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0"/>
    <p:sldMasterId id="2147483665" r:id="rId11"/>
    <p:sldMasterId id="2147483675" r:id="rId12"/>
  </p:sldMasterIdLst>
  <p:notesMasterIdLst>
    <p:notesMasterId r:id="rId32"/>
  </p:notesMasterIdLst>
  <p:handoutMasterIdLst>
    <p:handoutMasterId r:id="rId33"/>
  </p:handoutMasterIdLst>
  <p:sldIdLst>
    <p:sldId id="256" r:id="rId13"/>
    <p:sldId id="261" r:id="rId14"/>
    <p:sldId id="353" r:id="rId15"/>
    <p:sldId id="4848" r:id="rId16"/>
    <p:sldId id="2800" r:id="rId17"/>
    <p:sldId id="4850" r:id="rId18"/>
    <p:sldId id="2801" r:id="rId19"/>
    <p:sldId id="365" r:id="rId20"/>
    <p:sldId id="371" r:id="rId21"/>
    <p:sldId id="348" r:id="rId22"/>
    <p:sldId id="4851" r:id="rId23"/>
    <p:sldId id="4849" r:id="rId24"/>
    <p:sldId id="386" r:id="rId25"/>
    <p:sldId id="387" r:id="rId26"/>
    <p:sldId id="309" r:id="rId27"/>
    <p:sldId id="262" r:id="rId28"/>
    <p:sldId id="4852" r:id="rId29"/>
    <p:sldId id="260" r:id="rId30"/>
    <p:sldId id="264" r:id="rId3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666F"/>
    <a:srgbClr val="97BF0D"/>
    <a:srgbClr val="FFD300"/>
    <a:srgbClr val="B6C0C5"/>
    <a:srgbClr val="88949B"/>
    <a:srgbClr val="34B4E4"/>
    <a:srgbClr val="1A262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p:cViewPr varScale="1">
        <p:scale>
          <a:sx n="90" d="100"/>
          <a:sy n="90" d="100"/>
        </p:scale>
        <p:origin x="198" y="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2" d="100"/>
          <a:sy n="92" d="100"/>
        </p:scale>
        <p:origin x="-37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Master" Target="slideMasters/slideMaster3.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2.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1.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0" y="8686800"/>
            <a:ext cx="1196752" cy="457200"/>
          </a:xfrm>
          <a:prstGeom prst="rect">
            <a:avLst/>
          </a:prstGeom>
        </p:spPr>
        <p:txBody>
          <a:bodyPr vert="horz" lIns="432000" tIns="45720" rIns="0" bIns="216000" rtlCol="0" anchor="b"/>
          <a:lstStyle>
            <a:lvl1pPr algn="r">
              <a:defRPr sz="1200"/>
            </a:lvl1pPr>
          </a:lstStyle>
          <a:p>
            <a:pPr algn="l"/>
            <a:fld id="{0F9764F7-BC65-4E01-8A53-AFA2E3495717}" type="datetimeFigureOut">
              <a:rPr lang="fr-BE" sz="1000" smtClean="0">
                <a:latin typeface="Arial" panose="020B0604020202020204" pitchFamily="34" charset="0"/>
                <a:cs typeface="Arial" panose="020B0604020202020204" pitchFamily="34" charset="0"/>
              </a:rPr>
              <a:pPr algn="l"/>
              <a:t>13/11/2020</a:t>
            </a:fld>
            <a:endParaRPr lang="fr-BE" sz="1000" dirty="0">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3"/>
          </p:nvPr>
        </p:nvSpPr>
        <p:spPr>
          <a:xfrm>
            <a:off x="6021287" y="8685213"/>
            <a:ext cx="835125" cy="457200"/>
          </a:xfrm>
          <a:prstGeom prst="rect">
            <a:avLst/>
          </a:prstGeom>
        </p:spPr>
        <p:txBody>
          <a:bodyPr vert="horz" lIns="0" tIns="0" rIns="432000" bIns="216000" rtlCol="0" anchor="b"/>
          <a:lstStyle>
            <a:lvl1pPr algn="r">
              <a:defRPr sz="1200"/>
            </a:lvl1pPr>
          </a:lstStyle>
          <a:p>
            <a:fld id="{A0CA45C8-C5E4-48F9-80BE-395574C93A14}" type="slidenum">
              <a:rPr lang="fr-BE" sz="1000" smtClean="0">
                <a:latin typeface="Arial" panose="020B0604020202020204" pitchFamily="34" charset="0"/>
                <a:cs typeface="Arial" panose="020B0604020202020204" pitchFamily="34" charset="0"/>
              </a:rPr>
              <a:t>‹#›</a:t>
            </a:fld>
            <a:endParaRPr lang="fr-BE" sz="1000" dirty="0">
              <a:latin typeface="Arial" panose="020B0604020202020204" pitchFamily="34" charset="0"/>
              <a:cs typeface="Arial" panose="020B0604020202020204" pitchFamily="34" charset="0"/>
            </a:endParaRPr>
          </a:p>
        </p:txBody>
      </p:sp>
      <p:pic>
        <p:nvPicPr>
          <p:cNvPr id="5123" name="Picture 3" descr="W:\06_0046\07_identite_visuelle\01_outils\04_documents_types\Papier_a_lettre\Standard\Correspondance_generale\Old\footer-header\2016\ORES_header_lettre_30mm.jpg"/>
          <p:cNvPicPr>
            <a:picLocks noChangeAspect="1" noChangeArrowheads="1"/>
          </p:cNvPicPr>
          <p:nvPr/>
        </p:nvPicPr>
        <p:blipFill rotWithShape="1">
          <a:blip r:embed="rId2">
            <a:extLst>
              <a:ext uri="{28A0092B-C50C-407E-A947-70E740481C1C}">
                <a14:useLocalDpi xmlns:a14="http://schemas.microsoft.com/office/drawing/2010/main" val="0"/>
              </a:ext>
            </a:extLst>
          </a:blip>
          <a:srcRect l="63016"/>
          <a:stretch/>
        </p:blipFill>
        <p:spPr bwMode="auto">
          <a:xfrm>
            <a:off x="4321629" y="0"/>
            <a:ext cx="2536370" cy="978924"/>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p:cNvSpPr>
            <a:spLocks noGrp="1"/>
          </p:cNvSpPr>
          <p:nvPr>
            <p:ph type="ftr" sz="quarter" idx="2"/>
          </p:nvPr>
        </p:nvSpPr>
        <p:spPr>
          <a:xfrm>
            <a:off x="1269000" y="8686800"/>
            <a:ext cx="4320000" cy="457200"/>
          </a:xfrm>
          <a:prstGeom prst="rect">
            <a:avLst/>
          </a:prstGeom>
        </p:spPr>
        <p:txBody>
          <a:bodyPr vert="horz" lIns="0" tIns="0" rIns="0" bIns="216000" rtlCol="0" anchor="b" anchorCtr="0"/>
          <a:lstStyle>
            <a:lvl1pPr algn="l">
              <a:defRPr sz="1200"/>
            </a:lvl1pPr>
          </a:lstStyle>
          <a:p>
            <a:pPr algn="ctr"/>
            <a:endParaRPr lang="fr-B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99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idx="1"/>
          </p:nvPr>
        </p:nvSpPr>
        <p:spPr>
          <a:xfrm>
            <a:off x="0" y="8686800"/>
            <a:ext cx="1268760" cy="457200"/>
          </a:xfrm>
          <a:prstGeom prst="rect">
            <a:avLst/>
          </a:prstGeom>
        </p:spPr>
        <p:txBody>
          <a:bodyPr vert="horz" lIns="432000" tIns="0" rIns="0" bIns="216000" rtlCol="0" anchor="b" anchorCtr="0"/>
          <a:lstStyle>
            <a:lvl1pPr algn="l">
              <a:defRPr sz="1000">
                <a:latin typeface="Arial" panose="020B0604020202020204" pitchFamily="34" charset="0"/>
                <a:cs typeface="Arial" panose="020B0604020202020204" pitchFamily="34" charset="0"/>
              </a:defRPr>
            </a:lvl1pPr>
          </a:lstStyle>
          <a:p>
            <a:fld id="{1FE79F4F-46DB-4A7E-BEAF-D8F2DAA9DA03}" type="datetimeFigureOut">
              <a:rPr lang="fr-BE" smtClean="0"/>
              <a:pPr/>
              <a:t>13/11/2020</a:t>
            </a:fld>
            <a:endParaRPr lang="fr-BE"/>
          </a:p>
        </p:txBody>
      </p:sp>
      <p:sp>
        <p:nvSpPr>
          <p:cNvPr id="4" name="Espace réservé de l'image des diapositives 3"/>
          <p:cNvSpPr>
            <a:spLocks noGrp="1" noRot="1" noChangeAspect="1"/>
          </p:cNvSpPr>
          <p:nvPr>
            <p:ph type="sldImg" idx="2"/>
          </p:nvPr>
        </p:nvSpPr>
        <p:spPr>
          <a:xfrm>
            <a:off x="432000" y="1008000"/>
            <a:ext cx="6012000" cy="3381750"/>
          </a:xfrm>
          <a:prstGeom prst="rect">
            <a:avLst/>
          </a:prstGeom>
          <a:noFill/>
          <a:ln w="12700">
            <a:solidFill>
              <a:prstClr val="black"/>
            </a:solidFill>
          </a:ln>
        </p:spPr>
        <p:txBody>
          <a:bodyPr vert="horz" lIns="0" tIns="0" rIns="0" bIns="0" rtlCol="0" anchor="ctr"/>
          <a:lstStyle/>
          <a:p>
            <a:endParaRPr lang="fr-BE"/>
          </a:p>
        </p:txBody>
      </p:sp>
      <p:sp>
        <p:nvSpPr>
          <p:cNvPr id="5" name="Espace réservé des commentaires 4"/>
          <p:cNvSpPr>
            <a:spLocks noGrp="1"/>
          </p:cNvSpPr>
          <p:nvPr>
            <p:ph type="body" sz="quarter" idx="3"/>
          </p:nvPr>
        </p:nvSpPr>
        <p:spPr>
          <a:xfrm>
            <a:off x="432000" y="4608000"/>
            <a:ext cx="6012000" cy="3960000"/>
          </a:xfrm>
          <a:prstGeom prst="rect">
            <a:avLst/>
          </a:prstGeom>
        </p:spPr>
        <p:txBody>
          <a:bodyPr vert="horz" lIns="0" tIns="0" rIns="0" bIns="0" rtlCol="0"/>
          <a:lstStyle/>
          <a:p>
            <a:pPr lvl="0"/>
            <a:r>
              <a:rPr lang="fr-FR" dirty="0"/>
              <a:t>Modifiez les styles du texte du masque</a:t>
            </a:r>
          </a:p>
          <a:p>
            <a:pPr lvl="1"/>
            <a:r>
              <a:rPr lang="fr-FR" dirty="0"/>
              <a:t>Deuxième niveau</a:t>
            </a:r>
          </a:p>
          <a:p>
            <a:pPr lvl="2"/>
            <a:r>
              <a:rPr lang="fr-FR" dirty="0"/>
              <a:t>Troisième niveau</a:t>
            </a:r>
          </a:p>
        </p:txBody>
      </p:sp>
      <p:sp>
        <p:nvSpPr>
          <p:cNvPr id="6" name="Espace réservé du pied de page 5"/>
          <p:cNvSpPr>
            <a:spLocks noGrp="1"/>
          </p:cNvSpPr>
          <p:nvPr>
            <p:ph type="ftr" sz="quarter" idx="4"/>
          </p:nvPr>
        </p:nvSpPr>
        <p:spPr>
          <a:xfrm>
            <a:off x="1269000" y="8685213"/>
            <a:ext cx="4320000" cy="457200"/>
          </a:xfrm>
          <a:prstGeom prst="rect">
            <a:avLst/>
          </a:prstGeom>
        </p:spPr>
        <p:txBody>
          <a:bodyPr vert="horz" lIns="0" tIns="0" rIns="0" bIns="216000" rtlCol="0" anchor="b"/>
          <a:lstStyle>
            <a:lvl1pPr algn="ctr">
              <a:defRPr sz="1000">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6021287" y="8685213"/>
            <a:ext cx="835125" cy="457200"/>
          </a:xfrm>
          <a:prstGeom prst="rect">
            <a:avLst/>
          </a:prstGeom>
        </p:spPr>
        <p:txBody>
          <a:bodyPr vert="horz" lIns="0" tIns="0" rIns="432000" bIns="216000" rtlCol="0" anchor="b"/>
          <a:lstStyle>
            <a:lvl1pPr algn="r">
              <a:defRPr sz="1000">
                <a:latin typeface="Arial" panose="020B0604020202020204" pitchFamily="34" charset="0"/>
                <a:cs typeface="Arial" panose="020B0604020202020204" pitchFamily="34" charset="0"/>
              </a:defRPr>
            </a:lvl1pPr>
          </a:lstStyle>
          <a:p>
            <a:fld id="{D53CECB0-1979-489A-87C8-01B71615DCBD}" type="slidenum">
              <a:rPr lang="fr-BE" smtClean="0"/>
              <a:pPr/>
              <a:t>‹#›</a:t>
            </a:fld>
            <a:endParaRPr lang="fr-BE"/>
          </a:p>
        </p:txBody>
      </p:sp>
      <p:pic>
        <p:nvPicPr>
          <p:cNvPr id="6146" name="Picture 2" descr="W:\06_0046\07_identite_visuelle\01_outils\04_documents_types\Papier_a_lettre\Standard\Correspondance_generale\Old\footer-header\2016\ORES_header_lettre_30mm.jpg"/>
          <p:cNvPicPr>
            <a:picLocks noChangeAspect="1" noChangeArrowheads="1"/>
          </p:cNvPicPr>
          <p:nvPr/>
        </p:nvPicPr>
        <p:blipFill rotWithShape="1">
          <a:blip r:embed="rId2">
            <a:extLst>
              <a:ext uri="{28A0092B-C50C-407E-A947-70E740481C1C}">
                <a14:useLocalDpi xmlns:a14="http://schemas.microsoft.com/office/drawing/2010/main" val="0"/>
              </a:ext>
            </a:extLst>
          </a:blip>
          <a:srcRect l="63651"/>
          <a:stretch/>
        </p:blipFill>
        <p:spPr bwMode="auto">
          <a:xfrm>
            <a:off x="4365170" y="0"/>
            <a:ext cx="2492829" cy="97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95479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1pPr>
    <a:lvl2pPr marL="432000" algn="l" defTabSz="914400" rtl="0" eaLnBrk="1" latinLnBrk="0" hangingPunct="1">
      <a:spcBef>
        <a:spcPts val="300"/>
      </a:spcBef>
      <a:defRPr sz="1000" kern="1200">
        <a:solidFill>
          <a:schemeClr val="tx1"/>
        </a:solidFill>
        <a:latin typeface="Arial" panose="020B0604020202020204" pitchFamily="34" charset="0"/>
        <a:ea typeface="+mn-ea"/>
        <a:cs typeface="Arial" panose="020B0604020202020204" pitchFamily="34" charset="0"/>
      </a:defRPr>
    </a:lvl2pPr>
    <a:lvl3pPr marL="864000" algn="l" defTabSz="914400" rtl="0" eaLnBrk="1" latinLnBrk="0" hangingPunct="1">
      <a:spcBef>
        <a:spcPts val="300"/>
      </a:spcBef>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1800" y="1008063"/>
            <a:ext cx="6011863" cy="3381375"/>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t>1</a:t>
            </a:fld>
            <a:endParaRPr lang="fr-BE"/>
          </a:p>
        </p:txBody>
      </p:sp>
    </p:spTree>
    <p:extLst>
      <p:ext uri="{BB962C8B-B14F-4D97-AF65-F5344CB8AC3E}">
        <p14:creationId xmlns:p14="http://schemas.microsoft.com/office/powerpoint/2010/main" val="132067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1800" y="1008063"/>
            <a:ext cx="6011863" cy="3381375"/>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2</a:t>
            </a:fld>
            <a:endParaRPr lang="fr-BE"/>
          </a:p>
        </p:txBody>
      </p:sp>
    </p:spTree>
    <p:extLst>
      <p:ext uri="{BB962C8B-B14F-4D97-AF65-F5344CB8AC3E}">
        <p14:creationId xmlns:p14="http://schemas.microsoft.com/office/powerpoint/2010/main" val="181716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008063"/>
            <a:ext cx="6011863" cy="3381375"/>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A03F6D-ABE6-4445-AAE7-619E60BDD033}" type="slidenum">
              <a:rPr kumimoji="0" lang="fr-BE" sz="1300" b="1" i="0" u="none" strike="noStrike" kern="1200" cap="none" spc="0" normalizeH="0" baseline="0" noProof="0" smtClean="0">
                <a:ln>
                  <a:noFill/>
                </a:ln>
                <a:solidFill>
                  <a:prstClr val="black"/>
                </a:solidFill>
                <a:effectLst/>
                <a:uLnTx/>
                <a:uFillTx/>
                <a:latin typeface="Arial Narrow"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BE" sz="1300" b="1" i="0" u="none" strike="noStrike" kern="1200" cap="none" spc="0" normalizeH="0" baseline="0" noProof="0">
              <a:ln>
                <a:noFill/>
              </a:ln>
              <a:solidFill>
                <a:prstClr val="black"/>
              </a:solidFill>
              <a:effectLst/>
              <a:uLnTx/>
              <a:uFillTx/>
              <a:latin typeface="Arial Narrow" charset="0"/>
              <a:ea typeface="+mn-ea"/>
              <a:cs typeface="+mn-cs"/>
            </a:endParaRPr>
          </a:p>
        </p:txBody>
      </p:sp>
    </p:spTree>
    <p:extLst>
      <p:ext uri="{BB962C8B-B14F-4D97-AF65-F5344CB8AC3E}">
        <p14:creationId xmlns:p14="http://schemas.microsoft.com/office/powerpoint/2010/main" val="211510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008063"/>
            <a:ext cx="6011863" cy="3381375"/>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A03F6D-ABE6-4445-AAE7-619E60BDD033}" type="slidenum">
              <a:rPr kumimoji="0" lang="fr-BE" sz="1300" b="1" i="0" u="none" strike="noStrike" kern="1200" cap="none" spc="0" normalizeH="0" baseline="0" noProof="0" smtClean="0">
                <a:ln>
                  <a:noFill/>
                </a:ln>
                <a:solidFill>
                  <a:prstClr val="black"/>
                </a:solidFill>
                <a:effectLst/>
                <a:uLnTx/>
                <a:uFillTx/>
                <a:latin typeface="Arial Narrow"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BE" sz="1300" b="1" i="0" u="none" strike="noStrike" kern="1200" cap="none" spc="0" normalizeH="0" baseline="0" noProof="0">
              <a:ln>
                <a:noFill/>
              </a:ln>
              <a:solidFill>
                <a:prstClr val="black"/>
              </a:solidFill>
              <a:effectLst/>
              <a:uLnTx/>
              <a:uFillTx/>
              <a:latin typeface="Arial Narrow" charset="0"/>
              <a:ea typeface="+mn-ea"/>
              <a:cs typeface="+mn-cs"/>
            </a:endParaRPr>
          </a:p>
        </p:txBody>
      </p:sp>
    </p:spTree>
    <p:extLst>
      <p:ext uri="{BB962C8B-B14F-4D97-AF65-F5344CB8AC3E}">
        <p14:creationId xmlns:p14="http://schemas.microsoft.com/office/powerpoint/2010/main" val="97821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008063"/>
            <a:ext cx="6011863" cy="3381375"/>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A03F6D-ABE6-4445-AAE7-619E60BDD033}" type="slidenum">
              <a:rPr kumimoji="0" lang="fr-BE" sz="1300" b="1" i="0" u="none" strike="noStrike" kern="1200" cap="none" spc="0" normalizeH="0" baseline="0" noProof="0" smtClean="0">
                <a:ln>
                  <a:noFill/>
                </a:ln>
                <a:solidFill>
                  <a:prstClr val="black"/>
                </a:solidFill>
                <a:effectLst/>
                <a:uLnTx/>
                <a:uFillTx/>
                <a:latin typeface="Arial Narrow"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BE" sz="1300" b="1" i="0" u="none" strike="noStrike" kern="1200" cap="none" spc="0" normalizeH="0" baseline="0" noProof="0">
              <a:ln>
                <a:noFill/>
              </a:ln>
              <a:solidFill>
                <a:prstClr val="black"/>
              </a:solidFill>
              <a:effectLst/>
              <a:uLnTx/>
              <a:uFillTx/>
              <a:latin typeface="Arial Narrow" charset="0"/>
              <a:ea typeface="+mn-ea"/>
              <a:cs typeface="+mn-cs"/>
            </a:endParaRPr>
          </a:p>
        </p:txBody>
      </p:sp>
    </p:spTree>
    <p:extLst>
      <p:ext uri="{BB962C8B-B14F-4D97-AF65-F5344CB8AC3E}">
        <p14:creationId xmlns:p14="http://schemas.microsoft.com/office/powerpoint/2010/main" val="318634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008063"/>
            <a:ext cx="6011863" cy="3381375"/>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D53CECB0-1979-489A-87C8-01B71615DCBD}" type="slidenum">
              <a:rPr lang="fr-BE" smtClean="0"/>
              <a:pPr/>
              <a:t>9</a:t>
            </a:fld>
            <a:endParaRPr lang="fr-BE"/>
          </a:p>
        </p:txBody>
      </p:sp>
    </p:spTree>
    <p:extLst>
      <p:ext uri="{BB962C8B-B14F-4D97-AF65-F5344CB8AC3E}">
        <p14:creationId xmlns:p14="http://schemas.microsoft.com/office/powerpoint/2010/main" val="1195151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1800" y="1008063"/>
            <a:ext cx="6011863" cy="3381375"/>
          </a:xfrm>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t>18</a:t>
            </a:fld>
            <a:endParaRPr lang="fr-BE"/>
          </a:p>
        </p:txBody>
      </p:sp>
    </p:spTree>
    <p:extLst>
      <p:ext uri="{BB962C8B-B14F-4D97-AF65-F5344CB8AC3E}">
        <p14:creationId xmlns:p14="http://schemas.microsoft.com/office/powerpoint/2010/main" val="1485300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xml"/><Relationship Id="rId7" Type="http://schemas.openxmlformats.org/officeDocument/2006/relationships/oleObject" Target="../embeddings/oleObject2.bin"/><Relationship Id="rId2" Type="http://schemas.openxmlformats.org/officeDocument/2006/relationships/customXml" Target="../../customXml/item2.xml"/><Relationship Id="rId1" Type="http://schemas.openxmlformats.org/officeDocument/2006/relationships/vmlDrawing" Target="../drawings/vmlDrawing2.vml"/><Relationship Id="rId6" Type="http://schemas.openxmlformats.org/officeDocument/2006/relationships/slideMaster" Target="../slideMasters/slideMaster2.xml"/><Relationship Id="rId5" Type="http://schemas.openxmlformats.org/officeDocument/2006/relationships/tags" Target="../tags/tag4.xml"/><Relationship Id="rId4" Type="http://schemas.openxmlformats.org/officeDocument/2006/relationships/tags" Target="../tags/tag3.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5.xml"/><Relationship Id="rId7" Type="http://schemas.openxmlformats.org/officeDocument/2006/relationships/oleObject" Target="../embeddings/oleObject3.bin"/><Relationship Id="rId2" Type="http://schemas.openxmlformats.org/officeDocument/2006/relationships/customXml" Target="../../customXml/item3.xml"/><Relationship Id="rId1" Type="http://schemas.openxmlformats.org/officeDocument/2006/relationships/vmlDrawing" Target="../drawings/vmlDrawing3.vml"/><Relationship Id="rId6" Type="http://schemas.openxmlformats.org/officeDocument/2006/relationships/slideMaster" Target="../slideMasters/slideMaster2.xml"/><Relationship Id="rId5" Type="http://schemas.openxmlformats.org/officeDocument/2006/relationships/tags" Target="../tags/tag7.xml"/><Relationship Id="rId4" Type="http://schemas.openxmlformats.org/officeDocument/2006/relationships/tags" Target="../tags/tag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jpeg"/><Relationship Id="rId2" Type="http://schemas.openxmlformats.org/officeDocument/2006/relationships/customXml" Target="../../customXml/item4.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9.xml"/><Relationship Id="rId7" Type="http://schemas.openxmlformats.org/officeDocument/2006/relationships/slideMaster" Target="../slideMasters/slideMaster2.xml"/><Relationship Id="rId2" Type="http://schemas.openxmlformats.org/officeDocument/2006/relationships/customXml" Target="../../customXml/item5.xml"/><Relationship Id="rId1" Type="http://schemas.openxmlformats.org/officeDocument/2006/relationships/vmlDrawing" Target="../drawings/vmlDrawing5.vml"/><Relationship Id="rId6" Type="http://schemas.openxmlformats.org/officeDocument/2006/relationships/tags" Target="../tags/tag12.xml"/><Relationship Id="rId11" Type="http://schemas.openxmlformats.org/officeDocument/2006/relationships/image" Target="../media/image10.jpeg"/><Relationship Id="rId5" Type="http://schemas.openxmlformats.org/officeDocument/2006/relationships/tags" Target="../tags/tag11.xml"/><Relationship Id="rId10" Type="http://schemas.openxmlformats.org/officeDocument/2006/relationships/image" Target="../media/image4.jpeg"/><Relationship Id="rId4" Type="http://schemas.openxmlformats.org/officeDocument/2006/relationships/tags" Target="../tags/tag10.xml"/><Relationship Id="rId9"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customXml" Target="../../customXml/item6.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customXml" Target="../../customXml/item7.xml"/><Relationship Id="rId5" Type="http://schemas.openxmlformats.org/officeDocument/2006/relationships/image" Target="../media/image11.jpeg"/><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customXml" Target="../../customXml/item8.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customXml" Target="../../customXml/item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introduction">
    <p:spTree>
      <p:nvGrpSpPr>
        <p:cNvPr id="1" name=""/>
        <p:cNvGrpSpPr/>
        <p:nvPr/>
      </p:nvGrpSpPr>
      <p:grpSpPr>
        <a:xfrm>
          <a:off x="0" y="0"/>
          <a:ext cx="0" cy="0"/>
          <a:chOff x="0" y="0"/>
          <a:chExt cx="0" cy="0"/>
        </a:xfrm>
      </p:grpSpPr>
      <p:pic>
        <p:nvPicPr>
          <p:cNvPr id="1030" name="Picture 6" descr="W:\06_0046\05_multimedia\05_projets\05_Identite_visuelle\GRDU\Powerpoint\2017\final\images_modele_ppt\ORES_dia_intr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2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3"/>
            </p:custDataLst>
            <p:extLst>
              <p:ext uri="{D42A27DB-BD31-4B8C-83A1-F6EECF244321}">
                <p14:modId xmlns:p14="http://schemas.microsoft.com/office/powerpoint/2010/main" val="13198553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 name="think-cell Slide" r:id="rId7" imgW="270" imgH="270" progId="TCLayout.ActiveDocument.1">
                  <p:embed/>
                </p:oleObj>
              </mc:Choice>
              <mc:Fallback>
                <p:oleObj name="think-cell Slide" r:id="rId7" imgW="270" imgH="270" progId="TCLayout.ActiveDocument.1">
                  <p:embed/>
                  <p:pic>
                    <p:nvPicPr>
                      <p:cNvPr id="9" name="Object 8"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Slide Number Placeholder" hidden="1"/>
          <p:cNvSpPr>
            <a:spLocks noGrp="1"/>
          </p:cNvSpPr>
          <p:nvPr>
            <p:ph type="sldNum" sz="quarter" idx="11"/>
            <p:custDataLst>
              <p:tags r:id="rId4"/>
            </p:custDataLst>
          </p:nvPr>
        </p:nvSpPr>
        <p:spPr>
          <a:xfrm>
            <a:off x="9204923" y="130135"/>
            <a:ext cx="30458"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BE" smtClean="0">
                <a:latin typeface="+mn-lt"/>
              </a:rPr>
              <a:pPr/>
              <a:t>‹#›</a:t>
            </a:fld>
            <a:endParaRPr lang="fr-BE">
              <a:latin typeface="+mn-lt"/>
            </a:endParaRPr>
          </a:p>
        </p:txBody>
      </p:sp>
      <p:sp>
        <p:nvSpPr>
          <p:cNvPr id="4" name="Footer Placeholder" hidden="1"/>
          <p:cNvSpPr>
            <a:spLocks noGrp="1"/>
          </p:cNvSpPr>
          <p:nvPr>
            <p:ph type="ftr" sz="quarter" idx="12"/>
            <p:custDataLst>
              <p:tags r:id="rId5"/>
            </p:custDataLst>
          </p:nvPr>
        </p:nvSpPr>
        <p:spPr>
          <a:xfrm>
            <a:off x="9204924" y="171487"/>
            <a:ext cx="65" cy="30778"/>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BE"/>
          </a:p>
        </p:txBody>
      </p:sp>
      <p:sp>
        <p:nvSpPr>
          <p:cNvPr id="2" name="Title 1"/>
          <p:cNvSpPr>
            <a:spLocks noGrp="1"/>
          </p:cNvSpPr>
          <p:nvPr>
            <p:ph type="title"/>
          </p:nvPr>
        </p:nvSpPr>
        <p:spPr>
          <a:xfrm>
            <a:off x="648000" y="414437"/>
            <a:ext cx="8064000" cy="560923"/>
          </a:xfrm>
        </p:spPr>
        <p:txBody>
          <a:bodyPr/>
          <a:lstStyle>
            <a:lvl1pPr>
              <a:tabLst>
                <a:tab pos="1067413" algn="l"/>
              </a:tabLst>
              <a:defRPr>
                <a:latin typeface="+mj-lt"/>
                <a:sym typeface="+mn-lt"/>
              </a:defRPr>
            </a:lvl1pPr>
          </a:lstStyle>
          <a:p>
            <a:r>
              <a:rPr lang="fr-BE"/>
              <a:t>Click to edit Master title style</a:t>
            </a:r>
          </a:p>
        </p:txBody>
      </p:sp>
    </p:spTree>
    <p:custDataLst>
      <p:custData r:id="rId2"/>
    </p:custDataLst>
    <p:extLst>
      <p:ext uri="{BB962C8B-B14F-4D97-AF65-F5344CB8AC3E}">
        <p14:creationId xmlns:p14="http://schemas.microsoft.com/office/powerpoint/2010/main" val="206767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27F094-C97A-4865-9913-B01217CCF165}"/>
              </a:ext>
            </a:extLst>
          </p:cNvPr>
          <p:cNvGraphicFramePr>
            <a:graphicFrameLocks noChangeAspect="1"/>
          </p:cNvGraphicFramePr>
          <p:nvPr userDrawn="1">
            <p:custDataLst>
              <p:tags r:id="rId3"/>
            </p:custDataLst>
            <p:extLst>
              <p:ext uri="{D42A27DB-BD31-4B8C-83A1-F6EECF244321}">
                <p14:modId xmlns:p14="http://schemas.microsoft.com/office/powerpoint/2010/main" val="24254051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9527F094-C97A-4865-9913-B01217CCF165}"/>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12" name="Slide Number Placeholder" hidden="1"/>
          <p:cNvSpPr>
            <a:spLocks noGrp="1"/>
          </p:cNvSpPr>
          <p:nvPr>
            <p:ph type="sldNum" sz="quarter" idx="11"/>
            <p:custDataLst>
              <p:tags r:id="rId4"/>
            </p:custDataLst>
          </p:nvPr>
        </p:nvSpPr>
        <p:spPr>
          <a:xfrm>
            <a:off x="9204923" y="130135"/>
            <a:ext cx="30458"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BE" smtClean="0">
                <a:latin typeface="+mn-lt"/>
              </a:rPr>
              <a:pPr/>
              <a:t>‹#›</a:t>
            </a:fld>
            <a:endParaRPr lang="fr-BE">
              <a:latin typeface="+mn-lt"/>
            </a:endParaRPr>
          </a:p>
        </p:txBody>
      </p:sp>
      <p:sp>
        <p:nvSpPr>
          <p:cNvPr id="13" name="Footer Placeholder" hidden="1"/>
          <p:cNvSpPr>
            <a:spLocks noGrp="1"/>
          </p:cNvSpPr>
          <p:nvPr>
            <p:ph type="ftr" sz="quarter" idx="10"/>
            <p:custDataLst>
              <p:tags r:id="rId5"/>
            </p:custDataLst>
          </p:nvPr>
        </p:nvSpPr>
        <p:spPr>
          <a:xfrm>
            <a:off x="9204924" y="171487"/>
            <a:ext cx="65" cy="30778"/>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BE"/>
          </a:p>
        </p:txBody>
      </p:sp>
      <p:sp>
        <p:nvSpPr>
          <p:cNvPr id="4" name="Text Placeholder 3"/>
          <p:cNvSpPr>
            <a:spLocks noGrp="1"/>
          </p:cNvSpPr>
          <p:nvPr>
            <p:ph type="body" sz="quarter" idx="12" hasCustomPrompt="1"/>
          </p:nvPr>
        </p:nvSpPr>
        <p:spPr>
          <a:xfrm>
            <a:off x="681231" y="1282500"/>
            <a:ext cx="7879374" cy="1189556"/>
          </a:xfrm>
        </p:spPr>
        <p:txBody>
          <a:bodyPr/>
          <a:lstStyle>
            <a:lvl1pPr>
              <a:defRPr>
                <a:latin typeface="+mn-lt"/>
                <a:sym typeface="+mn-lt"/>
              </a:defRPr>
            </a:lvl1pPr>
            <a:lvl2pPr>
              <a:defRPr>
                <a:latin typeface="+mn-lt"/>
                <a:sym typeface="+mn-lt"/>
              </a:defRPr>
            </a:lvl2pPr>
            <a:lvl3pPr>
              <a:defRPr>
                <a:latin typeface="+mn-lt"/>
                <a:sym typeface="+mn-lt"/>
              </a:defRPr>
            </a:lvl3pPr>
            <a:lvl4pPr>
              <a:defRPr>
                <a:latin typeface="+mn-lt"/>
                <a:sym typeface="+mn-lt"/>
              </a:defRPr>
            </a:lvl4pPr>
          </a:lstStyle>
          <a:p>
            <a:pPr lvl="0"/>
            <a:r>
              <a:rPr lang="fr-BE"/>
              <a:t>Click to edit Master text styles – Level 0</a:t>
            </a:r>
          </a:p>
          <a:p>
            <a:pPr lvl="1"/>
            <a:r>
              <a:rPr lang="fr-BE"/>
              <a:t>Level 1</a:t>
            </a:r>
          </a:p>
          <a:p>
            <a:pPr lvl="2"/>
            <a:r>
              <a:rPr lang="fr-BE"/>
              <a:t>Level 2</a:t>
            </a:r>
          </a:p>
          <a:p>
            <a:pPr lvl="3"/>
            <a:r>
              <a:rPr lang="fr-BE"/>
              <a:t>Level 3</a:t>
            </a:r>
          </a:p>
        </p:txBody>
      </p:sp>
      <p:sp>
        <p:nvSpPr>
          <p:cNvPr id="2" name="Title 1"/>
          <p:cNvSpPr>
            <a:spLocks noGrp="1"/>
          </p:cNvSpPr>
          <p:nvPr>
            <p:ph type="title"/>
          </p:nvPr>
        </p:nvSpPr>
        <p:spPr>
          <a:xfrm>
            <a:off x="648000" y="414437"/>
            <a:ext cx="8064000" cy="560923"/>
          </a:xfrm>
        </p:spPr>
        <p:txBody>
          <a:bodyPr/>
          <a:lstStyle>
            <a:lvl1pPr>
              <a:defRPr>
                <a:latin typeface="+mj-lt"/>
                <a:sym typeface="+mn-lt"/>
              </a:defRPr>
            </a:lvl1pPr>
          </a:lstStyle>
          <a:p>
            <a:r>
              <a:rPr lang="fr-BE"/>
              <a:t>Click to edit Master title style</a:t>
            </a:r>
          </a:p>
        </p:txBody>
      </p:sp>
    </p:spTree>
    <p:custDataLst>
      <p:custData r:id="rId2"/>
    </p:custDataLst>
    <p:extLst>
      <p:ext uri="{BB962C8B-B14F-4D97-AF65-F5344CB8AC3E}">
        <p14:creationId xmlns:p14="http://schemas.microsoft.com/office/powerpoint/2010/main" val="31124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4"/>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3"/>
            </p:custDataLst>
            <p:extLst>
              <p:ext uri="{D42A27DB-BD31-4B8C-83A1-F6EECF244321}">
                <p14:modId xmlns:p14="http://schemas.microsoft.com/office/powerpoint/2010/main" val="2374927216"/>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spid="_x0000_s4100" name="think-cell Slide" r:id="rId5" imgW="216" imgH="216" progId="TCLayout.ActiveDocument.1">
                  <p:embed/>
                </p:oleObj>
              </mc:Choice>
              <mc:Fallback>
                <p:oleObj name="think-cell Slide" r:id="rId5" imgW="216" imgH="216" progId="TCLayout.ActiveDocument.1">
                  <p:embed/>
                  <p:pic>
                    <p:nvPicPr>
                      <p:cNvPr id="7" name="Object 6" hidden="1"/>
                      <p:cNvPicPr/>
                      <p:nvPr/>
                    </p:nvPicPr>
                    <p:blipFill>
                      <a:blip r:embed="rId6"/>
                      <a:stretch>
                        <a:fillRect/>
                      </a:stretch>
                    </p:blipFill>
                    <p:spPr>
                      <a:xfrm>
                        <a:off x="1466" y="1192"/>
                        <a:ext cx="1465" cy="1190"/>
                      </a:xfrm>
                      <a:prstGeom prst="rect">
                        <a:avLst/>
                      </a:prstGeom>
                    </p:spPr>
                  </p:pic>
                </p:oleObj>
              </mc:Fallback>
            </mc:AlternateContent>
          </a:graphicData>
        </a:graphic>
      </p:graphicFrame>
      <p:pic>
        <p:nvPicPr>
          <p:cNvPr id="10" name="Picture 2" descr="W:\06_0046\05_multimedia\05_projets\05_Identite_visuelle\GRDU\Powerpoint\2017\final\images_modele_ppt\ORES_dia_spots.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hidden="1"/>
          <p:cNvSpPr>
            <a:spLocks noGrp="1"/>
          </p:cNvSpPr>
          <p:nvPr>
            <p:ph type="sldNum" sz="quarter" idx="11"/>
          </p:nvPr>
        </p:nvSpPr>
        <p:spPr>
          <a:xfrm>
            <a:off x="9204923" y="130135"/>
            <a:ext cx="30458"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BE" smtClean="0">
                <a:latin typeface="+mn-lt"/>
              </a:rPr>
              <a:pPr/>
              <a:t>‹#›</a:t>
            </a:fld>
            <a:endParaRPr lang="fr-BE">
              <a:latin typeface="+mn-lt"/>
            </a:endParaRPr>
          </a:p>
        </p:txBody>
      </p:sp>
      <p:sp>
        <p:nvSpPr>
          <p:cNvPr id="13" name="Footer Placeholder" hidden="1"/>
          <p:cNvSpPr>
            <a:spLocks noGrp="1"/>
          </p:cNvSpPr>
          <p:nvPr>
            <p:ph type="ftr" sz="quarter" idx="10"/>
          </p:nvPr>
        </p:nvSpPr>
        <p:spPr>
          <a:xfrm>
            <a:off x="9204924" y="171487"/>
            <a:ext cx="65" cy="30778"/>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BE"/>
          </a:p>
        </p:txBody>
      </p:sp>
      <p:sp>
        <p:nvSpPr>
          <p:cNvPr id="14" name="Title"/>
          <p:cNvSpPr>
            <a:spLocks noGrp="1"/>
          </p:cNvSpPr>
          <p:nvPr>
            <p:ph type="title" hasCustomPrompt="1"/>
          </p:nvPr>
        </p:nvSpPr>
        <p:spPr>
          <a:xfrm>
            <a:off x="1512000" y="1548000"/>
            <a:ext cx="6768000" cy="828000"/>
          </a:xfrm>
        </p:spPr>
        <p:txBody>
          <a:bodyPr vert="horz" wrap="square" lIns="0" tIns="0" rIns="0" bIns="0" rtlCol="0" anchor="b" anchorCtr="0">
            <a:noAutofit/>
          </a:bodyPr>
          <a:lstStyle>
            <a:lvl1pPr algn="r">
              <a:defRPr lang="de-DE" sz="2800" dirty="0"/>
            </a:lvl1pPr>
          </a:lstStyle>
          <a:p>
            <a:pPr lvl="0" algn="r" fontAlgn="auto">
              <a:spcAft>
                <a:spcPts val="0"/>
              </a:spcAft>
            </a:pPr>
            <a:r>
              <a:rPr lang="fr-BE"/>
              <a:t>A.   Click to edit text</a:t>
            </a:r>
          </a:p>
        </p:txBody>
      </p:sp>
      <p:cxnSp>
        <p:nvCxnSpPr>
          <p:cNvPr id="17" name="Connecteur droit 17"/>
          <p:cNvCxnSpPr/>
          <p:nvPr userDrawn="1"/>
        </p:nvCxnSpPr>
        <p:spPr>
          <a:xfrm>
            <a:off x="1296000" y="2556000"/>
            <a:ext cx="6984000"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custDataLst>
      <p:custData r:id="rId2"/>
    </p:custDataLst>
    <p:extLst>
      <p:ext uri="{BB962C8B-B14F-4D97-AF65-F5344CB8AC3E}">
        <p14:creationId xmlns:p14="http://schemas.microsoft.com/office/powerpoint/2010/main" val="2838115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5496674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6" name="think-cell Slide" r:id="rId8" imgW="270" imgH="270" progId="TCLayout.ActiveDocument.1">
                  <p:embed/>
                </p:oleObj>
              </mc:Choice>
              <mc:Fallback>
                <p:oleObj name="think-cell Slide" r:id="rId8" imgW="270" imgH="270" progId="TCLayout.ActiveDocument.1">
                  <p:embed/>
                  <p:pic>
                    <p:nvPicPr>
                      <p:cNvPr id="2" name="Object 1" hidden="1"/>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25" name="Picture 2" descr="W:\06_0046\05_multimedia\05_projets\05_Identite_visuelle\GRDU\Powerpoint\2017\final\images_modele_ppt\ORES_dia_spots.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W:\06_0046\07_identite_visuelle\01_outils\02_logos\logos_usage_interne\Confidentialité\Confidentiel.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851601" y="4424401"/>
            <a:ext cx="429131" cy="50400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hidden="1"/>
          <p:cNvSpPr>
            <a:spLocks noGrp="1"/>
          </p:cNvSpPr>
          <p:nvPr>
            <p:ph type="sldNum" sz="quarter" idx="11"/>
            <p:custDataLst>
              <p:tags r:id="rId4"/>
            </p:custDataLst>
          </p:nvPr>
        </p:nvSpPr>
        <p:spPr>
          <a:xfrm>
            <a:off x="9204923" y="130135"/>
            <a:ext cx="30458"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BE" smtClean="0">
                <a:latin typeface="+mn-lt"/>
              </a:rPr>
              <a:pPr/>
              <a:t>‹#›</a:t>
            </a:fld>
            <a:endParaRPr lang="fr-BE">
              <a:latin typeface="+mn-lt"/>
            </a:endParaRPr>
          </a:p>
        </p:txBody>
      </p:sp>
      <p:sp>
        <p:nvSpPr>
          <p:cNvPr id="15" name="Footer Placeholder" hidden="1"/>
          <p:cNvSpPr>
            <a:spLocks noGrp="1"/>
          </p:cNvSpPr>
          <p:nvPr>
            <p:ph type="ftr" sz="quarter" idx="10"/>
            <p:custDataLst>
              <p:tags r:id="rId5"/>
            </p:custDataLst>
          </p:nvPr>
        </p:nvSpPr>
        <p:spPr>
          <a:xfrm>
            <a:off x="9204924" y="171487"/>
            <a:ext cx="65" cy="30778"/>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BE"/>
          </a:p>
        </p:txBody>
      </p:sp>
      <p:sp>
        <p:nvSpPr>
          <p:cNvPr id="10" name="Type of document"/>
          <p:cNvSpPr>
            <a:spLocks noGrp="1"/>
          </p:cNvSpPr>
          <p:nvPr>
            <p:ph type="body" sz="quarter" idx="18" hasCustomPrompt="1"/>
          </p:nvPr>
        </p:nvSpPr>
        <p:spPr>
          <a:xfrm>
            <a:off x="1512752" y="3434400"/>
            <a:ext cx="6768000" cy="436274"/>
          </a:xfrm>
        </p:spPr>
        <p:txBody>
          <a:bodyPr vert="horz" lIns="0" tIns="0" rIns="0" bIns="0" rtlCol="0">
            <a:noAutofit/>
          </a:bodyPr>
          <a:lstStyle>
            <a:lvl1pPr>
              <a:defRPr lang="en-US" sz="2400" dirty="0" smtClean="0">
                <a:solidFill>
                  <a:srgbClr val="57666F"/>
                </a:solidFill>
              </a:defRPr>
            </a:lvl1pPr>
          </a:lstStyle>
          <a:p>
            <a:pPr lvl="0"/>
            <a:r>
              <a:rPr lang="fr-BE"/>
              <a:t>Type of document</a:t>
            </a:r>
          </a:p>
        </p:txBody>
      </p:sp>
      <p:sp>
        <p:nvSpPr>
          <p:cNvPr id="3" name="Location, date"/>
          <p:cNvSpPr>
            <a:spLocks noGrp="1"/>
          </p:cNvSpPr>
          <p:nvPr>
            <p:ph type="body" sz="quarter" idx="16" hasCustomPrompt="1"/>
          </p:nvPr>
        </p:nvSpPr>
        <p:spPr>
          <a:xfrm>
            <a:off x="1512752" y="3924000"/>
            <a:ext cx="6768000" cy="443198"/>
          </a:xfrm>
        </p:spPr>
        <p:txBody>
          <a:bodyPr vert="horz" lIns="0" tIns="0" rIns="0" bIns="0" rtlCol="0" anchor="t" anchorCtr="0">
            <a:noAutofit/>
          </a:bodyPr>
          <a:lstStyle>
            <a:lvl1pPr>
              <a:defRPr lang="en-US" sz="1600" dirty="0" smtClean="0">
                <a:solidFill>
                  <a:srgbClr val="57666F"/>
                </a:solidFill>
              </a:defRPr>
            </a:lvl1pPr>
          </a:lstStyle>
          <a:p>
            <a:pPr lvl="0">
              <a:buFontTx/>
            </a:pPr>
            <a:r>
              <a:rPr lang="fr-BE"/>
              <a:t>Location, date of presentation (month, day, year)</a:t>
            </a:r>
          </a:p>
        </p:txBody>
      </p:sp>
      <p:sp>
        <p:nvSpPr>
          <p:cNvPr id="4" name="Project name"/>
          <p:cNvSpPr>
            <a:spLocks noGrp="1"/>
          </p:cNvSpPr>
          <p:nvPr>
            <p:ph type="title" hasCustomPrompt="1"/>
          </p:nvPr>
        </p:nvSpPr>
        <p:spPr>
          <a:xfrm>
            <a:off x="1512752" y="2066400"/>
            <a:ext cx="6768000" cy="936000"/>
          </a:xfrm>
        </p:spPr>
        <p:txBody>
          <a:bodyPr vert="horz" wrap="square" lIns="0" tIns="0" rIns="0" bIns="0" rtlCol="0" anchor="t" anchorCtr="0">
            <a:noAutofit/>
          </a:bodyPr>
          <a:lstStyle>
            <a:lvl1pPr>
              <a:defRPr lang="en-US" sz="3200" dirty="0">
                <a:solidFill>
                  <a:schemeClr val="accent1"/>
                </a:solidFill>
              </a:defRPr>
            </a:lvl1pPr>
          </a:lstStyle>
          <a:p>
            <a:pPr lvl="0" fontAlgn="auto">
              <a:spcAft>
                <a:spcPts val="0"/>
              </a:spcAft>
            </a:pPr>
            <a:r>
              <a:rPr lang="fr-BE"/>
              <a:t>Project name or document title</a:t>
            </a:r>
          </a:p>
        </p:txBody>
      </p:sp>
      <p:sp>
        <p:nvSpPr>
          <p:cNvPr id="19" name="Position Lines"/>
          <p:cNvSpPr>
            <a:spLocks noChangeShapeType="1"/>
          </p:cNvSpPr>
          <p:nvPr>
            <p:custDataLst>
              <p:tags r:id="rId6"/>
            </p:custDataLst>
          </p:nvPr>
        </p:nvSpPr>
        <p:spPr bwMode="auto">
          <a:xfrm>
            <a:off x="332308" y="5164931"/>
            <a:ext cx="0" cy="54000"/>
          </a:xfrm>
          <a:prstGeom prst="line">
            <a:avLst/>
          </a:prstGeom>
          <a:noFill/>
          <a:ln w="3175" cmpd="sng">
            <a:solidFill>
              <a:schemeClr val="accent1"/>
            </a:solidFill>
            <a:round/>
            <a:headEnd/>
            <a:tailEnd/>
          </a:ln>
          <a:effectLst/>
        </p:spPr>
        <p:txBody>
          <a:bodyPr lIns="77925" tIns="38963" rIns="77925" bIns="38963"/>
          <a:lstStyle/>
          <a:p>
            <a:pPr eaLnBrk="1"/>
            <a:endParaRPr lang="fr-BE" noProof="0">
              <a:latin typeface="+mn-lt"/>
              <a:sym typeface="+mn-lt"/>
            </a:endParaRPr>
          </a:p>
        </p:txBody>
      </p:sp>
      <p:cxnSp>
        <p:nvCxnSpPr>
          <p:cNvPr id="32"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custDataLst>
      <p:custData r:id="rId2"/>
    </p:custDataLst>
    <p:extLst>
      <p:ext uri="{BB962C8B-B14F-4D97-AF65-F5344CB8AC3E}">
        <p14:creationId xmlns:p14="http://schemas.microsoft.com/office/powerpoint/2010/main" val="138015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sp>
        <p:nvSpPr>
          <p:cNvPr id="15" name="Slide Number Placeholder" hidden="1"/>
          <p:cNvSpPr>
            <a:spLocks noGrp="1"/>
          </p:cNvSpPr>
          <p:nvPr>
            <p:ph type="sldNum" sz="quarter" idx="11"/>
            <p:custDataLst>
              <p:tags r:id="rId2"/>
            </p:custDataLst>
          </p:nvPr>
        </p:nvSpPr>
        <p:spPr>
          <a:xfrm>
            <a:off x="9204923" y="130135"/>
            <a:ext cx="30458"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BE" smtClean="0">
                <a:latin typeface="+mn-lt"/>
              </a:rPr>
              <a:pPr/>
              <a:t>‹#›</a:t>
            </a:fld>
            <a:endParaRPr lang="fr-BE">
              <a:latin typeface="+mn-lt"/>
            </a:endParaRPr>
          </a:p>
        </p:txBody>
      </p:sp>
      <p:sp>
        <p:nvSpPr>
          <p:cNvPr id="16" name="Footer Placeholder" hidden="1"/>
          <p:cNvSpPr>
            <a:spLocks noGrp="1"/>
          </p:cNvSpPr>
          <p:nvPr>
            <p:ph type="ftr" sz="quarter" idx="12"/>
            <p:custDataLst>
              <p:tags r:id="rId3"/>
            </p:custDataLst>
          </p:nvPr>
        </p:nvSpPr>
        <p:spPr>
          <a:xfrm>
            <a:off x="9204924" y="171487"/>
            <a:ext cx="65" cy="30778"/>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BE"/>
          </a:p>
        </p:txBody>
      </p:sp>
      <p:sp>
        <p:nvSpPr>
          <p:cNvPr id="5" name="Contents Text"/>
          <p:cNvSpPr>
            <a:spLocks noGrp="1"/>
          </p:cNvSpPr>
          <p:nvPr>
            <p:ph type="body" sz="quarter" idx="10" hasCustomPrompt="1"/>
            <p:custDataLst>
              <p:tags r:id="rId4"/>
            </p:custDataLst>
          </p:nvPr>
        </p:nvSpPr>
        <p:spPr>
          <a:xfrm>
            <a:off x="648000" y="1282500"/>
            <a:ext cx="8064000" cy="2872068"/>
          </a:xfrm>
        </p:spPr>
        <p:txBody>
          <a:bodyPr>
            <a:spAutoFit/>
          </a:bodyPr>
          <a:lstStyle>
            <a:lvl1pPr marL="306792" indent="-306792">
              <a:spcBef>
                <a:spcPts val="1704"/>
              </a:spcBef>
              <a:tabLst>
                <a:tab pos="7275721" algn="r"/>
              </a:tabLst>
              <a:defRPr>
                <a:solidFill>
                  <a:schemeClr val="tx1"/>
                </a:solidFill>
                <a:latin typeface="+mn-lt"/>
                <a:cs typeface="+mn-cs"/>
                <a:sym typeface="+mn-lt"/>
              </a:defRPr>
            </a:lvl1pPr>
            <a:lvl2pPr marL="613584" indent="-306792">
              <a:spcBef>
                <a:spcPts val="511"/>
              </a:spcBef>
              <a:buNone/>
              <a:tabLst>
                <a:tab pos="7275721" algn="r"/>
              </a:tabLst>
              <a:defRPr b="0">
                <a:solidFill>
                  <a:schemeClr val="tx1"/>
                </a:solidFill>
                <a:latin typeface="+mn-lt"/>
                <a:sym typeface="+mn-lt"/>
              </a:defRPr>
            </a:lvl2pPr>
            <a:lvl3pPr marL="1073772" indent="-460188">
              <a:spcBef>
                <a:spcPts val="0"/>
              </a:spcBef>
              <a:buNone/>
              <a:tabLst>
                <a:tab pos="7275721" algn="r"/>
              </a:tabLst>
              <a:defRPr>
                <a:solidFill>
                  <a:schemeClr val="tx1"/>
                </a:solidFill>
                <a:latin typeface="+mn-lt"/>
                <a:sym typeface="+mn-lt"/>
              </a:defRPr>
            </a:lvl3pPr>
            <a:lvl4pPr marL="1070119" indent="-455917">
              <a:buNone/>
              <a:tabLst>
                <a:tab pos="7262193" algn="r"/>
              </a:tabLst>
              <a:defRPr/>
            </a:lvl4pPr>
            <a:lvl5pPr>
              <a:buNone/>
              <a:defRPr/>
            </a:lvl5pPr>
          </a:lstStyle>
          <a:p>
            <a:pPr lvl="0"/>
            <a:r>
              <a:rPr lang="fr-BE"/>
              <a:t>A.	xxx	xx</a:t>
            </a:r>
          </a:p>
          <a:p>
            <a:pPr lvl="0"/>
            <a:r>
              <a:rPr lang="fr-BE"/>
              <a:t>B.	xxx	xx</a:t>
            </a:r>
          </a:p>
          <a:p>
            <a:pPr lvl="1"/>
            <a:r>
              <a:rPr lang="fr-BE"/>
              <a:t>1.	xxx	xx</a:t>
            </a:r>
          </a:p>
          <a:p>
            <a:pPr lvl="1"/>
            <a:r>
              <a:rPr lang="fr-BE"/>
              <a:t>2.	xxx	xx</a:t>
            </a:r>
          </a:p>
          <a:p>
            <a:pPr lvl="2"/>
            <a:r>
              <a:rPr lang="fr-BE"/>
              <a:t>2.1	xxx	xx</a:t>
            </a:r>
          </a:p>
          <a:p>
            <a:pPr lvl="2"/>
            <a:r>
              <a:rPr lang="fr-BE"/>
              <a:t>2.2	xxx	xx</a:t>
            </a:r>
          </a:p>
          <a:p>
            <a:pPr lvl="0"/>
            <a:r>
              <a:rPr lang="fr-BE"/>
              <a:t>C.	xxx	xx</a:t>
            </a:r>
          </a:p>
          <a:p>
            <a:pPr lvl="1"/>
            <a:r>
              <a:rPr lang="fr-BE"/>
              <a:t>1.	xxx	xx</a:t>
            </a:r>
          </a:p>
          <a:p>
            <a:pPr lvl="2"/>
            <a:r>
              <a:rPr lang="fr-BE"/>
              <a:t>1.1	xxx	xx</a:t>
            </a:r>
          </a:p>
        </p:txBody>
      </p:sp>
      <p:sp>
        <p:nvSpPr>
          <p:cNvPr id="10" name="Contents Title"/>
          <p:cNvSpPr txBox="1">
            <a:spLocks/>
          </p:cNvSpPr>
          <p:nvPr>
            <p:custDataLst>
              <p:tags r:id="rId5"/>
            </p:custDataLst>
          </p:nvPr>
        </p:nvSpPr>
        <p:spPr>
          <a:xfrm>
            <a:off x="648000" y="642961"/>
            <a:ext cx="8064000" cy="332399"/>
          </a:xfrm>
          <a:prstGeom prst="rect">
            <a:avLst/>
          </a:prstGeom>
        </p:spPr>
        <p:txBody>
          <a:bodyPr vert="horz" wrap="square" lIns="0" tIns="0" rIns="0" bIns="0" rtlCol="0" anchor="b" anchorCtr="0">
            <a:noAutofit/>
          </a:bodyPr>
          <a:lstStyle>
            <a:defPPr>
              <a:defRPr lang="de-DE"/>
            </a:defPPr>
            <a:lvl1pPr defTabSz="779252" eaLnBrk="1" fontAlgn="auto" latinLnBrk="0" hangingPunct="1">
              <a:lnSpc>
                <a:spcPct val="90000"/>
              </a:lnSpc>
              <a:spcAft>
                <a:spcPts val="0"/>
              </a:spcAft>
              <a:buNone/>
              <a:tabLst>
                <a:tab pos="1067413" algn="l"/>
              </a:tabLst>
              <a:defRPr sz="2400" b="0" baseline="0">
                <a:solidFill>
                  <a:srgbClr val="34B4E4"/>
                </a:solidFill>
                <a:latin typeface="+mj-lt"/>
                <a:ea typeface="+mj-ea"/>
                <a:cs typeface="+mj-cs"/>
              </a:defRPr>
            </a:lvl1pPr>
          </a:lstStyle>
          <a:p>
            <a:pPr lvl="0">
              <a:tabLst>
                <a:tab pos="1066800" algn="l"/>
                <a:tab pos="7026275" algn="l"/>
              </a:tabLst>
            </a:pPr>
            <a:r>
              <a:rPr lang="fr-BE" altLang="de-DE" noProof="1">
                <a:sym typeface="+mn-lt"/>
              </a:rPr>
              <a:t>Sommaire	</a:t>
            </a:r>
          </a:p>
        </p:txBody>
      </p:sp>
    </p:spTree>
    <p:custDataLst>
      <p:custData r:id="rId1"/>
    </p:custDataLst>
    <p:extLst>
      <p:ext uri="{BB962C8B-B14F-4D97-AF65-F5344CB8AC3E}">
        <p14:creationId xmlns:p14="http://schemas.microsoft.com/office/powerpoint/2010/main" val="1067652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sclaimerPage">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2"/>
            </p:custDataLst>
          </p:nvPr>
        </p:nvSpPr>
        <p:spPr>
          <a:xfrm>
            <a:off x="9204923" y="130135"/>
            <a:ext cx="30458"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BE" smtClean="0">
                <a:latin typeface="+mn-lt"/>
              </a:rPr>
              <a:pPr/>
              <a:t>‹#›</a:t>
            </a:fld>
            <a:endParaRPr lang="fr-BE">
              <a:latin typeface="+mn-lt"/>
            </a:endParaRPr>
          </a:p>
        </p:txBody>
      </p:sp>
      <p:sp>
        <p:nvSpPr>
          <p:cNvPr id="13" name="Footer Placeholder" hidden="1"/>
          <p:cNvSpPr>
            <a:spLocks noGrp="1"/>
          </p:cNvSpPr>
          <p:nvPr>
            <p:ph type="ftr" sz="quarter" idx="10"/>
            <p:custDataLst>
              <p:tags r:id="rId3"/>
            </p:custDataLst>
          </p:nvPr>
        </p:nvSpPr>
        <p:spPr>
          <a:xfrm>
            <a:off x="9204924" y="171487"/>
            <a:ext cx="65" cy="30778"/>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BE"/>
          </a:p>
        </p:txBody>
      </p:sp>
      <p:pic>
        <p:nvPicPr>
          <p:cNvPr id="7" name="Picture 6" descr="W:\06_0046\05_multimedia\03_infographie\05_Illustrations\Objectif2017_tousengages\powerpoint\objectif2017_ppt_1500x844px_fr.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Lst>
    <p:extLst>
      <p:ext uri="{BB962C8B-B14F-4D97-AF65-F5344CB8AC3E}">
        <p14:creationId xmlns:p14="http://schemas.microsoft.com/office/powerpoint/2010/main" val="1416297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2"/>
            </p:custDataLst>
          </p:nvPr>
        </p:nvSpPr>
        <p:spPr>
          <a:xfrm>
            <a:off x="9204923" y="130135"/>
            <a:ext cx="30458"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fr-BE" smtClean="0">
                <a:latin typeface="+mn-lt"/>
              </a:rPr>
              <a:pPr/>
              <a:t>‹#›</a:t>
            </a:fld>
            <a:endParaRPr lang="fr-BE">
              <a:latin typeface="+mn-lt"/>
            </a:endParaRPr>
          </a:p>
        </p:txBody>
      </p:sp>
      <p:sp>
        <p:nvSpPr>
          <p:cNvPr id="4" name="Footer Placeholder" hidden="1"/>
          <p:cNvSpPr>
            <a:spLocks noGrp="1"/>
          </p:cNvSpPr>
          <p:nvPr>
            <p:ph type="ftr" sz="quarter" idx="12"/>
            <p:custDataLst>
              <p:tags r:id="rId3"/>
            </p:custDataLst>
          </p:nvPr>
        </p:nvSpPr>
        <p:spPr>
          <a:xfrm>
            <a:off x="9204924" y="171487"/>
            <a:ext cx="65" cy="30778"/>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fr-BE"/>
          </a:p>
        </p:txBody>
      </p:sp>
    </p:spTree>
    <p:custDataLst>
      <p:custData r:id="rId1"/>
    </p:custDataLst>
    <p:extLst>
      <p:ext uri="{BB962C8B-B14F-4D97-AF65-F5344CB8AC3E}">
        <p14:creationId xmlns:p14="http://schemas.microsoft.com/office/powerpoint/2010/main" val="397941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7" name="Titre 6"/>
          <p:cNvSpPr>
            <a:spLocks noGrp="1"/>
          </p:cNvSpPr>
          <p:nvPr>
            <p:ph type="title" hasCustomPrompt="1"/>
          </p:nvPr>
        </p:nvSpPr>
        <p:spPr>
          <a:xfrm>
            <a:off x="1512000" y="1548000"/>
            <a:ext cx="6768000" cy="828000"/>
          </a:xfrm>
        </p:spPr>
        <p:txBody>
          <a:bodyPr wrap="square" lIns="0" tIns="0" rIns="0" bIns="0" anchor="b" anchorCtr="0">
            <a:noAutofit/>
          </a:bodyPr>
          <a:lstStyle>
            <a:lvl1pPr algn="r">
              <a:defRPr sz="2800" baseline="0">
                <a:solidFill>
                  <a:srgbClr val="34B4E4"/>
                </a:solidFill>
              </a:defRPr>
            </a:lvl1pPr>
          </a:lstStyle>
          <a:p>
            <a:r>
              <a:rPr lang="fr-FR"/>
              <a:t>Cliquez pour ajouter un titre de chapitre ou de section</a:t>
            </a:r>
            <a:endParaRPr lang="fr-BE"/>
          </a:p>
        </p:txBody>
      </p:sp>
      <p:cxnSp>
        <p:nvCxnSpPr>
          <p:cNvPr id="18" name="Connecteur droit 17"/>
          <p:cNvCxnSpPr/>
          <p:nvPr userDrawn="1"/>
        </p:nvCxnSpPr>
        <p:spPr>
          <a:xfrm>
            <a:off x="1296000" y="2556000"/>
            <a:ext cx="6984000"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custDataLst>
      <p:custData r:id="rId1"/>
    </p:custDataLst>
    <p:extLst>
      <p:ext uri="{BB962C8B-B14F-4D97-AF65-F5344CB8AC3E}">
        <p14:creationId xmlns:p14="http://schemas.microsoft.com/office/powerpoint/2010/main" val="1394656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apositive titre et contenu">
    <p:spTree>
      <p:nvGrpSpPr>
        <p:cNvPr id="1" name=""/>
        <p:cNvGrpSpPr/>
        <p:nvPr/>
      </p:nvGrpSpPr>
      <p:grpSpPr>
        <a:xfrm>
          <a:off x="0" y="0"/>
          <a:ext cx="0" cy="0"/>
          <a:chOff x="0" y="0"/>
          <a:chExt cx="0" cy="0"/>
        </a:xfrm>
      </p:grpSpPr>
      <p:pic>
        <p:nvPicPr>
          <p:cNvPr id="1026" name="Picture 2" descr="W:\06_0046\05_multimedia\05_projets\05_Identite_visuelle\GRDU\Powerpoint\2017\final\images_modele_ppt\ORES_dia_contenu_150dpi.jp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hasCustomPrompt="1"/>
          </p:nvPr>
        </p:nvSpPr>
        <p:spPr>
          <a:xfrm>
            <a:off x="648000" y="1260001"/>
            <a:ext cx="8064000" cy="3452400"/>
          </a:xfrm>
          <a:prstGeom prst="rect">
            <a:avLst/>
          </a:prstGeom>
        </p:spPr>
        <p:txBody>
          <a:bodyPr lIns="0" tIns="0" rIns="0" bIns="0"/>
          <a:lstStyle>
            <a:lvl1pPr marL="0" indent="0">
              <a:spcBef>
                <a:spcPts val="1800"/>
              </a:spcBef>
              <a:buFontTx/>
              <a:buNone/>
              <a:defRPr sz="1800" baseline="0"/>
            </a:lvl1pPr>
            <a:lvl2pPr marL="864000" indent="0">
              <a:spcBef>
                <a:spcPts val="600"/>
              </a:spcBef>
              <a:buFontTx/>
              <a:buNone/>
              <a:defRPr sz="1600">
                <a:solidFill>
                  <a:schemeClr val="tx1"/>
                </a:solidFill>
              </a:defRPr>
            </a:lvl2pPr>
            <a:lvl3pPr marL="1512000" indent="0">
              <a:spcBef>
                <a:spcPts val="600"/>
              </a:spcBef>
              <a:buFontTx/>
              <a:buNone/>
              <a:defRPr sz="1200">
                <a:solidFill>
                  <a:schemeClr val="tx1"/>
                </a:solidFill>
              </a:defRPr>
            </a:lvl3pPr>
            <a:lvl4pPr marL="1371600" indent="0">
              <a:buFontTx/>
              <a:buNone/>
              <a:defRPr/>
            </a:lvl4pPr>
            <a:lvl5pPr marL="1828800" indent="0">
              <a:buFontTx/>
              <a:buNone/>
              <a:defRPr/>
            </a:lvl5pPr>
          </a:lstStyle>
          <a:p>
            <a:pPr lvl="0"/>
            <a:r>
              <a:rPr lang="fr-FR"/>
              <a:t>Développez votre message en maximum cinq points. </a:t>
            </a:r>
            <a:br>
              <a:rPr lang="fr-FR"/>
            </a:br>
            <a:r>
              <a:rPr lang="fr-FR"/>
              <a:t>Répartissez-les sur plusieurs diapositives si besoin.</a:t>
            </a:r>
          </a:p>
          <a:p>
            <a:pPr lvl="1"/>
            <a:r>
              <a:rPr lang="fr-FR"/>
              <a:t>Deuxième niveau</a:t>
            </a:r>
          </a:p>
          <a:p>
            <a:pPr lvl="2"/>
            <a:r>
              <a:rPr lang="fr-FR"/>
              <a:t>Troisième niveau</a:t>
            </a:r>
          </a:p>
        </p:txBody>
      </p:sp>
      <p:cxnSp>
        <p:nvCxnSpPr>
          <p:cNvPr id="5" name="Connecteur droit 4"/>
          <p:cNvCxnSpPr/>
          <p:nvPr userDrawn="1"/>
        </p:nvCxnSpPr>
        <p:spPr>
          <a:xfrm>
            <a:off x="432000" y="0"/>
            <a:ext cx="0" cy="86400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230B1D02-D8F1-4A76-BEFA-4CAC3F8797D7}"/>
              </a:ext>
            </a:extLst>
          </p:cNvPr>
          <p:cNvSpPr>
            <a:spLocks noGrp="1"/>
          </p:cNvSpPr>
          <p:nvPr>
            <p:ph type="title"/>
          </p:nvPr>
        </p:nvSpPr>
        <p:spPr/>
        <p:txBody>
          <a:bodyPr/>
          <a:lstStyle/>
          <a:p>
            <a:r>
              <a:rPr lang="en-US"/>
              <a:t>Click to edit Master title style</a:t>
            </a:r>
            <a:endParaRPr lang="fr-BE"/>
          </a:p>
        </p:txBody>
      </p:sp>
      <p:sp>
        <p:nvSpPr>
          <p:cNvPr id="7" name="Slide Number">
            <a:extLst>
              <a:ext uri="{FF2B5EF4-FFF2-40B4-BE49-F238E27FC236}">
                <a16:creationId xmlns:a16="http://schemas.microsoft.com/office/drawing/2014/main" id="{DC40E916-70B6-4217-9EE5-F5752C5C5625}"/>
              </a:ext>
            </a:extLst>
          </p:cNvPr>
          <p:cNvSpPr txBox="1">
            <a:spLocks noChangeArrowheads="1"/>
          </p:cNvSpPr>
          <p:nvPr userDrawn="1"/>
        </p:nvSpPr>
        <p:spPr bwMode="auto">
          <a:xfrm>
            <a:off x="8663354" y="5032800"/>
            <a:ext cx="125034" cy="110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779252" rtl="0" eaLnBrk="1" fontAlgn="base" latinLnBrk="0" hangingPunct="1">
              <a:lnSpc>
                <a:spcPct val="90000"/>
              </a:lnSpc>
              <a:spcBef>
                <a:spcPct val="0"/>
              </a:spcBef>
              <a:spcAft>
                <a:spcPct val="0"/>
              </a:spcAft>
              <a:buClrTx/>
              <a:buSzTx/>
              <a:buFontTx/>
              <a:buNone/>
              <a:tabLst/>
              <a:defRPr/>
            </a:pPr>
            <a:fld id="{7AA7B471-74A3-4F5F-8955-6C99E2375CAC}" type="slidenum">
              <a:rPr kumimoji="0" lang="fr-BE" sz="800" b="0" i="0" u="none" strike="noStrike" kern="1200" cap="none" spc="0" normalizeH="0" baseline="0" noProof="1" smtClean="0">
                <a:ln>
                  <a:noFill/>
                </a:ln>
                <a:solidFill>
                  <a:schemeClr val="tx2"/>
                </a:solidFill>
                <a:effectLst/>
                <a:uLnTx/>
                <a:uFillTx/>
                <a:latin typeface="+mn-lt"/>
                <a:ea typeface="+mn-ea"/>
                <a:cs typeface="+mn-cs"/>
                <a:sym typeface="+mn-lt"/>
              </a:rPr>
              <a:pPr marL="0" marR="0" lvl="0" indent="0" algn="l" defTabSz="779252" rtl="0" eaLnBrk="1" fontAlgn="base" latinLnBrk="0" hangingPunct="1">
                <a:lnSpc>
                  <a:spcPct val="90000"/>
                </a:lnSpc>
                <a:spcBef>
                  <a:spcPct val="0"/>
                </a:spcBef>
                <a:spcAft>
                  <a:spcPct val="0"/>
                </a:spcAft>
                <a:buClrTx/>
                <a:buSzTx/>
                <a:buFontTx/>
                <a:buNone/>
                <a:tabLst/>
                <a:defRPr/>
              </a:pPr>
              <a:t>‹#›</a:t>
            </a:fld>
            <a:endParaRPr kumimoji="0" lang="fr-BE" sz="8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8" name="Slide Number Line">
            <a:extLst>
              <a:ext uri="{FF2B5EF4-FFF2-40B4-BE49-F238E27FC236}">
                <a16:creationId xmlns:a16="http://schemas.microsoft.com/office/drawing/2014/main" id="{389E8A56-FB8D-4A1E-816F-35B922C64CA7}"/>
              </a:ext>
            </a:extLst>
          </p:cNvPr>
          <p:cNvSpPr>
            <a:spLocks noChangeShapeType="1"/>
          </p:cNvSpPr>
          <p:nvPr userDrawn="1"/>
        </p:nvSpPr>
        <p:spPr bwMode="auto">
          <a:xfrm>
            <a:off x="8556381" y="5032800"/>
            <a:ext cx="0" cy="92869"/>
          </a:xfrm>
          <a:prstGeom prst="line">
            <a:avLst/>
          </a:prstGeom>
          <a:noFill/>
          <a:ln w="9525">
            <a:solidFill>
              <a:schemeClr val="tx2"/>
            </a:solidFill>
            <a:round/>
            <a:headEnd/>
            <a:tailEnd/>
          </a:ln>
          <a:effectLst/>
        </p:spPr>
        <p:txBody>
          <a:bodyPr wrap="none" lIns="0" tIns="0" rIns="0" bIns="0" anchor="ctr">
            <a:spAutoFit/>
          </a:bodyPr>
          <a:lstStyle/>
          <a:p>
            <a:pPr eaLnBrk="1">
              <a:lnSpc>
                <a:spcPct val="90000"/>
              </a:lnSpc>
              <a:defRPr/>
            </a:pPr>
            <a:endParaRPr lang="fr-BE" sz="800" noProof="1">
              <a:solidFill>
                <a:schemeClr val="tx2"/>
              </a:solidFill>
              <a:latin typeface="+mn-lt"/>
              <a:cs typeface="+mn-cs"/>
              <a:sym typeface="+mn-lt"/>
            </a:endParaRPr>
          </a:p>
        </p:txBody>
      </p:sp>
      <p:sp>
        <p:nvSpPr>
          <p:cNvPr id="10" name="Doc Code" descr="casecode">
            <a:extLst>
              <a:ext uri="{FF2B5EF4-FFF2-40B4-BE49-F238E27FC236}">
                <a16:creationId xmlns:a16="http://schemas.microsoft.com/office/drawing/2014/main" id="{5AAE80EA-5FF3-45B3-A2A6-80A432045636}"/>
              </a:ext>
            </a:extLst>
          </p:cNvPr>
          <p:cNvSpPr txBox="1">
            <a:spLocks noChangeArrowheads="1"/>
          </p:cNvSpPr>
          <p:nvPr userDrawn="1"/>
        </p:nvSpPr>
        <p:spPr bwMode="auto">
          <a:xfrm>
            <a:off x="7860969" y="5032800"/>
            <a:ext cx="589905" cy="110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779252" rtl="0" eaLnBrk="1" fontAlgn="base" latinLnBrk="0" hangingPunct="1">
              <a:lnSpc>
                <a:spcPct val="90000"/>
              </a:lnSpc>
              <a:spcBef>
                <a:spcPct val="0"/>
              </a:spcBef>
              <a:spcAft>
                <a:spcPct val="0"/>
              </a:spcAft>
              <a:buClrTx/>
              <a:buSzTx/>
              <a:buFontTx/>
              <a:buNone/>
              <a:tabLst/>
              <a:defRPr/>
            </a:pPr>
            <a:r>
              <a:rPr kumimoji="0" lang="it-IT" sz="800" b="0" i="0" u="none" strike="noStrike" kern="1200" cap="none" spc="0" normalizeH="0" baseline="0" noProof="1">
                <a:ln>
                  <a:noFill/>
                </a:ln>
                <a:solidFill>
                  <a:schemeClr val="tx2"/>
                </a:solidFill>
                <a:effectLst/>
                <a:uLnTx/>
                <a:uFillTx/>
                <a:latin typeface="+mn-lt"/>
                <a:ea typeface="+mn-ea"/>
                <a:cs typeface="+mn-cs"/>
                <a:sym typeface="+mn-lt"/>
              </a:rPr>
              <a:t>AI4ENERGY</a:t>
            </a:r>
            <a:endParaRPr kumimoji="0" lang="fr-BE" sz="800" b="0" i="0" u="none" strike="noStrike" kern="1200" cap="none" spc="0" normalizeH="0" baseline="0" noProof="1">
              <a:ln>
                <a:noFill/>
              </a:ln>
              <a:solidFill>
                <a:schemeClr val="tx2"/>
              </a:solidFill>
              <a:effectLst/>
              <a:uLnTx/>
              <a:uFillTx/>
              <a:latin typeface="+mn-lt"/>
              <a:ea typeface="+mn-ea"/>
              <a:cs typeface="+mn-cs"/>
              <a:sym typeface="+mn-lt"/>
            </a:endParaRPr>
          </a:p>
        </p:txBody>
      </p:sp>
    </p:spTree>
    <p:extLst>
      <p:ext uri="{BB962C8B-B14F-4D97-AF65-F5344CB8AC3E}">
        <p14:creationId xmlns:p14="http://schemas.microsoft.com/office/powerpoint/2010/main" val="2115246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out public">
    <p:spTree>
      <p:nvGrpSpPr>
        <p:cNvPr id="1" name=""/>
        <p:cNvGrpSpPr/>
        <p:nvPr/>
      </p:nvGrpSpPr>
      <p:grpSpPr>
        <a:xfrm>
          <a:off x="0" y="0"/>
          <a:ext cx="0" cy="0"/>
          <a:chOff x="0" y="0"/>
          <a:chExt cx="0" cy="0"/>
        </a:xfrm>
      </p:grpSpPr>
      <p:sp>
        <p:nvSpPr>
          <p:cNvPr id="19" name="Espace réservé du texte 18"/>
          <p:cNvSpPr>
            <a:spLocks noGrp="1"/>
          </p:cNvSpPr>
          <p:nvPr>
            <p:ph type="body" sz="quarter" idx="10" hasCustomPrompt="1"/>
          </p:nvPr>
        </p:nvSpPr>
        <p:spPr>
          <a:xfrm>
            <a:off x="838800" y="1269000"/>
            <a:ext cx="7466400" cy="3348000"/>
          </a:xfrm>
          <a:prstGeom prst="rect">
            <a:avLst/>
          </a:prstGeom>
        </p:spPr>
        <p:txBody>
          <a:bodyPr/>
          <a:lstStyle>
            <a:lvl1pPr>
              <a:defRPr lang="fr-FR" sz="2400" kern="1200" dirty="0" smtClean="0">
                <a:solidFill>
                  <a:srgbClr val="57666F"/>
                </a:solidFill>
                <a:latin typeface="Arial" charset="0"/>
                <a:ea typeface="ＭＳ Ｐゴシック" pitchFamily="84" charset="-128"/>
                <a:cs typeface="+mn-cs"/>
              </a:defRPr>
            </a:lvl1pPr>
            <a:lvl2pPr>
              <a:defRPr lang="fr-FR" sz="2000" b="1" kern="1200" dirty="0" smtClean="0">
                <a:solidFill>
                  <a:srgbClr val="05AADA"/>
                </a:solidFill>
                <a:latin typeface="Arial" charset="0"/>
                <a:ea typeface="ＭＳ Ｐゴシック" pitchFamily="84" charset="-128"/>
                <a:cs typeface="+mn-cs"/>
              </a:defRPr>
            </a:lvl2pPr>
            <a:lvl3pPr>
              <a:defRPr lang="fr-FR" sz="1600" kern="1200" dirty="0" smtClean="0">
                <a:solidFill>
                  <a:srgbClr val="88949B"/>
                </a:solidFill>
                <a:latin typeface="Arial" charset="0"/>
                <a:ea typeface="ＭＳ Ｐゴシック" pitchFamily="84" charset="-128"/>
                <a:cs typeface="+mn-cs"/>
              </a:defRPr>
            </a:lvl3pPr>
            <a:lvl4pPr>
              <a:defRPr lang="fr-FR" sz="1600" kern="1200" baseline="0" dirty="0" smtClean="0">
                <a:solidFill>
                  <a:srgbClr val="88949B"/>
                </a:solidFill>
                <a:latin typeface="Arial" charset="0"/>
                <a:ea typeface="ＭＳ Ｐゴシック" pitchFamily="84" charset="-128"/>
                <a:cs typeface="+mn-cs"/>
              </a:defRPr>
            </a:lvl4pPr>
            <a:lvl5pPr>
              <a:defRPr lang="fr-FR" sz="1600" kern="1200" baseline="0" dirty="0" smtClean="0">
                <a:solidFill>
                  <a:srgbClr val="88949B"/>
                </a:solidFill>
                <a:latin typeface="Arial" charset="0"/>
                <a:ea typeface="ＭＳ Ｐゴシック" pitchFamily="84" charset="-128"/>
                <a:cs typeface="+mn-cs"/>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exte 2"/>
          <p:cNvSpPr>
            <a:spLocks noGrp="1"/>
          </p:cNvSpPr>
          <p:nvPr>
            <p:ph type="body" sz="quarter" idx="11" hasCustomPrompt="1"/>
          </p:nvPr>
        </p:nvSpPr>
        <p:spPr>
          <a:xfrm>
            <a:off x="2894400" y="229500"/>
            <a:ext cx="5868000" cy="5724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dirty="0"/>
              <a:t>Titre du </a:t>
            </a:r>
            <a:r>
              <a:rPr lang="fr-FR" dirty="0" err="1"/>
              <a:t>slide</a:t>
            </a:r>
            <a:endParaRPr lang="fr-BE" dirty="0"/>
          </a:p>
        </p:txBody>
      </p:sp>
      <p:sp>
        <p:nvSpPr>
          <p:cNvPr id="4" name="Espace réservé du texte 4"/>
          <p:cNvSpPr>
            <a:spLocks noGrp="1"/>
          </p:cNvSpPr>
          <p:nvPr>
            <p:ph type="body" sz="quarter" idx="12" hasCustomPrompt="1"/>
          </p:nvPr>
        </p:nvSpPr>
        <p:spPr>
          <a:xfrm>
            <a:off x="2894400" y="685800"/>
            <a:ext cx="5868000" cy="3429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400" dirty="0" smtClean="0">
                <a:solidFill>
                  <a:srgbClr val="88949B"/>
                </a:solidFill>
                <a:latin typeface="+mj-lt"/>
                <a:ea typeface="+mj-ea"/>
                <a:cs typeface="+mj-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dirty="0"/>
              <a:t>Sous titre du </a:t>
            </a:r>
            <a:r>
              <a:rPr lang="fr-FR" dirty="0" err="1"/>
              <a:t>slide</a:t>
            </a:r>
            <a:endParaRPr lang="fr-FR" dirty="0"/>
          </a:p>
          <a:p>
            <a:pPr lvl="0"/>
            <a:endParaRPr lang="fr-BE" dirty="0"/>
          </a:p>
        </p:txBody>
      </p:sp>
      <p:sp>
        <p:nvSpPr>
          <p:cNvPr id="7" name="Espace réservé du pied de page 6"/>
          <p:cNvSpPr>
            <a:spLocks noGrp="1"/>
          </p:cNvSpPr>
          <p:nvPr>
            <p:ph type="ftr" sz="quarter" idx="13"/>
          </p:nvPr>
        </p:nvSpPr>
        <p:spPr>
          <a:xfrm>
            <a:off x="2894400" y="4857299"/>
            <a:ext cx="5248800" cy="286200"/>
          </a:xfrm>
          <a:prstGeom prst="rect">
            <a:avLst/>
          </a:prstGeom>
        </p:spPr>
        <p:txBody>
          <a:bodyPr/>
          <a:lstStyle/>
          <a:p>
            <a:r>
              <a:rPr lang="fr-BE" b="1">
                <a:solidFill>
                  <a:srgbClr val="05AADA"/>
                </a:solidFill>
              </a:rPr>
              <a:t>Entité - Sujet de la présentation ppt</a:t>
            </a:r>
            <a:endParaRPr lang="fr-BE" dirty="0"/>
          </a:p>
        </p:txBody>
      </p:sp>
      <p:sp>
        <p:nvSpPr>
          <p:cNvPr id="6" name="Espace réservé de la date 5"/>
          <p:cNvSpPr>
            <a:spLocks noGrp="1"/>
          </p:cNvSpPr>
          <p:nvPr>
            <p:ph type="dt" sz="half" idx="14"/>
          </p:nvPr>
        </p:nvSpPr>
        <p:spPr>
          <a:xfrm>
            <a:off x="532800" y="4857300"/>
            <a:ext cx="1753200" cy="283500"/>
          </a:xfrm>
          <a:prstGeom prst="rect">
            <a:avLst/>
          </a:prstGeom>
        </p:spPr>
        <p:txBody>
          <a:bodyPr/>
          <a:lstStyle/>
          <a:p>
            <a:pPr algn="r"/>
            <a:fld id="{67F5022B-05CC-4E3D-B1F0-230256D25C4D}" type="datetime1">
              <a:rPr lang="fr-FR" smtClean="0"/>
              <a:pPr algn="r"/>
              <a:t>13/11/2020</a:t>
            </a:fld>
            <a:endParaRPr lang="fr-BE" dirty="0"/>
          </a:p>
        </p:txBody>
      </p:sp>
    </p:spTree>
    <p:extLst>
      <p:ext uri="{BB962C8B-B14F-4D97-AF65-F5344CB8AC3E}">
        <p14:creationId xmlns:p14="http://schemas.microsoft.com/office/powerpoint/2010/main" val="89475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objectifs 2017">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ADA2F3A-9893-40E5-A1C0-12B79454BD91}"/>
              </a:ext>
            </a:extLst>
          </p:cNvPr>
          <p:cNvPicPr>
            <a:picLocks noChangeAspect="1"/>
          </p:cNvPicPr>
          <p:nvPr userDrawn="1"/>
        </p:nvPicPr>
        <p:blipFill>
          <a:blip r:embed="rId2"/>
          <a:stretch>
            <a:fillRect/>
          </a:stretch>
        </p:blipFill>
        <p:spPr>
          <a:xfrm>
            <a:off x="-2644" y="-2250"/>
            <a:ext cx="9149289" cy="5148000"/>
          </a:xfrm>
          <a:prstGeom prst="rect">
            <a:avLst/>
          </a:prstGeom>
        </p:spPr>
      </p:pic>
    </p:spTree>
    <p:extLst>
      <p:ext uri="{BB962C8B-B14F-4D97-AF65-F5344CB8AC3E}">
        <p14:creationId xmlns:p14="http://schemas.microsoft.com/office/powerpoint/2010/main" val="2882729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introduction">
    <p:spTree>
      <p:nvGrpSpPr>
        <p:cNvPr id="1" name=""/>
        <p:cNvGrpSpPr/>
        <p:nvPr/>
      </p:nvGrpSpPr>
      <p:grpSpPr>
        <a:xfrm>
          <a:off x="0" y="0"/>
          <a:ext cx="0" cy="0"/>
          <a:chOff x="0" y="0"/>
          <a:chExt cx="0" cy="0"/>
        </a:xfrm>
      </p:grpSpPr>
      <p:pic>
        <p:nvPicPr>
          <p:cNvPr id="1030" name="Picture 6" descr="W:\06_0046\05_multimedia\05_projets\05_Identite_visuelle\GRDU\Powerpoint\2017\final\images_modele_ppt\ORES_dia_intr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466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présentation - communication libre">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hasCustomPrompt="1"/>
          </p:nvPr>
        </p:nvSpPr>
        <p:spPr>
          <a:xfrm>
            <a:off x="1512000" y="3434400"/>
            <a:ext cx="6768000" cy="259200"/>
          </a:xfrm>
          <a:prstGeom prst="rect">
            <a:avLst/>
          </a:prstGeom>
        </p:spPr>
        <p:txBody>
          <a:bodyPr lIns="0" tIns="0" rIns="0" bIns="0">
            <a:normAutofit/>
          </a:bodyPr>
          <a:lstStyle>
            <a:lvl1pPr marL="0" indent="0" algn="l">
              <a:buNone/>
              <a:defRPr sz="2400">
                <a:solidFill>
                  <a:srgbClr val="5766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un sous-titre</a:t>
            </a:r>
            <a:endParaRPr lang="fr-BE" dirty="0"/>
          </a:p>
        </p:txBody>
      </p:sp>
      <p:sp>
        <p:nvSpPr>
          <p:cNvPr id="7" name="Titre 6"/>
          <p:cNvSpPr>
            <a:spLocks noGrp="1"/>
          </p:cNvSpPr>
          <p:nvPr>
            <p:ph type="title" hasCustomPrompt="1"/>
          </p:nvPr>
        </p:nvSpPr>
        <p:spPr>
          <a:xfrm>
            <a:off x="1512000" y="2066400"/>
            <a:ext cx="6768000" cy="936000"/>
          </a:xfrm>
        </p:spPr>
        <p:txBody>
          <a:bodyPr lIns="0" tIns="0" rIns="0" bIns="0" anchor="b" anchorCtr="0">
            <a:noAutofit/>
          </a:bodyPr>
          <a:lstStyle>
            <a:lvl1pPr algn="l">
              <a:defRPr sz="3400">
                <a:solidFill>
                  <a:srgbClr val="34B4E4"/>
                </a:solidFill>
              </a:defRPr>
            </a:lvl1pPr>
          </a:lstStyle>
          <a:p>
            <a:r>
              <a:rPr lang="fr-FR" dirty="0"/>
              <a:t>Cliquez pour ajouter un titre de présentation</a:t>
            </a:r>
            <a:endParaRPr lang="fr-BE" dirty="0"/>
          </a:p>
        </p:txBody>
      </p:sp>
      <p:sp>
        <p:nvSpPr>
          <p:cNvPr id="16" name="Espace réservé du texte 15"/>
          <p:cNvSpPr>
            <a:spLocks noGrp="1"/>
          </p:cNvSpPr>
          <p:nvPr>
            <p:ph type="body" sz="quarter" idx="10" hasCustomPrompt="1"/>
          </p:nvPr>
        </p:nvSpPr>
        <p:spPr>
          <a:xfrm>
            <a:off x="1512000" y="3924000"/>
            <a:ext cx="6768000" cy="234000"/>
          </a:xfrm>
          <a:prstGeom prst="rect">
            <a:avLst/>
          </a:prstGeom>
        </p:spPr>
        <p:txBody>
          <a:bodyPr lIns="0" tIns="0" rIns="0" bIns="0">
            <a:noAutofit/>
          </a:bodyPr>
          <a:lstStyle>
            <a:lvl1pPr marL="0" indent="0">
              <a:buFontTx/>
              <a:buNone/>
              <a:defRPr sz="1600" baseline="0">
                <a:solidFill>
                  <a:srgbClr val="57666F"/>
                </a:solidFill>
                <a:latin typeface="+mn-lt"/>
              </a:defRPr>
            </a:lvl1pPr>
          </a:lstStyle>
          <a:p>
            <a:pPr lvl="0"/>
            <a:r>
              <a:rPr lang="fr-FR" dirty="0"/>
              <a:t>Cliquez pour ajouter le nom de l’auteur</a:t>
            </a:r>
          </a:p>
        </p:txBody>
      </p:sp>
      <p:cxnSp>
        <p:nvCxnSpPr>
          <p:cNvPr id="18"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929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présentation - usage interne">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hasCustomPrompt="1"/>
          </p:nvPr>
        </p:nvSpPr>
        <p:spPr>
          <a:xfrm>
            <a:off x="1512000" y="3434400"/>
            <a:ext cx="6768000" cy="259200"/>
          </a:xfrm>
          <a:prstGeom prst="rect">
            <a:avLst/>
          </a:prstGeom>
        </p:spPr>
        <p:txBody>
          <a:bodyPr lIns="0" tIns="0" rIns="0" bIns="0">
            <a:normAutofit/>
          </a:bodyPr>
          <a:lstStyle>
            <a:lvl1pPr marL="0" indent="0" algn="l">
              <a:buNone/>
              <a:defRPr sz="2400">
                <a:solidFill>
                  <a:srgbClr val="5766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un sous-titre</a:t>
            </a:r>
            <a:endParaRPr lang="fr-BE" dirty="0"/>
          </a:p>
        </p:txBody>
      </p:sp>
      <p:sp>
        <p:nvSpPr>
          <p:cNvPr id="7" name="Titre 6"/>
          <p:cNvSpPr>
            <a:spLocks noGrp="1"/>
          </p:cNvSpPr>
          <p:nvPr>
            <p:ph type="title" hasCustomPrompt="1"/>
          </p:nvPr>
        </p:nvSpPr>
        <p:spPr>
          <a:xfrm>
            <a:off x="1512000" y="2066400"/>
            <a:ext cx="6768000" cy="936000"/>
          </a:xfrm>
        </p:spPr>
        <p:txBody>
          <a:bodyPr lIns="0" tIns="0" rIns="0" bIns="0" anchor="b" anchorCtr="0">
            <a:noAutofit/>
          </a:bodyPr>
          <a:lstStyle>
            <a:lvl1pPr algn="l">
              <a:defRPr sz="3400">
                <a:solidFill>
                  <a:srgbClr val="34B4E4"/>
                </a:solidFill>
              </a:defRPr>
            </a:lvl1pPr>
          </a:lstStyle>
          <a:p>
            <a:r>
              <a:rPr lang="fr-FR" dirty="0"/>
              <a:t>Cliquez pour ajouter un titre de présentation</a:t>
            </a:r>
            <a:endParaRPr lang="fr-BE" dirty="0"/>
          </a:p>
        </p:txBody>
      </p:sp>
      <p:sp>
        <p:nvSpPr>
          <p:cNvPr id="16" name="Espace réservé du texte 15"/>
          <p:cNvSpPr>
            <a:spLocks noGrp="1"/>
          </p:cNvSpPr>
          <p:nvPr>
            <p:ph type="body" sz="quarter" idx="10" hasCustomPrompt="1"/>
          </p:nvPr>
        </p:nvSpPr>
        <p:spPr>
          <a:xfrm>
            <a:off x="1512000" y="3924000"/>
            <a:ext cx="6768000" cy="234000"/>
          </a:xfrm>
          <a:prstGeom prst="rect">
            <a:avLst/>
          </a:prstGeom>
        </p:spPr>
        <p:txBody>
          <a:bodyPr lIns="0" tIns="0" rIns="0" bIns="0">
            <a:noAutofit/>
          </a:bodyPr>
          <a:lstStyle>
            <a:lvl1pPr marL="0" indent="0">
              <a:buFontTx/>
              <a:buNone/>
              <a:defRPr sz="1600">
                <a:solidFill>
                  <a:srgbClr val="57666F"/>
                </a:solidFill>
                <a:latin typeface="+mn-lt"/>
              </a:defRPr>
            </a:lvl1pPr>
          </a:lstStyle>
          <a:p>
            <a:pPr lvl="0"/>
            <a:r>
              <a:rPr lang="fr-FR" dirty="0"/>
              <a:t>Cliquez pour ajouter le nom de l’auteur</a:t>
            </a:r>
          </a:p>
        </p:txBody>
      </p:sp>
      <p:cxnSp>
        <p:nvCxnSpPr>
          <p:cNvPr id="18"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pic>
        <p:nvPicPr>
          <p:cNvPr id="2" name="Picture 2" descr="W:\06_0046\07_identite_visuelle\01_outils\02_logos\logos_usage_interne\Confidentialité\Intern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68801" y="4424401"/>
            <a:ext cx="510372"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119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présentation - confidentiel">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hasCustomPrompt="1"/>
          </p:nvPr>
        </p:nvSpPr>
        <p:spPr>
          <a:xfrm>
            <a:off x="1512000" y="3434400"/>
            <a:ext cx="6768000" cy="259200"/>
          </a:xfrm>
          <a:prstGeom prst="rect">
            <a:avLst/>
          </a:prstGeom>
        </p:spPr>
        <p:txBody>
          <a:bodyPr lIns="0" tIns="0" rIns="0" bIns="0">
            <a:noAutofit/>
          </a:bodyPr>
          <a:lstStyle>
            <a:lvl1pPr marL="0" indent="0" algn="l">
              <a:buNone/>
              <a:defRPr sz="2400">
                <a:solidFill>
                  <a:srgbClr val="5766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un sous-titre</a:t>
            </a:r>
            <a:endParaRPr lang="fr-BE" dirty="0"/>
          </a:p>
        </p:txBody>
      </p:sp>
      <p:sp>
        <p:nvSpPr>
          <p:cNvPr id="7" name="Titre 6"/>
          <p:cNvSpPr>
            <a:spLocks noGrp="1"/>
          </p:cNvSpPr>
          <p:nvPr>
            <p:ph type="title" hasCustomPrompt="1"/>
          </p:nvPr>
        </p:nvSpPr>
        <p:spPr>
          <a:xfrm>
            <a:off x="1512000" y="2066400"/>
            <a:ext cx="6768000" cy="936000"/>
          </a:xfrm>
        </p:spPr>
        <p:txBody>
          <a:bodyPr wrap="square" lIns="0" tIns="0" rIns="0" bIns="0" anchor="b" anchorCtr="0">
            <a:noAutofit/>
          </a:bodyPr>
          <a:lstStyle>
            <a:lvl1pPr algn="l">
              <a:defRPr sz="3400">
                <a:solidFill>
                  <a:srgbClr val="34B4E4"/>
                </a:solidFill>
              </a:defRPr>
            </a:lvl1pPr>
          </a:lstStyle>
          <a:p>
            <a:r>
              <a:rPr lang="fr-FR" dirty="0"/>
              <a:t>Cliquez pour ajouter un titre de présentation</a:t>
            </a:r>
            <a:endParaRPr lang="fr-BE" dirty="0"/>
          </a:p>
        </p:txBody>
      </p:sp>
      <p:sp>
        <p:nvSpPr>
          <p:cNvPr id="16" name="Espace réservé du texte 15"/>
          <p:cNvSpPr>
            <a:spLocks noGrp="1"/>
          </p:cNvSpPr>
          <p:nvPr>
            <p:ph type="body" sz="quarter" idx="10" hasCustomPrompt="1"/>
          </p:nvPr>
        </p:nvSpPr>
        <p:spPr>
          <a:xfrm>
            <a:off x="1512000" y="3924000"/>
            <a:ext cx="6768000" cy="234000"/>
          </a:xfrm>
          <a:prstGeom prst="rect">
            <a:avLst/>
          </a:prstGeom>
        </p:spPr>
        <p:txBody>
          <a:bodyPr lIns="0" tIns="0" rIns="0" bIns="0" anchor="t" anchorCtr="0">
            <a:noAutofit/>
          </a:bodyPr>
          <a:lstStyle>
            <a:lvl1pPr marL="0" indent="0">
              <a:buFontTx/>
              <a:buNone/>
              <a:defRPr sz="1600" baseline="0">
                <a:solidFill>
                  <a:srgbClr val="57666F"/>
                </a:solidFill>
                <a:latin typeface="+mn-lt"/>
              </a:defRPr>
            </a:lvl1pPr>
          </a:lstStyle>
          <a:p>
            <a:pPr lvl="0"/>
            <a:r>
              <a:rPr lang="fr-FR" dirty="0"/>
              <a:t>Cliquez pour ajouter le nom de l’auteur</a:t>
            </a:r>
          </a:p>
        </p:txBody>
      </p:sp>
      <p:cxnSp>
        <p:nvCxnSpPr>
          <p:cNvPr id="18"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pic>
        <p:nvPicPr>
          <p:cNvPr id="2050" name="Picture 2" descr="W:\06_0046\07_identite_visuelle\01_outils\02_logos\logos_usage_interne\Confidentialité\Confidentie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1601" y="4424401"/>
            <a:ext cx="429131"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659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7" name="Titre 6"/>
          <p:cNvSpPr>
            <a:spLocks noGrp="1"/>
          </p:cNvSpPr>
          <p:nvPr>
            <p:ph type="title" hasCustomPrompt="1"/>
          </p:nvPr>
        </p:nvSpPr>
        <p:spPr>
          <a:xfrm>
            <a:off x="1512000" y="1548000"/>
            <a:ext cx="6768000" cy="828000"/>
          </a:xfrm>
        </p:spPr>
        <p:txBody>
          <a:bodyPr wrap="square" lIns="0" tIns="0" rIns="0" bIns="0" anchor="b" anchorCtr="0">
            <a:noAutofit/>
          </a:bodyPr>
          <a:lstStyle>
            <a:lvl1pPr algn="r">
              <a:defRPr sz="2800" baseline="0">
                <a:solidFill>
                  <a:srgbClr val="34B4E4"/>
                </a:solidFill>
              </a:defRPr>
            </a:lvl1pPr>
          </a:lstStyle>
          <a:p>
            <a:r>
              <a:rPr lang="fr-FR" dirty="0"/>
              <a:t>Cliquez pour ajouter un titre de chapitre ou de section</a:t>
            </a:r>
            <a:endParaRPr lang="fr-BE" dirty="0"/>
          </a:p>
        </p:txBody>
      </p:sp>
      <p:cxnSp>
        <p:nvCxnSpPr>
          <p:cNvPr id="18" name="Connecteur droit 17"/>
          <p:cNvCxnSpPr/>
          <p:nvPr userDrawn="1"/>
        </p:nvCxnSpPr>
        <p:spPr>
          <a:xfrm>
            <a:off x="1296000" y="2556000"/>
            <a:ext cx="6984000"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158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titre et contenu">
    <p:spTree>
      <p:nvGrpSpPr>
        <p:cNvPr id="1" name=""/>
        <p:cNvGrpSpPr/>
        <p:nvPr/>
      </p:nvGrpSpPr>
      <p:grpSpPr>
        <a:xfrm>
          <a:off x="0" y="0"/>
          <a:ext cx="0" cy="0"/>
          <a:chOff x="0" y="0"/>
          <a:chExt cx="0" cy="0"/>
        </a:xfrm>
      </p:grpSpPr>
      <p:pic>
        <p:nvPicPr>
          <p:cNvPr id="1026" name="Picture 2" descr="W:\06_0046\05_multimedia\05_projets\05_Identite_visuelle\GRDU\Powerpoint\2017\final\images_modele_ppt\ORES_dia_contenu_150dpi.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hasCustomPrompt="1"/>
          </p:nvPr>
        </p:nvSpPr>
        <p:spPr>
          <a:xfrm>
            <a:off x="648000" y="1260001"/>
            <a:ext cx="8064000" cy="3452400"/>
          </a:xfrm>
          <a:prstGeom prst="rect">
            <a:avLst/>
          </a:prstGeom>
        </p:spPr>
        <p:txBody>
          <a:bodyPr lIns="0" tIns="0" rIns="0" bIns="0"/>
          <a:lstStyle>
            <a:lvl1pPr marL="0" indent="0">
              <a:spcBef>
                <a:spcPts val="1800"/>
              </a:spcBef>
              <a:buFontTx/>
              <a:buNone/>
              <a:defRPr sz="1800" baseline="0"/>
            </a:lvl1pPr>
            <a:lvl2pPr marL="864000" indent="0">
              <a:spcBef>
                <a:spcPts val="600"/>
              </a:spcBef>
              <a:buFontTx/>
              <a:buNone/>
              <a:defRPr sz="1600">
                <a:solidFill>
                  <a:schemeClr val="tx1"/>
                </a:solidFill>
              </a:defRPr>
            </a:lvl2pPr>
            <a:lvl3pPr marL="1512000" indent="0">
              <a:spcBef>
                <a:spcPts val="600"/>
              </a:spcBef>
              <a:buFontTx/>
              <a:buNone/>
              <a:defRPr sz="1200">
                <a:solidFill>
                  <a:schemeClr val="tx1"/>
                </a:solidFill>
              </a:defRPr>
            </a:lvl3pPr>
            <a:lvl4pPr marL="1371600" indent="0">
              <a:buFontTx/>
              <a:buNone/>
              <a:defRPr/>
            </a:lvl4pPr>
            <a:lvl5pPr marL="1828800" indent="0">
              <a:buFontTx/>
              <a:buNone/>
              <a:defRPr/>
            </a:lvl5pPr>
          </a:lstStyle>
          <a:p>
            <a:pPr lvl="0"/>
            <a:r>
              <a:rPr lang="fr-FR" dirty="0"/>
              <a:t>Développez votre message en maximum cinq points. </a:t>
            </a:r>
            <a:br>
              <a:rPr lang="fr-FR" dirty="0"/>
            </a:br>
            <a:r>
              <a:rPr lang="fr-FR" dirty="0"/>
              <a:t>Répartissez-les sur plusieurs diapositives si besoin.</a:t>
            </a:r>
          </a:p>
          <a:p>
            <a:pPr lvl="1"/>
            <a:r>
              <a:rPr lang="fr-FR" dirty="0"/>
              <a:t>Deuxième niveau</a:t>
            </a:r>
          </a:p>
          <a:p>
            <a:pPr lvl="2"/>
            <a:r>
              <a:rPr lang="fr-FR" dirty="0"/>
              <a:t>Troisième niveau</a:t>
            </a:r>
          </a:p>
        </p:txBody>
      </p:sp>
      <p:sp>
        <p:nvSpPr>
          <p:cNvPr id="10" name="Titre 9"/>
          <p:cNvSpPr>
            <a:spLocks noGrp="1"/>
          </p:cNvSpPr>
          <p:nvPr>
            <p:ph type="title" hasCustomPrompt="1"/>
          </p:nvPr>
        </p:nvSpPr>
        <p:spPr>
          <a:xfrm>
            <a:off x="648000" y="252000"/>
            <a:ext cx="8064000" cy="612000"/>
          </a:xfrm>
        </p:spPr>
        <p:txBody>
          <a:bodyPr lIns="0" tIns="0" rIns="0" bIns="0" anchor="b" anchorCtr="0">
            <a:noAutofit/>
          </a:bodyPr>
          <a:lstStyle>
            <a:lvl1pPr algn="l">
              <a:defRPr sz="2400" baseline="0">
                <a:solidFill>
                  <a:srgbClr val="34B4E4"/>
                </a:solidFill>
                <a:latin typeface="+mj-lt"/>
              </a:defRPr>
            </a:lvl1pPr>
          </a:lstStyle>
          <a:p>
            <a:r>
              <a:rPr lang="fr-FR" dirty="0"/>
              <a:t>Exprimez votre message sous forme d’une phrase complète en maximum deux lignes</a:t>
            </a:r>
            <a:endParaRPr lang="fr-BE" dirty="0"/>
          </a:p>
        </p:txBody>
      </p:sp>
      <p:cxnSp>
        <p:nvCxnSpPr>
          <p:cNvPr id="5" name="Connecteur droit 4"/>
          <p:cNvCxnSpPr/>
          <p:nvPr userDrawn="1"/>
        </p:nvCxnSpPr>
        <p:spPr>
          <a:xfrm>
            <a:off x="432000" y="0"/>
            <a:ext cx="0" cy="86400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108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contenu seul">
    <p:spTree>
      <p:nvGrpSpPr>
        <p:cNvPr id="1" name=""/>
        <p:cNvGrpSpPr/>
        <p:nvPr/>
      </p:nvGrpSpPr>
      <p:grpSpPr>
        <a:xfrm>
          <a:off x="0" y="0"/>
          <a:ext cx="0" cy="0"/>
          <a:chOff x="0" y="0"/>
          <a:chExt cx="0" cy="0"/>
        </a:xfrm>
      </p:grpSpPr>
      <p:pic>
        <p:nvPicPr>
          <p:cNvPr id="1026" name="Picture 2" descr="W:\06_0046\05_multimedia\05_projets\05_Identite_visuelle\GRDU\Powerpoint\2017\final\images_modele_ppt\ORES_dia_contenu_150dpi.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648000" y="1260001"/>
            <a:ext cx="8064000" cy="3452400"/>
          </a:xfrm>
          <a:prstGeom prst="rect">
            <a:avLst/>
          </a:prstGeom>
        </p:spPr>
        <p:txBody>
          <a:bodyPr lIns="0" tIns="0" rIns="0" bIns="0"/>
          <a:lstStyle>
            <a:lvl1pPr marL="0" indent="0">
              <a:spcBef>
                <a:spcPts val="1200"/>
              </a:spcBef>
              <a:buFontTx/>
              <a:buNone/>
              <a:defRPr sz="1800" baseline="0"/>
            </a:lvl1pPr>
            <a:lvl2pPr marL="864000" indent="0">
              <a:spcBef>
                <a:spcPts val="600"/>
              </a:spcBef>
              <a:buFontTx/>
              <a:buNone/>
              <a:defRPr sz="1600">
                <a:solidFill>
                  <a:srgbClr val="57666F"/>
                </a:solidFill>
              </a:defRPr>
            </a:lvl2pPr>
            <a:lvl3pPr marL="1512000" indent="0">
              <a:spcBef>
                <a:spcPts val="600"/>
              </a:spcBef>
              <a:buFontTx/>
              <a:buNone/>
              <a:defRPr sz="1200">
                <a:solidFill>
                  <a:srgbClr val="57666F"/>
                </a:solidFill>
              </a:defRPr>
            </a:lvl3pPr>
            <a:lvl4pPr marL="1371600" indent="0">
              <a:buFontTx/>
              <a:buNone/>
              <a:defRPr/>
            </a:lvl4pPr>
            <a:lvl5pPr marL="1828800" indent="0">
              <a:buFontTx/>
              <a:buNone/>
              <a:defRPr/>
            </a:lvl5pPr>
          </a:lstStyle>
          <a:p>
            <a:pPr lvl="0"/>
            <a:endParaRPr lang="fr-FR" dirty="0"/>
          </a:p>
        </p:txBody>
      </p:sp>
    </p:spTree>
    <p:extLst>
      <p:ext uri="{BB962C8B-B14F-4D97-AF65-F5344CB8AC3E}">
        <p14:creationId xmlns:p14="http://schemas.microsoft.com/office/powerpoint/2010/main" val="2624537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pic>
        <p:nvPicPr>
          <p:cNvPr id="4098" name="Picture 2" descr="W:\06_0046\05_multimedia\05_projets\05_Identite_visuelle\GRDU\Powerpoint\2017\final\images_modele_ppt\ORES_dia_fin_150dp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77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9" name="Espace réservé du texte 18"/>
          <p:cNvSpPr>
            <a:spLocks noGrp="1"/>
          </p:cNvSpPr>
          <p:nvPr>
            <p:ph type="body" sz="quarter" idx="10" hasCustomPrompt="1"/>
          </p:nvPr>
        </p:nvSpPr>
        <p:spPr>
          <a:xfrm>
            <a:off x="838800" y="1269000"/>
            <a:ext cx="7466400" cy="3348000"/>
          </a:xfrm>
          <a:prstGeom prst="rect">
            <a:avLst/>
          </a:prstGeom>
        </p:spPr>
        <p:txBody>
          <a:bodyPr/>
          <a:lstStyle>
            <a:lvl1pPr>
              <a:defRPr lang="fr-FR" sz="2400" kern="1200" dirty="0" smtClean="0">
                <a:solidFill>
                  <a:srgbClr val="57666F"/>
                </a:solidFill>
                <a:latin typeface="Arial" charset="0"/>
                <a:ea typeface="ＭＳ Ｐゴシック" pitchFamily="84" charset="-128"/>
                <a:cs typeface="+mn-cs"/>
              </a:defRPr>
            </a:lvl1pPr>
            <a:lvl2pPr>
              <a:defRPr lang="fr-FR" sz="2000" b="1" kern="1200" dirty="0" smtClean="0">
                <a:solidFill>
                  <a:srgbClr val="05AADA"/>
                </a:solidFill>
                <a:latin typeface="Arial" charset="0"/>
                <a:ea typeface="ＭＳ Ｐゴシック" pitchFamily="84" charset="-128"/>
                <a:cs typeface="+mn-cs"/>
              </a:defRPr>
            </a:lvl2pPr>
            <a:lvl3pPr>
              <a:defRPr lang="fr-FR" sz="1600" kern="1200" dirty="0" smtClean="0">
                <a:solidFill>
                  <a:srgbClr val="88949B"/>
                </a:solidFill>
                <a:latin typeface="Arial" charset="0"/>
                <a:ea typeface="ＭＳ Ｐゴシック" pitchFamily="84" charset="-128"/>
                <a:cs typeface="+mn-cs"/>
              </a:defRPr>
            </a:lvl3pPr>
            <a:lvl4pPr>
              <a:defRPr lang="fr-FR" sz="1600" kern="1200" baseline="0" dirty="0" smtClean="0">
                <a:solidFill>
                  <a:srgbClr val="88949B"/>
                </a:solidFill>
                <a:latin typeface="Arial" charset="0"/>
                <a:ea typeface="ＭＳ Ｐゴシック" pitchFamily="84" charset="-128"/>
                <a:cs typeface="+mn-cs"/>
              </a:defRPr>
            </a:lvl4pPr>
            <a:lvl5pPr>
              <a:defRPr lang="fr-FR" sz="1600" kern="1200" baseline="0" dirty="0" smtClean="0">
                <a:solidFill>
                  <a:srgbClr val="88949B"/>
                </a:solidFill>
                <a:latin typeface="Arial" charset="0"/>
                <a:ea typeface="ＭＳ Ｐゴシック" pitchFamily="84" charset="-128"/>
                <a:cs typeface="+mn-cs"/>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exte 2"/>
          <p:cNvSpPr>
            <a:spLocks noGrp="1"/>
          </p:cNvSpPr>
          <p:nvPr>
            <p:ph type="body" sz="quarter" idx="11" hasCustomPrompt="1"/>
          </p:nvPr>
        </p:nvSpPr>
        <p:spPr>
          <a:xfrm>
            <a:off x="2894400" y="229500"/>
            <a:ext cx="5868000" cy="5724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dirty="0"/>
              <a:t>Titre du </a:t>
            </a:r>
            <a:r>
              <a:rPr lang="fr-FR" dirty="0" err="1"/>
              <a:t>slide</a:t>
            </a:r>
            <a:endParaRPr lang="fr-BE" dirty="0"/>
          </a:p>
        </p:txBody>
      </p:sp>
      <p:sp>
        <p:nvSpPr>
          <p:cNvPr id="4" name="Espace réservé du texte 4"/>
          <p:cNvSpPr>
            <a:spLocks noGrp="1"/>
          </p:cNvSpPr>
          <p:nvPr>
            <p:ph type="body" sz="quarter" idx="12" hasCustomPrompt="1"/>
          </p:nvPr>
        </p:nvSpPr>
        <p:spPr>
          <a:xfrm>
            <a:off x="2894400" y="685800"/>
            <a:ext cx="5868000" cy="3429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400" dirty="0" smtClean="0">
                <a:solidFill>
                  <a:srgbClr val="88949B"/>
                </a:solidFill>
                <a:latin typeface="+mj-lt"/>
                <a:ea typeface="+mj-ea"/>
                <a:cs typeface="+mj-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dirty="0"/>
              <a:t>Sous titre de la présentation</a:t>
            </a:r>
          </a:p>
          <a:p>
            <a:pPr lvl="0"/>
            <a:endParaRPr lang="fr-BE" dirty="0"/>
          </a:p>
        </p:txBody>
      </p:sp>
      <p:sp>
        <p:nvSpPr>
          <p:cNvPr id="7" name="Espace réservé du pied de page 6"/>
          <p:cNvSpPr>
            <a:spLocks noGrp="1"/>
          </p:cNvSpPr>
          <p:nvPr>
            <p:ph type="ftr" sz="quarter" idx="13"/>
          </p:nvPr>
        </p:nvSpPr>
        <p:spPr>
          <a:xfrm>
            <a:off x="2894400" y="4857299"/>
            <a:ext cx="5248800" cy="286200"/>
          </a:xfrm>
          <a:prstGeom prst="rect">
            <a:avLst/>
          </a:prstGeom>
        </p:spPr>
        <p:txBody>
          <a:bodyPr/>
          <a:lstStyle/>
          <a:p>
            <a:r>
              <a:rPr lang="fr-BE" b="1">
                <a:solidFill>
                  <a:srgbClr val="05AADA"/>
                </a:solidFill>
              </a:rPr>
              <a:t>Entité - Sujet de la présentation ppt</a:t>
            </a:r>
            <a:endParaRPr lang="fr-BE" dirty="0"/>
          </a:p>
        </p:txBody>
      </p:sp>
      <p:sp>
        <p:nvSpPr>
          <p:cNvPr id="6" name="Espace réservé de la date 5"/>
          <p:cNvSpPr>
            <a:spLocks noGrp="1"/>
          </p:cNvSpPr>
          <p:nvPr>
            <p:ph type="dt" sz="half" idx="14"/>
          </p:nvPr>
        </p:nvSpPr>
        <p:spPr>
          <a:xfrm>
            <a:off x="532800" y="4857300"/>
            <a:ext cx="1753200" cy="283500"/>
          </a:xfrm>
          <a:prstGeom prst="rect">
            <a:avLst/>
          </a:prstGeom>
        </p:spPr>
        <p:txBody>
          <a:bodyPr/>
          <a:lstStyle/>
          <a:p>
            <a:pPr algn="r"/>
            <a:fld id="{67F5022B-05CC-4E3D-B1F0-230256D25C4D}" type="datetime1">
              <a:rPr lang="fr-FR" smtClean="0"/>
              <a:pPr algn="r"/>
              <a:t>13/11/2020</a:t>
            </a:fld>
            <a:endParaRPr lang="fr-BE" dirty="0"/>
          </a:p>
        </p:txBody>
      </p:sp>
    </p:spTree>
    <p:extLst>
      <p:ext uri="{BB962C8B-B14F-4D97-AF65-F5344CB8AC3E}">
        <p14:creationId xmlns:p14="http://schemas.microsoft.com/office/powerpoint/2010/main" val="3979165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usage interne">
    <p:spTree>
      <p:nvGrpSpPr>
        <p:cNvPr id="1" name=""/>
        <p:cNvGrpSpPr/>
        <p:nvPr/>
      </p:nvGrpSpPr>
      <p:grpSpPr>
        <a:xfrm>
          <a:off x="0" y="0"/>
          <a:ext cx="0" cy="0"/>
          <a:chOff x="0" y="0"/>
          <a:chExt cx="0" cy="0"/>
        </a:xfrm>
      </p:grpSpPr>
      <p:sp>
        <p:nvSpPr>
          <p:cNvPr id="19" name="Espace réservé du texte 18"/>
          <p:cNvSpPr>
            <a:spLocks noGrp="1"/>
          </p:cNvSpPr>
          <p:nvPr>
            <p:ph type="body" sz="quarter" idx="10" hasCustomPrompt="1"/>
          </p:nvPr>
        </p:nvSpPr>
        <p:spPr>
          <a:xfrm>
            <a:off x="838800" y="1269000"/>
            <a:ext cx="7466400" cy="3348000"/>
          </a:xfrm>
          <a:prstGeom prst="rect">
            <a:avLst/>
          </a:prstGeom>
        </p:spPr>
        <p:txBody>
          <a:bodyPr/>
          <a:lstStyle>
            <a:lvl1pPr>
              <a:defRPr lang="fr-FR" sz="2400" kern="1200" dirty="0" smtClean="0">
                <a:solidFill>
                  <a:srgbClr val="57666F"/>
                </a:solidFill>
                <a:latin typeface="Arial" charset="0"/>
                <a:ea typeface="ＭＳ Ｐゴシック" pitchFamily="84" charset="-128"/>
                <a:cs typeface="+mn-cs"/>
              </a:defRPr>
            </a:lvl1pPr>
            <a:lvl2pPr>
              <a:defRPr lang="fr-FR" sz="2000" b="1" kern="1200" dirty="0" smtClean="0">
                <a:solidFill>
                  <a:srgbClr val="05AADA"/>
                </a:solidFill>
                <a:latin typeface="Arial" charset="0"/>
                <a:ea typeface="ＭＳ Ｐゴシック" pitchFamily="84" charset="-128"/>
                <a:cs typeface="+mn-cs"/>
              </a:defRPr>
            </a:lvl2pPr>
            <a:lvl3pPr>
              <a:defRPr lang="fr-FR" sz="1600" kern="1200" dirty="0" smtClean="0">
                <a:solidFill>
                  <a:srgbClr val="88949B"/>
                </a:solidFill>
                <a:latin typeface="Arial" charset="0"/>
                <a:ea typeface="ＭＳ Ｐゴシック" pitchFamily="84" charset="-128"/>
                <a:cs typeface="+mn-cs"/>
              </a:defRPr>
            </a:lvl3pPr>
            <a:lvl4pPr>
              <a:defRPr lang="fr-FR" sz="1600" kern="1200" baseline="0" dirty="0" smtClean="0">
                <a:solidFill>
                  <a:srgbClr val="88949B"/>
                </a:solidFill>
                <a:latin typeface="Arial" charset="0"/>
                <a:ea typeface="ＭＳ Ｐゴシック" pitchFamily="84" charset="-128"/>
                <a:cs typeface="+mn-cs"/>
              </a:defRPr>
            </a:lvl4pPr>
            <a:lvl5pPr>
              <a:defRPr lang="fr-FR" sz="1600" kern="1200" baseline="0" dirty="0" smtClean="0">
                <a:solidFill>
                  <a:srgbClr val="88949B"/>
                </a:solidFill>
                <a:latin typeface="Arial" charset="0"/>
                <a:ea typeface="ＭＳ Ｐゴシック" pitchFamily="84" charset="-128"/>
                <a:cs typeface="+mn-cs"/>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exte 2"/>
          <p:cNvSpPr>
            <a:spLocks noGrp="1"/>
          </p:cNvSpPr>
          <p:nvPr>
            <p:ph type="body" sz="quarter" idx="11" hasCustomPrompt="1"/>
          </p:nvPr>
        </p:nvSpPr>
        <p:spPr>
          <a:xfrm>
            <a:off x="2894400" y="229500"/>
            <a:ext cx="5868000" cy="5724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dirty="0"/>
              <a:t>Titre du </a:t>
            </a:r>
            <a:r>
              <a:rPr lang="fr-FR" dirty="0" err="1"/>
              <a:t>slide</a:t>
            </a:r>
            <a:endParaRPr lang="fr-BE" dirty="0"/>
          </a:p>
        </p:txBody>
      </p:sp>
      <p:sp>
        <p:nvSpPr>
          <p:cNvPr id="4" name="Espace réservé du texte 4"/>
          <p:cNvSpPr>
            <a:spLocks noGrp="1"/>
          </p:cNvSpPr>
          <p:nvPr>
            <p:ph type="body" sz="quarter" idx="12" hasCustomPrompt="1"/>
          </p:nvPr>
        </p:nvSpPr>
        <p:spPr>
          <a:xfrm>
            <a:off x="2894400" y="685800"/>
            <a:ext cx="5868000" cy="3429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400" dirty="0" smtClean="0">
                <a:solidFill>
                  <a:srgbClr val="88949B"/>
                </a:solidFill>
                <a:latin typeface="+mj-lt"/>
                <a:ea typeface="+mj-ea"/>
                <a:cs typeface="+mj-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dirty="0"/>
              <a:t>Sous titre du </a:t>
            </a:r>
            <a:r>
              <a:rPr lang="fr-FR" dirty="0" err="1"/>
              <a:t>slide</a:t>
            </a:r>
            <a:endParaRPr lang="fr-FR" dirty="0"/>
          </a:p>
          <a:p>
            <a:pPr lvl="0"/>
            <a:endParaRPr lang="fr-BE" dirty="0"/>
          </a:p>
        </p:txBody>
      </p:sp>
      <p:sp>
        <p:nvSpPr>
          <p:cNvPr id="7" name="Espace réservé du pied de page 6"/>
          <p:cNvSpPr>
            <a:spLocks noGrp="1"/>
          </p:cNvSpPr>
          <p:nvPr>
            <p:ph type="ftr" sz="quarter" idx="13"/>
          </p:nvPr>
        </p:nvSpPr>
        <p:spPr>
          <a:xfrm>
            <a:off x="2894400" y="4857299"/>
            <a:ext cx="5248800" cy="286200"/>
          </a:xfrm>
          <a:prstGeom prst="rect">
            <a:avLst/>
          </a:prstGeom>
        </p:spPr>
        <p:txBody>
          <a:bodyPr/>
          <a:lstStyle/>
          <a:p>
            <a:r>
              <a:rPr lang="fr-BE" b="1">
                <a:solidFill>
                  <a:srgbClr val="05AADA"/>
                </a:solidFill>
              </a:rPr>
              <a:t>Entité - Sujet de la présentation ppt</a:t>
            </a:r>
            <a:endParaRPr lang="fr-BE" dirty="0"/>
          </a:p>
        </p:txBody>
      </p:sp>
      <p:sp>
        <p:nvSpPr>
          <p:cNvPr id="6" name="Espace réservé de la date 5"/>
          <p:cNvSpPr>
            <a:spLocks noGrp="1"/>
          </p:cNvSpPr>
          <p:nvPr>
            <p:ph type="dt" sz="half" idx="14"/>
          </p:nvPr>
        </p:nvSpPr>
        <p:spPr>
          <a:xfrm>
            <a:off x="532800" y="4857300"/>
            <a:ext cx="1753200" cy="283500"/>
          </a:xfrm>
          <a:prstGeom prst="rect">
            <a:avLst/>
          </a:prstGeom>
        </p:spPr>
        <p:txBody>
          <a:bodyPr/>
          <a:lstStyle/>
          <a:p>
            <a:pPr algn="r"/>
            <a:fld id="{67F5022B-05CC-4E3D-B1F0-230256D25C4D}" type="datetime1">
              <a:rPr lang="fr-FR" smtClean="0"/>
              <a:pPr algn="r"/>
              <a:t>13/11/2020</a:t>
            </a:fld>
            <a:endParaRPr lang="fr-BE" dirty="0"/>
          </a:p>
        </p:txBody>
      </p:sp>
      <p:pic>
        <p:nvPicPr>
          <p:cNvPr id="8" name="Picture 3" descr="W:\06_0003\Auv\COMMUNI_EDWAL\DATA\AUGIAS\05_multimedia\05_projets\Pictos_confidentialite\modif-différentiation\16pt\Interne.jpg"/>
          <p:cNvPicPr>
            <a:picLocks noChangeAspect="1" noChangeArrowheads="1"/>
          </p:cNvPicPr>
          <p:nvPr userDrawn="1"/>
        </p:nvPicPr>
        <p:blipFill>
          <a:blip r:embed="rId2" cstate="print"/>
          <a:srcRect/>
          <a:stretch>
            <a:fillRect/>
          </a:stretch>
        </p:blipFill>
        <p:spPr bwMode="auto">
          <a:xfrm>
            <a:off x="162000" y="4731990"/>
            <a:ext cx="540000" cy="399944"/>
          </a:xfrm>
          <a:prstGeom prst="rect">
            <a:avLst/>
          </a:prstGeom>
          <a:noFill/>
        </p:spPr>
      </p:pic>
    </p:spTree>
    <p:extLst>
      <p:ext uri="{BB962C8B-B14F-4D97-AF65-F5344CB8AC3E}">
        <p14:creationId xmlns:p14="http://schemas.microsoft.com/office/powerpoint/2010/main" val="194846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résentation - communication libre">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hasCustomPrompt="1"/>
          </p:nvPr>
        </p:nvSpPr>
        <p:spPr>
          <a:xfrm>
            <a:off x="1512000" y="3434400"/>
            <a:ext cx="6768000" cy="259200"/>
          </a:xfrm>
          <a:prstGeom prst="rect">
            <a:avLst/>
          </a:prstGeom>
        </p:spPr>
        <p:txBody>
          <a:bodyPr lIns="0" tIns="0" rIns="0" bIns="0">
            <a:normAutofit/>
          </a:bodyPr>
          <a:lstStyle>
            <a:lvl1pPr marL="0" indent="0" algn="l">
              <a:buNone/>
              <a:defRPr sz="2400">
                <a:solidFill>
                  <a:srgbClr val="5766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un sous-titre</a:t>
            </a:r>
            <a:endParaRPr lang="fr-BE" dirty="0"/>
          </a:p>
        </p:txBody>
      </p:sp>
      <p:sp>
        <p:nvSpPr>
          <p:cNvPr id="7" name="Titre 6"/>
          <p:cNvSpPr>
            <a:spLocks noGrp="1"/>
          </p:cNvSpPr>
          <p:nvPr>
            <p:ph type="title" hasCustomPrompt="1"/>
          </p:nvPr>
        </p:nvSpPr>
        <p:spPr>
          <a:xfrm>
            <a:off x="1512000" y="2066400"/>
            <a:ext cx="6768000" cy="936000"/>
          </a:xfrm>
        </p:spPr>
        <p:txBody>
          <a:bodyPr lIns="0" tIns="0" rIns="0" bIns="0" anchor="b" anchorCtr="0">
            <a:noAutofit/>
          </a:bodyPr>
          <a:lstStyle>
            <a:lvl1pPr algn="l">
              <a:defRPr sz="3400">
                <a:solidFill>
                  <a:srgbClr val="34B4E4"/>
                </a:solidFill>
              </a:defRPr>
            </a:lvl1pPr>
          </a:lstStyle>
          <a:p>
            <a:r>
              <a:rPr lang="fr-FR" dirty="0"/>
              <a:t>Cliquez pour ajouter un titre de présentation</a:t>
            </a:r>
            <a:endParaRPr lang="fr-BE" dirty="0"/>
          </a:p>
        </p:txBody>
      </p:sp>
      <p:sp>
        <p:nvSpPr>
          <p:cNvPr id="16" name="Espace réservé du texte 15"/>
          <p:cNvSpPr>
            <a:spLocks noGrp="1"/>
          </p:cNvSpPr>
          <p:nvPr>
            <p:ph type="body" sz="quarter" idx="10" hasCustomPrompt="1"/>
          </p:nvPr>
        </p:nvSpPr>
        <p:spPr>
          <a:xfrm>
            <a:off x="1512000" y="3924000"/>
            <a:ext cx="6768000" cy="234000"/>
          </a:xfrm>
          <a:prstGeom prst="rect">
            <a:avLst/>
          </a:prstGeom>
        </p:spPr>
        <p:txBody>
          <a:bodyPr lIns="0" tIns="0" rIns="0" bIns="0">
            <a:noAutofit/>
          </a:bodyPr>
          <a:lstStyle>
            <a:lvl1pPr marL="0" indent="0">
              <a:buFontTx/>
              <a:buNone/>
              <a:defRPr sz="1600" baseline="0">
                <a:solidFill>
                  <a:srgbClr val="57666F"/>
                </a:solidFill>
                <a:latin typeface="+mn-lt"/>
              </a:defRPr>
            </a:lvl1pPr>
          </a:lstStyle>
          <a:p>
            <a:pPr lvl="0"/>
            <a:r>
              <a:rPr lang="fr-FR" dirty="0"/>
              <a:t>Cliquez pour ajouter le nom de l’auteur et/ou une date</a:t>
            </a:r>
          </a:p>
        </p:txBody>
      </p:sp>
      <p:cxnSp>
        <p:nvCxnSpPr>
          <p:cNvPr id="18"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518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out public">
    <p:spTree>
      <p:nvGrpSpPr>
        <p:cNvPr id="1" name=""/>
        <p:cNvGrpSpPr/>
        <p:nvPr/>
      </p:nvGrpSpPr>
      <p:grpSpPr>
        <a:xfrm>
          <a:off x="0" y="0"/>
          <a:ext cx="0" cy="0"/>
          <a:chOff x="0" y="0"/>
          <a:chExt cx="0" cy="0"/>
        </a:xfrm>
      </p:grpSpPr>
      <p:sp>
        <p:nvSpPr>
          <p:cNvPr id="19" name="Espace réservé du texte 18"/>
          <p:cNvSpPr>
            <a:spLocks noGrp="1"/>
          </p:cNvSpPr>
          <p:nvPr>
            <p:ph type="body" sz="quarter" idx="10" hasCustomPrompt="1"/>
          </p:nvPr>
        </p:nvSpPr>
        <p:spPr>
          <a:xfrm>
            <a:off x="838800" y="1269000"/>
            <a:ext cx="7466400" cy="3348000"/>
          </a:xfrm>
          <a:prstGeom prst="rect">
            <a:avLst/>
          </a:prstGeom>
        </p:spPr>
        <p:txBody>
          <a:bodyPr/>
          <a:lstStyle>
            <a:lvl1pPr>
              <a:defRPr lang="fr-FR" sz="2400" kern="1200" dirty="0" smtClean="0">
                <a:solidFill>
                  <a:srgbClr val="57666F"/>
                </a:solidFill>
                <a:latin typeface="Arial" charset="0"/>
                <a:ea typeface="ＭＳ Ｐゴシック" pitchFamily="84" charset="-128"/>
                <a:cs typeface="+mn-cs"/>
              </a:defRPr>
            </a:lvl1pPr>
            <a:lvl2pPr>
              <a:defRPr lang="fr-FR" sz="2000" b="1" kern="1200" dirty="0" smtClean="0">
                <a:solidFill>
                  <a:srgbClr val="05AADA"/>
                </a:solidFill>
                <a:latin typeface="Arial" charset="0"/>
                <a:ea typeface="ＭＳ Ｐゴシック" pitchFamily="84" charset="-128"/>
                <a:cs typeface="+mn-cs"/>
              </a:defRPr>
            </a:lvl2pPr>
            <a:lvl3pPr>
              <a:defRPr lang="fr-FR" sz="1600" kern="1200" dirty="0" smtClean="0">
                <a:solidFill>
                  <a:srgbClr val="88949B"/>
                </a:solidFill>
                <a:latin typeface="Arial" charset="0"/>
                <a:ea typeface="ＭＳ Ｐゴシック" pitchFamily="84" charset="-128"/>
                <a:cs typeface="+mn-cs"/>
              </a:defRPr>
            </a:lvl3pPr>
            <a:lvl4pPr>
              <a:defRPr lang="fr-FR" sz="1600" kern="1200" baseline="0" dirty="0" smtClean="0">
                <a:solidFill>
                  <a:srgbClr val="88949B"/>
                </a:solidFill>
                <a:latin typeface="Arial" charset="0"/>
                <a:ea typeface="ＭＳ Ｐゴシック" pitchFamily="84" charset="-128"/>
                <a:cs typeface="+mn-cs"/>
              </a:defRPr>
            </a:lvl4pPr>
            <a:lvl5pPr>
              <a:defRPr lang="fr-FR" sz="1600" kern="1200" baseline="0" dirty="0" smtClean="0">
                <a:solidFill>
                  <a:srgbClr val="88949B"/>
                </a:solidFill>
                <a:latin typeface="Arial" charset="0"/>
                <a:ea typeface="ＭＳ Ｐゴシック" pitchFamily="84" charset="-128"/>
                <a:cs typeface="+mn-cs"/>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exte 2"/>
          <p:cNvSpPr>
            <a:spLocks noGrp="1"/>
          </p:cNvSpPr>
          <p:nvPr>
            <p:ph type="body" sz="quarter" idx="11" hasCustomPrompt="1"/>
          </p:nvPr>
        </p:nvSpPr>
        <p:spPr>
          <a:xfrm>
            <a:off x="2894400" y="229500"/>
            <a:ext cx="5868000" cy="5724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dirty="0"/>
              <a:t>Titre du </a:t>
            </a:r>
            <a:r>
              <a:rPr lang="fr-FR" dirty="0" err="1"/>
              <a:t>slide</a:t>
            </a:r>
            <a:endParaRPr lang="fr-BE" dirty="0"/>
          </a:p>
        </p:txBody>
      </p:sp>
      <p:sp>
        <p:nvSpPr>
          <p:cNvPr id="4" name="Espace réservé du texte 4"/>
          <p:cNvSpPr>
            <a:spLocks noGrp="1"/>
          </p:cNvSpPr>
          <p:nvPr>
            <p:ph type="body" sz="quarter" idx="12" hasCustomPrompt="1"/>
          </p:nvPr>
        </p:nvSpPr>
        <p:spPr>
          <a:xfrm>
            <a:off x="2894400" y="685800"/>
            <a:ext cx="5868000" cy="3429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400" dirty="0" smtClean="0">
                <a:solidFill>
                  <a:srgbClr val="88949B"/>
                </a:solidFill>
                <a:latin typeface="+mj-lt"/>
                <a:ea typeface="+mj-ea"/>
                <a:cs typeface="+mj-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dirty="0"/>
              <a:t>Sous titre du </a:t>
            </a:r>
            <a:r>
              <a:rPr lang="fr-FR" dirty="0" err="1"/>
              <a:t>slide</a:t>
            </a:r>
            <a:endParaRPr lang="fr-FR" dirty="0"/>
          </a:p>
          <a:p>
            <a:pPr lvl="0"/>
            <a:endParaRPr lang="fr-BE" dirty="0"/>
          </a:p>
        </p:txBody>
      </p:sp>
      <p:sp>
        <p:nvSpPr>
          <p:cNvPr id="7" name="Espace réservé du pied de page 6"/>
          <p:cNvSpPr>
            <a:spLocks noGrp="1"/>
          </p:cNvSpPr>
          <p:nvPr>
            <p:ph type="ftr" sz="quarter" idx="13"/>
          </p:nvPr>
        </p:nvSpPr>
        <p:spPr>
          <a:xfrm>
            <a:off x="2894400" y="4857299"/>
            <a:ext cx="5249500" cy="286201"/>
          </a:xfrm>
          <a:prstGeom prst="rect">
            <a:avLst/>
          </a:prstGeom>
        </p:spPr>
        <p:txBody>
          <a:bodyPr/>
          <a:lstStyle/>
          <a:p>
            <a:r>
              <a:rPr lang="fr-BE" b="1">
                <a:solidFill>
                  <a:srgbClr val="05AADA"/>
                </a:solidFill>
              </a:rPr>
              <a:t>Entité - Sujet de la présentation ppt</a:t>
            </a:r>
            <a:endParaRPr lang="fr-BE" dirty="0"/>
          </a:p>
        </p:txBody>
      </p:sp>
      <p:sp>
        <p:nvSpPr>
          <p:cNvPr id="6" name="Espace réservé de la date 5"/>
          <p:cNvSpPr>
            <a:spLocks noGrp="1"/>
          </p:cNvSpPr>
          <p:nvPr>
            <p:ph type="dt" sz="half" idx="14"/>
          </p:nvPr>
        </p:nvSpPr>
        <p:spPr>
          <a:xfrm>
            <a:off x="532800" y="4857300"/>
            <a:ext cx="1753200" cy="283500"/>
          </a:xfrm>
          <a:prstGeom prst="rect">
            <a:avLst/>
          </a:prstGeom>
        </p:spPr>
        <p:txBody>
          <a:bodyPr/>
          <a:lstStyle/>
          <a:p>
            <a:pPr algn="r"/>
            <a:fld id="{67F5022B-05CC-4E3D-B1F0-230256D25C4D}" type="datetime1">
              <a:rPr lang="fr-FR" smtClean="0"/>
              <a:pPr algn="r"/>
              <a:t>13/11/2020</a:t>
            </a:fld>
            <a:endParaRPr lang="fr-BE" dirty="0"/>
          </a:p>
        </p:txBody>
      </p:sp>
    </p:spTree>
    <p:extLst>
      <p:ext uri="{BB962C8B-B14F-4D97-AF65-F5344CB8AC3E}">
        <p14:creationId xmlns:p14="http://schemas.microsoft.com/office/powerpoint/2010/main" val="2919743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out public">
    <p:spTree>
      <p:nvGrpSpPr>
        <p:cNvPr id="1" name=""/>
        <p:cNvGrpSpPr/>
        <p:nvPr/>
      </p:nvGrpSpPr>
      <p:grpSpPr>
        <a:xfrm>
          <a:off x="0" y="0"/>
          <a:ext cx="0" cy="0"/>
          <a:chOff x="0" y="0"/>
          <a:chExt cx="0" cy="0"/>
        </a:xfrm>
      </p:grpSpPr>
      <p:sp>
        <p:nvSpPr>
          <p:cNvPr id="19" name="Espace réservé du texte 18"/>
          <p:cNvSpPr>
            <a:spLocks noGrp="1"/>
          </p:cNvSpPr>
          <p:nvPr>
            <p:ph type="body" sz="quarter" idx="10" hasCustomPrompt="1"/>
          </p:nvPr>
        </p:nvSpPr>
        <p:spPr>
          <a:xfrm>
            <a:off x="838800" y="1269000"/>
            <a:ext cx="7466400" cy="3348000"/>
          </a:xfrm>
          <a:prstGeom prst="rect">
            <a:avLst/>
          </a:prstGeom>
        </p:spPr>
        <p:txBody>
          <a:bodyPr/>
          <a:lstStyle>
            <a:lvl1pPr>
              <a:defRPr lang="fr-FR" sz="2400" kern="1200" dirty="0" smtClean="0">
                <a:solidFill>
                  <a:srgbClr val="57666F"/>
                </a:solidFill>
                <a:latin typeface="Arial" charset="0"/>
                <a:ea typeface="ＭＳ Ｐゴシック" pitchFamily="84" charset="-128"/>
                <a:cs typeface="+mn-cs"/>
              </a:defRPr>
            </a:lvl1pPr>
            <a:lvl2pPr>
              <a:defRPr lang="fr-FR" sz="2000" b="1" kern="1200" dirty="0" smtClean="0">
                <a:solidFill>
                  <a:srgbClr val="05AADA"/>
                </a:solidFill>
                <a:latin typeface="Arial" charset="0"/>
                <a:ea typeface="ＭＳ Ｐゴシック" pitchFamily="84" charset="-128"/>
                <a:cs typeface="+mn-cs"/>
              </a:defRPr>
            </a:lvl2pPr>
            <a:lvl3pPr>
              <a:defRPr lang="fr-FR" sz="1600" kern="1200" dirty="0" smtClean="0">
                <a:solidFill>
                  <a:srgbClr val="88949B"/>
                </a:solidFill>
                <a:latin typeface="Arial" charset="0"/>
                <a:ea typeface="ＭＳ Ｐゴシック" pitchFamily="84" charset="-128"/>
                <a:cs typeface="+mn-cs"/>
              </a:defRPr>
            </a:lvl3pPr>
            <a:lvl4pPr>
              <a:defRPr lang="fr-FR" sz="1600" kern="1200" baseline="0" dirty="0" smtClean="0">
                <a:solidFill>
                  <a:srgbClr val="88949B"/>
                </a:solidFill>
                <a:latin typeface="Arial" charset="0"/>
                <a:ea typeface="ＭＳ Ｐゴシック" pitchFamily="84" charset="-128"/>
                <a:cs typeface="+mn-cs"/>
              </a:defRPr>
            </a:lvl4pPr>
            <a:lvl5pPr>
              <a:defRPr lang="fr-FR" sz="1600" kern="1200" baseline="0" dirty="0" smtClean="0">
                <a:solidFill>
                  <a:srgbClr val="88949B"/>
                </a:solidFill>
                <a:latin typeface="Arial" charset="0"/>
                <a:ea typeface="ＭＳ Ｐゴシック" pitchFamily="84" charset="-128"/>
                <a:cs typeface="+mn-cs"/>
              </a:defRPr>
            </a:lvl5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exte 2"/>
          <p:cNvSpPr>
            <a:spLocks noGrp="1"/>
          </p:cNvSpPr>
          <p:nvPr>
            <p:ph type="body" sz="quarter" idx="11" hasCustomPrompt="1"/>
          </p:nvPr>
        </p:nvSpPr>
        <p:spPr>
          <a:xfrm>
            <a:off x="2894400" y="229500"/>
            <a:ext cx="5868000" cy="572400"/>
          </a:xfrm>
          <a:prstGeom prst="rect">
            <a:avLst/>
          </a:prstGeom>
        </p:spPr>
        <p:txBody>
          <a:bodyPr/>
          <a:lstStyle>
            <a:lvl1pPr algn="l" rtl="0" eaLnBrk="1" fontAlgn="base" hangingPunct="1">
              <a:spcBef>
                <a:spcPct val="0"/>
              </a:spcBef>
              <a:spcAft>
                <a:spcPct val="0"/>
              </a:spcAft>
              <a:buNone/>
              <a:defRPr lang="fr-BE" sz="3800" kern="1200" dirty="0">
                <a:solidFill>
                  <a:srgbClr val="05AADA"/>
                </a:solidFill>
                <a:latin typeface="Arial" charset="0"/>
                <a:ea typeface="ＭＳ Ｐゴシック" pitchFamily="84" charset="-128"/>
                <a:cs typeface="+mn-cs"/>
              </a:defRPr>
            </a:lvl1pPr>
            <a:lvl5pPr>
              <a:defRPr/>
            </a:lvl5pPr>
          </a:lstStyle>
          <a:p>
            <a:pPr lvl="0"/>
            <a:r>
              <a:rPr lang="fr-FR" dirty="0"/>
              <a:t>Titre du </a:t>
            </a:r>
            <a:r>
              <a:rPr lang="fr-FR" dirty="0" err="1"/>
              <a:t>slide</a:t>
            </a:r>
            <a:endParaRPr lang="fr-BE" dirty="0"/>
          </a:p>
        </p:txBody>
      </p:sp>
      <p:sp>
        <p:nvSpPr>
          <p:cNvPr id="4" name="Espace réservé du texte 4"/>
          <p:cNvSpPr>
            <a:spLocks noGrp="1"/>
          </p:cNvSpPr>
          <p:nvPr>
            <p:ph type="body" sz="quarter" idx="12" hasCustomPrompt="1"/>
          </p:nvPr>
        </p:nvSpPr>
        <p:spPr>
          <a:xfrm>
            <a:off x="2894400" y="685800"/>
            <a:ext cx="5868000" cy="342900"/>
          </a:xfrm>
          <a:prstGeom prst="rect">
            <a:avLst/>
          </a:prstGeo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fr-FR" sz="2400" dirty="0" smtClean="0">
                <a:solidFill>
                  <a:srgbClr val="88949B"/>
                </a:solidFill>
                <a:latin typeface="+mj-lt"/>
                <a:ea typeface="+mj-ea"/>
                <a:cs typeface="+mj-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dirty="0"/>
              <a:t>Sous titre du </a:t>
            </a:r>
            <a:r>
              <a:rPr lang="fr-FR" dirty="0" err="1"/>
              <a:t>slide</a:t>
            </a:r>
            <a:endParaRPr lang="fr-FR" dirty="0"/>
          </a:p>
          <a:p>
            <a:pPr lvl="0"/>
            <a:endParaRPr lang="fr-BE" dirty="0"/>
          </a:p>
        </p:txBody>
      </p:sp>
      <p:sp>
        <p:nvSpPr>
          <p:cNvPr id="7" name="Espace réservé du pied de page 6"/>
          <p:cNvSpPr>
            <a:spLocks noGrp="1"/>
          </p:cNvSpPr>
          <p:nvPr>
            <p:ph type="ftr" sz="quarter" idx="13"/>
          </p:nvPr>
        </p:nvSpPr>
        <p:spPr>
          <a:xfrm>
            <a:off x="2894400" y="4857299"/>
            <a:ext cx="5248800" cy="286200"/>
          </a:xfrm>
          <a:prstGeom prst="rect">
            <a:avLst/>
          </a:prstGeom>
        </p:spPr>
        <p:txBody>
          <a:bodyPr/>
          <a:lstStyle/>
          <a:p>
            <a:r>
              <a:rPr lang="fr-BE" b="1">
                <a:solidFill>
                  <a:srgbClr val="05AADA"/>
                </a:solidFill>
              </a:rPr>
              <a:t>Entité - Sujet de la présentation ppt</a:t>
            </a:r>
            <a:endParaRPr lang="fr-BE" dirty="0"/>
          </a:p>
        </p:txBody>
      </p:sp>
      <p:sp>
        <p:nvSpPr>
          <p:cNvPr id="6" name="Espace réservé de la date 5"/>
          <p:cNvSpPr>
            <a:spLocks noGrp="1"/>
          </p:cNvSpPr>
          <p:nvPr>
            <p:ph type="dt" sz="half" idx="14"/>
          </p:nvPr>
        </p:nvSpPr>
        <p:spPr>
          <a:xfrm>
            <a:off x="532800" y="4857300"/>
            <a:ext cx="1753200" cy="283500"/>
          </a:xfrm>
          <a:prstGeom prst="rect">
            <a:avLst/>
          </a:prstGeom>
        </p:spPr>
        <p:txBody>
          <a:bodyPr/>
          <a:lstStyle/>
          <a:p>
            <a:pPr algn="r"/>
            <a:fld id="{67F5022B-05CC-4E3D-B1F0-230256D25C4D}" type="datetime1">
              <a:rPr lang="fr-FR" smtClean="0"/>
              <a:pPr algn="r"/>
              <a:t>13/11/2020</a:t>
            </a:fld>
            <a:endParaRPr lang="fr-BE" dirty="0"/>
          </a:p>
        </p:txBody>
      </p:sp>
    </p:spTree>
    <p:extLst>
      <p:ext uri="{BB962C8B-B14F-4D97-AF65-F5344CB8AC3E}">
        <p14:creationId xmlns:p14="http://schemas.microsoft.com/office/powerpoint/2010/main" val="699273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92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présentation - usage interne">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hasCustomPrompt="1"/>
          </p:nvPr>
        </p:nvSpPr>
        <p:spPr>
          <a:xfrm>
            <a:off x="1512000" y="3434400"/>
            <a:ext cx="6768000" cy="259200"/>
          </a:xfrm>
          <a:prstGeom prst="rect">
            <a:avLst/>
          </a:prstGeom>
        </p:spPr>
        <p:txBody>
          <a:bodyPr lIns="0" tIns="0" rIns="0" bIns="0">
            <a:normAutofit/>
          </a:bodyPr>
          <a:lstStyle>
            <a:lvl1pPr marL="0" indent="0" algn="l">
              <a:buNone/>
              <a:defRPr sz="2400">
                <a:solidFill>
                  <a:srgbClr val="5766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un sous-titre</a:t>
            </a:r>
            <a:endParaRPr lang="fr-BE" dirty="0"/>
          </a:p>
        </p:txBody>
      </p:sp>
      <p:sp>
        <p:nvSpPr>
          <p:cNvPr id="7" name="Titre 6"/>
          <p:cNvSpPr>
            <a:spLocks noGrp="1"/>
          </p:cNvSpPr>
          <p:nvPr>
            <p:ph type="title" hasCustomPrompt="1"/>
          </p:nvPr>
        </p:nvSpPr>
        <p:spPr>
          <a:xfrm>
            <a:off x="1512000" y="2066400"/>
            <a:ext cx="6768000" cy="936000"/>
          </a:xfrm>
        </p:spPr>
        <p:txBody>
          <a:bodyPr lIns="0" tIns="0" rIns="0" bIns="0" anchor="b" anchorCtr="0">
            <a:noAutofit/>
          </a:bodyPr>
          <a:lstStyle>
            <a:lvl1pPr algn="l">
              <a:defRPr sz="3400">
                <a:solidFill>
                  <a:srgbClr val="34B4E4"/>
                </a:solidFill>
              </a:defRPr>
            </a:lvl1pPr>
          </a:lstStyle>
          <a:p>
            <a:r>
              <a:rPr lang="fr-FR" dirty="0"/>
              <a:t>Cliquez pour ajouter un titre de présentation</a:t>
            </a:r>
            <a:endParaRPr lang="fr-BE" dirty="0"/>
          </a:p>
        </p:txBody>
      </p:sp>
      <p:sp>
        <p:nvSpPr>
          <p:cNvPr id="16" name="Espace réservé du texte 15"/>
          <p:cNvSpPr>
            <a:spLocks noGrp="1"/>
          </p:cNvSpPr>
          <p:nvPr>
            <p:ph type="body" sz="quarter" idx="10" hasCustomPrompt="1"/>
          </p:nvPr>
        </p:nvSpPr>
        <p:spPr>
          <a:xfrm>
            <a:off x="1512000" y="3924000"/>
            <a:ext cx="6768000" cy="234000"/>
          </a:xfrm>
          <a:prstGeom prst="rect">
            <a:avLst/>
          </a:prstGeom>
        </p:spPr>
        <p:txBody>
          <a:bodyPr lIns="0" tIns="0" rIns="0" bIns="0">
            <a:noAutofit/>
          </a:bodyPr>
          <a:lstStyle>
            <a:lvl1pPr marL="0" indent="0">
              <a:buFontTx/>
              <a:buNone/>
              <a:defRPr sz="1600">
                <a:solidFill>
                  <a:srgbClr val="57666F"/>
                </a:solidFill>
                <a:latin typeface="+mn-lt"/>
              </a:defRPr>
            </a:lvl1pPr>
          </a:lstStyle>
          <a:p>
            <a:pPr lvl="0"/>
            <a:r>
              <a:rPr lang="fr-FR" dirty="0"/>
              <a:t>Cliquez pour ajouter le nom de l’auteur et/ou une date</a:t>
            </a:r>
          </a:p>
        </p:txBody>
      </p:sp>
      <p:cxnSp>
        <p:nvCxnSpPr>
          <p:cNvPr id="18"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pic>
        <p:nvPicPr>
          <p:cNvPr id="2" name="Picture 2" descr="W:\06_0046\07_identite_visuelle\01_outils\02_logos\logos_usage_interne\Confidentialité\Intern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68801" y="4424401"/>
            <a:ext cx="510372"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94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présentation - confidentiel">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hasCustomPrompt="1"/>
          </p:nvPr>
        </p:nvSpPr>
        <p:spPr>
          <a:xfrm>
            <a:off x="1512000" y="3434400"/>
            <a:ext cx="6768000" cy="259200"/>
          </a:xfrm>
          <a:prstGeom prst="rect">
            <a:avLst/>
          </a:prstGeom>
        </p:spPr>
        <p:txBody>
          <a:bodyPr lIns="0" tIns="0" rIns="0" bIns="0">
            <a:noAutofit/>
          </a:bodyPr>
          <a:lstStyle>
            <a:lvl1pPr marL="0" indent="0" algn="l">
              <a:buNone/>
              <a:defRPr sz="2400">
                <a:solidFill>
                  <a:srgbClr val="5766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un sous-titre</a:t>
            </a:r>
            <a:endParaRPr lang="fr-BE" dirty="0"/>
          </a:p>
        </p:txBody>
      </p:sp>
      <p:sp>
        <p:nvSpPr>
          <p:cNvPr id="7" name="Titre 6"/>
          <p:cNvSpPr>
            <a:spLocks noGrp="1"/>
          </p:cNvSpPr>
          <p:nvPr>
            <p:ph type="title" hasCustomPrompt="1"/>
          </p:nvPr>
        </p:nvSpPr>
        <p:spPr>
          <a:xfrm>
            <a:off x="1512000" y="2066400"/>
            <a:ext cx="6768000" cy="936000"/>
          </a:xfrm>
        </p:spPr>
        <p:txBody>
          <a:bodyPr wrap="square" lIns="0" tIns="0" rIns="0" bIns="0" anchor="b" anchorCtr="0">
            <a:noAutofit/>
          </a:bodyPr>
          <a:lstStyle>
            <a:lvl1pPr algn="l">
              <a:defRPr sz="3400">
                <a:solidFill>
                  <a:srgbClr val="34B4E4"/>
                </a:solidFill>
              </a:defRPr>
            </a:lvl1pPr>
          </a:lstStyle>
          <a:p>
            <a:r>
              <a:rPr lang="fr-FR" dirty="0"/>
              <a:t>Cliquez pour ajouter un titre de présentation</a:t>
            </a:r>
            <a:endParaRPr lang="fr-BE" dirty="0"/>
          </a:p>
        </p:txBody>
      </p:sp>
      <p:sp>
        <p:nvSpPr>
          <p:cNvPr id="16" name="Espace réservé du texte 15"/>
          <p:cNvSpPr>
            <a:spLocks noGrp="1"/>
          </p:cNvSpPr>
          <p:nvPr>
            <p:ph type="body" sz="quarter" idx="10" hasCustomPrompt="1"/>
          </p:nvPr>
        </p:nvSpPr>
        <p:spPr>
          <a:xfrm>
            <a:off x="1512000" y="3924000"/>
            <a:ext cx="6768000" cy="234000"/>
          </a:xfrm>
          <a:prstGeom prst="rect">
            <a:avLst/>
          </a:prstGeom>
        </p:spPr>
        <p:txBody>
          <a:bodyPr lIns="0" tIns="0" rIns="0" bIns="0" anchor="t" anchorCtr="0">
            <a:noAutofit/>
          </a:bodyPr>
          <a:lstStyle>
            <a:lvl1pPr marL="0" indent="0">
              <a:buFontTx/>
              <a:buNone/>
              <a:defRPr sz="1600" baseline="0">
                <a:solidFill>
                  <a:srgbClr val="57666F"/>
                </a:solidFill>
                <a:latin typeface="+mn-lt"/>
              </a:defRPr>
            </a:lvl1pPr>
          </a:lstStyle>
          <a:p>
            <a:pPr lvl="0"/>
            <a:r>
              <a:rPr lang="fr-FR" dirty="0"/>
              <a:t>Cliquez pour ajouter le nom de l’auteur et/ou une date</a:t>
            </a:r>
          </a:p>
        </p:txBody>
      </p:sp>
      <p:cxnSp>
        <p:nvCxnSpPr>
          <p:cNvPr id="18"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03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7" name="Titre 6"/>
          <p:cNvSpPr>
            <a:spLocks noGrp="1"/>
          </p:cNvSpPr>
          <p:nvPr>
            <p:ph type="title" hasCustomPrompt="1"/>
          </p:nvPr>
        </p:nvSpPr>
        <p:spPr>
          <a:xfrm>
            <a:off x="1512000" y="1548000"/>
            <a:ext cx="6768000" cy="828000"/>
          </a:xfrm>
        </p:spPr>
        <p:txBody>
          <a:bodyPr wrap="square" lIns="0" tIns="0" rIns="0" bIns="0" anchor="b" anchorCtr="0">
            <a:noAutofit/>
          </a:bodyPr>
          <a:lstStyle>
            <a:lvl1pPr algn="r">
              <a:defRPr sz="2800" baseline="0">
                <a:solidFill>
                  <a:srgbClr val="34B4E4"/>
                </a:solidFill>
              </a:defRPr>
            </a:lvl1pPr>
          </a:lstStyle>
          <a:p>
            <a:r>
              <a:rPr lang="fr-FR" dirty="0"/>
              <a:t>Cliquez pour ajouter un titre de chapitre ou de section</a:t>
            </a:r>
            <a:endParaRPr lang="fr-BE" dirty="0"/>
          </a:p>
        </p:txBody>
      </p:sp>
      <p:cxnSp>
        <p:nvCxnSpPr>
          <p:cNvPr id="18" name="Connecteur droit 17"/>
          <p:cNvCxnSpPr/>
          <p:nvPr userDrawn="1"/>
        </p:nvCxnSpPr>
        <p:spPr>
          <a:xfrm>
            <a:off x="1296000" y="2556000"/>
            <a:ext cx="6984000"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5"/>
          <p:cNvSpPr>
            <a:spLocks noGrp="1"/>
          </p:cNvSpPr>
          <p:nvPr>
            <p:ph type="sldNum" sz="quarter" idx="12"/>
          </p:nvPr>
        </p:nvSpPr>
        <p:spPr>
          <a:xfrm>
            <a:off x="6588224" y="4780990"/>
            <a:ext cx="2133600" cy="365125"/>
          </a:xfrm>
          <a:prstGeom prst="rect">
            <a:avLst/>
          </a:prstGeom>
        </p:spPr>
        <p:txBody>
          <a:bodyPr lIns="0" tIns="0" rIns="0" bIns="0"/>
          <a:lstStyle>
            <a:lvl1pPr algn="r">
              <a:defRPr sz="800"/>
            </a:lvl1pPr>
          </a:lstStyle>
          <a:p>
            <a:fld id="{569A07BC-BA68-40B1-A51C-B27C7179645B}" type="slidenum">
              <a:rPr lang="fr-BE" smtClean="0"/>
              <a:pPr/>
              <a:t>‹#›</a:t>
            </a:fld>
            <a:endParaRPr lang="fr-BE" dirty="0"/>
          </a:p>
        </p:txBody>
      </p:sp>
    </p:spTree>
    <p:extLst>
      <p:ext uri="{BB962C8B-B14F-4D97-AF65-F5344CB8AC3E}">
        <p14:creationId xmlns:p14="http://schemas.microsoft.com/office/powerpoint/2010/main" val="274760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titre et contenu">
    <p:spTree>
      <p:nvGrpSpPr>
        <p:cNvPr id="1" name=""/>
        <p:cNvGrpSpPr/>
        <p:nvPr/>
      </p:nvGrpSpPr>
      <p:grpSpPr>
        <a:xfrm>
          <a:off x="0" y="0"/>
          <a:ext cx="0" cy="0"/>
          <a:chOff x="0" y="0"/>
          <a:chExt cx="0" cy="0"/>
        </a:xfrm>
      </p:grpSpPr>
      <p:pic>
        <p:nvPicPr>
          <p:cNvPr id="1026" name="Picture 2" descr="W:\06_0046\05_multimedia\05_projets\05_Identite_visuelle\GRDU\Powerpoint\2017\final\images_modele_ppt\ORES_dia_contenu_150dpi.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hasCustomPrompt="1"/>
          </p:nvPr>
        </p:nvSpPr>
        <p:spPr>
          <a:xfrm>
            <a:off x="648000" y="1260001"/>
            <a:ext cx="8064000" cy="3452400"/>
          </a:xfrm>
          <a:prstGeom prst="rect">
            <a:avLst/>
          </a:prstGeom>
        </p:spPr>
        <p:txBody>
          <a:bodyPr lIns="0" tIns="0" rIns="0" bIns="0"/>
          <a:lstStyle>
            <a:lvl1pPr marL="0" indent="0">
              <a:spcBef>
                <a:spcPts val="1800"/>
              </a:spcBef>
              <a:buFontTx/>
              <a:buNone/>
              <a:defRPr sz="1800" baseline="0"/>
            </a:lvl1pPr>
            <a:lvl2pPr marL="864000" indent="0">
              <a:spcBef>
                <a:spcPts val="600"/>
              </a:spcBef>
              <a:buFontTx/>
              <a:buNone/>
              <a:defRPr sz="1600">
                <a:solidFill>
                  <a:schemeClr val="tx1"/>
                </a:solidFill>
              </a:defRPr>
            </a:lvl2pPr>
            <a:lvl3pPr marL="1512000" indent="0">
              <a:spcBef>
                <a:spcPts val="600"/>
              </a:spcBef>
              <a:buFontTx/>
              <a:buNone/>
              <a:defRPr sz="1200">
                <a:solidFill>
                  <a:schemeClr val="tx1"/>
                </a:solidFill>
              </a:defRPr>
            </a:lvl3pPr>
            <a:lvl4pPr marL="1371600" indent="0">
              <a:buFontTx/>
              <a:buNone/>
              <a:defRPr/>
            </a:lvl4pPr>
            <a:lvl5pPr marL="1828800" indent="0">
              <a:buFontTx/>
              <a:buNone/>
              <a:defRPr/>
            </a:lvl5pPr>
          </a:lstStyle>
          <a:p>
            <a:pPr lvl="0"/>
            <a:r>
              <a:rPr lang="fr-FR" dirty="0"/>
              <a:t>Développez votre message en maximum cinq points. </a:t>
            </a:r>
            <a:br>
              <a:rPr lang="fr-FR" dirty="0"/>
            </a:br>
            <a:r>
              <a:rPr lang="fr-FR" dirty="0"/>
              <a:t>Répartissez-les sur plusieurs diapositives si besoin.</a:t>
            </a:r>
          </a:p>
          <a:p>
            <a:pPr lvl="1"/>
            <a:r>
              <a:rPr lang="fr-FR" dirty="0"/>
              <a:t>Deuxième niveau</a:t>
            </a:r>
          </a:p>
          <a:p>
            <a:pPr lvl="2"/>
            <a:r>
              <a:rPr lang="fr-FR" dirty="0"/>
              <a:t>Troisième niveau</a:t>
            </a:r>
          </a:p>
        </p:txBody>
      </p:sp>
      <p:sp>
        <p:nvSpPr>
          <p:cNvPr id="10" name="Titre 9"/>
          <p:cNvSpPr>
            <a:spLocks noGrp="1"/>
          </p:cNvSpPr>
          <p:nvPr>
            <p:ph type="title" hasCustomPrompt="1"/>
          </p:nvPr>
        </p:nvSpPr>
        <p:spPr>
          <a:xfrm>
            <a:off x="648000" y="252000"/>
            <a:ext cx="8064000" cy="612000"/>
          </a:xfrm>
        </p:spPr>
        <p:txBody>
          <a:bodyPr lIns="0" tIns="0" rIns="0" bIns="0" anchor="b" anchorCtr="0">
            <a:noAutofit/>
          </a:bodyPr>
          <a:lstStyle>
            <a:lvl1pPr algn="l">
              <a:defRPr sz="2400" baseline="0">
                <a:solidFill>
                  <a:srgbClr val="34B4E4"/>
                </a:solidFill>
                <a:latin typeface="+mj-lt"/>
              </a:defRPr>
            </a:lvl1pPr>
          </a:lstStyle>
          <a:p>
            <a:r>
              <a:rPr lang="fr-FR" dirty="0"/>
              <a:t>Exprimez votre message sous forme d’une phrase complète en maximum deux lignes</a:t>
            </a:r>
            <a:endParaRPr lang="fr-BE" dirty="0"/>
          </a:p>
        </p:txBody>
      </p:sp>
      <p:cxnSp>
        <p:nvCxnSpPr>
          <p:cNvPr id="5" name="Connecteur droit 4"/>
          <p:cNvCxnSpPr/>
          <p:nvPr userDrawn="1"/>
        </p:nvCxnSpPr>
        <p:spPr>
          <a:xfrm>
            <a:off x="432000" y="0"/>
            <a:ext cx="0" cy="86400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12"/>
          </p:nvPr>
        </p:nvSpPr>
        <p:spPr>
          <a:xfrm>
            <a:off x="6588224" y="4780990"/>
            <a:ext cx="2133600" cy="365125"/>
          </a:xfrm>
          <a:prstGeom prst="rect">
            <a:avLst/>
          </a:prstGeom>
        </p:spPr>
        <p:txBody>
          <a:bodyPr lIns="0" tIns="0" rIns="0" bIns="0"/>
          <a:lstStyle>
            <a:lvl1pPr algn="r">
              <a:defRPr sz="800"/>
            </a:lvl1pPr>
          </a:lstStyle>
          <a:p>
            <a:fld id="{569A07BC-BA68-40B1-A51C-B27C7179645B}" type="slidenum">
              <a:rPr lang="fr-BE" smtClean="0"/>
              <a:pPr/>
              <a:t>‹#›</a:t>
            </a:fld>
            <a:endParaRPr lang="fr-BE" dirty="0"/>
          </a:p>
        </p:txBody>
      </p:sp>
      <p:sp>
        <p:nvSpPr>
          <p:cNvPr id="7" name="Doc Code" descr="casecode">
            <a:extLst>
              <a:ext uri="{FF2B5EF4-FFF2-40B4-BE49-F238E27FC236}">
                <a16:creationId xmlns:a16="http://schemas.microsoft.com/office/drawing/2014/main" id="{CAFF508B-71DE-437C-AD54-76AA9B345568}"/>
              </a:ext>
            </a:extLst>
          </p:cNvPr>
          <p:cNvSpPr txBox="1">
            <a:spLocks noChangeArrowheads="1"/>
          </p:cNvSpPr>
          <p:nvPr userDrawn="1"/>
        </p:nvSpPr>
        <p:spPr bwMode="auto">
          <a:xfrm>
            <a:off x="7860969" y="5032800"/>
            <a:ext cx="589905" cy="110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779252" rtl="0" eaLnBrk="1" fontAlgn="base" latinLnBrk="0" hangingPunct="1">
              <a:lnSpc>
                <a:spcPct val="90000"/>
              </a:lnSpc>
              <a:spcBef>
                <a:spcPct val="0"/>
              </a:spcBef>
              <a:spcAft>
                <a:spcPct val="0"/>
              </a:spcAft>
              <a:buClrTx/>
              <a:buSzTx/>
              <a:buFontTx/>
              <a:buNone/>
              <a:tabLst/>
              <a:defRPr/>
            </a:pPr>
            <a:r>
              <a:rPr kumimoji="0" lang="it-IT" sz="800" b="0" i="0" u="none" strike="noStrike" kern="1200" cap="none" spc="0" normalizeH="0" baseline="0" noProof="1">
                <a:ln>
                  <a:noFill/>
                </a:ln>
                <a:solidFill>
                  <a:schemeClr val="tx2"/>
                </a:solidFill>
                <a:effectLst/>
                <a:uLnTx/>
                <a:uFillTx/>
                <a:latin typeface="+mn-lt"/>
                <a:ea typeface="+mn-ea"/>
                <a:cs typeface="+mn-cs"/>
                <a:sym typeface="+mn-lt"/>
              </a:rPr>
              <a:t>AI4ENERGY</a:t>
            </a:r>
            <a:endParaRPr kumimoji="0" lang="fr-BE" sz="800" b="0" i="0" u="none" strike="noStrike" kern="1200" cap="none" spc="0" normalizeH="0" baseline="0" noProof="1">
              <a:ln>
                <a:noFill/>
              </a:ln>
              <a:solidFill>
                <a:schemeClr val="tx2"/>
              </a:solidFill>
              <a:effectLst/>
              <a:uLnTx/>
              <a:uFillTx/>
              <a:latin typeface="+mn-lt"/>
              <a:ea typeface="+mn-ea"/>
              <a:cs typeface="+mn-cs"/>
              <a:sym typeface="+mn-lt"/>
            </a:endParaRPr>
          </a:p>
        </p:txBody>
      </p:sp>
    </p:spTree>
    <p:extLst>
      <p:ext uri="{BB962C8B-B14F-4D97-AF65-F5344CB8AC3E}">
        <p14:creationId xmlns:p14="http://schemas.microsoft.com/office/powerpoint/2010/main" val="38121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contenu seul">
    <p:spTree>
      <p:nvGrpSpPr>
        <p:cNvPr id="1" name=""/>
        <p:cNvGrpSpPr/>
        <p:nvPr/>
      </p:nvGrpSpPr>
      <p:grpSpPr>
        <a:xfrm>
          <a:off x="0" y="0"/>
          <a:ext cx="0" cy="0"/>
          <a:chOff x="0" y="0"/>
          <a:chExt cx="0" cy="0"/>
        </a:xfrm>
      </p:grpSpPr>
      <p:pic>
        <p:nvPicPr>
          <p:cNvPr id="1026" name="Picture 2" descr="W:\06_0046\05_multimedia\05_projets\05_Identite_visuelle\GRDU\Powerpoint\2017\final\images_modele_ppt\ORES_dia_contenu_150dpi.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hasCustomPrompt="1"/>
          </p:nvPr>
        </p:nvSpPr>
        <p:spPr>
          <a:xfrm>
            <a:off x="648000" y="1260001"/>
            <a:ext cx="8064000" cy="3452400"/>
          </a:xfrm>
          <a:prstGeom prst="rect">
            <a:avLst/>
          </a:prstGeom>
        </p:spPr>
        <p:txBody>
          <a:bodyPr lIns="0" tIns="0" rIns="0" bIns="0"/>
          <a:lstStyle>
            <a:lvl1pPr marL="0" indent="0">
              <a:spcBef>
                <a:spcPts val="1200"/>
              </a:spcBef>
              <a:buFontTx/>
              <a:buNone/>
              <a:defRPr sz="1800" baseline="0"/>
            </a:lvl1pPr>
            <a:lvl2pPr marL="864000" indent="0">
              <a:spcBef>
                <a:spcPts val="600"/>
              </a:spcBef>
              <a:buFontTx/>
              <a:buNone/>
              <a:defRPr sz="1600">
                <a:solidFill>
                  <a:srgbClr val="57666F"/>
                </a:solidFill>
              </a:defRPr>
            </a:lvl2pPr>
            <a:lvl3pPr marL="1512000" indent="0">
              <a:spcBef>
                <a:spcPts val="600"/>
              </a:spcBef>
              <a:buFontTx/>
              <a:buNone/>
              <a:defRPr sz="1200">
                <a:solidFill>
                  <a:srgbClr val="57666F"/>
                </a:solidFill>
              </a:defRPr>
            </a:lvl3pPr>
            <a:lvl4pPr marL="1371600" indent="0">
              <a:buFontTx/>
              <a:buNone/>
              <a:defRPr/>
            </a:lvl4pPr>
            <a:lvl5pPr marL="1828800" indent="0">
              <a:buFontTx/>
              <a:buNone/>
              <a:defRPr/>
            </a:lvl5pPr>
          </a:lstStyle>
          <a:p>
            <a:pPr lvl="0"/>
            <a:r>
              <a:rPr lang="fr-FR" dirty="0"/>
              <a:t>Cliquez pour ajouter du texte ou insérez des images</a:t>
            </a:r>
          </a:p>
          <a:p>
            <a:pPr lvl="1"/>
            <a:r>
              <a:rPr lang="fr-FR" dirty="0"/>
              <a:t>Deuxième niveau</a:t>
            </a:r>
          </a:p>
          <a:p>
            <a:pPr lvl="2"/>
            <a:r>
              <a:rPr lang="fr-FR" dirty="0"/>
              <a:t>Troisième niveau</a:t>
            </a:r>
          </a:p>
        </p:txBody>
      </p:sp>
      <p:sp>
        <p:nvSpPr>
          <p:cNvPr id="4" name="Espace réservé du numéro de diapositive 5"/>
          <p:cNvSpPr>
            <a:spLocks noGrp="1"/>
          </p:cNvSpPr>
          <p:nvPr>
            <p:ph type="sldNum" sz="quarter" idx="12"/>
          </p:nvPr>
        </p:nvSpPr>
        <p:spPr>
          <a:xfrm>
            <a:off x="6588224" y="4780990"/>
            <a:ext cx="2133600" cy="365125"/>
          </a:xfrm>
          <a:prstGeom prst="rect">
            <a:avLst/>
          </a:prstGeom>
        </p:spPr>
        <p:txBody>
          <a:bodyPr lIns="0" tIns="0" rIns="0" bIns="0"/>
          <a:lstStyle>
            <a:lvl1pPr algn="r">
              <a:defRPr sz="800"/>
            </a:lvl1pPr>
          </a:lstStyle>
          <a:p>
            <a:fld id="{569A07BC-BA68-40B1-A51C-B27C7179645B}" type="slidenum">
              <a:rPr lang="fr-BE" smtClean="0"/>
              <a:pPr/>
              <a:t>‹#›</a:t>
            </a:fld>
            <a:endParaRPr lang="fr-BE" dirty="0"/>
          </a:p>
        </p:txBody>
      </p:sp>
    </p:spTree>
    <p:extLst>
      <p:ext uri="{BB962C8B-B14F-4D97-AF65-F5344CB8AC3E}">
        <p14:creationId xmlns:p14="http://schemas.microsoft.com/office/powerpoint/2010/main" val="366892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pic>
        <p:nvPicPr>
          <p:cNvPr id="4098" name="Picture 2" descr="W:\06_0046\05_multimedia\05_projets\05_Identite_visuelle\GRDU\Powerpoint\2017\final\images_modele_ppt\ORES_dia_fin_150dp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2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customXml" Target="../../customXml/item1.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vmlDrawing" Target="../drawings/vmlDrawing1.vml"/><Relationship Id="rId17" Type="http://schemas.openxmlformats.org/officeDocument/2006/relationships/image" Target="../media/image1.jpeg"/><Relationship Id="rId2" Type="http://schemas.openxmlformats.org/officeDocument/2006/relationships/slideLayout" Target="../slideLayouts/slideLayout11.xml"/><Relationship Id="rId16" Type="http://schemas.openxmlformats.org/officeDocument/2006/relationships/image" Target="../media/image7.emf"/><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oleObject" Target="../embeddings/oleObject1.bin"/><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W:\06_0046\05_multimedia\05_projets\05_Identite_visuelle\GRDU\Powerpoint\2017\final\images_modele_ppt\ORES_dia_contenu_150dpi.jpg"/>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itre 1"/>
          <p:cNvSpPr>
            <a:spLocks noGrp="1"/>
          </p:cNvSpPr>
          <p:nvPr>
            <p:ph type="title"/>
          </p:nvPr>
        </p:nvSpPr>
        <p:spPr>
          <a:xfrm>
            <a:off x="648000" y="252000"/>
            <a:ext cx="8064000" cy="612000"/>
          </a:xfrm>
          <a:prstGeom prst="rect">
            <a:avLst/>
          </a:prstGeom>
        </p:spPr>
        <p:txBody>
          <a:bodyPr vert="horz" lIns="0" tIns="0" rIns="0" bIns="0" rtlCol="0" anchor="b" anchorCtr="0">
            <a:normAutofit/>
          </a:bodyPr>
          <a:lstStyle/>
          <a:p>
            <a:r>
              <a:rPr lang="fr-FR" dirty="0"/>
              <a:t>Modifiez le style du titre</a:t>
            </a:r>
            <a:endParaRPr lang="fr-BE" dirty="0"/>
          </a:p>
        </p:txBody>
      </p:sp>
      <p:sp>
        <p:nvSpPr>
          <p:cNvPr id="8" name="Espace réservé du contenu 2"/>
          <p:cNvSpPr txBox="1">
            <a:spLocks/>
          </p:cNvSpPr>
          <p:nvPr/>
        </p:nvSpPr>
        <p:spPr>
          <a:xfrm>
            <a:off x="648000" y="1260001"/>
            <a:ext cx="8064000" cy="3452400"/>
          </a:xfrm>
          <a:prstGeom prst="rect">
            <a:avLst/>
          </a:prstGeom>
        </p:spPr>
        <p:txBody>
          <a:bodyPr lIns="0" tIns="0" rIns="0" bIns="0"/>
          <a:lstStyle>
            <a:lvl1pPr marL="0" indent="0" algn="l" defTabSz="914400" rtl="0" eaLnBrk="1" latinLnBrk="0" hangingPunct="1">
              <a:spcBef>
                <a:spcPts val="1200"/>
              </a:spcBef>
              <a:buFontTx/>
              <a:buNone/>
              <a:defRPr sz="1800" kern="1200">
                <a:solidFill>
                  <a:schemeClr val="tx1"/>
                </a:solidFill>
                <a:latin typeface="+mn-lt"/>
                <a:ea typeface="+mn-ea"/>
                <a:cs typeface="+mn-cs"/>
              </a:defRPr>
            </a:lvl1pPr>
            <a:lvl2pPr marL="864000" indent="0" algn="l" defTabSz="914400" rtl="0" eaLnBrk="1" latinLnBrk="0" hangingPunct="1">
              <a:spcBef>
                <a:spcPts val="600"/>
              </a:spcBef>
              <a:buFontTx/>
              <a:buNone/>
              <a:defRPr sz="1600" kern="1200">
                <a:solidFill>
                  <a:srgbClr val="57666F"/>
                </a:solidFill>
                <a:latin typeface="+mn-lt"/>
                <a:ea typeface="+mn-ea"/>
                <a:cs typeface="+mn-cs"/>
              </a:defRPr>
            </a:lvl2pPr>
            <a:lvl3pPr marL="1512000" indent="0" algn="l" defTabSz="914400" rtl="0" eaLnBrk="1" latinLnBrk="0" hangingPunct="1">
              <a:spcBef>
                <a:spcPts val="600"/>
              </a:spcBef>
              <a:buFontTx/>
              <a:buNone/>
              <a:defRPr sz="1200" kern="1200">
                <a:solidFill>
                  <a:srgbClr val="57666F"/>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a:t>Modifiez les styles du texte du masque</a:t>
            </a:r>
          </a:p>
          <a:p>
            <a:pPr lvl="1"/>
            <a:r>
              <a:rPr lang="fr-FR"/>
              <a:t>Deuxième niveau</a:t>
            </a:r>
          </a:p>
          <a:p>
            <a:pPr lvl="2"/>
            <a:r>
              <a:rPr lang="fr-FR"/>
              <a:t>Troisième niveau</a:t>
            </a:r>
            <a:endParaRPr lang="fr-FR" dirty="0"/>
          </a:p>
        </p:txBody>
      </p:sp>
      <p:cxnSp>
        <p:nvCxnSpPr>
          <p:cNvPr id="10" name="Connecteur droit 9"/>
          <p:cNvCxnSpPr/>
          <p:nvPr/>
        </p:nvCxnSpPr>
        <p:spPr>
          <a:xfrm>
            <a:off x="432000" y="0"/>
            <a:ext cx="0" cy="86400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91301"/>
      </p:ext>
    </p:extLst>
  </p:cSld>
  <p:clrMap bg1="lt1" tx1="dk1" bg2="lt2" tx2="dk2" accent1="accent1" accent2="accent2" accent3="accent3" accent4="accent4" accent5="accent5" accent6="accent6" hlink="hlink" folHlink="folHlink"/>
  <p:sldLayoutIdLst>
    <p:sldLayoutId id="2147483658" r:id="rId1"/>
    <p:sldLayoutId id="2147483664" r:id="rId2"/>
    <p:sldLayoutId id="2147483649" r:id="rId3"/>
    <p:sldLayoutId id="2147483662" r:id="rId4"/>
    <p:sldLayoutId id="2147483663" r:id="rId5"/>
    <p:sldLayoutId id="2147483660" r:id="rId6"/>
    <p:sldLayoutId id="2147483650" r:id="rId7"/>
    <p:sldLayoutId id="2147483661" r:id="rId8"/>
    <p:sldLayoutId id="2147483659" r:id="rId9"/>
  </p:sldLayoutIdLst>
  <p:hf sldNum="0" hdr="0" ftr="0" dt="0"/>
  <p:txStyles>
    <p:titleStyle>
      <a:lvl1pPr algn="l" defTabSz="914400" rtl="0" eaLnBrk="1" latinLnBrk="0" hangingPunct="1">
        <a:spcBef>
          <a:spcPct val="0"/>
        </a:spcBef>
        <a:buNone/>
        <a:defRPr sz="2400" kern="1200">
          <a:solidFill>
            <a:srgbClr val="34B4E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o not delete this th-style object!!!!" hidden="1"/>
          <p:cNvGraphicFramePr>
            <a:graphicFrameLocks noChangeAspect="1"/>
          </p:cNvGraphicFramePr>
          <p:nvPr>
            <p:custDataLst>
              <p:tags r:id="rId14"/>
            </p:custDataLst>
            <p:extLst>
              <p:ext uri="{D42A27DB-BD31-4B8C-83A1-F6EECF244321}">
                <p14:modId xmlns:p14="http://schemas.microsoft.com/office/powerpoint/2010/main" val="99170173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spid="_x0000_s7173" name="think-cell Slide" r:id="rId15" imgW="270" imgH="270" progId="TCLayout.ActiveDocument.1">
                  <p:embed/>
                </p:oleObj>
              </mc:Choice>
              <mc:Fallback>
                <p:oleObj name="think-cell Slide" r:id="rId15" imgW="270" imgH="270" progId="TCLayout.ActiveDocument.1">
                  <p:embed/>
                  <p:pic>
                    <p:nvPicPr>
                      <p:cNvPr id="4" name="!!!Do not delete this th-style object!!!!" hidden="1"/>
                      <p:cNvPicPr/>
                      <p:nvPr/>
                    </p:nvPicPr>
                    <p:blipFill>
                      <a:blip r:embed="rId16"/>
                      <a:stretch>
                        <a:fillRect/>
                      </a:stretch>
                    </p:blipFill>
                    <p:spPr>
                      <a:xfrm>
                        <a:off x="1466" y="1192"/>
                        <a:ext cx="1465" cy="1190"/>
                      </a:xfrm>
                      <a:prstGeom prst="rect">
                        <a:avLst/>
                      </a:prstGeom>
                    </p:spPr>
                  </p:pic>
                </p:oleObj>
              </mc:Fallback>
            </mc:AlternateContent>
          </a:graphicData>
        </a:graphic>
      </p:graphicFrame>
      <p:pic>
        <p:nvPicPr>
          <p:cNvPr id="33" name="Picture 2" descr="W:\06_0046\05_multimedia\05_projets\05_Identite_visuelle\GRDU\Powerpoint\2017\final\images_modele_ppt\ORES_dia_contenu_150dpi.jpg"/>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42" name="!!!Do not delete this text object!!!!_2" hidden="1"/>
          <p:cNvSpPr/>
          <p:nvPr/>
        </p:nvSpPr>
        <p:spPr>
          <a:xfrm>
            <a:off x="9204923" y="43466"/>
            <a:ext cx="29908" cy="24300"/>
          </a:xfrm>
          <a:prstGeom prst="ellipse">
            <a:avLst/>
          </a:prstGeom>
          <a:solidFill>
            <a:schemeClr val="bg1">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3000"/>
              </a:lnSpc>
              <a:spcBef>
                <a:spcPts val="256"/>
              </a:spcBef>
            </a:pPr>
            <a:r>
              <a:rPr lang="fr-BE" sz="200" b="1">
                <a:solidFill>
                  <a:schemeClr val="bg1"/>
                </a:solidFill>
                <a:latin typeface="+mn-lt"/>
                <a:cs typeface="+mn-cs"/>
                <a:sym typeface="+mn-lt"/>
              </a:rPr>
              <a:t>1</a:t>
            </a:r>
          </a:p>
        </p:txBody>
      </p:sp>
      <p:sp>
        <p:nvSpPr>
          <p:cNvPr id="43" name="!!!Do not delete this text object!!!!" hidden="1"/>
          <p:cNvSpPr txBox="1"/>
          <p:nvPr/>
        </p:nvSpPr>
        <p:spPr>
          <a:xfrm>
            <a:off x="9204923" y="69553"/>
            <a:ext cx="713337" cy="30778"/>
          </a:xfrm>
          <a:prstGeom prst="rect">
            <a:avLst/>
          </a:prstGeom>
          <a:noFill/>
        </p:spPr>
        <p:txBody>
          <a:bodyPr vert="horz" wrap="none" lIns="0" tIns="0" rIns="0" bIns="0" rtlCol="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marL="0" marR="0" indent="0" algn="l" defTabSz="779252" rtl="0" eaLnBrk="1" fontAlgn="base" latinLnBrk="0" hangingPunct="1">
              <a:lnSpc>
                <a:spcPct val="100000"/>
              </a:lnSpc>
              <a:spcBef>
                <a:spcPct val="0"/>
              </a:spcBef>
              <a:spcAft>
                <a:spcPct val="0"/>
              </a:spcAft>
              <a:buClr>
                <a:schemeClr val="tx1"/>
              </a:buClr>
              <a:buSzPct val="100000"/>
              <a:buFontTx/>
              <a:buNone/>
              <a:tabLst/>
              <a:defRPr/>
            </a:pPr>
            <a:r>
              <a:rPr lang="fr-BE" sz="200" b="0" kern="1200" noProof="1">
                <a:solidFill>
                  <a:schemeClr val="bg1">
                    <a:lumMod val="75000"/>
                  </a:schemeClr>
                </a:solidFill>
                <a:latin typeface="+mn-lt"/>
                <a:ea typeface="+mn-ea"/>
                <a:cs typeface="+mn-cs"/>
                <a:sym typeface="+mn-lt"/>
              </a:rPr>
              <a:t>A4_RBSC_PPT– 2013-10_v01 – do not delete this text object! </a:t>
            </a:r>
          </a:p>
        </p:txBody>
      </p:sp>
      <p:sp>
        <p:nvSpPr>
          <p:cNvPr id="52" name="Slide Number"/>
          <p:cNvSpPr txBox="1">
            <a:spLocks noChangeArrowheads="1"/>
          </p:cNvSpPr>
          <p:nvPr/>
        </p:nvSpPr>
        <p:spPr bwMode="auto">
          <a:xfrm>
            <a:off x="8663354" y="5032800"/>
            <a:ext cx="125034" cy="110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779252" rtl="0" eaLnBrk="1" fontAlgn="base" latinLnBrk="0" hangingPunct="1">
              <a:lnSpc>
                <a:spcPct val="90000"/>
              </a:lnSpc>
              <a:spcBef>
                <a:spcPct val="0"/>
              </a:spcBef>
              <a:spcAft>
                <a:spcPct val="0"/>
              </a:spcAft>
              <a:buClrTx/>
              <a:buSzTx/>
              <a:buFontTx/>
              <a:buNone/>
              <a:tabLst/>
              <a:defRPr/>
            </a:pPr>
            <a:fld id="{7AA7B471-74A3-4F5F-8955-6C99E2375CAC}" type="slidenum">
              <a:rPr kumimoji="0" lang="fr-BE" sz="800" b="0" i="0" u="none" strike="noStrike" kern="1200" cap="none" spc="0" normalizeH="0" baseline="0" noProof="1" smtClean="0">
                <a:ln>
                  <a:noFill/>
                </a:ln>
                <a:solidFill>
                  <a:schemeClr val="tx2"/>
                </a:solidFill>
                <a:effectLst/>
                <a:uLnTx/>
                <a:uFillTx/>
                <a:latin typeface="+mn-lt"/>
                <a:ea typeface="+mn-ea"/>
                <a:cs typeface="+mn-cs"/>
                <a:sym typeface="+mn-lt"/>
              </a:rPr>
              <a:pPr marL="0" marR="0" lvl="0" indent="0" algn="l" defTabSz="779252" rtl="0" eaLnBrk="1" fontAlgn="base" latinLnBrk="0" hangingPunct="1">
                <a:lnSpc>
                  <a:spcPct val="90000"/>
                </a:lnSpc>
                <a:spcBef>
                  <a:spcPct val="0"/>
                </a:spcBef>
                <a:spcAft>
                  <a:spcPct val="0"/>
                </a:spcAft>
                <a:buClrTx/>
                <a:buSzTx/>
                <a:buFontTx/>
                <a:buNone/>
                <a:tabLst/>
                <a:defRPr/>
              </a:pPr>
              <a:t>‹#›</a:t>
            </a:fld>
            <a:endParaRPr kumimoji="0" lang="fr-BE" sz="8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3" name="Slide Number Line"/>
          <p:cNvSpPr>
            <a:spLocks noChangeShapeType="1"/>
          </p:cNvSpPr>
          <p:nvPr/>
        </p:nvSpPr>
        <p:spPr bwMode="auto">
          <a:xfrm>
            <a:off x="8556381" y="5032800"/>
            <a:ext cx="0" cy="92869"/>
          </a:xfrm>
          <a:prstGeom prst="line">
            <a:avLst/>
          </a:prstGeom>
          <a:noFill/>
          <a:ln w="9525">
            <a:solidFill>
              <a:schemeClr val="tx2"/>
            </a:solidFill>
            <a:round/>
            <a:headEnd/>
            <a:tailEnd/>
          </a:ln>
          <a:effectLst/>
        </p:spPr>
        <p:txBody>
          <a:bodyPr wrap="none" lIns="0" tIns="0" rIns="0" bIns="0" anchor="ctr">
            <a:spAutoFit/>
          </a:bodyPr>
          <a:lstStyle/>
          <a:p>
            <a:pPr eaLnBrk="1">
              <a:lnSpc>
                <a:spcPct val="90000"/>
              </a:lnSpc>
              <a:defRPr/>
            </a:pPr>
            <a:endParaRPr lang="fr-BE" sz="800" noProof="1">
              <a:solidFill>
                <a:schemeClr val="tx2"/>
              </a:solidFill>
              <a:latin typeface="+mn-lt"/>
              <a:cs typeface="+mn-cs"/>
              <a:sym typeface="+mn-lt"/>
            </a:endParaRPr>
          </a:p>
        </p:txBody>
      </p:sp>
      <p:sp>
        <p:nvSpPr>
          <p:cNvPr id="54" name="Doc Code" descr="casecode"/>
          <p:cNvSpPr txBox="1">
            <a:spLocks noChangeArrowheads="1"/>
          </p:cNvSpPr>
          <p:nvPr/>
        </p:nvSpPr>
        <p:spPr bwMode="auto">
          <a:xfrm>
            <a:off x="7860969" y="5032800"/>
            <a:ext cx="589905" cy="110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779252" rtl="0" eaLnBrk="1" fontAlgn="base" latinLnBrk="0" hangingPunct="1">
              <a:lnSpc>
                <a:spcPct val="90000"/>
              </a:lnSpc>
              <a:spcBef>
                <a:spcPct val="0"/>
              </a:spcBef>
              <a:spcAft>
                <a:spcPct val="0"/>
              </a:spcAft>
              <a:buClrTx/>
              <a:buSzTx/>
              <a:buFontTx/>
              <a:buNone/>
              <a:tabLst/>
              <a:defRPr/>
            </a:pPr>
            <a:r>
              <a:rPr kumimoji="0" lang="it-IT" sz="800" b="0" i="0" u="none" strike="noStrike" kern="1200" cap="none" spc="0" normalizeH="0" baseline="0" noProof="1">
                <a:ln>
                  <a:noFill/>
                </a:ln>
                <a:solidFill>
                  <a:schemeClr val="tx2"/>
                </a:solidFill>
                <a:effectLst/>
                <a:uLnTx/>
                <a:uFillTx/>
                <a:latin typeface="+mn-lt"/>
                <a:ea typeface="+mn-ea"/>
                <a:cs typeface="+mn-cs"/>
                <a:sym typeface="+mn-lt"/>
              </a:rPr>
              <a:t>AI4ENERGY</a:t>
            </a:r>
            <a:endParaRPr kumimoji="0" lang="fr-BE" sz="8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7" name="Source" hidden="1"/>
          <p:cNvSpPr txBox="1"/>
          <p:nvPr/>
        </p:nvSpPr>
        <p:spPr>
          <a:xfrm>
            <a:off x="648000" y="5015279"/>
            <a:ext cx="538609" cy="110800"/>
          </a:xfrm>
          <a:prstGeom prst="rect">
            <a:avLst/>
          </a:prstGeom>
          <a:noFill/>
          <a:ln w="9525">
            <a:noFill/>
          </a:ln>
        </p:spPr>
        <p:txBody>
          <a:bodyPr vert="horz" wrap="none" lIns="0" tIns="0" rIns="0" bIns="0" rtlCol="0" anchor="b" anchorCtr="0">
            <a:spAutoFit/>
          </a:bodyPr>
          <a:lstStyle/>
          <a:p>
            <a:pPr>
              <a:lnSpc>
                <a:spcPct val="90000"/>
              </a:lnSpc>
              <a:buSzPct val="100000"/>
            </a:pPr>
            <a:r>
              <a:rPr lang="fr-BE" sz="800" b="0">
                <a:solidFill>
                  <a:schemeClr val="tx1"/>
                </a:solidFill>
                <a:latin typeface="+mn-lt"/>
                <a:cs typeface="+mn-cs"/>
                <a:sym typeface="+mn-lt"/>
              </a:rPr>
              <a:t>Source: xxx</a:t>
            </a:r>
          </a:p>
        </p:txBody>
      </p:sp>
      <p:sp>
        <p:nvSpPr>
          <p:cNvPr id="56" name="Notes" hidden="1"/>
          <p:cNvSpPr txBox="1"/>
          <p:nvPr/>
        </p:nvSpPr>
        <p:spPr>
          <a:xfrm>
            <a:off x="648000" y="4792330"/>
            <a:ext cx="307777" cy="124650"/>
          </a:xfrm>
          <a:prstGeom prst="rect">
            <a:avLst/>
          </a:prstGeom>
          <a:noFill/>
          <a:ln w="9525">
            <a:noFill/>
          </a:ln>
        </p:spPr>
        <p:txBody>
          <a:bodyPr vert="horz" wrap="none" lIns="0" tIns="0" rIns="0" bIns="0" rtlCol="0" anchor="b" anchorCtr="0">
            <a:spAutoFit/>
          </a:bodyPr>
          <a:lstStyle/>
          <a:p>
            <a:pPr>
              <a:lnSpc>
                <a:spcPct val="90000"/>
              </a:lnSpc>
              <a:buSzPct val="100000"/>
            </a:pPr>
            <a:r>
              <a:rPr lang="fr-BE" sz="900" b="0">
                <a:solidFill>
                  <a:schemeClr val="tx1"/>
                </a:solidFill>
                <a:latin typeface="+mn-lt"/>
                <a:cs typeface="+mn-cs"/>
                <a:sym typeface="+mn-lt"/>
              </a:rPr>
              <a:t>1) xxx</a:t>
            </a:r>
          </a:p>
        </p:txBody>
      </p:sp>
      <p:grpSp>
        <p:nvGrpSpPr>
          <p:cNvPr id="5" name="Legend" hidden="1"/>
          <p:cNvGrpSpPr/>
          <p:nvPr/>
        </p:nvGrpSpPr>
        <p:grpSpPr>
          <a:xfrm>
            <a:off x="681405" y="4646441"/>
            <a:ext cx="660213" cy="125750"/>
            <a:chOff x="738189" y="6195259"/>
            <a:chExt cx="715231" cy="167666"/>
          </a:xfrm>
        </p:grpSpPr>
        <p:sp>
          <p:nvSpPr>
            <p:cNvPr id="49" name="LegendIcon"/>
            <p:cNvSpPr/>
            <p:nvPr/>
          </p:nvSpPr>
          <p:spPr>
            <a:xfrm>
              <a:off x="738189" y="6195259"/>
              <a:ext cx="215900" cy="146050"/>
            </a:xfrm>
            <a:prstGeom prst="rect">
              <a:avLst/>
            </a:prstGeom>
            <a:solidFill>
              <a:schemeClr val="accent2"/>
            </a:solidFill>
            <a:ln w="9525" cap="flat" cmpd="sng" algn="ctr">
              <a:solidFill>
                <a:schemeClr val="accent1"/>
              </a:solidFill>
              <a:prstDash val="solid"/>
            </a:ln>
            <a:effectLst/>
          </p:spPr>
          <p:txBody>
            <a:bodyPr lIns="0" tIns="0" rIns="0" bIns="0" rtlCol="0" anchor="ctr"/>
            <a:lstStyle/>
            <a:p>
              <a:pPr marL="0" marR="0" lvl="0" indent="0" algn="ctr" defTabSz="779252" eaLnBrk="1" fontAlgn="auto" latinLnBrk="0" hangingPunct="1">
                <a:lnSpc>
                  <a:spcPct val="90000"/>
                </a:lnSpc>
                <a:spcBef>
                  <a:spcPts val="0"/>
                </a:spcBef>
                <a:spcAft>
                  <a:spcPts val="0"/>
                </a:spcAft>
                <a:buClrTx/>
                <a:buSzTx/>
                <a:buFontTx/>
                <a:buNone/>
                <a:tabLst/>
                <a:defRPr/>
              </a:pPr>
              <a:endParaRPr kumimoji="0" lang="fr-BE" sz="1100" b="0" i="0" u="none" strike="noStrike" kern="0" cap="none" spc="0" normalizeH="0" baseline="0" noProof="0">
                <a:ln>
                  <a:noFill/>
                </a:ln>
                <a:solidFill>
                  <a:srgbClr val="000000"/>
                </a:solidFill>
                <a:effectLst/>
                <a:uLnTx/>
                <a:uFillTx/>
                <a:latin typeface="+mn-lt"/>
                <a:ea typeface="+mn-ea"/>
                <a:cs typeface="+mn-cs"/>
                <a:sym typeface="+mn-lt"/>
              </a:endParaRPr>
            </a:p>
          </p:txBody>
        </p:sp>
        <p:sp>
          <p:nvSpPr>
            <p:cNvPr id="50" name="LegendText"/>
            <p:cNvSpPr txBox="1"/>
            <p:nvPr/>
          </p:nvSpPr>
          <p:spPr>
            <a:xfrm>
              <a:off x="1036639" y="6196726"/>
              <a:ext cx="416781" cy="166199"/>
            </a:xfrm>
            <a:prstGeom prst="rect">
              <a:avLst/>
            </a:prstGeom>
            <a:noFill/>
            <a:ln w="9525">
              <a:noFill/>
            </a:ln>
          </p:spPr>
          <p:txBody>
            <a:bodyPr vert="horz" wrap="none" lIns="0" tIns="0" rIns="0" bIns="0" rtlCol="0" anchor="t" anchorCtr="0">
              <a:spAutoFit/>
            </a:bodyPr>
            <a:lstStyle/>
            <a:p>
              <a:pPr marL="0" marR="0" lvl="0" indent="0" defTabSz="779252" eaLnBrk="1" fontAlgn="auto" latinLnBrk="0" hangingPunct="1">
                <a:lnSpc>
                  <a:spcPct val="90000"/>
                </a:lnSpc>
                <a:spcBef>
                  <a:spcPts val="0"/>
                </a:spcBef>
                <a:spcAft>
                  <a:spcPts val="0"/>
                </a:spcAft>
                <a:buClr>
                  <a:srgbClr val="000000"/>
                </a:buClr>
                <a:buSzPct val="100000"/>
                <a:buFontTx/>
                <a:buNone/>
                <a:tabLst/>
                <a:defRPr/>
              </a:pPr>
              <a:r>
                <a:rPr kumimoji="0" lang="fr-BE" sz="900" b="0" i="0" u="none" strike="noStrike" kern="0" cap="none" spc="0" normalizeH="0" baseline="0" noProof="0">
                  <a:ln>
                    <a:noFill/>
                  </a:ln>
                  <a:solidFill>
                    <a:sysClr val="windowText" lastClr="000000"/>
                  </a:solidFill>
                  <a:effectLst/>
                  <a:uLnTx/>
                  <a:uFillTx/>
                  <a:latin typeface="+mn-lt"/>
                  <a:cs typeface="+mn-cs"/>
                  <a:sym typeface="+mn-lt"/>
                </a:rPr>
                <a:t>Legend</a:t>
              </a:r>
            </a:p>
          </p:txBody>
        </p:sp>
      </p:grpSp>
      <p:sp>
        <p:nvSpPr>
          <p:cNvPr id="45" name="Formatted_text" hidden="1"/>
          <p:cNvSpPr txBox="1">
            <a:spLocks/>
          </p:cNvSpPr>
          <p:nvPr/>
        </p:nvSpPr>
        <p:spPr>
          <a:xfrm>
            <a:off x="681405" y="1619214"/>
            <a:ext cx="1827692" cy="874085"/>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BE" sz="1300" b="1">
                <a:latin typeface="+mn-lt"/>
                <a:cs typeface="+mn-cs"/>
                <a:sym typeface="+mn-lt"/>
              </a:rPr>
              <a:t>15 Point Text: Level 0</a:t>
            </a:r>
            <a:endParaRPr lang="fr-BE" sz="1300" b="0">
              <a:latin typeface="+mn-lt"/>
              <a:cs typeface="+mn-cs"/>
              <a:sym typeface="+mn-lt"/>
            </a:endParaRPr>
          </a:p>
          <a:p>
            <a:pPr marL="140247" lvl="1" indent="-140247">
              <a:lnSpc>
                <a:spcPct val="90000"/>
              </a:lnSpc>
              <a:spcBef>
                <a:spcPts val="682"/>
              </a:spcBef>
              <a:buClr>
                <a:schemeClr val="tx1"/>
              </a:buClr>
              <a:buSzPct val="100000"/>
              <a:buFont typeface="Arial Narrow"/>
              <a:buChar char="&gt;"/>
            </a:pPr>
            <a:r>
              <a:rPr lang="fr-BE" sz="1300" b="0">
                <a:latin typeface="+mn-lt"/>
                <a:cs typeface="+mn-cs"/>
                <a:sym typeface="+mn-lt"/>
              </a:rPr>
              <a:t>Level 1</a:t>
            </a:r>
          </a:p>
          <a:p>
            <a:pPr marL="293643" lvl="2" indent="-142438">
              <a:lnSpc>
                <a:spcPct val="90000"/>
              </a:lnSpc>
              <a:spcBef>
                <a:spcPts val="341"/>
              </a:spcBef>
              <a:buClr>
                <a:schemeClr val="tx1"/>
              </a:buClr>
              <a:buSzPct val="100000"/>
              <a:buFont typeface="Arial Narrow"/>
              <a:buChar char="–"/>
            </a:pPr>
            <a:r>
              <a:rPr lang="fr-BE" sz="1300" b="0">
                <a:latin typeface="+mn-lt"/>
                <a:cs typeface="+mn-cs"/>
                <a:sym typeface="+mn-lt"/>
              </a:rPr>
              <a:t>Level 2</a:t>
            </a:r>
          </a:p>
          <a:p>
            <a:pPr marL="425126" lvl="3" indent="-122717">
              <a:lnSpc>
                <a:spcPct val="90000"/>
              </a:lnSpc>
              <a:spcBef>
                <a:spcPts val="170"/>
              </a:spcBef>
              <a:buClr>
                <a:schemeClr val="tx1"/>
              </a:buClr>
              <a:buSzPct val="100000"/>
              <a:buFont typeface="Arial Narrow"/>
              <a:buChar char="-"/>
            </a:pPr>
            <a:r>
              <a:rPr lang="fr-BE" sz="1300" b="0">
                <a:latin typeface="+mn-lt"/>
                <a:cs typeface="+mn-cs"/>
                <a:sym typeface="+mn-lt"/>
              </a:rPr>
              <a:t>Level 3</a:t>
            </a:r>
          </a:p>
        </p:txBody>
      </p:sp>
      <p:sp>
        <p:nvSpPr>
          <p:cNvPr id="51" name="Subtitle" hidden="1"/>
          <p:cNvSpPr txBox="1">
            <a:spLocks/>
          </p:cNvSpPr>
          <p:nvPr/>
        </p:nvSpPr>
        <p:spPr>
          <a:xfrm>
            <a:off x="647999" y="1188358"/>
            <a:ext cx="8065849" cy="249299"/>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fr-BE" sz="1800" b="0">
                <a:solidFill>
                  <a:schemeClr val="accent3"/>
                </a:solidFill>
                <a:latin typeface="Arial Narrow" panose="020B0606020202030204" pitchFamily="34" charset="0"/>
                <a:cs typeface="+mn-cs"/>
                <a:sym typeface="+mn-lt"/>
              </a:rPr>
              <a:t>Subtitle</a:t>
            </a:r>
          </a:p>
        </p:txBody>
      </p:sp>
      <p:sp>
        <p:nvSpPr>
          <p:cNvPr id="3" name="Text Placeholder"/>
          <p:cNvSpPr>
            <a:spLocks noGrp="1"/>
          </p:cNvSpPr>
          <p:nvPr>
            <p:ph type="body" idx="1"/>
          </p:nvPr>
        </p:nvSpPr>
        <p:spPr>
          <a:xfrm>
            <a:off x="648000" y="1282500"/>
            <a:ext cx="8064000" cy="1189556"/>
          </a:xfrm>
          <a:prstGeom prst="rect">
            <a:avLst/>
          </a:prstGeom>
        </p:spPr>
        <p:txBody>
          <a:bodyPr vert="horz" lIns="0" tIns="0" rIns="0" bIns="0" rtlCol="0">
            <a:spAutoFit/>
          </a:bodyPr>
          <a:lstStyle/>
          <a:p>
            <a:pPr lvl="0"/>
            <a:r>
              <a:rPr lang="fr-BE"/>
              <a:t>Click to edit Master text styles – Level 0</a:t>
            </a:r>
          </a:p>
          <a:p>
            <a:pPr lvl="1"/>
            <a:r>
              <a:rPr lang="fr-BE"/>
              <a:t>Level 1</a:t>
            </a:r>
          </a:p>
          <a:p>
            <a:pPr lvl="2"/>
            <a:r>
              <a:rPr lang="fr-BE"/>
              <a:t>Level 2</a:t>
            </a:r>
          </a:p>
          <a:p>
            <a:pPr lvl="3"/>
            <a:r>
              <a:rPr lang="fr-BE"/>
              <a:t>Level 3</a:t>
            </a:r>
          </a:p>
        </p:txBody>
      </p:sp>
      <p:sp>
        <p:nvSpPr>
          <p:cNvPr id="2" name="Title Placeholder"/>
          <p:cNvSpPr>
            <a:spLocks noGrp="1"/>
          </p:cNvSpPr>
          <p:nvPr>
            <p:ph type="title"/>
          </p:nvPr>
        </p:nvSpPr>
        <p:spPr>
          <a:xfrm>
            <a:off x="648000" y="363360"/>
            <a:ext cx="8064000" cy="612000"/>
          </a:xfrm>
          <a:prstGeom prst="rect">
            <a:avLst/>
          </a:prstGeom>
        </p:spPr>
        <p:txBody>
          <a:bodyPr vert="horz" wrap="square" lIns="0" tIns="0" rIns="0" bIns="0" rtlCol="0" anchor="b" anchorCtr="0">
            <a:noAutofit/>
          </a:bodyPr>
          <a:lstStyle/>
          <a:p>
            <a:pPr lvl="0" fontAlgn="auto">
              <a:spcAft>
                <a:spcPts val="0"/>
              </a:spcAft>
            </a:pPr>
            <a:r>
              <a:rPr lang="fr-BE" noProof="0"/>
              <a:t>Click to edit Master title style</a:t>
            </a:r>
          </a:p>
        </p:txBody>
      </p:sp>
      <p:grpSp>
        <p:nvGrpSpPr>
          <p:cNvPr id="19" name="Drawing grid" hidden="1"/>
          <p:cNvGrpSpPr/>
          <p:nvPr/>
        </p:nvGrpSpPr>
        <p:grpSpPr>
          <a:xfrm>
            <a:off x="0" y="0"/>
            <a:ext cx="9144000" cy="5143500"/>
            <a:chOff x="0" y="0"/>
            <a:chExt cx="9906000" cy="6858000"/>
          </a:xfrm>
        </p:grpSpPr>
        <p:cxnSp>
          <p:nvCxnSpPr>
            <p:cNvPr id="66" name="!!!Do not delete!!!" hidden="1"/>
            <p:cNvCxnSpPr/>
            <p:nvPr userDrawn="1"/>
          </p:nvCxnSpPr>
          <p:spPr>
            <a:xfrm>
              <a:off x="0" y="309409"/>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0" name="!!!Do not delete!!!" hidden="1"/>
            <p:cNvCxnSpPr/>
            <p:nvPr/>
          </p:nvCxnSpPr>
          <p:spPr>
            <a:xfrm>
              <a:off x="738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1" name="!!!Do not delete!!!" hidden="1"/>
            <p:cNvCxnSpPr/>
            <p:nvPr/>
          </p:nvCxnSpPr>
          <p:spPr>
            <a:xfrm>
              <a:off x="1083600" y="0"/>
              <a:ext cx="0" cy="496568"/>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6" name="!!!Do not delete!!!" hidden="1"/>
            <p:cNvCxnSpPr/>
            <p:nvPr/>
          </p:nvCxnSpPr>
          <p:spPr>
            <a:xfrm>
              <a:off x="9271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7" name="!!!Do not delete!!!" hidden="1"/>
            <p:cNvCxnSpPr/>
            <p:nvPr/>
          </p:nvCxnSpPr>
          <p:spPr>
            <a:xfrm>
              <a:off x="0" y="222248"/>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59" name="!!!Do not delete!!!" hidden="1"/>
            <p:cNvCxnSpPr/>
            <p:nvPr/>
          </p:nvCxnSpPr>
          <p:spPr>
            <a:xfrm>
              <a:off x="0" y="66675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0" name="!!!Do not delete!!!" hidden="1"/>
            <p:cNvCxnSpPr/>
            <p:nvPr/>
          </p:nvCxnSpPr>
          <p:spPr>
            <a:xfrm>
              <a:off x="0" y="64188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1" name="!!!Do not delete!!!" hidden="1"/>
            <p:cNvCxnSpPr/>
            <p:nvPr/>
          </p:nvCxnSpPr>
          <p:spPr>
            <a:xfrm>
              <a:off x="0" y="6708775"/>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2" name="!!!Do not delete!!!" hidden="1"/>
            <p:cNvCxnSpPr/>
            <p:nvPr/>
          </p:nvCxnSpPr>
          <p:spPr>
            <a:xfrm>
              <a:off x="0" y="17100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3" name="!!!Do not delete!!!" hidden="1"/>
            <p:cNvCxnSpPr/>
            <p:nvPr/>
          </p:nvCxnSpPr>
          <p:spPr>
            <a:xfrm>
              <a:off x="548711" y="2178000"/>
              <a:ext cx="8939211"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10" name="Group 9" hidden="1"/>
            <p:cNvGrpSpPr/>
            <p:nvPr userDrawn="1"/>
          </p:nvGrpSpPr>
          <p:grpSpPr>
            <a:xfrm>
              <a:off x="8495656" y="1"/>
              <a:ext cx="236220" cy="670560"/>
              <a:chOff x="8321029" y="0"/>
              <a:chExt cx="236220" cy="719149"/>
            </a:xfrm>
          </p:grpSpPr>
          <p:cxnSp>
            <p:nvCxnSpPr>
              <p:cNvPr id="68" name="!!!Do not delete!!!" hidden="1"/>
              <p:cNvCxnSpPr>
                <a:cxnSpLocks/>
              </p:cNvCxnSpPr>
              <p:nvPr userDrawn="1"/>
            </p:nvCxnSpPr>
            <p:spPr>
              <a:xfrm>
                <a:off x="832102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9" name="!!!Do not delete!!!" hidden="1"/>
              <p:cNvCxnSpPr>
                <a:cxnSpLocks/>
              </p:cNvCxnSpPr>
              <p:nvPr userDrawn="1"/>
            </p:nvCxnSpPr>
            <p:spPr>
              <a:xfrm>
                <a:off x="855724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cxnSp>
          <p:nvCxnSpPr>
            <p:cNvPr id="67" name="!!!Do not delete!!!" hidden="1"/>
            <p:cNvCxnSpPr/>
            <p:nvPr userDrawn="1"/>
          </p:nvCxnSpPr>
          <p:spPr>
            <a:xfrm>
              <a:off x="0" y="574673"/>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sp>
          <p:nvSpPr>
            <p:cNvPr id="15" name="Rectangle 14" hidden="1"/>
            <p:cNvSpPr>
              <a:spLocks/>
            </p:cNvSpPr>
            <p:nvPr userDrawn="1"/>
          </p:nvSpPr>
          <p:spPr>
            <a:xfrm>
              <a:off x="736600" y="222248"/>
              <a:ext cx="274320" cy="274320"/>
            </a:xfrm>
            <a:prstGeom prst="rect">
              <a:avLst/>
            </a:prstGeom>
            <a:noFill/>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eaLnBrk="1">
                <a:lnSpc>
                  <a:spcPct val="90000"/>
                </a:lnSpc>
                <a:spcBef>
                  <a:spcPts val="341"/>
                </a:spcBef>
              </a:pPr>
              <a:endParaRPr lang="fr-BE" sz="1300" b="0"/>
            </a:p>
          </p:txBody>
        </p:sp>
      </p:grpSp>
      <p:cxnSp>
        <p:nvCxnSpPr>
          <p:cNvPr id="64" name="Connecteur droit 4"/>
          <p:cNvCxnSpPr/>
          <p:nvPr userDrawn="1"/>
        </p:nvCxnSpPr>
        <p:spPr>
          <a:xfrm>
            <a:off x="432000" y="0"/>
            <a:ext cx="0" cy="973931"/>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custDataLst>
      <p:custData r:id="rId13"/>
    </p:custDataLst>
    <p:extLst>
      <p:ext uri="{BB962C8B-B14F-4D97-AF65-F5344CB8AC3E}">
        <p14:creationId xmlns:p14="http://schemas.microsoft.com/office/powerpoint/2010/main" val="3638448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89" r:id="rId10"/>
  </p:sldLayoutIdLst>
  <p:hf sldNum="0" hdr="0" ftr="0" dt="0"/>
  <p:txStyles>
    <p:titleStyle>
      <a:lvl1pPr algn="l" defTabSz="779252" rtl="0" eaLnBrk="1" latinLnBrk="0" hangingPunct="1">
        <a:lnSpc>
          <a:spcPct val="90000"/>
        </a:lnSpc>
        <a:spcBef>
          <a:spcPct val="0"/>
        </a:spcBef>
        <a:buNone/>
        <a:defRPr lang="en-US" sz="2400" b="0" kern="1200" baseline="0" noProof="0" dirty="0">
          <a:solidFill>
            <a:srgbClr val="34B4E4"/>
          </a:solidFill>
          <a:latin typeface="+mj-lt"/>
          <a:ea typeface="+mj-ea"/>
          <a:cs typeface="+mj-cs"/>
          <a:sym typeface="+mn-lt"/>
        </a:defRPr>
      </a:lvl1pPr>
    </p:titleStyle>
    <p:bodyStyle>
      <a:lvl1pPr marL="0" indent="0" algn="l" defTabSz="779252" rtl="0" eaLnBrk="1" latinLnBrk="0" hangingPunct="1">
        <a:lnSpc>
          <a:spcPct val="90000"/>
        </a:lnSpc>
        <a:spcBef>
          <a:spcPts val="0"/>
        </a:spcBef>
        <a:buFont typeface="Arial Narrow" pitchFamily="34" charset="0"/>
        <a:buNone/>
        <a:defRPr lang="en-US" sz="1800" b="0" i="0" kern="1200" baseline="0" dirty="0" smtClean="0">
          <a:solidFill>
            <a:schemeClr val="tx1"/>
          </a:solidFill>
          <a:latin typeface="+mn-lt"/>
          <a:ea typeface="+mn-ea"/>
          <a:cs typeface="+mn-cs"/>
          <a:sym typeface="+mn-lt"/>
        </a:defRPr>
      </a:lvl1pPr>
      <a:lvl2pPr marL="196347" indent="-196347" algn="l" defTabSz="779252" rtl="0" eaLnBrk="1" latinLnBrk="0" hangingPunct="1">
        <a:lnSpc>
          <a:spcPct val="90000"/>
        </a:lnSpc>
        <a:spcBef>
          <a:spcPts val="1023"/>
        </a:spcBef>
        <a:buFont typeface="Arial Narrow" pitchFamily="34" charset="0"/>
        <a:buChar char="&gt;"/>
        <a:defRPr lang="en-US" sz="1800" b="0" kern="1200" dirty="0" smtClean="0">
          <a:solidFill>
            <a:schemeClr val="tx1"/>
          </a:solidFill>
          <a:latin typeface="+mn-lt"/>
          <a:ea typeface="+mn-ea"/>
          <a:cs typeface="+mn-cs"/>
          <a:sym typeface="+mn-lt"/>
        </a:defRPr>
      </a:lvl2pPr>
      <a:lvl3pPr marL="411101" indent="-199415" algn="l" defTabSz="779252" rtl="0" eaLnBrk="1" latinLnBrk="0" hangingPunct="1">
        <a:lnSpc>
          <a:spcPct val="90000"/>
        </a:lnSpc>
        <a:spcBef>
          <a:spcPts val="341"/>
        </a:spcBef>
        <a:buFont typeface="Arial Narrow" pitchFamily="34" charset="0"/>
        <a:buChar char="–"/>
        <a:defRPr lang="en-US" sz="1800" b="0" kern="1200" dirty="0" smtClean="0">
          <a:solidFill>
            <a:schemeClr val="tx1"/>
          </a:solidFill>
          <a:latin typeface="+mn-lt"/>
          <a:ea typeface="+mn-ea"/>
          <a:cs typeface="+mn-cs"/>
          <a:sym typeface="+mn-lt"/>
        </a:defRPr>
      </a:lvl3pPr>
      <a:lvl4pPr marL="595176" indent="-171804" algn="l" defTabSz="779252" rtl="0" eaLnBrk="1" latinLnBrk="0" hangingPunct="1">
        <a:lnSpc>
          <a:spcPct val="90000"/>
        </a:lnSpc>
        <a:spcBef>
          <a:spcPts val="170"/>
        </a:spcBef>
        <a:buFont typeface="Arial Narrow" pitchFamily="34" charset="0"/>
        <a:buChar char="-"/>
        <a:defRPr lang="en-US" sz="1800" b="0" kern="1200" dirty="0">
          <a:solidFill>
            <a:schemeClr val="tx1"/>
          </a:solidFill>
          <a:latin typeface="+mn-lt"/>
          <a:ea typeface="+mn-ea"/>
          <a:cs typeface="+mn-cs"/>
          <a:sym typeface="+mn-lt"/>
        </a:defRPr>
      </a:lvl4pPr>
      <a:lvl5pPr marL="595176" indent="0" algn="l" defTabSz="779252" rtl="0" eaLnBrk="1" latinLnBrk="0" hangingPunct="1">
        <a:lnSpc>
          <a:spcPct val="93000"/>
        </a:lnSpc>
        <a:spcBef>
          <a:spcPts val="0"/>
        </a:spcBef>
        <a:buFont typeface="Arial Narrow" pitchFamily="34" charset="0"/>
        <a:buNone/>
        <a:defRPr sz="1400" kern="1200">
          <a:solidFill>
            <a:schemeClr val="tx1"/>
          </a:solidFill>
          <a:latin typeface="Arial Narrow" pitchFamily="34" charset="0"/>
          <a:ea typeface="+mn-ea"/>
          <a:cs typeface="+mn-cs"/>
        </a:defRPr>
      </a:lvl5pPr>
      <a:lvl6pPr marL="2142942" indent="-194813" algn="l" defTabSz="779252" rtl="0" eaLnBrk="1" latinLnBrk="0" hangingPunct="1">
        <a:spcBef>
          <a:spcPct val="20000"/>
        </a:spcBef>
        <a:buFont typeface="Arial Narrow"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Narrow"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Narrow"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Narrow"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W:\06_0046\05_multimedia\05_projets\05_Identite_visuelle\GRDU\Powerpoint\2017\final\images_modele_ppt\ORES_dia_contenu_150dpi.jpg"/>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itre 1"/>
          <p:cNvSpPr>
            <a:spLocks noGrp="1"/>
          </p:cNvSpPr>
          <p:nvPr>
            <p:ph type="title"/>
          </p:nvPr>
        </p:nvSpPr>
        <p:spPr>
          <a:xfrm>
            <a:off x="648000" y="252000"/>
            <a:ext cx="8064000" cy="612000"/>
          </a:xfrm>
          <a:prstGeom prst="rect">
            <a:avLst/>
          </a:prstGeom>
        </p:spPr>
        <p:txBody>
          <a:bodyPr vert="horz" lIns="0" tIns="0" rIns="0" bIns="0" rtlCol="0" anchor="b" anchorCtr="0">
            <a:normAutofit/>
          </a:bodyPr>
          <a:lstStyle/>
          <a:p>
            <a:r>
              <a:rPr lang="fr-FR" dirty="0"/>
              <a:t>Modifiez le style du titre</a:t>
            </a:r>
            <a:endParaRPr lang="fr-BE" dirty="0"/>
          </a:p>
        </p:txBody>
      </p:sp>
      <p:sp>
        <p:nvSpPr>
          <p:cNvPr id="8" name="Espace réservé du contenu 2"/>
          <p:cNvSpPr txBox="1">
            <a:spLocks/>
          </p:cNvSpPr>
          <p:nvPr/>
        </p:nvSpPr>
        <p:spPr>
          <a:xfrm>
            <a:off x="648000" y="1260001"/>
            <a:ext cx="8064000" cy="3452400"/>
          </a:xfrm>
          <a:prstGeom prst="rect">
            <a:avLst/>
          </a:prstGeom>
        </p:spPr>
        <p:txBody>
          <a:bodyPr lIns="0" tIns="0" rIns="0" bIns="0"/>
          <a:lstStyle>
            <a:lvl1pPr marL="0" indent="0" algn="l" defTabSz="914400" rtl="0" eaLnBrk="1" latinLnBrk="0" hangingPunct="1">
              <a:spcBef>
                <a:spcPts val="1200"/>
              </a:spcBef>
              <a:buFontTx/>
              <a:buNone/>
              <a:defRPr sz="1800" kern="1200">
                <a:solidFill>
                  <a:schemeClr val="tx1"/>
                </a:solidFill>
                <a:latin typeface="+mn-lt"/>
                <a:ea typeface="+mn-ea"/>
                <a:cs typeface="+mn-cs"/>
              </a:defRPr>
            </a:lvl1pPr>
            <a:lvl2pPr marL="864000" indent="0" algn="l" defTabSz="914400" rtl="0" eaLnBrk="1" latinLnBrk="0" hangingPunct="1">
              <a:spcBef>
                <a:spcPts val="600"/>
              </a:spcBef>
              <a:buFontTx/>
              <a:buNone/>
              <a:defRPr sz="1600" kern="1200">
                <a:solidFill>
                  <a:srgbClr val="57666F"/>
                </a:solidFill>
                <a:latin typeface="+mn-lt"/>
                <a:ea typeface="+mn-ea"/>
                <a:cs typeface="+mn-cs"/>
              </a:defRPr>
            </a:lvl2pPr>
            <a:lvl3pPr marL="1512000" indent="0" algn="l" defTabSz="914400" rtl="0" eaLnBrk="1" latinLnBrk="0" hangingPunct="1">
              <a:spcBef>
                <a:spcPts val="600"/>
              </a:spcBef>
              <a:buFontTx/>
              <a:buNone/>
              <a:defRPr sz="1200" kern="1200">
                <a:solidFill>
                  <a:srgbClr val="57666F"/>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dirty="0"/>
          </a:p>
        </p:txBody>
      </p:sp>
      <p:cxnSp>
        <p:nvCxnSpPr>
          <p:cNvPr id="10" name="Connecteur droit 9"/>
          <p:cNvCxnSpPr/>
          <p:nvPr/>
        </p:nvCxnSpPr>
        <p:spPr>
          <a:xfrm>
            <a:off x="432000" y="0"/>
            <a:ext cx="0" cy="86400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
        <p:nvSpPr>
          <p:cNvPr id="6" name="Doc Code" descr="casecode">
            <a:extLst>
              <a:ext uri="{FF2B5EF4-FFF2-40B4-BE49-F238E27FC236}">
                <a16:creationId xmlns:a16="http://schemas.microsoft.com/office/drawing/2014/main" id="{7B17BC33-823E-47B0-845A-12AC8A3BA61A}"/>
              </a:ext>
            </a:extLst>
          </p:cNvPr>
          <p:cNvSpPr txBox="1">
            <a:spLocks noChangeArrowheads="1"/>
          </p:cNvSpPr>
          <p:nvPr userDrawn="1"/>
        </p:nvSpPr>
        <p:spPr bwMode="auto">
          <a:xfrm>
            <a:off x="7860969" y="5032800"/>
            <a:ext cx="589905" cy="110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779252" rtl="0" eaLnBrk="1" fontAlgn="base" latinLnBrk="0" hangingPunct="1">
              <a:lnSpc>
                <a:spcPct val="90000"/>
              </a:lnSpc>
              <a:spcBef>
                <a:spcPct val="0"/>
              </a:spcBef>
              <a:spcAft>
                <a:spcPct val="0"/>
              </a:spcAft>
              <a:buClrTx/>
              <a:buSzTx/>
              <a:buFontTx/>
              <a:buNone/>
              <a:tabLst/>
              <a:defRPr/>
            </a:pPr>
            <a:r>
              <a:rPr kumimoji="0" lang="it-IT" sz="800" b="0" i="0" u="none" strike="noStrike" kern="1200" cap="none" spc="0" normalizeH="0" baseline="0" noProof="1">
                <a:ln>
                  <a:noFill/>
                </a:ln>
                <a:solidFill>
                  <a:schemeClr val="tx2"/>
                </a:solidFill>
                <a:effectLst/>
                <a:uLnTx/>
                <a:uFillTx/>
                <a:latin typeface="+mn-lt"/>
                <a:ea typeface="+mn-ea"/>
                <a:cs typeface="+mn-cs"/>
                <a:sym typeface="+mn-lt"/>
              </a:rPr>
              <a:t>AI4ENERGY</a:t>
            </a:r>
            <a:endParaRPr kumimoji="0" lang="fr-BE" sz="800" b="0" i="0" u="none" strike="noStrike" kern="1200" cap="none" spc="0" normalizeH="0" baseline="0" noProof="1">
              <a:ln>
                <a:noFill/>
              </a:ln>
              <a:solidFill>
                <a:schemeClr val="tx2"/>
              </a:solidFill>
              <a:effectLst/>
              <a:uLnTx/>
              <a:uFillTx/>
              <a:latin typeface="+mn-lt"/>
              <a:ea typeface="+mn-ea"/>
              <a:cs typeface="+mn-cs"/>
              <a:sym typeface="+mn-lt"/>
            </a:endParaRPr>
          </a:p>
        </p:txBody>
      </p:sp>
    </p:spTree>
    <p:extLst>
      <p:ext uri="{BB962C8B-B14F-4D97-AF65-F5344CB8AC3E}">
        <p14:creationId xmlns:p14="http://schemas.microsoft.com/office/powerpoint/2010/main" val="227405232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spcBef>
          <a:spcPct val="0"/>
        </a:spcBef>
        <a:buNone/>
        <a:defRPr sz="2400" kern="1200">
          <a:solidFill>
            <a:srgbClr val="34B4E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1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34.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image" Target="../media/image23.jpeg"/><Relationship Id="rId5" Type="http://schemas.openxmlformats.org/officeDocument/2006/relationships/image" Target="../media/image20.jpeg"/><Relationship Id="rId10" Type="http://schemas.openxmlformats.org/officeDocument/2006/relationships/slide" Target="slide6.xml"/><Relationship Id="rId4" Type="http://schemas.openxmlformats.org/officeDocument/2006/relationships/slide" Target="slide17.xml"/><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10.xml"/><Relationship Id="rId7" Type="http://schemas.openxmlformats.org/officeDocument/2006/relationships/image" Target="../media/image25.emf"/><Relationship Id="rId12" Type="http://schemas.openxmlformats.org/officeDocument/2006/relationships/image" Target="../media/image27.jpeg"/><Relationship Id="rId2" Type="http://schemas.openxmlformats.org/officeDocument/2006/relationships/tags" Target="../tags/tag21.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24.png"/><Relationship Id="rId5" Type="http://schemas.openxmlformats.org/officeDocument/2006/relationships/image" Target="../media/image26.png"/><Relationship Id="rId10" Type="http://schemas.openxmlformats.org/officeDocument/2006/relationships/slide" Target="slide7.xml"/><Relationship Id="rId4" Type="http://schemas.openxmlformats.org/officeDocument/2006/relationships/notesSlide" Target="../notesSlides/notesSlide3.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10.xml"/><Relationship Id="rId7" Type="http://schemas.openxmlformats.org/officeDocument/2006/relationships/image" Target="../media/image25.emf"/><Relationship Id="rId12" Type="http://schemas.openxmlformats.org/officeDocument/2006/relationships/image" Target="../media/image27.jpeg"/><Relationship Id="rId2" Type="http://schemas.openxmlformats.org/officeDocument/2006/relationships/tags" Target="../tags/tag22.xml"/><Relationship Id="rId1" Type="http://schemas.openxmlformats.org/officeDocument/2006/relationships/vmlDrawing" Target="../drawings/vmlDrawing7.vml"/><Relationship Id="rId6" Type="http://schemas.openxmlformats.org/officeDocument/2006/relationships/oleObject" Target="../embeddings/oleObject6.bin"/><Relationship Id="rId11" Type="http://schemas.openxmlformats.org/officeDocument/2006/relationships/image" Target="../media/image24.png"/><Relationship Id="rId5" Type="http://schemas.openxmlformats.org/officeDocument/2006/relationships/image" Target="../media/image26.png"/><Relationship Id="rId10" Type="http://schemas.openxmlformats.org/officeDocument/2006/relationships/slide" Target="slide7.xml"/><Relationship Id="rId4" Type="http://schemas.openxmlformats.org/officeDocument/2006/relationships/notesSlide" Target="../notesSlides/notesSlide4.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10.xml"/><Relationship Id="rId7" Type="http://schemas.openxmlformats.org/officeDocument/2006/relationships/image" Target="../media/image28.png"/><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image" Target="../media/image25.emf"/><Relationship Id="rId5" Type="http://schemas.openxmlformats.org/officeDocument/2006/relationships/oleObject" Target="../embeddings/oleObject7.bin"/><Relationship Id="rId4" Type="http://schemas.openxmlformats.org/officeDocument/2006/relationships/notesSlide" Target="../notesSlides/notesSlide5.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7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1283449"/>
            <a:ext cx="9252520" cy="4384645"/>
            <a:chOff x="35496" y="1996683"/>
            <a:chExt cx="9252520" cy="4384645"/>
          </a:xfrm>
        </p:grpSpPr>
        <p:sp>
          <p:nvSpPr>
            <p:cNvPr id="4" name="purple rectangle"/>
            <p:cNvSpPr>
              <a:spLocks noChangeArrowheads="1"/>
            </p:cNvSpPr>
            <p:nvPr/>
          </p:nvSpPr>
          <p:spPr bwMode="auto">
            <a:xfrm>
              <a:off x="2627898" y="2043065"/>
              <a:ext cx="6421520" cy="774427"/>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purple rectangle"/>
            <p:cNvSpPr>
              <a:spLocks noChangeArrowheads="1"/>
            </p:cNvSpPr>
            <p:nvPr/>
          </p:nvSpPr>
          <p:spPr bwMode="auto">
            <a:xfrm>
              <a:off x="2627900" y="2043065"/>
              <a:ext cx="6421518" cy="303012"/>
            </a:xfrm>
            <a:prstGeom prst="rect">
              <a:avLst/>
            </a:pr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your text here"/>
            <p:cNvSpPr txBox="1"/>
            <p:nvPr/>
          </p:nvSpPr>
          <p:spPr>
            <a:xfrm>
              <a:off x="5349636" y="1996683"/>
              <a:ext cx="3695062" cy="338554"/>
            </a:xfrm>
            <a:prstGeom prst="rect">
              <a:avLst/>
            </a:prstGeom>
            <a:noFill/>
          </p:spPr>
          <p:txBody>
            <a:bodyPr wrap="square" rtlCol="0">
              <a:spAutoFit/>
            </a:bodyPr>
            <a:lstStyle/>
            <a:p>
              <a:r>
                <a:rPr lang="en-US" sz="1600" b="1" dirty="0">
                  <a:solidFill>
                    <a:schemeClr val="bg1"/>
                  </a:solidFill>
                  <a:latin typeface="+mj-lt"/>
                </a:rPr>
                <a:t>Real Time Operation</a:t>
              </a:r>
            </a:p>
          </p:txBody>
        </p:sp>
        <p:sp>
          <p:nvSpPr>
            <p:cNvPr id="7" name="your text goes here"/>
            <p:cNvSpPr txBox="1"/>
            <p:nvPr/>
          </p:nvSpPr>
          <p:spPr>
            <a:xfrm>
              <a:off x="5349636" y="2284715"/>
              <a:ext cx="3695062"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chemeClr val="bg1"/>
                  </a:solidFill>
                </a:rPr>
                <a:t>Low latency between “see” to “act”</a:t>
              </a:r>
            </a:p>
            <a:p>
              <a:pPr marL="171450" indent="-171450">
                <a:buFont typeface="Arial" panose="020B0604020202020204" pitchFamily="34" charset="0"/>
                <a:buChar char="•"/>
              </a:pPr>
              <a:r>
                <a:rPr lang="en-US" sz="1400" dirty="0">
                  <a:solidFill>
                    <a:schemeClr val="bg1"/>
                  </a:solidFill>
                </a:rPr>
                <a:t>Accurate and reliable actions means</a:t>
              </a:r>
            </a:p>
          </p:txBody>
        </p:sp>
        <p:sp>
          <p:nvSpPr>
            <p:cNvPr id="8" name="purple rectangle"/>
            <p:cNvSpPr>
              <a:spLocks noChangeArrowheads="1"/>
            </p:cNvSpPr>
            <p:nvPr/>
          </p:nvSpPr>
          <p:spPr bwMode="auto">
            <a:xfrm>
              <a:off x="2630330" y="2978923"/>
              <a:ext cx="6419088" cy="774427"/>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purple rectangle"/>
            <p:cNvSpPr>
              <a:spLocks noChangeArrowheads="1"/>
            </p:cNvSpPr>
            <p:nvPr/>
          </p:nvSpPr>
          <p:spPr bwMode="auto">
            <a:xfrm>
              <a:off x="2630330" y="2978923"/>
              <a:ext cx="6419088" cy="303012"/>
            </a:xfrm>
            <a:prstGeom prst="rect">
              <a:avLst/>
            </a:pr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your text here"/>
            <p:cNvSpPr txBox="1"/>
            <p:nvPr/>
          </p:nvSpPr>
          <p:spPr>
            <a:xfrm>
              <a:off x="5349636" y="2932787"/>
              <a:ext cx="3695062" cy="338554"/>
            </a:xfrm>
            <a:prstGeom prst="rect">
              <a:avLst/>
            </a:prstGeom>
            <a:noFill/>
          </p:spPr>
          <p:txBody>
            <a:bodyPr wrap="square" rtlCol="0" anchor="ctr">
              <a:spAutoFit/>
            </a:bodyPr>
            <a:lstStyle/>
            <a:p>
              <a:r>
                <a:rPr lang="en-US" sz="1600" b="1" dirty="0">
                  <a:solidFill>
                    <a:schemeClr val="bg1"/>
                  </a:solidFill>
                  <a:latin typeface="+mj-lt"/>
                </a:rPr>
                <a:t>Operational Planning</a:t>
              </a:r>
            </a:p>
          </p:txBody>
        </p:sp>
        <p:sp>
          <p:nvSpPr>
            <p:cNvPr id="11" name="your text goes here"/>
            <p:cNvSpPr txBox="1"/>
            <p:nvPr/>
          </p:nvSpPr>
          <p:spPr>
            <a:xfrm>
              <a:off x="5349636" y="3220819"/>
              <a:ext cx="3695062"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chemeClr val="bg1"/>
                  </a:solidFill>
                </a:rPr>
                <a:t>Forecasting load flow W-1 à ¼-1</a:t>
              </a:r>
            </a:p>
            <a:p>
              <a:pPr marL="171450" indent="-171450">
                <a:buFont typeface="Arial" panose="020B0604020202020204" pitchFamily="34" charset="0"/>
                <a:buChar char="•"/>
              </a:pPr>
              <a:r>
                <a:rPr lang="en-US" sz="1400" dirty="0">
                  <a:solidFill>
                    <a:schemeClr val="bg1"/>
                  </a:solidFill>
                </a:rPr>
                <a:t>Knowledge of the potential flexibility</a:t>
              </a:r>
            </a:p>
          </p:txBody>
        </p:sp>
        <p:sp>
          <p:nvSpPr>
            <p:cNvPr id="12" name="purple rectangle"/>
            <p:cNvSpPr>
              <a:spLocks noChangeArrowheads="1"/>
            </p:cNvSpPr>
            <p:nvPr/>
          </p:nvSpPr>
          <p:spPr bwMode="auto">
            <a:xfrm>
              <a:off x="2630330" y="3914781"/>
              <a:ext cx="6419088" cy="774427"/>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purple rectangle"/>
            <p:cNvSpPr>
              <a:spLocks noChangeArrowheads="1"/>
            </p:cNvSpPr>
            <p:nvPr/>
          </p:nvSpPr>
          <p:spPr bwMode="auto">
            <a:xfrm>
              <a:off x="2630330" y="3914781"/>
              <a:ext cx="6419088" cy="303012"/>
            </a:xfrm>
            <a:prstGeom prst="rect">
              <a:avLst/>
            </a:pr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your text here"/>
            <p:cNvSpPr txBox="1"/>
            <p:nvPr/>
          </p:nvSpPr>
          <p:spPr>
            <a:xfrm>
              <a:off x="5349636" y="3930634"/>
              <a:ext cx="3695062" cy="338554"/>
            </a:xfrm>
            <a:prstGeom prst="rect">
              <a:avLst/>
            </a:prstGeom>
            <a:noFill/>
          </p:spPr>
          <p:txBody>
            <a:bodyPr wrap="square" rtlCol="0">
              <a:spAutoFit/>
            </a:bodyPr>
            <a:lstStyle/>
            <a:p>
              <a:r>
                <a:rPr lang="en-US" sz="1600" b="1" dirty="0">
                  <a:solidFill>
                    <a:schemeClr val="bg1"/>
                  </a:solidFill>
                  <a:latin typeface="+mj-lt"/>
                </a:rPr>
                <a:t>Long Term Planning</a:t>
              </a:r>
            </a:p>
          </p:txBody>
        </p:sp>
        <p:sp>
          <p:nvSpPr>
            <p:cNvPr id="15" name="your text goes here"/>
            <p:cNvSpPr txBox="1"/>
            <p:nvPr/>
          </p:nvSpPr>
          <p:spPr>
            <a:xfrm>
              <a:off x="5349636" y="4156923"/>
              <a:ext cx="3695062"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chemeClr val="bg1"/>
                  </a:solidFill>
                </a:rPr>
                <a:t>Forecasting the loads at 15 … 30 years</a:t>
              </a:r>
            </a:p>
            <a:p>
              <a:pPr marL="171450" indent="-171450">
                <a:buFont typeface="Arial" panose="020B0604020202020204" pitchFamily="34" charset="0"/>
                <a:buChar char="•"/>
              </a:pPr>
              <a:r>
                <a:rPr lang="en-US" sz="1400" dirty="0">
                  <a:solidFill>
                    <a:schemeClr val="bg1"/>
                  </a:solidFill>
                </a:rPr>
                <a:t>Knowledge of the flexibility potential</a:t>
              </a:r>
            </a:p>
          </p:txBody>
        </p:sp>
        <p:sp>
          <p:nvSpPr>
            <p:cNvPr id="16" name="purple rectangle"/>
            <p:cNvSpPr>
              <a:spLocks noChangeArrowheads="1"/>
            </p:cNvSpPr>
            <p:nvPr/>
          </p:nvSpPr>
          <p:spPr bwMode="auto">
            <a:xfrm>
              <a:off x="2630330" y="4850639"/>
              <a:ext cx="6419088" cy="1059094"/>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purple rectangle"/>
            <p:cNvSpPr>
              <a:spLocks noChangeArrowheads="1"/>
            </p:cNvSpPr>
            <p:nvPr/>
          </p:nvSpPr>
          <p:spPr bwMode="auto">
            <a:xfrm>
              <a:off x="2630330" y="4850639"/>
              <a:ext cx="6419088" cy="303012"/>
            </a:xfrm>
            <a:prstGeom prst="rect">
              <a:avLst/>
            </a:pr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your text here"/>
            <p:cNvSpPr txBox="1"/>
            <p:nvPr/>
          </p:nvSpPr>
          <p:spPr>
            <a:xfrm>
              <a:off x="5349636" y="4804995"/>
              <a:ext cx="3695062" cy="338554"/>
            </a:xfrm>
            <a:prstGeom prst="rect">
              <a:avLst/>
            </a:prstGeom>
            <a:noFill/>
          </p:spPr>
          <p:txBody>
            <a:bodyPr wrap="square" rtlCol="0">
              <a:spAutoFit/>
            </a:bodyPr>
            <a:lstStyle/>
            <a:p>
              <a:r>
                <a:rPr lang="en-US" sz="1600" b="1" dirty="0">
                  <a:solidFill>
                    <a:schemeClr val="bg1"/>
                  </a:solidFill>
                  <a:latin typeface="+mj-lt"/>
                </a:rPr>
                <a:t>Better “know your asset”</a:t>
              </a:r>
            </a:p>
          </p:txBody>
        </p:sp>
        <p:sp>
          <p:nvSpPr>
            <p:cNvPr id="19" name="your text goes here"/>
            <p:cNvSpPr txBox="1"/>
            <p:nvPr/>
          </p:nvSpPr>
          <p:spPr>
            <a:xfrm>
              <a:off x="5349636" y="5093027"/>
              <a:ext cx="3938380" cy="738664"/>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chemeClr val="bg1"/>
                  </a:solidFill>
                </a:rPr>
                <a:t>Data Quality</a:t>
              </a:r>
            </a:p>
            <a:p>
              <a:pPr marL="171450" indent="-171450">
                <a:buFont typeface="Arial" panose="020B0604020202020204" pitchFamily="34" charset="0"/>
                <a:buChar char="•"/>
              </a:pPr>
              <a:r>
                <a:rPr lang="en-US" sz="1400" u="sng" dirty="0">
                  <a:solidFill>
                    <a:srgbClr val="FF0000"/>
                  </a:solidFill>
                </a:rPr>
                <a:t>Observability Measures  /Pseudo-measures</a:t>
              </a:r>
            </a:p>
            <a:p>
              <a:pPr marL="171450" indent="-171450">
                <a:buFont typeface="Arial" panose="020B0604020202020204" pitchFamily="34" charset="0"/>
                <a:buChar char="•"/>
              </a:pPr>
              <a:r>
                <a:rPr lang="en-US" sz="1400" dirty="0">
                  <a:solidFill>
                    <a:schemeClr val="bg1"/>
                  </a:solidFill>
                </a:rPr>
                <a:t>RT network topology</a:t>
              </a:r>
            </a:p>
          </p:txBody>
        </p:sp>
        <p:grpSp>
          <p:nvGrpSpPr>
            <p:cNvPr id="20" name="pyramid bottom purple"/>
            <p:cNvGrpSpPr/>
            <p:nvPr/>
          </p:nvGrpSpPr>
          <p:grpSpPr>
            <a:xfrm>
              <a:off x="35496" y="4131665"/>
              <a:ext cx="5188806" cy="2249663"/>
              <a:chOff x="156699" y="2571579"/>
              <a:chExt cx="5188806" cy="2249663"/>
            </a:xfrm>
          </p:grpSpPr>
          <p:sp>
            <p:nvSpPr>
              <p:cNvPr id="21" name="Freeform 11"/>
              <p:cNvSpPr>
                <a:spLocks/>
              </p:cNvSpPr>
              <p:nvPr/>
            </p:nvSpPr>
            <p:spPr bwMode="auto">
              <a:xfrm>
                <a:off x="800800" y="2571579"/>
                <a:ext cx="3900606" cy="1308204"/>
              </a:xfrm>
              <a:custGeom>
                <a:avLst/>
                <a:gdLst>
                  <a:gd name="T0" fmla="*/ 487 w 975"/>
                  <a:gd name="T1" fmla="*/ 0 h 327"/>
                  <a:gd name="T2" fmla="*/ 0 w 975"/>
                  <a:gd name="T3" fmla="*/ 164 h 327"/>
                  <a:gd name="T4" fmla="*/ 487 w 975"/>
                  <a:gd name="T5" fmla="*/ 327 h 327"/>
                  <a:gd name="T6" fmla="*/ 975 w 975"/>
                  <a:gd name="T7" fmla="*/ 164 h 327"/>
                  <a:gd name="T8" fmla="*/ 487 w 975"/>
                  <a:gd name="T9" fmla="*/ 0 h 327"/>
                </a:gdLst>
                <a:ahLst/>
                <a:cxnLst>
                  <a:cxn ang="0">
                    <a:pos x="T0" y="T1"/>
                  </a:cxn>
                  <a:cxn ang="0">
                    <a:pos x="T2" y="T3"/>
                  </a:cxn>
                  <a:cxn ang="0">
                    <a:pos x="T4" y="T5"/>
                  </a:cxn>
                  <a:cxn ang="0">
                    <a:pos x="T6" y="T7"/>
                  </a:cxn>
                  <a:cxn ang="0">
                    <a:pos x="T8" y="T9"/>
                  </a:cxn>
                </a:cxnLst>
                <a:rect l="0" t="0" r="r" b="b"/>
                <a:pathLst>
                  <a:path w="975" h="327">
                    <a:moveTo>
                      <a:pt x="487" y="0"/>
                    </a:moveTo>
                    <a:lnTo>
                      <a:pt x="0" y="164"/>
                    </a:lnTo>
                    <a:lnTo>
                      <a:pt x="487" y="327"/>
                    </a:lnTo>
                    <a:lnTo>
                      <a:pt x="975" y="164"/>
                    </a:lnTo>
                    <a:lnTo>
                      <a:pt x="487" y="0"/>
                    </a:lnTo>
                    <a:close/>
                  </a:path>
                </a:pathLst>
              </a:custGeom>
              <a:solidFill>
                <a:schemeClr val="accent4">
                  <a:lumMod val="75000"/>
                </a:schemeClr>
              </a:solidFill>
              <a:ln>
                <a:solidFill>
                  <a:schemeClr val="accent4">
                    <a:lumMod val="75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9"/>
              <p:cNvSpPr>
                <a:spLocks/>
              </p:cNvSpPr>
              <p:nvPr/>
            </p:nvSpPr>
            <p:spPr bwMode="auto">
              <a:xfrm>
                <a:off x="2749101" y="3220994"/>
                <a:ext cx="2596404" cy="1600248"/>
              </a:xfrm>
              <a:custGeom>
                <a:avLst/>
                <a:gdLst>
                  <a:gd name="T0" fmla="*/ 0 w 649"/>
                  <a:gd name="T1" fmla="*/ 400 h 400"/>
                  <a:gd name="T2" fmla="*/ 649 w 649"/>
                  <a:gd name="T3" fmla="*/ 184 h 400"/>
                  <a:gd name="T4" fmla="*/ 488 w 649"/>
                  <a:gd name="T5" fmla="*/ 0 h 400"/>
                  <a:gd name="T6" fmla="*/ 0 w 649"/>
                  <a:gd name="T7" fmla="*/ 163 h 400"/>
                  <a:gd name="T8" fmla="*/ 0 w 649"/>
                  <a:gd name="T9" fmla="*/ 400 h 400"/>
                </a:gdLst>
                <a:ahLst/>
                <a:cxnLst>
                  <a:cxn ang="0">
                    <a:pos x="T0" y="T1"/>
                  </a:cxn>
                  <a:cxn ang="0">
                    <a:pos x="T2" y="T3"/>
                  </a:cxn>
                  <a:cxn ang="0">
                    <a:pos x="T4" y="T5"/>
                  </a:cxn>
                  <a:cxn ang="0">
                    <a:pos x="T6" y="T7"/>
                  </a:cxn>
                  <a:cxn ang="0">
                    <a:pos x="T8" y="T9"/>
                  </a:cxn>
                </a:cxnLst>
                <a:rect l="0" t="0" r="r" b="b"/>
                <a:pathLst>
                  <a:path w="649" h="400">
                    <a:moveTo>
                      <a:pt x="0" y="400"/>
                    </a:moveTo>
                    <a:lnTo>
                      <a:pt x="649" y="184"/>
                    </a:lnTo>
                    <a:lnTo>
                      <a:pt x="488" y="0"/>
                    </a:lnTo>
                    <a:lnTo>
                      <a:pt x="0" y="163"/>
                    </a:lnTo>
                    <a:lnTo>
                      <a:pt x="0" y="40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156699" y="3220994"/>
                <a:ext cx="2592402" cy="1600248"/>
              </a:xfrm>
              <a:custGeom>
                <a:avLst/>
                <a:gdLst>
                  <a:gd name="T0" fmla="*/ 161 w 648"/>
                  <a:gd name="T1" fmla="*/ 0 h 400"/>
                  <a:gd name="T2" fmla="*/ 0 w 648"/>
                  <a:gd name="T3" fmla="*/ 184 h 400"/>
                  <a:gd name="T4" fmla="*/ 648 w 648"/>
                  <a:gd name="T5" fmla="*/ 400 h 400"/>
                  <a:gd name="T6" fmla="*/ 648 w 648"/>
                  <a:gd name="T7" fmla="*/ 163 h 400"/>
                  <a:gd name="T8" fmla="*/ 161 w 648"/>
                  <a:gd name="T9" fmla="*/ 0 h 400"/>
                </a:gdLst>
                <a:ahLst/>
                <a:cxnLst>
                  <a:cxn ang="0">
                    <a:pos x="T0" y="T1"/>
                  </a:cxn>
                  <a:cxn ang="0">
                    <a:pos x="T2" y="T3"/>
                  </a:cxn>
                  <a:cxn ang="0">
                    <a:pos x="T4" y="T5"/>
                  </a:cxn>
                  <a:cxn ang="0">
                    <a:pos x="T6" y="T7"/>
                  </a:cxn>
                  <a:cxn ang="0">
                    <a:pos x="T8" y="T9"/>
                  </a:cxn>
                </a:cxnLst>
                <a:rect l="0" t="0" r="r" b="b"/>
                <a:pathLst>
                  <a:path w="648" h="400">
                    <a:moveTo>
                      <a:pt x="161" y="0"/>
                    </a:moveTo>
                    <a:lnTo>
                      <a:pt x="0" y="184"/>
                    </a:lnTo>
                    <a:lnTo>
                      <a:pt x="648" y="400"/>
                    </a:lnTo>
                    <a:lnTo>
                      <a:pt x="648" y="163"/>
                    </a:lnTo>
                    <a:lnTo>
                      <a:pt x="161" y="0"/>
                    </a:lnTo>
                    <a:close/>
                  </a:path>
                </a:pathLst>
              </a:custGeom>
              <a:gradFill flip="none" rotWithShape="1">
                <a:gsLst>
                  <a:gs pos="0">
                    <a:schemeClr val="accent4">
                      <a:lumMod val="60000"/>
                      <a:lumOff val="40000"/>
                    </a:schemeClr>
                  </a:gs>
                  <a:gs pos="100000">
                    <a:schemeClr val="accent4">
                      <a:lumMod val="60000"/>
                      <a:lumOff val="40000"/>
                    </a:schemeClr>
                  </a:gs>
                </a:gsLst>
                <a:lin ang="120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pyramid middle purple"/>
            <p:cNvGrpSpPr/>
            <p:nvPr/>
          </p:nvGrpSpPr>
          <p:grpSpPr>
            <a:xfrm>
              <a:off x="679597" y="3442884"/>
              <a:ext cx="3900604" cy="1823605"/>
              <a:chOff x="800800" y="1882798"/>
              <a:chExt cx="3900604" cy="1823605"/>
            </a:xfrm>
          </p:grpSpPr>
          <p:sp>
            <p:nvSpPr>
              <p:cNvPr id="25" name="Freeform 12"/>
              <p:cNvSpPr>
                <a:spLocks/>
              </p:cNvSpPr>
              <p:nvPr/>
            </p:nvSpPr>
            <p:spPr bwMode="auto">
              <a:xfrm>
                <a:off x="1452900" y="1882798"/>
                <a:ext cx="2596404" cy="872135"/>
              </a:xfrm>
              <a:custGeom>
                <a:avLst/>
                <a:gdLst>
                  <a:gd name="T0" fmla="*/ 324 w 649"/>
                  <a:gd name="T1" fmla="*/ 0 h 218"/>
                  <a:gd name="T2" fmla="*/ 0 w 649"/>
                  <a:gd name="T3" fmla="*/ 109 h 218"/>
                  <a:gd name="T4" fmla="*/ 324 w 649"/>
                  <a:gd name="T5" fmla="*/ 218 h 218"/>
                  <a:gd name="T6" fmla="*/ 649 w 649"/>
                  <a:gd name="T7" fmla="*/ 109 h 218"/>
                  <a:gd name="T8" fmla="*/ 324 w 649"/>
                  <a:gd name="T9" fmla="*/ 0 h 218"/>
                </a:gdLst>
                <a:ahLst/>
                <a:cxnLst>
                  <a:cxn ang="0">
                    <a:pos x="T0" y="T1"/>
                  </a:cxn>
                  <a:cxn ang="0">
                    <a:pos x="T2" y="T3"/>
                  </a:cxn>
                  <a:cxn ang="0">
                    <a:pos x="T4" y="T5"/>
                  </a:cxn>
                  <a:cxn ang="0">
                    <a:pos x="T6" y="T7"/>
                  </a:cxn>
                  <a:cxn ang="0">
                    <a:pos x="T8" y="T9"/>
                  </a:cxn>
                </a:cxnLst>
                <a:rect l="0" t="0" r="r" b="b"/>
                <a:pathLst>
                  <a:path w="649" h="218">
                    <a:moveTo>
                      <a:pt x="324" y="0"/>
                    </a:moveTo>
                    <a:lnTo>
                      <a:pt x="0" y="109"/>
                    </a:lnTo>
                    <a:lnTo>
                      <a:pt x="324" y="218"/>
                    </a:lnTo>
                    <a:lnTo>
                      <a:pt x="649" y="109"/>
                    </a:lnTo>
                    <a:lnTo>
                      <a:pt x="324" y="0"/>
                    </a:lnTo>
                    <a:close/>
                  </a:path>
                </a:pathLst>
              </a:custGeom>
              <a:solidFill>
                <a:schemeClr val="accent4">
                  <a:lumMod val="75000"/>
                </a:schemeClr>
              </a:solidFill>
              <a:ln>
                <a:solidFill>
                  <a:schemeClr val="accent4">
                    <a:lumMod val="75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auto">
              <a:xfrm>
                <a:off x="800800" y="2314188"/>
                <a:ext cx="1948303" cy="1392215"/>
              </a:xfrm>
              <a:custGeom>
                <a:avLst/>
                <a:gdLst>
                  <a:gd name="T0" fmla="*/ 487 w 487"/>
                  <a:gd name="T1" fmla="*/ 109 h 348"/>
                  <a:gd name="T2" fmla="*/ 163 w 487"/>
                  <a:gd name="T3" fmla="*/ 0 h 348"/>
                  <a:gd name="T4" fmla="*/ 0 w 487"/>
                  <a:gd name="T5" fmla="*/ 184 h 348"/>
                  <a:gd name="T6" fmla="*/ 487 w 487"/>
                  <a:gd name="T7" fmla="*/ 348 h 348"/>
                  <a:gd name="T8" fmla="*/ 487 w 487"/>
                  <a:gd name="T9" fmla="*/ 109 h 348"/>
                </a:gdLst>
                <a:ahLst/>
                <a:cxnLst>
                  <a:cxn ang="0">
                    <a:pos x="T0" y="T1"/>
                  </a:cxn>
                  <a:cxn ang="0">
                    <a:pos x="T2" y="T3"/>
                  </a:cxn>
                  <a:cxn ang="0">
                    <a:pos x="T4" y="T5"/>
                  </a:cxn>
                  <a:cxn ang="0">
                    <a:pos x="T6" y="T7"/>
                  </a:cxn>
                  <a:cxn ang="0">
                    <a:pos x="T8" y="T9"/>
                  </a:cxn>
                </a:cxnLst>
                <a:rect l="0" t="0" r="r" b="b"/>
                <a:pathLst>
                  <a:path w="487" h="348">
                    <a:moveTo>
                      <a:pt x="487" y="109"/>
                    </a:moveTo>
                    <a:lnTo>
                      <a:pt x="163" y="0"/>
                    </a:lnTo>
                    <a:lnTo>
                      <a:pt x="0" y="184"/>
                    </a:lnTo>
                    <a:lnTo>
                      <a:pt x="487" y="348"/>
                    </a:lnTo>
                    <a:lnTo>
                      <a:pt x="487" y="109"/>
                    </a:lnTo>
                    <a:close/>
                  </a:path>
                </a:pathLst>
              </a:custGeom>
              <a:gradFill flip="none" rotWithShape="1">
                <a:gsLst>
                  <a:gs pos="0">
                    <a:schemeClr val="accent4">
                      <a:lumMod val="60000"/>
                      <a:lumOff val="40000"/>
                    </a:schemeClr>
                  </a:gs>
                  <a:gs pos="100000">
                    <a:schemeClr val="accent4">
                      <a:lumMod val="60000"/>
                      <a:lumOff val="40000"/>
                    </a:schemeClr>
                  </a:gs>
                </a:gsLst>
                <a:lin ang="120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20"/>
              <p:cNvSpPr>
                <a:spLocks/>
              </p:cNvSpPr>
              <p:nvPr/>
            </p:nvSpPr>
            <p:spPr bwMode="auto">
              <a:xfrm>
                <a:off x="2749101" y="2314188"/>
                <a:ext cx="1952303" cy="1392215"/>
              </a:xfrm>
              <a:custGeom>
                <a:avLst/>
                <a:gdLst>
                  <a:gd name="T0" fmla="*/ 0 w 488"/>
                  <a:gd name="T1" fmla="*/ 109 h 348"/>
                  <a:gd name="T2" fmla="*/ 0 w 488"/>
                  <a:gd name="T3" fmla="*/ 348 h 348"/>
                  <a:gd name="T4" fmla="*/ 488 w 488"/>
                  <a:gd name="T5" fmla="*/ 184 h 348"/>
                  <a:gd name="T6" fmla="*/ 325 w 488"/>
                  <a:gd name="T7" fmla="*/ 0 h 348"/>
                  <a:gd name="T8" fmla="*/ 0 w 488"/>
                  <a:gd name="T9" fmla="*/ 109 h 348"/>
                </a:gdLst>
                <a:ahLst/>
                <a:cxnLst>
                  <a:cxn ang="0">
                    <a:pos x="T0" y="T1"/>
                  </a:cxn>
                  <a:cxn ang="0">
                    <a:pos x="T2" y="T3"/>
                  </a:cxn>
                  <a:cxn ang="0">
                    <a:pos x="T4" y="T5"/>
                  </a:cxn>
                  <a:cxn ang="0">
                    <a:pos x="T6" y="T7"/>
                  </a:cxn>
                  <a:cxn ang="0">
                    <a:pos x="T8" y="T9"/>
                  </a:cxn>
                </a:cxnLst>
                <a:rect l="0" t="0" r="r" b="b"/>
                <a:pathLst>
                  <a:path w="488" h="348">
                    <a:moveTo>
                      <a:pt x="0" y="109"/>
                    </a:moveTo>
                    <a:lnTo>
                      <a:pt x="0" y="348"/>
                    </a:lnTo>
                    <a:lnTo>
                      <a:pt x="488" y="184"/>
                    </a:lnTo>
                    <a:lnTo>
                      <a:pt x="325" y="0"/>
                    </a:lnTo>
                    <a:lnTo>
                      <a:pt x="0" y="1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8" name="pyramid middle purple"/>
            <p:cNvGrpSpPr/>
            <p:nvPr/>
          </p:nvGrpSpPr>
          <p:grpSpPr>
            <a:xfrm>
              <a:off x="1331697" y="2728123"/>
              <a:ext cx="2596404" cy="1375537"/>
              <a:chOff x="1452900" y="1168037"/>
              <a:chExt cx="2596404" cy="1375537"/>
            </a:xfrm>
          </p:grpSpPr>
          <p:sp>
            <p:nvSpPr>
              <p:cNvPr id="29" name="Freeform 13"/>
              <p:cNvSpPr>
                <a:spLocks/>
              </p:cNvSpPr>
              <p:nvPr/>
            </p:nvSpPr>
            <p:spPr bwMode="auto">
              <a:xfrm>
                <a:off x="2097001" y="1168037"/>
                <a:ext cx="1308204" cy="424065"/>
              </a:xfrm>
              <a:custGeom>
                <a:avLst/>
                <a:gdLst>
                  <a:gd name="T0" fmla="*/ 163 w 327"/>
                  <a:gd name="T1" fmla="*/ 0 h 106"/>
                  <a:gd name="T2" fmla="*/ 0 w 327"/>
                  <a:gd name="T3" fmla="*/ 54 h 106"/>
                  <a:gd name="T4" fmla="*/ 163 w 327"/>
                  <a:gd name="T5" fmla="*/ 106 h 106"/>
                  <a:gd name="T6" fmla="*/ 327 w 327"/>
                  <a:gd name="T7" fmla="*/ 54 h 106"/>
                  <a:gd name="T8" fmla="*/ 163 w 327"/>
                  <a:gd name="T9" fmla="*/ 0 h 106"/>
                </a:gdLst>
                <a:ahLst/>
                <a:cxnLst>
                  <a:cxn ang="0">
                    <a:pos x="T0" y="T1"/>
                  </a:cxn>
                  <a:cxn ang="0">
                    <a:pos x="T2" y="T3"/>
                  </a:cxn>
                  <a:cxn ang="0">
                    <a:pos x="T4" y="T5"/>
                  </a:cxn>
                  <a:cxn ang="0">
                    <a:pos x="T6" y="T7"/>
                  </a:cxn>
                  <a:cxn ang="0">
                    <a:pos x="T8" y="T9"/>
                  </a:cxn>
                </a:cxnLst>
                <a:rect l="0" t="0" r="r" b="b"/>
                <a:pathLst>
                  <a:path w="327" h="106">
                    <a:moveTo>
                      <a:pt x="163" y="0"/>
                    </a:moveTo>
                    <a:lnTo>
                      <a:pt x="0" y="54"/>
                    </a:lnTo>
                    <a:lnTo>
                      <a:pt x="163" y="106"/>
                    </a:lnTo>
                    <a:lnTo>
                      <a:pt x="327" y="54"/>
                    </a:lnTo>
                    <a:lnTo>
                      <a:pt x="163" y="0"/>
                    </a:lnTo>
                    <a:close/>
                  </a:path>
                </a:pathLst>
              </a:custGeom>
              <a:solidFill>
                <a:schemeClr val="accent4">
                  <a:lumMod val="75000"/>
                </a:schemeClr>
              </a:solidFill>
              <a:ln>
                <a:solidFill>
                  <a:schemeClr val="accent4">
                    <a:lumMod val="75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30" name="Freeform 15"/>
              <p:cNvSpPr>
                <a:spLocks/>
              </p:cNvSpPr>
              <p:nvPr/>
            </p:nvSpPr>
            <p:spPr bwMode="auto">
              <a:xfrm>
                <a:off x="1452900" y="1379393"/>
                <a:ext cx="1296201" cy="1164181"/>
              </a:xfrm>
              <a:custGeom>
                <a:avLst/>
                <a:gdLst>
                  <a:gd name="T0" fmla="*/ 324 w 324"/>
                  <a:gd name="T1" fmla="*/ 52 h 291"/>
                  <a:gd name="T2" fmla="*/ 161 w 324"/>
                  <a:gd name="T3" fmla="*/ 0 h 291"/>
                  <a:gd name="T4" fmla="*/ 0 w 324"/>
                  <a:gd name="T5" fmla="*/ 182 h 291"/>
                  <a:gd name="T6" fmla="*/ 324 w 324"/>
                  <a:gd name="T7" fmla="*/ 291 h 291"/>
                  <a:gd name="T8" fmla="*/ 324 w 324"/>
                  <a:gd name="T9" fmla="*/ 52 h 291"/>
                </a:gdLst>
                <a:ahLst/>
                <a:cxnLst>
                  <a:cxn ang="0">
                    <a:pos x="T0" y="T1"/>
                  </a:cxn>
                  <a:cxn ang="0">
                    <a:pos x="T2" y="T3"/>
                  </a:cxn>
                  <a:cxn ang="0">
                    <a:pos x="T4" y="T5"/>
                  </a:cxn>
                  <a:cxn ang="0">
                    <a:pos x="T6" y="T7"/>
                  </a:cxn>
                  <a:cxn ang="0">
                    <a:pos x="T8" y="T9"/>
                  </a:cxn>
                </a:cxnLst>
                <a:rect l="0" t="0" r="r" b="b"/>
                <a:pathLst>
                  <a:path w="324" h="291">
                    <a:moveTo>
                      <a:pt x="324" y="52"/>
                    </a:moveTo>
                    <a:lnTo>
                      <a:pt x="161" y="0"/>
                    </a:lnTo>
                    <a:lnTo>
                      <a:pt x="0" y="182"/>
                    </a:lnTo>
                    <a:lnTo>
                      <a:pt x="324" y="291"/>
                    </a:lnTo>
                    <a:lnTo>
                      <a:pt x="324" y="52"/>
                    </a:lnTo>
                    <a:close/>
                  </a:path>
                </a:pathLst>
              </a:custGeom>
              <a:gradFill flip="none" rotWithShape="1">
                <a:gsLst>
                  <a:gs pos="0">
                    <a:schemeClr val="accent4">
                      <a:lumMod val="60000"/>
                      <a:lumOff val="40000"/>
                    </a:schemeClr>
                  </a:gs>
                  <a:gs pos="100000">
                    <a:schemeClr val="accent4">
                      <a:lumMod val="60000"/>
                      <a:lumOff val="40000"/>
                    </a:schemeClr>
                  </a:gs>
                </a:gsLst>
                <a:lin ang="120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17"/>
              <p:cNvSpPr>
                <a:spLocks/>
              </p:cNvSpPr>
              <p:nvPr/>
            </p:nvSpPr>
            <p:spPr bwMode="auto">
              <a:xfrm>
                <a:off x="2749101" y="1379393"/>
                <a:ext cx="1300203" cy="1164181"/>
              </a:xfrm>
              <a:custGeom>
                <a:avLst/>
                <a:gdLst>
                  <a:gd name="T0" fmla="*/ 0 w 325"/>
                  <a:gd name="T1" fmla="*/ 291 h 291"/>
                  <a:gd name="T2" fmla="*/ 325 w 325"/>
                  <a:gd name="T3" fmla="*/ 182 h 291"/>
                  <a:gd name="T4" fmla="*/ 164 w 325"/>
                  <a:gd name="T5" fmla="*/ 0 h 291"/>
                  <a:gd name="T6" fmla="*/ 0 w 325"/>
                  <a:gd name="T7" fmla="*/ 52 h 291"/>
                  <a:gd name="T8" fmla="*/ 0 w 325"/>
                  <a:gd name="T9" fmla="*/ 291 h 291"/>
                </a:gdLst>
                <a:ahLst/>
                <a:cxnLst>
                  <a:cxn ang="0">
                    <a:pos x="T0" y="T1"/>
                  </a:cxn>
                  <a:cxn ang="0">
                    <a:pos x="T2" y="T3"/>
                  </a:cxn>
                  <a:cxn ang="0">
                    <a:pos x="T4" y="T5"/>
                  </a:cxn>
                  <a:cxn ang="0">
                    <a:pos x="T6" y="T7"/>
                  </a:cxn>
                  <a:cxn ang="0">
                    <a:pos x="T8" y="T9"/>
                  </a:cxn>
                </a:cxnLst>
                <a:rect l="0" t="0" r="r" b="b"/>
                <a:pathLst>
                  <a:path w="325" h="291">
                    <a:moveTo>
                      <a:pt x="0" y="291"/>
                    </a:moveTo>
                    <a:lnTo>
                      <a:pt x="325" y="182"/>
                    </a:lnTo>
                    <a:lnTo>
                      <a:pt x="164" y="0"/>
                    </a:lnTo>
                    <a:lnTo>
                      <a:pt x="0" y="52"/>
                    </a:lnTo>
                    <a:lnTo>
                      <a:pt x="0" y="29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2" name="pyramid top purple"/>
            <p:cNvGrpSpPr/>
            <p:nvPr/>
          </p:nvGrpSpPr>
          <p:grpSpPr>
            <a:xfrm>
              <a:off x="1975798" y="1996683"/>
              <a:ext cx="1308202" cy="948148"/>
              <a:chOff x="2097001" y="436597"/>
              <a:chExt cx="1308202" cy="948148"/>
            </a:xfrm>
          </p:grpSpPr>
          <p:sp>
            <p:nvSpPr>
              <p:cNvPr id="33" name="Freeform 14"/>
              <p:cNvSpPr>
                <a:spLocks/>
              </p:cNvSpPr>
              <p:nvPr/>
            </p:nvSpPr>
            <p:spPr bwMode="auto">
              <a:xfrm>
                <a:off x="2097001" y="436597"/>
                <a:ext cx="652102" cy="948148"/>
              </a:xfrm>
              <a:custGeom>
                <a:avLst/>
                <a:gdLst>
                  <a:gd name="T0" fmla="*/ 163 w 163"/>
                  <a:gd name="T1" fmla="*/ 0 h 237"/>
                  <a:gd name="T2" fmla="*/ 0 w 163"/>
                  <a:gd name="T3" fmla="*/ 185 h 237"/>
                  <a:gd name="T4" fmla="*/ 163 w 163"/>
                  <a:gd name="T5" fmla="*/ 237 h 237"/>
                  <a:gd name="T6" fmla="*/ 163 w 163"/>
                  <a:gd name="T7" fmla="*/ 0 h 237"/>
                </a:gdLst>
                <a:ahLst/>
                <a:cxnLst>
                  <a:cxn ang="0">
                    <a:pos x="T0" y="T1"/>
                  </a:cxn>
                  <a:cxn ang="0">
                    <a:pos x="T2" y="T3"/>
                  </a:cxn>
                  <a:cxn ang="0">
                    <a:pos x="T4" y="T5"/>
                  </a:cxn>
                  <a:cxn ang="0">
                    <a:pos x="T6" y="T7"/>
                  </a:cxn>
                </a:cxnLst>
                <a:rect l="0" t="0" r="r" b="b"/>
                <a:pathLst>
                  <a:path w="163" h="237">
                    <a:moveTo>
                      <a:pt x="163" y="0"/>
                    </a:moveTo>
                    <a:lnTo>
                      <a:pt x="0" y="185"/>
                    </a:lnTo>
                    <a:lnTo>
                      <a:pt x="163" y="237"/>
                    </a:lnTo>
                    <a:lnTo>
                      <a:pt x="163" y="0"/>
                    </a:lnTo>
                    <a:close/>
                  </a:path>
                </a:pathLst>
              </a:custGeom>
              <a:gradFill flip="none" rotWithShape="1">
                <a:gsLst>
                  <a:gs pos="0">
                    <a:schemeClr val="accent4">
                      <a:lumMod val="60000"/>
                      <a:lumOff val="40000"/>
                    </a:schemeClr>
                  </a:gs>
                  <a:gs pos="100000">
                    <a:schemeClr val="accent4">
                      <a:lumMod val="60000"/>
                      <a:lumOff val="40000"/>
                    </a:schemeClr>
                  </a:gs>
                </a:gsLst>
                <a:lin ang="120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16"/>
              <p:cNvSpPr>
                <a:spLocks/>
              </p:cNvSpPr>
              <p:nvPr/>
            </p:nvSpPr>
            <p:spPr bwMode="auto">
              <a:xfrm>
                <a:off x="2749101" y="436597"/>
                <a:ext cx="656102" cy="948148"/>
              </a:xfrm>
              <a:custGeom>
                <a:avLst/>
                <a:gdLst>
                  <a:gd name="T0" fmla="*/ 164 w 164"/>
                  <a:gd name="T1" fmla="*/ 185 h 237"/>
                  <a:gd name="T2" fmla="*/ 0 w 164"/>
                  <a:gd name="T3" fmla="*/ 0 h 237"/>
                  <a:gd name="T4" fmla="*/ 0 w 164"/>
                  <a:gd name="T5" fmla="*/ 237 h 237"/>
                  <a:gd name="T6" fmla="*/ 164 w 164"/>
                  <a:gd name="T7" fmla="*/ 185 h 237"/>
                </a:gdLst>
                <a:ahLst/>
                <a:cxnLst>
                  <a:cxn ang="0">
                    <a:pos x="T0" y="T1"/>
                  </a:cxn>
                  <a:cxn ang="0">
                    <a:pos x="T2" y="T3"/>
                  </a:cxn>
                  <a:cxn ang="0">
                    <a:pos x="T4" y="T5"/>
                  </a:cxn>
                  <a:cxn ang="0">
                    <a:pos x="T6" y="T7"/>
                  </a:cxn>
                </a:cxnLst>
                <a:rect l="0" t="0" r="r" b="b"/>
                <a:pathLst>
                  <a:path w="164" h="237">
                    <a:moveTo>
                      <a:pt x="164" y="185"/>
                    </a:moveTo>
                    <a:lnTo>
                      <a:pt x="0" y="0"/>
                    </a:lnTo>
                    <a:lnTo>
                      <a:pt x="0" y="237"/>
                    </a:lnTo>
                    <a:lnTo>
                      <a:pt x="164" y="18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37" name="Text Placeholder 2">
            <a:extLst>
              <a:ext uri="{FF2B5EF4-FFF2-40B4-BE49-F238E27FC236}">
                <a16:creationId xmlns:a16="http://schemas.microsoft.com/office/drawing/2014/main" id="{F9AEFAEA-B962-4537-9C66-1174291E3E4D}"/>
              </a:ext>
            </a:extLst>
          </p:cNvPr>
          <p:cNvSpPr txBox="1">
            <a:spLocks/>
          </p:cNvSpPr>
          <p:nvPr/>
        </p:nvSpPr>
        <p:spPr>
          <a:xfrm>
            <a:off x="2894400" y="229500"/>
            <a:ext cx="5868000" cy="572400"/>
          </a:xfrm>
          <a:prstGeom prst="rect">
            <a:avLst/>
          </a:prstGeom>
        </p:spPr>
        <p:txBody>
          <a:bodyPr/>
          <a:lstStyle>
            <a:lvl1pPr marL="342900" indent="-342900" fontAlgn="base">
              <a:spcBef>
                <a:spcPct val="0"/>
              </a:spcBef>
              <a:spcAft>
                <a:spcPct val="0"/>
              </a:spcAft>
              <a:buFont typeface="Arial" panose="020B0604020202020204" pitchFamily="34" charset="0"/>
              <a:buNone/>
              <a:defRPr lang="fr-BE" sz="3800" dirty="0">
                <a:solidFill>
                  <a:srgbClr val="05AADA"/>
                </a:solidFill>
                <a:latin typeface="Arial" charset="0"/>
                <a:ea typeface="ＭＳ Ｐゴシック" pitchFamily="84" charset="-128"/>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a:t>ORES Approaches</a:t>
            </a:r>
          </a:p>
        </p:txBody>
      </p:sp>
      <p:sp>
        <p:nvSpPr>
          <p:cNvPr id="2" name="Rectangle 1">
            <a:extLst>
              <a:ext uri="{FF2B5EF4-FFF2-40B4-BE49-F238E27FC236}">
                <a16:creationId xmlns:a16="http://schemas.microsoft.com/office/drawing/2014/main" id="{00361002-64B3-45B0-99EF-C960BD9CCDA9}"/>
              </a:ext>
            </a:extLst>
          </p:cNvPr>
          <p:cNvSpPr/>
          <p:nvPr/>
        </p:nvSpPr>
        <p:spPr>
          <a:xfrm>
            <a:off x="0" y="859908"/>
            <a:ext cx="8820472" cy="369332"/>
          </a:xfrm>
          <a:prstGeom prst="rect">
            <a:avLst/>
          </a:prstGeom>
        </p:spPr>
        <p:txBody>
          <a:bodyPr wrap="square">
            <a:spAutoFit/>
          </a:bodyPr>
          <a:lstStyle/>
          <a:p>
            <a:r>
              <a:rPr lang="en-US" dirty="0"/>
              <a:t>A future « Proof » Management of the DSO Network</a:t>
            </a:r>
            <a:endParaRPr lang="fr-BE" dirty="0"/>
          </a:p>
        </p:txBody>
      </p:sp>
    </p:spTree>
    <p:extLst>
      <p:ext uri="{BB962C8B-B14F-4D97-AF65-F5344CB8AC3E}">
        <p14:creationId xmlns:p14="http://schemas.microsoft.com/office/powerpoint/2010/main" val="255344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96C3A3-675B-449E-8305-0AD8762724C3}"/>
              </a:ext>
            </a:extLst>
          </p:cNvPr>
          <p:cNvSpPr>
            <a:spLocks noGrp="1"/>
          </p:cNvSpPr>
          <p:nvPr>
            <p:ph type="body" sz="quarter" idx="12"/>
          </p:nvPr>
        </p:nvSpPr>
        <p:spPr>
          <a:xfrm>
            <a:off x="3576671" y="1282500"/>
            <a:ext cx="5567329" cy="6101670"/>
          </a:xfrm>
        </p:spPr>
        <p:txBody>
          <a:bodyPr/>
          <a:lstStyle/>
          <a:p>
            <a:pPr marL="285750" indent="-285750">
              <a:buFont typeface="Wingdings" panose="05000000000000000000" pitchFamily="2" charset="2"/>
              <a:buChar char="q"/>
            </a:pPr>
            <a:r>
              <a:rPr lang="en-US" dirty="0"/>
              <a:t>Historically:</a:t>
            </a:r>
          </a:p>
          <a:p>
            <a:pPr marL="482097" lvl="1" indent="-285750">
              <a:buFont typeface="Arial" panose="020B0604020202020204" pitchFamily="34" charset="0"/>
              <a:buChar char="•"/>
            </a:pPr>
            <a:r>
              <a:rPr lang="en-US" dirty="0"/>
              <a:t>Need of observability very low in DSO system</a:t>
            </a:r>
          </a:p>
          <a:p>
            <a:pPr marL="482097" lvl="1" indent="-285750">
              <a:buFont typeface="Arial" panose="020B0604020202020204" pitchFamily="34" charset="0"/>
              <a:buChar char="•"/>
            </a:pPr>
            <a:r>
              <a:rPr lang="en-US" dirty="0"/>
              <a:t>Very few measurements devices (</a:t>
            </a:r>
            <a:r>
              <a:rPr lang="en-US" dirty="0" err="1"/>
              <a:t>e.g</a:t>
            </a:r>
            <a:r>
              <a:rPr lang="en-US" dirty="0"/>
              <a:t> only on primary substation)</a:t>
            </a:r>
          </a:p>
          <a:p>
            <a:pPr lvl="1" indent="0">
              <a:buNone/>
            </a:pPr>
            <a:endParaRPr lang="en-US" dirty="0"/>
          </a:p>
          <a:p>
            <a:pPr marL="285750" indent="-285750">
              <a:buFont typeface="Wingdings" panose="05000000000000000000" pitchFamily="2" charset="2"/>
              <a:buChar char="q"/>
            </a:pPr>
            <a:r>
              <a:rPr lang="en-US" dirty="0"/>
              <a:t>Change in load flow =&gt; need to increase observability</a:t>
            </a:r>
          </a:p>
          <a:p>
            <a:pPr marL="482097" lvl="1" indent="-285750">
              <a:buFont typeface="Arial" panose="020B0604020202020204" pitchFamily="34" charset="0"/>
              <a:buChar char="•"/>
            </a:pPr>
            <a:r>
              <a:rPr lang="en-US" dirty="0"/>
              <a:t>Increase the number of measurement points</a:t>
            </a:r>
          </a:p>
          <a:p>
            <a:pPr marL="482097" lvl="1" indent="-285750">
              <a:buFont typeface="Arial" panose="020B0604020202020204" pitchFamily="34" charset="0"/>
              <a:buChar char="•"/>
            </a:pPr>
            <a:r>
              <a:rPr lang="en-US" dirty="0"/>
              <a:t>But measurements points €€€</a:t>
            </a:r>
          </a:p>
          <a:p>
            <a:pPr lvl="1" indent="0">
              <a:buNone/>
            </a:pPr>
            <a:endParaRPr lang="en-US" dirty="0"/>
          </a:p>
          <a:p>
            <a:pPr marL="285750" indent="-285750">
              <a:buFont typeface="Wingdings" panose="05000000000000000000" pitchFamily="2" charset="2"/>
              <a:buChar char="q"/>
            </a:pPr>
            <a:r>
              <a:rPr lang="en-US" dirty="0"/>
              <a:t>Data-pseudo measures</a:t>
            </a:r>
          </a:p>
          <a:p>
            <a:pPr marL="696851" lvl="2" indent="-285750">
              <a:buFont typeface="Arial" panose="020B0604020202020204" pitchFamily="34" charset="0"/>
              <a:buChar char="•"/>
            </a:pPr>
            <a:endParaRPr lang="en-US" dirty="0"/>
          </a:p>
          <a:p>
            <a:pPr marL="696851" lvl="2" indent="-285750">
              <a:buFont typeface="Arial" panose="020B0604020202020204" pitchFamily="34" charset="0"/>
              <a:buChar char="•"/>
            </a:pPr>
            <a:endParaRPr lang="en-US" dirty="0"/>
          </a:p>
          <a:p>
            <a:pPr marL="696851" lvl="2" indent="-285750">
              <a:buFont typeface="Arial" panose="020B0604020202020204" pitchFamily="34" charset="0"/>
              <a:buChar char="•"/>
            </a:pPr>
            <a:endParaRPr lang="en-US" dirty="0"/>
          </a:p>
          <a:p>
            <a:pPr marL="696851" lvl="2" indent="-285750">
              <a:buFont typeface="Arial" panose="020B0604020202020204" pitchFamily="34" charset="0"/>
              <a:buChar char="•"/>
            </a:pPr>
            <a:endParaRPr lang="en-US" dirty="0"/>
          </a:p>
          <a:p>
            <a:pPr marL="696851" lvl="2" indent="-285750">
              <a:buFont typeface="Arial" panose="020B0604020202020204" pitchFamily="34" charset="0"/>
              <a:buChar char="•"/>
            </a:pPr>
            <a:endParaRPr lang="en-US" dirty="0"/>
          </a:p>
          <a:p>
            <a:endParaRPr lang="en-US" dirty="0"/>
          </a:p>
          <a:p>
            <a:pPr lvl="3"/>
            <a:r>
              <a:rPr lang="en-US" dirty="0"/>
              <a:t>Objective function of the cluster: Energy, peak, power gradient</a:t>
            </a:r>
          </a:p>
          <a:p>
            <a:pPr marL="482097" lvl="1" indent="-28575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7E34FE9E-12DC-4E86-9B80-81CF37464125}"/>
              </a:ext>
            </a:extLst>
          </p:cNvPr>
          <p:cNvSpPr>
            <a:spLocks noGrp="1"/>
          </p:cNvSpPr>
          <p:nvPr>
            <p:ph type="title"/>
          </p:nvPr>
        </p:nvSpPr>
        <p:spPr/>
        <p:txBody>
          <a:bodyPr/>
          <a:lstStyle/>
          <a:p>
            <a:r>
              <a:rPr lang="en-US"/>
              <a:t>Observability and Pseudo-measures</a:t>
            </a:r>
          </a:p>
        </p:txBody>
      </p:sp>
      <p:pic>
        <p:nvPicPr>
          <p:cNvPr id="9220" name="Picture 4" descr="Done Hook Check Mark - Free image on Pixabay">
            <a:extLst>
              <a:ext uri="{FF2B5EF4-FFF2-40B4-BE49-F238E27FC236}">
                <a16:creationId xmlns:a16="http://schemas.microsoft.com/office/drawing/2014/main" id="{EE5FA152-F52D-4253-B4F8-499BF73ED7C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043" y="3090970"/>
            <a:ext cx="892043" cy="8920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FBD62D8-FF50-48CC-BC5D-5AD2FB780B5F}"/>
              </a:ext>
            </a:extLst>
          </p:cNvPr>
          <p:cNvPicPr>
            <a:picLocks noChangeAspect="1"/>
          </p:cNvPicPr>
          <p:nvPr/>
        </p:nvPicPr>
        <p:blipFill>
          <a:blip r:embed="rId3"/>
          <a:stretch>
            <a:fillRect/>
          </a:stretch>
        </p:blipFill>
        <p:spPr>
          <a:xfrm>
            <a:off x="7700243" y="542641"/>
            <a:ext cx="1292407" cy="561916"/>
          </a:xfrm>
          <a:prstGeom prst="rect">
            <a:avLst/>
          </a:prstGeom>
        </p:spPr>
      </p:pic>
      <p:pic>
        <p:nvPicPr>
          <p:cNvPr id="5" name="Picture 4">
            <a:extLst>
              <a:ext uri="{FF2B5EF4-FFF2-40B4-BE49-F238E27FC236}">
                <a16:creationId xmlns:a16="http://schemas.microsoft.com/office/drawing/2014/main" id="{18EE6DF3-6C2F-41B7-B2A7-1EC9F8ACEA20}"/>
              </a:ext>
            </a:extLst>
          </p:cNvPr>
          <p:cNvPicPr>
            <a:picLocks noChangeAspect="1"/>
          </p:cNvPicPr>
          <p:nvPr/>
        </p:nvPicPr>
        <p:blipFill>
          <a:blip r:embed="rId4">
            <a:duotone>
              <a:schemeClr val="accent3">
                <a:shade val="45000"/>
                <a:satMod val="135000"/>
              </a:schemeClr>
              <a:prstClr val="white"/>
            </a:duotone>
          </a:blip>
          <a:stretch>
            <a:fillRect/>
          </a:stretch>
        </p:blipFill>
        <p:spPr>
          <a:xfrm>
            <a:off x="7812360" y="-100562"/>
            <a:ext cx="1076383" cy="901471"/>
          </a:xfrm>
          <a:prstGeom prst="rect">
            <a:avLst/>
          </a:prstGeom>
        </p:spPr>
      </p:pic>
      <p:pic>
        <p:nvPicPr>
          <p:cNvPr id="18" name="Picture 17" descr="Diagram&#10;&#10;Description automatically generated">
            <a:extLst>
              <a:ext uri="{FF2B5EF4-FFF2-40B4-BE49-F238E27FC236}">
                <a16:creationId xmlns:a16="http://schemas.microsoft.com/office/drawing/2014/main" id="{8AA1E344-26AB-469A-A618-DBD21F8DDC8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1410" y="1617893"/>
            <a:ext cx="3750029" cy="2564219"/>
          </a:xfrm>
          <a:prstGeom prst="rect">
            <a:avLst/>
          </a:prstGeom>
        </p:spPr>
      </p:pic>
      <p:pic>
        <p:nvPicPr>
          <p:cNvPr id="20" name="Picture 19" descr="Diagram&#10;&#10;Description automatically generated">
            <a:extLst>
              <a:ext uri="{FF2B5EF4-FFF2-40B4-BE49-F238E27FC236}">
                <a16:creationId xmlns:a16="http://schemas.microsoft.com/office/drawing/2014/main" id="{BD9282E5-959E-456F-A16B-9097B734E45B}"/>
              </a:ext>
            </a:extLst>
          </p:cNvPr>
          <p:cNvPicPr>
            <a:picLocks noChangeAspect="1"/>
          </p:cNvPicPr>
          <p:nvPr/>
        </p:nvPicPr>
        <p:blipFill>
          <a:blip r:embed="rId6"/>
          <a:stretch>
            <a:fillRect/>
          </a:stretch>
        </p:blipFill>
        <p:spPr>
          <a:xfrm>
            <a:off x="57040" y="975360"/>
            <a:ext cx="8831703" cy="4231220"/>
          </a:xfrm>
          <a:prstGeom prst="rect">
            <a:avLst/>
          </a:prstGeom>
        </p:spPr>
      </p:pic>
      <p:grpSp>
        <p:nvGrpSpPr>
          <p:cNvPr id="21" name="Group 20">
            <a:extLst>
              <a:ext uri="{FF2B5EF4-FFF2-40B4-BE49-F238E27FC236}">
                <a16:creationId xmlns:a16="http://schemas.microsoft.com/office/drawing/2014/main" id="{ABE0B0E9-B35D-4261-8916-9C603BC6237F}"/>
              </a:ext>
            </a:extLst>
          </p:cNvPr>
          <p:cNvGrpSpPr/>
          <p:nvPr/>
        </p:nvGrpSpPr>
        <p:grpSpPr>
          <a:xfrm>
            <a:off x="57040" y="4271084"/>
            <a:ext cx="755584" cy="930035"/>
            <a:chOff x="57040" y="4271084"/>
            <a:chExt cx="755584" cy="930035"/>
          </a:xfrm>
        </p:grpSpPr>
        <p:pic>
          <p:nvPicPr>
            <p:cNvPr id="10" name="Picture 9">
              <a:extLst>
                <a:ext uri="{FF2B5EF4-FFF2-40B4-BE49-F238E27FC236}">
                  <a16:creationId xmlns:a16="http://schemas.microsoft.com/office/drawing/2014/main" id="{D315CE66-9BC0-487A-BC72-60F14F765F87}"/>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7040" y="4271084"/>
              <a:ext cx="755584" cy="755584"/>
            </a:xfrm>
            <a:prstGeom prst="rect">
              <a:avLst/>
            </a:prstGeom>
          </p:spPr>
        </p:pic>
        <p:pic>
          <p:nvPicPr>
            <p:cNvPr id="10242" name="Picture 2" descr="9+ Free Scrutiny &amp; Inspect Vectors - Pixabay">
              <a:extLst>
                <a:ext uri="{FF2B5EF4-FFF2-40B4-BE49-F238E27FC236}">
                  <a16:creationId xmlns:a16="http://schemas.microsoft.com/office/drawing/2014/main" id="{B00C2CA7-AB80-4E9E-8160-28331C03CC3F}"/>
                </a:ext>
              </a:extLst>
            </p:cNvPr>
            <p:cNvPicPr>
              <a:picLocks noChangeAspect="1" noChangeArrowheads="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97004" y="4705620"/>
              <a:ext cx="495499" cy="495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088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par>
                                <p:cTn id="36" presetID="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96C3A3-675B-449E-8305-0AD8762724C3}"/>
              </a:ext>
            </a:extLst>
          </p:cNvPr>
          <p:cNvSpPr>
            <a:spLocks noGrp="1"/>
          </p:cNvSpPr>
          <p:nvPr>
            <p:ph type="body" sz="quarter" idx="12"/>
          </p:nvPr>
        </p:nvSpPr>
        <p:spPr>
          <a:xfrm>
            <a:off x="681231" y="1282500"/>
            <a:ext cx="7879374" cy="3735382"/>
          </a:xfrm>
        </p:spPr>
        <p:txBody>
          <a:bodyPr/>
          <a:lstStyle/>
          <a:p>
            <a:pPr marL="285750" indent="-285750">
              <a:buFont typeface="Wingdings" panose="05000000000000000000" pitchFamily="2" charset="2"/>
              <a:buChar char="q"/>
            </a:pPr>
            <a:r>
              <a:rPr lang="en-US" dirty="0"/>
              <a:t>Representative Day</a:t>
            </a:r>
          </a:p>
          <a:p>
            <a:pPr marL="482097" lvl="1" indent="-285750">
              <a:buFont typeface="Arial" panose="020B0604020202020204" pitchFamily="34" charset="0"/>
              <a:buChar char="•"/>
            </a:pPr>
            <a:r>
              <a:rPr lang="en-US" dirty="0"/>
              <a:t>Planification = load flows in 20yy+20 …+30 = 1 year load flows</a:t>
            </a:r>
          </a:p>
          <a:p>
            <a:pPr marL="482097" lvl="1" indent="-285750">
              <a:buFont typeface="Arial" panose="020B0604020202020204" pitchFamily="34" charset="0"/>
              <a:buChar char="•"/>
            </a:pPr>
            <a:r>
              <a:rPr lang="en-US" dirty="0"/>
              <a:t>Clustering techniques (e.g. K-Means with genetic algorithm):</a:t>
            </a:r>
          </a:p>
          <a:p>
            <a:pPr lvl="2" indent="0">
              <a:buNone/>
            </a:pPr>
            <a:r>
              <a:rPr lang="en-US" dirty="0"/>
              <a:t>- 365 x 1/4h problem can be reduced to 12 x 1/4h</a:t>
            </a:r>
          </a:p>
          <a:p>
            <a:pPr marL="696851" lvl="2" indent="-285750">
              <a:buFont typeface="Arial" panose="020B0604020202020204" pitchFamily="34" charset="0"/>
              <a:buChar char="•"/>
            </a:pPr>
            <a:endParaRPr lang="en-US" dirty="0"/>
          </a:p>
          <a:p>
            <a:pPr marL="696851" lvl="2" indent="-285750">
              <a:buFont typeface="Arial" panose="020B0604020202020204" pitchFamily="34" charset="0"/>
              <a:buChar char="•"/>
            </a:pPr>
            <a:endParaRPr lang="en-US" dirty="0"/>
          </a:p>
          <a:p>
            <a:pPr marL="696851" lvl="2" indent="-285750">
              <a:buFont typeface="Arial" panose="020B0604020202020204" pitchFamily="34" charset="0"/>
              <a:buChar char="•"/>
            </a:pPr>
            <a:endParaRPr lang="en-US" dirty="0"/>
          </a:p>
          <a:p>
            <a:pPr marL="696851" lvl="2" indent="-285750">
              <a:buFont typeface="Arial" panose="020B0604020202020204" pitchFamily="34" charset="0"/>
              <a:buChar char="•"/>
            </a:pPr>
            <a:endParaRPr lang="en-US" dirty="0"/>
          </a:p>
          <a:p>
            <a:pPr marL="696851" lvl="2" indent="-285750">
              <a:buFont typeface="Arial" panose="020B0604020202020204" pitchFamily="34" charset="0"/>
              <a:buChar char="•"/>
            </a:pPr>
            <a:endParaRPr lang="en-US" dirty="0"/>
          </a:p>
          <a:p>
            <a:endParaRPr lang="en-US" dirty="0"/>
          </a:p>
          <a:p>
            <a:pPr lvl="3"/>
            <a:r>
              <a:rPr lang="en-US" dirty="0"/>
              <a:t>Objective function of the cluster: Energy, peak, power gradient</a:t>
            </a:r>
          </a:p>
          <a:p>
            <a:pPr marL="482097" lvl="1" indent="-28575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7E34FE9E-12DC-4E86-9B80-81CF37464125}"/>
              </a:ext>
            </a:extLst>
          </p:cNvPr>
          <p:cNvSpPr>
            <a:spLocks noGrp="1"/>
          </p:cNvSpPr>
          <p:nvPr>
            <p:ph type="title"/>
          </p:nvPr>
        </p:nvSpPr>
        <p:spPr/>
        <p:txBody>
          <a:bodyPr/>
          <a:lstStyle/>
          <a:p>
            <a:r>
              <a:rPr lang="fr-BE" dirty="0"/>
              <a:t>Planning Horizon</a:t>
            </a:r>
          </a:p>
        </p:txBody>
      </p:sp>
      <p:pic>
        <p:nvPicPr>
          <p:cNvPr id="6" name="Picture 5">
            <a:extLst>
              <a:ext uri="{FF2B5EF4-FFF2-40B4-BE49-F238E27FC236}">
                <a16:creationId xmlns:a16="http://schemas.microsoft.com/office/drawing/2014/main" id="{B9821A9B-8A0B-4C0F-BE21-EC4F8F3B0DFE}"/>
              </a:ext>
            </a:extLst>
          </p:cNvPr>
          <p:cNvPicPr>
            <a:picLocks noChangeAspect="1"/>
          </p:cNvPicPr>
          <p:nvPr/>
        </p:nvPicPr>
        <p:blipFill>
          <a:blip r:embed="rId2"/>
          <a:stretch>
            <a:fillRect/>
          </a:stretch>
        </p:blipFill>
        <p:spPr>
          <a:xfrm>
            <a:off x="7802436" y="414437"/>
            <a:ext cx="877152" cy="568185"/>
          </a:xfrm>
          <a:prstGeom prst="rect">
            <a:avLst/>
          </a:prstGeom>
        </p:spPr>
      </p:pic>
      <p:graphicFrame>
        <p:nvGraphicFramePr>
          <p:cNvPr id="7" name="Table 7">
            <a:extLst>
              <a:ext uri="{FF2B5EF4-FFF2-40B4-BE49-F238E27FC236}">
                <a16:creationId xmlns:a16="http://schemas.microsoft.com/office/drawing/2014/main" id="{6B16ABB9-6546-4C48-ACDC-49D8B0EF66AE}"/>
              </a:ext>
            </a:extLst>
          </p:cNvPr>
          <p:cNvGraphicFramePr>
            <a:graphicFrameLocks noGrp="1"/>
          </p:cNvGraphicFramePr>
          <p:nvPr>
            <p:extLst>
              <p:ext uri="{D42A27DB-BD31-4B8C-83A1-F6EECF244321}">
                <p14:modId xmlns:p14="http://schemas.microsoft.com/office/powerpoint/2010/main" val="3837588544"/>
              </p:ext>
            </p:extLst>
          </p:nvPr>
        </p:nvGraphicFramePr>
        <p:xfrm>
          <a:off x="1403648" y="257175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803621851"/>
                    </a:ext>
                  </a:extLst>
                </a:gridCol>
                <a:gridCol w="1524000">
                  <a:extLst>
                    <a:ext uri="{9D8B030D-6E8A-4147-A177-3AD203B41FA5}">
                      <a16:colId xmlns:a16="http://schemas.microsoft.com/office/drawing/2014/main" val="1418178987"/>
                    </a:ext>
                  </a:extLst>
                </a:gridCol>
                <a:gridCol w="1524000">
                  <a:extLst>
                    <a:ext uri="{9D8B030D-6E8A-4147-A177-3AD203B41FA5}">
                      <a16:colId xmlns:a16="http://schemas.microsoft.com/office/drawing/2014/main" val="3004128544"/>
                    </a:ext>
                  </a:extLst>
                </a:gridCol>
                <a:gridCol w="1524000">
                  <a:extLst>
                    <a:ext uri="{9D8B030D-6E8A-4147-A177-3AD203B41FA5}">
                      <a16:colId xmlns:a16="http://schemas.microsoft.com/office/drawing/2014/main" val="419657932"/>
                    </a:ext>
                  </a:extLst>
                </a:gridCol>
              </a:tblGrid>
              <a:tr h="370840">
                <a:tc>
                  <a:txBody>
                    <a:bodyPr/>
                    <a:lstStyle/>
                    <a:p>
                      <a:r>
                        <a:rPr lang="fr-BE" sz="1400" dirty="0"/>
                        <a:t>Type of </a:t>
                      </a:r>
                      <a:r>
                        <a:rPr lang="fr-BE" sz="1400" dirty="0" err="1"/>
                        <a:t>day</a:t>
                      </a:r>
                      <a:endParaRPr lang="fr-BE" sz="1400" dirty="0"/>
                    </a:p>
                  </a:txBody>
                  <a:tcPr/>
                </a:tc>
                <a:tc>
                  <a:txBody>
                    <a:bodyPr/>
                    <a:lstStyle/>
                    <a:p>
                      <a:r>
                        <a:rPr lang="fr-BE" sz="1400" dirty="0"/>
                        <a:t># </a:t>
                      </a:r>
                      <a:r>
                        <a:rPr lang="fr-BE" sz="1400" dirty="0" err="1"/>
                        <a:t>day</a:t>
                      </a:r>
                      <a:endParaRPr lang="fr-BE" sz="1400" dirty="0"/>
                    </a:p>
                  </a:txBody>
                  <a:tcPr/>
                </a:tc>
                <a:tc>
                  <a:txBody>
                    <a:bodyPr/>
                    <a:lstStyle/>
                    <a:p>
                      <a:r>
                        <a:rPr lang="fr-BE" sz="1400" dirty="0"/>
                        <a:t>Type of </a:t>
                      </a:r>
                      <a:r>
                        <a:rPr lang="fr-BE" sz="1400" dirty="0" err="1"/>
                        <a:t>day</a:t>
                      </a:r>
                      <a:endParaRPr lang="fr-BE" sz="1400" dirty="0"/>
                    </a:p>
                  </a:txBody>
                  <a:tcPr/>
                </a:tc>
                <a:tc>
                  <a:txBody>
                    <a:bodyPr/>
                    <a:lstStyle/>
                    <a:p>
                      <a:r>
                        <a:rPr lang="fr-BE" sz="1400" dirty="0"/>
                        <a:t># </a:t>
                      </a:r>
                      <a:r>
                        <a:rPr lang="fr-BE" sz="1400" dirty="0" err="1"/>
                        <a:t>day</a:t>
                      </a:r>
                      <a:endParaRPr lang="fr-BE" sz="1400" dirty="0"/>
                    </a:p>
                  </a:txBody>
                  <a:tcPr/>
                </a:tc>
                <a:extLst>
                  <a:ext uri="{0D108BD9-81ED-4DB2-BD59-A6C34878D82A}">
                    <a16:rowId xmlns:a16="http://schemas.microsoft.com/office/drawing/2014/main" val="3095824211"/>
                  </a:ext>
                </a:extLst>
              </a:tr>
              <a:tr h="370840">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fr-BE" sz="1400" dirty="0"/>
                        <a:t>Summer </a:t>
                      </a:r>
                      <a:r>
                        <a:rPr lang="fr-BE" sz="1400" dirty="0" err="1"/>
                        <a:t>week</a:t>
                      </a:r>
                      <a:endParaRPr lang="fr-BE" sz="1400" dirty="0"/>
                    </a:p>
                  </a:txBody>
                  <a:tcPr/>
                </a:tc>
                <a:tc>
                  <a:txBody>
                    <a:bodyPr/>
                    <a:lstStyle/>
                    <a:p>
                      <a:r>
                        <a:rPr lang="fr-BE" sz="1400" dirty="0"/>
                        <a:t>3</a:t>
                      </a:r>
                    </a:p>
                  </a:txBody>
                  <a:tcPr/>
                </a:tc>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fr-BE" sz="1400" dirty="0"/>
                        <a:t>Winter </a:t>
                      </a:r>
                      <a:r>
                        <a:rPr lang="fr-BE" sz="1400" dirty="0" err="1"/>
                        <a:t>week</a:t>
                      </a:r>
                      <a:endParaRPr lang="fr-BE" sz="1400" dirty="0"/>
                    </a:p>
                  </a:txBody>
                  <a:tcPr/>
                </a:tc>
                <a:tc>
                  <a:txBody>
                    <a:bodyPr/>
                    <a:lstStyle/>
                    <a:p>
                      <a:r>
                        <a:rPr lang="fr-BE" sz="1400" dirty="0"/>
                        <a:t>3</a:t>
                      </a:r>
                    </a:p>
                  </a:txBody>
                  <a:tcPr/>
                </a:tc>
                <a:extLst>
                  <a:ext uri="{0D108BD9-81ED-4DB2-BD59-A6C34878D82A}">
                    <a16:rowId xmlns:a16="http://schemas.microsoft.com/office/drawing/2014/main" val="4257642315"/>
                  </a:ext>
                </a:extLst>
              </a:tr>
              <a:tr h="370840">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fr-BE" sz="1400" dirty="0"/>
                        <a:t>Summer WE</a:t>
                      </a:r>
                    </a:p>
                  </a:txBody>
                  <a:tcPr/>
                </a:tc>
                <a:tc>
                  <a:txBody>
                    <a:bodyPr/>
                    <a:lstStyle/>
                    <a:p>
                      <a:r>
                        <a:rPr lang="fr-BE" sz="1400" dirty="0"/>
                        <a:t>2</a:t>
                      </a:r>
                    </a:p>
                  </a:txBody>
                  <a:tcPr/>
                </a:tc>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fr-BE" sz="1400" dirty="0"/>
                        <a:t>Winter WE</a:t>
                      </a:r>
                    </a:p>
                  </a:txBody>
                  <a:tcPr/>
                </a:tc>
                <a:tc>
                  <a:txBody>
                    <a:bodyPr/>
                    <a:lstStyle/>
                    <a:p>
                      <a:r>
                        <a:rPr lang="fr-BE" sz="1400" dirty="0"/>
                        <a:t>2</a:t>
                      </a:r>
                    </a:p>
                  </a:txBody>
                  <a:tcPr/>
                </a:tc>
                <a:extLst>
                  <a:ext uri="{0D108BD9-81ED-4DB2-BD59-A6C34878D82A}">
                    <a16:rowId xmlns:a16="http://schemas.microsoft.com/office/drawing/2014/main" val="860493453"/>
                  </a:ext>
                </a:extLst>
              </a:tr>
              <a:tr h="370840">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fr-BE" sz="1400" dirty="0" err="1"/>
                        <a:t>Highest</a:t>
                      </a:r>
                      <a:r>
                        <a:rPr lang="fr-BE" sz="1400" dirty="0"/>
                        <a:t> injection</a:t>
                      </a:r>
                    </a:p>
                  </a:txBody>
                  <a:tcPr/>
                </a:tc>
                <a:tc>
                  <a:txBody>
                    <a:bodyPr/>
                    <a:lstStyle/>
                    <a:p>
                      <a:r>
                        <a:rPr lang="fr-BE" sz="1400" dirty="0"/>
                        <a:t>1</a:t>
                      </a:r>
                    </a:p>
                  </a:txBody>
                  <a:tcPr/>
                </a:tc>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fr-BE" sz="1400" dirty="0" err="1"/>
                        <a:t>Highest</a:t>
                      </a:r>
                      <a:r>
                        <a:rPr lang="fr-BE" sz="1400" dirty="0"/>
                        <a:t> off-</a:t>
                      </a:r>
                      <a:r>
                        <a:rPr lang="fr-BE" sz="1400" dirty="0" err="1"/>
                        <a:t>take</a:t>
                      </a:r>
                      <a:endParaRPr lang="fr-BE" sz="1400" dirty="0"/>
                    </a:p>
                  </a:txBody>
                  <a:tcPr/>
                </a:tc>
                <a:tc>
                  <a:txBody>
                    <a:bodyPr/>
                    <a:lstStyle/>
                    <a:p>
                      <a:r>
                        <a:rPr lang="fr-BE" sz="1400" dirty="0"/>
                        <a:t>1</a:t>
                      </a:r>
                    </a:p>
                  </a:txBody>
                  <a:tcPr/>
                </a:tc>
                <a:extLst>
                  <a:ext uri="{0D108BD9-81ED-4DB2-BD59-A6C34878D82A}">
                    <a16:rowId xmlns:a16="http://schemas.microsoft.com/office/drawing/2014/main" val="410462855"/>
                  </a:ext>
                </a:extLst>
              </a:tr>
            </a:tbl>
          </a:graphicData>
        </a:graphic>
      </p:graphicFrame>
      <p:grpSp>
        <p:nvGrpSpPr>
          <p:cNvPr id="11" name="Group 10">
            <a:extLst>
              <a:ext uri="{FF2B5EF4-FFF2-40B4-BE49-F238E27FC236}">
                <a16:creationId xmlns:a16="http://schemas.microsoft.com/office/drawing/2014/main" id="{2D77C15D-67A4-4E3F-9B4E-6C669D5D72B9}"/>
              </a:ext>
            </a:extLst>
          </p:cNvPr>
          <p:cNvGrpSpPr/>
          <p:nvPr/>
        </p:nvGrpSpPr>
        <p:grpSpPr>
          <a:xfrm>
            <a:off x="137373" y="1995686"/>
            <a:ext cx="892043" cy="1201605"/>
            <a:chOff x="137373" y="1995686"/>
            <a:chExt cx="892043" cy="1201605"/>
          </a:xfrm>
        </p:grpSpPr>
        <p:pic>
          <p:nvPicPr>
            <p:cNvPr id="10" name="Picture 9">
              <a:extLst>
                <a:ext uri="{FF2B5EF4-FFF2-40B4-BE49-F238E27FC236}">
                  <a16:creationId xmlns:a16="http://schemas.microsoft.com/office/drawing/2014/main" id="{D315CE66-9BC0-487A-BC72-60F14F765F8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5603" y="1995686"/>
              <a:ext cx="755584" cy="755584"/>
            </a:xfrm>
            <a:prstGeom prst="rect">
              <a:avLst/>
            </a:prstGeom>
          </p:spPr>
        </p:pic>
        <p:pic>
          <p:nvPicPr>
            <p:cNvPr id="9220" name="Picture 4" descr="Done Hook Check Mark - Free image on Pixabay">
              <a:extLst>
                <a:ext uri="{FF2B5EF4-FFF2-40B4-BE49-F238E27FC236}">
                  <a16:creationId xmlns:a16="http://schemas.microsoft.com/office/drawing/2014/main" id="{EE5FA152-F52D-4253-B4F8-499BF73ED7C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373" y="2305248"/>
              <a:ext cx="892043" cy="8920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531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a:t>Operational Planning and trafic light</a:t>
            </a:r>
            <a:endParaRPr lang="en-US" dirty="0"/>
          </a:p>
        </p:txBody>
      </p:sp>
      <p:sp>
        <p:nvSpPr>
          <p:cNvPr id="7" name="TextBox 6"/>
          <p:cNvSpPr txBox="1"/>
          <p:nvPr/>
        </p:nvSpPr>
        <p:spPr>
          <a:xfrm>
            <a:off x="5148064" y="2418910"/>
            <a:ext cx="1584176" cy="923330"/>
          </a:xfrm>
          <a:prstGeom prst="rect">
            <a:avLst/>
          </a:prstGeom>
          <a:noFill/>
          <a:ln>
            <a:solidFill>
              <a:schemeClr val="accent1"/>
            </a:solidFill>
          </a:ln>
        </p:spPr>
        <p:txBody>
          <a:bodyPr wrap="square" lIns="91416" tIns="45708" rIns="91416" bIns="45708" rtlCol="0">
            <a:spAutoFit/>
          </a:bodyPr>
          <a:lstStyle/>
          <a:p>
            <a:pPr algn="ctr"/>
            <a:r>
              <a:rPr lang="fr-BE" dirty="0"/>
              <a:t>Trafic light</a:t>
            </a:r>
          </a:p>
          <a:p>
            <a:pPr algn="ctr"/>
            <a:r>
              <a:rPr lang="fr-BE" dirty="0"/>
              <a:t>estimation </a:t>
            </a:r>
          </a:p>
          <a:p>
            <a:pPr algn="ctr"/>
            <a:r>
              <a:rPr lang="fr-BE" dirty="0"/>
              <a:t>D+1</a:t>
            </a:r>
            <a:endParaRPr lang="en-US" dirty="0"/>
          </a:p>
        </p:txBody>
      </p:sp>
      <p:grpSp>
        <p:nvGrpSpPr>
          <p:cNvPr id="50" name="Group 49"/>
          <p:cNvGrpSpPr/>
          <p:nvPr/>
        </p:nvGrpSpPr>
        <p:grpSpPr>
          <a:xfrm>
            <a:off x="6905782" y="3317957"/>
            <a:ext cx="1698669" cy="1222065"/>
            <a:chOff x="6905780" y="3317955"/>
            <a:chExt cx="1698669" cy="1222065"/>
          </a:xfrm>
        </p:grpSpPr>
        <p:sp>
          <p:nvSpPr>
            <p:cNvPr id="12" name="Right Arrow 11"/>
            <p:cNvSpPr/>
            <p:nvPr/>
          </p:nvSpPr>
          <p:spPr>
            <a:xfrm rot="5400000">
              <a:off x="7497129" y="3389963"/>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05780" y="3709023"/>
              <a:ext cx="1698669" cy="830997"/>
            </a:xfrm>
            <a:prstGeom prst="rect">
              <a:avLst/>
            </a:prstGeom>
            <a:noFill/>
          </p:spPr>
          <p:txBody>
            <a:bodyPr wrap="square" rtlCol="0">
              <a:spAutoFit/>
            </a:bodyPr>
            <a:lstStyle/>
            <a:p>
              <a:pPr algn="ctr"/>
              <a:r>
                <a:rPr lang="fr-BE" sz="1600" dirty="0" err="1"/>
                <a:t>Alert</a:t>
              </a:r>
              <a:r>
                <a:rPr lang="fr-BE" sz="1600" dirty="0"/>
                <a:t> on </a:t>
              </a:r>
              <a:r>
                <a:rPr lang="fr-BE" sz="1600" dirty="0" err="1"/>
                <a:t>limit</a:t>
              </a:r>
              <a:r>
                <a:rPr lang="fr-BE" sz="1600" dirty="0"/>
                <a:t> action of the </a:t>
              </a:r>
              <a:r>
                <a:rPr lang="fr-BE" sz="1600" dirty="0" err="1"/>
                <a:t>flex</a:t>
              </a:r>
              <a:r>
                <a:rPr lang="fr-BE" sz="1600" dirty="0"/>
                <a:t>. </a:t>
              </a:r>
              <a:r>
                <a:rPr lang="fr-BE" sz="1600" dirty="0" err="1"/>
                <a:t>market</a:t>
              </a:r>
              <a:endParaRPr lang="en-US" sz="1600" dirty="0"/>
            </a:p>
          </p:txBody>
        </p:sp>
      </p:grpSp>
      <p:grpSp>
        <p:nvGrpSpPr>
          <p:cNvPr id="49" name="Group 48"/>
          <p:cNvGrpSpPr/>
          <p:nvPr/>
        </p:nvGrpSpPr>
        <p:grpSpPr>
          <a:xfrm>
            <a:off x="6773391" y="1394518"/>
            <a:ext cx="1963446" cy="1033216"/>
            <a:chOff x="6773391" y="1394518"/>
            <a:chExt cx="1963446" cy="1033216"/>
          </a:xfrm>
        </p:grpSpPr>
        <p:sp>
          <p:nvSpPr>
            <p:cNvPr id="14" name="Right Arrow 13"/>
            <p:cNvSpPr/>
            <p:nvPr/>
          </p:nvSpPr>
          <p:spPr>
            <a:xfrm rot="16200000" flipV="1">
              <a:off x="7539601" y="213970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73391" y="1394518"/>
              <a:ext cx="1963446" cy="584775"/>
            </a:xfrm>
            <a:prstGeom prst="rect">
              <a:avLst/>
            </a:prstGeom>
            <a:noFill/>
          </p:spPr>
          <p:txBody>
            <a:bodyPr wrap="square" rtlCol="0">
              <a:spAutoFit/>
            </a:bodyPr>
            <a:lstStyle/>
            <a:p>
              <a:pPr algn="ctr"/>
              <a:r>
                <a:rPr lang="fr-BE" sz="1600" dirty="0" err="1"/>
                <a:t>Alert</a:t>
              </a:r>
              <a:r>
                <a:rPr lang="fr-BE" sz="1600" dirty="0"/>
                <a:t> activation T-Flex</a:t>
              </a:r>
              <a:endParaRPr lang="en-US" sz="1600" dirty="0"/>
            </a:p>
          </p:txBody>
        </p:sp>
      </p:grpSp>
      <p:grpSp>
        <p:nvGrpSpPr>
          <p:cNvPr id="46" name="Group 45"/>
          <p:cNvGrpSpPr/>
          <p:nvPr/>
        </p:nvGrpSpPr>
        <p:grpSpPr>
          <a:xfrm>
            <a:off x="5832139" y="3343502"/>
            <a:ext cx="216024" cy="896966"/>
            <a:chOff x="5832139" y="3343502"/>
            <a:chExt cx="216024" cy="896966"/>
          </a:xfrm>
        </p:grpSpPr>
        <p:pic>
          <p:nvPicPr>
            <p:cNvPr id="20"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4187" y="3703542"/>
              <a:ext cx="151929" cy="53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ight Arrow 21"/>
            <p:cNvSpPr/>
            <p:nvPr/>
          </p:nvSpPr>
          <p:spPr>
            <a:xfrm rot="5400000">
              <a:off x="5760131" y="341551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6948264" y="2632169"/>
            <a:ext cx="809699" cy="548270"/>
            <a:chOff x="6948264" y="2632169"/>
            <a:chExt cx="809699" cy="548270"/>
          </a:xfrm>
        </p:grpSpPr>
        <p:pic>
          <p:nvPicPr>
            <p:cNvPr id="1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2632169"/>
              <a:ext cx="161627" cy="54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ight Arrow 22"/>
            <p:cNvSpPr/>
            <p:nvPr/>
          </p:nvSpPr>
          <p:spPr>
            <a:xfrm>
              <a:off x="6948264" y="2772563"/>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827635" y="2557411"/>
            <a:ext cx="1445083" cy="584775"/>
            <a:chOff x="7827633" y="2557409"/>
            <a:chExt cx="1445083" cy="584775"/>
          </a:xfrm>
        </p:grpSpPr>
        <p:sp>
          <p:nvSpPr>
            <p:cNvPr id="18" name="TextBox 17"/>
            <p:cNvSpPr txBox="1"/>
            <p:nvPr/>
          </p:nvSpPr>
          <p:spPr>
            <a:xfrm>
              <a:off x="8028384" y="2557409"/>
              <a:ext cx="1244332" cy="584775"/>
            </a:xfrm>
            <a:prstGeom prst="rect">
              <a:avLst/>
            </a:prstGeom>
            <a:noFill/>
          </p:spPr>
          <p:txBody>
            <a:bodyPr wrap="square" rtlCol="0">
              <a:spAutoFit/>
            </a:bodyPr>
            <a:lstStyle/>
            <a:p>
              <a:pPr algn="ctr"/>
              <a:r>
                <a:rPr lang="fr-BE" sz="1600" dirty="0"/>
                <a:t>Network </a:t>
              </a:r>
              <a:r>
                <a:rPr lang="fr-BE" sz="1600" dirty="0" err="1"/>
                <a:t>reconfig</a:t>
              </a:r>
              <a:endParaRPr lang="en-US" sz="1600" dirty="0"/>
            </a:p>
          </p:txBody>
        </p:sp>
        <p:sp>
          <p:nvSpPr>
            <p:cNvPr id="24" name="Right Arrow 23"/>
            <p:cNvSpPr/>
            <p:nvPr/>
          </p:nvSpPr>
          <p:spPr>
            <a:xfrm>
              <a:off x="7827633" y="2785891"/>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488734" y="1059582"/>
            <a:ext cx="1808584" cy="940616"/>
            <a:chOff x="488734" y="1059582"/>
            <a:chExt cx="1808584" cy="940616"/>
          </a:xfrm>
        </p:grpSpPr>
        <p:sp>
          <p:nvSpPr>
            <p:cNvPr id="29" name="Cloud 28"/>
            <p:cNvSpPr/>
            <p:nvPr/>
          </p:nvSpPr>
          <p:spPr>
            <a:xfrm>
              <a:off x="488734" y="1059582"/>
              <a:ext cx="1448544" cy="9406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Smart</a:t>
              </a:r>
            </a:p>
            <a:p>
              <a:pPr algn="ctr"/>
              <a:r>
                <a:rPr lang="fr-BE" dirty="0"/>
                <a:t>Grid</a:t>
              </a:r>
              <a:endParaRPr lang="en-US" dirty="0"/>
            </a:p>
          </p:txBody>
        </p:sp>
        <p:sp>
          <p:nvSpPr>
            <p:cNvPr id="30" name="Right Arrow 29"/>
            <p:cNvSpPr/>
            <p:nvPr/>
          </p:nvSpPr>
          <p:spPr>
            <a:xfrm>
              <a:off x="1937278" y="141542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1937278" y="1086152"/>
            <a:ext cx="1656184" cy="830997"/>
            <a:chOff x="1937278" y="1086150"/>
            <a:chExt cx="1656184" cy="830997"/>
          </a:xfrm>
        </p:grpSpPr>
        <p:sp>
          <p:nvSpPr>
            <p:cNvPr id="27" name="TextBox 26"/>
            <p:cNvSpPr txBox="1"/>
            <p:nvPr/>
          </p:nvSpPr>
          <p:spPr>
            <a:xfrm>
              <a:off x="1937278" y="1086150"/>
              <a:ext cx="1656184" cy="830997"/>
            </a:xfrm>
            <a:prstGeom prst="rect">
              <a:avLst/>
            </a:prstGeom>
            <a:noFill/>
          </p:spPr>
          <p:txBody>
            <a:bodyPr wrap="square" rtlCol="0">
              <a:spAutoFit/>
            </a:bodyPr>
            <a:lstStyle/>
            <a:p>
              <a:pPr algn="ctr"/>
              <a:r>
                <a:rPr lang="fr-BE" sz="1600" dirty="0"/>
                <a:t>Network </a:t>
              </a:r>
              <a:r>
                <a:rPr lang="fr-BE" sz="1600" dirty="0" err="1"/>
                <a:t>topology</a:t>
              </a:r>
              <a:endParaRPr lang="fr-BE" sz="1600" dirty="0"/>
            </a:p>
            <a:p>
              <a:pPr algn="ctr"/>
              <a:r>
                <a:rPr lang="fr-BE" sz="1600" dirty="0"/>
                <a:t> D+1</a:t>
              </a:r>
              <a:endParaRPr lang="en-US" sz="1600" dirty="0"/>
            </a:p>
          </p:txBody>
        </p:sp>
        <p:sp>
          <p:nvSpPr>
            <p:cNvPr id="31" name="Right Arrow 30"/>
            <p:cNvSpPr/>
            <p:nvPr/>
          </p:nvSpPr>
          <p:spPr>
            <a:xfrm rot="2321513">
              <a:off x="3205411" y="169083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1937278" y="2159413"/>
            <a:ext cx="1656184" cy="786048"/>
            <a:chOff x="1937278" y="2159413"/>
            <a:chExt cx="1656184" cy="786048"/>
          </a:xfrm>
        </p:grpSpPr>
        <p:sp>
          <p:nvSpPr>
            <p:cNvPr id="28" name="TextBox 27"/>
            <p:cNvSpPr txBox="1"/>
            <p:nvPr/>
          </p:nvSpPr>
          <p:spPr>
            <a:xfrm>
              <a:off x="1937278" y="2360686"/>
              <a:ext cx="1656184" cy="584775"/>
            </a:xfrm>
            <a:prstGeom prst="rect">
              <a:avLst/>
            </a:prstGeom>
            <a:noFill/>
          </p:spPr>
          <p:txBody>
            <a:bodyPr wrap="square" rtlCol="0">
              <a:spAutoFit/>
            </a:bodyPr>
            <a:lstStyle/>
            <a:p>
              <a:pPr algn="ctr"/>
              <a:r>
                <a:rPr lang="fr-BE" sz="1600" dirty="0"/>
                <a:t>Estimation </a:t>
              </a:r>
              <a:r>
                <a:rPr lang="fr-BE" sz="1600" dirty="0" err="1"/>
                <a:t>load</a:t>
              </a:r>
              <a:r>
                <a:rPr lang="fr-BE" sz="1600" dirty="0"/>
                <a:t> </a:t>
              </a:r>
            </a:p>
            <a:p>
              <a:pPr algn="ctr"/>
              <a:r>
                <a:rPr lang="fr-BE" sz="1600" dirty="0"/>
                <a:t> D+1</a:t>
              </a:r>
              <a:endParaRPr lang="en-US" sz="1600" dirty="0"/>
            </a:p>
          </p:txBody>
        </p:sp>
        <p:sp>
          <p:nvSpPr>
            <p:cNvPr id="32" name="Right Arrow 31"/>
            <p:cNvSpPr/>
            <p:nvPr/>
          </p:nvSpPr>
          <p:spPr>
            <a:xfrm rot="19278487" flipV="1">
              <a:off x="3149781" y="2159413"/>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3203848" y="1830923"/>
            <a:ext cx="2088232" cy="563525"/>
            <a:chOff x="3203848" y="1830921"/>
            <a:chExt cx="2088232" cy="563525"/>
          </a:xfrm>
        </p:grpSpPr>
        <p:sp>
          <p:nvSpPr>
            <p:cNvPr id="26" name="TextBox 25"/>
            <p:cNvSpPr txBox="1"/>
            <p:nvPr/>
          </p:nvSpPr>
          <p:spPr>
            <a:xfrm>
              <a:off x="3203848" y="1830921"/>
              <a:ext cx="2088232" cy="338554"/>
            </a:xfrm>
            <a:prstGeom prst="rect">
              <a:avLst/>
            </a:prstGeom>
            <a:noFill/>
          </p:spPr>
          <p:txBody>
            <a:bodyPr wrap="square" rtlCol="0">
              <a:spAutoFit/>
            </a:bodyPr>
            <a:lstStyle/>
            <a:p>
              <a:pPr algn="ctr"/>
              <a:r>
                <a:rPr lang="fr-BE" sz="1600" dirty="0"/>
                <a:t>State </a:t>
              </a:r>
              <a:r>
                <a:rPr lang="fr-BE" sz="1600" dirty="0" err="1"/>
                <a:t>grid</a:t>
              </a:r>
              <a:r>
                <a:rPr lang="fr-BE" sz="1600" dirty="0"/>
                <a:t> D+1</a:t>
              </a:r>
              <a:endParaRPr lang="en-US" sz="1600" dirty="0"/>
            </a:p>
          </p:txBody>
        </p:sp>
        <p:sp>
          <p:nvSpPr>
            <p:cNvPr id="33" name="Right Arrow 32"/>
            <p:cNvSpPr/>
            <p:nvPr/>
          </p:nvSpPr>
          <p:spPr>
            <a:xfrm rot="2321513">
              <a:off x="4796435" y="217842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3275857" y="3373144"/>
            <a:ext cx="2088232" cy="1252001"/>
            <a:chOff x="3275856" y="3373142"/>
            <a:chExt cx="2088232" cy="1252001"/>
          </a:xfrm>
        </p:grpSpPr>
        <p:sp>
          <p:nvSpPr>
            <p:cNvPr id="25" name="TextBox 24"/>
            <p:cNvSpPr txBox="1"/>
            <p:nvPr/>
          </p:nvSpPr>
          <p:spPr>
            <a:xfrm>
              <a:off x="3275856" y="3547925"/>
              <a:ext cx="2088232" cy="1077218"/>
            </a:xfrm>
            <a:prstGeom prst="rect">
              <a:avLst/>
            </a:prstGeom>
            <a:noFill/>
          </p:spPr>
          <p:txBody>
            <a:bodyPr wrap="square" rtlCol="0">
              <a:spAutoFit/>
            </a:bodyPr>
            <a:lstStyle/>
            <a:p>
              <a:pPr algn="ctr"/>
              <a:r>
                <a:rPr lang="fr-BE" sz="1600" dirty="0" err="1"/>
                <a:t>Knowing</a:t>
              </a:r>
              <a:r>
                <a:rPr lang="fr-BE" sz="1600" dirty="0"/>
                <a:t> the </a:t>
              </a:r>
              <a:r>
                <a:rPr lang="fr-BE" sz="1600" dirty="0" err="1"/>
                <a:t>potential</a:t>
              </a:r>
              <a:r>
                <a:rPr lang="fr-BE" sz="1600" dirty="0"/>
                <a:t> </a:t>
              </a:r>
              <a:r>
                <a:rPr lang="fr-BE" sz="1600" dirty="0" err="1"/>
                <a:t>flex</a:t>
              </a:r>
              <a:r>
                <a:rPr lang="fr-BE" sz="1600" dirty="0"/>
                <a:t> </a:t>
              </a:r>
              <a:r>
                <a:rPr lang="fr-BE" sz="1600" dirty="0" err="1"/>
                <a:t>capacity</a:t>
              </a:r>
              <a:endParaRPr lang="fr-BE" sz="1600" dirty="0"/>
            </a:p>
            <a:p>
              <a:pPr algn="ctr"/>
              <a:r>
                <a:rPr lang="fr-BE" sz="1600" dirty="0"/>
                <a:t>(T and M)</a:t>
              </a:r>
              <a:endParaRPr lang="en-US" sz="1600" dirty="0"/>
            </a:p>
          </p:txBody>
        </p:sp>
        <p:sp>
          <p:nvSpPr>
            <p:cNvPr id="34" name="Right Arrow 33"/>
            <p:cNvSpPr/>
            <p:nvPr/>
          </p:nvSpPr>
          <p:spPr>
            <a:xfrm rot="19278487" flipV="1">
              <a:off x="4801790" y="337314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07506" y="2319479"/>
            <a:ext cx="1836204" cy="523220"/>
            <a:chOff x="107504" y="2319477"/>
            <a:chExt cx="1836204" cy="523220"/>
          </a:xfrm>
        </p:grpSpPr>
        <p:sp>
          <p:nvSpPr>
            <p:cNvPr id="35" name="TextBox 34"/>
            <p:cNvSpPr txBox="1"/>
            <p:nvPr/>
          </p:nvSpPr>
          <p:spPr>
            <a:xfrm>
              <a:off x="107504" y="2319477"/>
              <a:ext cx="1656184" cy="523220"/>
            </a:xfrm>
            <a:prstGeom prst="rect">
              <a:avLst/>
            </a:prstGeom>
            <a:noFill/>
          </p:spPr>
          <p:txBody>
            <a:bodyPr wrap="square" rtlCol="0">
              <a:spAutoFit/>
            </a:bodyPr>
            <a:lstStyle/>
            <a:p>
              <a:pPr algn="ctr"/>
              <a:r>
                <a:rPr lang="fr-BE" sz="1600" dirty="0" err="1"/>
                <a:t>Consumption</a:t>
              </a:r>
              <a:r>
                <a:rPr lang="fr-BE" sz="1600" dirty="0"/>
                <a:t> </a:t>
              </a:r>
            </a:p>
            <a:p>
              <a:pPr algn="ctr"/>
              <a:r>
                <a:rPr lang="fr-BE" sz="1200" dirty="0"/>
                <a:t>(&gt;&lt; off </a:t>
              </a:r>
              <a:r>
                <a:rPr lang="fr-BE" sz="1200" dirty="0" err="1"/>
                <a:t>take</a:t>
              </a:r>
              <a:r>
                <a:rPr lang="fr-BE" sz="1200" dirty="0"/>
                <a:t>)</a:t>
              </a:r>
              <a:endParaRPr lang="en-US" sz="1600" dirty="0"/>
            </a:p>
          </p:txBody>
        </p:sp>
        <p:sp>
          <p:nvSpPr>
            <p:cNvPr id="37" name="Right Arrow 36"/>
            <p:cNvSpPr/>
            <p:nvPr/>
          </p:nvSpPr>
          <p:spPr>
            <a:xfrm>
              <a:off x="1583668" y="2449397"/>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95536" y="2931529"/>
            <a:ext cx="1687396" cy="667499"/>
            <a:chOff x="395536" y="2931527"/>
            <a:chExt cx="1687396" cy="667499"/>
          </a:xfrm>
        </p:grpSpPr>
        <p:sp>
          <p:nvSpPr>
            <p:cNvPr id="36" name="TextBox 35"/>
            <p:cNvSpPr txBox="1"/>
            <p:nvPr/>
          </p:nvSpPr>
          <p:spPr>
            <a:xfrm>
              <a:off x="395536" y="3075806"/>
              <a:ext cx="1656184" cy="523220"/>
            </a:xfrm>
            <a:prstGeom prst="rect">
              <a:avLst/>
            </a:prstGeom>
            <a:noFill/>
          </p:spPr>
          <p:txBody>
            <a:bodyPr wrap="square" rtlCol="0">
              <a:spAutoFit/>
            </a:bodyPr>
            <a:lstStyle/>
            <a:p>
              <a:pPr algn="ctr"/>
              <a:r>
                <a:rPr lang="fr-BE" sz="1600" dirty="0" err="1"/>
                <a:t>Generation</a:t>
              </a:r>
              <a:endParaRPr lang="fr-BE" sz="1600" dirty="0"/>
            </a:p>
            <a:p>
              <a:pPr algn="ctr"/>
              <a:r>
                <a:rPr lang="fr-BE" sz="1200" dirty="0"/>
                <a:t>(&gt;&lt; In </a:t>
              </a:r>
              <a:r>
                <a:rPr lang="fr-BE" sz="1200" dirty="0" err="1"/>
                <a:t>feed</a:t>
              </a:r>
              <a:r>
                <a:rPr lang="fr-BE" sz="1200" dirty="0"/>
                <a:t>)</a:t>
              </a:r>
              <a:endParaRPr lang="en-US" sz="1600" dirty="0"/>
            </a:p>
          </p:txBody>
        </p:sp>
        <p:sp>
          <p:nvSpPr>
            <p:cNvPr id="38" name="Right Arrow 37"/>
            <p:cNvSpPr/>
            <p:nvPr/>
          </p:nvSpPr>
          <p:spPr>
            <a:xfrm rot="19278487" flipV="1">
              <a:off x="1722892" y="2931527"/>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43178" y="3667151"/>
            <a:ext cx="1656184" cy="861929"/>
            <a:chOff x="-443178" y="3667151"/>
            <a:chExt cx="1656184" cy="861929"/>
          </a:xfrm>
        </p:grpSpPr>
        <p:sp>
          <p:nvSpPr>
            <p:cNvPr id="40" name="Right Arrow 39"/>
            <p:cNvSpPr/>
            <p:nvPr/>
          </p:nvSpPr>
          <p:spPr>
            <a:xfrm rot="8336332" flipH="1">
              <a:off x="503237" y="3667151"/>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43178" y="3944305"/>
              <a:ext cx="1656184" cy="584775"/>
            </a:xfrm>
            <a:prstGeom prst="rect">
              <a:avLst/>
            </a:prstGeom>
            <a:noFill/>
          </p:spPr>
          <p:txBody>
            <a:bodyPr wrap="square" rtlCol="0">
              <a:spAutoFit/>
            </a:bodyPr>
            <a:lstStyle/>
            <a:p>
              <a:pPr algn="ctr"/>
              <a:r>
                <a:rPr lang="fr-BE" sz="1600" dirty="0" err="1"/>
                <a:t>Installed</a:t>
              </a:r>
              <a:r>
                <a:rPr lang="fr-BE" sz="1600" dirty="0"/>
                <a:t> </a:t>
              </a:r>
              <a:r>
                <a:rPr lang="fr-BE" sz="1600" dirty="0" err="1"/>
                <a:t>capacity</a:t>
              </a:r>
              <a:endParaRPr lang="fr-BE" sz="1600" dirty="0"/>
            </a:p>
          </p:txBody>
        </p:sp>
      </p:grpSp>
      <p:grpSp>
        <p:nvGrpSpPr>
          <p:cNvPr id="60" name="Group 59"/>
          <p:cNvGrpSpPr/>
          <p:nvPr/>
        </p:nvGrpSpPr>
        <p:grpSpPr>
          <a:xfrm>
            <a:off x="1573724" y="3640057"/>
            <a:ext cx="1656184" cy="788244"/>
            <a:chOff x="1573722" y="3640057"/>
            <a:chExt cx="1656184" cy="788244"/>
          </a:xfrm>
        </p:grpSpPr>
        <p:sp>
          <p:nvSpPr>
            <p:cNvPr id="39" name="Right Arrow 38"/>
            <p:cNvSpPr/>
            <p:nvPr/>
          </p:nvSpPr>
          <p:spPr>
            <a:xfrm rot="13155116">
              <a:off x="1673450" y="3640057"/>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573722" y="3843526"/>
              <a:ext cx="1656184" cy="584775"/>
            </a:xfrm>
            <a:prstGeom prst="rect">
              <a:avLst/>
            </a:prstGeom>
            <a:noFill/>
          </p:spPr>
          <p:txBody>
            <a:bodyPr wrap="square" rtlCol="0">
              <a:spAutoFit/>
            </a:bodyPr>
            <a:lstStyle/>
            <a:p>
              <a:pPr algn="ctr"/>
              <a:r>
                <a:rPr lang="fr-BE" sz="1600" dirty="0" err="1"/>
                <a:t>Generation</a:t>
              </a:r>
              <a:r>
                <a:rPr lang="fr-BE" sz="1600" dirty="0"/>
                <a:t> </a:t>
              </a:r>
              <a:r>
                <a:rPr lang="en-US" sz="1600" dirty="0"/>
                <a:t>scheduling</a:t>
              </a:r>
            </a:p>
          </p:txBody>
        </p:sp>
      </p:grpSp>
      <p:grpSp>
        <p:nvGrpSpPr>
          <p:cNvPr id="59" name="Group 58"/>
          <p:cNvGrpSpPr/>
          <p:nvPr/>
        </p:nvGrpSpPr>
        <p:grpSpPr>
          <a:xfrm>
            <a:off x="508857" y="3906515"/>
            <a:ext cx="1656184" cy="1306885"/>
            <a:chOff x="508855" y="3906514"/>
            <a:chExt cx="1656184" cy="1306885"/>
          </a:xfrm>
        </p:grpSpPr>
        <p:sp>
          <p:nvSpPr>
            <p:cNvPr id="43" name="TextBox 42"/>
            <p:cNvSpPr txBox="1"/>
            <p:nvPr/>
          </p:nvSpPr>
          <p:spPr>
            <a:xfrm>
              <a:off x="508855" y="4443958"/>
              <a:ext cx="1656184" cy="769441"/>
            </a:xfrm>
            <a:prstGeom prst="rect">
              <a:avLst/>
            </a:prstGeom>
            <a:noFill/>
          </p:spPr>
          <p:txBody>
            <a:bodyPr wrap="square" rtlCol="0">
              <a:spAutoFit/>
            </a:bodyPr>
            <a:lstStyle/>
            <a:p>
              <a:pPr algn="ctr"/>
              <a:r>
                <a:rPr lang="fr-BE" sz="1600" dirty="0"/>
                <a:t>RES </a:t>
              </a:r>
              <a:r>
                <a:rPr lang="fr-BE" sz="1600" dirty="0" err="1"/>
                <a:t>generation</a:t>
              </a:r>
              <a:r>
                <a:rPr lang="fr-BE" sz="1600" dirty="0"/>
                <a:t> </a:t>
              </a:r>
              <a:r>
                <a:rPr lang="fr-BE" sz="1600" dirty="0" err="1"/>
                <a:t>forecast</a:t>
              </a:r>
              <a:r>
                <a:rPr lang="fr-BE" sz="1600" dirty="0"/>
                <a:t> </a:t>
              </a:r>
            </a:p>
            <a:p>
              <a:pPr algn="ctr"/>
              <a:r>
                <a:rPr lang="fr-BE" sz="1200" dirty="0"/>
                <a:t>(</a:t>
              </a:r>
              <a:r>
                <a:rPr lang="fr-BE" sz="1200" dirty="0" err="1"/>
                <a:t>weather</a:t>
              </a:r>
              <a:r>
                <a:rPr lang="fr-BE" sz="1200" dirty="0"/>
                <a:t>)</a:t>
              </a:r>
              <a:endParaRPr lang="fr-BE" sz="1600" dirty="0"/>
            </a:p>
          </p:txBody>
        </p:sp>
        <p:sp>
          <p:nvSpPr>
            <p:cNvPr id="45" name="Right Arrow 44"/>
            <p:cNvSpPr/>
            <p:nvPr/>
          </p:nvSpPr>
          <p:spPr>
            <a:xfrm rot="16200000">
              <a:off x="1048915" y="397852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DDB71AB5-2E93-4D17-99E6-EE13B88F859B}"/>
              </a:ext>
            </a:extLst>
          </p:cNvPr>
          <p:cNvPicPr>
            <a:picLocks noChangeAspect="1"/>
          </p:cNvPicPr>
          <p:nvPr/>
        </p:nvPicPr>
        <p:blipFill>
          <a:blip r:embed="rId4"/>
          <a:stretch>
            <a:fillRect/>
          </a:stretch>
        </p:blipFill>
        <p:spPr>
          <a:xfrm>
            <a:off x="7719621" y="588848"/>
            <a:ext cx="946325" cy="491274"/>
          </a:xfrm>
          <a:prstGeom prst="rect">
            <a:avLst/>
          </a:prstGeom>
        </p:spPr>
      </p:pic>
    </p:spTree>
    <p:extLst>
      <p:ext uri="{BB962C8B-B14F-4D97-AF65-F5344CB8AC3E}">
        <p14:creationId xmlns:p14="http://schemas.microsoft.com/office/powerpoint/2010/main" val="284157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1+#ppt_w/2"/>
                                          </p:val>
                                        </p:tav>
                                        <p:tav tm="100000">
                                          <p:val>
                                            <p:strVal val="#ppt_x"/>
                                          </p:val>
                                        </p:tav>
                                      </p:tavLst>
                                    </p:anim>
                                    <p:anim calcmode="lin" valueType="num">
                                      <p:cBhvr additive="base">
                                        <p:cTn id="1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1+#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0-#ppt_w/2"/>
                                          </p:val>
                                        </p:tav>
                                        <p:tav tm="100000">
                                          <p:val>
                                            <p:strVal val="#ppt_x"/>
                                          </p:val>
                                        </p:tav>
                                      </p:tavLst>
                                    </p:anim>
                                    <p:anim calcmode="lin" valueType="num">
                                      <p:cBhvr additive="base">
                                        <p:cTn id="44"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0-#ppt_w/2"/>
                                          </p:val>
                                        </p:tav>
                                        <p:tav tm="100000">
                                          <p:val>
                                            <p:strVal val="#ppt_x"/>
                                          </p:val>
                                        </p:tav>
                                      </p:tavLst>
                                    </p:anim>
                                    <p:anim calcmode="lin" valueType="num">
                                      <p:cBhvr additive="base">
                                        <p:cTn id="50"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0-#ppt_w/2"/>
                                          </p:val>
                                        </p:tav>
                                        <p:tav tm="100000">
                                          <p:val>
                                            <p:strVal val="#ppt_x"/>
                                          </p:val>
                                        </p:tav>
                                      </p:tavLst>
                                    </p:anim>
                                    <p:anim calcmode="lin" valueType="num">
                                      <p:cBhvr additive="base">
                                        <p:cTn id="5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0-#ppt_w/2"/>
                                          </p:val>
                                        </p:tav>
                                        <p:tav tm="100000">
                                          <p:val>
                                            <p:strVal val="#ppt_x"/>
                                          </p:val>
                                        </p:tav>
                                      </p:tavLst>
                                    </p:anim>
                                    <p:anim calcmode="lin" valueType="num">
                                      <p:cBhvr additive="base">
                                        <p:cTn id="6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0-#ppt_w/2"/>
                                          </p:val>
                                        </p:tav>
                                        <p:tav tm="100000">
                                          <p:val>
                                            <p:strVal val="#ppt_x"/>
                                          </p:val>
                                        </p:tav>
                                      </p:tavLst>
                                    </p:anim>
                                    <p:anim calcmode="lin" valueType="num">
                                      <p:cBhvr additive="base">
                                        <p:cTn id="6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2" fill="hold" nodeType="click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additive="base">
                                        <p:cTn id="73" dur="500" fill="hold"/>
                                        <p:tgtEl>
                                          <p:spTgt spid="57"/>
                                        </p:tgtEl>
                                        <p:attrNameLst>
                                          <p:attrName>ppt_x</p:attrName>
                                        </p:attrNameLst>
                                      </p:cBhvr>
                                      <p:tavLst>
                                        <p:tav tm="0">
                                          <p:val>
                                            <p:strVal val="0-#ppt_w/2"/>
                                          </p:val>
                                        </p:tav>
                                        <p:tav tm="100000">
                                          <p:val>
                                            <p:strVal val="#ppt_x"/>
                                          </p:val>
                                        </p:tav>
                                      </p:tavLst>
                                    </p:anim>
                                    <p:anim calcmode="lin" valueType="num">
                                      <p:cBhvr additive="base">
                                        <p:cTn id="7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2" fill="hold" nodeType="click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0-#ppt_w/2"/>
                                          </p:val>
                                        </p:tav>
                                        <p:tav tm="100000">
                                          <p:val>
                                            <p:strVal val="#ppt_x"/>
                                          </p:val>
                                        </p:tav>
                                      </p:tavLst>
                                    </p:anim>
                                    <p:anim calcmode="lin" valueType="num">
                                      <p:cBhvr additive="base">
                                        <p:cTn id="8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9"/>
                                        </p:tgtEl>
                                        <p:attrNameLst>
                                          <p:attrName>style.visibility</p:attrName>
                                        </p:attrNameLst>
                                      </p:cBhvr>
                                      <p:to>
                                        <p:strVal val="visible"/>
                                      </p:to>
                                    </p:set>
                                    <p:anim calcmode="lin" valueType="num">
                                      <p:cBhvr additive="base">
                                        <p:cTn id="85" dur="500" fill="hold"/>
                                        <p:tgtEl>
                                          <p:spTgt spid="59"/>
                                        </p:tgtEl>
                                        <p:attrNameLst>
                                          <p:attrName>ppt_x</p:attrName>
                                        </p:attrNameLst>
                                      </p:cBhvr>
                                      <p:tavLst>
                                        <p:tav tm="0">
                                          <p:val>
                                            <p:strVal val="#ppt_x"/>
                                          </p:val>
                                        </p:tav>
                                        <p:tav tm="100000">
                                          <p:val>
                                            <p:strVal val="#ppt_x"/>
                                          </p:val>
                                        </p:tav>
                                      </p:tavLst>
                                    </p:anim>
                                    <p:anim calcmode="lin" valueType="num">
                                      <p:cBhvr additive="base">
                                        <p:cTn id="8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additive="base">
                                        <p:cTn id="91" dur="500" fill="hold"/>
                                        <p:tgtEl>
                                          <p:spTgt spid="60"/>
                                        </p:tgtEl>
                                        <p:attrNameLst>
                                          <p:attrName>ppt_x</p:attrName>
                                        </p:attrNameLst>
                                      </p:cBhvr>
                                      <p:tavLst>
                                        <p:tav tm="0">
                                          <p:val>
                                            <p:strVal val="#ppt_x"/>
                                          </p:val>
                                        </p:tav>
                                        <p:tav tm="100000">
                                          <p:val>
                                            <p:strVal val="#ppt_x"/>
                                          </p:val>
                                        </p:tav>
                                      </p:tavLst>
                                    </p:anim>
                                    <p:anim calcmode="lin" valueType="num">
                                      <p:cBhvr additive="base">
                                        <p:cTn id="9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a:t>Operational Planning and trafic light</a:t>
            </a:r>
            <a:endParaRPr lang="en-US" dirty="0"/>
          </a:p>
        </p:txBody>
      </p:sp>
      <p:sp>
        <p:nvSpPr>
          <p:cNvPr id="7" name="TextBox 6"/>
          <p:cNvSpPr txBox="1"/>
          <p:nvPr/>
        </p:nvSpPr>
        <p:spPr>
          <a:xfrm>
            <a:off x="5148064" y="2418910"/>
            <a:ext cx="1584176" cy="923330"/>
          </a:xfrm>
          <a:prstGeom prst="rect">
            <a:avLst/>
          </a:prstGeom>
          <a:noFill/>
          <a:ln>
            <a:solidFill>
              <a:schemeClr val="accent1"/>
            </a:solidFill>
          </a:ln>
        </p:spPr>
        <p:txBody>
          <a:bodyPr wrap="square" lIns="91416" tIns="45708" rIns="91416" bIns="45708" rtlCol="0">
            <a:spAutoFit/>
          </a:bodyPr>
          <a:lstStyle/>
          <a:p>
            <a:pPr algn="ctr"/>
            <a:r>
              <a:rPr lang="fr-BE" dirty="0"/>
              <a:t>Trafic light</a:t>
            </a:r>
          </a:p>
          <a:p>
            <a:pPr algn="ctr"/>
            <a:r>
              <a:rPr lang="fr-BE" dirty="0"/>
              <a:t>estimation </a:t>
            </a:r>
          </a:p>
          <a:p>
            <a:pPr algn="ctr"/>
            <a:r>
              <a:rPr lang="fr-BE" dirty="0"/>
              <a:t>D+1</a:t>
            </a:r>
            <a:endParaRPr lang="en-US" dirty="0"/>
          </a:p>
        </p:txBody>
      </p:sp>
      <p:grpSp>
        <p:nvGrpSpPr>
          <p:cNvPr id="50" name="Group 49"/>
          <p:cNvGrpSpPr/>
          <p:nvPr/>
        </p:nvGrpSpPr>
        <p:grpSpPr>
          <a:xfrm>
            <a:off x="6905782" y="3317957"/>
            <a:ext cx="1698669" cy="1222065"/>
            <a:chOff x="6905780" y="3317955"/>
            <a:chExt cx="1698669" cy="1222065"/>
          </a:xfrm>
        </p:grpSpPr>
        <p:sp>
          <p:nvSpPr>
            <p:cNvPr id="12" name="Right Arrow 11"/>
            <p:cNvSpPr/>
            <p:nvPr/>
          </p:nvSpPr>
          <p:spPr>
            <a:xfrm rot="5400000">
              <a:off x="7497129" y="3389963"/>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05780" y="3709023"/>
              <a:ext cx="1698669" cy="830997"/>
            </a:xfrm>
            <a:prstGeom prst="rect">
              <a:avLst/>
            </a:prstGeom>
            <a:noFill/>
          </p:spPr>
          <p:txBody>
            <a:bodyPr wrap="square" rtlCol="0">
              <a:spAutoFit/>
            </a:bodyPr>
            <a:lstStyle/>
            <a:p>
              <a:pPr algn="ctr"/>
              <a:r>
                <a:rPr lang="fr-BE" sz="1600" dirty="0" err="1"/>
                <a:t>Alert</a:t>
              </a:r>
              <a:r>
                <a:rPr lang="fr-BE" sz="1600" dirty="0"/>
                <a:t> on </a:t>
              </a:r>
              <a:r>
                <a:rPr lang="fr-BE" sz="1600" dirty="0" err="1"/>
                <a:t>limit</a:t>
              </a:r>
              <a:r>
                <a:rPr lang="fr-BE" sz="1600" dirty="0"/>
                <a:t> action of the </a:t>
              </a:r>
              <a:r>
                <a:rPr lang="fr-BE" sz="1600" dirty="0" err="1"/>
                <a:t>flex</a:t>
              </a:r>
              <a:r>
                <a:rPr lang="fr-BE" sz="1600" dirty="0"/>
                <a:t>. </a:t>
              </a:r>
              <a:r>
                <a:rPr lang="fr-BE" sz="1600" dirty="0" err="1"/>
                <a:t>market</a:t>
              </a:r>
              <a:endParaRPr lang="en-US" sz="1600" dirty="0"/>
            </a:p>
          </p:txBody>
        </p:sp>
      </p:grpSp>
      <p:grpSp>
        <p:nvGrpSpPr>
          <p:cNvPr id="49" name="Group 48"/>
          <p:cNvGrpSpPr/>
          <p:nvPr/>
        </p:nvGrpSpPr>
        <p:grpSpPr>
          <a:xfrm>
            <a:off x="6773391" y="1394518"/>
            <a:ext cx="1963446" cy="1033216"/>
            <a:chOff x="6773391" y="1394518"/>
            <a:chExt cx="1963446" cy="1033216"/>
          </a:xfrm>
        </p:grpSpPr>
        <p:sp>
          <p:nvSpPr>
            <p:cNvPr id="14" name="Right Arrow 13"/>
            <p:cNvSpPr/>
            <p:nvPr/>
          </p:nvSpPr>
          <p:spPr>
            <a:xfrm rot="16200000" flipV="1">
              <a:off x="7539601" y="213970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73391" y="1394518"/>
              <a:ext cx="1963446" cy="584775"/>
            </a:xfrm>
            <a:prstGeom prst="rect">
              <a:avLst/>
            </a:prstGeom>
            <a:noFill/>
          </p:spPr>
          <p:txBody>
            <a:bodyPr wrap="square" rtlCol="0">
              <a:spAutoFit/>
            </a:bodyPr>
            <a:lstStyle/>
            <a:p>
              <a:pPr algn="ctr"/>
              <a:r>
                <a:rPr lang="fr-BE" sz="1600" dirty="0" err="1"/>
                <a:t>Alert</a:t>
              </a:r>
              <a:r>
                <a:rPr lang="fr-BE" sz="1600" dirty="0"/>
                <a:t> activation T-Flex</a:t>
              </a:r>
              <a:endParaRPr lang="en-US" sz="1600" dirty="0"/>
            </a:p>
          </p:txBody>
        </p:sp>
      </p:grpSp>
      <p:grpSp>
        <p:nvGrpSpPr>
          <p:cNvPr id="46" name="Group 45"/>
          <p:cNvGrpSpPr/>
          <p:nvPr/>
        </p:nvGrpSpPr>
        <p:grpSpPr>
          <a:xfrm>
            <a:off x="5832139" y="3343502"/>
            <a:ext cx="216024" cy="896966"/>
            <a:chOff x="5832139" y="3343502"/>
            <a:chExt cx="216024" cy="896966"/>
          </a:xfrm>
        </p:grpSpPr>
        <p:pic>
          <p:nvPicPr>
            <p:cNvPr id="20"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4187" y="3703542"/>
              <a:ext cx="151929" cy="53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ight Arrow 21"/>
            <p:cNvSpPr/>
            <p:nvPr/>
          </p:nvSpPr>
          <p:spPr>
            <a:xfrm rot="5400000">
              <a:off x="5760131" y="341551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6948264" y="2632169"/>
            <a:ext cx="809699" cy="548270"/>
            <a:chOff x="6948264" y="2632169"/>
            <a:chExt cx="809699" cy="548270"/>
          </a:xfrm>
        </p:grpSpPr>
        <p:pic>
          <p:nvPicPr>
            <p:cNvPr id="1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2632169"/>
              <a:ext cx="161627" cy="54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ight Arrow 22"/>
            <p:cNvSpPr/>
            <p:nvPr/>
          </p:nvSpPr>
          <p:spPr>
            <a:xfrm>
              <a:off x="6948264" y="2772563"/>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827635" y="2557411"/>
            <a:ext cx="1445083" cy="584775"/>
            <a:chOff x="7827633" y="2557409"/>
            <a:chExt cx="1445083" cy="584775"/>
          </a:xfrm>
        </p:grpSpPr>
        <p:sp>
          <p:nvSpPr>
            <p:cNvPr id="18" name="TextBox 17"/>
            <p:cNvSpPr txBox="1"/>
            <p:nvPr/>
          </p:nvSpPr>
          <p:spPr>
            <a:xfrm>
              <a:off x="8028384" y="2557409"/>
              <a:ext cx="1244332" cy="584775"/>
            </a:xfrm>
            <a:prstGeom prst="rect">
              <a:avLst/>
            </a:prstGeom>
            <a:noFill/>
          </p:spPr>
          <p:txBody>
            <a:bodyPr wrap="square" rtlCol="0">
              <a:spAutoFit/>
            </a:bodyPr>
            <a:lstStyle/>
            <a:p>
              <a:pPr algn="ctr"/>
              <a:r>
                <a:rPr lang="fr-BE" sz="1600" dirty="0"/>
                <a:t>Network </a:t>
              </a:r>
              <a:r>
                <a:rPr lang="fr-BE" sz="1600" dirty="0" err="1"/>
                <a:t>reconfig</a:t>
              </a:r>
              <a:endParaRPr lang="en-US" sz="1600" dirty="0"/>
            </a:p>
          </p:txBody>
        </p:sp>
        <p:sp>
          <p:nvSpPr>
            <p:cNvPr id="24" name="Right Arrow 23"/>
            <p:cNvSpPr/>
            <p:nvPr/>
          </p:nvSpPr>
          <p:spPr>
            <a:xfrm>
              <a:off x="7827633" y="2785891"/>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488734" y="1059582"/>
            <a:ext cx="1808584" cy="940616"/>
            <a:chOff x="488734" y="1059582"/>
            <a:chExt cx="1808584" cy="940616"/>
          </a:xfrm>
        </p:grpSpPr>
        <p:sp>
          <p:nvSpPr>
            <p:cNvPr id="29" name="Cloud 28"/>
            <p:cNvSpPr/>
            <p:nvPr/>
          </p:nvSpPr>
          <p:spPr>
            <a:xfrm>
              <a:off x="488734" y="1059582"/>
              <a:ext cx="1448544" cy="9406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Smart</a:t>
              </a:r>
            </a:p>
            <a:p>
              <a:pPr algn="ctr"/>
              <a:r>
                <a:rPr lang="fr-BE" dirty="0"/>
                <a:t>Grid</a:t>
              </a:r>
              <a:endParaRPr lang="en-US" dirty="0"/>
            </a:p>
          </p:txBody>
        </p:sp>
        <p:sp>
          <p:nvSpPr>
            <p:cNvPr id="30" name="Right Arrow 29"/>
            <p:cNvSpPr/>
            <p:nvPr/>
          </p:nvSpPr>
          <p:spPr>
            <a:xfrm>
              <a:off x="1937278" y="141542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1937278" y="1086152"/>
            <a:ext cx="1656184" cy="830997"/>
            <a:chOff x="1937278" y="1086150"/>
            <a:chExt cx="1656184" cy="830997"/>
          </a:xfrm>
        </p:grpSpPr>
        <p:sp>
          <p:nvSpPr>
            <p:cNvPr id="27" name="TextBox 26"/>
            <p:cNvSpPr txBox="1"/>
            <p:nvPr/>
          </p:nvSpPr>
          <p:spPr>
            <a:xfrm>
              <a:off x="1937278" y="1086150"/>
              <a:ext cx="1656184" cy="830997"/>
            </a:xfrm>
            <a:prstGeom prst="rect">
              <a:avLst/>
            </a:prstGeom>
            <a:noFill/>
          </p:spPr>
          <p:txBody>
            <a:bodyPr wrap="square" rtlCol="0">
              <a:spAutoFit/>
            </a:bodyPr>
            <a:lstStyle/>
            <a:p>
              <a:pPr algn="ctr"/>
              <a:r>
                <a:rPr lang="fr-BE" sz="1600" dirty="0"/>
                <a:t>Network </a:t>
              </a:r>
              <a:r>
                <a:rPr lang="fr-BE" sz="1600" dirty="0" err="1"/>
                <a:t>topology</a:t>
              </a:r>
              <a:endParaRPr lang="fr-BE" sz="1600" dirty="0"/>
            </a:p>
            <a:p>
              <a:pPr algn="ctr"/>
              <a:r>
                <a:rPr lang="fr-BE" sz="1600" dirty="0"/>
                <a:t> D+1</a:t>
              </a:r>
              <a:endParaRPr lang="en-US" sz="1600" dirty="0"/>
            </a:p>
          </p:txBody>
        </p:sp>
        <p:sp>
          <p:nvSpPr>
            <p:cNvPr id="31" name="Right Arrow 30"/>
            <p:cNvSpPr/>
            <p:nvPr/>
          </p:nvSpPr>
          <p:spPr>
            <a:xfrm rot="2321513">
              <a:off x="3205411" y="169083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1937278" y="2159413"/>
            <a:ext cx="1656184" cy="786048"/>
            <a:chOff x="1937278" y="2159413"/>
            <a:chExt cx="1656184" cy="786048"/>
          </a:xfrm>
        </p:grpSpPr>
        <p:sp>
          <p:nvSpPr>
            <p:cNvPr id="28" name="TextBox 27"/>
            <p:cNvSpPr txBox="1"/>
            <p:nvPr/>
          </p:nvSpPr>
          <p:spPr>
            <a:xfrm>
              <a:off x="1937278" y="2360686"/>
              <a:ext cx="1656184" cy="584775"/>
            </a:xfrm>
            <a:prstGeom prst="rect">
              <a:avLst/>
            </a:prstGeom>
            <a:noFill/>
          </p:spPr>
          <p:txBody>
            <a:bodyPr wrap="square" rtlCol="0">
              <a:spAutoFit/>
            </a:bodyPr>
            <a:lstStyle/>
            <a:p>
              <a:pPr algn="ctr"/>
              <a:r>
                <a:rPr lang="fr-BE" sz="1600" dirty="0"/>
                <a:t>Estimation </a:t>
              </a:r>
              <a:r>
                <a:rPr lang="fr-BE" sz="1600" dirty="0" err="1"/>
                <a:t>load</a:t>
              </a:r>
              <a:r>
                <a:rPr lang="fr-BE" sz="1600" dirty="0"/>
                <a:t> </a:t>
              </a:r>
            </a:p>
            <a:p>
              <a:pPr algn="ctr"/>
              <a:r>
                <a:rPr lang="fr-BE" sz="1600" dirty="0"/>
                <a:t> D+1</a:t>
              </a:r>
              <a:endParaRPr lang="en-US" sz="1600" dirty="0"/>
            </a:p>
          </p:txBody>
        </p:sp>
        <p:sp>
          <p:nvSpPr>
            <p:cNvPr id="32" name="Right Arrow 31"/>
            <p:cNvSpPr/>
            <p:nvPr/>
          </p:nvSpPr>
          <p:spPr>
            <a:xfrm rot="19278487" flipV="1">
              <a:off x="3149781" y="2159413"/>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3203848" y="1830923"/>
            <a:ext cx="2088232" cy="563525"/>
            <a:chOff x="3203848" y="1830921"/>
            <a:chExt cx="2088232" cy="563525"/>
          </a:xfrm>
        </p:grpSpPr>
        <p:sp>
          <p:nvSpPr>
            <p:cNvPr id="26" name="TextBox 25"/>
            <p:cNvSpPr txBox="1"/>
            <p:nvPr/>
          </p:nvSpPr>
          <p:spPr>
            <a:xfrm>
              <a:off x="3203848" y="1830921"/>
              <a:ext cx="2088232" cy="338554"/>
            </a:xfrm>
            <a:prstGeom prst="rect">
              <a:avLst/>
            </a:prstGeom>
            <a:noFill/>
          </p:spPr>
          <p:txBody>
            <a:bodyPr wrap="square" rtlCol="0">
              <a:spAutoFit/>
            </a:bodyPr>
            <a:lstStyle/>
            <a:p>
              <a:pPr algn="ctr"/>
              <a:r>
                <a:rPr lang="fr-BE" sz="1600" dirty="0"/>
                <a:t>State </a:t>
              </a:r>
              <a:r>
                <a:rPr lang="fr-BE" sz="1600" dirty="0" err="1"/>
                <a:t>grid</a:t>
              </a:r>
              <a:r>
                <a:rPr lang="fr-BE" sz="1600" dirty="0"/>
                <a:t> D+1</a:t>
              </a:r>
              <a:endParaRPr lang="en-US" sz="1600" dirty="0"/>
            </a:p>
          </p:txBody>
        </p:sp>
        <p:sp>
          <p:nvSpPr>
            <p:cNvPr id="33" name="Right Arrow 32"/>
            <p:cNvSpPr/>
            <p:nvPr/>
          </p:nvSpPr>
          <p:spPr>
            <a:xfrm rot="2321513">
              <a:off x="4796435" y="217842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3275857" y="3373144"/>
            <a:ext cx="2088232" cy="1252001"/>
            <a:chOff x="3275856" y="3373142"/>
            <a:chExt cx="2088232" cy="1252001"/>
          </a:xfrm>
        </p:grpSpPr>
        <p:sp>
          <p:nvSpPr>
            <p:cNvPr id="25" name="TextBox 24"/>
            <p:cNvSpPr txBox="1"/>
            <p:nvPr/>
          </p:nvSpPr>
          <p:spPr>
            <a:xfrm>
              <a:off x="3275856" y="3547925"/>
              <a:ext cx="2088232" cy="1077218"/>
            </a:xfrm>
            <a:prstGeom prst="rect">
              <a:avLst/>
            </a:prstGeom>
            <a:noFill/>
          </p:spPr>
          <p:txBody>
            <a:bodyPr wrap="square" rtlCol="0">
              <a:spAutoFit/>
            </a:bodyPr>
            <a:lstStyle/>
            <a:p>
              <a:pPr algn="ctr"/>
              <a:r>
                <a:rPr lang="fr-BE" sz="1600" dirty="0" err="1"/>
                <a:t>Knowing</a:t>
              </a:r>
              <a:r>
                <a:rPr lang="fr-BE" sz="1600" dirty="0"/>
                <a:t> the </a:t>
              </a:r>
              <a:r>
                <a:rPr lang="fr-BE" sz="1600" dirty="0" err="1"/>
                <a:t>potential</a:t>
              </a:r>
              <a:r>
                <a:rPr lang="fr-BE" sz="1600" dirty="0"/>
                <a:t> </a:t>
              </a:r>
              <a:r>
                <a:rPr lang="fr-BE" sz="1600" dirty="0" err="1"/>
                <a:t>flex</a:t>
              </a:r>
              <a:r>
                <a:rPr lang="fr-BE" sz="1600" dirty="0"/>
                <a:t> </a:t>
              </a:r>
              <a:r>
                <a:rPr lang="fr-BE" sz="1600" dirty="0" err="1"/>
                <a:t>capacity</a:t>
              </a:r>
              <a:endParaRPr lang="fr-BE" sz="1600" dirty="0"/>
            </a:p>
            <a:p>
              <a:pPr algn="ctr"/>
              <a:r>
                <a:rPr lang="fr-BE" sz="1600" dirty="0"/>
                <a:t>(T and M)</a:t>
              </a:r>
              <a:endParaRPr lang="en-US" sz="1600" dirty="0"/>
            </a:p>
          </p:txBody>
        </p:sp>
        <p:sp>
          <p:nvSpPr>
            <p:cNvPr id="34" name="Right Arrow 33"/>
            <p:cNvSpPr/>
            <p:nvPr/>
          </p:nvSpPr>
          <p:spPr>
            <a:xfrm rot="19278487" flipV="1">
              <a:off x="4801790" y="337314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07506" y="2319479"/>
            <a:ext cx="1836204" cy="523220"/>
            <a:chOff x="107504" y="2319477"/>
            <a:chExt cx="1836204" cy="523220"/>
          </a:xfrm>
        </p:grpSpPr>
        <p:sp>
          <p:nvSpPr>
            <p:cNvPr id="35" name="TextBox 34"/>
            <p:cNvSpPr txBox="1"/>
            <p:nvPr/>
          </p:nvSpPr>
          <p:spPr>
            <a:xfrm>
              <a:off x="107504" y="2319477"/>
              <a:ext cx="1656184" cy="523220"/>
            </a:xfrm>
            <a:prstGeom prst="rect">
              <a:avLst/>
            </a:prstGeom>
            <a:noFill/>
          </p:spPr>
          <p:txBody>
            <a:bodyPr wrap="square" rtlCol="0">
              <a:spAutoFit/>
            </a:bodyPr>
            <a:lstStyle/>
            <a:p>
              <a:pPr algn="ctr"/>
              <a:r>
                <a:rPr lang="fr-BE" sz="1600" dirty="0" err="1"/>
                <a:t>Consumption</a:t>
              </a:r>
              <a:r>
                <a:rPr lang="fr-BE" sz="1600" dirty="0"/>
                <a:t> </a:t>
              </a:r>
            </a:p>
            <a:p>
              <a:pPr algn="ctr"/>
              <a:r>
                <a:rPr lang="fr-BE" sz="1200" dirty="0"/>
                <a:t>(&gt;&lt; off </a:t>
              </a:r>
              <a:r>
                <a:rPr lang="fr-BE" sz="1200" dirty="0" err="1"/>
                <a:t>take</a:t>
              </a:r>
              <a:r>
                <a:rPr lang="fr-BE" sz="1200" dirty="0"/>
                <a:t>)</a:t>
              </a:r>
              <a:endParaRPr lang="en-US" sz="1600" dirty="0"/>
            </a:p>
          </p:txBody>
        </p:sp>
        <p:sp>
          <p:nvSpPr>
            <p:cNvPr id="37" name="Right Arrow 36"/>
            <p:cNvSpPr/>
            <p:nvPr/>
          </p:nvSpPr>
          <p:spPr>
            <a:xfrm>
              <a:off x="1583668" y="2449397"/>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95536" y="2931529"/>
            <a:ext cx="1687396" cy="667499"/>
            <a:chOff x="395536" y="2931527"/>
            <a:chExt cx="1687396" cy="667499"/>
          </a:xfrm>
        </p:grpSpPr>
        <p:sp>
          <p:nvSpPr>
            <p:cNvPr id="36" name="TextBox 35"/>
            <p:cNvSpPr txBox="1"/>
            <p:nvPr/>
          </p:nvSpPr>
          <p:spPr>
            <a:xfrm>
              <a:off x="395536" y="3075806"/>
              <a:ext cx="1656184" cy="523220"/>
            </a:xfrm>
            <a:prstGeom prst="rect">
              <a:avLst/>
            </a:prstGeom>
            <a:noFill/>
          </p:spPr>
          <p:txBody>
            <a:bodyPr wrap="square" rtlCol="0">
              <a:spAutoFit/>
            </a:bodyPr>
            <a:lstStyle/>
            <a:p>
              <a:pPr algn="ctr"/>
              <a:r>
                <a:rPr lang="fr-BE" sz="1600" dirty="0" err="1"/>
                <a:t>Generation</a:t>
              </a:r>
              <a:endParaRPr lang="fr-BE" sz="1600" dirty="0"/>
            </a:p>
            <a:p>
              <a:pPr algn="ctr"/>
              <a:r>
                <a:rPr lang="fr-BE" sz="1200" dirty="0"/>
                <a:t>(&gt;&lt; In </a:t>
              </a:r>
              <a:r>
                <a:rPr lang="fr-BE" sz="1200" dirty="0" err="1"/>
                <a:t>feed</a:t>
              </a:r>
              <a:r>
                <a:rPr lang="fr-BE" sz="1200" dirty="0"/>
                <a:t>)</a:t>
              </a:r>
              <a:endParaRPr lang="en-US" sz="1600" dirty="0"/>
            </a:p>
          </p:txBody>
        </p:sp>
        <p:sp>
          <p:nvSpPr>
            <p:cNvPr id="38" name="Right Arrow 37"/>
            <p:cNvSpPr/>
            <p:nvPr/>
          </p:nvSpPr>
          <p:spPr>
            <a:xfrm rot="19278487" flipV="1">
              <a:off x="1722892" y="2931527"/>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43178" y="3667151"/>
            <a:ext cx="1656184" cy="861929"/>
            <a:chOff x="-443178" y="3667151"/>
            <a:chExt cx="1656184" cy="861929"/>
          </a:xfrm>
        </p:grpSpPr>
        <p:sp>
          <p:nvSpPr>
            <p:cNvPr id="40" name="Right Arrow 39"/>
            <p:cNvSpPr/>
            <p:nvPr/>
          </p:nvSpPr>
          <p:spPr>
            <a:xfrm rot="8336332" flipH="1">
              <a:off x="503237" y="3667151"/>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43178" y="3944305"/>
              <a:ext cx="1656184" cy="584775"/>
            </a:xfrm>
            <a:prstGeom prst="rect">
              <a:avLst/>
            </a:prstGeom>
            <a:noFill/>
          </p:spPr>
          <p:txBody>
            <a:bodyPr wrap="square" rtlCol="0">
              <a:spAutoFit/>
            </a:bodyPr>
            <a:lstStyle/>
            <a:p>
              <a:pPr algn="ctr"/>
              <a:r>
                <a:rPr lang="fr-BE" sz="1600" dirty="0" err="1"/>
                <a:t>Installed</a:t>
              </a:r>
              <a:r>
                <a:rPr lang="fr-BE" sz="1600" dirty="0"/>
                <a:t> </a:t>
              </a:r>
              <a:r>
                <a:rPr lang="fr-BE" sz="1600" dirty="0" err="1"/>
                <a:t>capacity</a:t>
              </a:r>
              <a:endParaRPr lang="fr-BE" sz="1600" dirty="0"/>
            </a:p>
          </p:txBody>
        </p:sp>
      </p:grpSp>
      <p:grpSp>
        <p:nvGrpSpPr>
          <p:cNvPr id="60" name="Group 59"/>
          <p:cNvGrpSpPr/>
          <p:nvPr/>
        </p:nvGrpSpPr>
        <p:grpSpPr>
          <a:xfrm>
            <a:off x="1573724" y="3640057"/>
            <a:ext cx="1656184" cy="788244"/>
            <a:chOff x="1573722" y="3640057"/>
            <a:chExt cx="1656184" cy="788244"/>
          </a:xfrm>
        </p:grpSpPr>
        <p:sp>
          <p:nvSpPr>
            <p:cNvPr id="39" name="Right Arrow 38"/>
            <p:cNvSpPr/>
            <p:nvPr/>
          </p:nvSpPr>
          <p:spPr>
            <a:xfrm rot="13155116">
              <a:off x="1673450" y="3640057"/>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573722" y="3843526"/>
              <a:ext cx="1656184" cy="584775"/>
            </a:xfrm>
            <a:prstGeom prst="rect">
              <a:avLst/>
            </a:prstGeom>
            <a:noFill/>
          </p:spPr>
          <p:txBody>
            <a:bodyPr wrap="square" rtlCol="0">
              <a:spAutoFit/>
            </a:bodyPr>
            <a:lstStyle/>
            <a:p>
              <a:pPr algn="ctr"/>
              <a:r>
                <a:rPr lang="fr-BE" sz="1600" dirty="0" err="1"/>
                <a:t>Generation</a:t>
              </a:r>
              <a:r>
                <a:rPr lang="fr-BE" sz="1600" dirty="0"/>
                <a:t> </a:t>
              </a:r>
              <a:r>
                <a:rPr lang="en-US" sz="1600" dirty="0"/>
                <a:t>scheduling</a:t>
              </a:r>
            </a:p>
          </p:txBody>
        </p:sp>
      </p:grpSp>
      <p:grpSp>
        <p:nvGrpSpPr>
          <p:cNvPr id="59" name="Group 58"/>
          <p:cNvGrpSpPr/>
          <p:nvPr/>
        </p:nvGrpSpPr>
        <p:grpSpPr>
          <a:xfrm>
            <a:off x="508857" y="3906515"/>
            <a:ext cx="1656184" cy="1306885"/>
            <a:chOff x="508855" y="3906514"/>
            <a:chExt cx="1656184" cy="1306885"/>
          </a:xfrm>
        </p:grpSpPr>
        <p:sp>
          <p:nvSpPr>
            <p:cNvPr id="43" name="TextBox 42"/>
            <p:cNvSpPr txBox="1"/>
            <p:nvPr/>
          </p:nvSpPr>
          <p:spPr>
            <a:xfrm>
              <a:off x="508855" y="4443958"/>
              <a:ext cx="1656184" cy="769441"/>
            </a:xfrm>
            <a:prstGeom prst="rect">
              <a:avLst/>
            </a:prstGeom>
            <a:noFill/>
          </p:spPr>
          <p:txBody>
            <a:bodyPr wrap="square" rtlCol="0">
              <a:spAutoFit/>
            </a:bodyPr>
            <a:lstStyle/>
            <a:p>
              <a:pPr algn="ctr"/>
              <a:r>
                <a:rPr lang="fr-BE" sz="1600" dirty="0"/>
                <a:t>RES </a:t>
              </a:r>
              <a:r>
                <a:rPr lang="fr-BE" sz="1600" dirty="0" err="1"/>
                <a:t>generation</a:t>
              </a:r>
              <a:r>
                <a:rPr lang="fr-BE" sz="1600" dirty="0"/>
                <a:t> </a:t>
              </a:r>
              <a:r>
                <a:rPr lang="fr-BE" sz="1600" dirty="0" err="1"/>
                <a:t>forecast</a:t>
              </a:r>
              <a:r>
                <a:rPr lang="fr-BE" sz="1600" dirty="0"/>
                <a:t> </a:t>
              </a:r>
            </a:p>
            <a:p>
              <a:pPr algn="ctr"/>
              <a:r>
                <a:rPr lang="fr-BE" sz="1200" dirty="0"/>
                <a:t>(</a:t>
              </a:r>
              <a:r>
                <a:rPr lang="fr-BE" sz="1200" dirty="0" err="1"/>
                <a:t>weather</a:t>
              </a:r>
              <a:r>
                <a:rPr lang="fr-BE" sz="1200" dirty="0"/>
                <a:t>)</a:t>
              </a:r>
              <a:endParaRPr lang="fr-BE" sz="1600" dirty="0"/>
            </a:p>
          </p:txBody>
        </p:sp>
        <p:sp>
          <p:nvSpPr>
            <p:cNvPr id="45" name="Right Arrow 44"/>
            <p:cNvSpPr/>
            <p:nvPr/>
          </p:nvSpPr>
          <p:spPr>
            <a:xfrm rot="16200000">
              <a:off x="1048915" y="397852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62">
            <a:extLst>
              <a:ext uri="{FF2B5EF4-FFF2-40B4-BE49-F238E27FC236}">
                <a16:creationId xmlns:a16="http://schemas.microsoft.com/office/drawing/2014/main" id="{FA04CE11-99F0-4227-83F8-AD089BEA3544}"/>
              </a:ext>
            </a:extLst>
          </p:cNvPr>
          <p:cNvPicPr>
            <a:picLocks noChangeAspect="1"/>
          </p:cNvPicPr>
          <p:nvPr/>
        </p:nvPicPr>
        <p:blipFill>
          <a:blip r:embed="rId4"/>
          <a:stretch>
            <a:fillRect/>
          </a:stretch>
        </p:blipFill>
        <p:spPr>
          <a:xfrm>
            <a:off x="7719621" y="588848"/>
            <a:ext cx="946325" cy="491274"/>
          </a:xfrm>
          <a:prstGeom prst="rect">
            <a:avLst/>
          </a:prstGeom>
        </p:spPr>
      </p:pic>
      <p:grpSp>
        <p:nvGrpSpPr>
          <p:cNvPr id="6" name="Group 5">
            <a:extLst>
              <a:ext uri="{FF2B5EF4-FFF2-40B4-BE49-F238E27FC236}">
                <a16:creationId xmlns:a16="http://schemas.microsoft.com/office/drawing/2014/main" id="{C405A544-8684-4181-AD58-739378ED5444}"/>
              </a:ext>
            </a:extLst>
          </p:cNvPr>
          <p:cNvGrpSpPr/>
          <p:nvPr/>
        </p:nvGrpSpPr>
        <p:grpSpPr>
          <a:xfrm>
            <a:off x="229086" y="2958677"/>
            <a:ext cx="620594" cy="706253"/>
            <a:chOff x="4572000" y="131399"/>
            <a:chExt cx="830479" cy="1047487"/>
          </a:xfrm>
        </p:grpSpPr>
        <p:pic>
          <p:nvPicPr>
            <p:cNvPr id="2" name="Picture 1">
              <a:extLst>
                <a:ext uri="{FF2B5EF4-FFF2-40B4-BE49-F238E27FC236}">
                  <a16:creationId xmlns:a16="http://schemas.microsoft.com/office/drawing/2014/main" id="{8620085C-EB38-43D8-A4E1-6474EBA18E1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771611" y="548018"/>
              <a:ext cx="630868" cy="630868"/>
            </a:xfrm>
            <a:prstGeom prst="rect">
              <a:avLst/>
            </a:prstGeom>
          </p:spPr>
        </p:pic>
        <p:pic>
          <p:nvPicPr>
            <p:cNvPr id="64" name="Picture 63">
              <a:extLst>
                <a:ext uri="{FF2B5EF4-FFF2-40B4-BE49-F238E27FC236}">
                  <a16:creationId xmlns:a16="http://schemas.microsoft.com/office/drawing/2014/main" id="{6B68CED7-B8DC-471C-BFC4-13CDEF47AB9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72000" y="131399"/>
              <a:ext cx="755584" cy="755584"/>
            </a:xfrm>
            <a:prstGeom prst="rect">
              <a:avLst/>
            </a:prstGeom>
          </p:spPr>
        </p:pic>
      </p:grpSp>
      <p:grpSp>
        <p:nvGrpSpPr>
          <p:cNvPr id="65" name="Group 64">
            <a:extLst>
              <a:ext uri="{FF2B5EF4-FFF2-40B4-BE49-F238E27FC236}">
                <a16:creationId xmlns:a16="http://schemas.microsoft.com/office/drawing/2014/main" id="{88812BE5-300B-48A9-B193-41CC89C4A681}"/>
              </a:ext>
            </a:extLst>
          </p:cNvPr>
          <p:cNvGrpSpPr/>
          <p:nvPr/>
        </p:nvGrpSpPr>
        <p:grpSpPr>
          <a:xfrm>
            <a:off x="-9034" y="2261878"/>
            <a:ext cx="620594" cy="706253"/>
            <a:chOff x="4572000" y="131399"/>
            <a:chExt cx="830479" cy="1047487"/>
          </a:xfrm>
        </p:grpSpPr>
        <p:pic>
          <p:nvPicPr>
            <p:cNvPr id="66" name="Picture 65">
              <a:extLst>
                <a:ext uri="{FF2B5EF4-FFF2-40B4-BE49-F238E27FC236}">
                  <a16:creationId xmlns:a16="http://schemas.microsoft.com/office/drawing/2014/main" id="{0ECE5D00-C917-4E84-B8BE-9F3651BAF32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771611" y="548018"/>
              <a:ext cx="630868" cy="630868"/>
            </a:xfrm>
            <a:prstGeom prst="rect">
              <a:avLst/>
            </a:prstGeom>
          </p:spPr>
        </p:pic>
        <p:pic>
          <p:nvPicPr>
            <p:cNvPr id="67" name="Picture 66">
              <a:extLst>
                <a:ext uri="{FF2B5EF4-FFF2-40B4-BE49-F238E27FC236}">
                  <a16:creationId xmlns:a16="http://schemas.microsoft.com/office/drawing/2014/main" id="{79D439FF-37A0-4044-ABDF-D973E42557C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72000" y="131399"/>
              <a:ext cx="755584" cy="755584"/>
            </a:xfrm>
            <a:prstGeom prst="rect">
              <a:avLst/>
            </a:prstGeom>
          </p:spPr>
        </p:pic>
      </p:grpSp>
    </p:spTree>
    <p:extLst>
      <p:ext uri="{BB962C8B-B14F-4D97-AF65-F5344CB8AC3E}">
        <p14:creationId xmlns:p14="http://schemas.microsoft.com/office/powerpoint/2010/main" val="17028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5C906D9-74AE-4273-BDF8-B49C4753BEA7}"/>
              </a:ext>
            </a:extLst>
          </p:cNvPr>
          <p:cNvSpPr>
            <a:spLocks noGrp="1"/>
          </p:cNvSpPr>
          <p:nvPr>
            <p:ph type="title"/>
          </p:nvPr>
        </p:nvSpPr>
        <p:spPr/>
        <p:txBody>
          <a:bodyPr/>
          <a:lstStyle/>
          <a:p>
            <a:r>
              <a:rPr lang="fr-BE" dirty="0"/>
              <a:t>O-ONE</a:t>
            </a:r>
          </a:p>
        </p:txBody>
      </p:sp>
      <p:sp>
        <p:nvSpPr>
          <p:cNvPr id="6" name="Espace réservé du contenu 5">
            <a:extLst>
              <a:ext uri="{FF2B5EF4-FFF2-40B4-BE49-F238E27FC236}">
                <a16:creationId xmlns:a16="http://schemas.microsoft.com/office/drawing/2014/main" id="{278C4002-2968-4DED-8326-94B58315BB9E}"/>
              </a:ext>
            </a:extLst>
          </p:cNvPr>
          <p:cNvSpPr>
            <a:spLocks noGrp="1"/>
          </p:cNvSpPr>
          <p:nvPr>
            <p:ph idx="1"/>
          </p:nvPr>
        </p:nvSpPr>
        <p:spPr>
          <a:xfrm>
            <a:off x="539552" y="1260001"/>
            <a:ext cx="4464496" cy="3773341"/>
          </a:xfrm>
        </p:spPr>
        <p:txBody>
          <a:bodyPr/>
          <a:lstStyle/>
          <a:p>
            <a:pPr marL="285750" indent="-285750">
              <a:buFont typeface="Wingdings" panose="05000000000000000000" pitchFamily="2" charset="2"/>
              <a:buChar char="q"/>
            </a:pPr>
            <a:r>
              <a:rPr lang="fr-BE" dirty="0"/>
              <a:t>Max possible </a:t>
            </a:r>
            <a:r>
              <a:rPr lang="fr-BE" dirty="0" err="1"/>
              <a:t>Generation</a:t>
            </a:r>
            <a:r>
              <a:rPr lang="fr-BE" dirty="0"/>
              <a:t> = </a:t>
            </a:r>
          </a:p>
          <a:p>
            <a:r>
              <a:rPr lang="fr-BE" dirty="0"/>
              <a:t>Max Cap </a:t>
            </a:r>
            <a:r>
              <a:rPr lang="fr-BE" dirty="0" err="1"/>
              <a:t>Trafo</a:t>
            </a:r>
            <a:r>
              <a:rPr lang="fr-BE" dirty="0"/>
              <a:t> HV/MV+ Local </a:t>
            </a:r>
            <a:r>
              <a:rPr lang="fr-BE" dirty="0" err="1"/>
              <a:t>consumption</a:t>
            </a:r>
            <a:endParaRPr lang="fr-BE" dirty="0"/>
          </a:p>
          <a:p>
            <a:pPr marL="285750" indent="-285750">
              <a:buFont typeface="Wingdings" panose="05000000000000000000" pitchFamily="2" charset="2"/>
              <a:buChar char="q"/>
            </a:pPr>
            <a:r>
              <a:rPr lang="fr-BE" dirty="0"/>
              <a:t>O-ONE </a:t>
            </a:r>
          </a:p>
          <a:p>
            <a:pPr marL="1149750" lvl="1" indent="-285750">
              <a:buFont typeface="Arial" panose="020B0604020202020204" pitchFamily="34" charset="0"/>
              <a:buChar char="•"/>
            </a:pPr>
            <a:r>
              <a:rPr lang="fr-BE" dirty="0" err="1"/>
              <a:t>Forecast</a:t>
            </a:r>
            <a:r>
              <a:rPr lang="fr-BE" dirty="0"/>
              <a:t> </a:t>
            </a:r>
            <a:r>
              <a:rPr lang="fr-BE" dirty="0" err="1"/>
              <a:t>each</a:t>
            </a:r>
            <a:r>
              <a:rPr lang="fr-BE" dirty="0"/>
              <a:t> 5 minutes </a:t>
            </a:r>
          </a:p>
          <a:p>
            <a:pPr marL="1797750" lvl="2" indent="-285750">
              <a:buFont typeface="Arial" panose="020B0604020202020204" pitchFamily="34" charset="0"/>
              <a:buChar char="•"/>
            </a:pPr>
            <a:r>
              <a:rPr lang="fr-BE" dirty="0"/>
              <a:t>Probable </a:t>
            </a:r>
            <a:r>
              <a:rPr lang="fr-BE" dirty="0" err="1"/>
              <a:t>Generation</a:t>
            </a:r>
            <a:endParaRPr lang="fr-BE" dirty="0"/>
          </a:p>
          <a:p>
            <a:pPr marL="1797750" lvl="2" indent="-285750">
              <a:buFont typeface="Arial" panose="020B0604020202020204" pitchFamily="34" charset="0"/>
              <a:buChar char="•"/>
            </a:pPr>
            <a:r>
              <a:rPr lang="fr-BE" dirty="0"/>
              <a:t>Probable </a:t>
            </a:r>
            <a:r>
              <a:rPr lang="fr-BE" dirty="0" err="1"/>
              <a:t>consumption</a:t>
            </a:r>
            <a:endParaRPr lang="fr-BE" dirty="0"/>
          </a:p>
          <a:p>
            <a:pPr marL="1149750" lvl="1" indent="-285750">
              <a:buFont typeface="Arial" panose="020B0604020202020204" pitchFamily="34" charset="0"/>
              <a:buChar char="•"/>
            </a:pPr>
            <a:r>
              <a:rPr lang="fr-BE" dirty="0"/>
              <a:t>Risk </a:t>
            </a:r>
            <a:r>
              <a:rPr lang="fr-BE" dirty="0" err="1"/>
              <a:t>Assessment</a:t>
            </a:r>
            <a:endParaRPr lang="fr-BE" dirty="0"/>
          </a:p>
          <a:p>
            <a:pPr marL="1149750" lvl="1" indent="-285750">
              <a:buFont typeface="Arial" panose="020B0604020202020204" pitchFamily="34" charset="0"/>
              <a:buChar char="•"/>
            </a:pPr>
            <a:r>
              <a:rPr lang="fr-BE" dirty="0"/>
              <a:t>If </a:t>
            </a:r>
            <a:r>
              <a:rPr lang="fr-BE" dirty="0" err="1"/>
              <a:t>risk</a:t>
            </a:r>
            <a:r>
              <a:rPr lang="fr-BE" dirty="0"/>
              <a:t> </a:t>
            </a:r>
            <a:r>
              <a:rPr lang="fr-BE" dirty="0" err="1"/>
              <a:t>unacceptable</a:t>
            </a:r>
            <a:r>
              <a:rPr lang="fr-BE" dirty="0"/>
              <a:t> =&gt; set </a:t>
            </a:r>
            <a:r>
              <a:rPr lang="fr-BE" dirty="0" err="1"/>
              <a:t>limits</a:t>
            </a:r>
            <a:r>
              <a:rPr lang="fr-BE" dirty="0"/>
              <a:t> for </a:t>
            </a:r>
            <a:r>
              <a:rPr lang="fr-BE" dirty="0" err="1"/>
              <a:t>each</a:t>
            </a:r>
            <a:r>
              <a:rPr lang="fr-BE" dirty="0"/>
              <a:t> </a:t>
            </a:r>
            <a:r>
              <a:rPr lang="fr-BE" dirty="0" err="1"/>
              <a:t>generator</a:t>
            </a:r>
            <a:endParaRPr lang="fr-BE" dirty="0"/>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endParaRPr lang="fr-BE" dirty="0"/>
          </a:p>
        </p:txBody>
      </p:sp>
      <p:pic>
        <p:nvPicPr>
          <p:cNvPr id="8" name="Image 7">
            <a:extLst>
              <a:ext uri="{FF2B5EF4-FFF2-40B4-BE49-F238E27FC236}">
                <a16:creationId xmlns:a16="http://schemas.microsoft.com/office/drawing/2014/main" id="{F9829C31-2078-4706-BCBD-9684BABC39C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04048" y="1178991"/>
            <a:ext cx="3851920" cy="2785517"/>
          </a:xfrm>
          <a:prstGeom prst="rect">
            <a:avLst/>
          </a:prstGeom>
        </p:spPr>
      </p:pic>
      <p:pic>
        <p:nvPicPr>
          <p:cNvPr id="5" name="Picture 4">
            <a:extLst>
              <a:ext uri="{FF2B5EF4-FFF2-40B4-BE49-F238E27FC236}">
                <a16:creationId xmlns:a16="http://schemas.microsoft.com/office/drawing/2014/main" id="{0336AF16-3D01-4BF3-AE9A-7559272969BF}"/>
              </a:ext>
            </a:extLst>
          </p:cNvPr>
          <p:cNvPicPr>
            <a:picLocks noChangeAspect="1"/>
          </p:cNvPicPr>
          <p:nvPr/>
        </p:nvPicPr>
        <p:blipFill>
          <a:blip r:embed="rId3"/>
          <a:stretch>
            <a:fillRect/>
          </a:stretch>
        </p:blipFill>
        <p:spPr>
          <a:xfrm>
            <a:off x="7504638" y="414437"/>
            <a:ext cx="1174950" cy="568186"/>
          </a:xfrm>
          <a:prstGeom prst="rect">
            <a:avLst/>
          </a:prstGeom>
        </p:spPr>
      </p:pic>
    </p:spTree>
    <p:extLst>
      <p:ext uri="{BB962C8B-B14F-4D97-AF65-F5344CB8AC3E}">
        <p14:creationId xmlns:p14="http://schemas.microsoft.com/office/powerpoint/2010/main" val="406167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l 58"/>
          <p:cNvSpPr/>
          <p:nvPr/>
        </p:nvSpPr>
        <p:spPr>
          <a:xfrm>
            <a:off x="5868146" y="3282884"/>
            <a:ext cx="73077" cy="58087"/>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49188" y="3253841"/>
            <a:ext cx="302674" cy="14650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094042" y="3253841"/>
            <a:ext cx="73077" cy="58087"/>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979241" y="3242513"/>
            <a:ext cx="302674" cy="14650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000" y="252000"/>
            <a:ext cx="8064000" cy="612000"/>
          </a:xfrm>
        </p:spPr>
        <p:txBody>
          <a:bodyPr anchor="ctr"/>
          <a:lstStyle/>
          <a:p>
            <a:r>
              <a:rPr lang="en-US" dirty="0"/>
              <a:t>O-ONE</a:t>
            </a:r>
          </a:p>
        </p:txBody>
      </p:sp>
      <p:cxnSp>
        <p:nvCxnSpPr>
          <p:cNvPr id="5" name="Straight Arrow Connector 4"/>
          <p:cNvCxnSpPr/>
          <p:nvPr/>
        </p:nvCxnSpPr>
        <p:spPr>
          <a:xfrm flipV="1">
            <a:off x="1886978" y="4443958"/>
            <a:ext cx="712879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886978" y="1203598"/>
            <a:ext cx="0" cy="331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58986" y="1234957"/>
            <a:ext cx="720080" cy="369332"/>
          </a:xfrm>
          <a:prstGeom prst="rect">
            <a:avLst/>
          </a:prstGeom>
          <a:noFill/>
        </p:spPr>
        <p:txBody>
          <a:bodyPr wrap="square" rtlCol="0" anchor="ctr">
            <a:spAutoFit/>
          </a:bodyPr>
          <a:lstStyle/>
          <a:p>
            <a:pPr algn="ctr"/>
            <a:r>
              <a:rPr lang="fr-BE" dirty="0"/>
              <a:t>t=0</a:t>
            </a:r>
            <a:endParaRPr lang="en-US" dirty="0"/>
          </a:p>
        </p:txBody>
      </p:sp>
      <p:sp>
        <p:nvSpPr>
          <p:cNvPr id="29" name="TextBox 28"/>
          <p:cNvSpPr txBox="1"/>
          <p:nvPr/>
        </p:nvSpPr>
        <p:spPr>
          <a:xfrm>
            <a:off x="3759187" y="1234957"/>
            <a:ext cx="720080" cy="369332"/>
          </a:xfrm>
          <a:prstGeom prst="rect">
            <a:avLst/>
          </a:prstGeom>
          <a:noFill/>
        </p:spPr>
        <p:txBody>
          <a:bodyPr wrap="square" rtlCol="0" anchor="ctr">
            <a:spAutoFit/>
          </a:bodyPr>
          <a:lstStyle/>
          <a:p>
            <a:pPr algn="ctr"/>
            <a:r>
              <a:rPr lang="fr-BE" dirty="0"/>
              <a:t>t+5’</a:t>
            </a:r>
            <a:endParaRPr lang="en-US" dirty="0"/>
          </a:p>
        </p:txBody>
      </p:sp>
      <p:sp>
        <p:nvSpPr>
          <p:cNvPr id="30" name="TextBox 29"/>
          <p:cNvSpPr txBox="1"/>
          <p:nvPr/>
        </p:nvSpPr>
        <p:spPr>
          <a:xfrm>
            <a:off x="5559387" y="1234957"/>
            <a:ext cx="720080" cy="369332"/>
          </a:xfrm>
          <a:prstGeom prst="rect">
            <a:avLst/>
          </a:prstGeom>
          <a:noFill/>
        </p:spPr>
        <p:txBody>
          <a:bodyPr wrap="square" rtlCol="0" anchor="ctr">
            <a:spAutoFit/>
          </a:bodyPr>
          <a:lstStyle/>
          <a:p>
            <a:pPr algn="ctr"/>
            <a:r>
              <a:rPr lang="fr-BE" dirty="0"/>
              <a:t>t+10’</a:t>
            </a:r>
            <a:endParaRPr lang="en-US" dirty="0"/>
          </a:p>
        </p:txBody>
      </p:sp>
      <p:sp>
        <p:nvSpPr>
          <p:cNvPr id="31" name="TextBox 30"/>
          <p:cNvSpPr txBox="1"/>
          <p:nvPr/>
        </p:nvSpPr>
        <p:spPr>
          <a:xfrm>
            <a:off x="7359586" y="1234957"/>
            <a:ext cx="720080" cy="369332"/>
          </a:xfrm>
          <a:prstGeom prst="rect">
            <a:avLst/>
          </a:prstGeom>
          <a:noFill/>
        </p:spPr>
        <p:txBody>
          <a:bodyPr wrap="square" rtlCol="0" anchor="ctr">
            <a:spAutoFit/>
          </a:bodyPr>
          <a:lstStyle/>
          <a:p>
            <a:pPr algn="ctr"/>
            <a:r>
              <a:rPr lang="fr-BE" dirty="0"/>
              <a:t>t+15’</a:t>
            </a:r>
            <a:endParaRPr lang="en-US" dirty="0"/>
          </a:p>
        </p:txBody>
      </p:sp>
      <p:sp>
        <p:nvSpPr>
          <p:cNvPr id="39" name="Freeform 38"/>
          <p:cNvSpPr/>
          <p:nvPr/>
        </p:nvSpPr>
        <p:spPr>
          <a:xfrm>
            <a:off x="4119227" y="1940092"/>
            <a:ext cx="2826328" cy="843149"/>
          </a:xfrm>
          <a:custGeom>
            <a:avLst/>
            <a:gdLst>
              <a:gd name="connsiteX0" fmla="*/ 0 w 2806566"/>
              <a:gd name="connsiteY0" fmla="*/ 0 h 1330037"/>
              <a:gd name="connsiteX1" fmla="*/ 1781299 w 2806566"/>
              <a:gd name="connsiteY1" fmla="*/ 47502 h 1330037"/>
              <a:gd name="connsiteX2" fmla="*/ 2671949 w 2806566"/>
              <a:gd name="connsiteY2" fmla="*/ 451263 h 1330037"/>
              <a:gd name="connsiteX3" fmla="*/ 2802577 w 2806566"/>
              <a:gd name="connsiteY3" fmla="*/ 1330037 h 1330037"/>
              <a:gd name="connsiteX4" fmla="*/ 2802577 w 2806566"/>
              <a:gd name="connsiteY4" fmla="*/ 1330037 h 1330037"/>
              <a:gd name="connsiteX0" fmla="*/ 0 w 2826328"/>
              <a:gd name="connsiteY0" fmla="*/ 0 h 1337340"/>
              <a:gd name="connsiteX1" fmla="*/ 1781299 w 2826328"/>
              <a:gd name="connsiteY1" fmla="*/ 47502 h 1337340"/>
              <a:gd name="connsiteX2" fmla="*/ 2671949 w 2826328"/>
              <a:gd name="connsiteY2" fmla="*/ 451263 h 1337340"/>
              <a:gd name="connsiteX3" fmla="*/ 2802577 w 2826328"/>
              <a:gd name="connsiteY3" fmla="*/ 1330037 h 1337340"/>
              <a:gd name="connsiteX4" fmla="*/ 2826328 w 2826328"/>
              <a:gd name="connsiteY4" fmla="*/ 843149 h 1337340"/>
              <a:gd name="connsiteX0" fmla="*/ 0 w 2826328"/>
              <a:gd name="connsiteY0" fmla="*/ 0 h 898555"/>
              <a:gd name="connsiteX1" fmla="*/ 1781299 w 2826328"/>
              <a:gd name="connsiteY1" fmla="*/ 47502 h 898555"/>
              <a:gd name="connsiteX2" fmla="*/ 2671949 w 2826328"/>
              <a:gd name="connsiteY2" fmla="*/ 451263 h 898555"/>
              <a:gd name="connsiteX3" fmla="*/ 2778827 w 2826328"/>
              <a:gd name="connsiteY3" fmla="*/ 700645 h 898555"/>
              <a:gd name="connsiteX4" fmla="*/ 2826328 w 2826328"/>
              <a:gd name="connsiteY4" fmla="*/ 843149 h 898555"/>
              <a:gd name="connsiteX0" fmla="*/ 0 w 2826328"/>
              <a:gd name="connsiteY0" fmla="*/ 0 h 843149"/>
              <a:gd name="connsiteX1" fmla="*/ 1781299 w 2826328"/>
              <a:gd name="connsiteY1" fmla="*/ 47502 h 843149"/>
              <a:gd name="connsiteX2" fmla="*/ 2671949 w 2826328"/>
              <a:gd name="connsiteY2" fmla="*/ 451263 h 843149"/>
              <a:gd name="connsiteX3" fmla="*/ 2826328 w 2826328"/>
              <a:gd name="connsiteY3" fmla="*/ 843149 h 843149"/>
            </a:gdLst>
            <a:ahLst/>
            <a:cxnLst>
              <a:cxn ang="0">
                <a:pos x="connsiteX0" y="connsiteY0"/>
              </a:cxn>
              <a:cxn ang="0">
                <a:pos x="connsiteX1" y="connsiteY1"/>
              </a:cxn>
              <a:cxn ang="0">
                <a:pos x="connsiteX2" y="connsiteY2"/>
              </a:cxn>
              <a:cxn ang="0">
                <a:pos x="connsiteX3" y="connsiteY3"/>
              </a:cxn>
            </a:cxnLst>
            <a:rect l="l" t="t" r="r" b="b"/>
            <a:pathLst>
              <a:path w="2826328" h="843149">
                <a:moveTo>
                  <a:pt x="0" y="0"/>
                </a:moveTo>
                <a:lnTo>
                  <a:pt x="1781299" y="47502"/>
                </a:lnTo>
                <a:cubicBezTo>
                  <a:pt x="2226624" y="122713"/>
                  <a:pt x="2497778" y="318655"/>
                  <a:pt x="2671949" y="451263"/>
                </a:cubicBezTo>
                <a:cubicBezTo>
                  <a:pt x="2846121" y="583871"/>
                  <a:pt x="2794166" y="761506"/>
                  <a:pt x="2826328" y="843149"/>
                </a:cubicBezTo>
              </a:path>
            </a:pathLst>
          </a:custGeom>
          <a:noFill/>
          <a:ln>
            <a:solidFill>
              <a:srgbClr val="FF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919426" y="1998177"/>
            <a:ext cx="2790702" cy="1591294"/>
          </a:xfrm>
          <a:custGeom>
            <a:avLst/>
            <a:gdLst>
              <a:gd name="connsiteX0" fmla="*/ 0 w 2806566"/>
              <a:gd name="connsiteY0" fmla="*/ 0 h 1330037"/>
              <a:gd name="connsiteX1" fmla="*/ 1781299 w 2806566"/>
              <a:gd name="connsiteY1" fmla="*/ 47502 h 1330037"/>
              <a:gd name="connsiteX2" fmla="*/ 2671949 w 2806566"/>
              <a:gd name="connsiteY2" fmla="*/ 451263 h 1330037"/>
              <a:gd name="connsiteX3" fmla="*/ 2802577 w 2806566"/>
              <a:gd name="connsiteY3" fmla="*/ 1330037 h 1330037"/>
              <a:gd name="connsiteX4" fmla="*/ 2802577 w 2806566"/>
              <a:gd name="connsiteY4" fmla="*/ 1330037 h 1330037"/>
              <a:gd name="connsiteX0" fmla="*/ 0 w 2809634"/>
              <a:gd name="connsiteY0" fmla="*/ 0 h 1591294"/>
              <a:gd name="connsiteX1" fmla="*/ 1781299 w 2809634"/>
              <a:gd name="connsiteY1" fmla="*/ 47502 h 1591294"/>
              <a:gd name="connsiteX2" fmla="*/ 2671949 w 2809634"/>
              <a:gd name="connsiteY2" fmla="*/ 451263 h 1591294"/>
              <a:gd name="connsiteX3" fmla="*/ 2802577 w 2809634"/>
              <a:gd name="connsiteY3" fmla="*/ 1330037 h 1591294"/>
              <a:gd name="connsiteX4" fmla="*/ 2790702 w 2809634"/>
              <a:gd name="connsiteY4" fmla="*/ 1591294 h 1591294"/>
              <a:gd name="connsiteX0" fmla="*/ 0 w 2790702"/>
              <a:gd name="connsiteY0" fmla="*/ 0 h 1591294"/>
              <a:gd name="connsiteX1" fmla="*/ 1781299 w 2790702"/>
              <a:gd name="connsiteY1" fmla="*/ 47502 h 1591294"/>
              <a:gd name="connsiteX2" fmla="*/ 2671949 w 2790702"/>
              <a:gd name="connsiteY2" fmla="*/ 451263 h 1591294"/>
              <a:gd name="connsiteX3" fmla="*/ 2790702 w 2790702"/>
              <a:gd name="connsiteY3" fmla="*/ 1591294 h 1591294"/>
            </a:gdLst>
            <a:ahLst/>
            <a:cxnLst>
              <a:cxn ang="0">
                <a:pos x="connsiteX0" y="connsiteY0"/>
              </a:cxn>
              <a:cxn ang="0">
                <a:pos x="connsiteX1" y="connsiteY1"/>
              </a:cxn>
              <a:cxn ang="0">
                <a:pos x="connsiteX2" y="connsiteY2"/>
              </a:cxn>
              <a:cxn ang="0">
                <a:pos x="connsiteX3" y="connsiteY3"/>
              </a:cxn>
            </a:cxnLst>
            <a:rect l="l" t="t" r="r" b="b"/>
            <a:pathLst>
              <a:path w="2790702" h="1591294">
                <a:moveTo>
                  <a:pt x="0" y="0"/>
                </a:moveTo>
                <a:lnTo>
                  <a:pt x="1781299" y="47502"/>
                </a:lnTo>
                <a:cubicBezTo>
                  <a:pt x="2226624" y="122713"/>
                  <a:pt x="2503715" y="193964"/>
                  <a:pt x="2671949" y="451263"/>
                </a:cubicBezTo>
                <a:cubicBezTo>
                  <a:pt x="2840183" y="708562"/>
                  <a:pt x="2765962" y="1353788"/>
                  <a:pt x="2790702" y="1591294"/>
                </a:cubicBezTo>
              </a:path>
            </a:pathLst>
          </a:custGeom>
          <a:noFill/>
          <a:ln>
            <a:solidFill>
              <a:srgbClr val="FF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5484" y="1677185"/>
            <a:ext cx="11811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2956" y="1631059"/>
            <a:ext cx="18573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ounded Rectangle 42"/>
          <p:cNvSpPr/>
          <p:nvPr/>
        </p:nvSpPr>
        <p:spPr>
          <a:xfrm>
            <a:off x="1091604" y="2831646"/>
            <a:ext cx="584016" cy="5481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solidFill>
                  <a:schemeClr val="tx1"/>
                </a:solidFill>
              </a:rPr>
              <a:t>RTU</a:t>
            </a:r>
            <a:endParaRPr lang="en-US" sz="1200" dirty="0">
              <a:solidFill>
                <a:schemeClr val="tx1"/>
              </a:solidFill>
            </a:endParaRPr>
          </a:p>
        </p:txBody>
      </p:sp>
      <p:cxnSp>
        <p:nvCxnSpPr>
          <p:cNvPr id="51" name="Straight Arrow Connector 50"/>
          <p:cNvCxnSpPr>
            <a:endCxn id="38" idx="1"/>
          </p:cNvCxnSpPr>
          <p:nvPr/>
        </p:nvCxnSpPr>
        <p:spPr>
          <a:xfrm>
            <a:off x="1691681" y="1604290"/>
            <a:ext cx="2415892" cy="355141"/>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39" idx="1"/>
          </p:cNvCxnSpPr>
          <p:nvPr/>
        </p:nvCxnSpPr>
        <p:spPr>
          <a:xfrm>
            <a:off x="1691683" y="1604288"/>
            <a:ext cx="4208845" cy="383304"/>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2317960" y="1940092"/>
            <a:ext cx="73077" cy="58087"/>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667278" y="3651872"/>
            <a:ext cx="73077" cy="58087"/>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1685296" y="2744123"/>
            <a:ext cx="4224905" cy="978828"/>
            <a:chOff x="1675620" y="2634446"/>
            <a:chExt cx="4224905" cy="978828"/>
          </a:xfrm>
        </p:grpSpPr>
        <p:pic>
          <p:nvPicPr>
            <p:cNvPr id="102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5620" y="2634446"/>
              <a:ext cx="978828" cy="97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1" name="Straight Arrow Connector 60"/>
            <p:cNvCxnSpPr/>
            <p:nvPr/>
          </p:nvCxnSpPr>
          <p:spPr>
            <a:xfrm flipV="1">
              <a:off x="2391034" y="2831646"/>
              <a:ext cx="3509491" cy="1001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1672817" y="2753097"/>
            <a:ext cx="2418419" cy="978828"/>
            <a:chOff x="1675620" y="2634446"/>
            <a:chExt cx="2418419" cy="978828"/>
          </a:xfrm>
        </p:grpSpPr>
        <p:pic>
          <p:nvPicPr>
            <p:cNvPr id="67"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5620" y="2634446"/>
              <a:ext cx="978828" cy="97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8" name="Straight Arrow Connector 67"/>
            <p:cNvCxnSpPr/>
            <p:nvPr/>
          </p:nvCxnSpPr>
          <p:spPr>
            <a:xfrm>
              <a:off x="2391034" y="2931790"/>
              <a:ext cx="1703005" cy="3101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691683" y="2715766"/>
            <a:ext cx="5975595" cy="978828"/>
            <a:chOff x="1691680" y="2715766"/>
            <a:chExt cx="5975595" cy="978828"/>
          </a:xfrm>
        </p:grpSpPr>
        <p:pic>
          <p:nvPicPr>
            <p:cNvPr id="75"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1680" y="2715766"/>
              <a:ext cx="978828" cy="97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Straight Arrow Connector 75"/>
            <p:cNvCxnSpPr/>
            <p:nvPr/>
          </p:nvCxnSpPr>
          <p:spPr>
            <a:xfrm>
              <a:off x="2407094" y="3013110"/>
              <a:ext cx="5260181" cy="566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 name="Oval 69"/>
          <p:cNvSpPr/>
          <p:nvPr/>
        </p:nvSpPr>
        <p:spPr>
          <a:xfrm>
            <a:off x="2181095" y="1851672"/>
            <a:ext cx="302674" cy="14650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552476" y="3607661"/>
            <a:ext cx="302674" cy="14650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19026" y="1635646"/>
            <a:ext cx="0" cy="2880320"/>
          </a:xfrm>
          <a:prstGeom prst="line">
            <a:avLst/>
          </a:prstGeom>
          <a:ln>
            <a:solidFill>
              <a:schemeClr val="accent5">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675623" y="1604290"/>
            <a:ext cx="642337" cy="307639"/>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2326273" y="1911929"/>
            <a:ext cx="2806566" cy="1330037"/>
          </a:xfrm>
          <a:custGeom>
            <a:avLst/>
            <a:gdLst>
              <a:gd name="connsiteX0" fmla="*/ 0 w 2806566"/>
              <a:gd name="connsiteY0" fmla="*/ 0 h 1330037"/>
              <a:gd name="connsiteX1" fmla="*/ 1781299 w 2806566"/>
              <a:gd name="connsiteY1" fmla="*/ 47502 h 1330037"/>
              <a:gd name="connsiteX2" fmla="*/ 2671949 w 2806566"/>
              <a:gd name="connsiteY2" fmla="*/ 451263 h 1330037"/>
              <a:gd name="connsiteX3" fmla="*/ 2802577 w 2806566"/>
              <a:gd name="connsiteY3" fmla="*/ 1330037 h 1330037"/>
              <a:gd name="connsiteX4" fmla="*/ 2802577 w 2806566"/>
              <a:gd name="connsiteY4" fmla="*/ 1330037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566" h="1330037">
                <a:moveTo>
                  <a:pt x="0" y="0"/>
                </a:moveTo>
                <a:lnTo>
                  <a:pt x="1781299" y="47502"/>
                </a:lnTo>
                <a:cubicBezTo>
                  <a:pt x="2226624" y="122713"/>
                  <a:pt x="2501736" y="237507"/>
                  <a:pt x="2671949" y="451263"/>
                </a:cubicBezTo>
                <a:cubicBezTo>
                  <a:pt x="2842162" y="665019"/>
                  <a:pt x="2802577" y="1330037"/>
                  <a:pt x="2802577" y="1330037"/>
                </a:cubicBezTo>
                <a:lnTo>
                  <a:pt x="2802577" y="1330037"/>
                </a:lnTo>
              </a:path>
            </a:pathLst>
          </a:custGeom>
          <a:noFill/>
          <a:ln>
            <a:solidFill>
              <a:srgbClr val="FF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919426" y="1635646"/>
            <a:ext cx="0" cy="2880320"/>
          </a:xfrm>
          <a:prstGeom prst="line">
            <a:avLst/>
          </a:prstGeom>
          <a:ln>
            <a:solidFill>
              <a:schemeClr val="accent5">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19427" y="2812585"/>
            <a:ext cx="1748918"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19627" y="3579862"/>
            <a:ext cx="1748918"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19626" y="1635646"/>
            <a:ext cx="0" cy="2880320"/>
          </a:xfrm>
          <a:prstGeom prst="line">
            <a:avLst/>
          </a:prstGeom>
          <a:ln>
            <a:solidFill>
              <a:schemeClr val="accent5">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86979" y="1911929"/>
            <a:ext cx="504056" cy="1175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70508" y="3253839"/>
            <a:ext cx="1748918"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19226" y="1635646"/>
            <a:ext cx="0" cy="2880320"/>
          </a:xfrm>
          <a:prstGeom prst="line">
            <a:avLst/>
          </a:prstGeom>
          <a:ln>
            <a:solidFill>
              <a:schemeClr val="accent5">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107506" y="915568"/>
            <a:ext cx="1307941" cy="1470482"/>
            <a:chOff x="107503" y="915566"/>
            <a:chExt cx="1307941" cy="1470482"/>
          </a:xfrm>
        </p:grpSpPr>
        <p:sp>
          <p:nvSpPr>
            <p:cNvPr id="77" name="Rounded Rectangle 76"/>
            <p:cNvSpPr/>
            <p:nvPr/>
          </p:nvSpPr>
          <p:spPr>
            <a:xfrm>
              <a:off x="107503" y="915566"/>
              <a:ext cx="984099" cy="432048"/>
            </a:xfrm>
            <a:prstGeom prst="round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ELIA</a:t>
              </a:r>
              <a:endParaRPr lang="en-US" dirty="0"/>
            </a:p>
          </p:txBody>
        </p:sp>
        <p:sp>
          <p:nvSpPr>
            <p:cNvPr id="83" name="Freeform 82"/>
            <p:cNvSpPr/>
            <p:nvPr/>
          </p:nvSpPr>
          <p:spPr>
            <a:xfrm>
              <a:off x="570861" y="1360967"/>
              <a:ext cx="844583" cy="1025081"/>
            </a:xfrm>
            <a:custGeom>
              <a:avLst/>
              <a:gdLst>
                <a:gd name="connsiteX0" fmla="*/ 24953 w 827130"/>
                <a:gd name="connsiteY0" fmla="*/ 0 h 962148"/>
                <a:gd name="connsiteX1" fmla="*/ 56851 w 827130"/>
                <a:gd name="connsiteY1" fmla="*/ 308345 h 962148"/>
                <a:gd name="connsiteX2" fmla="*/ 524683 w 827130"/>
                <a:gd name="connsiteY2" fmla="*/ 935666 h 962148"/>
                <a:gd name="connsiteX3" fmla="*/ 811762 w 827130"/>
                <a:gd name="connsiteY3" fmla="*/ 786810 h 962148"/>
                <a:gd name="connsiteX4" fmla="*/ 790497 w 827130"/>
                <a:gd name="connsiteY4" fmla="*/ 255182 h 962148"/>
                <a:gd name="connsiteX5" fmla="*/ 790497 w 827130"/>
                <a:gd name="connsiteY5" fmla="*/ 255182 h 962148"/>
                <a:gd name="connsiteX6" fmla="*/ 790497 w 827130"/>
                <a:gd name="connsiteY6" fmla="*/ 255182 h 962148"/>
                <a:gd name="connsiteX7" fmla="*/ 790497 w 827130"/>
                <a:gd name="connsiteY7" fmla="*/ 255182 h 962148"/>
                <a:gd name="connsiteX0" fmla="*/ 3225 w 805402"/>
                <a:gd name="connsiteY0" fmla="*/ 0 h 950126"/>
                <a:gd name="connsiteX1" fmla="*/ 194612 w 805402"/>
                <a:gd name="connsiteY1" fmla="*/ 489099 h 950126"/>
                <a:gd name="connsiteX2" fmla="*/ 502955 w 805402"/>
                <a:gd name="connsiteY2" fmla="*/ 935666 h 950126"/>
                <a:gd name="connsiteX3" fmla="*/ 790034 w 805402"/>
                <a:gd name="connsiteY3" fmla="*/ 786810 h 950126"/>
                <a:gd name="connsiteX4" fmla="*/ 768769 w 805402"/>
                <a:gd name="connsiteY4" fmla="*/ 255182 h 950126"/>
                <a:gd name="connsiteX5" fmla="*/ 768769 w 805402"/>
                <a:gd name="connsiteY5" fmla="*/ 255182 h 950126"/>
                <a:gd name="connsiteX6" fmla="*/ 768769 w 805402"/>
                <a:gd name="connsiteY6" fmla="*/ 255182 h 950126"/>
                <a:gd name="connsiteX7" fmla="*/ 768769 w 805402"/>
                <a:gd name="connsiteY7" fmla="*/ 255182 h 950126"/>
                <a:gd name="connsiteX0" fmla="*/ 3296 w 803978"/>
                <a:gd name="connsiteY0" fmla="*/ 0 h 989645"/>
                <a:gd name="connsiteX1" fmla="*/ 194683 w 803978"/>
                <a:gd name="connsiteY1" fmla="*/ 489099 h 989645"/>
                <a:gd name="connsiteX2" fmla="*/ 524291 w 803978"/>
                <a:gd name="connsiteY2" fmla="*/ 978196 h 989645"/>
                <a:gd name="connsiteX3" fmla="*/ 790105 w 803978"/>
                <a:gd name="connsiteY3" fmla="*/ 786810 h 989645"/>
                <a:gd name="connsiteX4" fmla="*/ 768840 w 803978"/>
                <a:gd name="connsiteY4" fmla="*/ 255182 h 989645"/>
                <a:gd name="connsiteX5" fmla="*/ 768840 w 803978"/>
                <a:gd name="connsiteY5" fmla="*/ 255182 h 989645"/>
                <a:gd name="connsiteX6" fmla="*/ 768840 w 803978"/>
                <a:gd name="connsiteY6" fmla="*/ 255182 h 989645"/>
                <a:gd name="connsiteX7" fmla="*/ 768840 w 803978"/>
                <a:gd name="connsiteY7" fmla="*/ 255182 h 989645"/>
                <a:gd name="connsiteX0" fmla="*/ 3296 w 842828"/>
                <a:gd name="connsiteY0" fmla="*/ 0 h 1025725"/>
                <a:gd name="connsiteX1" fmla="*/ 194683 w 842828"/>
                <a:gd name="connsiteY1" fmla="*/ 489099 h 1025725"/>
                <a:gd name="connsiteX2" fmla="*/ 524291 w 842828"/>
                <a:gd name="connsiteY2" fmla="*/ 978196 h 1025725"/>
                <a:gd name="connsiteX3" fmla="*/ 832635 w 842828"/>
                <a:gd name="connsiteY3" fmla="*/ 925033 h 1025725"/>
                <a:gd name="connsiteX4" fmla="*/ 768840 w 842828"/>
                <a:gd name="connsiteY4" fmla="*/ 255182 h 1025725"/>
                <a:gd name="connsiteX5" fmla="*/ 768840 w 842828"/>
                <a:gd name="connsiteY5" fmla="*/ 255182 h 1025725"/>
                <a:gd name="connsiteX6" fmla="*/ 768840 w 842828"/>
                <a:gd name="connsiteY6" fmla="*/ 255182 h 1025725"/>
                <a:gd name="connsiteX7" fmla="*/ 768840 w 842828"/>
                <a:gd name="connsiteY7" fmla="*/ 255182 h 1025725"/>
                <a:gd name="connsiteX0" fmla="*/ 3296 w 864533"/>
                <a:gd name="connsiteY0" fmla="*/ 0 h 1025725"/>
                <a:gd name="connsiteX1" fmla="*/ 194683 w 864533"/>
                <a:gd name="connsiteY1" fmla="*/ 489099 h 1025725"/>
                <a:gd name="connsiteX2" fmla="*/ 524291 w 864533"/>
                <a:gd name="connsiteY2" fmla="*/ 978196 h 1025725"/>
                <a:gd name="connsiteX3" fmla="*/ 832635 w 864533"/>
                <a:gd name="connsiteY3" fmla="*/ 925033 h 1025725"/>
                <a:gd name="connsiteX4" fmla="*/ 768840 w 864533"/>
                <a:gd name="connsiteY4" fmla="*/ 255182 h 1025725"/>
                <a:gd name="connsiteX5" fmla="*/ 768840 w 864533"/>
                <a:gd name="connsiteY5" fmla="*/ 255182 h 1025725"/>
                <a:gd name="connsiteX6" fmla="*/ 768840 w 864533"/>
                <a:gd name="connsiteY6" fmla="*/ 255182 h 1025725"/>
                <a:gd name="connsiteX7" fmla="*/ 864533 w 864533"/>
                <a:gd name="connsiteY7" fmla="*/ 404038 h 1025725"/>
                <a:gd name="connsiteX0" fmla="*/ 3296 w 864533"/>
                <a:gd name="connsiteY0" fmla="*/ 0 h 1025725"/>
                <a:gd name="connsiteX1" fmla="*/ 194683 w 864533"/>
                <a:gd name="connsiteY1" fmla="*/ 489099 h 1025725"/>
                <a:gd name="connsiteX2" fmla="*/ 524291 w 864533"/>
                <a:gd name="connsiteY2" fmla="*/ 978196 h 1025725"/>
                <a:gd name="connsiteX3" fmla="*/ 832635 w 864533"/>
                <a:gd name="connsiteY3" fmla="*/ 925033 h 1025725"/>
                <a:gd name="connsiteX4" fmla="*/ 768840 w 864533"/>
                <a:gd name="connsiteY4" fmla="*/ 255182 h 1025725"/>
                <a:gd name="connsiteX5" fmla="*/ 768840 w 864533"/>
                <a:gd name="connsiteY5" fmla="*/ 255182 h 1025725"/>
                <a:gd name="connsiteX6" fmla="*/ 864533 w 864533"/>
                <a:gd name="connsiteY6" fmla="*/ 404038 h 1025725"/>
                <a:gd name="connsiteX0" fmla="*/ 3296 w 864533"/>
                <a:gd name="connsiteY0" fmla="*/ 0 h 1025725"/>
                <a:gd name="connsiteX1" fmla="*/ 194683 w 864533"/>
                <a:gd name="connsiteY1" fmla="*/ 489099 h 1025725"/>
                <a:gd name="connsiteX2" fmla="*/ 524291 w 864533"/>
                <a:gd name="connsiteY2" fmla="*/ 978196 h 1025725"/>
                <a:gd name="connsiteX3" fmla="*/ 832635 w 864533"/>
                <a:gd name="connsiteY3" fmla="*/ 925033 h 1025725"/>
                <a:gd name="connsiteX4" fmla="*/ 768840 w 864533"/>
                <a:gd name="connsiteY4" fmla="*/ 255182 h 1025725"/>
                <a:gd name="connsiteX5" fmla="*/ 864533 w 864533"/>
                <a:gd name="connsiteY5" fmla="*/ 404038 h 1025725"/>
                <a:gd name="connsiteX0" fmla="*/ 3296 w 867357"/>
                <a:gd name="connsiteY0" fmla="*/ 0 h 1018540"/>
                <a:gd name="connsiteX1" fmla="*/ 194683 w 867357"/>
                <a:gd name="connsiteY1" fmla="*/ 489099 h 1018540"/>
                <a:gd name="connsiteX2" fmla="*/ 524291 w 867357"/>
                <a:gd name="connsiteY2" fmla="*/ 978196 h 1018540"/>
                <a:gd name="connsiteX3" fmla="*/ 832635 w 867357"/>
                <a:gd name="connsiteY3" fmla="*/ 925033 h 1018540"/>
                <a:gd name="connsiteX4" fmla="*/ 864533 w 867357"/>
                <a:gd name="connsiteY4" fmla="*/ 404038 h 1018540"/>
                <a:gd name="connsiteX0" fmla="*/ 3296 w 867357"/>
                <a:gd name="connsiteY0" fmla="*/ 0 h 1020988"/>
                <a:gd name="connsiteX1" fmla="*/ 194683 w 867357"/>
                <a:gd name="connsiteY1" fmla="*/ 489099 h 1020988"/>
                <a:gd name="connsiteX2" fmla="*/ 524291 w 867357"/>
                <a:gd name="connsiteY2" fmla="*/ 978196 h 1020988"/>
                <a:gd name="connsiteX3" fmla="*/ 832635 w 867357"/>
                <a:gd name="connsiteY3" fmla="*/ 925033 h 1020988"/>
                <a:gd name="connsiteX4" fmla="*/ 864533 w 867357"/>
                <a:gd name="connsiteY4" fmla="*/ 350837 h 1020988"/>
                <a:gd name="connsiteX0" fmla="*/ 3296 w 858131"/>
                <a:gd name="connsiteY0" fmla="*/ 0 h 1021145"/>
                <a:gd name="connsiteX1" fmla="*/ 194683 w 858131"/>
                <a:gd name="connsiteY1" fmla="*/ 489099 h 1021145"/>
                <a:gd name="connsiteX2" fmla="*/ 524291 w 858131"/>
                <a:gd name="connsiteY2" fmla="*/ 978196 h 1021145"/>
                <a:gd name="connsiteX3" fmla="*/ 832635 w 858131"/>
                <a:gd name="connsiteY3" fmla="*/ 925033 h 1021145"/>
                <a:gd name="connsiteX4" fmla="*/ 844583 w 858131"/>
                <a:gd name="connsiteY4" fmla="*/ 347512 h 1021145"/>
                <a:gd name="connsiteX0" fmla="*/ 3296 w 844583"/>
                <a:gd name="connsiteY0" fmla="*/ 0 h 1025081"/>
                <a:gd name="connsiteX1" fmla="*/ 194683 w 844583"/>
                <a:gd name="connsiteY1" fmla="*/ 489099 h 1025081"/>
                <a:gd name="connsiteX2" fmla="*/ 524291 w 844583"/>
                <a:gd name="connsiteY2" fmla="*/ 978196 h 1025081"/>
                <a:gd name="connsiteX3" fmla="*/ 832635 w 844583"/>
                <a:gd name="connsiteY3" fmla="*/ 925033 h 1025081"/>
                <a:gd name="connsiteX4" fmla="*/ 844583 w 844583"/>
                <a:gd name="connsiteY4" fmla="*/ 347512 h 1025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583" h="1025081">
                  <a:moveTo>
                    <a:pt x="3296" y="0"/>
                  </a:moveTo>
                  <a:cubicBezTo>
                    <a:pt x="-22399" y="76200"/>
                    <a:pt x="107851" y="326066"/>
                    <a:pt x="194683" y="489099"/>
                  </a:cubicBezTo>
                  <a:cubicBezTo>
                    <a:pt x="281515" y="652132"/>
                    <a:pt x="417966" y="905540"/>
                    <a:pt x="524291" y="978196"/>
                  </a:cubicBezTo>
                  <a:cubicBezTo>
                    <a:pt x="630616" y="1050852"/>
                    <a:pt x="822479" y="1043448"/>
                    <a:pt x="832635" y="925033"/>
                  </a:cubicBezTo>
                  <a:cubicBezTo>
                    <a:pt x="842791" y="806618"/>
                    <a:pt x="837938" y="456053"/>
                    <a:pt x="844583" y="347512"/>
                  </a:cubicBezTo>
                </a:path>
              </a:pathLst>
            </a:custGeom>
            <a:noFill/>
            <a:ln>
              <a:solidFill>
                <a:schemeClr val="accent2"/>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E923F84-166F-4BF9-B2BB-56444BB9E5CB}"/>
              </a:ext>
            </a:extLst>
          </p:cNvPr>
          <p:cNvGrpSpPr/>
          <p:nvPr/>
        </p:nvGrpSpPr>
        <p:grpSpPr>
          <a:xfrm>
            <a:off x="1638689" y="166358"/>
            <a:ext cx="892043" cy="1201605"/>
            <a:chOff x="137373" y="1995686"/>
            <a:chExt cx="892043" cy="1201605"/>
          </a:xfrm>
        </p:grpSpPr>
        <p:pic>
          <p:nvPicPr>
            <p:cNvPr id="47" name="Picture 46">
              <a:extLst>
                <a:ext uri="{FF2B5EF4-FFF2-40B4-BE49-F238E27FC236}">
                  <a16:creationId xmlns:a16="http://schemas.microsoft.com/office/drawing/2014/main" id="{BA0CFB25-B0A5-47BE-96B5-289F0DF7916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05603" y="1995686"/>
              <a:ext cx="755584" cy="755584"/>
            </a:xfrm>
            <a:prstGeom prst="rect">
              <a:avLst/>
            </a:prstGeom>
          </p:spPr>
        </p:pic>
        <p:pic>
          <p:nvPicPr>
            <p:cNvPr id="48" name="Picture 4" descr="Done Hook Check Mark - Free image on Pixabay">
              <a:extLst>
                <a:ext uri="{FF2B5EF4-FFF2-40B4-BE49-F238E27FC236}">
                  <a16:creationId xmlns:a16="http://schemas.microsoft.com/office/drawing/2014/main" id="{9599E460-E8D2-4F6B-B0AF-05D1D5FEA05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373" y="2305248"/>
              <a:ext cx="892043" cy="892043"/>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a:extLst>
              <a:ext uri="{FF2B5EF4-FFF2-40B4-BE49-F238E27FC236}">
                <a16:creationId xmlns:a16="http://schemas.microsoft.com/office/drawing/2014/main" id="{92452BCC-DAAD-42A1-BBC2-CF021F87882C}"/>
              </a:ext>
            </a:extLst>
          </p:cNvPr>
          <p:cNvPicPr>
            <a:picLocks noChangeAspect="1"/>
          </p:cNvPicPr>
          <p:nvPr/>
        </p:nvPicPr>
        <p:blipFill>
          <a:blip r:embed="rId7"/>
          <a:stretch>
            <a:fillRect/>
          </a:stretch>
        </p:blipFill>
        <p:spPr>
          <a:xfrm>
            <a:off x="7504638" y="414437"/>
            <a:ext cx="1174950" cy="568186"/>
          </a:xfrm>
          <a:prstGeom prst="rect">
            <a:avLst/>
          </a:prstGeom>
        </p:spPr>
      </p:pic>
    </p:spTree>
    <p:extLst>
      <p:ext uri="{BB962C8B-B14F-4D97-AF65-F5344CB8AC3E}">
        <p14:creationId xmlns:p14="http://schemas.microsoft.com/office/powerpoint/2010/main" val="163476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4.16667E-6 1.64354E-6 C 0.00868 -0.00524 0.01545 0.00463 0.02309 0.01079 C 0.03385 0.01943 0.04514 0.02529 0.05538 0.03546 C 0.06562 0.04564 0.07361 0.05951 0.08316 0.07092 C 0.09236 0.09682 0.07882 0.06013 0.0908 0.08727 C 0.10069 0.10978 0.09236 0.09837 0.10156 0.10916 C 0.10365 0.11995 0.10556 0.12458 0.11076 0.13105 C 0.11736 0.14894 0.12535 0.16497 0.13385 0.18008 C 0.13437 0.18101 0.14132 0.19982 0.14306 0.20475 C 0.14653 0.214 0.15017 0.22078 0.15382 0.22942 C 0.15746 0.23774 0.16163 0.25624 0.16771 0.2621 C 0.17049 0.26488 0.17691 0.26765 0.17691 0.26765 C 0.1849 0.2655 0.18976 0.26642 0.19549 0.25686 " pathEditMode="relative" ptsTypes="ffffffffffffA">
                                      <p:cBhvr>
                                        <p:cTn id="24" dur="3000" fill="hold"/>
                                        <p:tgtEl>
                                          <p:spTgt spid="53"/>
                                        </p:tgtEl>
                                        <p:attrNameLst>
                                          <p:attrName>ppt_x</p:attrName>
                                          <p:attrName>ppt_y</p:attrName>
                                        </p:attrNameLst>
                                      </p:cBhvr>
                                    </p:animMotion>
                                  </p:childTnLst>
                                  <p:subTnLst>
                                    <p:set>
                                      <p:cBhvr override="childStyle">
                                        <p:cTn dur="1" fill="hold" display="0" masterRel="sameClick" afterEffect="1">
                                          <p:stCondLst>
                                            <p:cond evt="end" delay="0">
                                              <p:tn val="23"/>
                                            </p:cond>
                                          </p:stCondLst>
                                        </p:cTn>
                                        <p:tgtEl>
                                          <p:spTgt spid="5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0-#ppt_w/2"/>
                                          </p:val>
                                        </p:tav>
                                        <p:tav tm="100000">
                                          <p:val>
                                            <p:strVal val="#ppt_x"/>
                                          </p:val>
                                        </p:tav>
                                      </p:tavLst>
                                    </p:anim>
                                    <p:anim calcmode="lin" valueType="num">
                                      <p:cBhvr additive="base">
                                        <p:cTn id="40" dur="500" fill="hold"/>
                                        <p:tgtEl>
                                          <p:spTgt spid="6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80"/>
                                        </p:tgtEl>
                                        <p:attrNameLst>
                                          <p:attrName>style.visibility</p:attrName>
                                        </p:attrNameLst>
                                      </p:cBhvr>
                                      <p:to>
                                        <p:strVal val="hidden"/>
                                      </p:to>
                                    </p:set>
                                  </p:childTnLst>
                                </p:cTn>
                              </p:par>
                              <p:par>
                                <p:cTn id="45" presetID="0" presetClass="path" presetSubtype="0" accel="50000" decel="50000" fill="hold" grpId="0" nodeType="withEffect">
                                  <p:stCondLst>
                                    <p:cond delay="0"/>
                                  </p:stCondLst>
                                  <p:childTnLst>
                                    <p:animMotion origin="layout" path="M 0 0 C 0.00226 0.00093 0.00469 0.00031 0.0066 0.00247 C 0.00886 0.00525 0.00834 0.01143 0.00921 0.01606 C 0.01146 0.02841 0.01198 0.04137 0.01945 0.04631 C 0.03056 0.04199 0.03195 0.03211 0.04028 0.02069 C 0.04792 0.01019 0.05591 0.00772 0.06493 0.00247 C 0.06632 0.00309 0.06789 0.00278 0.06893 0.00463 C 0.06997 0.00649 0.06945 0.00957 0.07014 0.01174 C 0.07205 0.01853 0.07431 0.02594 0.07674 0.03242 C 0.07882 0.03149 0.08125 0.0318 0.08316 0.02995 C 0.08924 0.02439 0.08594 0.01668 0.09219 0.00927 C 0.0948 0.00618 0.1 0 0.1 0 C 0.10226 0.00093 0.10487 0 0.1066 0.00247 C 0.10903 0.00587 0.11181 0.01606 0.11181 0.01606 C 0.11337 0.02563 0.11632 0.03551 0.11945 0.04384 C 0.12171 0.05835 0.12396 0.07009 0.13125 0.07842 C 0.13386 0.07781 0.13664 0.07842 0.13907 0.07626 C 0.14046 0.07503 0.14098 0.07194 0.14167 0.06947 C 0.14497 0.05959 0.14723 0.04878 0.1507 0.03921 C 0.15278 0.02779 0.15487 0.02007 0.16112 0.01606 C 0.16285 0.02069 0.16459 0.02532 0.16632 0.02995 C 0.16927 0.03767 0.16528 0.03705 0.17014 0.04384 C 0.17118 0.04539 0.17275 0.04539 0.17414 0.04631 C 0.17882 0.04323 0.18021 0.03736 0.18438 0.03242 C 0.18559 0.02563 0.18646 0.01822 0.18837 0.01174 C 0.18907 0.00927 0.19098 0.00463 0.19098 0.00463 " pathEditMode="relative" ptsTypes="fffffffffffffffffffffffffA">
                                      <p:cBhvr>
                                        <p:cTn id="46" dur="3000" fill="hold"/>
                                        <p:tgtEl>
                                          <p:spTgt spid="58"/>
                                        </p:tgtEl>
                                        <p:attrNameLst>
                                          <p:attrName>ppt_x</p:attrName>
                                          <p:attrName>ppt_y</p:attrName>
                                        </p:attrNameLst>
                                      </p:cBhvr>
                                    </p:animMotion>
                                  </p:childTnLst>
                                  <p:subTnLst>
                                    <p:set>
                                      <p:cBhvr override="childStyle">
                                        <p:cTn dur="1" fill="hold" display="0" masterRel="sameClick" afterEffect="1">
                                          <p:stCondLst>
                                            <p:cond evt="end" delay="0">
                                              <p:tn val="45"/>
                                            </p:cond>
                                          </p:stCondLst>
                                        </p:cTn>
                                        <p:tgtEl>
                                          <p:spTgt spid="58"/>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fill="hold"/>
                                        <p:tgtEl>
                                          <p:spTgt spid="64"/>
                                        </p:tgtEl>
                                        <p:attrNameLst>
                                          <p:attrName>ppt_x</p:attrName>
                                        </p:attrNameLst>
                                      </p:cBhvr>
                                      <p:tavLst>
                                        <p:tav tm="0">
                                          <p:val>
                                            <p:strVal val="0-#ppt_w/2"/>
                                          </p:val>
                                        </p:tav>
                                        <p:tav tm="100000">
                                          <p:val>
                                            <p:strVal val="#ppt_x"/>
                                          </p:val>
                                        </p:tav>
                                      </p:tavLst>
                                    </p:anim>
                                    <p:anim calcmode="lin" valueType="num">
                                      <p:cBhvr additive="base">
                                        <p:cTn id="62" dur="500" fill="hold"/>
                                        <p:tgtEl>
                                          <p:spTgt spid="6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hidden"/>
                                      </p:to>
                                    </p:set>
                                  </p:childTnLst>
                                </p:cTn>
                              </p:par>
                              <p:par>
                                <p:cTn id="67" presetID="0" presetClass="path" presetSubtype="0" accel="50000" decel="50000" fill="hold" grpId="0" nodeType="withEffect">
                                  <p:stCondLst>
                                    <p:cond delay="0"/>
                                  </p:stCondLst>
                                  <p:childTnLst>
                                    <p:animMotion origin="layout" path="M 2.77778E-6 -4.70534E-6 C 0.00243 -0.00617 0.00486 -0.01234 0.00712 -0.01882 C 0.00885 -0.03178 0.00902 -0.0469 0.01232 -0.05893 C 0.01545 -0.06973 0.02257 -0.07713 0.02795 -0.08361 C 0.02934 -0.0833 0.03663 -0.08392 0.03837 -0.07898 C 0.04271 -0.06695 0.04027 -0.06109 0.04878 -0.05122 C 0.0651 -0.05307 0.0592 -0.05029 0.06788 -0.06047 C 0.06996 -0.06603 0.07187 -0.07436 0.07569 -0.07744 C 0.07743 -0.07868 0.0809 -0.08053 0.0809 -0.08053 C 0.08871 -0.07343 0.08732 -0.05368 0.09652 -0.04813 C 0.09861 -0.04875 0.10069 -0.04875 0.1026 -0.04967 C 0.10694 -0.05183 0.11093 -0.06664 0.11493 -0.07127 C 0.11736 -0.07405 0.12014 -0.07682 0.12274 -0.07898 C 0.12448 -0.08022 0.12795 -0.08207 0.12795 -0.08207 C 0.1309 -0.08145 0.13402 -0.08269 0.13663 -0.08053 C 0.13941 -0.07806 0.14097 -0.06633 0.14184 -0.06201 C 0.14427 -0.04875 0.1467 -0.02869 0.15225 -0.01882 C 0.15399 -0.01974 0.15607 -0.01974 0.15746 -0.0219 C 0.16198 -0.02807 0.16146 -0.03857 0.16701 -0.04196 C 0.17465 -0.03733 0.17361 -0.02252 0.17743 -0.01234 C 0.18524 0.00864 0.18854 0.02407 0.19305 0.04783 C 0.19444 0.05492 0.19496 0.07591 0.19739 0.08023 " pathEditMode="relative" ptsTypes="fffffffffffffffffffffA">
                                      <p:cBhvr>
                                        <p:cTn id="68" dur="3000" fill="hold"/>
                                        <p:tgtEl>
                                          <p:spTgt spid="59"/>
                                        </p:tgtEl>
                                        <p:attrNameLst>
                                          <p:attrName>ppt_x</p:attrName>
                                          <p:attrName>ppt_y</p:attrName>
                                        </p:attrNameLst>
                                      </p:cBhvr>
                                    </p:animMotion>
                                  </p:childTnLst>
                                  <p:subTnLst>
                                    <p:set>
                                      <p:cBhvr override="childStyle">
                                        <p:cTn dur="1" fill="hold" display="0" masterRel="sameClick" afterEffect="1">
                                          <p:stCondLst>
                                            <p:cond evt="end" delay="0">
                                              <p:tn val="67"/>
                                            </p:cond>
                                          </p:stCondLst>
                                        </p:cTn>
                                        <p:tgtEl>
                                          <p:spTgt spid="59"/>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69"/>
                                        </p:tgtEl>
                                        <p:attrNameLst>
                                          <p:attrName>style.visibility</p:attrName>
                                        </p:attrNameLst>
                                      </p:cBhvr>
                                      <p:to>
                                        <p:strVal val="visible"/>
                                      </p:to>
                                    </p:set>
                                    <p:anim calcmode="lin" valueType="num">
                                      <p:cBhvr additive="base">
                                        <p:cTn id="73" dur="500" fill="hold"/>
                                        <p:tgtEl>
                                          <p:spTgt spid="69"/>
                                        </p:tgtEl>
                                        <p:attrNameLst>
                                          <p:attrName>ppt_x</p:attrName>
                                        </p:attrNameLst>
                                      </p:cBhvr>
                                      <p:tavLst>
                                        <p:tav tm="0">
                                          <p:val>
                                            <p:strVal val="0-#ppt_w/2"/>
                                          </p:val>
                                        </p:tav>
                                        <p:tav tm="100000">
                                          <p:val>
                                            <p:strVal val="#ppt_x"/>
                                          </p:val>
                                        </p:tav>
                                      </p:tavLst>
                                    </p:anim>
                                    <p:anim calcmode="lin" valueType="num">
                                      <p:cBhvr additive="base">
                                        <p:cTn id="74" dur="500" fill="hold"/>
                                        <p:tgtEl>
                                          <p:spTgt spid="6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9"/>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82"/>
                                        </p:tgtEl>
                                        <p:attrNameLst>
                                          <p:attrName>style.visibility</p:attrName>
                                        </p:attrNameLst>
                                      </p:cBhvr>
                                      <p:to>
                                        <p:strVal val="hidden"/>
                                      </p:to>
                                    </p:set>
                                  </p:childTnLst>
                                </p:cTn>
                              </p:par>
                              <p:par>
                                <p:cTn id="79" presetID="0" presetClass="path" presetSubtype="0" accel="50000" decel="50000" fill="hold" grpId="0" nodeType="withEffect">
                                  <p:stCondLst>
                                    <p:cond delay="0"/>
                                  </p:stCondLst>
                                  <p:childTnLst>
                                    <p:animMotion origin="layout" path="M 4.72222E-6 1.7284E-6 C 0.00764 -0.00278 0.00382 1.7284E-6 0.01146 -0.00926 C 0.01354 -0.01173 0.01771 -0.01667 0.01771 -0.01667 C 0.03316 -0.01512 0.04392 -0.01327 0.05938 -0.01481 C 0.0625 -0.01667 0.06563 -0.01852 0.06875 -0.02037 C 0.06979 -0.02099 0.07188 -0.02222 0.07188 -0.02222 C 0.07604 -0.01852 0.07951 -0.01389 0.08333 -0.00926 C 0.08559 -0.00339 0.0908 0.00309 0.09479 0.00556 C 0.10295 0.00432 0.10885 0.00494 0.11563 -0.00185 C 0.1217 -0.00802 0.12448 -0.01821 0.13125 -0.02222 C 0.13368 -0.02068 0.13646 -0.02099 0.13854 -0.01852 C 0.13958 -0.01728 0.13976 -0.01451 0.14063 -0.01296 C 0.1441 -0.00586 0.14826 0.00062 0.15208 0.00741 " pathEditMode="relative" ptsTypes="ffffffffffffA">
                                      <p:cBhvr>
                                        <p:cTn id="80" dur="3000" fill="hold"/>
                                        <p:tgtEl>
                                          <p:spTgt spid="60"/>
                                        </p:tgtEl>
                                        <p:attrNameLst>
                                          <p:attrName>ppt_x</p:attrName>
                                          <p:attrName>ppt_y</p:attrName>
                                        </p:attrNameLst>
                                      </p:cBhvr>
                                    </p:animMotion>
                                  </p:childTnLst>
                                  <p:subTnLst>
                                    <p:set>
                                      <p:cBhvr override="childStyle">
                                        <p:cTn dur="1" fill="hold" display="0" masterRel="sameClick" afterEffect="1">
                                          <p:stCondLst>
                                            <p:cond evt="end" delay="0">
                                              <p:tn val="79"/>
                                            </p:cond>
                                          </p:stCondLst>
                                        </p:cTn>
                                        <p:tgtEl>
                                          <p:spTgt spid="60"/>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ppt_x"/>
                                          </p:val>
                                        </p:tav>
                                        <p:tav tm="100000">
                                          <p:val>
                                            <p:strVal val="#ppt_x"/>
                                          </p:val>
                                        </p:tav>
                                      </p:tavLst>
                                    </p:anim>
                                    <p:anim calcmode="lin" valueType="num">
                                      <p:cBhvr additive="base">
                                        <p:cTn id="86"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81" grpId="0" animBg="1"/>
      <p:bldP spid="58" grpId="0" animBg="1"/>
      <p:bldP spid="80" grpId="0" animBg="1"/>
      <p:bldP spid="39" grpId="0" animBg="1"/>
      <p:bldP spid="40" grpId="0" animBg="1"/>
      <p:bldP spid="53" grpId="0" animBg="1"/>
      <p:bldP spid="60" grpId="0" animBg="1"/>
      <p:bldP spid="70" grpId="0" animBg="1"/>
      <p:bldP spid="82"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61FE8D-D743-409E-981C-FE3EC9E99293}"/>
              </a:ext>
            </a:extLst>
          </p:cNvPr>
          <p:cNvSpPr>
            <a:spLocks noGrp="1"/>
          </p:cNvSpPr>
          <p:nvPr>
            <p:ph idx="1"/>
          </p:nvPr>
        </p:nvSpPr>
        <p:spPr>
          <a:xfrm>
            <a:off x="648000" y="1260001"/>
            <a:ext cx="8064000" cy="4031873"/>
          </a:xfrm>
        </p:spPr>
        <p:txBody>
          <a:bodyPr/>
          <a:lstStyle/>
          <a:p>
            <a:r>
              <a:rPr lang="en-US" dirty="0"/>
              <a:t>will artificial intelligence, machine learning and deep learning be the catalysts for this transformation?</a:t>
            </a:r>
          </a:p>
          <a:p>
            <a:pPr marL="285750" indent="-285750">
              <a:buFont typeface="Arial" panose="020B0604020202020204" pitchFamily="34" charset="0"/>
              <a:buChar char="•"/>
            </a:pPr>
            <a:r>
              <a:rPr lang="en-US" dirty="0"/>
              <a:t> Yes for sure but</a:t>
            </a:r>
          </a:p>
          <a:p>
            <a:pPr marL="1149750" lvl="1" indent="-285750">
              <a:buFont typeface="Arial" panose="020B0604020202020204" pitchFamily="34" charset="0"/>
              <a:buChar char="•"/>
            </a:pPr>
            <a:r>
              <a:rPr lang="en-US" dirty="0"/>
              <a:t>Not immediately the full scope</a:t>
            </a:r>
          </a:p>
          <a:p>
            <a:pPr marL="1149750" lvl="1" indent="-285750">
              <a:buFont typeface="Arial" panose="020B0604020202020204" pitchFamily="34" charset="0"/>
              <a:buChar char="•"/>
            </a:pPr>
            <a:r>
              <a:rPr lang="en-US" dirty="0"/>
              <a:t>Not every where</a:t>
            </a:r>
          </a:p>
          <a:p>
            <a:pPr marL="1149750" lvl="1" indent="-285750">
              <a:buFont typeface="Arial" panose="020B0604020202020204" pitchFamily="34" charset="0"/>
              <a:buChar char="•"/>
            </a:pPr>
            <a:r>
              <a:rPr lang="en-US" dirty="0"/>
              <a:t>Not for ever</a:t>
            </a:r>
          </a:p>
          <a:p>
            <a:pPr marL="1149750" lvl="1" indent="-285750">
              <a:buFont typeface="Symbol" panose="05050102010706020507" pitchFamily="18" charset="2"/>
              <a:buChar char="Þ"/>
            </a:pPr>
            <a:r>
              <a:rPr lang="en-US" dirty="0"/>
              <a:t>Pragmatic approach</a:t>
            </a:r>
          </a:p>
          <a:p>
            <a:r>
              <a:rPr lang="en-US" dirty="0"/>
              <a:t>Other DSO’s aspects (not covered in these slides) will also require these methods e.g. </a:t>
            </a:r>
          </a:p>
          <a:p>
            <a:pPr marL="1149750" lvl="1" indent="-285750">
              <a:lnSpc>
                <a:spcPct val="100000"/>
              </a:lnSpc>
              <a:spcBef>
                <a:spcPts val="0"/>
              </a:spcBef>
              <a:buFont typeface="Arial" panose="020B0604020202020204" pitchFamily="34" charset="0"/>
              <a:buChar char="•"/>
            </a:pPr>
            <a:r>
              <a:rPr lang="en-US" dirty="0"/>
              <a:t>tampering detection, </a:t>
            </a:r>
          </a:p>
          <a:p>
            <a:pPr marL="1149750" lvl="1" indent="-285750">
              <a:lnSpc>
                <a:spcPct val="100000"/>
              </a:lnSpc>
              <a:spcBef>
                <a:spcPts val="0"/>
              </a:spcBef>
              <a:buFont typeface="Arial" panose="020B0604020202020204" pitchFamily="34" charset="0"/>
              <a:buChar char="•"/>
            </a:pPr>
            <a:r>
              <a:rPr lang="en-US" dirty="0"/>
              <a:t>power quality follow up, </a:t>
            </a:r>
          </a:p>
          <a:p>
            <a:pPr marL="1149750" lvl="1" indent="-285750">
              <a:lnSpc>
                <a:spcPct val="100000"/>
              </a:lnSpc>
              <a:spcBef>
                <a:spcPts val="0"/>
              </a:spcBef>
              <a:buFont typeface="Arial" panose="020B0604020202020204" pitchFamily="34" charset="0"/>
              <a:buChar char="•"/>
            </a:pPr>
            <a:r>
              <a:rPr lang="en-US" dirty="0"/>
              <a:t>injection in gas network, …</a:t>
            </a:r>
          </a:p>
          <a:p>
            <a:pPr marL="1149750" lvl="1" indent="-285750">
              <a:buFont typeface="Arial" panose="020B0604020202020204" pitchFamily="34" charset="0"/>
              <a:buChar char="•"/>
            </a:pPr>
            <a:endParaRPr lang="fr-BE" dirty="0"/>
          </a:p>
        </p:txBody>
      </p:sp>
      <p:sp>
        <p:nvSpPr>
          <p:cNvPr id="3" name="Title 2">
            <a:extLst>
              <a:ext uri="{FF2B5EF4-FFF2-40B4-BE49-F238E27FC236}">
                <a16:creationId xmlns:a16="http://schemas.microsoft.com/office/drawing/2014/main" id="{830EFC92-147B-44ED-B399-21FB316D373D}"/>
              </a:ext>
            </a:extLst>
          </p:cNvPr>
          <p:cNvSpPr>
            <a:spLocks noGrp="1"/>
          </p:cNvSpPr>
          <p:nvPr>
            <p:ph type="title"/>
          </p:nvPr>
        </p:nvSpPr>
        <p:spPr/>
        <p:txBody>
          <a:bodyPr/>
          <a:lstStyle/>
          <a:p>
            <a:r>
              <a:rPr lang="fr-BE" dirty="0"/>
              <a:t>Conclusion</a:t>
            </a:r>
          </a:p>
        </p:txBody>
      </p:sp>
    </p:spTree>
    <p:extLst>
      <p:ext uri="{BB962C8B-B14F-4D97-AF65-F5344CB8AC3E}">
        <p14:creationId xmlns:p14="http://schemas.microsoft.com/office/powerpoint/2010/main" val="386169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50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78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r>
              <a:rPr lang="fr-BE" dirty="0"/>
              <a:t>AI4Energy</a:t>
            </a:r>
          </a:p>
        </p:txBody>
      </p:sp>
      <p:sp>
        <p:nvSpPr>
          <p:cNvPr id="5" name="Titre 4"/>
          <p:cNvSpPr>
            <a:spLocks noGrp="1"/>
          </p:cNvSpPr>
          <p:nvPr>
            <p:ph type="title"/>
          </p:nvPr>
        </p:nvSpPr>
        <p:spPr/>
        <p:txBody>
          <a:bodyPr/>
          <a:lstStyle/>
          <a:p>
            <a:r>
              <a:rPr lang="en-US" sz="2400" dirty="0"/>
              <a:t>From the distribution network operator to the distribution system operator: will artificial intelligence, machine learning and deep learning be the catalysts for this transformation?”</a:t>
            </a:r>
            <a:endParaRPr lang="fr-BE" sz="2400" dirty="0"/>
          </a:p>
        </p:txBody>
      </p:sp>
      <p:sp>
        <p:nvSpPr>
          <p:cNvPr id="7" name="Espace réservé du texte 6"/>
          <p:cNvSpPr>
            <a:spLocks noGrp="1"/>
          </p:cNvSpPr>
          <p:nvPr>
            <p:ph type="body" sz="quarter" idx="10"/>
          </p:nvPr>
        </p:nvSpPr>
        <p:spPr/>
        <p:txBody>
          <a:bodyPr/>
          <a:lstStyle/>
          <a:p>
            <a:r>
              <a:rPr lang="fr-BE" dirty="0" err="1"/>
              <a:t>Prepared</a:t>
            </a:r>
            <a:r>
              <a:rPr lang="fr-BE" dirty="0"/>
              <a:t> for ORES by D. Vangulick</a:t>
            </a:r>
          </a:p>
        </p:txBody>
      </p:sp>
    </p:spTree>
    <p:extLst>
      <p:ext uri="{BB962C8B-B14F-4D97-AF65-F5344CB8AC3E}">
        <p14:creationId xmlns:p14="http://schemas.microsoft.com/office/powerpoint/2010/main" val="226324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1"/>
          </p:nvPr>
        </p:nvSpPr>
        <p:spPr/>
        <p:txBody>
          <a:bodyPr/>
          <a:lstStyle/>
          <a:p>
            <a:r>
              <a:rPr lang="fr-BE" dirty="0" err="1"/>
              <a:t>Disclamer</a:t>
            </a:r>
            <a:endParaRPr lang="fr-BE" dirty="0"/>
          </a:p>
        </p:txBody>
      </p:sp>
      <p:sp>
        <p:nvSpPr>
          <p:cNvPr id="22" name="Text Placeholder 21"/>
          <p:cNvSpPr>
            <a:spLocks noGrp="1"/>
          </p:cNvSpPr>
          <p:nvPr>
            <p:ph type="body" sz="quarter" idx="12"/>
          </p:nvPr>
        </p:nvSpPr>
        <p:spPr/>
        <p:txBody>
          <a:bodyPr/>
          <a:lstStyle/>
          <a:p>
            <a:endParaRPr lang="fr-BE"/>
          </a:p>
        </p:txBody>
      </p:sp>
      <p:sp>
        <p:nvSpPr>
          <p:cNvPr id="30722" name="AutoShape 2" descr="Résultat de recherche d'images pour &quot;Henri Bergson&quot;"/>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000000"/>
              </a:solidFill>
              <a:effectLst/>
              <a:uLnTx/>
              <a:uFillTx/>
              <a:latin typeface="Arial"/>
              <a:ea typeface="+mn-ea"/>
              <a:cs typeface="+mn-cs"/>
            </a:endParaRPr>
          </a:p>
        </p:txBody>
      </p:sp>
      <p:sp>
        <p:nvSpPr>
          <p:cNvPr id="30724" name="AutoShape 4" descr="Résultat de recherche d'images pour &quot;Henri Bergson&quot;"/>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000000"/>
              </a:solidFill>
              <a:effectLst/>
              <a:uLnTx/>
              <a:uFillTx/>
              <a:latin typeface="Arial"/>
              <a:ea typeface="+mn-ea"/>
              <a:cs typeface="+mn-cs"/>
            </a:endParaRPr>
          </a:p>
        </p:txBody>
      </p:sp>
      <p:sp>
        <p:nvSpPr>
          <p:cNvPr id="30730" name="AutoShape 10" descr="Résultat de recherche d'images pour &quot;leonard de vinci&quot;"/>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000000"/>
              </a:solidFill>
              <a:effectLst/>
              <a:uLnTx/>
              <a:uFillTx/>
              <a:latin typeface="Arial"/>
              <a:ea typeface="+mn-ea"/>
              <a:cs typeface="+mn-cs"/>
            </a:endParaRPr>
          </a:p>
        </p:txBody>
      </p:sp>
      <p:sp>
        <p:nvSpPr>
          <p:cNvPr id="30732" name="AutoShape 12" descr="Résultat de recherche d'images pour &quot;leonard de vinci&quot;"/>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 name="Group 23"/>
          <p:cNvGrpSpPr/>
          <p:nvPr/>
        </p:nvGrpSpPr>
        <p:grpSpPr>
          <a:xfrm>
            <a:off x="1979712" y="3833049"/>
            <a:ext cx="4787504" cy="1200329"/>
            <a:chOff x="2896989" y="5229200"/>
            <a:chExt cx="4267299" cy="1600439"/>
          </a:xfrm>
        </p:grpSpPr>
        <p:sp>
          <p:nvSpPr>
            <p:cNvPr id="11" name="Rectangle 10"/>
            <p:cNvSpPr/>
            <p:nvPr/>
          </p:nvSpPr>
          <p:spPr>
            <a:xfrm>
              <a:off x="3923928" y="5229200"/>
              <a:ext cx="3240360" cy="1600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000000"/>
                  </a:solidFill>
                  <a:effectLst/>
                  <a:uLnTx/>
                  <a:uFillTx/>
                  <a:latin typeface="Arial"/>
                  <a:ea typeface="+mn-ea"/>
                  <a:cs typeface="+mn-cs"/>
                </a:rPr>
                <a:t>« </a:t>
              </a:r>
              <a:r>
                <a:rPr kumimoji="0" lang="fr-BE" sz="1800" b="0" i="0" u="none" strike="noStrike" kern="1200" cap="none" spc="0" normalizeH="0" baseline="0" noProof="0" dirty="0" err="1">
                  <a:ln>
                    <a:noFill/>
                  </a:ln>
                  <a:solidFill>
                    <a:srgbClr val="000000"/>
                  </a:solidFill>
                  <a:effectLst/>
                  <a:uLnTx/>
                  <a:uFillTx/>
                  <a:latin typeface="Arial"/>
                  <a:ea typeface="+mn-ea"/>
                  <a:cs typeface="+mn-cs"/>
                </a:rPr>
                <a:t>Difficult</a:t>
              </a:r>
              <a:r>
                <a:rPr kumimoji="0" lang="fr-BE" sz="1800" b="0" i="0" u="none" strike="noStrike" kern="1200" cap="none" spc="0" normalizeH="0" baseline="0" noProof="0" dirty="0">
                  <a:ln>
                    <a:noFill/>
                  </a:ln>
                  <a:solidFill>
                    <a:srgbClr val="000000"/>
                  </a:solidFill>
                  <a:effectLst/>
                  <a:uLnTx/>
                  <a:uFillTx/>
                  <a:latin typeface="Arial"/>
                  <a:ea typeface="+mn-ea"/>
                  <a:cs typeface="+mn-cs"/>
                </a:rPr>
                <a:t> to </a:t>
              </a:r>
              <a:r>
                <a:rPr kumimoji="0" lang="fr-BE" sz="1800" b="0" i="0" u="none" strike="noStrike" kern="1200" cap="none" spc="0" normalizeH="0" baseline="0" noProof="0" dirty="0" err="1">
                  <a:ln>
                    <a:noFill/>
                  </a:ln>
                  <a:solidFill>
                    <a:srgbClr val="000000"/>
                  </a:solidFill>
                  <a:effectLst/>
                  <a:uLnTx/>
                  <a:uFillTx/>
                  <a:latin typeface="Arial"/>
                  <a:ea typeface="+mn-ea"/>
                  <a:cs typeface="+mn-cs"/>
                </a:rPr>
                <a:t>see</a:t>
              </a:r>
              <a:r>
                <a:rPr kumimoji="0" lang="fr-BE" sz="1800" b="0" i="0" u="none" strike="noStrike" kern="1200" cap="none" spc="0" normalizeH="0" baseline="0" noProof="0" dirty="0">
                  <a:ln>
                    <a:noFill/>
                  </a:ln>
                  <a:solidFill>
                    <a:srgbClr val="000000"/>
                  </a:solidFill>
                  <a:effectLst/>
                  <a:uLnTx/>
                  <a:uFillTx/>
                  <a:latin typeface="Arial"/>
                  <a:ea typeface="+mn-ea"/>
                  <a:cs typeface="+mn-cs"/>
                </a:rPr>
                <a:t>. </a:t>
              </a:r>
              <a:r>
                <a:rPr kumimoji="0" lang="fr-BE" sz="1800" b="0" i="0" u="none" strike="noStrike" kern="1200" cap="none" spc="0" normalizeH="0" baseline="0" noProof="0" dirty="0" err="1">
                  <a:ln>
                    <a:noFill/>
                  </a:ln>
                  <a:solidFill>
                    <a:srgbClr val="000000"/>
                  </a:solidFill>
                  <a:effectLst/>
                  <a:uLnTx/>
                  <a:uFillTx/>
                  <a:latin typeface="Arial"/>
                  <a:ea typeface="+mn-ea"/>
                  <a:cs typeface="+mn-cs"/>
                </a:rPr>
                <a:t>Always</a:t>
              </a:r>
              <a:r>
                <a:rPr kumimoji="0" lang="fr-BE" sz="1800" b="0" i="0" u="none" strike="noStrike" kern="1200" cap="none" spc="0" normalizeH="0" baseline="0" noProof="0" dirty="0">
                  <a:ln>
                    <a:noFill/>
                  </a:ln>
                  <a:solidFill>
                    <a:srgbClr val="000000"/>
                  </a:solidFill>
                  <a:effectLst/>
                  <a:uLnTx/>
                  <a:uFillTx/>
                  <a:latin typeface="Arial"/>
                  <a:ea typeface="+mn-ea"/>
                  <a:cs typeface="+mn-cs"/>
                </a:rPr>
                <a:t> in motion </a:t>
              </a:r>
              <a:r>
                <a:rPr kumimoji="0" lang="fr-BE" sz="1800" b="0" i="0" u="none" strike="noStrike" kern="1200" cap="none" spc="0" normalizeH="0" baseline="0" noProof="0" dirty="0" err="1">
                  <a:ln>
                    <a:noFill/>
                  </a:ln>
                  <a:solidFill>
                    <a:srgbClr val="000000"/>
                  </a:solidFill>
                  <a:effectLst/>
                  <a:uLnTx/>
                  <a:uFillTx/>
                  <a:latin typeface="Arial"/>
                  <a:ea typeface="+mn-ea"/>
                  <a:cs typeface="+mn-cs"/>
                </a:rPr>
                <a:t>is</a:t>
              </a:r>
              <a:r>
                <a:rPr kumimoji="0" lang="fr-BE" sz="1800" b="0" i="0" u="none" strike="noStrike" kern="1200" cap="none" spc="0" normalizeH="0" baseline="0" noProof="0" dirty="0">
                  <a:ln>
                    <a:noFill/>
                  </a:ln>
                  <a:solidFill>
                    <a:srgbClr val="000000"/>
                  </a:solidFill>
                  <a:effectLst/>
                  <a:uLnTx/>
                  <a:uFillTx/>
                  <a:latin typeface="Arial"/>
                  <a:ea typeface="+mn-ea"/>
                  <a:cs typeface="+mn-cs"/>
                </a:rPr>
                <a:t> the future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0000"/>
                  </a:solidFill>
                  <a:effectLst/>
                  <a:uLnTx/>
                  <a:uFillTx/>
                  <a:latin typeface="Arial"/>
                  <a:ea typeface="+mn-ea"/>
                  <a:cs typeface="+mn-cs"/>
                </a:rPr>
                <a:t>Master </a:t>
              </a:r>
              <a:r>
                <a:rPr kumimoji="0" lang="fr-BE" sz="1800" b="1" i="0" u="none" strike="noStrike" kern="1200" cap="none" spc="0" normalizeH="0" baseline="0" noProof="0" dirty="0" err="1">
                  <a:ln>
                    <a:noFill/>
                  </a:ln>
                  <a:solidFill>
                    <a:srgbClr val="000000"/>
                  </a:solidFill>
                  <a:effectLst/>
                  <a:uLnTx/>
                  <a:uFillTx/>
                  <a:latin typeface="Arial"/>
                  <a:ea typeface="+mn-ea"/>
                  <a:cs typeface="+mn-cs"/>
                </a:rPr>
                <a:t>Yoda</a:t>
              </a:r>
              <a:r>
                <a:rPr kumimoji="0" lang="fr-BE" sz="1800" b="1" i="0" u="none" strike="noStrike" kern="1200" cap="none" spc="0" normalizeH="0" baseline="0" noProof="0" dirty="0">
                  <a:ln>
                    <a:noFill/>
                  </a:ln>
                  <a:solidFill>
                    <a:srgbClr val="000000"/>
                  </a:solidFill>
                  <a:effectLst/>
                  <a:uLnTx/>
                  <a:uFillTx/>
                  <a:latin typeface="Arial"/>
                  <a:ea typeface="+mn-ea"/>
                  <a:cs typeface="+mn-cs"/>
                </a:rPr>
                <a:t> (Empire </a:t>
              </a:r>
              <a:r>
                <a:rPr kumimoji="0" lang="fr-BE" sz="1800" b="1" i="0" u="none" strike="noStrike" kern="1200" cap="none" spc="0" normalizeH="0" baseline="0" noProof="0" dirty="0" err="1">
                  <a:ln>
                    <a:noFill/>
                  </a:ln>
                  <a:solidFill>
                    <a:srgbClr val="000000"/>
                  </a:solidFill>
                  <a:effectLst/>
                  <a:uLnTx/>
                  <a:uFillTx/>
                  <a:latin typeface="Arial"/>
                  <a:ea typeface="+mn-ea"/>
                  <a:cs typeface="+mn-cs"/>
                </a:rPr>
                <a:t>strikes</a:t>
              </a:r>
              <a:r>
                <a:rPr kumimoji="0" lang="fr-BE" sz="1800" b="1" i="0" u="none" strike="noStrike" kern="1200" cap="none" spc="0" normalizeH="0" baseline="0" noProof="0" dirty="0">
                  <a:ln>
                    <a:noFill/>
                  </a:ln>
                  <a:solidFill>
                    <a:srgbClr val="000000"/>
                  </a:solidFill>
                  <a:effectLst/>
                  <a:uLnTx/>
                  <a:uFillTx/>
                  <a:latin typeface="Arial"/>
                  <a:ea typeface="+mn-ea"/>
                  <a:cs typeface="+mn-cs"/>
                </a:rPr>
                <a:t> back)</a:t>
              </a:r>
            </a:p>
          </p:txBody>
        </p:sp>
        <p:pic>
          <p:nvPicPr>
            <p:cNvPr id="30736" name="Picture 16" descr="http://4.bp.blogspot.com/-owDId04LUIk/UZ-Rb0m4UHI/AAAAAAAAg2Y/zvP5-rKdbcU/s1600/Yoda2.jpg"/>
            <p:cNvPicPr>
              <a:picLocks noChangeAspect="1" noChangeArrowheads="1"/>
            </p:cNvPicPr>
            <p:nvPr/>
          </p:nvPicPr>
          <p:blipFill>
            <a:blip r:embed="rId2" cstate="print"/>
            <a:srcRect/>
            <a:stretch>
              <a:fillRect/>
            </a:stretch>
          </p:blipFill>
          <p:spPr bwMode="auto">
            <a:xfrm>
              <a:off x="2896989" y="5409127"/>
              <a:ext cx="1026939" cy="1240583"/>
            </a:xfrm>
            <a:prstGeom prst="rect">
              <a:avLst/>
            </a:prstGeom>
            <a:noFill/>
          </p:spPr>
        </p:pic>
      </p:grpSp>
      <p:grpSp>
        <p:nvGrpSpPr>
          <p:cNvPr id="4" name="Group 3"/>
          <p:cNvGrpSpPr/>
          <p:nvPr/>
        </p:nvGrpSpPr>
        <p:grpSpPr>
          <a:xfrm>
            <a:off x="40434" y="1686232"/>
            <a:ext cx="4253470" cy="2062103"/>
            <a:chOff x="40434" y="1686232"/>
            <a:chExt cx="4253470" cy="2062103"/>
          </a:xfrm>
        </p:grpSpPr>
        <p:sp>
          <p:nvSpPr>
            <p:cNvPr id="7" name="TextBox 6"/>
            <p:cNvSpPr txBox="1"/>
            <p:nvPr/>
          </p:nvSpPr>
          <p:spPr>
            <a:xfrm>
              <a:off x="40434" y="1686232"/>
              <a:ext cx="4253470" cy="2062103"/>
            </a:xfrm>
            <a:prstGeom prst="rect">
              <a:avLst/>
            </a:prstGeom>
            <a:noFill/>
          </p:spPr>
          <p:txBody>
            <a:bodyPr wrap="square" rtlCol="0">
              <a:spAutoFit/>
            </a:bodyPr>
            <a:lstStyle/>
            <a:p>
              <a:pPr marL="0" marR="0" lvl="0" indent="58738" algn="l"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rgbClr val="000000"/>
                  </a:solidFill>
                  <a:effectLst/>
                  <a:uLnTx/>
                  <a:uFillTx/>
                  <a:latin typeface="Arial"/>
                  <a:ea typeface="+mn-ea"/>
                  <a:cs typeface="+mn-cs"/>
                </a:rPr>
                <a:t>	"</a:t>
              </a:r>
              <a:r>
                <a:rPr kumimoji="0" lang="en-US" sz="1600" b="0" i="0" u="none" strike="noStrike" kern="1200" cap="none" spc="0" normalizeH="0" baseline="0" noProof="0" dirty="0">
                  <a:ln>
                    <a:noFill/>
                  </a:ln>
                  <a:solidFill>
                    <a:srgbClr val="000000"/>
                  </a:solidFill>
                  <a:effectLst/>
                  <a:uLnTx/>
                  <a:uFillTx/>
                  <a:latin typeface="Arial"/>
                  <a:ea typeface="+mn-ea"/>
                  <a:cs typeface="+mn-cs"/>
                </a:rPr>
                <a:t>Predictions of the future are never 	anything but projections of present 	automatic processes and 	procedures, that is, of occurrences 	that are likely to come to pass if men do not act and if nothing unexpected happens”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Hannah Arendt </a:t>
              </a:r>
              <a:r>
                <a:rPr kumimoji="0" lang="fr-BE" sz="1600" b="1" i="0" u="none" strike="noStrike" kern="1200" cap="none" spc="0" normalizeH="0" baseline="0" noProof="0" dirty="0">
                  <a:ln>
                    <a:noFill/>
                  </a:ln>
                  <a:solidFill>
                    <a:srgbClr val="000000"/>
                  </a:solidFill>
                  <a:effectLst/>
                  <a:uLnTx/>
                  <a:uFillTx/>
                  <a:latin typeface="Arial"/>
                  <a:ea typeface="+mn-ea"/>
                  <a:cs typeface="+mn-cs"/>
                </a:rPr>
                <a:t>(1906-1975)</a:t>
              </a:r>
              <a:endParaRPr kumimoji="0" lang="fr-BE" sz="16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4" y="1697983"/>
              <a:ext cx="890588"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AutoShape 4" descr="Résultat de recherche d'images pour &quot;niels boh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4" name="Group 13"/>
          <p:cNvGrpSpPr/>
          <p:nvPr/>
        </p:nvGrpSpPr>
        <p:grpSpPr>
          <a:xfrm>
            <a:off x="5539368" y="1750972"/>
            <a:ext cx="2766938" cy="2491111"/>
            <a:chOff x="5539368" y="1750972"/>
            <a:chExt cx="2766938" cy="2491111"/>
          </a:xfrm>
        </p:grpSpPr>
        <p:sp>
          <p:nvSpPr>
            <p:cNvPr id="9" name="Rectangle 8"/>
            <p:cNvSpPr/>
            <p:nvPr/>
          </p:nvSpPr>
          <p:spPr>
            <a:xfrm rot="2075990">
              <a:off x="6321453" y="2487757"/>
              <a:ext cx="1984853"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 Prediction is very difficult, especially if it's about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a:ln>
                    <a:noFill/>
                  </a:ln>
                  <a:solidFill>
                    <a:srgbClr val="000000"/>
                  </a:solidFill>
                  <a:effectLst/>
                  <a:uLnTx/>
                  <a:uFillTx/>
                  <a:latin typeface="Arial"/>
                  <a:ea typeface="+mn-ea"/>
                  <a:cs typeface="+mn-cs"/>
                </a:rPr>
                <a:t>N. Bohr (1885-1962)</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4741">
              <a:off x="5539368" y="1750972"/>
              <a:ext cx="10763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710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BCE38-7368-4136-B41C-CF28CFF81739}"/>
              </a:ext>
            </a:extLst>
          </p:cNvPr>
          <p:cNvSpPr>
            <a:spLocks noGrp="1"/>
          </p:cNvSpPr>
          <p:nvPr>
            <p:ph type="title"/>
          </p:nvPr>
        </p:nvSpPr>
        <p:spPr>
          <a:xfrm>
            <a:off x="673391" y="683792"/>
            <a:ext cx="8064000" cy="612000"/>
          </a:xfrm>
        </p:spPr>
        <p:txBody>
          <a:bodyPr/>
          <a:lstStyle/>
          <a:p>
            <a:r>
              <a:rPr lang="en-US" b="1" dirty="0">
                <a:latin typeface="Abadi Extra Light" panose="020B0204020104020204" pitchFamily="34" charset="0"/>
              </a:rPr>
              <a:t> A lot of new elements in the DSO’s backyards, just to mention of few…</a:t>
            </a:r>
            <a:endParaRPr lang="en-US" dirty="0">
              <a:latin typeface="Abadi Extra Light" panose="020B0204020104020204" pitchFamily="34" charset="0"/>
            </a:endParaRPr>
          </a:p>
        </p:txBody>
      </p:sp>
      <p:pic>
        <p:nvPicPr>
          <p:cNvPr id="1026" name="Picture 2" descr="Icon: trends and patterns | Trends and Patterns Vector Icon ...">
            <a:hlinkClick r:id="rId2" action="ppaction://hlinksldjump"/>
            <a:extLst>
              <a:ext uri="{FF2B5EF4-FFF2-40B4-BE49-F238E27FC236}">
                <a16:creationId xmlns:a16="http://schemas.microsoft.com/office/drawing/2014/main" id="{B8EC3457-320D-4A73-8A2A-B4140A11CC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62"/>
          <a:stretch/>
        </p:blipFill>
        <p:spPr bwMode="auto">
          <a:xfrm>
            <a:off x="286809" y="581858"/>
            <a:ext cx="418041" cy="42779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489487B-4F3F-462B-B793-3BE97FFB6910}"/>
              </a:ext>
            </a:extLst>
          </p:cNvPr>
          <p:cNvSpPr txBox="1"/>
          <p:nvPr/>
        </p:nvSpPr>
        <p:spPr>
          <a:xfrm>
            <a:off x="2237590" y="4244311"/>
            <a:ext cx="1341714" cy="249299"/>
          </a:xfrm>
          <a:prstGeom prst="rect">
            <a:avLst/>
          </a:prstGeom>
          <a:noFill/>
          <a:ln w="9525">
            <a:noFill/>
          </a:ln>
        </p:spPr>
        <p:txBody>
          <a:bodyPr vert="horz" wrap="none" lIns="0" tIns="0" rIns="0" bIns="0" rtlCol="0">
            <a:spAutoFit/>
          </a:bodyPr>
          <a:lstStyle/>
          <a:p>
            <a:pPr algn="ctr">
              <a:lnSpc>
                <a:spcPct val="90000"/>
              </a:lnSpc>
              <a:spcBef>
                <a:spcPts val="400"/>
              </a:spcBef>
              <a:buClr>
                <a:srgbClr val="000000"/>
              </a:buClr>
              <a:buSzPct val="100000"/>
            </a:pPr>
            <a:r>
              <a:rPr lang="en-US" sz="1800" b="0" dirty="0">
                <a:latin typeface="Abadi Extra Light" panose="020B0204020104020204" pitchFamily="34" charset="0"/>
                <a:cs typeface="Arial Narrow" pitchFamily="34" charset="0"/>
              </a:rPr>
              <a:t>Electric Vehicle</a:t>
            </a:r>
            <a:endParaRPr lang="en-US" sz="1500" b="0" dirty="0">
              <a:latin typeface="Abadi Extra Light" panose="020B0204020104020204" pitchFamily="34" charset="0"/>
              <a:cs typeface="Arial Narrow" pitchFamily="34" charset="0"/>
            </a:endParaRPr>
          </a:p>
        </p:txBody>
      </p:sp>
      <p:sp>
        <p:nvSpPr>
          <p:cNvPr id="27" name="TextBox 26">
            <a:extLst>
              <a:ext uri="{FF2B5EF4-FFF2-40B4-BE49-F238E27FC236}">
                <a16:creationId xmlns:a16="http://schemas.microsoft.com/office/drawing/2014/main" id="{ADFB8E97-AAAC-4091-996C-A02C6F427812}"/>
              </a:ext>
            </a:extLst>
          </p:cNvPr>
          <p:cNvSpPr txBox="1"/>
          <p:nvPr/>
        </p:nvSpPr>
        <p:spPr>
          <a:xfrm>
            <a:off x="7452695" y="3093452"/>
            <a:ext cx="817148" cy="249299"/>
          </a:xfrm>
          <a:prstGeom prst="rect">
            <a:avLst/>
          </a:prstGeom>
          <a:noFill/>
          <a:ln w="9525">
            <a:noFill/>
          </a:ln>
        </p:spPr>
        <p:txBody>
          <a:bodyPr vert="horz" wrap="none" lIns="0" tIns="0" rIns="0" bIns="0" rtlCol="0">
            <a:spAutoFit/>
          </a:bodyPr>
          <a:lstStyle/>
          <a:p>
            <a:pPr algn="ctr">
              <a:lnSpc>
                <a:spcPct val="90000"/>
              </a:lnSpc>
              <a:spcBef>
                <a:spcPts val="400"/>
              </a:spcBef>
              <a:buClr>
                <a:srgbClr val="000000"/>
              </a:buClr>
              <a:buSzPct val="100000"/>
            </a:pPr>
            <a:r>
              <a:rPr lang="en-US" sz="1800" b="0" dirty="0">
                <a:latin typeface="Abadi Extra Light" panose="020B0204020104020204" pitchFamily="34" charset="0"/>
                <a:sym typeface="+mn-lt"/>
              </a:rPr>
              <a:t>Flexibility</a:t>
            </a:r>
            <a:endParaRPr lang="en-US" sz="1800" b="0" dirty="0">
              <a:latin typeface="Abadi Extra Light" panose="020B0204020104020204" pitchFamily="34" charset="0"/>
            </a:endParaRPr>
          </a:p>
        </p:txBody>
      </p:sp>
      <p:pic>
        <p:nvPicPr>
          <p:cNvPr id="5" name="Picture 4" descr="A picture containing text, drawing&#10;&#10;Description automatically generated">
            <a:hlinkClick r:id="rId4" action="ppaction://hlinksldjump"/>
            <a:extLst>
              <a:ext uri="{FF2B5EF4-FFF2-40B4-BE49-F238E27FC236}">
                <a16:creationId xmlns:a16="http://schemas.microsoft.com/office/drawing/2014/main" id="{0412056A-B558-4934-AF0D-2B6F88F8529E}"/>
              </a:ext>
            </a:extLst>
          </p:cNvPr>
          <p:cNvPicPr>
            <a:picLocks noChangeAspect="1"/>
          </p:cNvPicPr>
          <p:nvPr/>
        </p:nvPicPr>
        <p:blipFill rotWithShape="1">
          <a:blip r:embed="rId5">
            <a:extLst>
              <a:ext uri="{28A0092B-C50C-407E-A947-70E740481C1C}">
                <a14:useLocalDpi xmlns:a14="http://schemas.microsoft.com/office/drawing/2010/main" val="0"/>
              </a:ext>
            </a:extLst>
          </a:blip>
          <a:srcRect t="18708" b="23086"/>
          <a:stretch/>
        </p:blipFill>
        <p:spPr>
          <a:xfrm>
            <a:off x="2711353" y="1168529"/>
            <a:ext cx="3424966" cy="1121359"/>
          </a:xfrm>
          <a:prstGeom prst="rect">
            <a:avLst/>
          </a:prstGeom>
        </p:spPr>
      </p:pic>
      <p:sp>
        <p:nvSpPr>
          <p:cNvPr id="28" name="TextBox 27">
            <a:extLst>
              <a:ext uri="{FF2B5EF4-FFF2-40B4-BE49-F238E27FC236}">
                <a16:creationId xmlns:a16="http://schemas.microsoft.com/office/drawing/2014/main" id="{C629DFCD-3851-4D8B-A4B2-AD1D04D8A2A5}"/>
              </a:ext>
            </a:extLst>
          </p:cNvPr>
          <p:cNvSpPr txBox="1"/>
          <p:nvPr/>
        </p:nvSpPr>
        <p:spPr>
          <a:xfrm>
            <a:off x="3597406" y="2288944"/>
            <a:ext cx="1623842" cy="249299"/>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1800" b="0" dirty="0">
                <a:latin typeface="Abadi Extra Light" panose="020B0204020104020204" pitchFamily="34" charset="0"/>
                <a:cs typeface="Arial Narrow" pitchFamily="34" charset="0"/>
              </a:rPr>
              <a:t>Bio-methanization</a:t>
            </a:r>
            <a:endParaRPr lang="en-US" sz="1500" b="0" dirty="0">
              <a:latin typeface="Abadi Extra Light" panose="020B0204020104020204" pitchFamily="34" charset="0"/>
              <a:cs typeface="Arial Narrow" pitchFamily="34" charset="0"/>
            </a:endParaRPr>
          </a:p>
        </p:txBody>
      </p:sp>
      <p:pic>
        <p:nvPicPr>
          <p:cNvPr id="29" name="Picture 28" descr="A picture containing clock&#10;&#10;Description automatically generated">
            <a:hlinkClick r:id="rId6" action="ppaction://hlinksldjump"/>
            <a:extLst>
              <a:ext uri="{FF2B5EF4-FFF2-40B4-BE49-F238E27FC236}">
                <a16:creationId xmlns:a16="http://schemas.microsoft.com/office/drawing/2014/main" id="{C11421AF-9363-4D82-B2F9-7D470F3D0F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1064" y="2933667"/>
            <a:ext cx="1548501" cy="1370423"/>
          </a:xfrm>
          <a:prstGeom prst="rect">
            <a:avLst/>
          </a:prstGeom>
        </p:spPr>
      </p:pic>
      <p:pic>
        <p:nvPicPr>
          <p:cNvPr id="1028" name="Picture 4" descr="Communautés énergétiques | ReWallonia">
            <a:hlinkClick r:id="rId8" action="ppaction://hlinksldjump"/>
            <a:extLst>
              <a:ext uri="{FF2B5EF4-FFF2-40B4-BE49-F238E27FC236}">
                <a16:creationId xmlns:a16="http://schemas.microsoft.com/office/drawing/2014/main" id="{184D6ACB-84BA-48BD-8DA6-BEE59209CD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6651" y="2759262"/>
            <a:ext cx="2154629" cy="154482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9931E35-686B-42C4-9BBC-8B05400A7967}"/>
              </a:ext>
            </a:extLst>
          </p:cNvPr>
          <p:cNvSpPr txBox="1"/>
          <p:nvPr/>
        </p:nvSpPr>
        <p:spPr>
          <a:xfrm>
            <a:off x="4783010" y="4244311"/>
            <a:ext cx="1655453" cy="549894"/>
          </a:xfrm>
          <a:prstGeom prst="rect">
            <a:avLst/>
          </a:prstGeom>
          <a:noFill/>
          <a:ln w="9525">
            <a:noFill/>
          </a:ln>
        </p:spPr>
        <p:txBody>
          <a:bodyPr vert="horz" wrap="none" lIns="0" tIns="0" rIns="0" bIns="0" rtlCol="0">
            <a:spAutoFit/>
          </a:bodyPr>
          <a:lstStyle/>
          <a:p>
            <a:pPr algn="ctr">
              <a:lnSpc>
                <a:spcPct val="90000"/>
              </a:lnSpc>
              <a:spcBef>
                <a:spcPts val="400"/>
              </a:spcBef>
              <a:buClr>
                <a:srgbClr val="000000"/>
              </a:buClr>
              <a:buSzPct val="100000"/>
            </a:pPr>
            <a:r>
              <a:rPr lang="en-US" sz="1800" b="0" dirty="0">
                <a:latin typeface="Abadi Extra Light" panose="020B0204020104020204" pitchFamily="34" charset="0"/>
                <a:cs typeface="Arial Narrow" pitchFamily="34" charset="0"/>
              </a:rPr>
              <a:t>Renewable energy</a:t>
            </a:r>
          </a:p>
          <a:p>
            <a:pPr algn="ctr">
              <a:lnSpc>
                <a:spcPct val="90000"/>
              </a:lnSpc>
              <a:spcBef>
                <a:spcPts val="400"/>
              </a:spcBef>
              <a:buClr>
                <a:srgbClr val="000000"/>
              </a:buClr>
              <a:buSzPct val="100000"/>
            </a:pPr>
            <a:r>
              <a:rPr lang="en-US" dirty="0">
                <a:latin typeface="Abadi Extra Light" panose="020B0204020104020204" pitchFamily="34" charset="0"/>
                <a:cs typeface="Arial Narrow" pitchFamily="34" charset="0"/>
              </a:rPr>
              <a:t>communities</a:t>
            </a:r>
            <a:endParaRPr lang="en-US" sz="1500" b="0" dirty="0">
              <a:latin typeface="Abadi Extra Light" panose="020B0204020104020204" pitchFamily="34" charset="0"/>
              <a:cs typeface="Arial Narrow" pitchFamily="34" charset="0"/>
            </a:endParaRPr>
          </a:p>
        </p:txBody>
      </p:sp>
      <p:sp>
        <p:nvSpPr>
          <p:cNvPr id="34" name="TextBox 33">
            <a:extLst>
              <a:ext uri="{FF2B5EF4-FFF2-40B4-BE49-F238E27FC236}">
                <a16:creationId xmlns:a16="http://schemas.microsoft.com/office/drawing/2014/main" id="{E898569D-4459-495A-829A-50DCE773F6C7}"/>
              </a:ext>
            </a:extLst>
          </p:cNvPr>
          <p:cNvSpPr txBox="1"/>
          <p:nvPr/>
        </p:nvSpPr>
        <p:spPr>
          <a:xfrm>
            <a:off x="977689" y="3186714"/>
            <a:ext cx="341440" cy="249299"/>
          </a:xfrm>
          <a:prstGeom prst="rect">
            <a:avLst/>
          </a:prstGeom>
          <a:noFill/>
          <a:ln w="9525">
            <a:noFill/>
          </a:ln>
        </p:spPr>
        <p:txBody>
          <a:bodyPr vert="horz" wrap="none" lIns="0" tIns="0" rIns="0" bIns="0" rtlCol="0">
            <a:spAutoFit/>
          </a:bodyPr>
          <a:lstStyle/>
          <a:p>
            <a:pPr>
              <a:lnSpc>
                <a:spcPct val="90000"/>
              </a:lnSpc>
              <a:spcBef>
                <a:spcPts val="400"/>
              </a:spcBef>
              <a:buClr>
                <a:srgbClr val="000000"/>
              </a:buClr>
              <a:buSzPct val="100000"/>
            </a:pPr>
            <a:r>
              <a:rPr lang="en-US" sz="1800" b="0" dirty="0">
                <a:latin typeface="Abadi Extra Light" panose="020B0204020104020204" pitchFamily="34" charset="0"/>
                <a:cs typeface="Arial Narrow" pitchFamily="34" charset="0"/>
              </a:rPr>
              <a:t>Gas</a:t>
            </a:r>
            <a:endParaRPr lang="en-US" sz="1500" b="0" dirty="0">
              <a:latin typeface="Abadi Extra Light" panose="020B0204020104020204" pitchFamily="34" charset="0"/>
              <a:cs typeface="Arial Narrow" pitchFamily="34" charset="0"/>
            </a:endParaRPr>
          </a:p>
        </p:txBody>
      </p:sp>
      <p:pic>
        <p:nvPicPr>
          <p:cNvPr id="35" name="Picture 34" descr="A picture containing toy, green, standing, train&#10;&#10;Description automatically generated">
            <a:hlinkClick r:id="rId10" action="ppaction://hlinksldjump"/>
            <a:extLst>
              <a:ext uri="{FF2B5EF4-FFF2-40B4-BE49-F238E27FC236}">
                <a16:creationId xmlns:a16="http://schemas.microsoft.com/office/drawing/2014/main" id="{F3A70913-7649-4DCF-BF66-2DEFE7FBB6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6418" y="1670394"/>
            <a:ext cx="1451996" cy="1451996"/>
          </a:xfrm>
          <a:prstGeom prst="rect">
            <a:avLst/>
          </a:prstGeom>
        </p:spPr>
      </p:pic>
      <p:pic>
        <p:nvPicPr>
          <p:cNvPr id="33" name="Picture 32" descr="A close up of a map&#10;&#10;Description automatically generated">
            <a:hlinkClick r:id="rId12" action="ppaction://hlinksldjump"/>
            <a:extLst>
              <a:ext uri="{FF2B5EF4-FFF2-40B4-BE49-F238E27FC236}">
                <a16:creationId xmlns:a16="http://schemas.microsoft.com/office/drawing/2014/main" id="{E5699A17-EEDC-4111-9E70-F2646B122E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34629" y="1400565"/>
            <a:ext cx="2053278" cy="1625898"/>
          </a:xfrm>
          <a:prstGeom prst="rect">
            <a:avLst/>
          </a:prstGeom>
        </p:spPr>
      </p:pic>
    </p:spTree>
    <p:extLst>
      <p:ext uri="{BB962C8B-B14F-4D97-AF65-F5344CB8AC3E}">
        <p14:creationId xmlns:p14="http://schemas.microsoft.com/office/powerpoint/2010/main" val="1720839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90D3F63-0F58-4506-AFA3-D56E7223421D}"/>
              </a:ext>
            </a:extLst>
          </p:cNvPr>
          <p:cNvGrpSpPr/>
          <p:nvPr/>
        </p:nvGrpSpPr>
        <p:grpSpPr>
          <a:xfrm>
            <a:off x="4316819" y="999460"/>
            <a:ext cx="2545062" cy="1924493"/>
            <a:chOff x="4316819" y="999460"/>
            <a:chExt cx="2545062" cy="1924493"/>
          </a:xfrm>
        </p:grpSpPr>
        <p:sp>
          <p:nvSpPr>
            <p:cNvPr id="4" name="Arrow: Right 3">
              <a:extLst>
                <a:ext uri="{FF2B5EF4-FFF2-40B4-BE49-F238E27FC236}">
                  <a16:creationId xmlns:a16="http://schemas.microsoft.com/office/drawing/2014/main" id="{28FC18FC-2097-41DD-AF87-6D5F17997CBE}"/>
                </a:ext>
              </a:extLst>
            </p:cNvPr>
            <p:cNvSpPr/>
            <p:nvPr/>
          </p:nvSpPr>
          <p:spPr>
            <a:xfrm>
              <a:off x="6213809" y="1275606"/>
              <a:ext cx="648072" cy="332399"/>
            </a:xfrm>
            <a:prstGeom prst="rightArrow">
              <a:avLst/>
            </a:prstGeom>
            <a:solidFill>
              <a:srgbClr val="00B0F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r>
                <a:rPr lang="fr-BE" sz="1500" b="0" dirty="0"/>
                <a:t>+</a:t>
              </a:r>
            </a:p>
          </p:txBody>
        </p:sp>
        <p:sp>
          <p:nvSpPr>
            <p:cNvPr id="2" name="Freeform: Shape 1">
              <a:extLst>
                <a:ext uri="{FF2B5EF4-FFF2-40B4-BE49-F238E27FC236}">
                  <a16:creationId xmlns:a16="http://schemas.microsoft.com/office/drawing/2014/main" id="{D70A1F75-8A53-49AB-A3E2-9E16F287BF32}"/>
                </a:ext>
              </a:extLst>
            </p:cNvPr>
            <p:cNvSpPr/>
            <p:nvPr/>
          </p:nvSpPr>
          <p:spPr>
            <a:xfrm>
              <a:off x="4316819" y="999460"/>
              <a:ext cx="2158409" cy="1924493"/>
            </a:xfrm>
            <a:custGeom>
              <a:avLst/>
              <a:gdLst>
                <a:gd name="connsiteX0" fmla="*/ 701748 w 2147776"/>
                <a:gd name="connsiteY0" fmla="*/ 0 h 1924493"/>
                <a:gd name="connsiteX1" fmla="*/ 701748 w 2147776"/>
                <a:gd name="connsiteY1" fmla="*/ 999461 h 1924493"/>
                <a:gd name="connsiteX2" fmla="*/ 0 w 2147776"/>
                <a:gd name="connsiteY2" fmla="*/ 999461 h 1924493"/>
                <a:gd name="connsiteX3" fmla="*/ 10632 w 2147776"/>
                <a:gd name="connsiteY3" fmla="*/ 1924493 h 1924493"/>
                <a:gd name="connsiteX4" fmla="*/ 1637414 w 2147776"/>
                <a:gd name="connsiteY4" fmla="*/ 1924493 h 1924493"/>
                <a:gd name="connsiteX5" fmla="*/ 1637414 w 2147776"/>
                <a:gd name="connsiteY5" fmla="*/ 999461 h 1924493"/>
                <a:gd name="connsiteX6" fmla="*/ 2147776 w 2147776"/>
                <a:gd name="connsiteY6" fmla="*/ 999461 h 1924493"/>
                <a:gd name="connsiteX7" fmla="*/ 2115879 w 2147776"/>
                <a:gd name="connsiteY7" fmla="*/ 10633 h 1924493"/>
                <a:gd name="connsiteX0" fmla="*/ 701748 w 2158409"/>
                <a:gd name="connsiteY0" fmla="*/ 0 h 1924493"/>
                <a:gd name="connsiteX1" fmla="*/ 701748 w 2158409"/>
                <a:gd name="connsiteY1" fmla="*/ 999461 h 1924493"/>
                <a:gd name="connsiteX2" fmla="*/ 0 w 2158409"/>
                <a:gd name="connsiteY2" fmla="*/ 999461 h 1924493"/>
                <a:gd name="connsiteX3" fmla="*/ 10632 w 2158409"/>
                <a:gd name="connsiteY3" fmla="*/ 1924493 h 1924493"/>
                <a:gd name="connsiteX4" fmla="*/ 1637414 w 2158409"/>
                <a:gd name="connsiteY4" fmla="*/ 1924493 h 1924493"/>
                <a:gd name="connsiteX5" fmla="*/ 1637414 w 2158409"/>
                <a:gd name="connsiteY5" fmla="*/ 999461 h 1924493"/>
                <a:gd name="connsiteX6" fmla="*/ 2147776 w 2158409"/>
                <a:gd name="connsiteY6" fmla="*/ 999461 h 1924493"/>
                <a:gd name="connsiteX7" fmla="*/ 2158409 w 2158409"/>
                <a:gd name="connsiteY7" fmla="*/ 0 h 1924493"/>
                <a:gd name="connsiteX0" fmla="*/ 701748 w 2158409"/>
                <a:gd name="connsiteY0" fmla="*/ 0 h 1924493"/>
                <a:gd name="connsiteX1" fmla="*/ 701748 w 2158409"/>
                <a:gd name="connsiteY1" fmla="*/ 999461 h 1924493"/>
                <a:gd name="connsiteX2" fmla="*/ 0 w 2158409"/>
                <a:gd name="connsiteY2" fmla="*/ 999461 h 1924493"/>
                <a:gd name="connsiteX3" fmla="*/ 10632 w 2158409"/>
                <a:gd name="connsiteY3" fmla="*/ 1924493 h 1924493"/>
                <a:gd name="connsiteX4" fmla="*/ 1637414 w 2158409"/>
                <a:gd name="connsiteY4" fmla="*/ 1924493 h 1924493"/>
                <a:gd name="connsiteX5" fmla="*/ 1637414 w 2158409"/>
                <a:gd name="connsiteY5" fmla="*/ 999461 h 1924493"/>
                <a:gd name="connsiteX6" fmla="*/ 2147776 w 2158409"/>
                <a:gd name="connsiteY6" fmla="*/ 999461 h 1924493"/>
                <a:gd name="connsiteX7" fmla="*/ 2158409 w 2158409"/>
                <a:gd name="connsiteY7" fmla="*/ 0 h 1924493"/>
                <a:gd name="connsiteX8" fmla="*/ 701748 w 2158409"/>
                <a:gd name="connsiteY8" fmla="*/ 0 h 192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409" h="1924493">
                  <a:moveTo>
                    <a:pt x="701748" y="0"/>
                  </a:moveTo>
                  <a:lnTo>
                    <a:pt x="701748" y="999461"/>
                  </a:lnTo>
                  <a:lnTo>
                    <a:pt x="0" y="999461"/>
                  </a:lnTo>
                  <a:lnTo>
                    <a:pt x="10632" y="1924493"/>
                  </a:lnTo>
                  <a:lnTo>
                    <a:pt x="1637414" y="1924493"/>
                  </a:lnTo>
                  <a:lnTo>
                    <a:pt x="1637414" y="999461"/>
                  </a:lnTo>
                  <a:lnTo>
                    <a:pt x="2147776" y="999461"/>
                  </a:lnTo>
                  <a:lnTo>
                    <a:pt x="2158409" y="0"/>
                  </a:lnTo>
                  <a:lnTo>
                    <a:pt x="701748" y="0"/>
                  </a:lnTo>
                  <a:close/>
                </a:path>
              </a:pathLst>
            </a:custGeom>
            <a:solidFill>
              <a:srgbClr val="00B0F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grpSp>
      <p:pic>
        <p:nvPicPr>
          <p:cNvPr id="3" name="Picture 2">
            <a:extLst>
              <a:ext uri="{FF2B5EF4-FFF2-40B4-BE49-F238E27FC236}">
                <a16:creationId xmlns:a16="http://schemas.microsoft.com/office/drawing/2014/main" id="{F568DAA9-DEE6-4EC8-8B04-EBE96C6AA739}"/>
              </a:ext>
            </a:extLst>
          </p:cNvPr>
          <p:cNvPicPr>
            <a:picLocks noChangeAspect="1"/>
          </p:cNvPicPr>
          <p:nvPr/>
        </p:nvPicPr>
        <p:blipFill>
          <a:blip r:embed="rId5"/>
          <a:stretch>
            <a:fillRect/>
          </a:stretch>
        </p:blipFill>
        <p:spPr>
          <a:xfrm>
            <a:off x="647999" y="1126343"/>
            <a:ext cx="6908736" cy="3721757"/>
          </a:xfrm>
          <a:prstGeom prst="rect">
            <a:avLst/>
          </a:prstGeom>
        </p:spPr>
      </p:pic>
      <p:graphicFrame>
        <p:nvGraphicFramePr>
          <p:cNvPr id="40" name="Object 39" hidden="1">
            <a:extLst>
              <a:ext uri="{FF2B5EF4-FFF2-40B4-BE49-F238E27FC236}">
                <a16:creationId xmlns:a16="http://schemas.microsoft.com/office/drawing/2014/main" id="{B29BFEC1-37D7-4246-9931-B42598122558}"/>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 name="think-cell Slide" r:id="rId6" imgW="338" imgH="338" progId="TCLayout.ActiveDocument.1">
                  <p:embed/>
                </p:oleObj>
              </mc:Choice>
              <mc:Fallback>
                <p:oleObj name="think-cell Slide" r:id="rId6" imgW="338" imgH="338" progId="TCLayout.ActiveDocument.1">
                  <p:embed/>
                  <p:pic>
                    <p:nvPicPr>
                      <p:cNvPr id="40" name="Object 39" hidden="1">
                        <a:extLst>
                          <a:ext uri="{FF2B5EF4-FFF2-40B4-BE49-F238E27FC236}">
                            <a16:creationId xmlns:a16="http://schemas.microsoft.com/office/drawing/2014/main" id="{B29BFEC1-37D7-4246-9931-B42598122558}"/>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7" name="Subtitle">
            <a:extLst>
              <a:ext uri="{FF2B5EF4-FFF2-40B4-BE49-F238E27FC236}">
                <a16:creationId xmlns:a16="http://schemas.microsoft.com/office/drawing/2014/main" id="{E9EE51CD-4C59-437A-8979-5A6618FA78C1}"/>
              </a:ext>
            </a:extLst>
          </p:cNvPr>
          <p:cNvSpPr txBox="1">
            <a:spLocks/>
          </p:cNvSpPr>
          <p:nvPr/>
        </p:nvSpPr>
        <p:spPr>
          <a:xfrm>
            <a:off x="668214" y="1092053"/>
            <a:ext cx="5357016" cy="332399"/>
          </a:xfrm>
          <a:prstGeom prst="rect">
            <a:avLst/>
          </a:prstGeom>
          <a:noFill/>
          <a:ln w="9525">
            <a:noFill/>
          </a:ln>
        </p:spPr>
        <p:txBody>
          <a:bodyPr vert="horz" wrap="square" lIns="0" tIns="0" rIns="0" bIns="0" rtlCol="0">
            <a:spAutoFit/>
          </a:bodyPr>
          <a:lstStyle/>
          <a:p>
            <a:pPr marL="0" marR="0" lvl="0" indent="0" algn="l" defTabSz="914400" rtl="0" eaLnBrk="1" fontAlgn="base" latinLnBrk="0" hangingPunct="1">
              <a:lnSpc>
                <a:spcPct val="90000"/>
              </a:lnSpc>
              <a:spcBef>
                <a:spcPct val="0"/>
              </a:spcBef>
              <a:spcAft>
                <a:spcPct val="0"/>
              </a:spcAft>
              <a:buClr>
                <a:srgbClr val="000000"/>
              </a:buClr>
              <a:buSzPct val="100000"/>
              <a:buFontTx/>
              <a:buNone/>
              <a:tabLst/>
              <a:defRPr/>
            </a:pPr>
            <a:r>
              <a:rPr lang="fr-BE" sz="2400" dirty="0">
                <a:solidFill>
                  <a:srgbClr val="88949B"/>
                </a:solidFill>
                <a:latin typeface="Abadi Extra Light" panose="020B0204020104020204" pitchFamily="34" charset="0"/>
                <a:sym typeface="+mn-lt"/>
              </a:rPr>
              <a:t>F</a:t>
            </a:r>
            <a:r>
              <a:rPr kumimoji="0" lang="fr-BE" sz="2400" b="0" i="0" u="none" strike="noStrike" kern="1200" cap="none" spc="0" normalizeH="0" baseline="0" noProof="0" dirty="0" err="1">
                <a:ln>
                  <a:noFill/>
                </a:ln>
                <a:solidFill>
                  <a:srgbClr val="88949B"/>
                </a:solidFill>
                <a:effectLst/>
                <a:uLnTx/>
                <a:uFillTx/>
                <a:latin typeface="Abadi Extra Light" panose="020B0204020104020204" pitchFamily="34" charset="0"/>
                <a:ea typeface="+mn-ea"/>
                <a:cs typeface="+mn-cs"/>
                <a:sym typeface="+mn-lt"/>
              </a:rPr>
              <a:t>lexibility</a:t>
            </a:r>
            <a:endParaRPr kumimoji="0" lang="fr-BE" sz="2400" b="1" i="0" u="none" strike="noStrike" kern="1200" cap="none" spc="0" normalizeH="0" baseline="0" noProof="0" dirty="0">
              <a:ln>
                <a:noFill/>
              </a:ln>
              <a:solidFill>
                <a:srgbClr val="88949B"/>
              </a:solidFill>
              <a:effectLst/>
              <a:uLnTx/>
              <a:uFillTx/>
              <a:latin typeface="Abadi Extra Light" panose="020B0204020104020204" pitchFamily="34" charset="0"/>
              <a:ea typeface="+mn-ea"/>
              <a:cs typeface="+mn-cs"/>
              <a:sym typeface="+mn-lt"/>
            </a:endParaRPr>
          </a:p>
        </p:txBody>
      </p:sp>
      <p:sp>
        <p:nvSpPr>
          <p:cNvPr id="9" name="Title 1">
            <a:extLst>
              <a:ext uri="{FF2B5EF4-FFF2-40B4-BE49-F238E27FC236}">
                <a16:creationId xmlns:a16="http://schemas.microsoft.com/office/drawing/2014/main" id="{0ACEB060-3E43-4952-893B-97F38C2B041A}"/>
              </a:ext>
            </a:extLst>
          </p:cNvPr>
          <p:cNvSpPr>
            <a:spLocks noGrp="1"/>
          </p:cNvSpPr>
          <p:nvPr>
            <p:ph type="title"/>
          </p:nvPr>
        </p:nvSpPr>
        <p:spPr>
          <a:xfrm>
            <a:off x="647999" y="414437"/>
            <a:ext cx="8341391" cy="560923"/>
          </a:xfrm>
        </p:spPr>
        <p:txBody>
          <a:bodyPr/>
          <a:lstStyle/>
          <a:p>
            <a:r>
              <a:rPr lang="en-US" dirty="0">
                <a:latin typeface="Abadi Extra Light"/>
                <a:ea typeface="+mj-lt"/>
                <a:cs typeface="+mj-lt"/>
              </a:rPr>
              <a:t> A drastic change in the generation and balancing</a:t>
            </a:r>
          </a:p>
        </p:txBody>
      </p:sp>
      <p:pic>
        <p:nvPicPr>
          <p:cNvPr id="10" name="Picture 2" descr="Icon: trends and patterns | Trends and Patterns Vector Icon ...">
            <a:hlinkClick r:id="rId8" action="ppaction://hlinksldjump"/>
            <a:extLst>
              <a:ext uri="{FF2B5EF4-FFF2-40B4-BE49-F238E27FC236}">
                <a16:creationId xmlns:a16="http://schemas.microsoft.com/office/drawing/2014/main" id="{9E50151A-3CE6-4C3B-8288-9C69D262796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462"/>
          <a:stretch/>
        </p:blipFill>
        <p:spPr bwMode="auto">
          <a:xfrm>
            <a:off x="286809" y="581858"/>
            <a:ext cx="418041" cy="4277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map&#10;&#10;Description automatically generated">
            <a:hlinkClick r:id="rId10" action="ppaction://hlinksldjump"/>
            <a:extLst>
              <a:ext uri="{FF2B5EF4-FFF2-40B4-BE49-F238E27FC236}">
                <a16:creationId xmlns:a16="http://schemas.microsoft.com/office/drawing/2014/main" id="{3E7E651B-B4FB-403D-BD30-2CD2A1F1597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1600" y="1458742"/>
            <a:ext cx="859523" cy="680617"/>
          </a:xfrm>
          <a:prstGeom prst="rect">
            <a:avLst/>
          </a:prstGeom>
        </p:spPr>
      </p:pic>
      <p:pic>
        <p:nvPicPr>
          <p:cNvPr id="2053" name="Picture 12" descr="image017">
            <a:extLst>
              <a:ext uri="{FF2B5EF4-FFF2-40B4-BE49-F238E27FC236}">
                <a16:creationId xmlns:a16="http://schemas.microsoft.com/office/drawing/2014/main" id="{21FADCF6-221F-410E-93FB-FC452D41AF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66480" y="813784"/>
            <a:ext cx="2180122" cy="151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3122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90D3F63-0F58-4506-AFA3-D56E7223421D}"/>
              </a:ext>
            </a:extLst>
          </p:cNvPr>
          <p:cNvGrpSpPr/>
          <p:nvPr/>
        </p:nvGrpSpPr>
        <p:grpSpPr>
          <a:xfrm>
            <a:off x="4316819" y="999460"/>
            <a:ext cx="2545062" cy="1924493"/>
            <a:chOff x="4316819" y="999460"/>
            <a:chExt cx="2545062" cy="1924493"/>
          </a:xfrm>
        </p:grpSpPr>
        <p:sp>
          <p:nvSpPr>
            <p:cNvPr id="4" name="Arrow: Right 3">
              <a:extLst>
                <a:ext uri="{FF2B5EF4-FFF2-40B4-BE49-F238E27FC236}">
                  <a16:creationId xmlns:a16="http://schemas.microsoft.com/office/drawing/2014/main" id="{28FC18FC-2097-41DD-AF87-6D5F17997CBE}"/>
                </a:ext>
              </a:extLst>
            </p:cNvPr>
            <p:cNvSpPr/>
            <p:nvPr/>
          </p:nvSpPr>
          <p:spPr>
            <a:xfrm>
              <a:off x="6213809" y="1275606"/>
              <a:ext cx="648072" cy="332399"/>
            </a:xfrm>
            <a:prstGeom prst="rightArrow">
              <a:avLst/>
            </a:prstGeom>
            <a:solidFill>
              <a:srgbClr val="00B0F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r>
                <a:rPr lang="fr-BE" sz="1500" b="0" dirty="0"/>
                <a:t>+</a:t>
              </a:r>
            </a:p>
          </p:txBody>
        </p:sp>
        <p:sp>
          <p:nvSpPr>
            <p:cNvPr id="2" name="Freeform: Shape 1">
              <a:extLst>
                <a:ext uri="{FF2B5EF4-FFF2-40B4-BE49-F238E27FC236}">
                  <a16:creationId xmlns:a16="http://schemas.microsoft.com/office/drawing/2014/main" id="{D70A1F75-8A53-49AB-A3E2-9E16F287BF32}"/>
                </a:ext>
              </a:extLst>
            </p:cNvPr>
            <p:cNvSpPr/>
            <p:nvPr/>
          </p:nvSpPr>
          <p:spPr>
            <a:xfrm>
              <a:off x="4316819" y="999460"/>
              <a:ext cx="2158409" cy="1924493"/>
            </a:xfrm>
            <a:custGeom>
              <a:avLst/>
              <a:gdLst>
                <a:gd name="connsiteX0" fmla="*/ 701748 w 2147776"/>
                <a:gd name="connsiteY0" fmla="*/ 0 h 1924493"/>
                <a:gd name="connsiteX1" fmla="*/ 701748 w 2147776"/>
                <a:gd name="connsiteY1" fmla="*/ 999461 h 1924493"/>
                <a:gd name="connsiteX2" fmla="*/ 0 w 2147776"/>
                <a:gd name="connsiteY2" fmla="*/ 999461 h 1924493"/>
                <a:gd name="connsiteX3" fmla="*/ 10632 w 2147776"/>
                <a:gd name="connsiteY3" fmla="*/ 1924493 h 1924493"/>
                <a:gd name="connsiteX4" fmla="*/ 1637414 w 2147776"/>
                <a:gd name="connsiteY4" fmla="*/ 1924493 h 1924493"/>
                <a:gd name="connsiteX5" fmla="*/ 1637414 w 2147776"/>
                <a:gd name="connsiteY5" fmla="*/ 999461 h 1924493"/>
                <a:gd name="connsiteX6" fmla="*/ 2147776 w 2147776"/>
                <a:gd name="connsiteY6" fmla="*/ 999461 h 1924493"/>
                <a:gd name="connsiteX7" fmla="*/ 2115879 w 2147776"/>
                <a:gd name="connsiteY7" fmla="*/ 10633 h 1924493"/>
                <a:gd name="connsiteX0" fmla="*/ 701748 w 2158409"/>
                <a:gd name="connsiteY0" fmla="*/ 0 h 1924493"/>
                <a:gd name="connsiteX1" fmla="*/ 701748 w 2158409"/>
                <a:gd name="connsiteY1" fmla="*/ 999461 h 1924493"/>
                <a:gd name="connsiteX2" fmla="*/ 0 w 2158409"/>
                <a:gd name="connsiteY2" fmla="*/ 999461 h 1924493"/>
                <a:gd name="connsiteX3" fmla="*/ 10632 w 2158409"/>
                <a:gd name="connsiteY3" fmla="*/ 1924493 h 1924493"/>
                <a:gd name="connsiteX4" fmla="*/ 1637414 w 2158409"/>
                <a:gd name="connsiteY4" fmla="*/ 1924493 h 1924493"/>
                <a:gd name="connsiteX5" fmla="*/ 1637414 w 2158409"/>
                <a:gd name="connsiteY5" fmla="*/ 999461 h 1924493"/>
                <a:gd name="connsiteX6" fmla="*/ 2147776 w 2158409"/>
                <a:gd name="connsiteY6" fmla="*/ 999461 h 1924493"/>
                <a:gd name="connsiteX7" fmla="*/ 2158409 w 2158409"/>
                <a:gd name="connsiteY7" fmla="*/ 0 h 1924493"/>
                <a:gd name="connsiteX0" fmla="*/ 701748 w 2158409"/>
                <a:gd name="connsiteY0" fmla="*/ 0 h 1924493"/>
                <a:gd name="connsiteX1" fmla="*/ 701748 w 2158409"/>
                <a:gd name="connsiteY1" fmla="*/ 999461 h 1924493"/>
                <a:gd name="connsiteX2" fmla="*/ 0 w 2158409"/>
                <a:gd name="connsiteY2" fmla="*/ 999461 h 1924493"/>
                <a:gd name="connsiteX3" fmla="*/ 10632 w 2158409"/>
                <a:gd name="connsiteY3" fmla="*/ 1924493 h 1924493"/>
                <a:gd name="connsiteX4" fmla="*/ 1637414 w 2158409"/>
                <a:gd name="connsiteY4" fmla="*/ 1924493 h 1924493"/>
                <a:gd name="connsiteX5" fmla="*/ 1637414 w 2158409"/>
                <a:gd name="connsiteY5" fmla="*/ 999461 h 1924493"/>
                <a:gd name="connsiteX6" fmla="*/ 2147776 w 2158409"/>
                <a:gd name="connsiteY6" fmla="*/ 999461 h 1924493"/>
                <a:gd name="connsiteX7" fmla="*/ 2158409 w 2158409"/>
                <a:gd name="connsiteY7" fmla="*/ 0 h 1924493"/>
                <a:gd name="connsiteX8" fmla="*/ 701748 w 2158409"/>
                <a:gd name="connsiteY8" fmla="*/ 0 h 192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409" h="1924493">
                  <a:moveTo>
                    <a:pt x="701748" y="0"/>
                  </a:moveTo>
                  <a:lnTo>
                    <a:pt x="701748" y="999461"/>
                  </a:lnTo>
                  <a:lnTo>
                    <a:pt x="0" y="999461"/>
                  </a:lnTo>
                  <a:lnTo>
                    <a:pt x="10632" y="1924493"/>
                  </a:lnTo>
                  <a:lnTo>
                    <a:pt x="1637414" y="1924493"/>
                  </a:lnTo>
                  <a:lnTo>
                    <a:pt x="1637414" y="999461"/>
                  </a:lnTo>
                  <a:lnTo>
                    <a:pt x="2147776" y="999461"/>
                  </a:lnTo>
                  <a:lnTo>
                    <a:pt x="2158409" y="0"/>
                  </a:lnTo>
                  <a:lnTo>
                    <a:pt x="701748" y="0"/>
                  </a:lnTo>
                  <a:close/>
                </a:path>
              </a:pathLst>
            </a:custGeom>
            <a:solidFill>
              <a:srgbClr val="00B0F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grpSp>
      <p:pic>
        <p:nvPicPr>
          <p:cNvPr id="3" name="Picture 2">
            <a:extLst>
              <a:ext uri="{FF2B5EF4-FFF2-40B4-BE49-F238E27FC236}">
                <a16:creationId xmlns:a16="http://schemas.microsoft.com/office/drawing/2014/main" id="{F568DAA9-DEE6-4EC8-8B04-EBE96C6AA739}"/>
              </a:ext>
            </a:extLst>
          </p:cNvPr>
          <p:cNvPicPr>
            <a:picLocks noChangeAspect="1"/>
          </p:cNvPicPr>
          <p:nvPr/>
        </p:nvPicPr>
        <p:blipFill>
          <a:blip r:embed="rId5"/>
          <a:stretch>
            <a:fillRect/>
          </a:stretch>
        </p:blipFill>
        <p:spPr>
          <a:xfrm>
            <a:off x="647999" y="1126343"/>
            <a:ext cx="6908736" cy="3721757"/>
          </a:xfrm>
          <a:prstGeom prst="rect">
            <a:avLst/>
          </a:prstGeom>
        </p:spPr>
      </p:pic>
      <p:graphicFrame>
        <p:nvGraphicFramePr>
          <p:cNvPr id="40" name="Object 39" hidden="1">
            <a:extLst>
              <a:ext uri="{FF2B5EF4-FFF2-40B4-BE49-F238E27FC236}">
                <a16:creationId xmlns:a16="http://schemas.microsoft.com/office/drawing/2014/main" id="{B29BFEC1-37D7-4246-9931-B42598122558}"/>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7" name="think-cell Slide" r:id="rId6" imgW="338" imgH="338" progId="TCLayout.ActiveDocument.1">
                  <p:embed/>
                </p:oleObj>
              </mc:Choice>
              <mc:Fallback>
                <p:oleObj name="think-cell Slide" r:id="rId6" imgW="338" imgH="338" progId="TCLayout.ActiveDocument.1">
                  <p:embed/>
                  <p:pic>
                    <p:nvPicPr>
                      <p:cNvPr id="40" name="Object 39" hidden="1">
                        <a:extLst>
                          <a:ext uri="{FF2B5EF4-FFF2-40B4-BE49-F238E27FC236}">
                            <a16:creationId xmlns:a16="http://schemas.microsoft.com/office/drawing/2014/main" id="{B29BFEC1-37D7-4246-9931-B42598122558}"/>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7" name="Subtitle">
            <a:extLst>
              <a:ext uri="{FF2B5EF4-FFF2-40B4-BE49-F238E27FC236}">
                <a16:creationId xmlns:a16="http://schemas.microsoft.com/office/drawing/2014/main" id="{E9EE51CD-4C59-437A-8979-5A6618FA78C1}"/>
              </a:ext>
            </a:extLst>
          </p:cNvPr>
          <p:cNvSpPr txBox="1">
            <a:spLocks/>
          </p:cNvSpPr>
          <p:nvPr/>
        </p:nvSpPr>
        <p:spPr>
          <a:xfrm>
            <a:off x="668214" y="1092053"/>
            <a:ext cx="5357016" cy="332399"/>
          </a:xfrm>
          <a:prstGeom prst="rect">
            <a:avLst/>
          </a:prstGeom>
          <a:noFill/>
          <a:ln w="9525">
            <a:noFill/>
          </a:ln>
        </p:spPr>
        <p:txBody>
          <a:bodyPr vert="horz" wrap="square" lIns="0" tIns="0" rIns="0" bIns="0" rtlCol="0">
            <a:spAutoFit/>
          </a:bodyPr>
          <a:lstStyle/>
          <a:p>
            <a:pPr marL="0" marR="0" lvl="0" indent="0" algn="l" defTabSz="914400" rtl="0" eaLnBrk="1" fontAlgn="base" latinLnBrk="0" hangingPunct="1">
              <a:lnSpc>
                <a:spcPct val="90000"/>
              </a:lnSpc>
              <a:spcBef>
                <a:spcPct val="0"/>
              </a:spcBef>
              <a:spcAft>
                <a:spcPct val="0"/>
              </a:spcAft>
              <a:buClr>
                <a:srgbClr val="000000"/>
              </a:buClr>
              <a:buSzPct val="100000"/>
              <a:buFontTx/>
              <a:buNone/>
              <a:tabLst/>
              <a:defRPr/>
            </a:pPr>
            <a:r>
              <a:rPr lang="fr-BE" sz="2400" dirty="0">
                <a:solidFill>
                  <a:srgbClr val="88949B"/>
                </a:solidFill>
                <a:latin typeface="Abadi Extra Light" panose="020B0204020104020204" pitchFamily="34" charset="0"/>
                <a:sym typeface="+mn-lt"/>
              </a:rPr>
              <a:t>F</a:t>
            </a:r>
            <a:r>
              <a:rPr kumimoji="0" lang="fr-BE" sz="2400" b="0" i="0" u="none" strike="noStrike" kern="1200" cap="none" spc="0" normalizeH="0" baseline="0" noProof="0" dirty="0" err="1">
                <a:ln>
                  <a:noFill/>
                </a:ln>
                <a:solidFill>
                  <a:srgbClr val="88949B"/>
                </a:solidFill>
                <a:effectLst/>
                <a:uLnTx/>
                <a:uFillTx/>
                <a:latin typeface="Abadi Extra Light" panose="020B0204020104020204" pitchFamily="34" charset="0"/>
                <a:ea typeface="+mn-ea"/>
                <a:cs typeface="+mn-cs"/>
                <a:sym typeface="+mn-lt"/>
              </a:rPr>
              <a:t>lexibility</a:t>
            </a:r>
            <a:endParaRPr kumimoji="0" lang="fr-BE" sz="2400" b="1" i="0" u="none" strike="noStrike" kern="1200" cap="none" spc="0" normalizeH="0" baseline="0" noProof="0" dirty="0">
              <a:ln>
                <a:noFill/>
              </a:ln>
              <a:solidFill>
                <a:srgbClr val="88949B"/>
              </a:solidFill>
              <a:effectLst/>
              <a:uLnTx/>
              <a:uFillTx/>
              <a:latin typeface="Abadi Extra Light" panose="020B0204020104020204" pitchFamily="34" charset="0"/>
              <a:ea typeface="+mn-ea"/>
              <a:cs typeface="+mn-cs"/>
              <a:sym typeface="+mn-lt"/>
            </a:endParaRPr>
          </a:p>
        </p:txBody>
      </p:sp>
      <p:sp>
        <p:nvSpPr>
          <p:cNvPr id="9" name="Title 1">
            <a:extLst>
              <a:ext uri="{FF2B5EF4-FFF2-40B4-BE49-F238E27FC236}">
                <a16:creationId xmlns:a16="http://schemas.microsoft.com/office/drawing/2014/main" id="{0ACEB060-3E43-4952-893B-97F38C2B041A}"/>
              </a:ext>
            </a:extLst>
          </p:cNvPr>
          <p:cNvSpPr>
            <a:spLocks noGrp="1"/>
          </p:cNvSpPr>
          <p:nvPr>
            <p:ph type="title"/>
          </p:nvPr>
        </p:nvSpPr>
        <p:spPr>
          <a:xfrm>
            <a:off x="647999" y="414437"/>
            <a:ext cx="8341391" cy="560923"/>
          </a:xfrm>
        </p:spPr>
        <p:txBody>
          <a:bodyPr/>
          <a:lstStyle/>
          <a:p>
            <a:r>
              <a:rPr lang="en-US" dirty="0">
                <a:latin typeface="Abadi Extra Light"/>
                <a:ea typeface="+mj-lt"/>
                <a:cs typeface="+mj-lt"/>
              </a:rPr>
              <a:t> A drastic change in the generation and balancing</a:t>
            </a:r>
          </a:p>
        </p:txBody>
      </p:sp>
      <p:pic>
        <p:nvPicPr>
          <p:cNvPr id="10" name="Picture 2" descr="Icon: trends and patterns | Trends and Patterns Vector Icon ...">
            <a:hlinkClick r:id="rId8" action="ppaction://hlinksldjump"/>
            <a:extLst>
              <a:ext uri="{FF2B5EF4-FFF2-40B4-BE49-F238E27FC236}">
                <a16:creationId xmlns:a16="http://schemas.microsoft.com/office/drawing/2014/main" id="{9E50151A-3CE6-4C3B-8288-9C69D262796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462"/>
          <a:stretch/>
        </p:blipFill>
        <p:spPr bwMode="auto">
          <a:xfrm>
            <a:off x="286809" y="581858"/>
            <a:ext cx="418041" cy="4277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map&#10;&#10;Description automatically generated">
            <a:hlinkClick r:id="rId10" action="ppaction://hlinksldjump"/>
            <a:extLst>
              <a:ext uri="{FF2B5EF4-FFF2-40B4-BE49-F238E27FC236}">
                <a16:creationId xmlns:a16="http://schemas.microsoft.com/office/drawing/2014/main" id="{3E7E651B-B4FB-403D-BD30-2CD2A1F1597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1600" y="1458742"/>
            <a:ext cx="859523" cy="680617"/>
          </a:xfrm>
          <a:prstGeom prst="rect">
            <a:avLst/>
          </a:prstGeom>
        </p:spPr>
      </p:pic>
      <p:pic>
        <p:nvPicPr>
          <p:cNvPr id="2053" name="Picture 12" descr="image017">
            <a:extLst>
              <a:ext uri="{FF2B5EF4-FFF2-40B4-BE49-F238E27FC236}">
                <a16:creationId xmlns:a16="http://schemas.microsoft.com/office/drawing/2014/main" id="{21FADCF6-221F-410E-93FB-FC452D41AF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66480" y="813784"/>
            <a:ext cx="2180122" cy="151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2364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0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a:extLst>
              <a:ext uri="{FF2B5EF4-FFF2-40B4-BE49-F238E27FC236}">
                <a16:creationId xmlns:a16="http://schemas.microsoft.com/office/drawing/2014/main" id="{B29BFEC1-37D7-4246-9931-B42598122558}"/>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1" name="think-cell Slide" r:id="rId5" imgW="338" imgH="338" progId="TCLayout.ActiveDocument.1">
                  <p:embed/>
                </p:oleObj>
              </mc:Choice>
              <mc:Fallback>
                <p:oleObj name="think-cell Slide" r:id="rId5" imgW="338" imgH="338" progId="TCLayout.ActiveDocument.1">
                  <p:embed/>
                  <p:pic>
                    <p:nvPicPr>
                      <p:cNvPr id="40" name="Object 39" hidden="1">
                        <a:extLst>
                          <a:ext uri="{FF2B5EF4-FFF2-40B4-BE49-F238E27FC236}">
                            <a16:creationId xmlns:a16="http://schemas.microsoft.com/office/drawing/2014/main" id="{B29BFEC1-37D7-4246-9931-B4259812255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D8BABB0-1E67-4C16-8CA7-8D8F94A3B2E3}"/>
              </a:ext>
            </a:extLst>
          </p:cNvPr>
          <p:cNvPicPr>
            <a:picLocks noChangeAspect="1"/>
          </p:cNvPicPr>
          <p:nvPr/>
        </p:nvPicPr>
        <p:blipFill>
          <a:blip r:embed="rId7"/>
          <a:stretch>
            <a:fillRect/>
          </a:stretch>
        </p:blipFill>
        <p:spPr>
          <a:xfrm>
            <a:off x="495829" y="1541145"/>
            <a:ext cx="6958856" cy="3419271"/>
          </a:xfrm>
          <a:prstGeom prst="rect">
            <a:avLst/>
          </a:prstGeom>
        </p:spPr>
      </p:pic>
      <p:sp>
        <p:nvSpPr>
          <p:cNvPr id="2" name="Rectangle : coins arrondis 1">
            <a:extLst>
              <a:ext uri="{FF2B5EF4-FFF2-40B4-BE49-F238E27FC236}">
                <a16:creationId xmlns:a16="http://schemas.microsoft.com/office/drawing/2014/main" id="{26D5E8AD-4293-4E72-8FC1-425A8E9F83C4}"/>
              </a:ext>
            </a:extLst>
          </p:cNvPr>
          <p:cNvSpPr/>
          <p:nvPr/>
        </p:nvSpPr>
        <p:spPr>
          <a:xfrm>
            <a:off x="2831207" y="1177290"/>
            <a:ext cx="2578993" cy="363855"/>
          </a:xfrm>
          <a:prstGeom prst="roundRect">
            <a:avLst/>
          </a:prstGeom>
          <a:ln/>
        </p:spPr>
        <p:style>
          <a:lnRef idx="0">
            <a:schemeClr val="accent1"/>
          </a:lnRef>
          <a:fillRef idx="3">
            <a:schemeClr val="accent1"/>
          </a:fillRef>
          <a:effectRef idx="3">
            <a:schemeClr val="accent1"/>
          </a:effectRef>
          <a:fontRef idx="minor">
            <a:schemeClr val="lt1"/>
          </a:fontRef>
        </p:style>
        <p:txBody>
          <a:bodyPr lIns="72000" tIns="72000" rIns="72000" bIns="72000" rtlCol="0" anchor="t" anchorCtr="0">
            <a:noAutofit/>
          </a:bodyPr>
          <a:lstStyle/>
          <a:p>
            <a:pPr marL="0" marR="0" lvl="0" indent="0" algn="ctr" defTabSz="914400" rtl="0" eaLnBrk="1" fontAlgn="base" latinLnBrk="0" hangingPunct="1">
              <a:lnSpc>
                <a:spcPct val="90000"/>
              </a:lnSpc>
              <a:spcBef>
                <a:spcPts val="400"/>
              </a:spcBef>
              <a:spcAft>
                <a:spcPct val="0"/>
              </a:spcAft>
              <a:buClrTx/>
              <a:buSzTx/>
              <a:buFontTx/>
              <a:buNone/>
              <a:tabLst/>
              <a:defRPr/>
            </a:pPr>
            <a:r>
              <a:rPr kumimoji="0" lang="fr-BE" sz="1200" b="0" i="0" u="none" strike="noStrike" kern="1200" cap="none" spc="0" normalizeH="0" baseline="0" noProof="0">
                <a:ln>
                  <a:noFill/>
                </a:ln>
                <a:solidFill>
                  <a:srgbClr val="FFFFFF"/>
                </a:solidFill>
                <a:effectLst/>
                <a:uLnTx/>
                <a:uFillTx/>
                <a:latin typeface="Arial"/>
                <a:ea typeface="+mn-ea"/>
                <a:cs typeface="+mn-cs"/>
              </a:rPr>
              <a:t>Flexibilité = Equilibrage du système</a:t>
            </a:r>
          </a:p>
        </p:txBody>
      </p:sp>
      <p:sp>
        <p:nvSpPr>
          <p:cNvPr id="11" name="Title 1">
            <a:extLst>
              <a:ext uri="{FF2B5EF4-FFF2-40B4-BE49-F238E27FC236}">
                <a16:creationId xmlns:a16="http://schemas.microsoft.com/office/drawing/2014/main" id="{A14AE5B1-BAD2-4F9A-8AD8-9E0B5BFB3597}"/>
              </a:ext>
            </a:extLst>
          </p:cNvPr>
          <p:cNvSpPr>
            <a:spLocks noGrp="1"/>
          </p:cNvSpPr>
          <p:nvPr>
            <p:ph type="title"/>
          </p:nvPr>
        </p:nvSpPr>
        <p:spPr>
          <a:xfrm>
            <a:off x="647999" y="414437"/>
            <a:ext cx="8341391" cy="560923"/>
          </a:xfrm>
        </p:spPr>
        <p:txBody>
          <a:bodyPr/>
          <a:lstStyle/>
          <a:p>
            <a:r>
              <a:rPr lang="en-US">
                <a:latin typeface="Abadi Extra Light"/>
                <a:ea typeface="+mj-lt"/>
                <a:cs typeface="+mj-lt"/>
              </a:rPr>
              <a:t> Coordination between System needs and local constraints</a:t>
            </a:r>
          </a:p>
        </p:txBody>
      </p:sp>
      <p:pic>
        <p:nvPicPr>
          <p:cNvPr id="12" name="Picture 2" descr="Icon: trends and patterns | Trends and Patterns Vector Icon ...">
            <a:hlinkClick r:id="rId8" action="ppaction://hlinksldjump"/>
            <a:extLst>
              <a:ext uri="{FF2B5EF4-FFF2-40B4-BE49-F238E27FC236}">
                <a16:creationId xmlns:a16="http://schemas.microsoft.com/office/drawing/2014/main" id="{2820B413-7821-4996-9D27-F82270DF134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462"/>
          <a:stretch/>
        </p:blipFill>
        <p:spPr bwMode="auto">
          <a:xfrm>
            <a:off x="286809" y="581858"/>
            <a:ext cx="418041" cy="4277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308BAC-B211-4B99-ADE3-EEC04D6CBD43}"/>
              </a:ext>
            </a:extLst>
          </p:cNvPr>
          <p:cNvSpPr txBox="1"/>
          <p:nvPr/>
        </p:nvSpPr>
        <p:spPr>
          <a:xfrm>
            <a:off x="1043608" y="1743075"/>
            <a:ext cx="2232248" cy="249299"/>
          </a:xfrm>
          <a:prstGeom prst="rect">
            <a:avLst/>
          </a:prstGeom>
          <a:solidFill>
            <a:schemeClr val="bg1"/>
          </a:solidFill>
          <a:ln w="9525">
            <a:noFill/>
          </a:ln>
        </p:spPr>
        <p:txBody>
          <a:bodyPr vert="horz" wrap="square" lIns="0" tIns="0" rIns="0" bIns="0" rtlCol="0">
            <a:spAutoFit/>
          </a:bodyPr>
          <a:lstStyle/>
          <a:p>
            <a:pPr>
              <a:lnSpc>
                <a:spcPct val="90000"/>
              </a:lnSpc>
              <a:spcBef>
                <a:spcPts val="400"/>
              </a:spcBef>
              <a:buClr>
                <a:srgbClr val="000000"/>
              </a:buClr>
              <a:buSzPct val="100000"/>
            </a:pPr>
            <a:r>
              <a:rPr lang="en-US" dirty="0">
                <a:cs typeface="Arial Narrow" pitchFamily="34" charset="0"/>
              </a:rPr>
              <a:t>If a</a:t>
            </a:r>
            <a:r>
              <a:rPr lang="en-US" b="0" dirty="0">
                <a:latin typeface="+mn-lt"/>
                <a:cs typeface="Arial Narrow" pitchFamily="34" charset="0"/>
              </a:rPr>
              <a:t>t the system level :</a:t>
            </a:r>
          </a:p>
        </p:txBody>
      </p:sp>
      <p:sp>
        <p:nvSpPr>
          <p:cNvPr id="9" name="TextBox 8">
            <a:extLst>
              <a:ext uri="{FF2B5EF4-FFF2-40B4-BE49-F238E27FC236}">
                <a16:creationId xmlns:a16="http://schemas.microsoft.com/office/drawing/2014/main" id="{CD23DD26-7CF5-46C8-A1D5-198B23EDD7BC}"/>
              </a:ext>
            </a:extLst>
          </p:cNvPr>
          <p:cNvSpPr txBox="1"/>
          <p:nvPr/>
        </p:nvSpPr>
        <p:spPr>
          <a:xfrm>
            <a:off x="480432" y="3402571"/>
            <a:ext cx="2987897" cy="249299"/>
          </a:xfrm>
          <a:prstGeom prst="rect">
            <a:avLst/>
          </a:prstGeom>
          <a:solidFill>
            <a:schemeClr val="bg1"/>
          </a:solidFill>
          <a:ln w="9525">
            <a:noFill/>
          </a:ln>
        </p:spPr>
        <p:txBody>
          <a:bodyPr vert="horz" wrap="square" lIns="0" tIns="0" rIns="0" bIns="0" rtlCol="0">
            <a:spAutoFit/>
          </a:bodyPr>
          <a:lstStyle/>
          <a:p>
            <a:pPr>
              <a:lnSpc>
                <a:spcPct val="90000"/>
              </a:lnSpc>
              <a:spcBef>
                <a:spcPts val="400"/>
              </a:spcBef>
              <a:buClr>
                <a:srgbClr val="000000"/>
              </a:buClr>
              <a:buSzPct val="100000"/>
            </a:pPr>
            <a:r>
              <a:rPr lang="en-US" b="0" dirty="0">
                <a:latin typeface="+mn-lt"/>
                <a:cs typeface="Arial Narrow" pitchFamily="34" charset="0"/>
              </a:rPr>
              <a:t>But meanwhile at local level:</a:t>
            </a:r>
          </a:p>
        </p:txBody>
      </p:sp>
      <p:sp>
        <p:nvSpPr>
          <p:cNvPr id="5" name="TextBox 4">
            <a:extLst>
              <a:ext uri="{FF2B5EF4-FFF2-40B4-BE49-F238E27FC236}">
                <a16:creationId xmlns:a16="http://schemas.microsoft.com/office/drawing/2014/main" id="{1B1F64A7-C6BC-40EE-A562-D99306157EBB}"/>
              </a:ext>
            </a:extLst>
          </p:cNvPr>
          <p:cNvSpPr txBox="1"/>
          <p:nvPr/>
        </p:nvSpPr>
        <p:spPr>
          <a:xfrm>
            <a:off x="2831207" y="1125647"/>
            <a:ext cx="2578993" cy="415498"/>
          </a:xfrm>
          <a:prstGeom prst="rect">
            <a:avLst/>
          </a:prstGeom>
          <a:solidFill>
            <a:srgbClr val="00B0F0"/>
          </a:solidFill>
          <a:ln w="9525">
            <a:noFill/>
          </a:ln>
          <a:effectLst>
            <a:glow rad="63500">
              <a:schemeClr val="accent4">
                <a:satMod val="175000"/>
                <a:alpha val="40000"/>
              </a:schemeClr>
            </a:glow>
            <a:softEdge rad="12700"/>
          </a:effectLst>
        </p:spPr>
        <p:txBody>
          <a:bodyPr vert="horz" wrap="square" lIns="0" tIns="0" rIns="0" bIns="0" rtlCol="0">
            <a:spAutoFit/>
          </a:bodyPr>
          <a:lstStyle/>
          <a:p>
            <a:pPr algn="ctr">
              <a:lnSpc>
                <a:spcPct val="90000"/>
              </a:lnSpc>
              <a:spcBef>
                <a:spcPts val="400"/>
              </a:spcBef>
              <a:buClr>
                <a:srgbClr val="000000"/>
              </a:buClr>
              <a:buSzPct val="100000"/>
            </a:pPr>
            <a:r>
              <a:rPr lang="en-US" sz="1500" b="0" dirty="0">
                <a:solidFill>
                  <a:schemeClr val="bg1"/>
                </a:solidFill>
                <a:effectLst>
                  <a:reflection blurRad="6350" stA="55000" endA="300" endPos="45500" dir="5400000" sy="-100000" algn="bl" rotWithShape="0"/>
                </a:effectLst>
                <a:latin typeface="+mn-lt"/>
                <a:cs typeface="Arial Narrow" pitchFamily="34" charset="0"/>
              </a:rPr>
              <a:t>Flexibility to balance </a:t>
            </a:r>
            <a:r>
              <a:rPr lang="en-US" sz="1500" b="0" dirty="0">
                <a:solidFill>
                  <a:schemeClr val="bg1"/>
                </a:solidFill>
                <a:effectLst/>
                <a:latin typeface="+mn-lt"/>
                <a:cs typeface="Arial Narrow" pitchFamily="34" charset="0"/>
              </a:rPr>
              <a:t>the</a:t>
            </a:r>
            <a:r>
              <a:rPr lang="en-US" sz="1500" b="0" dirty="0">
                <a:solidFill>
                  <a:schemeClr val="bg1"/>
                </a:solidFill>
                <a:effectLst>
                  <a:reflection blurRad="6350" stA="55000" endA="300" endPos="45500" dir="5400000" sy="-100000" algn="bl" rotWithShape="0"/>
                </a:effectLst>
                <a:latin typeface="+mn-lt"/>
                <a:cs typeface="Arial Narrow" pitchFamily="34" charset="0"/>
              </a:rPr>
              <a:t> system</a:t>
            </a:r>
          </a:p>
        </p:txBody>
      </p:sp>
    </p:spTree>
    <p:extLst>
      <p:ext uri="{BB962C8B-B14F-4D97-AF65-F5344CB8AC3E}">
        <p14:creationId xmlns:p14="http://schemas.microsoft.com/office/powerpoint/2010/main" val="327545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5576" y="898748"/>
            <a:ext cx="8197696" cy="4137030"/>
          </a:xfrm>
        </p:spPr>
        <p:txBody>
          <a:bodyPr/>
          <a:lstStyle/>
          <a:p>
            <a:pPr marL="285750" indent="-285750">
              <a:lnSpc>
                <a:spcPct val="100000"/>
              </a:lnSpc>
              <a:buFont typeface="Wingdings" panose="05000000000000000000" pitchFamily="2" charset="2"/>
              <a:buChar char="q"/>
            </a:pPr>
            <a:r>
              <a:rPr lang="en-US" sz="1400" dirty="0">
                <a:solidFill>
                  <a:schemeClr val="tx1"/>
                </a:solidFill>
              </a:rPr>
              <a:t>Increasing risk of congestion on the DSO network, d</a:t>
            </a:r>
            <a:r>
              <a:rPr lang="en-US" sz="1400" b="0" dirty="0">
                <a:solidFill>
                  <a:schemeClr val="tx1"/>
                </a:solidFill>
              </a:rPr>
              <a:t>ue to </a:t>
            </a:r>
          </a:p>
          <a:p>
            <a:pPr lvl="2">
              <a:lnSpc>
                <a:spcPct val="100000"/>
              </a:lnSpc>
              <a:buFont typeface="Arial" panose="020B0604020202020204" pitchFamily="34" charset="0"/>
              <a:buChar char="•"/>
            </a:pPr>
            <a:r>
              <a:rPr lang="en-US" sz="1400" dirty="0">
                <a:solidFill>
                  <a:schemeClr val="tx1"/>
                </a:solidFill>
              </a:rPr>
              <a:t>Intermittent and decentralized RES generation</a:t>
            </a:r>
          </a:p>
          <a:p>
            <a:pPr lvl="2">
              <a:lnSpc>
                <a:spcPct val="100000"/>
              </a:lnSpc>
              <a:buFont typeface="Arial" panose="020B0604020202020204" pitchFamily="34" charset="0"/>
              <a:buChar char="•"/>
            </a:pPr>
            <a:r>
              <a:rPr lang="en-US" sz="1400" dirty="0">
                <a:solidFill>
                  <a:schemeClr val="tx1"/>
                </a:solidFill>
              </a:rPr>
              <a:t>New demand appliances</a:t>
            </a:r>
          </a:p>
          <a:p>
            <a:pPr lvl="2">
              <a:lnSpc>
                <a:spcPct val="100000"/>
              </a:lnSpc>
              <a:buFont typeface="Arial" panose="020B0604020202020204" pitchFamily="34" charset="0"/>
              <a:buChar char="•"/>
            </a:pPr>
            <a:r>
              <a:rPr lang="en-US" sz="1400" dirty="0">
                <a:solidFill>
                  <a:schemeClr val="tx1"/>
                </a:solidFill>
              </a:rPr>
              <a:t>Flexibility market</a:t>
            </a:r>
          </a:p>
          <a:p>
            <a:pPr marL="211686" lvl="2" indent="0">
              <a:lnSpc>
                <a:spcPct val="100000"/>
              </a:lnSpc>
              <a:buNone/>
            </a:pPr>
            <a:endParaRPr lang="en-US" sz="1400" dirty="0">
              <a:solidFill>
                <a:schemeClr val="tx1"/>
              </a:solidFill>
            </a:endParaRPr>
          </a:p>
          <a:p>
            <a:pPr marL="285750" indent="-285750">
              <a:lnSpc>
                <a:spcPct val="100000"/>
              </a:lnSpc>
              <a:buFont typeface="Wingdings" panose="05000000000000000000" pitchFamily="2" charset="2"/>
              <a:buChar char="q"/>
            </a:pPr>
            <a:r>
              <a:rPr lang="en-US" sz="1400" dirty="0">
                <a:solidFill>
                  <a:schemeClr val="tx1"/>
                </a:solidFill>
              </a:rPr>
              <a:t>Risk of contradictory request in real time operation, e.g.</a:t>
            </a:r>
          </a:p>
          <a:p>
            <a:pPr lvl="2">
              <a:lnSpc>
                <a:spcPct val="100000"/>
              </a:lnSpc>
              <a:buFont typeface="Arial" panose="020B0604020202020204" pitchFamily="34" charset="0"/>
              <a:buChar char="•"/>
            </a:pPr>
            <a:r>
              <a:rPr lang="en-US" sz="1400" dirty="0">
                <a:solidFill>
                  <a:schemeClr val="tx1"/>
                </a:solidFill>
              </a:rPr>
              <a:t>DSO requests to decrease generated power due to congestion on DSO grid</a:t>
            </a:r>
          </a:p>
          <a:p>
            <a:pPr lvl="2">
              <a:lnSpc>
                <a:spcPct val="100000"/>
              </a:lnSpc>
              <a:buFont typeface="Arial" panose="020B0604020202020204" pitchFamily="34" charset="0"/>
              <a:buChar char="•"/>
            </a:pPr>
            <a:r>
              <a:rPr lang="en-US" sz="1400" dirty="0">
                <a:solidFill>
                  <a:schemeClr val="tx1"/>
                </a:solidFill>
              </a:rPr>
              <a:t>while TSO/balancing market asks to increase generated power </a:t>
            </a:r>
          </a:p>
          <a:p>
            <a:pPr>
              <a:lnSpc>
                <a:spcPct val="100000"/>
              </a:lnSpc>
            </a:pPr>
            <a:endParaRPr lang="en-US" sz="1400" dirty="0">
              <a:solidFill>
                <a:schemeClr val="tx1"/>
              </a:solidFill>
            </a:endParaRPr>
          </a:p>
          <a:p>
            <a:pPr marL="285750" indent="-285750">
              <a:lnSpc>
                <a:spcPct val="100000"/>
              </a:lnSpc>
              <a:buFont typeface="Wingdings" panose="05000000000000000000" pitchFamily="2" charset="2"/>
              <a:buChar char="q"/>
            </a:pPr>
            <a:r>
              <a:rPr lang="en-US" sz="1400" dirty="0">
                <a:solidFill>
                  <a:schemeClr val="tx1"/>
                </a:solidFill>
              </a:rPr>
              <a:t>“Max winter Peak” approach is no longer a viable method to plan and to assess operational security</a:t>
            </a:r>
          </a:p>
          <a:p>
            <a:pPr>
              <a:lnSpc>
                <a:spcPct val="100000"/>
              </a:lnSpc>
            </a:pPr>
            <a:endParaRPr lang="en-US" sz="1400" dirty="0">
              <a:solidFill>
                <a:schemeClr val="tx1"/>
              </a:solidFill>
            </a:endParaRPr>
          </a:p>
          <a:p>
            <a:pPr marL="285750" indent="-285750">
              <a:lnSpc>
                <a:spcPct val="100000"/>
              </a:lnSpc>
              <a:buFont typeface="Wingdings" panose="05000000000000000000" pitchFamily="2" charset="2"/>
              <a:buChar char="q"/>
            </a:pPr>
            <a:r>
              <a:rPr lang="en-US" sz="1400" dirty="0">
                <a:solidFill>
                  <a:schemeClr val="tx1"/>
                </a:solidFill>
              </a:rPr>
              <a:t>To avoid these risks, there is a need to </a:t>
            </a:r>
          </a:p>
          <a:p>
            <a:pPr lvl="2">
              <a:lnSpc>
                <a:spcPct val="100000"/>
              </a:lnSpc>
              <a:buFont typeface="Arial" panose="020B0604020202020204" pitchFamily="34" charset="0"/>
              <a:buChar char="•"/>
            </a:pPr>
            <a:r>
              <a:rPr lang="en-US" sz="1400" dirty="0">
                <a:solidFill>
                  <a:schemeClr val="tx1"/>
                </a:solidFill>
              </a:rPr>
              <a:t>Observability: better knowledge of the network state</a:t>
            </a:r>
          </a:p>
          <a:p>
            <a:pPr lvl="2">
              <a:lnSpc>
                <a:spcPct val="100000"/>
              </a:lnSpc>
              <a:buFont typeface="Arial" panose="020B0604020202020204" pitchFamily="34" charset="0"/>
              <a:buChar char="•"/>
            </a:pPr>
            <a:r>
              <a:rPr lang="en-US" sz="1400" dirty="0">
                <a:solidFill>
                  <a:schemeClr val="tx1"/>
                </a:solidFill>
              </a:rPr>
              <a:t>Forecast the DSO network state  </a:t>
            </a:r>
          </a:p>
          <a:p>
            <a:pPr lvl="2">
              <a:lnSpc>
                <a:spcPct val="100000"/>
              </a:lnSpc>
              <a:buFont typeface="Arial" panose="020B0604020202020204" pitchFamily="34" charset="0"/>
              <a:buChar char="•"/>
            </a:pPr>
            <a:r>
              <a:rPr lang="en-US" sz="1400" dirty="0">
                <a:solidFill>
                  <a:schemeClr val="tx1"/>
                </a:solidFill>
              </a:rPr>
              <a:t>Inform in advance the market about the state estimation of the network (mainly on the MV part)</a:t>
            </a:r>
            <a:r>
              <a:rPr lang="en-US" sz="1400" b="0" dirty="0">
                <a:solidFill>
                  <a:schemeClr val="tx1"/>
                </a:solidFill>
              </a:rPr>
              <a:t>  	</a:t>
            </a:r>
          </a:p>
          <a:p>
            <a:pPr marL="457200" lvl="1" indent="0">
              <a:lnSpc>
                <a:spcPct val="100000"/>
              </a:lnSpc>
              <a:buNone/>
            </a:pPr>
            <a:r>
              <a:rPr lang="en-US" sz="1400" b="0" dirty="0">
                <a:solidFill>
                  <a:schemeClr val="tx1"/>
                </a:solidFill>
              </a:rPr>
              <a:t>	</a:t>
            </a:r>
            <a:endParaRPr lang="en-US" sz="1400" b="0" dirty="0">
              <a:solidFill>
                <a:srgbClr val="FF0000"/>
              </a:solidFill>
            </a:endParaRPr>
          </a:p>
        </p:txBody>
      </p:sp>
      <p:sp>
        <p:nvSpPr>
          <p:cNvPr id="3" name="Text Placeholder 2"/>
          <p:cNvSpPr>
            <a:spLocks noGrp="1"/>
          </p:cNvSpPr>
          <p:nvPr>
            <p:ph type="body" sz="quarter" idx="11"/>
          </p:nvPr>
        </p:nvSpPr>
        <p:spPr/>
        <p:txBody>
          <a:bodyPr/>
          <a:lstStyle/>
          <a:p>
            <a:r>
              <a:rPr lang="fr-BE" dirty="0" err="1"/>
              <a:t>Problem</a:t>
            </a:r>
            <a:r>
              <a:rPr lang="fr-BE" dirty="0"/>
              <a:t> </a:t>
            </a:r>
            <a:r>
              <a:rPr lang="fr-BE" dirty="0" err="1"/>
              <a:t>statement</a:t>
            </a:r>
            <a:endParaRPr lang="en-US" dirty="0"/>
          </a:p>
        </p:txBody>
      </p:sp>
      <p:sp>
        <p:nvSpPr>
          <p:cNvPr id="7" name="Rectangle 6">
            <a:extLst>
              <a:ext uri="{FF2B5EF4-FFF2-40B4-BE49-F238E27FC236}">
                <a16:creationId xmlns:a16="http://schemas.microsoft.com/office/drawing/2014/main" id="{CAADAED2-C4B2-4341-9CAC-35EDD61167DD}"/>
              </a:ext>
            </a:extLst>
          </p:cNvPr>
          <p:cNvSpPr/>
          <p:nvPr/>
        </p:nvSpPr>
        <p:spPr>
          <a:xfrm>
            <a:off x="478679" y="4428349"/>
            <a:ext cx="8665321" cy="584775"/>
          </a:xfrm>
          <a:prstGeom prst="rect">
            <a:avLst/>
          </a:prstGeom>
          <a:noFill/>
        </p:spPr>
        <p:txBody>
          <a:bodyPr wrap="none" lIns="91440" tIns="45720" rIns="91440" bIns="45720">
            <a:spAutoFit/>
          </a:bodyPr>
          <a:lstStyle/>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From an Asset Owner to a System Operator</a:t>
            </a:r>
          </a:p>
        </p:txBody>
      </p:sp>
    </p:spTree>
    <p:extLst>
      <p:ext uri="{BB962C8B-B14F-4D97-AF65-F5344CB8AC3E}">
        <p14:creationId xmlns:p14="http://schemas.microsoft.com/office/powerpoint/2010/main" val="249019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865128"/>
            <a:ext cx="8064000" cy="612000"/>
          </a:xfrm>
        </p:spPr>
        <p:txBody>
          <a:bodyPr/>
          <a:lstStyle/>
          <a:p>
            <a:pPr marL="342900" indent="-342900">
              <a:spcBef>
                <a:spcPct val="20000"/>
              </a:spcBef>
              <a:buFont typeface="Arial" panose="020B0604020202020204" pitchFamily="34" charset="0"/>
              <a:buChar char="•"/>
            </a:pPr>
            <a:r>
              <a:rPr lang="en-US" sz="1600" dirty="0">
                <a:solidFill>
                  <a:schemeClr val="tx1"/>
                </a:solidFill>
                <a:latin typeface="Arial" charset="0"/>
                <a:ea typeface="ＭＳ Ｐゴシック" pitchFamily="84" charset="-128"/>
                <a:cs typeface="+mn-cs"/>
              </a:rPr>
              <a:t>On the time line</a:t>
            </a:r>
          </a:p>
        </p:txBody>
      </p:sp>
      <p:grpSp>
        <p:nvGrpSpPr>
          <p:cNvPr id="2" name="Group 1"/>
          <p:cNvGrpSpPr/>
          <p:nvPr/>
        </p:nvGrpSpPr>
        <p:grpSpPr>
          <a:xfrm>
            <a:off x="1122675" y="1605234"/>
            <a:ext cx="7452828" cy="2304256"/>
            <a:chOff x="742664" y="928340"/>
            <a:chExt cx="7452828" cy="2304256"/>
          </a:xfrm>
        </p:grpSpPr>
        <p:sp>
          <p:nvSpPr>
            <p:cNvPr id="4" name="Chevron 3"/>
            <p:cNvSpPr/>
            <p:nvPr/>
          </p:nvSpPr>
          <p:spPr>
            <a:xfrm>
              <a:off x="2074812" y="928340"/>
              <a:ext cx="2448272" cy="1224136"/>
            </a:xfrm>
            <a:prstGeom prst="chevron">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err="1">
                  <a:ln>
                    <a:noFill/>
                  </a:ln>
                  <a:solidFill>
                    <a:prstClr val="black"/>
                  </a:solidFill>
                  <a:effectLst/>
                  <a:uLnTx/>
                  <a:uFillTx/>
                  <a:latin typeface="Calibri"/>
                  <a:ea typeface="+mn-ea"/>
                  <a:cs typeface="+mn-cs"/>
                </a:rPr>
                <a:t>Operational</a:t>
              </a:r>
              <a:r>
                <a:rPr kumimoji="0" lang="fr-BE" sz="1400" b="0" i="0" u="none" strike="noStrike" kern="0" cap="none" spc="0" normalizeH="0" baseline="0" noProof="0" dirty="0">
                  <a:ln>
                    <a:noFill/>
                  </a:ln>
                  <a:solidFill>
                    <a:prstClr val="black"/>
                  </a:solidFill>
                  <a:effectLst/>
                  <a:uLnTx/>
                  <a:uFillTx/>
                  <a:latin typeface="Calibri"/>
                  <a:ea typeface="+mn-ea"/>
                  <a:cs typeface="+mn-cs"/>
                </a:rPr>
                <a:t> planning horizon</a:t>
              </a:r>
            </a:p>
          </p:txBody>
        </p:sp>
        <p:sp>
          <p:nvSpPr>
            <p:cNvPr id="5" name="Chevron 4"/>
            <p:cNvSpPr/>
            <p:nvPr/>
          </p:nvSpPr>
          <p:spPr>
            <a:xfrm>
              <a:off x="5747220" y="928340"/>
              <a:ext cx="2448272" cy="1224136"/>
            </a:xfrm>
            <a:prstGeom prst="chevron">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a:ln>
                    <a:noFill/>
                  </a:ln>
                  <a:solidFill>
                    <a:prstClr val="black"/>
                  </a:solidFill>
                  <a:effectLst/>
                  <a:uLnTx/>
                  <a:uFillTx/>
                  <a:latin typeface="Calibri"/>
                  <a:ea typeface="+mn-ea"/>
                  <a:cs typeface="+mn-cs"/>
                </a:rPr>
                <a:t>Real Time </a:t>
              </a:r>
              <a:r>
                <a:rPr kumimoji="0" lang="fr-BE" sz="1400" b="0" i="0" u="none" strike="noStrike" kern="0" cap="none" spc="0" normalizeH="0" baseline="0" noProof="0" dirty="0" err="1">
                  <a:ln>
                    <a:noFill/>
                  </a:ln>
                  <a:solidFill>
                    <a:prstClr val="black"/>
                  </a:solidFill>
                  <a:effectLst/>
                  <a:uLnTx/>
                  <a:uFillTx/>
                  <a:latin typeface="Calibri"/>
                  <a:ea typeface="+mn-ea"/>
                  <a:cs typeface="+mn-cs"/>
                </a:rPr>
                <a:t>Operation</a:t>
              </a:r>
              <a:endParaRPr kumimoji="0" lang="fr-BE" sz="14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a:ln>
                    <a:noFill/>
                  </a:ln>
                  <a:solidFill>
                    <a:prstClr val="black"/>
                  </a:solidFill>
                  <a:effectLst/>
                  <a:uLnTx/>
                  <a:uFillTx/>
                  <a:latin typeface="Calibri"/>
                  <a:ea typeface="+mn-ea"/>
                  <a:cs typeface="+mn-cs"/>
                </a:rPr>
                <a:t>horizon</a:t>
              </a:r>
            </a:p>
          </p:txBody>
        </p:sp>
        <p:sp>
          <p:nvSpPr>
            <p:cNvPr id="6" name="Pentagon 5"/>
            <p:cNvSpPr/>
            <p:nvPr/>
          </p:nvSpPr>
          <p:spPr>
            <a:xfrm>
              <a:off x="742664" y="928340"/>
              <a:ext cx="1944216" cy="1224136"/>
            </a:xfrm>
            <a:prstGeom prst="homePlat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a:ln>
                    <a:noFill/>
                  </a:ln>
                  <a:solidFill>
                    <a:prstClr val="black"/>
                  </a:solidFill>
                  <a:effectLst/>
                  <a:uLnTx/>
                  <a:uFillTx/>
                  <a:latin typeface="Calibri"/>
                  <a:ea typeface="+mn-ea"/>
                  <a:cs typeface="+mn-cs"/>
                </a:rPr>
                <a:t>Planning horizon</a:t>
              </a:r>
            </a:p>
          </p:txBody>
        </p:sp>
        <p:sp>
          <p:nvSpPr>
            <p:cNvPr id="7" name="Rectangle 6"/>
            <p:cNvSpPr/>
            <p:nvPr/>
          </p:nvSpPr>
          <p:spPr>
            <a:xfrm>
              <a:off x="742664" y="2368500"/>
              <a:ext cx="1944216" cy="36004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err="1">
                  <a:ln>
                    <a:noFill/>
                  </a:ln>
                  <a:solidFill>
                    <a:prstClr val="black"/>
                  </a:solidFill>
                  <a:effectLst/>
                  <a:uLnTx/>
                  <a:uFillTx/>
                  <a:latin typeface="Calibri"/>
                  <a:ea typeface="+mn-ea"/>
                  <a:cs typeface="+mn-cs"/>
                </a:rPr>
                <a:t>Decision</a:t>
              </a:r>
              <a:r>
                <a:rPr kumimoji="0" lang="fr-BE" sz="1400" b="0" i="0" u="none" strike="noStrike" kern="0" cap="none" spc="0" normalizeH="0" baseline="0" noProof="0" dirty="0">
                  <a:ln>
                    <a:noFill/>
                  </a:ln>
                  <a:solidFill>
                    <a:prstClr val="black"/>
                  </a:solidFill>
                  <a:effectLst/>
                  <a:uLnTx/>
                  <a:uFillTx/>
                  <a:latin typeface="Calibri"/>
                  <a:ea typeface="+mn-ea"/>
                  <a:cs typeface="+mn-cs"/>
                </a:rPr>
                <a:t> </a:t>
              </a:r>
              <a:r>
                <a:rPr kumimoji="0" lang="fr-BE" sz="1400" b="0" i="0" u="none" strike="noStrike" kern="0" cap="none" spc="0" normalizeH="0" baseline="0" noProof="0" dirty="0" err="1">
                  <a:ln>
                    <a:noFill/>
                  </a:ln>
                  <a:solidFill>
                    <a:prstClr val="black"/>
                  </a:solidFill>
                  <a:effectLst/>
                  <a:uLnTx/>
                  <a:uFillTx/>
                  <a:latin typeface="Calibri"/>
                  <a:ea typeface="+mn-ea"/>
                  <a:cs typeface="+mn-cs"/>
                </a:rPr>
                <a:t>investment</a:t>
              </a:r>
              <a:r>
                <a:rPr kumimoji="0" lang="fr-BE" sz="1400" b="0" i="0" u="none" strike="noStrike" kern="0" cap="none" spc="0" normalizeH="0" baseline="0" noProof="0" dirty="0">
                  <a:ln>
                    <a:noFill/>
                  </a:ln>
                  <a:solidFill>
                    <a:prstClr val="black"/>
                  </a:solidFill>
                  <a:effectLst/>
                  <a:uLnTx/>
                  <a:uFillTx/>
                  <a:latin typeface="Calibri"/>
                  <a:ea typeface="+mn-ea"/>
                  <a:cs typeface="+mn-cs"/>
                </a:rPr>
                <a:t> &amp; </a:t>
              </a:r>
              <a:r>
                <a:rPr kumimoji="0" lang="fr-BE" sz="1400" b="0" i="0" u="none" strike="noStrike" kern="0" cap="none" spc="0" normalizeH="0" baseline="0" noProof="0" dirty="0" err="1">
                  <a:ln>
                    <a:noFill/>
                  </a:ln>
                  <a:solidFill>
                    <a:prstClr val="black"/>
                  </a:solidFill>
                  <a:effectLst/>
                  <a:uLnTx/>
                  <a:uFillTx/>
                  <a:latin typeface="Calibri"/>
                  <a:ea typeface="+mn-ea"/>
                  <a:cs typeface="+mn-cs"/>
                </a:rPr>
                <a:t>contracting</a:t>
              </a:r>
              <a:endParaRPr kumimoji="0" lang="fr-BE"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2686880" y="2368500"/>
              <a:ext cx="3672408" cy="36004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err="1">
                  <a:ln>
                    <a:noFill/>
                  </a:ln>
                  <a:solidFill>
                    <a:prstClr val="black"/>
                  </a:solidFill>
                  <a:effectLst/>
                  <a:uLnTx/>
                  <a:uFillTx/>
                  <a:latin typeface="Calibri"/>
                  <a:ea typeface="+mn-ea"/>
                  <a:cs typeface="+mn-cs"/>
                </a:rPr>
                <a:t>Decision</a:t>
              </a:r>
              <a:r>
                <a:rPr kumimoji="0" lang="fr-BE" sz="1400" b="0" i="0" u="none" strike="noStrike" kern="0" cap="none" spc="0" normalizeH="0" baseline="0" noProof="0" dirty="0">
                  <a:ln>
                    <a:noFill/>
                  </a:ln>
                  <a:solidFill>
                    <a:prstClr val="black"/>
                  </a:solidFill>
                  <a:effectLst/>
                  <a:uLnTx/>
                  <a:uFillTx/>
                  <a:latin typeface="Calibri"/>
                  <a:ea typeface="+mn-ea"/>
                  <a:cs typeface="+mn-cs"/>
                </a:rPr>
                <a:t> </a:t>
              </a:r>
              <a:r>
                <a:rPr kumimoji="0" lang="fr-BE" sz="1400" b="0" i="0" u="none" strike="noStrike" kern="0" cap="none" spc="0" normalizeH="0" baseline="0" noProof="0" dirty="0" err="1">
                  <a:ln>
                    <a:noFill/>
                  </a:ln>
                  <a:solidFill>
                    <a:prstClr val="black"/>
                  </a:solidFill>
                  <a:effectLst/>
                  <a:uLnTx/>
                  <a:uFillTx/>
                  <a:latin typeface="Calibri"/>
                  <a:ea typeface="+mn-ea"/>
                  <a:cs typeface="+mn-cs"/>
                </a:rPr>
                <a:t>preventive</a:t>
              </a:r>
              <a:r>
                <a:rPr kumimoji="0" lang="fr-BE" sz="1400" b="0" i="0" u="none" strike="noStrike" kern="0" cap="none" spc="0" normalizeH="0" baseline="0" noProof="0" dirty="0">
                  <a:ln>
                    <a:noFill/>
                  </a:ln>
                  <a:solidFill>
                    <a:prstClr val="black"/>
                  </a:solidFill>
                  <a:effectLst/>
                  <a:uLnTx/>
                  <a:uFillTx/>
                  <a:latin typeface="Calibri"/>
                  <a:ea typeface="+mn-ea"/>
                  <a:cs typeface="+mn-cs"/>
                </a:rPr>
                <a:t> actions</a:t>
              </a:r>
            </a:p>
          </p:txBody>
        </p:sp>
        <p:sp>
          <p:nvSpPr>
            <p:cNvPr id="9" name="Rectangle 8"/>
            <p:cNvSpPr/>
            <p:nvPr/>
          </p:nvSpPr>
          <p:spPr>
            <a:xfrm>
              <a:off x="6359288" y="2368500"/>
              <a:ext cx="18002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a:ln>
                    <a:noFill/>
                  </a:ln>
                  <a:solidFill>
                    <a:prstClr val="black"/>
                  </a:solidFill>
                  <a:effectLst/>
                  <a:uLnTx/>
                  <a:uFillTx/>
                  <a:latin typeface="Calibri"/>
                  <a:ea typeface="+mn-ea"/>
                  <a:cs typeface="+mn-cs"/>
                </a:rPr>
                <a:t>Curative actions</a:t>
              </a:r>
            </a:p>
          </p:txBody>
        </p:sp>
        <p:sp>
          <p:nvSpPr>
            <p:cNvPr id="10" name="Rectangle 9"/>
            <p:cNvSpPr/>
            <p:nvPr/>
          </p:nvSpPr>
          <p:spPr>
            <a:xfrm>
              <a:off x="742664" y="2872556"/>
              <a:ext cx="1944216" cy="36004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a:ln>
                    <a:noFill/>
                  </a:ln>
                  <a:solidFill>
                    <a:prstClr val="black"/>
                  </a:solidFill>
                  <a:effectLst/>
                  <a:uLnTx/>
                  <a:uFillTx/>
                  <a:latin typeface="Calibri"/>
                  <a:ea typeface="+mn-ea"/>
                  <a:cs typeface="+mn-cs"/>
                </a:rPr>
                <a:t>5 </a:t>
              </a:r>
              <a:r>
                <a:rPr kumimoji="0" lang="fr-BE" sz="1400" b="0" i="0" u="none" strike="noStrike" kern="0" cap="none" spc="0" normalizeH="0" baseline="0" noProof="0" dirty="0" err="1">
                  <a:ln>
                    <a:noFill/>
                  </a:ln>
                  <a:solidFill>
                    <a:prstClr val="black"/>
                  </a:solidFill>
                  <a:effectLst/>
                  <a:uLnTx/>
                  <a:uFillTx/>
                  <a:latin typeface="Calibri"/>
                  <a:ea typeface="+mn-ea"/>
                  <a:cs typeface="+mn-cs"/>
                </a:rPr>
                <a:t>Years</a:t>
              </a:r>
              <a:r>
                <a:rPr kumimoji="0" lang="fr-BE" sz="1400" b="0" i="0" u="none" strike="noStrike" kern="0" cap="none" spc="0" normalizeH="0" baseline="0" noProof="0" dirty="0">
                  <a:ln>
                    <a:noFill/>
                  </a:ln>
                  <a:solidFill>
                    <a:prstClr val="black"/>
                  </a:solidFill>
                  <a:effectLst/>
                  <a:uLnTx/>
                  <a:uFillTx/>
                  <a:latin typeface="Calibri"/>
                  <a:ea typeface="+mn-ea"/>
                  <a:cs typeface="+mn-cs"/>
                </a:rPr>
                <a:t> … 1 </a:t>
              </a:r>
              <a:r>
                <a:rPr kumimoji="0" lang="fr-BE" sz="1400" b="0" i="0" u="none" strike="noStrike" kern="0" cap="none" spc="0" normalizeH="0" baseline="0" noProof="0" dirty="0" err="1">
                  <a:ln>
                    <a:noFill/>
                  </a:ln>
                  <a:solidFill>
                    <a:prstClr val="black"/>
                  </a:solidFill>
                  <a:effectLst/>
                  <a:uLnTx/>
                  <a:uFillTx/>
                  <a:latin typeface="Calibri"/>
                  <a:ea typeface="+mn-ea"/>
                  <a:cs typeface="+mn-cs"/>
                </a:rPr>
                <a:t>month</a:t>
              </a:r>
              <a:endParaRPr kumimoji="0" lang="fr-BE"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2686880" y="2872556"/>
              <a:ext cx="1800200" cy="36004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a:ln>
                    <a:noFill/>
                  </a:ln>
                  <a:solidFill>
                    <a:prstClr val="black"/>
                  </a:solidFill>
                  <a:effectLst/>
                  <a:uLnTx/>
                  <a:uFillTx/>
                  <a:latin typeface="Calibri"/>
                  <a:ea typeface="+mn-ea"/>
                  <a:cs typeface="+mn-cs"/>
                </a:rPr>
                <a:t>1 </a:t>
              </a:r>
              <a:r>
                <a:rPr kumimoji="0" lang="fr-BE" sz="1400" b="0" i="0" u="none" strike="noStrike" kern="0" cap="none" spc="0" normalizeH="0" baseline="0" noProof="0" dirty="0" err="1">
                  <a:ln>
                    <a:noFill/>
                  </a:ln>
                  <a:solidFill>
                    <a:prstClr val="black"/>
                  </a:solidFill>
                  <a:effectLst/>
                  <a:uLnTx/>
                  <a:uFillTx/>
                  <a:latin typeface="Calibri"/>
                  <a:ea typeface="+mn-ea"/>
                  <a:cs typeface="+mn-cs"/>
                </a:rPr>
                <a:t>month</a:t>
              </a:r>
              <a:r>
                <a:rPr kumimoji="0" lang="fr-BE" sz="1400" b="0" i="0" u="none" strike="noStrike" kern="0" cap="none" spc="0" normalizeH="0" baseline="0" noProof="0" dirty="0">
                  <a:ln>
                    <a:noFill/>
                  </a:ln>
                  <a:solidFill>
                    <a:prstClr val="black"/>
                  </a:solidFill>
                  <a:effectLst/>
                  <a:uLnTx/>
                  <a:uFillTx/>
                  <a:latin typeface="Calibri"/>
                  <a:ea typeface="+mn-ea"/>
                  <a:cs typeface="+mn-cs"/>
                </a:rPr>
                <a:t> … 1 </a:t>
              </a:r>
              <a:r>
                <a:rPr kumimoji="0" lang="fr-BE" sz="1400" b="0" i="0" u="none" strike="noStrike" kern="0" cap="none" spc="0" normalizeH="0" baseline="0" noProof="0" dirty="0" err="1">
                  <a:ln>
                    <a:noFill/>
                  </a:ln>
                  <a:solidFill>
                    <a:prstClr val="black"/>
                  </a:solidFill>
                  <a:effectLst/>
                  <a:uLnTx/>
                  <a:uFillTx/>
                  <a:latin typeface="Calibri"/>
                  <a:ea typeface="+mn-ea"/>
                  <a:cs typeface="+mn-cs"/>
                </a:rPr>
                <a:t>day</a:t>
              </a:r>
              <a:endParaRPr kumimoji="0" lang="fr-BE"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2" name="Rectangle 11"/>
            <p:cNvSpPr/>
            <p:nvPr/>
          </p:nvSpPr>
          <p:spPr>
            <a:xfrm>
              <a:off x="6359288" y="2872556"/>
              <a:ext cx="1800200" cy="360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a:ln>
                    <a:noFill/>
                  </a:ln>
                  <a:solidFill>
                    <a:prstClr val="black"/>
                  </a:solidFill>
                  <a:effectLst/>
                  <a:uLnTx/>
                  <a:uFillTx/>
                  <a:latin typeface="Calibri"/>
                  <a:ea typeface="+mn-ea"/>
                  <a:cs typeface="+mn-cs"/>
                </a:rPr>
                <a:t>&lt; 1/4h</a:t>
              </a:r>
            </a:p>
          </p:txBody>
        </p:sp>
        <p:sp>
          <p:nvSpPr>
            <p:cNvPr id="13" name="Chevron 12"/>
            <p:cNvSpPr/>
            <p:nvPr/>
          </p:nvSpPr>
          <p:spPr>
            <a:xfrm>
              <a:off x="3911016" y="928340"/>
              <a:ext cx="2448272" cy="1224136"/>
            </a:xfrm>
            <a:prstGeom prst="chevron">
              <a:avLst/>
            </a:prstGeom>
            <a:gradFill flip="none" rotWithShape="1">
              <a:gsLst>
                <a:gs pos="0">
                  <a:srgbClr val="F79646">
                    <a:lumMod val="50000"/>
                  </a:srgbClr>
                </a:gs>
                <a:gs pos="35000">
                  <a:srgbClr val="FFD300"/>
                </a:gs>
                <a:gs pos="100000">
                  <a:srgbClr val="9BBB59">
                    <a:lumMod val="50000"/>
                  </a:srgbClr>
                </a:gs>
              </a:gsLst>
              <a:lin ang="0" scaled="1"/>
              <a:tileRect/>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err="1">
                  <a:ln>
                    <a:noFill/>
                  </a:ln>
                  <a:solidFill>
                    <a:prstClr val="white"/>
                  </a:solidFill>
                  <a:effectLst/>
                  <a:uLnTx/>
                  <a:uFillTx/>
                  <a:latin typeface="Calibri"/>
                  <a:ea typeface="+mn-ea"/>
                  <a:cs typeface="+mn-cs"/>
                </a:rPr>
                <a:t>Operational</a:t>
              </a:r>
              <a:r>
                <a:rPr kumimoji="0" lang="fr-BE" sz="1400" b="0" i="0" u="none" strike="noStrike" kern="0" cap="none" spc="0" normalizeH="0" baseline="0" noProof="0" dirty="0">
                  <a:ln>
                    <a:noFill/>
                  </a:ln>
                  <a:solidFill>
                    <a:prstClr val="white"/>
                  </a:solidFill>
                  <a:effectLst/>
                  <a:uLnTx/>
                  <a:uFillTx/>
                  <a:latin typeface="Calibri"/>
                  <a:ea typeface="+mn-ea"/>
                  <a:cs typeface="+mn-cs"/>
                </a:rPr>
                <a:t> </a:t>
              </a:r>
              <a:r>
                <a:rPr kumimoji="0" lang="fr-BE" sz="1400" b="0" i="0" u="none" strike="noStrike" kern="0" cap="none" spc="0" normalizeH="0" baseline="0" noProof="0" dirty="0" err="1">
                  <a:ln>
                    <a:noFill/>
                  </a:ln>
                  <a:solidFill>
                    <a:prstClr val="white"/>
                  </a:solidFill>
                  <a:effectLst/>
                  <a:uLnTx/>
                  <a:uFillTx/>
                  <a:latin typeface="Calibri"/>
                  <a:ea typeface="+mn-ea"/>
                  <a:cs typeface="+mn-cs"/>
                </a:rPr>
                <a:t>Receding</a:t>
              </a:r>
              <a:r>
                <a:rPr kumimoji="0" lang="fr-BE" sz="1400" b="0" i="0" u="none" strike="noStrike" kern="0" cap="none" spc="0" normalizeH="0" baseline="0" noProof="0" dirty="0">
                  <a:ln>
                    <a:noFill/>
                  </a:ln>
                  <a:solidFill>
                    <a:prstClr val="white"/>
                  </a:solidFill>
                  <a:effectLst/>
                  <a:uLnTx/>
                  <a:uFillTx/>
                  <a:latin typeface="Calibri"/>
                  <a:ea typeface="+mn-ea"/>
                  <a:cs typeface="+mn-cs"/>
                </a:rPr>
                <a:t> horizon</a:t>
              </a:r>
            </a:p>
          </p:txBody>
        </p:sp>
        <p:sp>
          <p:nvSpPr>
            <p:cNvPr id="14" name="Rectangle 13"/>
            <p:cNvSpPr/>
            <p:nvPr/>
          </p:nvSpPr>
          <p:spPr>
            <a:xfrm>
              <a:off x="4487080" y="2872556"/>
              <a:ext cx="1872208" cy="36004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dirty="0">
                  <a:ln>
                    <a:noFill/>
                  </a:ln>
                  <a:solidFill>
                    <a:prstClr val="black"/>
                  </a:solidFill>
                  <a:effectLst/>
                  <a:uLnTx/>
                  <a:uFillTx/>
                  <a:latin typeface="Calibri"/>
                  <a:ea typeface="+mn-ea"/>
                  <a:cs typeface="+mn-cs"/>
                </a:rPr>
                <a:t>1 </a:t>
              </a:r>
              <a:r>
                <a:rPr kumimoji="0" lang="fr-BE" sz="1400" b="0" i="0" u="none" strike="noStrike" kern="0" cap="none" spc="0" normalizeH="0" baseline="0" noProof="0" dirty="0" err="1">
                  <a:ln>
                    <a:noFill/>
                  </a:ln>
                  <a:solidFill>
                    <a:prstClr val="black"/>
                  </a:solidFill>
                  <a:effectLst/>
                  <a:uLnTx/>
                  <a:uFillTx/>
                  <a:latin typeface="Calibri"/>
                  <a:ea typeface="+mn-ea"/>
                  <a:cs typeface="+mn-cs"/>
                </a:rPr>
                <a:t>day</a:t>
              </a:r>
              <a:r>
                <a:rPr kumimoji="0" lang="fr-BE" sz="1400" b="0" i="0" u="none" strike="noStrike" kern="0" cap="none" spc="0" normalizeH="0" baseline="0" noProof="0" dirty="0">
                  <a:ln>
                    <a:noFill/>
                  </a:ln>
                  <a:solidFill>
                    <a:prstClr val="black"/>
                  </a:solidFill>
                  <a:effectLst/>
                  <a:uLnTx/>
                  <a:uFillTx/>
                  <a:latin typeface="Calibri"/>
                  <a:ea typeface="+mn-ea"/>
                  <a:cs typeface="+mn-cs"/>
                </a:rPr>
                <a:t> … 1/4h</a:t>
              </a:r>
            </a:p>
          </p:txBody>
        </p:sp>
      </p:grpSp>
      <p:sp>
        <p:nvSpPr>
          <p:cNvPr id="17" name="Arrow: Down 16">
            <a:extLst>
              <a:ext uri="{FF2B5EF4-FFF2-40B4-BE49-F238E27FC236}">
                <a16:creationId xmlns:a16="http://schemas.microsoft.com/office/drawing/2014/main" id="{253A6F63-8067-4C2F-BE34-7EC27C9304AB}"/>
              </a:ext>
            </a:extLst>
          </p:cNvPr>
          <p:cNvSpPr/>
          <p:nvPr/>
        </p:nvSpPr>
        <p:spPr>
          <a:xfrm>
            <a:off x="7560332" y="4011910"/>
            <a:ext cx="216024" cy="504056"/>
          </a:xfrm>
          <a:prstGeom prst="downArrow">
            <a:avLst/>
          </a:prstGeom>
          <a:solidFill>
            <a:schemeClr val="bg2">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TextBox 17">
            <a:extLst>
              <a:ext uri="{FF2B5EF4-FFF2-40B4-BE49-F238E27FC236}">
                <a16:creationId xmlns:a16="http://schemas.microsoft.com/office/drawing/2014/main" id="{A2B95EFB-606E-480F-A7C4-7A185CFFE614}"/>
              </a:ext>
            </a:extLst>
          </p:cNvPr>
          <p:cNvSpPr txBox="1"/>
          <p:nvPr/>
        </p:nvSpPr>
        <p:spPr>
          <a:xfrm>
            <a:off x="7164288" y="4485249"/>
            <a:ext cx="1008112" cy="369332"/>
          </a:xfrm>
          <a:prstGeom prst="rect">
            <a:avLst/>
          </a:prstGeom>
          <a:noFill/>
        </p:spPr>
        <p:txBody>
          <a:bodyPr wrap="square" rtlCol="0">
            <a:spAutoFit/>
          </a:bodyPr>
          <a:lstStyle/>
          <a:p>
            <a:r>
              <a:rPr lang="fr-BE" dirty="0">
                <a:solidFill>
                  <a:schemeClr val="bg2">
                    <a:lumMod val="50000"/>
                  </a:schemeClr>
                </a:solidFill>
              </a:rPr>
              <a:t>O-ONE</a:t>
            </a:r>
          </a:p>
        </p:txBody>
      </p:sp>
      <p:sp>
        <p:nvSpPr>
          <p:cNvPr id="19" name="Arrow: Down 18">
            <a:extLst>
              <a:ext uri="{FF2B5EF4-FFF2-40B4-BE49-F238E27FC236}">
                <a16:creationId xmlns:a16="http://schemas.microsoft.com/office/drawing/2014/main" id="{04FFCBD6-18DC-4433-8139-C82C535CC290}"/>
              </a:ext>
            </a:extLst>
          </p:cNvPr>
          <p:cNvSpPr/>
          <p:nvPr/>
        </p:nvSpPr>
        <p:spPr>
          <a:xfrm>
            <a:off x="3931347" y="4011910"/>
            <a:ext cx="216024" cy="504056"/>
          </a:xfrm>
          <a:prstGeom prst="down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TextBox 19">
            <a:extLst>
              <a:ext uri="{FF2B5EF4-FFF2-40B4-BE49-F238E27FC236}">
                <a16:creationId xmlns:a16="http://schemas.microsoft.com/office/drawing/2014/main" id="{FBBBC047-3CD4-4AD1-9FC4-753011F48DCE}"/>
              </a:ext>
            </a:extLst>
          </p:cNvPr>
          <p:cNvSpPr txBox="1"/>
          <p:nvPr/>
        </p:nvSpPr>
        <p:spPr>
          <a:xfrm>
            <a:off x="3419872" y="4485249"/>
            <a:ext cx="1296144" cy="646331"/>
          </a:xfrm>
          <a:prstGeom prst="rect">
            <a:avLst/>
          </a:prstGeom>
          <a:noFill/>
        </p:spPr>
        <p:txBody>
          <a:bodyPr wrap="square" rtlCol="0">
            <a:spAutoFit/>
          </a:bodyPr>
          <a:lstStyle/>
          <a:p>
            <a:pPr algn="ctr"/>
            <a:r>
              <a:rPr lang="fr-BE" dirty="0">
                <a:solidFill>
                  <a:schemeClr val="accent5">
                    <a:lumMod val="75000"/>
                  </a:schemeClr>
                </a:solidFill>
              </a:rPr>
              <a:t>ODESA</a:t>
            </a:r>
          </a:p>
          <a:p>
            <a:pPr algn="ctr"/>
            <a:r>
              <a:rPr lang="fr-BE" dirty="0">
                <a:solidFill>
                  <a:schemeClr val="accent5">
                    <a:lumMod val="75000"/>
                  </a:schemeClr>
                </a:solidFill>
              </a:rPr>
              <a:t>Trafic light</a:t>
            </a:r>
          </a:p>
        </p:txBody>
      </p:sp>
      <p:sp>
        <p:nvSpPr>
          <p:cNvPr id="21" name="Text Placeholder 2">
            <a:extLst>
              <a:ext uri="{FF2B5EF4-FFF2-40B4-BE49-F238E27FC236}">
                <a16:creationId xmlns:a16="http://schemas.microsoft.com/office/drawing/2014/main" id="{C9C0EAAC-0AA3-45E7-842A-332A7F6F0E96}"/>
              </a:ext>
            </a:extLst>
          </p:cNvPr>
          <p:cNvSpPr txBox="1">
            <a:spLocks/>
          </p:cNvSpPr>
          <p:nvPr/>
        </p:nvSpPr>
        <p:spPr>
          <a:xfrm>
            <a:off x="2894400" y="229500"/>
            <a:ext cx="5868000" cy="572400"/>
          </a:xfrm>
          <a:prstGeom prst="rect">
            <a:avLst/>
          </a:prstGeom>
        </p:spPr>
        <p:txBody>
          <a:bodyPr/>
          <a:lstStyle>
            <a:lvl1pPr marL="342900" indent="-342900" fontAlgn="base">
              <a:spcBef>
                <a:spcPct val="0"/>
              </a:spcBef>
              <a:spcAft>
                <a:spcPct val="0"/>
              </a:spcAft>
              <a:buFont typeface="Arial" panose="020B0604020202020204" pitchFamily="34" charset="0"/>
              <a:buNone/>
              <a:defRPr lang="fr-BE" sz="3800" dirty="0">
                <a:solidFill>
                  <a:srgbClr val="05AADA"/>
                </a:solidFill>
                <a:latin typeface="Arial" charset="0"/>
                <a:ea typeface="ＭＳ Ｐゴシック" pitchFamily="84" charset="-128"/>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a:t>ORES Approaches</a:t>
            </a:r>
          </a:p>
        </p:txBody>
      </p:sp>
      <p:sp>
        <p:nvSpPr>
          <p:cNvPr id="22" name="Arrow: Down 21">
            <a:extLst>
              <a:ext uri="{FF2B5EF4-FFF2-40B4-BE49-F238E27FC236}">
                <a16:creationId xmlns:a16="http://schemas.microsoft.com/office/drawing/2014/main" id="{9A3CCC5A-133E-491C-95F2-A79460F8E7B7}"/>
              </a:ext>
            </a:extLst>
          </p:cNvPr>
          <p:cNvSpPr/>
          <p:nvPr/>
        </p:nvSpPr>
        <p:spPr>
          <a:xfrm>
            <a:off x="1836902" y="4003246"/>
            <a:ext cx="216024" cy="504056"/>
          </a:xfrm>
          <a:prstGeom prst="down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TextBox 22">
            <a:extLst>
              <a:ext uri="{FF2B5EF4-FFF2-40B4-BE49-F238E27FC236}">
                <a16:creationId xmlns:a16="http://schemas.microsoft.com/office/drawing/2014/main" id="{D1F99B3F-920F-4DB5-96F9-5F5C1F2A1219}"/>
              </a:ext>
            </a:extLst>
          </p:cNvPr>
          <p:cNvSpPr txBox="1"/>
          <p:nvPr/>
        </p:nvSpPr>
        <p:spPr>
          <a:xfrm>
            <a:off x="1122675" y="4490392"/>
            <a:ext cx="1577117" cy="646331"/>
          </a:xfrm>
          <a:prstGeom prst="rect">
            <a:avLst/>
          </a:prstGeom>
          <a:noFill/>
        </p:spPr>
        <p:txBody>
          <a:bodyPr wrap="square" rtlCol="0">
            <a:spAutoFit/>
          </a:bodyPr>
          <a:lstStyle/>
          <a:p>
            <a:pPr algn="ctr"/>
            <a:r>
              <a:rPr lang="fr-BE" dirty="0">
                <a:solidFill>
                  <a:schemeClr val="accent4">
                    <a:lumMod val="75000"/>
                  </a:schemeClr>
                </a:solidFill>
              </a:rPr>
              <a:t>Rep. Day</a:t>
            </a:r>
          </a:p>
          <a:p>
            <a:pPr algn="ctr"/>
            <a:r>
              <a:rPr lang="fr-BE" dirty="0" err="1">
                <a:solidFill>
                  <a:schemeClr val="accent4">
                    <a:lumMod val="75000"/>
                  </a:schemeClr>
                </a:solidFill>
              </a:rPr>
              <a:t>Observability</a:t>
            </a:r>
            <a:endParaRPr lang="fr-BE" dirty="0">
              <a:solidFill>
                <a:schemeClr val="accent4">
                  <a:lumMod val="75000"/>
                </a:schemeClr>
              </a:solidFill>
            </a:endParaRPr>
          </a:p>
        </p:txBody>
      </p:sp>
    </p:spTree>
    <p:extLst>
      <p:ext uri="{BB962C8B-B14F-4D97-AF65-F5344CB8AC3E}">
        <p14:creationId xmlns:p14="http://schemas.microsoft.com/office/powerpoint/2010/main" val="27547775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AYihxDE5kuGURPGQNXaB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RES_modele+num_diapo">
  <a:themeElements>
    <a:clrScheme name="ORES">
      <a:dk1>
        <a:srgbClr val="000000"/>
      </a:dk1>
      <a:lt1>
        <a:srgbClr val="FFFFFF"/>
      </a:lt1>
      <a:dk2>
        <a:srgbClr val="1A262F"/>
      </a:dk2>
      <a:lt2>
        <a:srgbClr val="FFFFFF"/>
      </a:lt2>
      <a:accent1>
        <a:srgbClr val="34B4E4"/>
      </a:accent1>
      <a:accent2>
        <a:srgbClr val="FFD300"/>
      </a:accent2>
      <a:accent3>
        <a:srgbClr val="97C00D"/>
      </a:accent3>
      <a:accent4>
        <a:srgbClr val="694994"/>
      </a:accent4>
      <a:accent5>
        <a:srgbClr val="E53075"/>
      </a:accent5>
      <a:accent6>
        <a:srgbClr val="F79646"/>
      </a:accent6>
      <a:hlink>
        <a:srgbClr val="34B4E4"/>
      </a:hlink>
      <a:folHlink>
        <a:srgbClr val="88949B"/>
      </a:folHlink>
    </a:clrScheme>
    <a:fontScheme name="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8C7CFE89-6CA8-425A-8BF2-BB6A197277F5}" vid="{D47090B1-A358-4E8F-B66B-2DCE61286F62}"/>
    </a:ext>
  </a:extLst>
</a:theme>
</file>

<file path=ppt/theme/theme2.xml><?xml version="1.0" encoding="utf-8"?>
<a:theme xmlns:a="http://schemas.openxmlformats.org/drawingml/2006/main" name="A4_RB_PPT">
  <a:themeElements>
    <a:clrScheme name="Custom 14">
      <a:dk1>
        <a:srgbClr val="000000"/>
      </a:dk1>
      <a:lt1>
        <a:srgbClr val="FFFFFF"/>
      </a:lt1>
      <a:dk2>
        <a:srgbClr val="1A262F"/>
      </a:dk2>
      <a:lt2>
        <a:srgbClr val="97C00D"/>
      </a:lt2>
      <a:accent1>
        <a:srgbClr val="34B4E4"/>
      </a:accent1>
      <a:accent2>
        <a:srgbClr val="FFD300"/>
      </a:accent2>
      <a:accent3>
        <a:srgbClr val="88949B"/>
      </a:accent3>
      <a:accent4>
        <a:srgbClr val="34B4E4"/>
      </a:accent4>
      <a:accent5>
        <a:srgbClr val="E53075"/>
      </a:accent5>
      <a:accent6>
        <a:srgbClr val="F79646"/>
      </a:accent6>
      <a:hlink>
        <a:srgbClr val="694994"/>
      </a:hlink>
      <a:folHlink>
        <a:srgbClr val="88949B"/>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3"/>
          </a:solidFill>
        </a:ln>
        <a:effectLst/>
      </a:spPr>
      <a:bodyPr lIns="72000" tIns="72000" rIns="72000" bIns="72000" rtlCol="0" anchor="t" anchorCtr="0">
        <a:noAutofit/>
      </a:bodyPr>
      <a:lstStyle>
        <a:defPPr algn="l">
          <a:lnSpc>
            <a:spcPct val="90000"/>
          </a:lnSpc>
          <a:spcBef>
            <a:spcPts val="400"/>
          </a:spcBef>
          <a:defRPr sz="1500" b="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nSpc>
            <a:spcPct val="90000"/>
          </a:lnSpc>
          <a:spcBef>
            <a:spcPts val="400"/>
          </a:spcBef>
          <a:buClr>
            <a:srgbClr val="000000"/>
          </a:buClr>
          <a:buSzPct val="100000"/>
          <a:defRPr sz="1500" b="0" noProof="0" dirty="0" smtClean="0">
            <a:latin typeface="+mn-lt"/>
            <a:cs typeface="Arial Narrow" pitchFamily="34" charset="0"/>
          </a:defRPr>
        </a:defPPr>
      </a:lstStyle>
    </a:txDef>
  </a:objectDefaults>
  <a:extraClrSchemeLst/>
</a:theme>
</file>

<file path=ppt/theme/theme3.xml><?xml version="1.0" encoding="utf-8"?>
<a:theme xmlns:a="http://schemas.openxmlformats.org/drawingml/2006/main" name="ORES_modele">
  <a:themeElements>
    <a:clrScheme name="ORES">
      <a:dk1>
        <a:srgbClr val="000000"/>
      </a:dk1>
      <a:lt1>
        <a:srgbClr val="FFFFFF"/>
      </a:lt1>
      <a:dk2>
        <a:srgbClr val="1A262F"/>
      </a:dk2>
      <a:lt2>
        <a:srgbClr val="FFFFFF"/>
      </a:lt2>
      <a:accent1>
        <a:srgbClr val="34B4E4"/>
      </a:accent1>
      <a:accent2>
        <a:srgbClr val="FFD300"/>
      </a:accent2>
      <a:accent3>
        <a:srgbClr val="97C00D"/>
      </a:accent3>
      <a:accent4>
        <a:srgbClr val="694994"/>
      </a:accent4>
      <a:accent5>
        <a:srgbClr val="E53075"/>
      </a:accent5>
      <a:accent6>
        <a:srgbClr val="F79646"/>
      </a:accent6>
      <a:hlink>
        <a:srgbClr val="34B4E4"/>
      </a:hlink>
      <a:folHlink>
        <a:srgbClr val="88949B"/>
      </a:folHlink>
    </a:clrScheme>
    <a:fontScheme name="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RES">
      <a:dk1>
        <a:srgbClr val="000000"/>
      </a:dk1>
      <a:lt1>
        <a:srgbClr val="FFFFFF"/>
      </a:lt1>
      <a:dk2>
        <a:srgbClr val="1A262F"/>
      </a:dk2>
      <a:lt2>
        <a:srgbClr val="FFFFFF"/>
      </a:lt2>
      <a:accent1>
        <a:srgbClr val="34B4E4"/>
      </a:accent1>
      <a:accent2>
        <a:srgbClr val="FFD300"/>
      </a:accent2>
      <a:accent3>
        <a:srgbClr val="97C00D"/>
      </a:accent3>
      <a:accent4>
        <a:srgbClr val="694994"/>
      </a:accent4>
      <a:accent5>
        <a:srgbClr val="E53075"/>
      </a:accent5>
      <a:accent6>
        <a:srgbClr val="F79646"/>
      </a:accent6>
      <a:hlink>
        <a:srgbClr val="34B4E4"/>
      </a:hlink>
      <a:folHlink>
        <a:srgbClr val="88949B"/>
      </a:folHlink>
    </a:clrScheme>
    <a:fontScheme name="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S l i d e M a s t e r I d   x m l n s : x s i = " h t t p : / / w w w . w 3 . o r g / 2 0 0 1 / X M L S c h e m a - i n s t a n c e "   x m l n s : x s d = " h t t p : / / w w w . w 3 . o r g / 2 0 0 1 / X M L S c h e m a " >  
     < P r e s e n t a t i o n I n s t a n c e G u i d > 1 b 9 2 8 0 9 0 - 8 e 8 2 - 4 7 2 3 - b f e 2 - d d 5 8 b 9 1 2 7 f 9 a < / P r e s e n t a t i o n I n s t a n c e G u i d >  
     < S l i d e M a s t e r G u i d > 2 9 f a 1 1 8 b - 5 f 6 9 - 4 e a 6 - a 1 2 0 - 3 7 3 4 8 e 3 f 9 9 f b < / S l i d e M a s t e r G u i d >  
 < / S l i d e M a s t e r I d > 
</file>

<file path=customXml/item2.xml>��< ? x m l   v e r s i o n = " 1 . 0 "   e n c o d i n g = " u t f - 1 6 " ? > < C u s t o m L a y o u t I d   x m l n s : x s i = " h t t p : / / w w w . w 3 . o r g / 2 0 0 1 / X M L S c h e m a - i n s t a n c e "   x m l n s : x s d = " h t t p : / / w w w . w 3 . o r g / 2 0 0 1 / X M L S c h e m a " >  
     < P r e s e n t a t i o n I n s t a n c e G u i d > 1 b 9 2 8 0 9 0 - 8 e 8 2 - 4 7 2 3 - b f e 2 - d d 5 8 b 9 1 2 7 f 9 a < / P r e s e n t a t i o n I n s t a n c e G u i d >  
     < S l i d e M a s t e r G u i d > 2 9 f a 1 1 8 b - 5 f 6 9 - 4 e a 6 - a 1 2 0 - 3 7 3 4 8 e 3 f 9 9 f b < / S l i d e M a s t e r G u i d >  
     < C u s t o m L a y o u t G u i d > 6 8 3 6 f 2 2 d - b c b 6 - 4 f 6 b - b 1 4 1 - 7 e f 7 7 d 9 9 5 c f 4 < / C u s t o m L a y o u t G u i d >  
 < / C u s t o m L a y o u t I d > 
</file>

<file path=customXml/item3.xml>��< ? x m l   v e r s i o n = " 1 . 0 "   e n c o d i n g = " u t f - 1 6 " ? > < C u s t o m L a y o u t I d   x m l n s : x s i = " h t t p : / / w w w . w 3 . o r g / 2 0 0 1 / X M L S c h e m a - i n s t a n c e "   x m l n s : x s d = " h t t p : / / w w w . w 3 . o r g / 2 0 0 1 / X M L S c h e m a " >  
     < P r e s e n t a t i o n I n s t a n c e G u i d > 1 b 9 2 8 0 9 0 - 8 e 8 2 - 4 7 2 3 - b f e 2 - d d 5 8 b 9 1 2 7 f 9 a < / P r e s e n t a t i o n I n s t a n c e G u i d >  
     < S l i d e M a s t e r G u i d > 2 9 f a 1 1 8 b - 5 f 6 9 - 4 e a 6 - a 1 2 0 - 3 7 3 4 8 e 3 f 9 9 f b < / S l i d e M a s t e r G u i d >  
     < C u s t o m L a y o u t G u i d > 8 1 6 9 b 1 7 3 - e d b c - 4 0 5 e - 9 2 f 3 - 1 a f 0 4 1 b 6 3 3 2 a < / C u s t o m L a y o u t G u i d >  
 < / C u s t o m L a y o u t I d > 
</file>

<file path=customXml/item4.xml>��< ? x m l   v e r s i o n = " 1 . 0 "   e n c o d i n g = " u t f - 1 6 " ? > < C u s t o m L a y o u t I d   x m l n s : x s i = " h t t p : / / w w w . w 3 . o r g / 2 0 0 1 / X M L S c h e m a - i n s t a n c e "   x m l n s : x s d = " h t t p : / / w w w . w 3 . o r g / 2 0 0 1 / X M L S c h e m a " >  
     < P r e s e n t a t i o n I n s t a n c e G u i d > 1 b 9 2 8 0 9 0 - 8 e 8 2 - 4 7 2 3 - b f e 2 - d d 5 8 b 9 1 2 7 f 9 a < / P r e s e n t a t i o n I n s t a n c e G u i d >  
     < S l i d e M a s t e r G u i d > 2 9 f a 1 1 8 b - 5 f 6 9 - 4 e a 6 - a 1 2 0 - 3 7 3 4 8 e 3 f 9 9 f b < / S l i d e M a s t e r G u i d >  
     < C u s t o m L a y o u t G u i d > 2 2 3 5 3 5 9 e - 5 5 9 5 - 4 6 d 2 - 8 1 0 1 - e 2 2 8 8 c 4 6 8 d 4 7 < / C u s t o m L a y o u t G u i d >  
 < / C u s t o m L a y o u t I d > 
</file>

<file path=customXml/item5.xml>��< ? x m l   v e r s i o n = " 1 . 0 "   e n c o d i n g = " u t f - 1 6 " ? > < C u s t o m L a y o u t I d   x m l n s : x s i = " h t t p : / / w w w . w 3 . o r g / 2 0 0 1 / X M L S c h e m a - i n s t a n c e "   x m l n s : x s d = " h t t p : / / w w w . w 3 . o r g / 2 0 0 1 / X M L S c h e m a " >  
     < P r e s e n t a t i o n I n s t a n c e G u i d > 1 b 9 2 8 0 9 0 - 8 e 8 2 - 4 7 2 3 - b f e 2 - d d 5 8 b 9 1 2 7 f 9 a < / P r e s e n t a t i o n I n s t a n c e G u i d >  
     < S l i d e M a s t e r G u i d > 2 9 f a 1 1 8 b - 5 f 6 9 - 4 e a 6 - a 1 2 0 - 3 7 3 4 8 e 3 f 9 9 f b < / S l i d e M a s t e r G u i d >  
     < C u s t o m L a y o u t G u i d > f 9 7 e 0 d e f - 8 0 b 8 - 4 e 9 2 - a 7 6 a - 4 b 3 1 5 e 4 7 c 4 2 0 < / C u s t o m L a y o u t G u i d >  
 < / C u s t o m L a y o u t I d > 
</file>

<file path=customXml/item6.xml>��< ? x m l   v e r s i o n = " 1 . 0 "   e n c o d i n g = " u t f - 1 6 " ? > < C u s t o m L a y o u t I d   x m l n s : x s i = " h t t p : / / w w w . w 3 . o r g / 2 0 0 1 / X M L S c h e m a - i n s t a n c e "   x m l n s : x s d = " h t t p : / / w w w . w 3 . o r g / 2 0 0 1 / X M L S c h e m a " >  
     < P r e s e n t a t i o n I n s t a n c e G u i d > 1 b 9 2 8 0 9 0 - 8 e 8 2 - 4 7 2 3 - b f e 2 - d d 5 8 b 9 1 2 7 f 9 a < / P r e s e n t a t i o n I n s t a n c e G u i d >  
     < S l i d e M a s t e r G u i d > 2 9 f a 1 1 8 b - 5 f 6 9 - 4 e a 6 - a 1 2 0 - 3 7 3 4 8 e 3 f 9 9 f b < / S l i d e M a s t e r G u i d >  
     < C u s t o m L a y o u t G u i d > d 1 6 a 6 4 1 5 - c 2 b 5 - 4 1 5 d - 9 5 5 a - 4 1 8 0 0 0 7 d 3 d 4 d < / C u s t o m L a y o u t G u i d >  
 < / C u s t o m L a y o u t I d > 
</file>

<file path=customXml/item7.xml>��< ? x m l   v e r s i o n = " 1 . 0 "   e n c o d i n g = " u t f - 1 6 " ? > < C u s t o m L a y o u t I d   x m l n s : x s i = " h t t p : / / w w w . w 3 . o r g / 2 0 0 1 / X M L S c h e m a - i n s t a n c e "   x m l n s : x s d = " h t t p : / / w w w . w 3 . o r g / 2 0 0 1 / X M L S c h e m a " >  
     < P r e s e n t a t i o n I n s t a n c e G u i d > 1 b 9 2 8 0 9 0 - 8 e 8 2 - 4 7 2 3 - b f e 2 - d d 5 8 b 9 1 2 7 f 9 a < / P r e s e n t a t i o n I n s t a n c e G u i d >  
     < S l i d e M a s t e r G u i d > 2 9 f a 1 1 8 b - 5 f 6 9 - 4 e a 6 - a 1 2 0 - 3 7 3 4 8 e 3 f 9 9 f b < / S l i d e M a s t e r G u i d >  
     < C u s t o m L a y o u t G u i d > e 7 a 6 c 7 5 8 - 3 2 7 1 - 4 1 4 6 - a 8 0 9 - 9 5 4 d 7 4 6 b 6 a 8 e < / C u s t o m L a y o u t G u i d >  
 < / C u s t o m L a y o u t I d > 
</file>

<file path=customXml/item8.xml>��< ? x m l   v e r s i o n = " 1 . 0 "   e n c o d i n g = " u t f - 1 6 " ? > < C u s t o m L a y o u t I d   x m l n s : x s i = " h t t p : / / w w w . w 3 . o r g / 2 0 0 1 / X M L S c h e m a - i n s t a n c e "   x m l n s : x s d = " h t t p : / / w w w . w 3 . o r g / 2 0 0 1 / X M L S c h e m a " >  
     < P r e s e n t a t i o n I n s t a n c e G u i d > 1 b 9 2 8 0 9 0 - 8 e 8 2 - 4 7 2 3 - b f e 2 - d d 5 8 b 9 1 2 7 f 9 a < / P r e s e n t a t i o n I n s t a n c e G u i d >  
     < S l i d e M a s t e r G u i d > 2 9 f a 1 1 8 b - 5 f 6 9 - 4 e a 6 - a 1 2 0 - 3 7 3 4 8 e 3 f 9 9 f b < / S l i d e M a s t e r G u i d >  
     < C u s t o m L a y o u t G u i d > 3 f 3 4 9 b 4 0 - 5 1 d a - 4 5 4 a - 9 b 8 3 - 7 8 a 5 a 4 e 9 a a 4 5 < / C u s t o m L a y o u t G u i d >  
 < / C u s t o m L a y o u t I d > 
</file>

<file path=customXml/item9.xml>��< ? x m l   v e r s i o n = " 1 . 0 "   e n c o d i n g = " u t f - 1 6 " ? > < C u s t o m L a y o u t I d   x m l n s : x s i = " h t t p : / / w w w . w 3 . o r g / 2 0 0 1 / X M L S c h e m a - i n s t a n c e "   x m l n s : x s d = " h t t p : / / w w w . w 3 . o r g / 2 0 0 1 / X M L S c h e m a " >  
     < P r e s e n t a t i o n I n s t a n c e G u i d > 1 b 9 2 8 0 9 0 - 8 e 8 2 - 4 7 2 3 - b f e 2 - d d 5 8 b 9 1 2 7 f 9 a < / P r e s e n t a t i o n I n s t a n c e G u i d >  
     < S l i d e M a s t e r G u i d > 2 9 f a 1 1 8 b - 5 f 6 9 - 4 e a 6 - a 1 2 0 - 3 7 3 4 8 e 3 f 9 9 f b < / S l i d e M a s t e r G u i d >  
     < C u s t o m L a y o u t G u i d > 4 6 8 4 4 8 5 5 - 4 7 6 f - 4 2 1 8 - 9 f 1 0 - b a f 1 1 9 3 0 d 0 8 d < / C u s t o m L a y o u t G u i d >  
 < / C u s t o m L a y o u t I d > 
</file>

<file path=customXml/itemProps1.xml><?xml version="1.0" encoding="utf-8"?>
<ds:datastoreItem xmlns:ds="http://schemas.openxmlformats.org/officeDocument/2006/customXml" ds:itemID="{ABD18194-5E06-4827-8AFE-64CA7D47FE73}">
  <ds:schemaRefs>
    <ds:schemaRef ds:uri="http://www.w3.org/2001/XMLSchema"/>
  </ds:schemaRefs>
</ds:datastoreItem>
</file>

<file path=customXml/itemProps2.xml><?xml version="1.0" encoding="utf-8"?>
<ds:datastoreItem xmlns:ds="http://schemas.openxmlformats.org/officeDocument/2006/customXml" ds:itemID="{E9F48E2B-E27B-4A30-A08A-E5FF0D4F854D}">
  <ds:schemaRefs>
    <ds:schemaRef ds:uri="http://www.w3.org/2001/XMLSchema"/>
  </ds:schemaRefs>
</ds:datastoreItem>
</file>

<file path=customXml/itemProps3.xml><?xml version="1.0" encoding="utf-8"?>
<ds:datastoreItem xmlns:ds="http://schemas.openxmlformats.org/officeDocument/2006/customXml" ds:itemID="{5E122FF6-AFB9-42CB-8EEA-66737BB6E4B2}">
  <ds:schemaRefs>
    <ds:schemaRef ds:uri="http://www.w3.org/2001/XMLSchema"/>
  </ds:schemaRefs>
</ds:datastoreItem>
</file>

<file path=customXml/itemProps4.xml><?xml version="1.0" encoding="utf-8"?>
<ds:datastoreItem xmlns:ds="http://schemas.openxmlformats.org/officeDocument/2006/customXml" ds:itemID="{2AD1E453-3C5C-4E96-B1F7-BF375617A683}">
  <ds:schemaRefs>
    <ds:schemaRef ds:uri="http://www.w3.org/2001/XMLSchema"/>
  </ds:schemaRefs>
</ds:datastoreItem>
</file>

<file path=customXml/itemProps5.xml><?xml version="1.0" encoding="utf-8"?>
<ds:datastoreItem xmlns:ds="http://schemas.openxmlformats.org/officeDocument/2006/customXml" ds:itemID="{35B8840A-973D-47F8-AC0E-0C69DBAC7D3D}">
  <ds:schemaRefs>
    <ds:schemaRef ds:uri="http://www.w3.org/2001/XMLSchema"/>
  </ds:schemaRefs>
</ds:datastoreItem>
</file>

<file path=customXml/itemProps6.xml><?xml version="1.0" encoding="utf-8"?>
<ds:datastoreItem xmlns:ds="http://schemas.openxmlformats.org/officeDocument/2006/customXml" ds:itemID="{9850FAF8-33D2-42AA-B9EC-A780B7604747}">
  <ds:schemaRefs>
    <ds:schemaRef ds:uri="http://www.w3.org/2001/XMLSchema"/>
  </ds:schemaRefs>
</ds:datastoreItem>
</file>

<file path=customXml/itemProps7.xml><?xml version="1.0" encoding="utf-8"?>
<ds:datastoreItem xmlns:ds="http://schemas.openxmlformats.org/officeDocument/2006/customXml" ds:itemID="{75584CB9-C3F0-4A2F-96EF-85CC746E5ADD}">
  <ds:schemaRefs>
    <ds:schemaRef ds:uri="http://www.w3.org/2001/XMLSchema"/>
  </ds:schemaRefs>
</ds:datastoreItem>
</file>

<file path=customXml/itemProps8.xml><?xml version="1.0" encoding="utf-8"?>
<ds:datastoreItem xmlns:ds="http://schemas.openxmlformats.org/officeDocument/2006/customXml" ds:itemID="{9FD8A818-7649-43DE-8659-A6C8118AE0FB}">
  <ds:schemaRefs>
    <ds:schemaRef ds:uri="http://www.w3.org/2001/XMLSchema"/>
  </ds:schemaRefs>
</ds:datastoreItem>
</file>

<file path=customXml/itemProps9.xml><?xml version="1.0" encoding="utf-8"?>
<ds:datastoreItem xmlns:ds="http://schemas.openxmlformats.org/officeDocument/2006/customXml" ds:itemID="{2F8BECB4-BD68-42D6-AFF4-42FABDBF8BC3}">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ORES_modele</Template>
  <TotalTime>0</TotalTime>
  <Words>762</Words>
  <Application>Microsoft Office PowerPoint</Application>
  <PresentationFormat>On-screen Show (16:9)</PresentationFormat>
  <Paragraphs>207</Paragraphs>
  <Slides>19</Slides>
  <Notes>7</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9" baseType="lpstr">
      <vt:lpstr>Abadi Extra Light</vt:lpstr>
      <vt:lpstr>Arial</vt:lpstr>
      <vt:lpstr>Arial Narrow</vt:lpstr>
      <vt:lpstr>Calibri</vt:lpstr>
      <vt:lpstr>Symbol</vt:lpstr>
      <vt:lpstr>Wingdings</vt:lpstr>
      <vt:lpstr>ORES_modele+num_diapo</vt:lpstr>
      <vt:lpstr>A4_RB_PPT</vt:lpstr>
      <vt:lpstr>ORES_modele</vt:lpstr>
      <vt:lpstr>think-cell Slide</vt:lpstr>
      <vt:lpstr>PowerPoint Presentation</vt:lpstr>
      <vt:lpstr>From the distribution network operator to the distribution system operator: will artificial intelligence, machine learning and deep learning be the catalysts for this transformation?”</vt:lpstr>
      <vt:lpstr>PowerPoint Presentation</vt:lpstr>
      <vt:lpstr> A lot of new elements in the DSO’s backyards, just to mention of few…</vt:lpstr>
      <vt:lpstr> A drastic change in the generation and balancing</vt:lpstr>
      <vt:lpstr> A drastic change in the generation and balancing</vt:lpstr>
      <vt:lpstr> Coordination between System needs and local constraints</vt:lpstr>
      <vt:lpstr>PowerPoint Presentation</vt:lpstr>
      <vt:lpstr>On the time line</vt:lpstr>
      <vt:lpstr>PowerPoint Presentation</vt:lpstr>
      <vt:lpstr>Observability and Pseudo-measures</vt:lpstr>
      <vt:lpstr>Planning Horizon</vt:lpstr>
      <vt:lpstr>Operational Planning and trafic light</vt:lpstr>
      <vt:lpstr>Operational Planning and trafic light</vt:lpstr>
      <vt:lpstr>O-ONE</vt:lpstr>
      <vt:lpstr>O-ONE</vt:lpstr>
      <vt:lpstr>Conclusion</vt:lpstr>
      <vt:lpstr>PowerPoint Presentation</vt:lpstr>
      <vt:lpstr>PowerPoint Presentation</vt:lpstr>
    </vt:vector>
  </TitlesOfParts>
  <Company>GDF SUEZ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Vangulick David</dc:creator>
  <cp:lastModifiedBy>Vangulick David</cp:lastModifiedBy>
  <cp:revision>17</cp:revision>
  <dcterms:created xsi:type="dcterms:W3CDTF">2020-11-13T12:59:19Z</dcterms:created>
  <dcterms:modified xsi:type="dcterms:W3CDTF">2020-11-13T17:00:07Z</dcterms:modified>
</cp:coreProperties>
</file>