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D45B41-A1D6-4769-AA8F-729DC838DEE0}" type="datetimeFigureOut">
              <a:rPr lang="fr-BE" smtClean="0"/>
              <a:t>15-11-20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C8AC5-581B-4F13-B8EA-496C1C6BCFC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11900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5763" y="690563"/>
            <a:ext cx="6086475" cy="3424237"/>
          </a:xfrm>
          <a:ln/>
        </p:spPr>
      </p:sp>
      <p:sp>
        <p:nvSpPr>
          <p:cNvPr id="44035" name="Rectangle 3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endParaRPr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032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3490F-40B7-4D9E-8BCC-53E91B0CDDC7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15-11-20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D308-76C9-4355-961E-A1759137421D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210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3490F-40B7-4D9E-8BCC-53E91B0CDDC7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15-11-20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D308-76C9-4355-961E-A1759137421D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178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3490F-40B7-4D9E-8BCC-53E91B0CDDC7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15-11-20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D308-76C9-4355-961E-A1759137421D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085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fr-FR"/>
            </a:lvl1pPr>
          </a:lstStyle>
          <a:p>
            <a:pPr lvl="0"/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880534" y="1927226"/>
            <a:ext cx="5147733" cy="4419596"/>
          </a:xfrm>
        </p:spPr>
        <p:txBody>
          <a:bodyPr/>
          <a:lstStyle>
            <a:lvl1pPr>
              <a:defRPr lang="fr-FR"/>
            </a:lvl1pPr>
            <a:lvl2pPr>
              <a:defRPr lang="fr-FR"/>
            </a:lvl2pPr>
            <a:lvl3pPr marL="1371600" marR="0" lvl="2" indent="-228600" algn="l" defTabSz="914400" rtl="0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•"/>
              <a:tabLst/>
              <a:defRPr lang="fr-FR" sz="2400" b="0" i="0" u="none" strike="noStrike" kern="0" cap="none" spc="0" baseline="0">
                <a:solidFill>
                  <a:srgbClr val="FFFFFF"/>
                </a:solidFill>
                <a:uFillTx/>
                <a:latin typeface="Times New Roman" pitchFamily="18"/>
              </a:defRPr>
            </a:lvl3pPr>
            <a:lvl4pPr marL="1790696" marR="0" lvl="3" indent="-228600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–"/>
              <a:tabLst/>
              <a:defRPr lang="fr-FR" sz="2000" b="0" i="0" u="none" strike="noStrike" kern="0" cap="none" spc="0" baseline="0">
                <a:solidFill>
                  <a:srgbClr val="FFFFFF"/>
                </a:solidFill>
                <a:uFillTx/>
                <a:latin typeface="Times New Roman" pitchFamily="18"/>
              </a:defRPr>
            </a:lvl4pPr>
            <a:lvl5pPr marL="2209803" marR="0" lvl="4" indent="-228600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Char char="»"/>
              <a:tabLst/>
              <a:defRPr lang="fr-FR" sz="2000" b="0" i="0" u="none" strike="noStrike" kern="0" cap="none" spc="0" baseline="0">
                <a:solidFill>
                  <a:srgbClr val="FFFFFF"/>
                </a:solidFill>
                <a:uFillTx/>
                <a:latin typeface="Times New Roman" pitchFamily="18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2"/>
          </p:nvPr>
        </p:nvSpPr>
        <p:spPr>
          <a:xfrm>
            <a:off x="6208892" y="1927226"/>
            <a:ext cx="5147733" cy="2133596"/>
          </a:xfrm>
        </p:spPr>
        <p:txBody>
          <a:bodyPr/>
          <a:lstStyle>
            <a:lvl1pPr>
              <a:defRPr lang="fr-FR"/>
            </a:lvl1pPr>
            <a:lvl2pPr>
              <a:defRPr lang="fr-FR"/>
            </a:lvl2pPr>
            <a:lvl3pPr marL="1371600" marR="0" lvl="2" indent="-228600" algn="l" defTabSz="914400" rtl="0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•"/>
              <a:tabLst/>
              <a:defRPr lang="fr-FR" sz="2400" b="0" i="0" u="none" strike="noStrike" kern="0" cap="none" spc="0" baseline="0">
                <a:solidFill>
                  <a:srgbClr val="FFFFFF"/>
                </a:solidFill>
                <a:uFillTx/>
                <a:latin typeface="Times New Roman" pitchFamily="18"/>
              </a:defRPr>
            </a:lvl3pPr>
            <a:lvl4pPr marL="1790696" marR="0" lvl="3" indent="-228600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–"/>
              <a:tabLst/>
              <a:defRPr lang="fr-FR" sz="2000" b="0" i="0" u="none" strike="noStrike" kern="0" cap="none" spc="0" baseline="0">
                <a:solidFill>
                  <a:srgbClr val="FFFFFF"/>
                </a:solidFill>
                <a:uFillTx/>
                <a:latin typeface="Times New Roman" pitchFamily="18"/>
              </a:defRPr>
            </a:lvl4pPr>
            <a:lvl5pPr marL="2209803" marR="0" lvl="4" indent="-228600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Char char="»"/>
              <a:tabLst/>
              <a:defRPr lang="fr-FR" sz="2000" b="0" i="0" u="none" strike="noStrike" kern="0" cap="none" spc="0" baseline="0">
                <a:solidFill>
                  <a:srgbClr val="FFFFFF"/>
                </a:solidFill>
                <a:uFillTx/>
                <a:latin typeface="Times New Roman" pitchFamily="18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contenu 4"/>
          <p:cNvSpPr txBox="1">
            <a:spLocks noGrp="1"/>
          </p:cNvSpPr>
          <p:nvPr>
            <p:ph idx="3"/>
          </p:nvPr>
        </p:nvSpPr>
        <p:spPr>
          <a:xfrm>
            <a:off x="6208892" y="4213226"/>
            <a:ext cx="5147733" cy="2133596"/>
          </a:xfrm>
        </p:spPr>
        <p:txBody>
          <a:bodyPr/>
          <a:lstStyle>
            <a:lvl1pPr>
              <a:defRPr lang="fr-FR"/>
            </a:lvl1pPr>
            <a:lvl2pPr>
              <a:defRPr lang="fr-FR"/>
            </a:lvl2pPr>
            <a:lvl3pPr marL="1371600" marR="0" lvl="2" indent="-228600" algn="l" defTabSz="914400" rtl="0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•"/>
              <a:tabLst/>
              <a:defRPr lang="fr-FR" sz="2400" b="0" i="0" u="none" strike="noStrike" kern="0" cap="none" spc="0" baseline="0">
                <a:solidFill>
                  <a:srgbClr val="FFFFFF"/>
                </a:solidFill>
                <a:uFillTx/>
                <a:latin typeface="Times New Roman" pitchFamily="18"/>
              </a:defRPr>
            </a:lvl3pPr>
            <a:lvl4pPr marL="1790696" marR="0" lvl="3" indent="-228600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–"/>
              <a:tabLst/>
              <a:defRPr lang="fr-FR" sz="2000" b="0" i="0" u="none" strike="noStrike" kern="0" cap="none" spc="0" baseline="0">
                <a:solidFill>
                  <a:srgbClr val="FFFFFF"/>
                </a:solidFill>
                <a:uFillTx/>
                <a:latin typeface="Times New Roman" pitchFamily="18"/>
              </a:defRPr>
            </a:lvl4pPr>
            <a:lvl5pPr marL="2209803" marR="0" lvl="4" indent="-228600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Char char="»"/>
              <a:tabLst/>
              <a:defRPr lang="fr-FR" sz="2000" b="0" i="0" u="none" strike="noStrike" kern="0" cap="none" spc="0" baseline="0">
                <a:solidFill>
                  <a:srgbClr val="FFFFFF"/>
                </a:solidFill>
                <a:uFillTx/>
                <a:latin typeface="Times New Roman" pitchFamily="18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00123478"/>
      </p:ext>
    </p:extLst>
  </p:cSld>
  <p:clrMapOvr>
    <a:masterClrMapping/>
  </p:clrMapOvr>
  <p:transition/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1416757" y="708025"/>
            <a:ext cx="9392356" cy="762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880534" y="1927225"/>
            <a:ext cx="5147733" cy="21336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6208890" y="1927225"/>
            <a:ext cx="5147733" cy="21336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880534" y="4213225"/>
            <a:ext cx="5147733" cy="21336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208890" y="4213225"/>
            <a:ext cx="5147733" cy="21336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09727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16757" y="708025"/>
            <a:ext cx="9392356" cy="762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880534" y="1927225"/>
            <a:ext cx="5147733" cy="44196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6208890" y="1927225"/>
            <a:ext cx="5147733" cy="21336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6208890" y="4213225"/>
            <a:ext cx="5147733" cy="21336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2325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16757" y="708025"/>
            <a:ext cx="9392356" cy="762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880534" y="1927225"/>
            <a:ext cx="10476089" cy="4419600"/>
          </a:xfrm>
        </p:spPr>
        <p:txBody>
          <a:bodyPr/>
          <a:lstStyle/>
          <a:p>
            <a:pPr lvl="0"/>
            <a:endParaRPr lang="fr-FR" noProof="0" smtClean="0"/>
          </a:p>
        </p:txBody>
      </p:sp>
    </p:spTree>
    <p:extLst>
      <p:ext uri="{BB962C8B-B14F-4D97-AF65-F5344CB8AC3E}">
        <p14:creationId xmlns:p14="http://schemas.microsoft.com/office/powerpoint/2010/main" val="1734175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re et 2 contenus sur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16757" y="708025"/>
            <a:ext cx="9392356" cy="762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880534" y="1927225"/>
            <a:ext cx="5147733" cy="2133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6208890" y="1927225"/>
            <a:ext cx="5147733" cy="2133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3"/>
          </p:nvPr>
        </p:nvSpPr>
        <p:spPr>
          <a:xfrm>
            <a:off x="880534" y="4213225"/>
            <a:ext cx="10476089" cy="2133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35087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3490F-40B7-4D9E-8BCC-53E91B0CDDC7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15-11-20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D308-76C9-4355-961E-A1759137421D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69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3490F-40B7-4D9E-8BCC-53E91B0CDDC7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15-11-20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D308-76C9-4355-961E-A1759137421D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068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3490F-40B7-4D9E-8BCC-53E91B0CDDC7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15-11-20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D308-76C9-4355-961E-A1759137421D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045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3490F-40B7-4D9E-8BCC-53E91B0CDDC7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15-11-20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D308-76C9-4355-961E-A1759137421D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110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3490F-40B7-4D9E-8BCC-53E91B0CDDC7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15-11-20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D308-76C9-4355-961E-A1759137421D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22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3490F-40B7-4D9E-8BCC-53E91B0CDDC7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15-11-20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D308-76C9-4355-961E-A1759137421D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563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3490F-40B7-4D9E-8BCC-53E91B0CDDC7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15-11-20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D308-76C9-4355-961E-A1759137421D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211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3490F-40B7-4D9E-8BCC-53E91B0CDDC7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15-11-20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D308-76C9-4355-961E-A1759137421D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111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3490F-40B7-4D9E-8BCC-53E91B0CDDC7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15-11-20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FD308-76C9-4355-961E-A1759137421D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20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0" y="-27384"/>
            <a:ext cx="12192000" cy="1271612"/>
          </a:xfrm>
          <a:solidFill>
            <a:schemeClr val="bg1">
              <a:lumMod val="95000"/>
            </a:schemeClr>
          </a:solidFill>
          <a:ln w="12701">
            <a:solidFill>
              <a:schemeClr val="bg1">
                <a:lumMod val="75000"/>
              </a:schemeClr>
            </a:solidFill>
            <a:miter/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fr-BE" sz="3200" b="1" dirty="0">
                <a:latin typeface="Californian FB" panose="0207040306080B030204" pitchFamily="18" charset="0"/>
              </a:rPr>
              <a:t>ENDOCRINOLOGY</a:t>
            </a:r>
            <a:endParaRPr lang="fr-BE" sz="3200" b="1" dirty="0">
              <a:latin typeface="Californian FB" panose="0207040306080B030204" pitchFamily="18" charset="0"/>
            </a:endParaRPr>
          </a:p>
        </p:txBody>
      </p:sp>
      <p:sp>
        <p:nvSpPr>
          <p:cNvPr id="5" name="Rectangle 12"/>
          <p:cNvSpPr/>
          <p:nvPr/>
        </p:nvSpPr>
        <p:spPr>
          <a:xfrm>
            <a:off x="6003636" y="-638076"/>
            <a:ext cx="184731" cy="30777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none" anchor="ctr" anchorCtr="1">
            <a:spAutoFit/>
          </a:bodyPr>
          <a:lstStyle/>
          <a:p>
            <a:pPr algn="ctr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BE" sz="1400" kern="0">
              <a:solidFill>
                <a:srgbClr val="FFFFFF"/>
              </a:solidFill>
              <a:effectLst>
                <a:outerShdw dist="38096" dir="2700000">
                  <a:srgbClr val="000000"/>
                </a:outerShdw>
              </a:effectLst>
              <a:latin typeface="Avalon" pitchFamily="34"/>
              <a:cs typeface="Arial" pitchFamily="34" charset="0"/>
            </a:endParaRPr>
          </a:p>
        </p:txBody>
      </p:sp>
      <p:sp>
        <p:nvSpPr>
          <p:cNvPr id="5126" name="Rectangle 59"/>
          <p:cNvSpPr>
            <a:spLocks noChangeArrowheads="1"/>
          </p:cNvSpPr>
          <p:nvPr/>
        </p:nvSpPr>
        <p:spPr bwMode="auto">
          <a:xfrm>
            <a:off x="6003636" y="6699142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 anchorCtr="1">
            <a:spAutoFit/>
          </a:bodyPr>
          <a:lstStyle/>
          <a:p>
            <a:pPr algn="ctr" hangingPunct="0"/>
            <a:endParaRPr lang="fr-BE" sz="1200">
              <a:solidFill>
                <a:srgbClr val="FFFFFF"/>
              </a:solidFill>
              <a:latin typeface="Avalon" pitchFamily="34" charset="0"/>
            </a:endParaRPr>
          </a:p>
          <a:p>
            <a:pPr algn="ctr" hangingPunct="0"/>
            <a:endParaRPr lang="fr-BE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" name="Text Box 65"/>
          <p:cNvSpPr txBox="1"/>
          <p:nvPr/>
        </p:nvSpPr>
        <p:spPr>
          <a:xfrm>
            <a:off x="1074089" y="6064822"/>
            <a:ext cx="9396536" cy="830997"/>
          </a:xfrm>
          <a:prstGeom prst="rect">
            <a:avLst/>
          </a:prstGeom>
          <a:noFill/>
          <a:ln>
            <a:noFill/>
          </a:ln>
        </p:spPr>
        <p:txBody>
          <a:bodyPr wrap="square" anchorCtr="1">
            <a:spAutoFit/>
          </a:bodyPr>
          <a:lstStyle/>
          <a:p>
            <a:pPr algn="ctr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BE" sz="1600" i="1" kern="0" dirty="0">
                <a:solidFill>
                  <a:srgbClr val="000000"/>
                </a:solidFill>
                <a:latin typeface="Avalon" pitchFamily="34"/>
                <a:cs typeface="Arial" pitchFamily="34" charset="0"/>
              </a:rPr>
              <a:t>. </a:t>
            </a:r>
          </a:p>
          <a:p>
            <a:pPr algn="ctr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BE" sz="1600" i="1" kern="0" dirty="0">
                <a:solidFill>
                  <a:srgbClr val="000000"/>
                </a:solidFill>
                <a:latin typeface="Avalon" pitchFamily="34"/>
                <a:cs typeface="Arial" pitchFamily="34" charset="0"/>
              </a:rPr>
              <a:t> </a:t>
            </a:r>
            <a:r>
              <a:rPr lang="fr-BE" sz="16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Hernan </a:t>
            </a:r>
            <a:r>
              <a:rPr lang="fr-BE" sz="16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Valdes-Socin </a:t>
            </a:r>
            <a:r>
              <a:rPr lang="fr-BE" sz="1600" i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MD,PhD</a:t>
            </a:r>
            <a:endParaRPr lang="fr-BE" sz="1600" i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BE" sz="16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Professor</a:t>
            </a:r>
            <a:endParaRPr lang="fr-BE" sz="1600" i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806" y="6105818"/>
            <a:ext cx="639763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2" y="6252542"/>
            <a:ext cx="1288402" cy="560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660831" y="5177677"/>
            <a:ext cx="15055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1400" i="1" dirty="0" err="1">
                <a:solidFill>
                  <a:prstClr val="black"/>
                </a:solidFill>
                <a:latin typeface="Calibri"/>
              </a:rPr>
              <a:t>Vitruvian</a:t>
            </a:r>
            <a:r>
              <a:rPr lang="fr-BE" sz="1400" i="1" dirty="0">
                <a:solidFill>
                  <a:prstClr val="black"/>
                </a:solidFill>
                <a:latin typeface="Calibri"/>
              </a:rPr>
              <a:t> Man</a:t>
            </a:r>
            <a:endParaRPr lang="fr-BE" sz="1400" i="1" dirty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fr-BE" sz="1400" i="1" dirty="0">
                <a:solidFill>
                  <a:prstClr val="black"/>
                </a:solidFill>
                <a:latin typeface="Calibri"/>
              </a:rPr>
              <a:t>Leonardo Da Vinci</a:t>
            </a:r>
            <a:endParaRPr lang="fr-BE" sz="1400" i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25" y="1568265"/>
            <a:ext cx="3574901" cy="357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4" t="37095" r="31709" b="18773"/>
          <a:stretch/>
        </p:blipFill>
        <p:spPr bwMode="auto">
          <a:xfrm>
            <a:off x="7562443" y="1602282"/>
            <a:ext cx="524283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554" y="4787344"/>
            <a:ext cx="720080" cy="40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4" r="14762"/>
          <a:stretch/>
        </p:blipFill>
        <p:spPr bwMode="auto">
          <a:xfrm>
            <a:off x="5954945" y="1585551"/>
            <a:ext cx="727364" cy="53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73" t="69637" r="20632"/>
          <a:stretch/>
        </p:blipFill>
        <p:spPr bwMode="auto">
          <a:xfrm>
            <a:off x="4511824" y="4685788"/>
            <a:ext cx="519698" cy="54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67" r="18753" b="67937"/>
          <a:stretch/>
        </p:blipFill>
        <p:spPr bwMode="auto">
          <a:xfrm>
            <a:off x="4522478" y="2996952"/>
            <a:ext cx="421394" cy="55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26" t="58909" r="3247" b="24546"/>
          <a:stretch/>
        </p:blipFill>
        <p:spPr bwMode="auto">
          <a:xfrm>
            <a:off x="7383874" y="4809034"/>
            <a:ext cx="684838" cy="348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1" t="29636" r="74081" b="33091"/>
          <a:stretch/>
        </p:blipFill>
        <p:spPr bwMode="auto">
          <a:xfrm>
            <a:off x="4522478" y="1585552"/>
            <a:ext cx="462152" cy="55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3" t="66727" r="73494" b="5637"/>
          <a:stretch/>
        </p:blipFill>
        <p:spPr bwMode="auto">
          <a:xfrm>
            <a:off x="7566749" y="2996953"/>
            <a:ext cx="519976" cy="51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20616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Grand écran</PresentationFormat>
  <Paragraphs>6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Avalon</vt:lpstr>
      <vt:lpstr>Calibri</vt:lpstr>
      <vt:lpstr>Californian FB</vt:lpstr>
      <vt:lpstr>Times New Roman</vt:lpstr>
      <vt:lpstr>1_Thème Office</vt:lpstr>
      <vt:lpstr>ENDOCRINOLOGY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ENDOCRINOLOGY</dc:title>
  <dc:creator>Herman Gonzalo Valdes Socin</dc:creator>
  <cp:lastModifiedBy>Herman Gonzalo Valdes Socin</cp:lastModifiedBy>
  <cp:revision>1</cp:revision>
  <dcterms:created xsi:type="dcterms:W3CDTF">2020-11-15T19:52:20Z</dcterms:created>
  <dcterms:modified xsi:type="dcterms:W3CDTF">2020-11-15T19:52:52Z</dcterms:modified>
</cp:coreProperties>
</file>