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notesMasterIdLst>
    <p:notesMasterId r:id="rId48"/>
  </p:notesMasterIdLst>
  <p:sldIdLst>
    <p:sldId id="256" r:id="rId2"/>
    <p:sldId id="305" r:id="rId3"/>
    <p:sldId id="277" r:id="rId4"/>
    <p:sldId id="258" r:id="rId5"/>
    <p:sldId id="274" r:id="rId6"/>
    <p:sldId id="257" r:id="rId7"/>
    <p:sldId id="304" r:id="rId8"/>
    <p:sldId id="259" r:id="rId9"/>
    <p:sldId id="260" r:id="rId10"/>
    <p:sldId id="262" r:id="rId11"/>
    <p:sldId id="313" r:id="rId12"/>
    <p:sldId id="309" r:id="rId13"/>
    <p:sldId id="314" r:id="rId14"/>
    <p:sldId id="310" r:id="rId15"/>
    <p:sldId id="311" r:id="rId16"/>
    <p:sldId id="264" r:id="rId17"/>
    <p:sldId id="272" r:id="rId18"/>
    <p:sldId id="273" r:id="rId19"/>
    <p:sldId id="265" r:id="rId20"/>
    <p:sldId id="266" r:id="rId21"/>
    <p:sldId id="263" r:id="rId22"/>
    <p:sldId id="268" r:id="rId23"/>
    <p:sldId id="299" r:id="rId24"/>
    <p:sldId id="282" r:id="rId25"/>
    <p:sldId id="284" r:id="rId26"/>
    <p:sldId id="283" r:id="rId27"/>
    <p:sldId id="315" r:id="rId28"/>
    <p:sldId id="288" r:id="rId29"/>
    <p:sldId id="295" r:id="rId30"/>
    <p:sldId id="285" r:id="rId31"/>
    <p:sldId id="286" r:id="rId32"/>
    <p:sldId id="292" r:id="rId33"/>
    <p:sldId id="279" r:id="rId34"/>
    <p:sldId id="301" r:id="rId35"/>
    <p:sldId id="280" r:id="rId36"/>
    <p:sldId id="302" r:id="rId37"/>
    <p:sldId id="289" r:id="rId38"/>
    <p:sldId id="303" r:id="rId39"/>
    <p:sldId id="290" r:id="rId40"/>
    <p:sldId id="291" r:id="rId41"/>
    <p:sldId id="293" r:id="rId42"/>
    <p:sldId id="294" r:id="rId43"/>
    <p:sldId id="298" r:id="rId44"/>
    <p:sldId id="306" r:id="rId45"/>
    <p:sldId id="307" r:id="rId46"/>
    <p:sldId id="300" r:id="rId47"/>
  </p:sldIdLst>
  <p:sldSz cx="12192000" cy="685800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A12"/>
    <a:srgbClr val="D2E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1539" autoAdjust="0"/>
  </p:normalViewPr>
  <p:slideViewPr>
    <p:cSldViewPr snapToGrid="0">
      <p:cViewPr varScale="1">
        <p:scale>
          <a:sx n="52" d="100"/>
          <a:sy n="52" d="100"/>
        </p:scale>
        <p:origin x="950" y="3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E247DE-4F7B-4507-8629-97718DBAE04E}" type="doc">
      <dgm:prSet loTypeId="urn:microsoft.com/office/officeart/2008/layout/LinedList" loCatId="list" qsTypeId="urn:microsoft.com/office/officeart/2005/8/quickstyle/simple2" qsCatId="simple" csTypeId="urn:microsoft.com/office/officeart/2005/8/colors/colorful1" csCatId="colorful" phldr="1"/>
      <dgm:spPr/>
    </dgm:pt>
    <dgm:pt modelId="{660A65FC-E2FC-4228-92A8-C592A242A50D}">
      <dgm:prSet phldrT="[Texte]"/>
      <dgm:spPr/>
      <dgm:t>
        <a:bodyPr/>
        <a:lstStyle/>
        <a:p>
          <a:r>
            <a:rPr lang="fr-BE" b="1" dirty="0"/>
            <a:t>Phase 1</a:t>
          </a:r>
        </a:p>
        <a:p>
          <a:r>
            <a:rPr lang="fr-BE" b="1" dirty="0"/>
            <a:t>Explorer</a:t>
          </a:r>
        </a:p>
      </dgm:t>
    </dgm:pt>
    <dgm:pt modelId="{5D410BC0-36C6-4BA5-9011-04BEFAFC5584}" type="parTrans" cxnId="{3BC3BCB7-09B7-4AAF-B320-9927DEBAF8FC}">
      <dgm:prSet/>
      <dgm:spPr/>
      <dgm:t>
        <a:bodyPr/>
        <a:lstStyle/>
        <a:p>
          <a:endParaRPr lang="fr-BE"/>
        </a:p>
      </dgm:t>
    </dgm:pt>
    <dgm:pt modelId="{8CE855AE-E29E-448E-B9E8-C5B53386C3C4}" type="sibTrans" cxnId="{3BC3BCB7-09B7-4AAF-B320-9927DEBAF8FC}">
      <dgm:prSet/>
      <dgm:spPr/>
      <dgm:t>
        <a:bodyPr/>
        <a:lstStyle/>
        <a:p>
          <a:endParaRPr lang="fr-BE"/>
        </a:p>
      </dgm:t>
    </dgm:pt>
    <dgm:pt modelId="{A3F11BA1-FED4-4094-AAD7-4E1F7E3B3426}">
      <dgm:prSet phldrT="[Texte]"/>
      <dgm:spPr/>
      <dgm:t>
        <a:bodyPr/>
        <a:lstStyle/>
        <a:p>
          <a:r>
            <a:rPr lang="fr-BE" dirty="0">
              <a:solidFill>
                <a:schemeClr val="accent2"/>
              </a:solidFill>
            </a:rPr>
            <a:t>Phase 2</a:t>
          </a:r>
          <a:br>
            <a:rPr lang="fr-BE" dirty="0">
              <a:solidFill>
                <a:schemeClr val="accent2"/>
              </a:solidFill>
            </a:rPr>
          </a:br>
          <a:r>
            <a:rPr lang="fr-BE" dirty="0">
              <a:solidFill>
                <a:schemeClr val="accent2"/>
              </a:solidFill>
            </a:rPr>
            <a:t>Préparer</a:t>
          </a:r>
        </a:p>
      </dgm:t>
    </dgm:pt>
    <dgm:pt modelId="{D9E7B179-C84A-4CF5-B925-13E9210EC4D5}" type="parTrans" cxnId="{A511F7DE-5BBB-44B9-A1FA-8065C4776E67}">
      <dgm:prSet/>
      <dgm:spPr/>
      <dgm:t>
        <a:bodyPr/>
        <a:lstStyle/>
        <a:p>
          <a:endParaRPr lang="fr-BE"/>
        </a:p>
      </dgm:t>
    </dgm:pt>
    <dgm:pt modelId="{7F9AD231-7CB7-453F-90FD-8952061D30D3}" type="sibTrans" cxnId="{A511F7DE-5BBB-44B9-A1FA-8065C4776E67}">
      <dgm:prSet/>
      <dgm:spPr/>
      <dgm:t>
        <a:bodyPr/>
        <a:lstStyle/>
        <a:p>
          <a:endParaRPr lang="fr-BE"/>
        </a:p>
      </dgm:t>
    </dgm:pt>
    <dgm:pt modelId="{E5EA3269-ECE6-4D9B-B4BB-1AD31F46E0D3}">
      <dgm:prSet phldrT="[Texte]"/>
      <dgm:spPr/>
      <dgm:t>
        <a:bodyPr/>
        <a:lstStyle/>
        <a:p>
          <a:r>
            <a:rPr lang="fr-BE" dirty="0">
              <a:solidFill>
                <a:schemeClr val="accent2"/>
              </a:solidFill>
            </a:rPr>
            <a:t>Phase 3</a:t>
          </a:r>
          <a:br>
            <a:rPr lang="fr-BE" dirty="0">
              <a:solidFill>
                <a:schemeClr val="accent2"/>
              </a:solidFill>
            </a:rPr>
          </a:br>
          <a:r>
            <a:rPr lang="fr-BE" dirty="0">
              <a:solidFill>
                <a:schemeClr val="accent2"/>
              </a:solidFill>
            </a:rPr>
            <a:t>Implémenter</a:t>
          </a:r>
        </a:p>
      </dgm:t>
    </dgm:pt>
    <dgm:pt modelId="{3F81D963-6F3A-4085-ABD0-A8DC888FECC8}" type="parTrans" cxnId="{046380BB-63C1-4EA1-9D2E-72693698E613}">
      <dgm:prSet/>
      <dgm:spPr/>
      <dgm:t>
        <a:bodyPr/>
        <a:lstStyle/>
        <a:p>
          <a:endParaRPr lang="fr-BE"/>
        </a:p>
      </dgm:t>
    </dgm:pt>
    <dgm:pt modelId="{F63FC57E-8E14-447C-8412-4243BCF1781F}" type="sibTrans" cxnId="{046380BB-63C1-4EA1-9D2E-72693698E613}">
      <dgm:prSet/>
      <dgm:spPr/>
      <dgm:t>
        <a:bodyPr/>
        <a:lstStyle/>
        <a:p>
          <a:endParaRPr lang="fr-BE"/>
        </a:p>
      </dgm:t>
    </dgm:pt>
    <dgm:pt modelId="{1D5FB95B-AD1B-434B-9A76-469EE57B69A0}">
      <dgm:prSet phldrT="[Texte]"/>
      <dgm:spPr/>
      <dgm:t>
        <a:bodyPr/>
        <a:lstStyle/>
        <a:p>
          <a:r>
            <a:rPr lang="fr-BE" dirty="0">
              <a:solidFill>
                <a:schemeClr val="accent2"/>
              </a:solidFill>
            </a:rPr>
            <a:t>Phase 4</a:t>
          </a:r>
          <a:br>
            <a:rPr lang="fr-BE" dirty="0">
              <a:solidFill>
                <a:schemeClr val="accent2"/>
              </a:solidFill>
            </a:rPr>
          </a:br>
          <a:r>
            <a:rPr lang="fr-BE" dirty="0">
              <a:solidFill>
                <a:schemeClr val="accent2"/>
              </a:solidFill>
            </a:rPr>
            <a:t>Maintenir</a:t>
          </a:r>
        </a:p>
      </dgm:t>
    </dgm:pt>
    <dgm:pt modelId="{AE8C6BDF-4EFA-4BE6-A7B5-EF3F933645B6}" type="parTrans" cxnId="{6A3D6EDE-0169-47A8-83C7-5735058B15E4}">
      <dgm:prSet/>
      <dgm:spPr/>
      <dgm:t>
        <a:bodyPr/>
        <a:lstStyle/>
        <a:p>
          <a:endParaRPr lang="fr-BE"/>
        </a:p>
      </dgm:t>
    </dgm:pt>
    <dgm:pt modelId="{7ED90FD8-E55F-4011-86A2-738D0EE8C4BD}" type="sibTrans" cxnId="{6A3D6EDE-0169-47A8-83C7-5735058B15E4}">
      <dgm:prSet/>
      <dgm:spPr/>
      <dgm:t>
        <a:bodyPr/>
        <a:lstStyle/>
        <a:p>
          <a:endParaRPr lang="fr-BE"/>
        </a:p>
      </dgm:t>
    </dgm:pt>
    <dgm:pt modelId="{FAAF87F3-92D6-4096-BFA1-F831DF22B007}" type="pres">
      <dgm:prSet presAssocID="{C2E247DE-4F7B-4507-8629-97718DBAE04E}" presName="vert0" presStyleCnt="0">
        <dgm:presLayoutVars>
          <dgm:dir/>
          <dgm:animOne val="branch"/>
          <dgm:animLvl val="lvl"/>
        </dgm:presLayoutVars>
      </dgm:prSet>
      <dgm:spPr/>
    </dgm:pt>
    <dgm:pt modelId="{BD279092-59E9-4B37-8F7A-4C2D8225AB2F}" type="pres">
      <dgm:prSet presAssocID="{660A65FC-E2FC-4228-92A8-C592A242A50D}" presName="thickLine" presStyleLbl="alignNode1" presStyleIdx="0" presStyleCnt="4"/>
      <dgm:spPr/>
    </dgm:pt>
    <dgm:pt modelId="{1A19A439-AC3F-492D-BE9D-BFF8696FE19A}" type="pres">
      <dgm:prSet presAssocID="{660A65FC-E2FC-4228-92A8-C592A242A50D}" presName="horz1" presStyleCnt="0"/>
      <dgm:spPr/>
    </dgm:pt>
    <dgm:pt modelId="{8BED78CC-CA45-43F3-A400-205EB0F40F23}" type="pres">
      <dgm:prSet presAssocID="{660A65FC-E2FC-4228-92A8-C592A242A50D}" presName="tx1" presStyleLbl="revTx" presStyleIdx="0" presStyleCnt="4"/>
      <dgm:spPr/>
      <dgm:t>
        <a:bodyPr/>
        <a:lstStyle/>
        <a:p>
          <a:endParaRPr lang="fr-FR"/>
        </a:p>
      </dgm:t>
    </dgm:pt>
    <dgm:pt modelId="{923DE20D-E796-4701-ABA5-42B50ABF20D7}" type="pres">
      <dgm:prSet presAssocID="{660A65FC-E2FC-4228-92A8-C592A242A50D}" presName="vert1" presStyleCnt="0"/>
      <dgm:spPr/>
    </dgm:pt>
    <dgm:pt modelId="{03B356AE-A13F-4A7F-B56C-2FF0561061E4}" type="pres">
      <dgm:prSet presAssocID="{A3F11BA1-FED4-4094-AAD7-4E1F7E3B3426}" presName="thickLine" presStyleLbl="alignNode1" presStyleIdx="1" presStyleCnt="4"/>
      <dgm:spPr/>
    </dgm:pt>
    <dgm:pt modelId="{57A405A7-7F1A-4614-9621-6AAAD37EC76C}" type="pres">
      <dgm:prSet presAssocID="{A3F11BA1-FED4-4094-AAD7-4E1F7E3B3426}" presName="horz1" presStyleCnt="0"/>
      <dgm:spPr/>
    </dgm:pt>
    <dgm:pt modelId="{154F33BD-0A30-462F-B8C5-5BAF464206CF}" type="pres">
      <dgm:prSet presAssocID="{A3F11BA1-FED4-4094-AAD7-4E1F7E3B3426}" presName="tx1" presStyleLbl="revTx" presStyleIdx="1" presStyleCnt="4"/>
      <dgm:spPr/>
      <dgm:t>
        <a:bodyPr/>
        <a:lstStyle/>
        <a:p>
          <a:endParaRPr lang="fr-FR"/>
        </a:p>
      </dgm:t>
    </dgm:pt>
    <dgm:pt modelId="{A3959D60-AD12-491B-ABEE-DA7E883A65F5}" type="pres">
      <dgm:prSet presAssocID="{A3F11BA1-FED4-4094-AAD7-4E1F7E3B3426}" presName="vert1" presStyleCnt="0"/>
      <dgm:spPr/>
    </dgm:pt>
    <dgm:pt modelId="{21664A21-4DCB-4397-A842-22BAB6454580}" type="pres">
      <dgm:prSet presAssocID="{E5EA3269-ECE6-4D9B-B4BB-1AD31F46E0D3}" presName="thickLine" presStyleLbl="alignNode1" presStyleIdx="2" presStyleCnt="4"/>
      <dgm:spPr/>
    </dgm:pt>
    <dgm:pt modelId="{B639436C-C91E-4ED1-954C-F01056725888}" type="pres">
      <dgm:prSet presAssocID="{E5EA3269-ECE6-4D9B-B4BB-1AD31F46E0D3}" presName="horz1" presStyleCnt="0"/>
      <dgm:spPr/>
    </dgm:pt>
    <dgm:pt modelId="{44C88D8E-5362-40E1-8F6A-723F0BAD9210}" type="pres">
      <dgm:prSet presAssocID="{E5EA3269-ECE6-4D9B-B4BB-1AD31F46E0D3}" presName="tx1" presStyleLbl="revTx" presStyleIdx="2" presStyleCnt="4"/>
      <dgm:spPr/>
      <dgm:t>
        <a:bodyPr/>
        <a:lstStyle/>
        <a:p>
          <a:endParaRPr lang="fr-FR"/>
        </a:p>
      </dgm:t>
    </dgm:pt>
    <dgm:pt modelId="{016E5319-A6DD-4BD3-AB7A-B2001C02D847}" type="pres">
      <dgm:prSet presAssocID="{E5EA3269-ECE6-4D9B-B4BB-1AD31F46E0D3}" presName="vert1" presStyleCnt="0"/>
      <dgm:spPr/>
    </dgm:pt>
    <dgm:pt modelId="{7E3EE6F1-18A8-4671-A902-D56B570366A9}" type="pres">
      <dgm:prSet presAssocID="{1D5FB95B-AD1B-434B-9A76-469EE57B69A0}" presName="thickLine" presStyleLbl="alignNode1" presStyleIdx="3" presStyleCnt="4"/>
      <dgm:spPr/>
    </dgm:pt>
    <dgm:pt modelId="{ED4A0AED-4DD4-42CB-8A29-013D8540D581}" type="pres">
      <dgm:prSet presAssocID="{1D5FB95B-AD1B-434B-9A76-469EE57B69A0}" presName="horz1" presStyleCnt="0"/>
      <dgm:spPr/>
    </dgm:pt>
    <dgm:pt modelId="{B8BE0692-4544-4061-9EA1-43F81A73B1F6}" type="pres">
      <dgm:prSet presAssocID="{1D5FB95B-AD1B-434B-9A76-469EE57B69A0}" presName="tx1" presStyleLbl="revTx" presStyleIdx="3" presStyleCnt="4"/>
      <dgm:spPr/>
      <dgm:t>
        <a:bodyPr/>
        <a:lstStyle/>
        <a:p>
          <a:endParaRPr lang="fr-FR"/>
        </a:p>
      </dgm:t>
    </dgm:pt>
    <dgm:pt modelId="{4935D1C1-7047-41F8-B03C-027D653B4E91}" type="pres">
      <dgm:prSet presAssocID="{1D5FB95B-AD1B-434B-9A76-469EE57B69A0}" presName="vert1" presStyleCnt="0"/>
      <dgm:spPr/>
    </dgm:pt>
  </dgm:ptLst>
  <dgm:cxnLst>
    <dgm:cxn modelId="{3BC3BCB7-09B7-4AAF-B320-9927DEBAF8FC}" srcId="{C2E247DE-4F7B-4507-8629-97718DBAE04E}" destId="{660A65FC-E2FC-4228-92A8-C592A242A50D}" srcOrd="0" destOrd="0" parTransId="{5D410BC0-36C6-4BA5-9011-04BEFAFC5584}" sibTransId="{8CE855AE-E29E-448E-B9E8-C5B53386C3C4}"/>
    <dgm:cxn modelId="{2D38718B-8A6C-4506-9131-382A219D22FB}" type="presOf" srcId="{1D5FB95B-AD1B-434B-9A76-469EE57B69A0}" destId="{B8BE0692-4544-4061-9EA1-43F81A73B1F6}" srcOrd="0" destOrd="0" presId="urn:microsoft.com/office/officeart/2008/layout/LinedList"/>
    <dgm:cxn modelId="{046380BB-63C1-4EA1-9D2E-72693698E613}" srcId="{C2E247DE-4F7B-4507-8629-97718DBAE04E}" destId="{E5EA3269-ECE6-4D9B-B4BB-1AD31F46E0D3}" srcOrd="2" destOrd="0" parTransId="{3F81D963-6F3A-4085-ABD0-A8DC888FECC8}" sibTransId="{F63FC57E-8E14-447C-8412-4243BCF1781F}"/>
    <dgm:cxn modelId="{B341858C-02F3-4F07-9626-CCCD75A0C813}" type="presOf" srcId="{C2E247DE-4F7B-4507-8629-97718DBAE04E}" destId="{FAAF87F3-92D6-4096-BFA1-F831DF22B007}" srcOrd="0" destOrd="0" presId="urn:microsoft.com/office/officeart/2008/layout/LinedList"/>
    <dgm:cxn modelId="{12D16061-63E8-49D4-9B44-FD9E9C73835B}" type="presOf" srcId="{A3F11BA1-FED4-4094-AAD7-4E1F7E3B3426}" destId="{154F33BD-0A30-462F-B8C5-5BAF464206CF}" srcOrd="0" destOrd="0" presId="urn:microsoft.com/office/officeart/2008/layout/LinedList"/>
    <dgm:cxn modelId="{86BCB1E4-31B3-4615-9811-652FEAD576F5}" type="presOf" srcId="{660A65FC-E2FC-4228-92A8-C592A242A50D}" destId="{8BED78CC-CA45-43F3-A400-205EB0F40F23}" srcOrd="0" destOrd="0" presId="urn:microsoft.com/office/officeart/2008/layout/LinedList"/>
    <dgm:cxn modelId="{A511F7DE-5BBB-44B9-A1FA-8065C4776E67}" srcId="{C2E247DE-4F7B-4507-8629-97718DBAE04E}" destId="{A3F11BA1-FED4-4094-AAD7-4E1F7E3B3426}" srcOrd="1" destOrd="0" parTransId="{D9E7B179-C84A-4CF5-B925-13E9210EC4D5}" sibTransId="{7F9AD231-7CB7-453F-90FD-8952061D30D3}"/>
    <dgm:cxn modelId="{6A3D6EDE-0169-47A8-83C7-5735058B15E4}" srcId="{C2E247DE-4F7B-4507-8629-97718DBAE04E}" destId="{1D5FB95B-AD1B-434B-9A76-469EE57B69A0}" srcOrd="3" destOrd="0" parTransId="{AE8C6BDF-4EFA-4BE6-A7B5-EF3F933645B6}" sibTransId="{7ED90FD8-E55F-4011-86A2-738D0EE8C4BD}"/>
    <dgm:cxn modelId="{BD01FFAA-053F-4004-921F-06655C81941E}" type="presOf" srcId="{E5EA3269-ECE6-4D9B-B4BB-1AD31F46E0D3}" destId="{44C88D8E-5362-40E1-8F6A-723F0BAD9210}" srcOrd="0" destOrd="0" presId="urn:microsoft.com/office/officeart/2008/layout/LinedList"/>
    <dgm:cxn modelId="{65EB5C43-588E-4A91-B27C-72DB4BCDFACC}" type="presParOf" srcId="{FAAF87F3-92D6-4096-BFA1-F831DF22B007}" destId="{BD279092-59E9-4B37-8F7A-4C2D8225AB2F}" srcOrd="0" destOrd="0" presId="urn:microsoft.com/office/officeart/2008/layout/LinedList"/>
    <dgm:cxn modelId="{A5CCA17A-3CC3-47EA-AD9D-914043D0AD01}" type="presParOf" srcId="{FAAF87F3-92D6-4096-BFA1-F831DF22B007}" destId="{1A19A439-AC3F-492D-BE9D-BFF8696FE19A}" srcOrd="1" destOrd="0" presId="urn:microsoft.com/office/officeart/2008/layout/LinedList"/>
    <dgm:cxn modelId="{F494CAC8-2E9B-415C-95CE-9F069CC6EF92}" type="presParOf" srcId="{1A19A439-AC3F-492D-BE9D-BFF8696FE19A}" destId="{8BED78CC-CA45-43F3-A400-205EB0F40F23}" srcOrd="0" destOrd="0" presId="urn:microsoft.com/office/officeart/2008/layout/LinedList"/>
    <dgm:cxn modelId="{37354A4C-5A8D-4669-9B3C-A3CA9A5779BE}" type="presParOf" srcId="{1A19A439-AC3F-492D-BE9D-BFF8696FE19A}" destId="{923DE20D-E796-4701-ABA5-42B50ABF20D7}" srcOrd="1" destOrd="0" presId="urn:microsoft.com/office/officeart/2008/layout/LinedList"/>
    <dgm:cxn modelId="{E6CCC1EB-816E-4D36-AFF5-23D362FE3AAD}" type="presParOf" srcId="{FAAF87F3-92D6-4096-BFA1-F831DF22B007}" destId="{03B356AE-A13F-4A7F-B56C-2FF0561061E4}" srcOrd="2" destOrd="0" presId="urn:microsoft.com/office/officeart/2008/layout/LinedList"/>
    <dgm:cxn modelId="{670A036B-A8A5-4B55-8B4D-7B200F1B111E}" type="presParOf" srcId="{FAAF87F3-92D6-4096-BFA1-F831DF22B007}" destId="{57A405A7-7F1A-4614-9621-6AAAD37EC76C}" srcOrd="3" destOrd="0" presId="urn:microsoft.com/office/officeart/2008/layout/LinedList"/>
    <dgm:cxn modelId="{AF406FC7-1476-4AAB-B11A-4CB910BD0A52}" type="presParOf" srcId="{57A405A7-7F1A-4614-9621-6AAAD37EC76C}" destId="{154F33BD-0A30-462F-B8C5-5BAF464206CF}" srcOrd="0" destOrd="0" presId="urn:microsoft.com/office/officeart/2008/layout/LinedList"/>
    <dgm:cxn modelId="{F7FC08E9-4F88-460A-9F1C-294E38EFB4F7}" type="presParOf" srcId="{57A405A7-7F1A-4614-9621-6AAAD37EC76C}" destId="{A3959D60-AD12-491B-ABEE-DA7E883A65F5}" srcOrd="1" destOrd="0" presId="urn:microsoft.com/office/officeart/2008/layout/LinedList"/>
    <dgm:cxn modelId="{411FB28D-F867-45FD-92FF-991F80972B38}" type="presParOf" srcId="{FAAF87F3-92D6-4096-BFA1-F831DF22B007}" destId="{21664A21-4DCB-4397-A842-22BAB6454580}" srcOrd="4" destOrd="0" presId="urn:microsoft.com/office/officeart/2008/layout/LinedList"/>
    <dgm:cxn modelId="{AAE04BDC-2316-4045-BA3F-225D7EC583B5}" type="presParOf" srcId="{FAAF87F3-92D6-4096-BFA1-F831DF22B007}" destId="{B639436C-C91E-4ED1-954C-F01056725888}" srcOrd="5" destOrd="0" presId="urn:microsoft.com/office/officeart/2008/layout/LinedList"/>
    <dgm:cxn modelId="{E2D3BE10-FB0F-4592-98CD-0DFA800CC32D}" type="presParOf" srcId="{B639436C-C91E-4ED1-954C-F01056725888}" destId="{44C88D8E-5362-40E1-8F6A-723F0BAD9210}" srcOrd="0" destOrd="0" presId="urn:microsoft.com/office/officeart/2008/layout/LinedList"/>
    <dgm:cxn modelId="{168E7EE6-40A4-4928-B8F0-378BD7B86183}" type="presParOf" srcId="{B639436C-C91E-4ED1-954C-F01056725888}" destId="{016E5319-A6DD-4BD3-AB7A-B2001C02D847}" srcOrd="1" destOrd="0" presId="urn:microsoft.com/office/officeart/2008/layout/LinedList"/>
    <dgm:cxn modelId="{44955543-DD71-4F07-8F96-F2671B625D0D}" type="presParOf" srcId="{FAAF87F3-92D6-4096-BFA1-F831DF22B007}" destId="{7E3EE6F1-18A8-4671-A902-D56B570366A9}" srcOrd="6" destOrd="0" presId="urn:microsoft.com/office/officeart/2008/layout/LinedList"/>
    <dgm:cxn modelId="{DC44205D-18F8-42F7-B85E-0889D03C6D5D}" type="presParOf" srcId="{FAAF87F3-92D6-4096-BFA1-F831DF22B007}" destId="{ED4A0AED-4DD4-42CB-8A29-013D8540D581}" srcOrd="7" destOrd="0" presId="urn:microsoft.com/office/officeart/2008/layout/LinedList"/>
    <dgm:cxn modelId="{16873633-9BA4-4109-95FB-AE7EF047F246}" type="presParOf" srcId="{ED4A0AED-4DD4-42CB-8A29-013D8540D581}" destId="{B8BE0692-4544-4061-9EA1-43F81A73B1F6}" srcOrd="0" destOrd="0" presId="urn:microsoft.com/office/officeart/2008/layout/LinedList"/>
    <dgm:cxn modelId="{915FB35B-34AC-4061-B5A9-7B7C6AF61849}" type="presParOf" srcId="{ED4A0AED-4DD4-42CB-8A29-013D8540D581}" destId="{4935D1C1-7047-41F8-B03C-027D653B4E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247DE-4F7B-4507-8629-97718DBAE04E}" type="doc">
      <dgm:prSet loTypeId="urn:microsoft.com/office/officeart/2008/layout/LinedList" loCatId="list" qsTypeId="urn:microsoft.com/office/officeart/2005/8/quickstyle/simple2" qsCatId="simple" csTypeId="urn:microsoft.com/office/officeart/2005/8/colors/colorful1" csCatId="colorful" phldr="1"/>
      <dgm:spPr/>
    </dgm:pt>
    <dgm:pt modelId="{660A65FC-E2FC-4228-92A8-C592A242A50D}">
      <dgm:prSet phldrT="[Texte]"/>
      <dgm:spPr/>
      <dgm:t>
        <a:bodyPr/>
        <a:lstStyle/>
        <a:p>
          <a:r>
            <a:rPr lang="fr-BE" dirty="0">
              <a:solidFill>
                <a:schemeClr val="accent2"/>
              </a:solidFill>
            </a:rPr>
            <a:t>Phase 1</a:t>
          </a:r>
        </a:p>
        <a:p>
          <a:r>
            <a:rPr lang="fr-BE" dirty="0">
              <a:solidFill>
                <a:schemeClr val="accent2"/>
              </a:solidFill>
            </a:rPr>
            <a:t>Explorer</a:t>
          </a:r>
        </a:p>
      </dgm:t>
    </dgm:pt>
    <dgm:pt modelId="{5D410BC0-36C6-4BA5-9011-04BEFAFC5584}" type="parTrans" cxnId="{3BC3BCB7-09B7-4AAF-B320-9927DEBAF8FC}">
      <dgm:prSet/>
      <dgm:spPr/>
      <dgm:t>
        <a:bodyPr/>
        <a:lstStyle/>
        <a:p>
          <a:endParaRPr lang="fr-BE"/>
        </a:p>
      </dgm:t>
    </dgm:pt>
    <dgm:pt modelId="{8CE855AE-E29E-448E-B9E8-C5B53386C3C4}" type="sibTrans" cxnId="{3BC3BCB7-09B7-4AAF-B320-9927DEBAF8FC}">
      <dgm:prSet/>
      <dgm:spPr/>
      <dgm:t>
        <a:bodyPr/>
        <a:lstStyle/>
        <a:p>
          <a:endParaRPr lang="fr-BE"/>
        </a:p>
      </dgm:t>
    </dgm:pt>
    <dgm:pt modelId="{A3F11BA1-FED4-4094-AAD7-4E1F7E3B3426}">
      <dgm:prSet phldrT="[Texte]"/>
      <dgm:spPr/>
      <dgm:t>
        <a:bodyPr/>
        <a:lstStyle/>
        <a:p>
          <a:r>
            <a:rPr lang="fr-BE" b="1" dirty="0"/>
            <a:t>Phase 2</a:t>
          </a:r>
          <a:br>
            <a:rPr lang="fr-BE" b="1" dirty="0"/>
          </a:br>
          <a:r>
            <a:rPr lang="fr-BE" b="1" dirty="0"/>
            <a:t>Préparer</a:t>
          </a:r>
        </a:p>
      </dgm:t>
    </dgm:pt>
    <dgm:pt modelId="{D9E7B179-C84A-4CF5-B925-13E9210EC4D5}" type="parTrans" cxnId="{A511F7DE-5BBB-44B9-A1FA-8065C4776E67}">
      <dgm:prSet/>
      <dgm:spPr/>
      <dgm:t>
        <a:bodyPr/>
        <a:lstStyle/>
        <a:p>
          <a:endParaRPr lang="fr-BE"/>
        </a:p>
      </dgm:t>
    </dgm:pt>
    <dgm:pt modelId="{7F9AD231-7CB7-453F-90FD-8952061D30D3}" type="sibTrans" cxnId="{A511F7DE-5BBB-44B9-A1FA-8065C4776E67}">
      <dgm:prSet/>
      <dgm:spPr/>
      <dgm:t>
        <a:bodyPr/>
        <a:lstStyle/>
        <a:p>
          <a:endParaRPr lang="fr-BE"/>
        </a:p>
      </dgm:t>
    </dgm:pt>
    <dgm:pt modelId="{E5EA3269-ECE6-4D9B-B4BB-1AD31F46E0D3}">
      <dgm:prSet phldrT="[Texte]"/>
      <dgm:spPr/>
      <dgm:t>
        <a:bodyPr/>
        <a:lstStyle/>
        <a:p>
          <a:r>
            <a:rPr lang="fr-BE" dirty="0">
              <a:solidFill>
                <a:schemeClr val="accent2"/>
              </a:solidFill>
            </a:rPr>
            <a:t>Phase 3</a:t>
          </a:r>
          <a:br>
            <a:rPr lang="fr-BE" dirty="0">
              <a:solidFill>
                <a:schemeClr val="accent2"/>
              </a:solidFill>
            </a:rPr>
          </a:br>
          <a:r>
            <a:rPr lang="fr-BE" dirty="0">
              <a:solidFill>
                <a:schemeClr val="accent2"/>
              </a:solidFill>
            </a:rPr>
            <a:t>Implémenter</a:t>
          </a:r>
        </a:p>
      </dgm:t>
    </dgm:pt>
    <dgm:pt modelId="{3F81D963-6F3A-4085-ABD0-A8DC888FECC8}" type="parTrans" cxnId="{046380BB-63C1-4EA1-9D2E-72693698E613}">
      <dgm:prSet/>
      <dgm:spPr/>
      <dgm:t>
        <a:bodyPr/>
        <a:lstStyle/>
        <a:p>
          <a:endParaRPr lang="fr-BE"/>
        </a:p>
      </dgm:t>
    </dgm:pt>
    <dgm:pt modelId="{F63FC57E-8E14-447C-8412-4243BCF1781F}" type="sibTrans" cxnId="{046380BB-63C1-4EA1-9D2E-72693698E613}">
      <dgm:prSet/>
      <dgm:spPr/>
      <dgm:t>
        <a:bodyPr/>
        <a:lstStyle/>
        <a:p>
          <a:endParaRPr lang="fr-BE"/>
        </a:p>
      </dgm:t>
    </dgm:pt>
    <dgm:pt modelId="{1D5FB95B-AD1B-434B-9A76-469EE57B69A0}">
      <dgm:prSet phldrT="[Texte]"/>
      <dgm:spPr/>
      <dgm:t>
        <a:bodyPr/>
        <a:lstStyle/>
        <a:p>
          <a:r>
            <a:rPr lang="fr-BE" dirty="0">
              <a:solidFill>
                <a:schemeClr val="accent2"/>
              </a:solidFill>
            </a:rPr>
            <a:t>Phase 4</a:t>
          </a:r>
          <a:br>
            <a:rPr lang="fr-BE" dirty="0">
              <a:solidFill>
                <a:schemeClr val="accent2"/>
              </a:solidFill>
            </a:rPr>
          </a:br>
          <a:r>
            <a:rPr lang="fr-BE" dirty="0">
              <a:solidFill>
                <a:schemeClr val="accent2"/>
              </a:solidFill>
            </a:rPr>
            <a:t>Maintenir</a:t>
          </a:r>
        </a:p>
      </dgm:t>
    </dgm:pt>
    <dgm:pt modelId="{AE8C6BDF-4EFA-4BE6-A7B5-EF3F933645B6}" type="parTrans" cxnId="{6A3D6EDE-0169-47A8-83C7-5735058B15E4}">
      <dgm:prSet/>
      <dgm:spPr/>
      <dgm:t>
        <a:bodyPr/>
        <a:lstStyle/>
        <a:p>
          <a:endParaRPr lang="fr-BE"/>
        </a:p>
      </dgm:t>
    </dgm:pt>
    <dgm:pt modelId="{7ED90FD8-E55F-4011-86A2-738D0EE8C4BD}" type="sibTrans" cxnId="{6A3D6EDE-0169-47A8-83C7-5735058B15E4}">
      <dgm:prSet/>
      <dgm:spPr/>
      <dgm:t>
        <a:bodyPr/>
        <a:lstStyle/>
        <a:p>
          <a:endParaRPr lang="fr-BE"/>
        </a:p>
      </dgm:t>
    </dgm:pt>
    <dgm:pt modelId="{FAAF87F3-92D6-4096-BFA1-F831DF22B007}" type="pres">
      <dgm:prSet presAssocID="{C2E247DE-4F7B-4507-8629-97718DBAE04E}" presName="vert0" presStyleCnt="0">
        <dgm:presLayoutVars>
          <dgm:dir/>
          <dgm:animOne val="branch"/>
          <dgm:animLvl val="lvl"/>
        </dgm:presLayoutVars>
      </dgm:prSet>
      <dgm:spPr/>
    </dgm:pt>
    <dgm:pt modelId="{BD279092-59E9-4B37-8F7A-4C2D8225AB2F}" type="pres">
      <dgm:prSet presAssocID="{660A65FC-E2FC-4228-92A8-C592A242A50D}" presName="thickLine" presStyleLbl="alignNode1" presStyleIdx="0" presStyleCnt="4"/>
      <dgm:spPr/>
    </dgm:pt>
    <dgm:pt modelId="{1A19A439-AC3F-492D-BE9D-BFF8696FE19A}" type="pres">
      <dgm:prSet presAssocID="{660A65FC-E2FC-4228-92A8-C592A242A50D}" presName="horz1" presStyleCnt="0"/>
      <dgm:spPr/>
    </dgm:pt>
    <dgm:pt modelId="{8BED78CC-CA45-43F3-A400-205EB0F40F23}" type="pres">
      <dgm:prSet presAssocID="{660A65FC-E2FC-4228-92A8-C592A242A50D}" presName="tx1" presStyleLbl="revTx" presStyleIdx="0" presStyleCnt="4"/>
      <dgm:spPr/>
      <dgm:t>
        <a:bodyPr/>
        <a:lstStyle/>
        <a:p>
          <a:endParaRPr lang="fr-FR"/>
        </a:p>
      </dgm:t>
    </dgm:pt>
    <dgm:pt modelId="{923DE20D-E796-4701-ABA5-42B50ABF20D7}" type="pres">
      <dgm:prSet presAssocID="{660A65FC-E2FC-4228-92A8-C592A242A50D}" presName="vert1" presStyleCnt="0"/>
      <dgm:spPr/>
    </dgm:pt>
    <dgm:pt modelId="{03B356AE-A13F-4A7F-B56C-2FF0561061E4}" type="pres">
      <dgm:prSet presAssocID="{A3F11BA1-FED4-4094-AAD7-4E1F7E3B3426}" presName="thickLine" presStyleLbl="alignNode1" presStyleIdx="1" presStyleCnt="4"/>
      <dgm:spPr/>
    </dgm:pt>
    <dgm:pt modelId="{57A405A7-7F1A-4614-9621-6AAAD37EC76C}" type="pres">
      <dgm:prSet presAssocID="{A3F11BA1-FED4-4094-AAD7-4E1F7E3B3426}" presName="horz1" presStyleCnt="0"/>
      <dgm:spPr/>
    </dgm:pt>
    <dgm:pt modelId="{154F33BD-0A30-462F-B8C5-5BAF464206CF}" type="pres">
      <dgm:prSet presAssocID="{A3F11BA1-FED4-4094-AAD7-4E1F7E3B3426}" presName="tx1" presStyleLbl="revTx" presStyleIdx="1" presStyleCnt="4"/>
      <dgm:spPr/>
      <dgm:t>
        <a:bodyPr/>
        <a:lstStyle/>
        <a:p>
          <a:endParaRPr lang="fr-FR"/>
        </a:p>
      </dgm:t>
    </dgm:pt>
    <dgm:pt modelId="{A3959D60-AD12-491B-ABEE-DA7E883A65F5}" type="pres">
      <dgm:prSet presAssocID="{A3F11BA1-FED4-4094-AAD7-4E1F7E3B3426}" presName="vert1" presStyleCnt="0"/>
      <dgm:spPr/>
    </dgm:pt>
    <dgm:pt modelId="{21664A21-4DCB-4397-A842-22BAB6454580}" type="pres">
      <dgm:prSet presAssocID="{E5EA3269-ECE6-4D9B-B4BB-1AD31F46E0D3}" presName="thickLine" presStyleLbl="alignNode1" presStyleIdx="2" presStyleCnt="4"/>
      <dgm:spPr/>
    </dgm:pt>
    <dgm:pt modelId="{B639436C-C91E-4ED1-954C-F01056725888}" type="pres">
      <dgm:prSet presAssocID="{E5EA3269-ECE6-4D9B-B4BB-1AD31F46E0D3}" presName="horz1" presStyleCnt="0"/>
      <dgm:spPr/>
    </dgm:pt>
    <dgm:pt modelId="{44C88D8E-5362-40E1-8F6A-723F0BAD9210}" type="pres">
      <dgm:prSet presAssocID="{E5EA3269-ECE6-4D9B-B4BB-1AD31F46E0D3}" presName="tx1" presStyleLbl="revTx" presStyleIdx="2" presStyleCnt="4"/>
      <dgm:spPr/>
      <dgm:t>
        <a:bodyPr/>
        <a:lstStyle/>
        <a:p>
          <a:endParaRPr lang="fr-FR"/>
        </a:p>
      </dgm:t>
    </dgm:pt>
    <dgm:pt modelId="{016E5319-A6DD-4BD3-AB7A-B2001C02D847}" type="pres">
      <dgm:prSet presAssocID="{E5EA3269-ECE6-4D9B-B4BB-1AD31F46E0D3}" presName="vert1" presStyleCnt="0"/>
      <dgm:spPr/>
    </dgm:pt>
    <dgm:pt modelId="{7E3EE6F1-18A8-4671-A902-D56B570366A9}" type="pres">
      <dgm:prSet presAssocID="{1D5FB95B-AD1B-434B-9A76-469EE57B69A0}" presName="thickLine" presStyleLbl="alignNode1" presStyleIdx="3" presStyleCnt="4"/>
      <dgm:spPr/>
    </dgm:pt>
    <dgm:pt modelId="{ED4A0AED-4DD4-42CB-8A29-013D8540D581}" type="pres">
      <dgm:prSet presAssocID="{1D5FB95B-AD1B-434B-9A76-469EE57B69A0}" presName="horz1" presStyleCnt="0"/>
      <dgm:spPr/>
    </dgm:pt>
    <dgm:pt modelId="{B8BE0692-4544-4061-9EA1-43F81A73B1F6}" type="pres">
      <dgm:prSet presAssocID="{1D5FB95B-AD1B-434B-9A76-469EE57B69A0}" presName="tx1" presStyleLbl="revTx" presStyleIdx="3" presStyleCnt="4"/>
      <dgm:spPr/>
      <dgm:t>
        <a:bodyPr/>
        <a:lstStyle/>
        <a:p>
          <a:endParaRPr lang="fr-FR"/>
        </a:p>
      </dgm:t>
    </dgm:pt>
    <dgm:pt modelId="{4935D1C1-7047-41F8-B03C-027D653B4E91}" type="pres">
      <dgm:prSet presAssocID="{1D5FB95B-AD1B-434B-9A76-469EE57B69A0}" presName="vert1" presStyleCnt="0"/>
      <dgm:spPr/>
    </dgm:pt>
  </dgm:ptLst>
  <dgm:cxnLst>
    <dgm:cxn modelId="{3BC3BCB7-09B7-4AAF-B320-9927DEBAF8FC}" srcId="{C2E247DE-4F7B-4507-8629-97718DBAE04E}" destId="{660A65FC-E2FC-4228-92A8-C592A242A50D}" srcOrd="0" destOrd="0" parTransId="{5D410BC0-36C6-4BA5-9011-04BEFAFC5584}" sibTransId="{8CE855AE-E29E-448E-B9E8-C5B53386C3C4}"/>
    <dgm:cxn modelId="{2D38718B-8A6C-4506-9131-382A219D22FB}" type="presOf" srcId="{1D5FB95B-AD1B-434B-9A76-469EE57B69A0}" destId="{B8BE0692-4544-4061-9EA1-43F81A73B1F6}" srcOrd="0" destOrd="0" presId="urn:microsoft.com/office/officeart/2008/layout/LinedList"/>
    <dgm:cxn modelId="{046380BB-63C1-4EA1-9D2E-72693698E613}" srcId="{C2E247DE-4F7B-4507-8629-97718DBAE04E}" destId="{E5EA3269-ECE6-4D9B-B4BB-1AD31F46E0D3}" srcOrd="2" destOrd="0" parTransId="{3F81D963-6F3A-4085-ABD0-A8DC888FECC8}" sibTransId="{F63FC57E-8E14-447C-8412-4243BCF1781F}"/>
    <dgm:cxn modelId="{B341858C-02F3-4F07-9626-CCCD75A0C813}" type="presOf" srcId="{C2E247DE-4F7B-4507-8629-97718DBAE04E}" destId="{FAAF87F3-92D6-4096-BFA1-F831DF22B007}" srcOrd="0" destOrd="0" presId="urn:microsoft.com/office/officeart/2008/layout/LinedList"/>
    <dgm:cxn modelId="{12D16061-63E8-49D4-9B44-FD9E9C73835B}" type="presOf" srcId="{A3F11BA1-FED4-4094-AAD7-4E1F7E3B3426}" destId="{154F33BD-0A30-462F-B8C5-5BAF464206CF}" srcOrd="0" destOrd="0" presId="urn:microsoft.com/office/officeart/2008/layout/LinedList"/>
    <dgm:cxn modelId="{86BCB1E4-31B3-4615-9811-652FEAD576F5}" type="presOf" srcId="{660A65FC-E2FC-4228-92A8-C592A242A50D}" destId="{8BED78CC-CA45-43F3-A400-205EB0F40F23}" srcOrd="0" destOrd="0" presId="urn:microsoft.com/office/officeart/2008/layout/LinedList"/>
    <dgm:cxn modelId="{A511F7DE-5BBB-44B9-A1FA-8065C4776E67}" srcId="{C2E247DE-4F7B-4507-8629-97718DBAE04E}" destId="{A3F11BA1-FED4-4094-AAD7-4E1F7E3B3426}" srcOrd="1" destOrd="0" parTransId="{D9E7B179-C84A-4CF5-B925-13E9210EC4D5}" sibTransId="{7F9AD231-7CB7-453F-90FD-8952061D30D3}"/>
    <dgm:cxn modelId="{6A3D6EDE-0169-47A8-83C7-5735058B15E4}" srcId="{C2E247DE-4F7B-4507-8629-97718DBAE04E}" destId="{1D5FB95B-AD1B-434B-9A76-469EE57B69A0}" srcOrd="3" destOrd="0" parTransId="{AE8C6BDF-4EFA-4BE6-A7B5-EF3F933645B6}" sibTransId="{7ED90FD8-E55F-4011-86A2-738D0EE8C4BD}"/>
    <dgm:cxn modelId="{BD01FFAA-053F-4004-921F-06655C81941E}" type="presOf" srcId="{E5EA3269-ECE6-4D9B-B4BB-1AD31F46E0D3}" destId="{44C88D8E-5362-40E1-8F6A-723F0BAD9210}" srcOrd="0" destOrd="0" presId="urn:microsoft.com/office/officeart/2008/layout/LinedList"/>
    <dgm:cxn modelId="{65EB5C43-588E-4A91-B27C-72DB4BCDFACC}" type="presParOf" srcId="{FAAF87F3-92D6-4096-BFA1-F831DF22B007}" destId="{BD279092-59E9-4B37-8F7A-4C2D8225AB2F}" srcOrd="0" destOrd="0" presId="urn:microsoft.com/office/officeart/2008/layout/LinedList"/>
    <dgm:cxn modelId="{A5CCA17A-3CC3-47EA-AD9D-914043D0AD01}" type="presParOf" srcId="{FAAF87F3-92D6-4096-BFA1-F831DF22B007}" destId="{1A19A439-AC3F-492D-BE9D-BFF8696FE19A}" srcOrd="1" destOrd="0" presId="urn:microsoft.com/office/officeart/2008/layout/LinedList"/>
    <dgm:cxn modelId="{F494CAC8-2E9B-415C-95CE-9F069CC6EF92}" type="presParOf" srcId="{1A19A439-AC3F-492D-BE9D-BFF8696FE19A}" destId="{8BED78CC-CA45-43F3-A400-205EB0F40F23}" srcOrd="0" destOrd="0" presId="urn:microsoft.com/office/officeart/2008/layout/LinedList"/>
    <dgm:cxn modelId="{37354A4C-5A8D-4669-9B3C-A3CA9A5779BE}" type="presParOf" srcId="{1A19A439-AC3F-492D-BE9D-BFF8696FE19A}" destId="{923DE20D-E796-4701-ABA5-42B50ABF20D7}" srcOrd="1" destOrd="0" presId="urn:microsoft.com/office/officeart/2008/layout/LinedList"/>
    <dgm:cxn modelId="{E6CCC1EB-816E-4D36-AFF5-23D362FE3AAD}" type="presParOf" srcId="{FAAF87F3-92D6-4096-BFA1-F831DF22B007}" destId="{03B356AE-A13F-4A7F-B56C-2FF0561061E4}" srcOrd="2" destOrd="0" presId="urn:microsoft.com/office/officeart/2008/layout/LinedList"/>
    <dgm:cxn modelId="{670A036B-A8A5-4B55-8B4D-7B200F1B111E}" type="presParOf" srcId="{FAAF87F3-92D6-4096-BFA1-F831DF22B007}" destId="{57A405A7-7F1A-4614-9621-6AAAD37EC76C}" srcOrd="3" destOrd="0" presId="urn:microsoft.com/office/officeart/2008/layout/LinedList"/>
    <dgm:cxn modelId="{AF406FC7-1476-4AAB-B11A-4CB910BD0A52}" type="presParOf" srcId="{57A405A7-7F1A-4614-9621-6AAAD37EC76C}" destId="{154F33BD-0A30-462F-B8C5-5BAF464206CF}" srcOrd="0" destOrd="0" presId="urn:microsoft.com/office/officeart/2008/layout/LinedList"/>
    <dgm:cxn modelId="{F7FC08E9-4F88-460A-9F1C-294E38EFB4F7}" type="presParOf" srcId="{57A405A7-7F1A-4614-9621-6AAAD37EC76C}" destId="{A3959D60-AD12-491B-ABEE-DA7E883A65F5}" srcOrd="1" destOrd="0" presId="urn:microsoft.com/office/officeart/2008/layout/LinedList"/>
    <dgm:cxn modelId="{411FB28D-F867-45FD-92FF-991F80972B38}" type="presParOf" srcId="{FAAF87F3-92D6-4096-BFA1-F831DF22B007}" destId="{21664A21-4DCB-4397-A842-22BAB6454580}" srcOrd="4" destOrd="0" presId="urn:microsoft.com/office/officeart/2008/layout/LinedList"/>
    <dgm:cxn modelId="{AAE04BDC-2316-4045-BA3F-225D7EC583B5}" type="presParOf" srcId="{FAAF87F3-92D6-4096-BFA1-F831DF22B007}" destId="{B639436C-C91E-4ED1-954C-F01056725888}" srcOrd="5" destOrd="0" presId="urn:microsoft.com/office/officeart/2008/layout/LinedList"/>
    <dgm:cxn modelId="{E2D3BE10-FB0F-4592-98CD-0DFA800CC32D}" type="presParOf" srcId="{B639436C-C91E-4ED1-954C-F01056725888}" destId="{44C88D8E-5362-40E1-8F6A-723F0BAD9210}" srcOrd="0" destOrd="0" presId="urn:microsoft.com/office/officeart/2008/layout/LinedList"/>
    <dgm:cxn modelId="{168E7EE6-40A4-4928-B8F0-378BD7B86183}" type="presParOf" srcId="{B639436C-C91E-4ED1-954C-F01056725888}" destId="{016E5319-A6DD-4BD3-AB7A-B2001C02D847}" srcOrd="1" destOrd="0" presId="urn:microsoft.com/office/officeart/2008/layout/LinedList"/>
    <dgm:cxn modelId="{44955543-DD71-4F07-8F96-F2671B625D0D}" type="presParOf" srcId="{FAAF87F3-92D6-4096-BFA1-F831DF22B007}" destId="{7E3EE6F1-18A8-4671-A902-D56B570366A9}" srcOrd="6" destOrd="0" presId="urn:microsoft.com/office/officeart/2008/layout/LinedList"/>
    <dgm:cxn modelId="{DC44205D-18F8-42F7-B85E-0889D03C6D5D}" type="presParOf" srcId="{FAAF87F3-92D6-4096-BFA1-F831DF22B007}" destId="{ED4A0AED-4DD4-42CB-8A29-013D8540D581}" srcOrd="7" destOrd="0" presId="urn:microsoft.com/office/officeart/2008/layout/LinedList"/>
    <dgm:cxn modelId="{16873633-9BA4-4109-95FB-AE7EF047F246}" type="presParOf" srcId="{ED4A0AED-4DD4-42CB-8A29-013D8540D581}" destId="{B8BE0692-4544-4061-9EA1-43F81A73B1F6}" srcOrd="0" destOrd="0" presId="urn:microsoft.com/office/officeart/2008/layout/LinedList"/>
    <dgm:cxn modelId="{915FB35B-34AC-4061-B5A9-7B7C6AF61849}" type="presParOf" srcId="{ED4A0AED-4DD4-42CB-8A29-013D8540D581}" destId="{4935D1C1-7047-41F8-B03C-027D653B4E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E247DE-4F7B-4507-8629-97718DBAE04E}" type="doc">
      <dgm:prSet loTypeId="urn:microsoft.com/office/officeart/2008/layout/LinedList" loCatId="list" qsTypeId="urn:microsoft.com/office/officeart/2005/8/quickstyle/simple2" qsCatId="simple" csTypeId="urn:microsoft.com/office/officeart/2005/8/colors/colorful1" csCatId="colorful" phldr="1"/>
      <dgm:spPr/>
    </dgm:pt>
    <dgm:pt modelId="{660A65FC-E2FC-4228-92A8-C592A242A50D}">
      <dgm:prSet phldrT="[Texte]"/>
      <dgm:spPr/>
      <dgm:t>
        <a:bodyPr/>
        <a:lstStyle/>
        <a:p>
          <a:r>
            <a:rPr lang="fr-BE" dirty="0">
              <a:solidFill>
                <a:schemeClr val="accent2"/>
              </a:solidFill>
            </a:rPr>
            <a:t>Phase 1</a:t>
          </a:r>
        </a:p>
        <a:p>
          <a:r>
            <a:rPr lang="fr-BE" dirty="0">
              <a:solidFill>
                <a:schemeClr val="accent2"/>
              </a:solidFill>
            </a:rPr>
            <a:t>Explorer</a:t>
          </a:r>
        </a:p>
      </dgm:t>
    </dgm:pt>
    <dgm:pt modelId="{5D410BC0-36C6-4BA5-9011-04BEFAFC5584}" type="parTrans" cxnId="{3BC3BCB7-09B7-4AAF-B320-9927DEBAF8FC}">
      <dgm:prSet/>
      <dgm:spPr/>
      <dgm:t>
        <a:bodyPr/>
        <a:lstStyle/>
        <a:p>
          <a:endParaRPr lang="fr-BE"/>
        </a:p>
      </dgm:t>
    </dgm:pt>
    <dgm:pt modelId="{8CE855AE-E29E-448E-B9E8-C5B53386C3C4}" type="sibTrans" cxnId="{3BC3BCB7-09B7-4AAF-B320-9927DEBAF8FC}">
      <dgm:prSet/>
      <dgm:spPr/>
      <dgm:t>
        <a:bodyPr/>
        <a:lstStyle/>
        <a:p>
          <a:endParaRPr lang="fr-BE"/>
        </a:p>
      </dgm:t>
    </dgm:pt>
    <dgm:pt modelId="{A3F11BA1-FED4-4094-AAD7-4E1F7E3B3426}">
      <dgm:prSet phldrT="[Texte]"/>
      <dgm:spPr/>
      <dgm:t>
        <a:bodyPr/>
        <a:lstStyle/>
        <a:p>
          <a:r>
            <a:rPr lang="fr-BE" b="1" dirty="0"/>
            <a:t>Phase 2</a:t>
          </a:r>
          <a:br>
            <a:rPr lang="fr-BE" b="1" dirty="0"/>
          </a:br>
          <a:r>
            <a:rPr lang="fr-BE" b="1" dirty="0"/>
            <a:t>Préparer</a:t>
          </a:r>
        </a:p>
      </dgm:t>
    </dgm:pt>
    <dgm:pt modelId="{D9E7B179-C84A-4CF5-B925-13E9210EC4D5}" type="parTrans" cxnId="{A511F7DE-5BBB-44B9-A1FA-8065C4776E67}">
      <dgm:prSet/>
      <dgm:spPr/>
      <dgm:t>
        <a:bodyPr/>
        <a:lstStyle/>
        <a:p>
          <a:endParaRPr lang="fr-BE"/>
        </a:p>
      </dgm:t>
    </dgm:pt>
    <dgm:pt modelId="{7F9AD231-7CB7-453F-90FD-8952061D30D3}" type="sibTrans" cxnId="{A511F7DE-5BBB-44B9-A1FA-8065C4776E67}">
      <dgm:prSet/>
      <dgm:spPr/>
      <dgm:t>
        <a:bodyPr/>
        <a:lstStyle/>
        <a:p>
          <a:endParaRPr lang="fr-BE"/>
        </a:p>
      </dgm:t>
    </dgm:pt>
    <dgm:pt modelId="{E5EA3269-ECE6-4D9B-B4BB-1AD31F46E0D3}">
      <dgm:prSet phldrT="[Texte]"/>
      <dgm:spPr/>
      <dgm:t>
        <a:bodyPr/>
        <a:lstStyle/>
        <a:p>
          <a:r>
            <a:rPr lang="fr-BE" dirty="0">
              <a:solidFill>
                <a:schemeClr val="accent2"/>
              </a:solidFill>
            </a:rPr>
            <a:t>Phase 3</a:t>
          </a:r>
          <a:br>
            <a:rPr lang="fr-BE" dirty="0">
              <a:solidFill>
                <a:schemeClr val="accent2"/>
              </a:solidFill>
            </a:rPr>
          </a:br>
          <a:r>
            <a:rPr lang="fr-BE" dirty="0">
              <a:solidFill>
                <a:schemeClr val="accent2"/>
              </a:solidFill>
            </a:rPr>
            <a:t>Implémenter</a:t>
          </a:r>
        </a:p>
      </dgm:t>
    </dgm:pt>
    <dgm:pt modelId="{3F81D963-6F3A-4085-ABD0-A8DC888FECC8}" type="parTrans" cxnId="{046380BB-63C1-4EA1-9D2E-72693698E613}">
      <dgm:prSet/>
      <dgm:spPr/>
      <dgm:t>
        <a:bodyPr/>
        <a:lstStyle/>
        <a:p>
          <a:endParaRPr lang="fr-BE"/>
        </a:p>
      </dgm:t>
    </dgm:pt>
    <dgm:pt modelId="{F63FC57E-8E14-447C-8412-4243BCF1781F}" type="sibTrans" cxnId="{046380BB-63C1-4EA1-9D2E-72693698E613}">
      <dgm:prSet/>
      <dgm:spPr/>
      <dgm:t>
        <a:bodyPr/>
        <a:lstStyle/>
        <a:p>
          <a:endParaRPr lang="fr-BE"/>
        </a:p>
      </dgm:t>
    </dgm:pt>
    <dgm:pt modelId="{1D5FB95B-AD1B-434B-9A76-469EE57B69A0}">
      <dgm:prSet phldrT="[Texte]"/>
      <dgm:spPr/>
      <dgm:t>
        <a:bodyPr/>
        <a:lstStyle/>
        <a:p>
          <a:r>
            <a:rPr lang="fr-BE" dirty="0">
              <a:solidFill>
                <a:schemeClr val="accent2"/>
              </a:solidFill>
            </a:rPr>
            <a:t>Phase 4</a:t>
          </a:r>
          <a:br>
            <a:rPr lang="fr-BE" dirty="0">
              <a:solidFill>
                <a:schemeClr val="accent2"/>
              </a:solidFill>
            </a:rPr>
          </a:br>
          <a:r>
            <a:rPr lang="fr-BE" dirty="0">
              <a:solidFill>
                <a:schemeClr val="accent2"/>
              </a:solidFill>
            </a:rPr>
            <a:t>Maintenir</a:t>
          </a:r>
        </a:p>
      </dgm:t>
    </dgm:pt>
    <dgm:pt modelId="{AE8C6BDF-4EFA-4BE6-A7B5-EF3F933645B6}" type="parTrans" cxnId="{6A3D6EDE-0169-47A8-83C7-5735058B15E4}">
      <dgm:prSet/>
      <dgm:spPr/>
      <dgm:t>
        <a:bodyPr/>
        <a:lstStyle/>
        <a:p>
          <a:endParaRPr lang="fr-BE"/>
        </a:p>
      </dgm:t>
    </dgm:pt>
    <dgm:pt modelId="{7ED90FD8-E55F-4011-86A2-738D0EE8C4BD}" type="sibTrans" cxnId="{6A3D6EDE-0169-47A8-83C7-5735058B15E4}">
      <dgm:prSet/>
      <dgm:spPr/>
      <dgm:t>
        <a:bodyPr/>
        <a:lstStyle/>
        <a:p>
          <a:endParaRPr lang="fr-BE"/>
        </a:p>
      </dgm:t>
    </dgm:pt>
    <dgm:pt modelId="{FAAF87F3-92D6-4096-BFA1-F831DF22B007}" type="pres">
      <dgm:prSet presAssocID="{C2E247DE-4F7B-4507-8629-97718DBAE04E}" presName="vert0" presStyleCnt="0">
        <dgm:presLayoutVars>
          <dgm:dir/>
          <dgm:animOne val="branch"/>
          <dgm:animLvl val="lvl"/>
        </dgm:presLayoutVars>
      </dgm:prSet>
      <dgm:spPr/>
    </dgm:pt>
    <dgm:pt modelId="{BD279092-59E9-4B37-8F7A-4C2D8225AB2F}" type="pres">
      <dgm:prSet presAssocID="{660A65FC-E2FC-4228-92A8-C592A242A50D}" presName="thickLine" presStyleLbl="alignNode1" presStyleIdx="0" presStyleCnt="4"/>
      <dgm:spPr/>
    </dgm:pt>
    <dgm:pt modelId="{1A19A439-AC3F-492D-BE9D-BFF8696FE19A}" type="pres">
      <dgm:prSet presAssocID="{660A65FC-E2FC-4228-92A8-C592A242A50D}" presName="horz1" presStyleCnt="0"/>
      <dgm:spPr/>
    </dgm:pt>
    <dgm:pt modelId="{8BED78CC-CA45-43F3-A400-205EB0F40F23}" type="pres">
      <dgm:prSet presAssocID="{660A65FC-E2FC-4228-92A8-C592A242A50D}" presName="tx1" presStyleLbl="revTx" presStyleIdx="0" presStyleCnt="4"/>
      <dgm:spPr/>
      <dgm:t>
        <a:bodyPr/>
        <a:lstStyle/>
        <a:p>
          <a:endParaRPr lang="fr-FR"/>
        </a:p>
      </dgm:t>
    </dgm:pt>
    <dgm:pt modelId="{923DE20D-E796-4701-ABA5-42B50ABF20D7}" type="pres">
      <dgm:prSet presAssocID="{660A65FC-E2FC-4228-92A8-C592A242A50D}" presName="vert1" presStyleCnt="0"/>
      <dgm:spPr/>
    </dgm:pt>
    <dgm:pt modelId="{03B356AE-A13F-4A7F-B56C-2FF0561061E4}" type="pres">
      <dgm:prSet presAssocID="{A3F11BA1-FED4-4094-AAD7-4E1F7E3B3426}" presName="thickLine" presStyleLbl="alignNode1" presStyleIdx="1" presStyleCnt="4"/>
      <dgm:spPr/>
    </dgm:pt>
    <dgm:pt modelId="{57A405A7-7F1A-4614-9621-6AAAD37EC76C}" type="pres">
      <dgm:prSet presAssocID="{A3F11BA1-FED4-4094-AAD7-4E1F7E3B3426}" presName="horz1" presStyleCnt="0"/>
      <dgm:spPr/>
    </dgm:pt>
    <dgm:pt modelId="{154F33BD-0A30-462F-B8C5-5BAF464206CF}" type="pres">
      <dgm:prSet presAssocID="{A3F11BA1-FED4-4094-AAD7-4E1F7E3B3426}" presName="tx1" presStyleLbl="revTx" presStyleIdx="1" presStyleCnt="4"/>
      <dgm:spPr/>
      <dgm:t>
        <a:bodyPr/>
        <a:lstStyle/>
        <a:p>
          <a:endParaRPr lang="fr-FR"/>
        </a:p>
      </dgm:t>
    </dgm:pt>
    <dgm:pt modelId="{A3959D60-AD12-491B-ABEE-DA7E883A65F5}" type="pres">
      <dgm:prSet presAssocID="{A3F11BA1-FED4-4094-AAD7-4E1F7E3B3426}" presName="vert1" presStyleCnt="0"/>
      <dgm:spPr/>
    </dgm:pt>
    <dgm:pt modelId="{21664A21-4DCB-4397-A842-22BAB6454580}" type="pres">
      <dgm:prSet presAssocID="{E5EA3269-ECE6-4D9B-B4BB-1AD31F46E0D3}" presName="thickLine" presStyleLbl="alignNode1" presStyleIdx="2" presStyleCnt="4"/>
      <dgm:spPr/>
    </dgm:pt>
    <dgm:pt modelId="{B639436C-C91E-4ED1-954C-F01056725888}" type="pres">
      <dgm:prSet presAssocID="{E5EA3269-ECE6-4D9B-B4BB-1AD31F46E0D3}" presName="horz1" presStyleCnt="0"/>
      <dgm:spPr/>
    </dgm:pt>
    <dgm:pt modelId="{44C88D8E-5362-40E1-8F6A-723F0BAD9210}" type="pres">
      <dgm:prSet presAssocID="{E5EA3269-ECE6-4D9B-B4BB-1AD31F46E0D3}" presName="tx1" presStyleLbl="revTx" presStyleIdx="2" presStyleCnt="4"/>
      <dgm:spPr/>
      <dgm:t>
        <a:bodyPr/>
        <a:lstStyle/>
        <a:p>
          <a:endParaRPr lang="fr-FR"/>
        </a:p>
      </dgm:t>
    </dgm:pt>
    <dgm:pt modelId="{016E5319-A6DD-4BD3-AB7A-B2001C02D847}" type="pres">
      <dgm:prSet presAssocID="{E5EA3269-ECE6-4D9B-B4BB-1AD31F46E0D3}" presName="vert1" presStyleCnt="0"/>
      <dgm:spPr/>
    </dgm:pt>
    <dgm:pt modelId="{7E3EE6F1-18A8-4671-A902-D56B570366A9}" type="pres">
      <dgm:prSet presAssocID="{1D5FB95B-AD1B-434B-9A76-469EE57B69A0}" presName="thickLine" presStyleLbl="alignNode1" presStyleIdx="3" presStyleCnt="4"/>
      <dgm:spPr/>
    </dgm:pt>
    <dgm:pt modelId="{ED4A0AED-4DD4-42CB-8A29-013D8540D581}" type="pres">
      <dgm:prSet presAssocID="{1D5FB95B-AD1B-434B-9A76-469EE57B69A0}" presName="horz1" presStyleCnt="0"/>
      <dgm:spPr/>
    </dgm:pt>
    <dgm:pt modelId="{B8BE0692-4544-4061-9EA1-43F81A73B1F6}" type="pres">
      <dgm:prSet presAssocID="{1D5FB95B-AD1B-434B-9A76-469EE57B69A0}" presName="tx1" presStyleLbl="revTx" presStyleIdx="3" presStyleCnt="4"/>
      <dgm:spPr/>
      <dgm:t>
        <a:bodyPr/>
        <a:lstStyle/>
        <a:p>
          <a:endParaRPr lang="fr-FR"/>
        </a:p>
      </dgm:t>
    </dgm:pt>
    <dgm:pt modelId="{4935D1C1-7047-41F8-B03C-027D653B4E91}" type="pres">
      <dgm:prSet presAssocID="{1D5FB95B-AD1B-434B-9A76-469EE57B69A0}" presName="vert1" presStyleCnt="0"/>
      <dgm:spPr/>
    </dgm:pt>
  </dgm:ptLst>
  <dgm:cxnLst>
    <dgm:cxn modelId="{3BC3BCB7-09B7-4AAF-B320-9927DEBAF8FC}" srcId="{C2E247DE-4F7B-4507-8629-97718DBAE04E}" destId="{660A65FC-E2FC-4228-92A8-C592A242A50D}" srcOrd="0" destOrd="0" parTransId="{5D410BC0-36C6-4BA5-9011-04BEFAFC5584}" sibTransId="{8CE855AE-E29E-448E-B9E8-C5B53386C3C4}"/>
    <dgm:cxn modelId="{2D38718B-8A6C-4506-9131-382A219D22FB}" type="presOf" srcId="{1D5FB95B-AD1B-434B-9A76-469EE57B69A0}" destId="{B8BE0692-4544-4061-9EA1-43F81A73B1F6}" srcOrd="0" destOrd="0" presId="urn:microsoft.com/office/officeart/2008/layout/LinedList"/>
    <dgm:cxn modelId="{046380BB-63C1-4EA1-9D2E-72693698E613}" srcId="{C2E247DE-4F7B-4507-8629-97718DBAE04E}" destId="{E5EA3269-ECE6-4D9B-B4BB-1AD31F46E0D3}" srcOrd="2" destOrd="0" parTransId="{3F81D963-6F3A-4085-ABD0-A8DC888FECC8}" sibTransId="{F63FC57E-8E14-447C-8412-4243BCF1781F}"/>
    <dgm:cxn modelId="{B341858C-02F3-4F07-9626-CCCD75A0C813}" type="presOf" srcId="{C2E247DE-4F7B-4507-8629-97718DBAE04E}" destId="{FAAF87F3-92D6-4096-BFA1-F831DF22B007}" srcOrd="0" destOrd="0" presId="urn:microsoft.com/office/officeart/2008/layout/LinedList"/>
    <dgm:cxn modelId="{12D16061-63E8-49D4-9B44-FD9E9C73835B}" type="presOf" srcId="{A3F11BA1-FED4-4094-AAD7-4E1F7E3B3426}" destId="{154F33BD-0A30-462F-B8C5-5BAF464206CF}" srcOrd="0" destOrd="0" presId="urn:microsoft.com/office/officeart/2008/layout/LinedList"/>
    <dgm:cxn modelId="{86BCB1E4-31B3-4615-9811-652FEAD576F5}" type="presOf" srcId="{660A65FC-E2FC-4228-92A8-C592A242A50D}" destId="{8BED78CC-CA45-43F3-A400-205EB0F40F23}" srcOrd="0" destOrd="0" presId="urn:microsoft.com/office/officeart/2008/layout/LinedList"/>
    <dgm:cxn modelId="{A511F7DE-5BBB-44B9-A1FA-8065C4776E67}" srcId="{C2E247DE-4F7B-4507-8629-97718DBAE04E}" destId="{A3F11BA1-FED4-4094-AAD7-4E1F7E3B3426}" srcOrd="1" destOrd="0" parTransId="{D9E7B179-C84A-4CF5-B925-13E9210EC4D5}" sibTransId="{7F9AD231-7CB7-453F-90FD-8952061D30D3}"/>
    <dgm:cxn modelId="{6A3D6EDE-0169-47A8-83C7-5735058B15E4}" srcId="{C2E247DE-4F7B-4507-8629-97718DBAE04E}" destId="{1D5FB95B-AD1B-434B-9A76-469EE57B69A0}" srcOrd="3" destOrd="0" parTransId="{AE8C6BDF-4EFA-4BE6-A7B5-EF3F933645B6}" sibTransId="{7ED90FD8-E55F-4011-86A2-738D0EE8C4BD}"/>
    <dgm:cxn modelId="{BD01FFAA-053F-4004-921F-06655C81941E}" type="presOf" srcId="{E5EA3269-ECE6-4D9B-B4BB-1AD31F46E0D3}" destId="{44C88D8E-5362-40E1-8F6A-723F0BAD9210}" srcOrd="0" destOrd="0" presId="urn:microsoft.com/office/officeart/2008/layout/LinedList"/>
    <dgm:cxn modelId="{65EB5C43-588E-4A91-B27C-72DB4BCDFACC}" type="presParOf" srcId="{FAAF87F3-92D6-4096-BFA1-F831DF22B007}" destId="{BD279092-59E9-4B37-8F7A-4C2D8225AB2F}" srcOrd="0" destOrd="0" presId="urn:microsoft.com/office/officeart/2008/layout/LinedList"/>
    <dgm:cxn modelId="{A5CCA17A-3CC3-47EA-AD9D-914043D0AD01}" type="presParOf" srcId="{FAAF87F3-92D6-4096-BFA1-F831DF22B007}" destId="{1A19A439-AC3F-492D-BE9D-BFF8696FE19A}" srcOrd="1" destOrd="0" presId="urn:microsoft.com/office/officeart/2008/layout/LinedList"/>
    <dgm:cxn modelId="{F494CAC8-2E9B-415C-95CE-9F069CC6EF92}" type="presParOf" srcId="{1A19A439-AC3F-492D-BE9D-BFF8696FE19A}" destId="{8BED78CC-CA45-43F3-A400-205EB0F40F23}" srcOrd="0" destOrd="0" presId="urn:microsoft.com/office/officeart/2008/layout/LinedList"/>
    <dgm:cxn modelId="{37354A4C-5A8D-4669-9B3C-A3CA9A5779BE}" type="presParOf" srcId="{1A19A439-AC3F-492D-BE9D-BFF8696FE19A}" destId="{923DE20D-E796-4701-ABA5-42B50ABF20D7}" srcOrd="1" destOrd="0" presId="urn:microsoft.com/office/officeart/2008/layout/LinedList"/>
    <dgm:cxn modelId="{E6CCC1EB-816E-4D36-AFF5-23D362FE3AAD}" type="presParOf" srcId="{FAAF87F3-92D6-4096-BFA1-F831DF22B007}" destId="{03B356AE-A13F-4A7F-B56C-2FF0561061E4}" srcOrd="2" destOrd="0" presId="urn:microsoft.com/office/officeart/2008/layout/LinedList"/>
    <dgm:cxn modelId="{670A036B-A8A5-4B55-8B4D-7B200F1B111E}" type="presParOf" srcId="{FAAF87F3-92D6-4096-BFA1-F831DF22B007}" destId="{57A405A7-7F1A-4614-9621-6AAAD37EC76C}" srcOrd="3" destOrd="0" presId="urn:microsoft.com/office/officeart/2008/layout/LinedList"/>
    <dgm:cxn modelId="{AF406FC7-1476-4AAB-B11A-4CB910BD0A52}" type="presParOf" srcId="{57A405A7-7F1A-4614-9621-6AAAD37EC76C}" destId="{154F33BD-0A30-462F-B8C5-5BAF464206CF}" srcOrd="0" destOrd="0" presId="urn:microsoft.com/office/officeart/2008/layout/LinedList"/>
    <dgm:cxn modelId="{F7FC08E9-4F88-460A-9F1C-294E38EFB4F7}" type="presParOf" srcId="{57A405A7-7F1A-4614-9621-6AAAD37EC76C}" destId="{A3959D60-AD12-491B-ABEE-DA7E883A65F5}" srcOrd="1" destOrd="0" presId="urn:microsoft.com/office/officeart/2008/layout/LinedList"/>
    <dgm:cxn modelId="{411FB28D-F867-45FD-92FF-991F80972B38}" type="presParOf" srcId="{FAAF87F3-92D6-4096-BFA1-F831DF22B007}" destId="{21664A21-4DCB-4397-A842-22BAB6454580}" srcOrd="4" destOrd="0" presId="urn:microsoft.com/office/officeart/2008/layout/LinedList"/>
    <dgm:cxn modelId="{AAE04BDC-2316-4045-BA3F-225D7EC583B5}" type="presParOf" srcId="{FAAF87F3-92D6-4096-BFA1-F831DF22B007}" destId="{B639436C-C91E-4ED1-954C-F01056725888}" srcOrd="5" destOrd="0" presId="urn:microsoft.com/office/officeart/2008/layout/LinedList"/>
    <dgm:cxn modelId="{E2D3BE10-FB0F-4592-98CD-0DFA800CC32D}" type="presParOf" srcId="{B639436C-C91E-4ED1-954C-F01056725888}" destId="{44C88D8E-5362-40E1-8F6A-723F0BAD9210}" srcOrd="0" destOrd="0" presId="urn:microsoft.com/office/officeart/2008/layout/LinedList"/>
    <dgm:cxn modelId="{168E7EE6-40A4-4928-B8F0-378BD7B86183}" type="presParOf" srcId="{B639436C-C91E-4ED1-954C-F01056725888}" destId="{016E5319-A6DD-4BD3-AB7A-B2001C02D847}" srcOrd="1" destOrd="0" presId="urn:microsoft.com/office/officeart/2008/layout/LinedList"/>
    <dgm:cxn modelId="{44955543-DD71-4F07-8F96-F2671B625D0D}" type="presParOf" srcId="{FAAF87F3-92D6-4096-BFA1-F831DF22B007}" destId="{7E3EE6F1-18A8-4671-A902-D56B570366A9}" srcOrd="6" destOrd="0" presId="urn:microsoft.com/office/officeart/2008/layout/LinedList"/>
    <dgm:cxn modelId="{DC44205D-18F8-42F7-B85E-0889D03C6D5D}" type="presParOf" srcId="{FAAF87F3-92D6-4096-BFA1-F831DF22B007}" destId="{ED4A0AED-4DD4-42CB-8A29-013D8540D581}" srcOrd="7" destOrd="0" presId="urn:microsoft.com/office/officeart/2008/layout/LinedList"/>
    <dgm:cxn modelId="{16873633-9BA4-4109-95FB-AE7EF047F246}" type="presParOf" srcId="{ED4A0AED-4DD4-42CB-8A29-013D8540D581}" destId="{B8BE0692-4544-4061-9EA1-43F81A73B1F6}" srcOrd="0" destOrd="0" presId="urn:microsoft.com/office/officeart/2008/layout/LinedList"/>
    <dgm:cxn modelId="{915FB35B-34AC-4061-B5A9-7B7C6AF61849}" type="presParOf" srcId="{ED4A0AED-4DD4-42CB-8A29-013D8540D581}" destId="{4935D1C1-7047-41F8-B03C-027D653B4E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E247DE-4F7B-4507-8629-97718DBAE04E}" type="doc">
      <dgm:prSet loTypeId="urn:microsoft.com/office/officeart/2008/layout/LinedList" loCatId="list" qsTypeId="urn:microsoft.com/office/officeart/2005/8/quickstyle/simple2" qsCatId="simple" csTypeId="urn:microsoft.com/office/officeart/2005/8/colors/colorful1" csCatId="colorful" phldr="1"/>
      <dgm:spPr/>
    </dgm:pt>
    <dgm:pt modelId="{660A65FC-E2FC-4228-92A8-C592A242A50D}">
      <dgm:prSet phldrT="[Texte]"/>
      <dgm:spPr/>
      <dgm:t>
        <a:bodyPr/>
        <a:lstStyle/>
        <a:p>
          <a:r>
            <a:rPr lang="fr-BE" dirty="0">
              <a:solidFill>
                <a:schemeClr val="accent2"/>
              </a:solidFill>
            </a:rPr>
            <a:t>Phase 1</a:t>
          </a:r>
        </a:p>
        <a:p>
          <a:r>
            <a:rPr lang="fr-BE" dirty="0">
              <a:solidFill>
                <a:schemeClr val="accent2"/>
              </a:solidFill>
            </a:rPr>
            <a:t>Explorer</a:t>
          </a:r>
        </a:p>
      </dgm:t>
    </dgm:pt>
    <dgm:pt modelId="{5D410BC0-36C6-4BA5-9011-04BEFAFC5584}" type="parTrans" cxnId="{3BC3BCB7-09B7-4AAF-B320-9927DEBAF8FC}">
      <dgm:prSet/>
      <dgm:spPr/>
      <dgm:t>
        <a:bodyPr/>
        <a:lstStyle/>
        <a:p>
          <a:endParaRPr lang="fr-BE"/>
        </a:p>
      </dgm:t>
    </dgm:pt>
    <dgm:pt modelId="{8CE855AE-E29E-448E-B9E8-C5B53386C3C4}" type="sibTrans" cxnId="{3BC3BCB7-09B7-4AAF-B320-9927DEBAF8FC}">
      <dgm:prSet/>
      <dgm:spPr/>
      <dgm:t>
        <a:bodyPr/>
        <a:lstStyle/>
        <a:p>
          <a:endParaRPr lang="fr-BE"/>
        </a:p>
      </dgm:t>
    </dgm:pt>
    <dgm:pt modelId="{A3F11BA1-FED4-4094-AAD7-4E1F7E3B3426}">
      <dgm:prSet phldrT="[Texte]"/>
      <dgm:spPr/>
      <dgm:t>
        <a:bodyPr/>
        <a:lstStyle/>
        <a:p>
          <a:r>
            <a:rPr lang="fr-BE" dirty="0">
              <a:solidFill>
                <a:schemeClr val="accent2"/>
              </a:solidFill>
            </a:rPr>
            <a:t>Phase 2</a:t>
          </a:r>
          <a:br>
            <a:rPr lang="fr-BE" dirty="0">
              <a:solidFill>
                <a:schemeClr val="accent2"/>
              </a:solidFill>
            </a:rPr>
          </a:br>
          <a:r>
            <a:rPr lang="fr-BE" dirty="0">
              <a:solidFill>
                <a:schemeClr val="accent2"/>
              </a:solidFill>
            </a:rPr>
            <a:t>Préparer</a:t>
          </a:r>
        </a:p>
      </dgm:t>
    </dgm:pt>
    <dgm:pt modelId="{D9E7B179-C84A-4CF5-B925-13E9210EC4D5}" type="parTrans" cxnId="{A511F7DE-5BBB-44B9-A1FA-8065C4776E67}">
      <dgm:prSet/>
      <dgm:spPr/>
      <dgm:t>
        <a:bodyPr/>
        <a:lstStyle/>
        <a:p>
          <a:endParaRPr lang="fr-BE"/>
        </a:p>
      </dgm:t>
    </dgm:pt>
    <dgm:pt modelId="{7F9AD231-7CB7-453F-90FD-8952061D30D3}" type="sibTrans" cxnId="{A511F7DE-5BBB-44B9-A1FA-8065C4776E67}">
      <dgm:prSet/>
      <dgm:spPr/>
      <dgm:t>
        <a:bodyPr/>
        <a:lstStyle/>
        <a:p>
          <a:endParaRPr lang="fr-BE"/>
        </a:p>
      </dgm:t>
    </dgm:pt>
    <dgm:pt modelId="{E5EA3269-ECE6-4D9B-B4BB-1AD31F46E0D3}">
      <dgm:prSet phldrT="[Texte]"/>
      <dgm:spPr/>
      <dgm:t>
        <a:bodyPr/>
        <a:lstStyle/>
        <a:p>
          <a:r>
            <a:rPr lang="fr-BE" b="1" dirty="0"/>
            <a:t>Phase 3</a:t>
          </a:r>
          <a:br>
            <a:rPr lang="fr-BE" b="1" dirty="0"/>
          </a:br>
          <a:r>
            <a:rPr lang="fr-BE" b="1" dirty="0"/>
            <a:t>Implémenter</a:t>
          </a:r>
        </a:p>
      </dgm:t>
    </dgm:pt>
    <dgm:pt modelId="{3F81D963-6F3A-4085-ABD0-A8DC888FECC8}" type="parTrans" cxnId="{046380BB-63C1-4EA1-9D2E-72693698E613}">
      <dgm:prSet/>
      <dgm:spPr/>
      <dgm:t>
        <a:bodyPr/>
        <a:lstStyle/>
        <a:p>
          <a:endParaRPr lang="fr-BE"/>
        </a:p>
      </dgm:t>
    </dgm:pt>
    <dgm:pt modelId="{F63FC57E-8E14-447C-8412-4243BCF1781F}" type="sibTrans" cxnId="{046380BB-63C1-4EA1-9D2E-72693698E613}">
      <dgm:prSet/>
      <dgm:spPr/>
      <dgm:t>
        <a:bodyPr/>
        <a:lstStyle/>
        <a:p>
          <a:endParaRPr lang="fr-BE"/>
        </a:p>
      </dgm:t>
    </dgm:pt>
    <dgm:pt modelId="{1D5FB95B-AD1B-434B-9A76-469EE57B69A0}">
      <dgm:prSet phldrT="[Texte]"/>
      <dgm:spPr/>
      <dgm:t>
        <a:bodyPr/>
        <a:lstStyle/>
        <a:p>
          <a:r>
            <a:rPr lang="fr-BE" dirty="0">
              <a:solidFill>
                <a:schemeClr val="accent2"/>
              </a:solidFill>
            </a:rPr>
            <a:t>Phase 4</a:t>
          </a:r>
          <a:br>
            <a:rPr lang="fr-BE" dirty="0">
              <a:solidFill>
                <a:schemeClr val="accent2"/>
              </a:solidFill>
            </a:rPr>
          </a:br>
          <a:r>
            <a:rPr lang="fr-BE" dirty="0">
              <a:solidFill>
                <a:schemeClr val="accent2"/>
              </a:solidFill>
            </a:rPr>
            <a:t>Maintenir</a:t>
          </a:r>
        </a:p>
      </dgm:t>
    </dgm:pt>
    <dgm:pt modelId="{AE8C6BDF-4EFA-4BE6-A7B5-EF3F933645B6}" type="parTrans" cxnId="{6A3D6EDE-0169-47A8-83C7-5735058B15E4}">
      <dgm:prSet/>
      <dgm:spPr/>
      <dgm:t>
        <a:bodyPr/>
        <a:lstStyle/>
        <a:p>
          <a:endParaRPr lang="fr-BE"/>
        </a:p>
      </dgm:t>
    </dgm:pt>
    <dgm:pt modelId="{7ED90FD8-E55F-4011-86A2-738D0EE8C4BD}" type="sibTrans" cxnId="{6A3D6EDE-0169-47A8-83C7-5735058B15E4}">
      <dgm:prSet/>
      <dgm:spPr/>
      <dgm:t>
        <a:bodyPr/>
        <a:lstStyle/>
        <a:p>
          <a:endParaRPr lang="fr-BE"/>
        </a:p>
      </dgm:t>
    </dgm:pt>
    <dgm:pt modelId="{FAAF87F3-92D6-4096-BFA1-F831DF22B007}" type="pres">
      <dgm:prSet presAssocID="{C2E247DE-4F7B-4507-8629-97718DBAE04E}" presName="vert0" presStyleCnt="0">
        <dgm:presLayoutVars>
          <dgm:dir/>
          <dgm:animOne val="branch"/>
          <dgm:animLvl val="lvl"/>
        </dgm:presLayoutVars>
      </dgm:prSet>
      <dgm:spPr/>
    </dgm:pt>
    <dgm:pt modelId="{BD279092-59E9-4B37-8F7A-4C2D8225AB2F}" type="pres">
      <dgm:prSet presAssocID="{660A65FC-E2FC-4228-92A8-C592A242A50D}" presName="thickLine" presStyleLbl="alignNode1" presStyleIdx="0" presStyleCnt="4"/>
      <dgm:spPr/>
    </dgm:pt>
    <dgm:pt modelId="{1A19A439-AC3F-492D-BE9D-BFF8696FE19A}" type="pres">
      <dgm:prSet presAssocID="{660A65FC-E2FC-4228-92A8-C592A242A50D}" presName="horz1" presStyleCnt="0"/>
      <dgm:spPr/>
    </dgm:pt>
    <dgm:pt modelId="{8BED78CC-CA45-43F3-A400-205EB0F40F23}" type="pres">
      <dgm:prSet presAssocID="{660A65FC-E2FC-4228-92A8-C592A242A50D}" presName="tx1" presStyleLbl="revTx" presStyleIdx="0" presStyleCnt="4"/>
      <dgm:spPr/>
      <dgm:t>
        <a:bodyPr/>
        <a:lstStyle/>
        <a:p>
          <a:endParaRPr lang="fr-FR"/>
        </a:p>
      </dgm:t>
    </dgm:pt>
    <dgm:pt modelId="{923DE20D-E796-4701-ABA5-42B50ABF20D7}" type="pres">
      <dgm:prSet presAssocID="{660A65FC-E2FC-4228-92A8-C592A242A50D}" presName="vert1" presStyleCnt="0"/>
      <dgm:spPr/>
    </dgm:pt>
    <dgm:pt modelId="{03B356AE-A13F-4A7F-B56C-2FF0561061E4}" type="pres">
      <dgm:prSet presAssocID="{A3F11BA1-FED4-4094-AAD7-4E1F7E3B3426}" presName="thickLine" presStyleLbl="alignNode1" presStyleIdx="1" presStyleCnt="4"/>
      <dgm:spPr/>
    </dgm:pt>
    <dgm:pt modelId="{57A405A7-7F1A-4614-9621-6AAAD37EC76C}" type="pres">
      <dgm:prSet presAssocID="{A3F11BA1-FED4-4094-AAD7-4E1F7E3B3426}" presName="horz1" presStyleCnt="0"/>
      <dgm:spPr/>
    </dgm:pt>
    <dgm:pt modelId="{154F33BD-0A30-462F-B8C5-5BAF464206CF}" type="pres">
      <dgm:prSet presAssocID="{A3F11BA1-FED4-4094-AAD7-4E1F7E3B3426}" presName="tx1" presStyleLbl="revTx" presStyleIdx="1" presStyleCnt="4"/>
      <dgm:spPr/>
      <dgm:t>
        <a:bodyPr/>
        <a:lstStyle/>
        <a:p>
          <a:endParaRPr lang="fr-FR"/>
        </a:p>
      </dgm:t>
    </dgm:pt>
    <dgm:pt modelId="{A3959D60-AD12-491B-ABEE-DA7E883A65F5}" type="pres">
      <dgm:prSet presAssocID="{A3F11BA1-FED4-4094-AAD7-4E1F7E3B3426}" presName="vert1" presStyleCnt="0"/>
      <dgm:spPr/>
    </dgm:pt>
    <dgm:pt modelId="{21664A21-4DCB-4397-A842-22BAB6454580}" type="pres">
      <dgm:prSet presAssocID="{E5EA3269-ECE6-4D9B-B4BB-1AD31F46E0D3}" presName="thickLine" presStyleLbl="alignNode1" presStyleIdx="2" presStyleCnt="4"/>
      <dgm:spPr/>
    </dgm:pt>
    <dgm:pt modelId="{B639436C-C91E-4ED1-954C-F01056725888}" type="pres">
      <dgm:prSet presAssocID="{E5EA3269-ECE6-4D9B-B4BB-1AD31F46E0D3}" presName="horz1" presStyleCnt="0"/>
      <dgm:spPr/>
    </dgm:pt>
    <dgm:pt modelId="{44C88D8E-5362-40E1-8F6A-723F0BAD9210}" type="pres">
      <dgm:prSet presAssocID="{E5EA3269-ECE6-4D9B-B4BB-1AD31F46E0D3}" presName="tx1" presStyleLbl="revTx" presStyleIdx="2" presStyleCnt="4"/>
      <dgm:spPr/>
      <dgm:t>
        <a:bodyPr/>
        <a:lstStyle/>
        <a:p>
          <a:endParaRPr lang="fr-FR"/>
        </a:p>
      </dgm:t>
    </dgm:pt>
    <dgm:pt modelId="{016E5319-A6DD-4BD3-AB7A-B2001C02D847}" type="pres">
      <dgm:prSet presAssocID="{E5EA3269-ECE6-4D9B-B4BB-1AD31F46E0D3}" presName="vert1" presStyleCnt="0"/>
      <dgm:spPr/>
    </dgm:pt>
    <dgm:pt modelId="{7E3EE6F1-18A8-4671-A902-D56B570366A9}" type="pres">
      <dgm:prSet presAssocID="{1D5FB95B-AD1B-434B-9A76-469EE57B69A0}" presName="thickLine" presStyleLbl="alignNode1" presStyleIdx="3" presStyleCnt="4"/>
      <dgm:spPr/>
    </dgm:pt>
    <dgm:pt modelId="{ED4A0AED-4DD4-42CB-8A29-013D8540D581}" type="pres">
      <dgm:prSet presAssocID="{1D5FB95B-AD1B-434B-9A76-469EE57B69A0}" presName="horz1" presStyleCnt="0"/>
      <dgm:spPr/>
    </dgm:pt>
    <dgm:pt modelId="{B8BE0692-4544-4061-9EA1-43F81A73B1F6}" type="pres">
      <dgm:prSet presAssocID="{1D5FB95B-AD1B-434B-9A76-469EE57B69A0}" presName="tx1" presStyleLbl="revTx" presStyleIdx="3" presStyleCnt="4"/>
      <dgm:spPr/>
      <dgm:t>
        <a:bodyPr/>
        <a:lstStyle/>
        <a:p>
          <a:endParaRPr lang="fr-FR"/>
        </a:p>
      </dgm:t>
    </dgm:pt>
    <dgm:pt modelId="{4935D1C1-7047-41F8-B03C-027D653B4E91}" type="pres">
      <dgm:prSet presAssocID="{1D5FB95B-AD1B-434B-9A76-469EE57B69A0}" presName="vert1" presStyleCnt="0"/>
      <dgm:spPr/>
    </dgm:pt>
  </dgm:ptLst>
  <dgm:cxnLst>
    <dgm:cxn modelId="{3BC3BCB7-09B7-4AAF-B320-9927DEBAF8FC}" srcId="{C2E247DE-4F7B-4507-8629-97718DBAE04E}" destId="{660A65FC-E2FC-4228-92A8-C592A242A50D}" srcOrd="0" destOrd="0" parTransId="{5D410BC0-36C6-4BA5-9011-04BEFAFC5584}" sibTransId="{8CE855AE-E29E-448E-B9E8-C5B53386C3C4}"/>
    <dgm:cxn modelId="{2D38718B-8A6C-4506-9131-382A219D22FB}" type="presOf" srcId="{1D5FB95B-AD1B-434B-9A76-469EE57B69A0}" destId="{B8BE0692-4544-4061-9EA1-43F81A73B1F6}" srcOrd="0" destOrd="0" presId="urn:microsoft.com/office/officeart/2008/layout/LinedList"/>
    <dgm:cxn modelId="{046380BB-63C1-4EA1-9D2E-72693698E613}" srcId="{C2E247DE-4F7B-4507-8629-97718DBAE04E}" destId="{E5EA3269-ECE6-4D9B-B4BB-1AD31F46E0D3}" srcOrd="2" destOrd="0" parTransId="{3F81D963-6F3A-4085-ABD0-A8DC888FECC8}" sibTransId="{F63FC57E-8E14-447C-8412-4243BCF1781F}"/>
    <dgm:cxn modelId="{B341858C-02F3-4F07-9626-CCCD75A0C813}" type="presOf" srcId="{C2E247DE-4F7B-4507-8629-97718DBAE04E}" destId="{FAAF87F3-92D6-4096-BFA1-F831DF22B007}" srcOrd="0" destOrd="0" presId="urn:microsoft.com/office/officeart/2008/layout/LinedList"/>
    <dgm:cxn modelId="{12D16061-63E8-49D4-9B44-FD9E9C73835B}" type="presOf" srcId="{A3F11BA1-FED4-4094-AAD7-4E1F7E3B3426}" destId="{154F33BD-0A30-462F-B8C5-5BAF464206CF}" srcOrd="0" destOrd="0" presId="urn:microsoft.com/office/officeart/2008/layout/LinedList"/>
    <dgm:cxn modelId="{86BCB1E4-31B3-4615-9811-652FEAD576F5}" type="presOf" srcId="{660A65FC-E2FC-4228-92A8-C592A242A50D}" destId="{8BED78CC-CA45-43F3-A400-205EB0F40F23}" srcOrd="0" destOrd="0" presId="urn:microsoft.com/office/officeart/2008/layout/LinedList"/>
    <dgm:cxn modelId="{A511F7DE-5BBB-44B9-A1FA-8065C4776E67}" srcId="{C2E247DE-4F7B-4507-8629-97718DBAE04E}" destId="{A3F11BA1-FED4-4094-AAD7-4E1F7E3B3426}" srcOrd="1" destOrd="0" parTransId="{D9E7B179-C84A-4CF5-B925-13E9210EC4D5}" sibTransId="{7F9AD231-7CB7-453F-90FD-8952061D30D3}"/>
    <dgm:cxn modelId="{6A3D6EDE-0169-47A8-83C7-5735058B15E4}" srcId="{C2E247DE-4F7B-4507-8629-97718DBAE04E}" destId="{1D5FB95B-AD1B-434B-9A76-469EE57B69A0}" srcOrd="3" destOrd="0" parTransId="{AE8C6BDF-4EFA-4BE6-A7B5-EF3F933645B6}" sibTransId="{7ED90FD8-E55F-4011-86A2-738D0EE8C4BD}"/>
    <dgm:cxn modelId="{BD01FFAA-053F-4004-921F-06655C81941E}" type="presOf" srcId="{E5EA3269-ECE6-4D9B-B4BB-1AD31F46E0D3}" destId="{44C88D8E-5362-40E1-8F6A-723F0BAD9210}" srcOrd="0" destOrd="0" presId="urn:microsoft.com/office/officeart/2008/layout/LinedList"/>
    <dgm:cxn modelId="{65EB5C43-588E-4A91-B27C-72DB4BCDFACC}" type="presParOf" srcId="{FAAF87F3-92D6-4096-BFA1-F831DF22B007}" destId="{BD279092-59E9-4B37-8F7A-4C2D8225AB2F}" srcOrd="0" destOrd="0" presId="urn:microsoft.com/office/officeart/2008/layout/LinedList"/>
    <dgm:cxn modelId="{A5CCA17A-3CC3-47EA-AD9D-914043D0AD01}" type="presParOf" srcId="{FAAF87F3-92D6-4096-BFA1-F831DF22B007}" destId="{1A19A439-AC3F-492D-BE9D-BFF8696FE19A}" srcOrd="1" destOrd="0" presId="urn:microsoft.com/office/officeart/2008/layout/LinedList"/>
    <dgm:cxn modelId="{F494CAC8-2E9B-415C-95CE-9F069CC6EF92}" type="presParOf" srcId="{1A19A439-AC3F-492D-BE9D-BFF8696FE19A}" destId="{8BED78CC-CA45-43F3-A400-205EB0F40F23}" srcOrd="0" destOrd="0" presId="urn:microsoft.com/office/officeart/2008/layout/LinedList"/>
    <dgm:cxn modelId="{37354A4C-5A8D-4669-9B3C-A3CA9A5779BE}" type="presParOf" srcId="{1A19A439-AC3F-492D-BE9D-BFF8696FE19A}" destId="{923DE20D-E796-4701-ABA5-42B50ABF20D7}" srcOrd="1" destOrd="0" presId="urn:microsoft.com/office/officeart/2008/layout/LinedList"/>
    <dgm:cxn modelId="{E6CCC1EB-816E-4D36-AFF5-23D362FE3AAD}" type="presParOf" srcId="{FAAF87F3-92D6-4096-BFA1-F831DF22B007}" destId="{03B356AE-A13F-4A7F-B56C-2FF0561061E4}" srcOrd="2" destOrd="0" presId="urn:microsoft.com/office/officeart/2008/layout/LinedList"/>
    <dgm:cxn modelId="{670A036B-A8A5-4B55-8B4D-7B200F1B111E}" type="presParOf" srcId="{FAAF87F3-92D6-4096-BFA1-F831DF22B007}" destId="{57A405A7-7F1A-4614-9621-6AAAD37EC76C}" srcOrd="3" destOrd="0" presId="urn:microsoft.com/office/officeart/2008/layout/LinedList"/>
    <dgm:cxn modelId="{AF406FC7-1476-4AAB-B11A-4CB910BD0A52}" type="presParOf" srcId="{57A405A7-7F1A-4614-9621-6AAAD37EC76C}" destId="{154F33BD-0A30-462F-B8C5-5BAF464206CF}" srcOrd="0" destOrd="0" presId="urn:microsoft.com/office/officeart/2008/layout/LinedList"/>
    <dgm:cxn modelId="{F7FC08E9-4F88-460A-9F1C-294E38EFB4F7}" type="presParOf" srcId="{57A405A7-7F1A-4614-9621-6AAAD37EC76C}" destId="{A3959D60-AD12-491B-ABEE-DA7E883A65F5}" srcOrd="1" destOrd="0" presId="urn:microsoft.com/office/officeart/2008/layout/LinedList"/>
    <dgm:cxn modelId="{411FB28D-F867-45FD-92FF-991F80972B38}" type="presParOf" srcId="{FAAF87F3-92D6-4096-BFA1-F831DF22B007}" destId="{21664A21-4DCB-4397-A842-22BAB6454580}" srcOrd="4" destOrd="0" presId="urn:microsoft.com/office/officeart/2008/layout/LinedList"/>
    <dgm:cxn modelId="{AAE04BDC-2316-4045-BA3F-225D7EC583B5}" type="presParOf" srcId="{FAAF87F3-92D6-4096-BFA1-F831DF22B007}" destId="{B639436C-C91E-4ED1-954C-F01056725888}" srcOrd="5" destOrd="0" presId="urn:microsoft.com/office/officeart/2008/layout/LinedList"/>
    <dgm:cxn modelId="{E2D3BE10-FB0F-4592-98CD-0DFA800CC32D}" type="presParOf" srcId="{B639436C-C91E-4ED1-954C-F01056725888}" destId="{44C88D8E-5362-40E1-8F6A-723F0BAD9210}" srcOrd="0" destOrd="0" presId="urn:microsoft.com/office/officeart/2008/layout/LinedList"/>
    <dgm:cxn modelId="{168E7EE6-40A4-4928-B8F0-378BD7B86183}" type="presParOf" srcId="{B639436C-C91E-4ED1-954C-F01056725888}" destId="{016E5319-A6DD-4BD3-AB7A-B2001C02D847}" srcOrd="1" destOrd="0" presId="urn:microsoft.com/office/officeart/2008/layout/LinedList"/>
    <dgm:cxn modelId="{44955543-DD71-4F07-8F96-F2671B625D0D}" type="presParOf" srcId="{FAAF87F3-92D6-4096-BFA1-F831DF22B007}" destId="{7E3EE6F1-18A8-4671-A902-D56B570366A9}" srcOrd="6" destOrd="0" presId="urn:microsoft.com/office/officeart/2008/layout/LinedList"/>
    <dgm:cxn modelId="{DC44205D-18F8-42F7-B85E-0889D03C6D5D}" type="presParOf" srcId="{FAAF87F3-92D6-4096-BFA1-F831DF22B007}" destId="{ED4A0AED-4DD4-42CB-8A29-013D8540D581}" srcOrd="7" destOrd="0" presId="urn:microsoft.com/office/officeart/2008/layout/LinedList"/>
    <dgm:cxn modelId="{16873633-9BA4-4109-95FB-AE7EF047F246}" type="presParOf" srcId="{ED4A0AED-4DD4-42CB-8A29-013D8540D581}" destId="{B8BE0692-4544-4061-9EA1-43F81A73B1F6}" srcOrd="0" destOrd="0" presId="urn:microsoft.com/office/officeart/2008/layout/LinedList"/>
    <dgm:cxn modelId="{915FB35B-34AC-4061-B5A9-7B7C6AF61849}" type="presParOf" srcId="{ED4A0AED-4DD4-42CB-8A29-013D8540D581}" destId="{4935D1C1-7047-41F8-B03C-027D653B4E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E247DE-4F7B-4507-8629-97718DBAE04E}" type="doc">
      <dgm:prSet loTypeId="urn:microsoft.com/office/officeart/2008/layout/LinedList" loCatId="list" qsTypeId="urn:microsoft.com/office/officeart/2005/8/quickstyle/simple2" qsCatId="simple" csTypeId="urn:microsoft.com/office/officeart/2005/8/colors/colorful1" csCatId="colorful" phldr="1"/>
      <dgm:spPr/>
    </dgm:pt>
    <dgm:pt modelId="{660A65FC-E2FC-4228-92A8-C592A242A50D}">
      <dgm:prSet phldrT="[Texte]"/>
      <dgm:spPr/>
      <dgm:t>
        <a:bodyPr/>
        <a:lstStyle/>
        <a:p>
          <a:r>
            <a:rPr lang="fr-BE" dirty="0">
              <a:solidFill>
                <a:schemeClr val="accent2"/>
              </a:solidFill>
            </a:rPr>
            <a:t>Phase 1</a:t>
          </a:r>
        </a:p>
        <a:p>
          <a:r>
            <a:rPr lang="fr-BE" dirty="0">
              <a:solidFill>
                <a:schemeClr val="accent2"/>
              </a:solidFill>
            </a:rPr>
            <a:t>Explorer</a:t>
          </a:r>
        </a:p>
      </dgm:t>
    </dgm:pt>
    <dgm:pt modelId="{5D410BC0-36C6-4BA5-9011-04BEFAFC5584}" type="parTrans" cxnId="{3BC3BCB7-09B7-4AAF-B320-9927DEBAF8FC}">
      <dgm:prSet/>
      <dgm:spPr/>
      <dgm:t>
        <a:bodyPr/>
        <a:lstStyle/>
        <a:p>
          <a:endParaRPr lang="fr-BE"/>
        </a:p>
      </dgm:t>
    </dgm:pt>
    <dgm:pt modelId="{8CE855AE-E29E-448E-B9E8-C5B53386C3C4}" type="sibTrans" cxnId="{3BC3BCB7-09B7-4AAF-B320-9927DEBAF8FC}">
      <dgm:prSet/>
      <dgm:spPr/>
      <dgm:t>
        <a:bodyPr/>
        <a:lstStyle/>
        <a:p>
          <a:endParaRPr lang="fr-BE"/>
        </a:p>
      </dgm:t>
    </dgm:pt>
    <dgm:pt modelId="{A3F11BA1-FED4-4094-AAD7-4E1F7E3B3426}">
      <dgm:prSet phldrT="[Texte]"/>
      <dgm:spPr/>
      <dgm:t>
        <a:bodyPr/>
        <a:lstStyle/>
        <a:p>
          <a:r>
            <a:rPr lang="fr-BE" dirty="0">
              <a:solidFill>
                <a:schemeClr val="accent2"/>
              </a:solidFill>
            </a:rPr>
            <a:t>Phase 2</a:t>
          </a:r>
          <a:br>
            <a:rPr lang="fr-BE" dirty="0">
              <a:solidFill>
                <a:schemeClr val="accent2"/>
              </a:solidFill>
            </a:rPr>
          </a:br>
          <a:r>
            <a:rPr lang="fr-BE" dirty="0">
              <a:solidFill>
                <a:schemeClr val="accent2"/>
              </a:solidFill>
            </a:rPr>
            <a:t>Préparer</a:t>
          </a:r>
        </a:p>
      </dgm:t>
    </dgm:pt>
    <dgm:pt modelId="{D9E7B179-C84A-4CF5-B925-13E9210EC4D5}" type="parTrans" cxnId="{A511F7DE-5BBB-44B9-A1FA-8065C4776E67}">
      <dgm:prSet/>
      <dgm:spPr/>
      <dgm:t>
        <a:bodyPr/>
        <a:lstStyle/>
        <a:p>
          <a:endParaRPr lang="fr-BE"/>
        </a:p>
      </dgm:t>
    </dgm:pt>
    <dgm:pt modelId="{7F9AD231-7CB7-453F-90FD-8952061D30D3}" type="sibTrans" cxnId="{A511F7DE-5BBB-44B9-A1FA-8065C4776E67}">
      <dgm:prSet/>
      <dgm:spPr/>
      <dgm:t>
        <a:bodyPr/>
        <a:lstStyle/>
        <a:p>
          <a:endParaRPr lang="fr-BE"/>
        </a:p>
      </dgm:t>
    </dgm:pt>
    <dgm:pt modelId="{E5EA3269-ECE6-4D9B-B4BB-1AD31F46E0D3}">
      <dgm:prSet phldrT="[Texte]"/>
      <dgm:spPr/>
      <dgm:t>
        <a:bodyPr/>
        <a:lstStyle/>
        <a:p>
          <a:r>
            <a:rPr lang="fr-BE" dirty="0">
              <a:solidFill>
                <a:schemeClr val="accent2"/>
              </a:solidFill>
            </a:rPr>
            <a:t>Phase 3</a:t>
          </a:r>
          <a:br>
            <a:rPr lang="fr-BE" dirty="0">
              <a:solidFill>
                <a:schemeClr val="accent2"/>
              </a:solidFill>
            </a:rPr>
          </a:br>
          <a:r>
            <a:rPr lang="fr-BE" dirty="0">
              <a:solidFill>
                <a:schemeClr val="accent2"/>
              </a:solidFill>
            </a:rPr>
            <a:t>Implémenter</a:t>
          </a:r>
        </a:p>
      </dgm:t>
    </dgm:pt>
    <dgm:pt modelId="{3F81D963-6F3A-4085-ABD0-A8DC888FECC8}" type="parTrans" cxnId="{046380BB-63C1-4EA1-9D2E-72693698E613}">
      <dgm:prSet/>
      <dgm:spPr/>
      <dgm:t>
        <a:bodyPr/>
        <a:lstStyle/>
        <a:p>
          <a:endParaRPr lang="fr-BE"/>
        </a:p>
      </dgm:t>
    </dgm:pt>
    <dgm:pt modelId="{F63FC57E-8E14-447C-8412-4243BCF1781F}" type="sibTrans" cxnId="{046380BB-63C1-4EA1-9D2E-72693698E613}">
      <dgm:prSet/>
      <dgm:spPr/>
      <dgm:t>
        <a:bodyPr/>
        <a:lstStyle/>
        <a:p>
          <a:endParaRPr lang="fr-BE"/>
        </a:p>
      </dgm:t>
    </dgm:pt>
    <dgm:pt modelId="{1D5FB95B-AD1B-434B-9A76-469EE57B69A0}">
      <dgm:prSet phldrT="[Texte]"/>
      <dgm:spPr/>
      <dgm:t>
        <a:bodyPr/>
        <a:lstStyle/>
        <a:p>
          <a:r>
            <a:rPr lang="fr-BE" b="1" dirty="0"/>
            <a:t>Phase 4</a:t>
          </a:r>
          <a:br>
            <a:rPr lang="fr-BE" b="1" dirty="0"/>
          </a:br>
          <a:r>
            <a:rPr lang="fr-BE" b="1" dirty="0"/>
            <a:t>Maintenir</a:t>
          </a:r>
        </a:p>
      </dgm:t>
    </dgm:pt>
    <dgm:pt modelId="{AE8C6BDF-4EFA-4BE6-A7B5-EF3F933645B6}" type="parTrans" cxnId="{6A3D6EDE-0169-47A8-83C7-5735058B15E4}">
      <dgm:prSet/>
      <dgm:spPr/>
      <dgm:t>
        <a:bodyPr/>
        <a:lstStyle/>
        <a:p>
          <a:endParaRPr lang="fr-BE"/>
        </a:p>
      </dgm:t>
    </dgm:pt>
    <dgm:pt modelId="{7ED90FD8-E55F-4011-86A2-738D0EE8C4BD}" type="sibTrans" cxnId="{6A3D6EDE-0169-47A8-83C7-5735058B15E4}">
      <dgm:prSet/>
      <dgm:spPr/>
      <dgm:t>
        <a:bodyPr/>
        <a:lstStyle/>
        <a:p>
          <a:endParaRPr lang="fr-BE"/>
        </a:p>
      </dgm:t>
    </dgm:pt>
    <dgm:pt modelId="{FAAF87F3-92D6-4096-BFA1-F831DF22B007}" type="pres">
      <dgm:prSet presAssocID="{C2E247DE-4F7B-4507-8629-97718DBAE04E}" presName="vert0" presStyleCnt="0">
        <dgm:presLayoutVars>
          <dgm:dir/>
          <dgm:animOne val="branch"/>
          <dgm:animLvl val="lvl"/>
        </dgm:presLayoutVars>
      </dgm:prSet>
      <dgm:spPr/>
    </dgm:pt>
    <dgm:pt modelId="{BD279092-59E9-4B37-8F7A-4C2D8225AB2F}" type="pres">
      <dgm:prSet presAssocID="{660A65FC-E2FC-4228-92A8-C592A242A50D}" presName="thickLine" presStyleLbl="alignNode1" presStyleIdx="0" presStyleCnt="4"/>
      <dgm:spPr/>
    </dgm:pt>
    <dgm:pt modelId="{1A19A439-AC3F-492D-BE9D-BFF8696FE19A}" type="pres">
      <dgm:prSet presAssocID="{660A65FC-E2FC-4228-92A8-C592A242A50D}" presName="horz1" presStyleCnt="0"/>
      <dgm:spPr/>
    </dgm:pt>
    <dgm:pt modelId="{8BED78CC-CA45-43F3-A400-205EB0F40F23}" type="pres">
      <dgm:prSet presAssocID="{660A65FC-E2FC-4228-92A8-C592A242A50D}" presName="tx1" presStyleLbl="revTx" presStyleIdx="0" presStyleCnt="4"/>
      <dgm:spPr/>
      <dgm:t>
        <a:bodyPr/>
        <a:lstStyle/>
        <a:p>
          <a:endParaRPr lang="fr-FR"/>
        </a:p>
      </dgm:t>
    </dgm:pt>
    <dgm:pt modelId="{923DE20D-E796-4701-ABA5-42B50ABF20D7}" type="pres">
      <dgm:prSet presAssocID="{660A65FC-E2FC-4228-92A8-C592A242A50D}" presName="vert1" presStyleCnt="0"/>
      <dgm:spPr/>
    </dgm:pt>
    <dgm:pt modelId="{03B356AE-A13F-4A7F-B56C-2FF0561061E4}" type="pres">
      <dgm:prSet presAssocID="{A3F11BA1-FED4-4094-AAD7-4E1F7E3B3426}" presName="thickLine" presStyleLbl="alignNode1" presStyleIdx="1" presStyleCnt="4"/>
      <dgm:spPr/>
    </dgm:pt>
    <dgm:pt modelId="{57A405A7-7F1A-4614-9621-6AAAD37EC76C}" type="pres">
      <dgm:prSet presAssocID="{A3F11BA1-FED4-4094-AAD7-4E1F7E3B3426}" presName="horz1" presStyleCnt="0"/>
      <dgm:spPr/>
    </dgm:pt>
    <dgm:pt modelId="{154F33BD-0A30-462F-B8C5-5BAF464206CF}" type="pres">
      <dgm:prSet presAssocID="{A3F11BA1-FED4-4094-AAD7-4E1F7E3B3426}" presName="tx1" presStyleLbl="revTx" presStyleIdx="1" presStyleCnt="4"/>
      <dgm:spPr/>
      <dgm:t>
        <a:bodyPr/>
        <a:lstStyle/>
        <a:p>
          <a:endParaRPr lang="fr-FR"/>
        </a:p>
      </dgm:t>
    </dgm:pt>
    <dgm:pt modelId="{A3959D60-AD12-491B-ABEE-DA7E883A65F5}" type="pres">
      <dgm:prSet presAssocID="{A3F11BA1-FED4-4094-AAD7-4E1F7E3B3426}" presName="vert1" presStyleCnt="0"/>
      <dgm:spPr/>
    </dgm:pt>
    <dgm:pt modelId="{21664A21-4DCB-4397-A842-22BAB6454580}" type="pres">
      <dgm:prSet presAssocID="{E5EA3269-ECE6-4D9B-B4BB-1AD31F46E0D3}" presName="thickLine" presStyleLbl="alignNode1" presStyleIdx="2" presStyleCnt="4"/>
      <dgm:spPr/>
    </dgm:pt>
    <dgm:pt modelId="{B639436C-C91E-4ED1-954C-F01056725888}" type="pres">
      <dgm:prSet presAssocID="{E5EA3269-ECE6-4D9B-B4BB-1AD31F46E0D3}" presName="horz1" presStyleCnt="0"/>
      <dgm:spPr/>
    </dgm:pt>
    <dgm:pt modelId="{44C88D8E-5362-40E1-8F6A-723F0BAD9210}" type="pres">
      <dgm:prSet presAssocID="{E5EA3269-ECE6-4D9B-B4BB-1AD31F46E0D3}" presName="tx1" presStyleLbl="revTx" presStyleIdx="2" presStyleCnt="4"/>
      <dgm:spPr/>
      <dgm:t>
        <a:bodyPr/>
        <a:lstStyle/>
        <a:p>
          <a:endParaRPr lang="fr-FR"/>
        </a:p>
      </dgm:t>
    </dgm:pt>
    <dgm:pt modelId="{016E5319-A6DD-4BD3-AB7A-B2001C02D847}" type="pres">
      <dgm:prSet presAssocID="{E5EA3269-ECE6-4D9B-B4BB-1AD31F46E0D3}" presName="vert1" presStyleCnt="0"/>
      <dgm:spPr/>
    </dgm:pt>
    <dgm:pt modelId="{7E3EE6F1-18A8-4671-A902-D56B570366A9}" type="pres">
      <dgm:prSet presAssocID="{1D5FB95B-AD1B-434B-9A76-469EE57B69A0}" presName="thickLine" presStyleLbl="alignNode1" presStyleIdx="3" presStyleCnt="4"/>
      <dgm:spPr/>
    </dgm:pt>
    <dgm:pt modelId="{ED4A0AED-4DD4-42CB-8A29-013D8540D581}" type="pres">
      <dgm:prSet presAssocID="{1D5FB95B-AD1B-434B-9A76-469EE57B69A0}" presName="horz1" presStyleCnt="0"/>
      <dgm:spPr/>
    </dgm:pt>
    <dgm:pt modelId="{B8BE0692-4544-4061-9EA1-43F81A73B1F6}" type="pres">
      <dgm:prSet presAssocID="{1D5FB95B-AD1B-434B-9A76-469EE57B69A0}" presName="tx1" presStyleLbl="revTx" presStyleIdx="3" presStyleCnt="4"/>
      <dgm:spPr/>
      <dgm:t>
        <a:bodyPr/>
        <a:lstStyle/>
        <a:p>
          <a:endParaRPr lang="fr-FR"/>
        </a:p>
      </dgm:t>
    </dgm:pt>
    <dgm:pt modelId="{4935D1C1-7047-41F8-B03C-027D653B4E91}" type="pres">
      <dgm:prSet presAssocID="{1D5FB95B-AD1B-434B-9A76-469EE57B69A0}" presName="vert1" presStyleCnt="0"/>
      <dgm:spPr/>
    </dgm:pt>
  </dgm:ptLst>
  <dgm:cxnLst>
    <dgm:cxn modelId="{3BC3BCB7-09B7-4AAF-B320-9927DEBAF8FC}" srcId="{C2E247DE-4F7B-4507-8629-97718DBAE04E}" destId="{660A65FC-E2FC-4228-92A8-C592A242A50D}" srcOrd="0" destOrd="0" parTransId="{5D410BC0-36C6-4BA5-9011-04BEFAFC5584}" sibTransId="{8CE855AE-E29E-448E-B9E8-C5B53386C3C4}"/>
    <dgm:cxn modelId="{2D38718B-8A6C-4506-9131-382A219D22FB}" type="presOf" srcId="{1D5FB95B-AD1B-434B-9A76-469EE57B69A0}" destId="{B8BE0692-4544-4061-9EA1-43F81A73B1F6}" srcOrd="0" destOrd="0" presId="urn:microsoft.com/office/officeart/2008/layout/LinedList"/>
    <dgm:cxn modelId="{046380BB-63C1-4EA1-9D2E-72693698E613}" srcId="{C2E247DE-4F7B-4507-8629-97718DBAE04E}" destId="{E5EA3269-ECE6-4D9B-B4BB-1AD31F46E0D3}" srcOrd="2" destOrd="0" parTransId="{3F81D963-6F3A-4085-ABD0-A8DC888FECC8}" sibTransId="{F63FC57E-8E14-447C-8412-4243BCF1781F}"/>
    <dgm:cxn modelId="{B341858C-02F3-4F07-9626-CCCD75A0C813}" type="presOf" srcId="{C2E247DE-4F7B-4507-8629-97718DBAE04E}" destId="{FAAF87F3-92D6-4096-BFA1-F831DF22B007}" srcOrd="0" destOrd="0" presId="urn:microsoft.com/office/officeart/2008/layout/LinedList"/>
    <dgm:cxn modelId="{12D16061-63E8-49D4-9B44-FD9E9C73835B}" type="presOf" srcId="{A3F11BA1-FED4-4094-AAD7-4E1F7E3B3426}" destId="{154F33BD-0A30-462F-B8C5-5BAF464206CF}" srcOrd="0" destOrd="0" presId="urn:microsoft.com/office/officeart/2008/layout/LinedList"/>
    <dgm:cxn modelId="{86BCB1E4-31B3-4615-9811-652FEAD576F5}" type="presOf" srcId="{660A65FC-E2FC-4228-92A8-C592A242A50D}" destId="{8BED78CC-CA45-43F3-A400-205EB0F40F23}" srcOrd="0" destOrd="0" presId="urn:microsoft.com/office/officeart/2008/layout/LinedList"/>
    <dgm:cxn modelId="{A511F7DE-5BBB-44B9-A1FA-8065C4776E67}" srcId="{C2E247DE-4F7B-4507-8629-97718DBAE04E}" destId="{A3F11BA1-FED4-4094-AAD7-4E1F7E3B3426}" srcOrd="1" destOrd="0" parTransId="{D9E7B179-C84A-4CF5-B925-13E9210EC4D5}" sibTransId="{7F9AD231-7CB7-453F-90FD-8952061D30D3}"/>
    <dgm:cxn modelId="{6A3D6EDE-0169-47A8-83C7-5735058B15E4}" srcId="{C2E247DE-4F7B-4507-8629-97718DBAE04E}" destId="{1D5FB95B-AD1B-434B-9A76-469EE57B69A0}" srcOrd="3" destOrd="0" parTransId="{AE8C6BDF-4EFA-4BE6-A7B5-EF3F933645B6}" sibTransId="{7ED90FD8-E55F-4011-86A2-738D0EE8C4BD}"/>
    <dgm:cxn modelId="{BD01FFAA-053F-4004-921F-06655C81941E}" type="presOf" srcId="{E5EA3269-ECE6-4D9B-B4BB-1AD31F46E0D3}" destId="{44C88D8E-5362-40E1-8F6A-723F0BAD9210}" srcOrd="0" destOrd="0" presId="urn:microsoft.com/office/officeart/2008/layout/LinedList"/>
    <dgm:cxn modelId="{65EB5C43-588E-4A91-B27C-72DB4BCDFACC}" type="presParOf" srcId="{FAAF87F3-92D6-4096-BFA1-F831DF22B007}" destId="{BD279092-59E9-4B37-8F7A-4C2D8225AB2F}" srcOrd="0" destOrd="0" presId="urn:microsoft.com/office/officeart/2008/layout/LinedList"/>
    <dgm:cxn modelId="{A5CCA17A-3CC3-47EA-AD9D-914043D0AD01}" type="presParOf" srcId="{FAAF87F3-92D6-4096-BFA1-F831DF22B007}" destId="{1A19A439-AC3F-492D-BE9D-BFF8696FE19A}" srcOrd="1" destOrd="0" presId="urn:microsoft.com/office/officeart/2008/layout/LinedList"/>
    <dgm:cxn modelId="{F494CAC8-2E9B-415C-95CE-9F069CC6EF92}" type="presParOf" srcId="{1A19A439-AC3F-492D-BE9D-BFF8696FE19A}" destId="{8BED78CC-CA45-43F3-A400-205EB0F40F23}" srcOrd="0" destOrd="0" presId="urn:microsoft.com/office/officeart/2008/layout/LinedList"/>
    <dgm:cxn modelId="{37354A4C-5A8D-4669-9B3C-A3CA9A5779BE}" type="presParOf" srcId="{1A19A439-AC3F-492D-BE9D-BFF8696FE19A}" destId="{923DE20D-E796-4701-ABA5-42B50ABF20D7}" srcOrd="1" destOrd="0" presId="urn:microsoft.com/office/officeart/2008/layout/LinedList"/>
    <dgm:cxn modelId="{E6CCC1EB-816E-4D36-AFF5-23D362FE3AAD}" type="presParOf" srcId="{FAAF87F3-92D6-4096-BFA1-F831DF22B007}" destId="{03B356AE-A13F-4A7F-B56C-2FF0561061E4}" srcOrd="2" destOrd="0" presId="urn:microsoft.com/office/officeart/2008/layout/LinedList"/>
    <dgm:cxn modelId="{670A036B-A8A5-4B55-8B4D-7B200F1B111E}" type="presParOf" srcId="{FAAF87F3-92D6-4096-BFA1-F831DF22B007}" destId="{57A405A7-7F1A-4614-9621-6AAAD37EC76C}" srcOrd="3" destOrd="0" presId="urn:microsoft.com/office/officeart/2008/layout/LinedList"/>
    <dgm:cxn modelId="{AF406FC7-1476-4AAB-B11A-4CB910BD0A52}" type="presParOf" srcId="{57A405A7-7F1A-4614-9621-6AAAD37EC76C}" destId="{154F33BD-0A30-462F-B8C5-5BAF464206CF}" srcOrd="0" destOrd="0" presId="urn:microsoft.com/office/officeart/2008/layout/LinedList"/>
    <dgm:cxn modelId="{F7FC08E9-4F88-460A-9F1C-294E38EFB4F7}" type="presParOf" srcId="{57A405A7-7F1A-4614-9621-6AAAD37EC76C}" destId="{A3959D60-AD12-491B-ABEE-DA7E883A65F5}" srcOrd="1" destOrd="0" presId="urn:microsoft.com/office/officeart/2008/layout/LinedList"/>
    <dgm:cxn modelId="{411FB28D-F867-45FD-92FF-991F80972B38}" type="presParOf" srcId="{FAAF87F3-92D6-4096-BFA1-F831DF22B007}" destId="{21664A21-4DCB-4397-A842-22BAB6454580}" srcOrd="4" destOrd="0" presId="urn:microsoft.com/office/officeart/2008/layout/LinedList"/>
    <dgm:cxn modelId="{AAE04BDC-2316-4045-BA3F-225D7EC583B5}" type="presParOf" srcId="{FAAF87F3-92D6-4096-BFA1-F831DF22B007}" destId="{B639436C-C91E-4ED1-954C-F01056725888}" srcOrd="5" destOrd="0" presId="urn:microsoft.com/office/officeart/2008/layout/LinedList"/>
    <dgm:cxn modelId="{E2D3BE10-FB0F-4592-98CD-0DFA800CC32D}" type="presParOf" srcId="{B639436C-C91E-4ED1-954C-F01056725888}" destId="{44C88D8E-5362-40E1-8F6A-723F0BAD9210}" srcOrd="0" destOrd="0" presId="urn:microsoft.com/office/officeart/2008/layout/LinedList"/>
    <dgm:cxn modelId="{168E7EE6-40A4-4928-B8F0-378BD7B86183}" type="presParOf" srcId="{B639436C-C91E-4ED1-954C-F01056725888}" destId="{016E5319-A6DD-4BD3-AB7A-B2001C02D847}" srcOrd="1" destOrd="0" presId="urn:microsoft.com/office/officeart/2008/layout/LinedList"/>
    <dgm:cxn modelId="{44955543-DD71-4F07-8F96-F2671B625D0D}" type="presParOf" srcId="{FAAF87F3-92D6-4096-BFA1-F831DF22B007}" destId="{7E3EE6F1-18A8-4671-A902-D56B570366A9}" srcOrd="6" destOrd="0" presId="urn:microsoft.com/office/officeart/2008/layout/LinedList"/>
    <dgm:cxn modelId="{DC44205D-18F8-42F7-B85E-0889D03C6D5D}" type="presParOf" srcId="{FAAF87F3-92D6-4096-BFA1-F831DF22B007}" destId="{ED4A0AED-4DD4-42CB-8A29-013D8540D581}" srcOrd="7" destOrd="0" presId="urn:microsoft.com/office/officeart/2008/layout/LinedList"/>
    <dgm:cxn modelId="{16873633-9BA4-4109-95FB-AE7EF047F246}" type="presParOf" srcId="{ED4A0AED-4DD4-42CB-8A29-013D8540D581}" destId="{B8BE0692-4544-4061-9EA1-43F81A73B1F6}" srcOrd="0" destOrd="0" presId="urn:microsoft.com/office/officeart/2008/layout/LinedList"/>
    <dgm:cxn modelId="{915FB35B-34AC-4061-B5A9-7B7C6AF61849}" type="presParOf" srcId="{ED4A0AED-4DD4-42CB-8A29-013D8540D581}" destId="{4935D1C1-7047-41F8-B03C-027D653B4E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2B926C-2D10-4931-B0DE-22F0F11EF24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BE"/>
        </a:p>
      </dgm:t>
    </dgm:pt>
    <dgm:pt modelId="{3BB23C62-5DC4-450D-9455-398B955CF1BA}">
      <dgm:prSet phldrT="[Texte]" custT="1"/>
      <dgm:spPr/>
      <dgm:t>
        <a:bodyPr/>
        <a:lstStyle/>
        <a:p>
          <a:pPr algn="ctr"/>
          <a:r>
            <a:rPr lang="fr-BE" sz="1600" b="1" dirty="0"/>
            <a:t>Année 1</a:t>
          </a:r>
        </a:p>
      </dgm:t>
    </dgm:pt>
    <dgm:pt modelId="{482DD795-D06D-4E40-AB49-440B7B4E0E9F}" type="parTrans" cxnId="{E74AAEB3-A1E9-4E65-A8C2-15BF12A37ECA}">
      <dgm:prSet/>
      <dgm:spPr/>
      <dgm:t>
        <a:bodyPr/>
        <a:lstStyle/>
        <a:p>
          <a:endParaRPr lang="fr-BE"/>
        </a:p>
      </dgm:t>
    </dgm:pt>
    <dgm:pt modelId="{4B4EBF23-C8AA-491A-92B3-C9BCF429CFEB}" type="sibTrans" cxnId="{E74AAEB3-A1E9-4E65-A8C2-15BF12A37ECA}">
      <dgm:prSet/>
      <dgm:spPr/>
      <dgm:t>
        <a:bodyPr/>
        <a:lstStyle/>
        <a:p>
          <a:endParaRPr lang="fr-BE"/>
        </a:p>
      </dgm:t>
    </dgm:pt>
    <dgm:pt modelId="{879F0457-4B08-4D8B-A246-D32544138494}">
      <dgm:prSet phldrT="[Texte]"/>
      <dgm:spPr/>
      <dgm:t>
        <a:bodyPr/>
        <a:lstStyle/>
        <a:p>
          <a:r>
            <a:rPr lang="fr-FR" dirty="0">
              <a:solidFill>
                <a:schemeClr val="accent2">
                  <a:lumMod val="50000"/>
                </a:schemeClr>
              </a:solidFill>
            </a:rPr>
            <a:t>2 journées de formation en équipe complète (1 au début et 1 à la fin de l’année)</a:t>
          </a:r>
          <a:endParaRPr lang="fr-BE" dirty="0"/>
        </a:p>
      </dgm:t>
    </dgm:pt>
    <dgm:pt modelId="{0C2077F2-79F2-41F3-A9FE-595F18648134}" type="parTrans" cxnId="{91B26669-6EE8-4034-BDD6-FEF02C2D3BFC}">
      <dgm:prSet/>
      <dgm:spPr/>
      <dgm:t>
        <a:bodyPr/>
        <a:lstStyle/>
        <a:p>
          <a:endParaRPr lang="fr-BE"/>
        </a:p>
      </dgm:t>
    </dgm:pt>
    <dgm:pt modelId="{C6271DCF-6B23-48BE-AB02-4CF0BE7D97D6}" type="sibTrans" cxnId="{91B26669-6EE8-4034-BDD6-FEF02C2D3BFC}">
      <dgm:prSet/>
      <dgm:spPr/>
      <dgm:t>
        <a:bodyPr/>
        <a:lstStyle/>
        <a:p>
          <a:endParaRPr lang="fr-BE"/>
        </a:p>
      </dgm:t>
    </dgm:pt>
    <dgm:pt modelId="{2FD1322E-E00B-43AD-A2D4-C1E86B8EDC17}">
      <dgm:prSet phldrT="[Texte]" custT="1"/>
      <dgm:spPr/>
      <dgm:t>
        <a:bodyPr/>
        <a:lstStyle/>
        <a:p>
          <a:pPr algn="ctr"/>
          <a:r>
            <a:rPr lang="fr-BE" sz="1600" b="1" dirty="0"/>
            <a:t>Année 2</a:t>
          </a:r>
        </a:p>
      </dgm:t>
    </dgm:pt>
    <dgm:pt modelId="{3A3B20A1-7DB0-4408-AA6A-2650051908F6}" type="parTrans" cxnId="{9A75006F-EE14-4A1B-9133-1308344F747F}">
      <dgm:prSet/>
      <dgm:spPr/>
      <dgm:t>
        <a:bodyPr/>
        <a:lstStyle/>
        <a:p>
          <a:endParaRPr lang="fr-BE"/>
        </a:p>
      </dgm:t>
    </dgm:pt>
    <dgm:pt modelId="{66D30E73-6CA1-41AE-BD0D-9B68E9427B11}" type="sibTrans" cxnId="{9A75006F-EE14-4A1B-9133-1308344F747F}">
      <dgm:prSet/>
      <dgm:spPr/>
      <dgm:t>
        <a:bodyPr/>
        <a:lstStyle/>
        <a:p>
          <a:endParaRPr lang="fr-BE"/>
        </a:p>
      </dgm:t>
    </dgm:pt>
    <dgm:pt modelId="{562F95B4-8886-4839-B811-9F3ED01C6D74}">
      <dgm:prSet phldrT="[Texte]"/>
      <dgm:spPr/>
      <dgm:t>
        <a:bodyPr/>
        <a:lstStyle/>
        <a:p>
          <a:r>
            <a:rPr lang="fr-FR" dirty="0">
              <a:solidFill>
                <a:schemeClr val="accent2">
                  <a:lumMod val="50000"/>
                </a:schemeClr>
              </a:solidFill>
            </a:rPr>
            <a:t>Mise en place prévention universelle partout et par tous + régulation/prises de décisions (réunions bimensuelles)</a:t>
          </a:r>
          <a:endParaRPr lang="fr-BE" dirty="0"/>
        </a:p>
      </dgm:t>
    </dgm:pt>
    <dgm:pt modelId="{476302F9-363E-485A-A853-D13C96263F1C}" type="parTrans" cxnId="{52AA1136-39C8-4927-BC6E-16C838C645ED}">
      <dgm:prSet/>
      <dgm:spPr/>
      <dgm:t>
        <a:bodyPr/>
        <a:lstStyle/>
        <a:p>
          <a:endParaRPr lang="fr-BE"/>
        </a:p>
      </dgm:t>
    </dgm:pt>
    <dgm:pt modelId="{F74CF72D-11E1-4130-9B35-5E8866677F3D}" type="sibTrans" cxnId="{52AA1136-39C8-4927-BC6E-16C838C645ED}">
      <dgm:prSet/>
      <dgm:spPr/>
      <dgm:t>
        <a:bodyPr/>
        <a:lstStyle/>
        <a:p>
          <a:endParaRPr lang="fr-BE"/>
        </a:p>
      </dgm:t>
    </dgm:pt>
    <dgm:pt modelId="{3553C40F-7982-4692-9BFA-DBCE7BD687BE}">
      <dgm:prSet phldrT="[Texte]" custT="1"/>
      <dgm:spPr/>
      <dgm:t>
        <a:bodyPr/>
        <a:lstStyle/>
        <a:p>
          <a:pPr algn="ctr"/>
          <a:r>
            <a:rPr lang="fr-BE" sz="1600" b="1" dirty="0"/>
            <a:t>Année 3</a:t>
          </a:r>
        </a:p>
      </dgm:t>
    </dgm:pt>
    <dgm:pt modelId="{888AADB8-B5AD-4F7D-8562-D9AF43CAE9A8}" type="parTrans" cxnId="{4B8B55B2-556B-462C-9796-E917AF3BEEFA}">
      <dgm:prSet/>
      <dgm:spPr/>
      <dgm:t>
        <a:bodyPr/>
        <a:lstStyle/>
        <a:p>
          <a:endParaRPr lang="fr-BE"/>
        </a:p>
      </dgm:t>
    </dgm:pt>
    <dgm:pt modelId="{9EA4C3EF-F233-4F88-947B-3FAD6BFDA4FB}" type="sibTrans" cxnId="{4B8B55B2-556B-462C-9796-E917AF3BEEFA}">
      <dgm:prSet/>
      <dgm:spPr/>
      <dgm:t>
        <a:bodyPr/>
        <a:lstStyle/>
        <a:p>
          <a:endParaRPr lang="fr-BE"/>
        </a:p>
      </dgm:t>
    </dgm:pt>
    <dgm:pt modelId="{072D5920-16A1-458C-9B70-51F1435E69A8}">
      <dgm:prSet phldrT="[Texte]"/>
      <dgm:spPr/>
      <dgm:t>
        <a:bodyPr/>
        <a:lstStyle/>
        <a:p>
          <a:r>
            <a:rPr lang="fr-FR" dirty="0">
              <a:solidFill>
                <a:schemeClr val="accent2">
                  <a:lumMod val="50000"/>
                </a:schemeClr>
              </a:solidFill>
            </a:rPr>
            <a:t>Maintien prévention universelle + EN CLASSE + régulation/prises de décisions</a:t>
          </a:r>
          <a:endParaRPr lang="fr-BE" dirty="0"/>
        </a:p>
      </dgm:t>
    </dgm:pt>
    <dgm:pt modelId="{823DA51B-31E6-4E19-98EC-C01B3D1E002E}" type="parTrans" cxnId="{9E9EBEA6-D515-4F71-87B6-BBF2D5264DC1}">
      <dgm:prSet/>
      <dgm:spPr/>
      <dgm:t>
        <a:bodyPr/>
        <a:lstStyle/>
        <a:p>
          <a:endParaRPr lang="fr-BE"/>
        </a:p>
      </dgm:t>
    </dgm:pt>
    <dgm:pt modelId="{BC2B9521-1A51-4946-ACBE-8D184290E347}" type="sibTrans" cxnId="{9E9EBEA6-D515-4F71-87B6-BBF2D5264DC1}">
      <dgm:prSet/>
      <dgm:spPr/>
      <dgm:t>
        <a:bodyPr/>
        <a:lstStyle/>
        <a:p>
          <a:endParaRPr lang="fr-BE"/>
        </a:p>
      </dgm:t>
    </dgm:pt>
    <dgm:pt modelId="{5EC12097-9878-4B58-B0FC-38BEDAEBF46B}">
      <dgm:prSet/>
      <dgm:spPr/>
      <dgm:t>
        <a:bodyPr/>
        <a:lstStyle/>
        <a:p>
          <a:r>
            <a:rPr lang="fr-FR" dirty="0">
              <a:solidFill>
                <a:schemeClr val="accent2">
                  <a:lumMod val="50000"/>
                </a:schemeClr>
              </a:solidFill>
            </a:rPr>
            <a:t>6 journées de formation en équipe restreinte </a:t>
          </a:r>
          <a:r>
            <a:rPr lang="fr-FR" b="1" dirty="0">
              <a:solidFill>
                <a:schemeClr val="accent2">
                  <a:lumMod val="50000"/>
                </a:schemeClr>
              </a:solidFill>
            </a:rPr>
            <a:t>MINIMUM</a:t>
          </a:r>
          <a:r>
            <a:rPr lang="fr-FR" dirty="0">
              <a:solidFill>
                <a:schemeClr val="accent2">
                  <a:lumMod val="50000"/>
                </a:schemeClr>
              </a:solidFill>
            </a:rPr>
            <a:t> (organisation, préparation mise en place)</a:t>
          </a:r>
        </a:p>
      </dgm:t>
    </dgm:pt>
    <dgm:pt modelId="{8D6B8EBC-7429-4EA6-94A1-4444ADBDED93}" type="parTrans" cxnId="{BCCCC839-E262-4607-AECC-8C58C69DBB10}">
      <dgm:prSet/>
      <dgm:spPr/>
      <dgm:t>
        <a:bodyPr/>
        <a:lstStyle/>
        <a:p>
          <a:endParaRPr lang="fr-BE"/>
        </a:p>
      </dgm:t>
    </dgm:pt>
    <dgm:pt modelId="{8B0BCF74-71A3-41F2-8F1D-F02FE76BE92F}" type="sibTrans" cxnId="{BCCCC839-E262-4607-AECC-8C58C69DBB10}">
      <dgm:prSet/>
      <dgm:spPr/>
      <dgm:t>
        <a:bodyPr/>
        <a:lstStyle/>
        <a:p>
          <a:endParaRPr lang="fr-BE"/>
        </a:p>
      </dgm:t>
    </dgm:pt>
    <dgm:pt modelId="{DFC363C8-18A7-4E7D-BE8D-BFDAA2D75F81}">
      <dgm:prSet/>
      <dgm:spPr/>
      <dgm:t>
        <a:bodyPr/>
        <a:lstStyle/>
        <a:p>
          <a:r>
            <a:rPr lang="fr-FR" dirty="0">
              <a:solidFill>
                <a:schemeClr val="accent2">
                  <a:lumMod val="50000"/>
                </a:schemeClr>
              </a:solidFill>
            </a:rPr>
            <a:t>3 journées de formation à l’EFC pour les référents comportement</a:t>
          </a:r>
          <a:endParaRPr lang="fr-FR" dirty="0"/>
        </a:p>
      </dgm:t>
    </dgm:pt>
    <dgm:pt modelId="{E85AE1B2-2D0C-473C-95C9-8F399247F093}" type="parTrans" cxnId="{3FC0C7D5-6E03-44F2-9687-5B188A790477}">
      <dgm:prSet/>
      <dgm:spPr/>
      <dgm:t>
        <a:bodyPr/>
        <a:lstStyle/>
        <a:p>
          <a:endParaRPr lang="fr-BE"/>
        </a:p>
      </dgm:t>
    </dgm:pt>
    <dgm:pt modelId="{44E4C87F-F6F0-4615-AA71-99CA0391C6A4}" type="sibTrans" cxnId="{3FC0C7D5-6E03-44F2-9687-5B188A790477}">
      <dgm:prSet/>
      <dgm:spPr/>
      <dgm:t>
        <a:bodyPr/>
        <a:lstStyle/>
        <a:p>
          <a:endParaRPr lang="fr-BE"/>
        </a:p>
      </dgm:t>
    </dgm:pt>
    <dgm:pt modelId="{C94E7654-E500-45E3-A05D-D43B711964C4}">
      <dgm:prSet/>
      <dgm:spPr/>
      <dgm:t>
        <a:bodyPr/>
        <a:lstStyle/>
        <a:p>
          <a:r>
            <a:rPr lang="fr-FR" dirty="0">
              <a:solidFill>
                <a:schemeClr val="accent2">
                  <a:lumMod val="50000"/>
                </a:schemeClr>
              </a:solidFill>
            </a:rPr>
            <a:t>3 journées de préparation mise en place </a:t>
          </a:r>
          <a:r>
            <a:rPr lang="fr-FR" b="1" dirty="0">
              <a:solidFill>
                <a:schemeClr val="accent2">
                  <a:lumMod val="50000"/>
                </a:schemeClr>
              </a:solidFill>
            </a:rPr>
            <a:t>en classe </a:t>
          </a:r>
          <a:r>
            <a:rPr lang="fr-FR" dirty="0">
              <a:solidFill>
                <a:schemeClr val="accent2">
                  <a:lumMod val="50000"/>
                </a:schemeClr>
              </a:solidFill>
            </a:rPr>
            <a:t>(pour tous)</a:t>
          </a:r>
        </a:p>
      </dgm:t>
    </dgm:pt>
    <dgm:pt modelId="{F6583931-7A05-415E-8CA1-8FDCF5E31716}" type="parTrans" cxnId="{E24E17EE-0196-4690-82CB-08105B7A2889}">
      <dgm:prSet/>
      <dgm:spPr/>
      <dgm:t>
        <a:bodyPr/>
        <a:lstStyle/>
        <a:p>
          <a:endParaRPr lang="fr-BE"/>
        </a:p>
      </dgm:t>
    </dgm:pt>
    <dgm:pt modelId="{23C83972-D1E9-480A-A6C1-641A99D83649}" type="sibTrans" cxnId="{E24E17EE-0196-4690-82CB-08105B7A2889}">
      <dgm:prSet/>
      <dgm:spPr/>
      <dgm:t>
        <a:bodyPr/>
        <a:lstStyle/>
        <a:p>
          <a:endParaRPr lang="fr-BE"/>
        </a:p>
      </dgm:t>
    </dgm:pt>
    <dgm:pt modelId="{4DCE2E5D-19D4-4B11-9AF3-8CF6194A36DF}">
      <dgm:prSet/>
      <dgm:spPr/>
      <dgm:t>
        <a:bodyPr/>
        <a:lstStyle/>
        <a:p>
          <a:r>
            <a:rPr lang="fr-FR" dirty="0">
              <a:solidFill>
                <a:schemeClr val="accent2">
                  <a:lumMod val="50000"/>
                </a:schemeClr>
              </a:solidFill>
            </a:rPr>
            <a:t>2 demi journées de formation niveau 2 (pour équipe SCP)</a:t>
          </a:r>
        </a:p>
      </dgm:t>
    </dgm:pt>
    <dgm:pt modelId="{B11725F9-5A7B-4564-9715-F49FB464B1CA}" type="parTrans" cxnId="{D8B2AEEA-2E38-4844-9907-B1AB9EFE1F2D}">
      <dgm:prSet/>
      <dgm:spPr/>
      <dgm:t>
        <a:bodyPr/>
        <a:lstStyle/>
        <a:p>
          <a:endParaRPr lang="fr-BE"/>
        </a:p>
      </dgm:t>
    </dgm:pt>
    <dgm:pt modelId="{1DCE0941-07A4-48B8-A770-AA0CC2072E39}" type="sibTrans" cxnId="{D8B2AEEA-2E38-4844-9907-B1AB9EFE1F2D}">
      <dgm:prSet/>
      <dgm:spPr/>
      <dgm:t>
        <a:bodyPr/>
        <a:lstStyle/>
        <a:p>
          <a:endParaRPr lang="fr-BE"/>
        </a:p>
      </dgm:t>
    </dgm:pt>
    <dgm:pt modelId="{AC75323F-7F08-45E4-BD77-0185C7035DE4}">
      <dgm:prSet/>
      <dgm:spPr/>
      <dgm:t>
        <a:bodyPr/>
        <a:lstStyle/>
        <a:p>
          <a:r>
            <a:rPr lang="fr-FR" dirty="0">
              <a:solidFill>
                <a:schemeClr val="accent2">
                  <a:lumMod val="50000"/>
                </a:schemeClr>
              </a:solidFill>
            </a:rPr>
            <a:t>Évaluation fidélité d’implémentation</a:t>
          </a:r>
          <a:endParaRPr lang="fr-FR" dirty="0"/>
        </a:p>
      </dgm:t>
    </dgm:pt>
    <dgm:pt modelId="{F84D8E84-C9EC-4A91-BE5E-03EFAD496E2C}" type="parTrans" cxnId="{472410DD-0338-46D4-9C3B-2550E349CBCD}">
      <dgm:prSet/>
      <dgm:spPr/>
      <dgm:t>
        <a:bodyPr/>
        <a:lstStyle/>
        <a:p>
          <a:endParaRPr lang="fr-BE"/>
        </a:p>
      </dgm:t>
    </dgm:pt>
    <dgm:pt modelId="{ADF071CC-C230-4300-861D-F70C5FAECC30}" type="sibTrans" cxnId="{472410DD-0338-46D4-9C3B-2550E349CBCD}">
      <dgm:prSet/>
      <dgm:spPr/>
      <dgm:t>
        <a:bodyPr/>
        <a:lstStyle/>
        <a:p>
          <a:endParaRPr lang="fr-BE"/>
        </a:p>
      </dgm:t>
    </dgm:pt>
    <dgm:pt modelId="{3D558570-0D31-486F-99C4-6B58A2E3A0A8}">
      <dgm:prSet/>
      <dgm:spPr/>
      <dgm:t>
        <a:bodyPr/>
        <a:lstStyle/>
        <a:p>
          <a:r>
            <a:rPr lang="fr-FR" dirty="0">
              <a:solidFill>
                <a:schemeClr val="accent2">
                  <a:lumMod val="50000"/>
                </a:schemeClr>
              </a:solidFill>
            </a:rPr>
            <a:t>Mise en place intervention(s) niveau 2 et 3 (EFC) sur base données récoltées</a:t>
          </a:r>
        </a:p>
      </dgm:t>
    </dgm:pt>
    <dgm:pt modelId="{A7AC771B-E37D-4CD3-920F-2ECC1CFFF1DB}" type="parTrans" cxnId="{5FEEDBD2-CD8A-49DE-9AD6-29A8BF3ED473}">
      <dgm:prSet/>
      <dgm:spPr/>
      <dgm:t>
        <a:bodyPr/>
        <a:lstStyle/>
        <a:p>
          <a:endParaRPr lang="fr-BE"/>
        </a:p>
      </dgm:t>
    </dgm:pt>
    <dgm:pt modelId="{B50B9B58-5545-42A8-AA17-B9E8D8C63B9F}" type="sibTrans" cxnId="{5FEEDBD2-CD8A-49DE-9AD6-29A8BF3ED473}">
      <dgm:prSet/>
      <dgm:spPr/>
      <dgm:t>
        <a:bodyPr/>
        <a:lstStyle/>
        <a:p>
          <a:endParaRPr lang="fr-BE"/>
        </a:p>
      </dgm:t>
    </dgm:pt>
    <dgm:pt modelId="{A1CD7DDE-B6D0-436B-A867-3E28EB39C48D}">
      <dgm:prSet/>
      <dgm:spPr/>
      <dgm:t>
        <a:bodyPr/>
        <a:lstStyle/>
        <a:p>
          <a:r>
            <a:rPr lang="fr-FR" dirty="0">
              <a:solidFill>
                <a:schemeClr val="accent2">
                  <a:lumMod val="50000"/>
                </a:schemeClr>
              </a:solidFill>
            </a:rPr>
            <a:t>Évaluation fidélité d’implémentation</a:t>
          </a:r>
          <a:endParaRPr lang="fr-FR" dirty="0"/>
        </a:p>
      </dgm:t>
    </dgm:pt>
    <dgm:pt modelId="{80202617-A201-45A1-B411-67C1658BE8B5}" type="parTrans" cxnId="{1BEB203A-9AC2-4C18-961B-BA94FC5CF7A5}">
      <dgm:prSet/>
      <dgm:spPr/>
      <dgm:t>
        <a:bodyPr/>
        <a:lstStyle/>
        <a:p>
          <a:endParaRPr lang="fr-BE"/>
        </a:p>
      </dgm:t>
    </dgm:pt>
    <dgm:pt modelId="{4AFF2B93-E5AF-454B-A59D-2044489F6631}" type="sibTrans" cxnId="{1BEB203A-9AC2-4C18-961B-BA94FC5CF7A5}">
      <dgm:prSet/>
      <dgm:spPr/>
      <dgm:t>
        <a:bodyPr/>
        <a:lstStyle/>
        <a:p>
          <a:endParaRPr lang="fr-BE"/>
        </a:p>
      </dgm:t>
    </dgm:pt>
    <dgm:pt modelId="{CAAC6781-484C-4707-8CEB-992C2049A8CE}" type="pres">
      <dgm:prSet presAssocID="{0B2B926C-2D10-4931-B0DE-22F0F11EF241}" presName="linearFlow" presStyleCnt="0">
        <dgm:presLayoutVars>
          <dgm:dir/>
          <dgm:animLvl val="lvl"/>
          <dgm:resizeHandles val="exact"/>
        </dgm:presLayoutVars>
      </dgm:prSet>
      <dgm:spPr/>
      <dgm:t>
        <a:bodyPr/>
        <a:lstStyle/>
        <a:p>
          <a:endParaRPr lang="fr-FR"/>
        </a:p>
      </dgm:t>
    </dgm:pt>
    <dgm:pt modelId="{DF5ECB1A-6EF9-45F6-99DC-7E1F9D1984F8}" type="pres">
      <dgm:prSet presAssocID="{3BB23C62-5DC4-450D-9455-398B955CF1BA}" presName="composite" presStyleCnt="0"/>
      <dgm:spPr/>
    </dgm:pt>
    <dgm:pt modelId="{EC2ABC8A-A40B-4E65-9699-84F4F807E748}" type="pres">
      <dgm:prSet presAssocID="{3BB23C62-5DC4-450D-9455-398B955CF1BA}" presName="parTx" presStyleLbl="node1" presStyleIdx="0" presStyleCnt="3">
        <dgm:presLayoutVars>
          <dgm:chMax val="0"/>
          <dgm:chPref val="0"/>
          <dgm:bulletEnabled val="1"/>
        </dgm:presLayoutVars>
      </dgm:prSet>
      <dgm:spPr/>
      <dgm:t>
        <a:bodyPr/>
        <a:lstStyle/>
        <a:p>
          <a:endParaRPr lang="fr-FR"/>
        </a:p>
      </dgm:t>
    </dgm:pt>
    <dgm:pt modelId="{5C065108-8783-44C6-B946-DC2156CF3945}" type="pres">
      <dgm:prSet presAssocID="{3BB23C62-5DC4-450D-9455-398B955CF1BA}" presName="parSh" presStyleLbl="node1" presStyleIdx="0" presStyleCnt="3"/>
      <dgm:spPr/>
      <dgm:t>
        <a:bodyPr/>
        <a:lstStyle/>
        <a:p>
          <a:endParaRPr lang="fr-FR"/>
        </a:p>
      </dgm:t>
    </dgm:pt>
    <dgm:pt modelId="{E2511DF9-297F-476C-AD62-CAD1077B521D}" type="pres">
      <dgm:prSet presAssocID="{3BB23C62-5DC4-450D-9455-398B955CF1BA}" presName="desTx" presStyleLbl="fgAcc1" presStyleIdx="0" presStyleCnt="3">
        <dgm:presLayoutVars>
          <dgm:bulletEnabled val="1"/>
        </dgm:presLayoutVars>
      </dgm:prSet>
      <dgm:spPr/>
      <dgm:t>
        <a:bodyPr/>
        <a:lstStyle/>
        <a:p>
          <a:endParaRPr lang="fr-FR"/>
        </a:p>
      </dgm:t>
    </dgm:pt>
    <dgm:pt modelId="{1C524C14-EB04-431A-8200-A3F55C22BC02}" type="pres">
      <dgm:prSet presAssocID="{4B4EBF23-C8AA-491A-92B3-C9BCF429CFEB}" presName="sibTrans" presStyleLbl="sibTrans2D1" presStyleIdx="0" presStyleCnt="2"/>
      <dgm:spPr/>
      <dgm:t>
        <a:bodyPr/>
        <a:lstStyle/>
        <a:p>
          <a:endParaRPr lang="fr-FR"/>
        </a:p>
      </dgm:t>
    </dgm:pt>
    <dgm:pt modelId="{9095706C-3388-4CF8-9601-39CEC063F50B}" type="pres">
      <dgm:prSet presAssocID="{4B4EBF23-C8AA-491A-92B3-C9BCF429CFEB}" presName="connTx" presStyleLbl="sibTrans2D1" presStyleIdx="0" presStyleCnt="2"/>
      <dgm:spPr/>
      <dgm:t>
        <a:bodyPr/>
        <a:lstStyle/>
        <a:p>
          <a:endParaRPr lang="fr-FR"/>
        </a:p>
      </dgm:t>
    </dgm:pt>
    <dgm:pt modelId="{51B3E4E4-C7E5-4FE9-ACA7-F1B3A42F4E2E}" type="pres">
      <dgm:prSet presAssocID="{2FD1322E-E00B-43AD-A2D4-C1E86B8EDC17}" presName="composite" presStyleCnt="0"/>
      <dgm:spPr/>
    </dgm:pt>
    <dgm:pt modelId="{7F97BA55-0840-4C97-8192-9DD9165F3446}" type="pres">
      <dgm:prSet presAssocID="{2FD1322E-E00B-43AD-A2D4-C1E86B8EDC17}" presName="parTx" presStyleLbl="node1" presStyleIdx="0" presStyleCnt="3">
        <dgm:presLayoutVars>
          <dgm:chMax val="0"/>
          <dgm:chPref val="0"/>
          <dgm:bulletEnabled val="1"/>
        </dgm:presLayoutVars>
      </dgm:prSet>
      <dgm:spPr/>
      <dgm:t>
        <a:bodyPr/>
        <a:lstStyle/>
        <a:p>
          <a:endParaRPr lang="fr-FR"/>
        </a:p>
      </dgm:t>
    </dgm:pt>
    <dgm:pt modelId="{D24F0AD0-CBDF-4926-BD0F-4C783D327E61}" type="pres">
      <dgm:prSet presAssocID="{2FD1322E-E00B-43AD-A2D4-C1E86B8EDC17}" presName="parSh" presStyleLbl="node1" presStyleIdx="1" presStyleCnt="3"/>
      <dgm:spPr/>
      <dgm:t>
        <a:bodyPr/>
        <a:lstStyle/>
        <a:p>
          <a:endParaRPr lang="fr-FR"/>
        </a:p>
      </dgm:t>
    </dgm:pt>
    <dgm:pt modelId="{1DF56136-5D94-44B0-B7F6-02B7399A5948}" type="pres">
      <dgm:prSet presAssocID="{2FD1322E-E00B-43AD-A2D4-C1E86B8EDC17}" presName="desTx" presStyleLbl="fgAcc1" presStyleIdx="1" presStyleCnt="3" custLinFactNeighborX="2814">
        <dgm:presLayoutVars>
          <dgm:bulletEnabled val="1"/>
        </dgm:presLayoutVars>
      </dgm:prSet>
      <dgm:spPr/>
      <dgm:t>
        <a:bodyPr/>
        <a:lstStyle/>
        <a:p>
          <a:endParaRPr lang="fr-FR"/>
        </a:p>
      </dgm:t>
    </dgm:pt>
    <dgm:pt modelId="{FEE19CFA-9DE6-4E2B-B0A3-965E7E643ECE}" type="pres">
      <dgm:prSet presAssocID="{66D30E73-6CA1-41AE-BD0D-9B68E9427B11}" presName="sibTrans" presStyleLbl="sibTrans2D1" presStyleIdx="1" presStyleCnt="2"/>
      <dgm:spPr/>
      <dgm:t>
        <a:bodyPr/>
        <a:lstStyle/>
        <a:p>
          <a:endParaRPr lang="fr-FR"/>
        </a:p>
      </dgm:t>
    </dgm:pt>
    <dgm:pt modelId="{E333E32E-177C-41DB-B93A-A387428CB616}" type="pres">
      <dgm:prSet presAssocID="{66D30E73-6CA1-41AE-BD0D-9B68E9427B11}" presName="connTx" presStyleLbl="sibTrans2D1" presStyleIdx="1" presStyleCnt="2"/>
      <dgm:spPr/>
      <dgm:t>
        <a:bodyPr/>
        <a:lstStyle/>
        <a:p>
          <a:endParaRPr lang="fr-FR"/>
        </a:p>
      </dgm:t>
    </dgm:pt>
    <dgm:pt modelId="{E121069D-785D-4013-B7A6-F89557C116EB}" type="pres">
      <dgm:prSet presAssocID="{3553C40F-7982-4692-9BFA-DBCE7BD687BE}" presName="composite" presStyleCnt="0"/>
      <dgm:spPr/>
    </dgm:pt>
    <dgm:pt modelId="{D5789775-4D48-4F51-B63E-C67B4E5C9115}" type="pres">
      <dgm:prSet presAssocID="{3553C40F-7982-4692-9BFA-DBCE7BD687BE}" presName="parTx" presStyleLbl="node1" presStyleIdx="1" presStyleCnt="3">
        <dgm:presLayoutVars>
          <dgm:chMax val="0"/>
          <dgm:chPref val="0"/>
          <dgm:bulletEnabled val="1"/>
        </dgm:presLayoutVars>
      </dgm:prSet>
      <dgm:spPr/>
      <dgm:t>
        <a:bodyPr/>
        <a:lstStyle/>
        <a:p>
          <a:endParaRPr lang="fr-FR"/>
        </a:p>
      </dgm:t>
    </dgm:pt>
    <dgm:pt modelId="{7798FE05-26F1-40FB-8C57-3097A20B19A9}" type="pres">
      <dgm:prSet presAssocID="{3553C40F-7982-4692-9BFA-DBCE7BD687BE}" presName="parSh" presStyleLbl="node1" presStyleIdx="2" presStyleCnt="3"/>
      <dgm:spPr/>
      <dgm:t>
        <a:bodyPr/>
        <a:lstStyle/>
        <a:p>
          <a:endParaRPr lang="fr-FR"/>
        </a:p>
      </dgm:t>
    </dgm:pt>
    <dgm:pt modelId="{732DE1A3-AF3C-4829-AE3A-DB932828C791}" type="pres">
      <dgm:prSet presAssocID="{3553C40F-7982-4692-9BFA-DBCE7BD687BE}" presName="desTx" presStyleLbl="fgAcc1" presStyleIdx="2" presStyleCnt="3">
        <dgm:presLayoutVars>
          <dgm:bulletEnabled val="1"/>
        </dgm:presLayoutVars>
      </dgm:prSet>
      <dgm:spPr/>
      <dgm:t>
        <a:bodyPr/>
        <a:lstStyle/>
        <a:p>
          <a:endParaRPr lang="fr-FR"/>
        </a:p>
      </dgm:t>
    </dgm:pt>
  </dgm:ptLst>
  <dgm:cxnLst>
    <dgm:cxn modelId="{90014762-C845-4CBC-B346-8445A538E0A3}" type="presOf" srcId="{3D558570-0D31-486F-99C4-6B58A2E3A0A8}" destId="{732DE1A3-AF3C-4829-AE3A-DB932828C791}" srcOrd="0" destOrd="1" presId="urn:microsoft.com/office/officeart/2005/8/layout/process3"/>
    <dgm:cxn modelId="{867A4E0F-B785-4D2D-8B88-F7FD55909D85}" type="presOf" srcId="{4DCE2E5D-19D4-4B11-9AF3-8CF6194A36DF}" destId="{1DF56136-5D94-44B0-B7F6-02B7399A5948}" srcOrd="0" destOrd="2" presId="urn:microsoft.com/office/officeart/2005/8/layout/process3"/>
    <dgm:cxn modelId="{36B1884F-27C1-4F63-ADDC-3C3572C8E89D}" type="presOf" srcId="{66D30E73-6CA1-41AE-BD0D-9B68E9427B11}" destId="{E333E32E-177C-41DB-B93A-A387428CB616}" srcOrd="1" destOrd="0" presId="urn:microsoft.com/office/officeart/2005/8/layout/process3"/>
    <dgm:cxn modelId="{7490BB46-25BD-461F-A5FD-10192B517952}" type="presOf" srcId="{3BB23C62-5DC4-450D-9455-398B955CF1BA}" destId="{EC2ABC8A-A40B-4E65-9699-84F4F807E748}" srcOrd="0" destOrd="0" presId="urn:microsoft.com/office/officeart/2005/8/layout/process3"/>
    <dgm:cxn modelId="{3FC0C7D5-6E03-44F2-9687-5B188A790477}" srcId="{3BB23C62-5DC4-450D-9455-398B955CF1BA}" destId="{DFC363C8-18A7-4E7D-BE8D-BFDAA2D75F81}" srcOrd="2" destOrd="0" parTransId="{E85AE1B2-2D0C-473C-95C9-8F399247F093}" sibTransId="{44E4C87F-F6F0-4615-AA71-99CA0391C6A4}"/>
    <dgm:cxn modelId="{77F314FA-0BF9-4BB5-9584-EE5029049CBC}" type="presOf" srcId="{0B2B926C-2D10-4931-B0DE-22F0F11EF241}" destId="{CAAC6781-484C-4707-8CEB-992C2049A8CE}" srcOrd="0" destOrd="0" presId="urn:microsoft.com/office/officeart/2005/8/layout/process3"/>
    <dgm:cxn modelId="{BCCCC839-E262-4607-AECC-8C58C69DBB10}" srcId="{3BB23C62-5DC4-450D-9455-398B955CF1BA}" destId="{5EC12097-9878-4B58-B0FC-38BEDAEBF46B}" srcOrd="1" destOrd="0" parTransId="{8D6B8EBC-7429-4EA6-94A1-4444ADBDED93}" sibTransId="{8B0BCF74-71A3-41F2-8F1D-F02FE76BE92F}"/>
    <dgm:cxn modelId="{1143AB83-E84E-49CD-8AF4-168E2CBEEFB4}" type="presOf" srcId="{3BB23C62-5DC4-450D-9455-398B955CF1BA}" destId="{5C065108-8783-44C6-B946-DC2156CF3945}" srcOrd="1" destOrd="0" presId="urn:microsoft.com/office/officeart/2005/8/layout/process3"/>
    <dgm:cxn modelId="{4B8B55B2-556B-462C-9796-E917AF3BEEFA}" srcId="{0B2B926C-2D10-4931-B0DE-22F0F11EF241}" destId="{3553C40F-7982-4692-9BFA-DBCE7BD687BE}" srcOrd="2" destOrd="0" parTransId="{888AADB8-B5AD-4F7D-8562-D9AF43CAE9A8}" sibTransId="{9EA4C3EF-F233-4F88-947B-3FAD6BFDA4FB}"/>
    <dgm:cxn modelId="{9E9EBEA6-D515-4F71-87B6-BBF2D5264DC1}" srcId="{3553C40F-7982-4692-9BFA-DBCE7BD687BE}" destId="{072D5920-16A1-458C-9B70-51F1435E69A8}" srcOrd="0" destOrd="0" parTransId="{823DA51B-31E6-4E19-98EC-C01B3D1E002E}" sibTransId="{BC2B9521-1A51-4946-ACBE-8D184290E347}"/>
    <dgm:cxn modelId="{1BEB203A-9AC2-4C18-961B-BA94FC5CF7A5}" srcId="{3553C40F-7982-4692-9BFA-DBCE7BD687BE}" destId="{A1CD7DDE-B6D0-436B-A867-3E28EB39C48D}" srcOrd="2" destOrd="0" parTransId="{80202617-A201-45A1-B411-67C1658BE8B5}" sibTransId="{4AFF2B93-E5AF-454B-A59D-2044489F6631}"/>
    <dgm:cxn modelId="{E24E17EE-0196-4690-82CB-08105B7A2889}" srcId="{2FD1322E-E00B-43AD-A2D4-C1E86B8EDC17}" destId="{C94E7654-E500-45E3-A05D-D43B711964C4}" srcOrd="1" destOrd="0" parTransId="{F6583931-7A05-415E-8CA1-8FDCF5E31716}" sibTransId="{23C83972-D1E9-480A-A6C1-641A99D83649}"/>
    <dgm:cxn modelId="{52AA1136-39C8-4927-BC6E-16C838C645ED}" srcId="{2FD1322E-E00B-43AD-A2D4-C1E86B8EDC17}" destId="{562F95B4-8886-4839-B811-9F3ED01C6D74}" srcOrd="0" destOrd="0" parTransId="{476302F9-363E-485A-A853-D13C96263F1C}" sibTransId="{F74CF72D-11E1-4130-9B35-5E8866677F3D}"/>
    <dgm:cxn modelId="{91BC93C7-9572-4B0A-A387-6F283B81AA95}" type="presOf" srcId="{562F95B4-8886-4839-B811-9F3ED01C6D74}" destId="{1DF56136-5D94-44B0-B7F6-02B7399A5948}" srcOrd="0" destOrd="0" presId="urn:microsoft.com/office/officeart/2005/8/layout/process3"/>
    <dgm:cxn modelId="{91B26669-6EE8-4034-BDD6-FEF02C2D3BFC}" srcId="{3BB23C62-5DC4-450D-9455-398B955CF1BA}" destId="{879F0457-4B08-4D8B-A246-D32544138494}" srcOrd="0" destOrd="0" parTransId="{0C2077F2-79F2-41F3-A9FE-595F18648134}" sibTransId="{C6271DCF-6B23-48BE-AB02-4CF0BE7D97D6}"/>
    <dgm:cxn modelId="{5FEEDBD2-CD8A-49DE-9AD6-29A8BF3ED473}" srcId="{3553C40F-7982-4692-9BFA-DBCE7BD687BE}" destId="{3D558570-0D31-486F-99C4-6B58A2E3A0A8}" srcOrd="1" destOrd="0" parTransId="{A7AC771B-E37D-4CD3-920F-2ECC1CFFF1DB}" sibTransId="{B50B9B58-5545-42A8-AA17-B9E8D8C63B9F}"/>
    <dgm:cxn modelId="{3FD46F73-1033-4C02-92A9-CC9C725F3D54}" type="presOf" srcId="{A1CD7DDE-B6D0-436B-A867-3E28EB39C48D}" destId="{732DE1A3-AF3C-4829-AE3A-DB932828C791}" srcOrd="0" destOrd="2" presId="urn:microsoft.com/office/officeart/2005/8/layout/process3"/>
    <dgm:cxn modelId="{DB4BA62F-CDC8-4753-9914-F2E59783DD63}" type="presOf" srcId="{3553C40F-7982-4692-9BFA-DBCE7BD687BE}" destId="{D5789775-4D48-4F51-B63E-C67B4E5C9115}" srcOrd="0" destOrd="0" presId="urn:microsoft.com/office/officeart/2005/8/layout/process3"/>
    <dgm:cxn modelId="{9A75006F-EE14-4A1B-9133-1308344F747F}" srcId="{0B2B926C-2D10-4931-B0DE-22F0F11EF241}" destId="{2FD1322E-E00B-43AD-A2D4-C1E86B8EDC17}" srcOrd="1" destOrd="0" parTransId="{3A3B20A1-7DB0-4408-AA6A-2650051908F6}" sibTransId="{66D30E73-6CA1-41AE-BD0D-9B68E9427B11}"/>
    <dgm:cxn modelId="{472410DD-0338-46D4-9C3B-2550E349CBCD}" srcId="{2FD1322E-E00B-43AD-A2D4-C1E86B8EDC17}" destId="{AC75323F-7F08-45E4-BD77-0185C7035DE4}" srcOrd="3" destOrd="0" parTransId="{F84D8E84-C9EC-4A91-BE5E-03EFAD496E2C}" sibTransId="{ADF071CC-C230-4300-861D-F70C5FAECC30}"/>
    <dgm:cxn modelId="{C0243040-01D5-4C11-97CA-5963D43692BD}" type="presOf" srcId="{4B4EBF23-C8AA-491A-92B3-C9BCF429CFEB}" destId="{9095706C-3388-4CF8-9601-39CEC063F50B}" srcOrd="1" destOrd="0" presId="urn:microsoft.com/office/officeart/2005/8/layout/process3"/>
    <dgm:cxn modelId="{7D899B2A-77B0-4C8B-B8FA-43D53D0736CD}" type="presOf" srcId="{072D5920-16A1-458C-9B70-51F1435E69A8}" destId="{732DE1A3-AF3C-4829-AE3A-DB932828C791}" srcOrd="0" destOrd="0" presId="urn:microsoft.com/office/officeart/2005/8/layout/process3"/>
    <dgm:cxn modelId="{DEFA624F-D32D-40DA-A8F2-6293D415DC00}" type="presOf" srcId="{3553C40F-7982-4692-9BFA-DBCE7BD687BE}" destId="{7798FE05-26F1-40FB-8C57-3097A20B19A9}" srcOrd="1" destOrd="0" presId="urn:microsoft.com/office/officeart/2005/8/layout/process3"/>
    <dgm:cxn modelId="{DEBB3D9B-B44F-4A71-AFC8-DD4645CA451A}" type="presOf" srcId="{2FD1322E-E00B-43AD-A2D4-C1E86B8EDC17}" destId="{7F97BA55-0840-4C97-8192-9DD9165F3446}" srcOrd="0" destOrd="0" presId="urn:microsoft.com/office/officeart/2005/8/layout/process3"/>
    <dgm:cxn modelId="{6D1366CA-FB72-4F10-98D1-021183F51C08}" type="presOf" srcId="{5EC12097-9878-4B58-B0FC-38BEDAEBF46B}" destId="{E2511DF9-297F-476C-AD62-CAD1077B521D}" srcOrd="0" destOrd="1" presId="urn:microsoft.com/office/officeart/2005/8/layout/process3"/>
    <dgm:cxn modelId="{3BAF3BDF-CE57-4614-A577-D92B94B1701A}" type="presOf" srcId="{4B4EBF23-C8AA-491A-92B3-C9BCF429CFEB}" destId="{1C524C14-EB04-431A-8200-A3F55C22BC02}" srcOrd="0" destOrd="0" presId="urn:microsoft.com/office/officeart/2005/8/layout/process3"/>
    <dgm:cxn modelId="{DC43867F-8E13-4589-9EB3-A07C916B0362}" type="presOf" srcId="{DFC363C8-18A7-4E7D-BE8D-BFDAA2D75F81}" destId="{E2511DF9-297F-476C-AD62-CAD1077B521D}" srcOrd="0" destOrd="2" presId="urn:microsoft.com/office/officeart/2005/8/layout/process3"/>
    <dgm:cxn modelId="{2E7C0B94-7EFD-4343-AD3D-A210AE546BA6}" type="presOf" srcId="{2FD1322E-E00B-43AD-A2D4-C1E86B8EDC17}" destId="{D24F0AD0-CBDF-4926-BD0F-4C783D327E61}" srcOrd="1" destOrd="0" presId="urn:microsoft.com/office/officeart/2005/8/layout/process3"/>
    <dgm:cxn modelId="{68430536-64C3-4850-BA42-0BF73E0D09D0}" type="presOf" srcId="{66D30E73-6CA1-41AE-BD0D-9B68E9427B11}" destId="{FEE19CFA-9DE6-4E2B-B0A3-965E7E643ECE}" srcOrd="0" destOrd="0" presId="urn:microsoft.com/office/officeart/2005/8/layout/process3"/>
    <dgm:cxn modelId="{D8B2AEEA-2E38-4844-9907-B1AB9EFE1F2D}" srcId="{2FD1322E-E00B-43AD-A2D4-C1E86B8EDC17}" destId="{4DCE2E5D-19D4-4B11-9AF3-8CF6194A36DF}" srcOrd="2" destOrd="0" parTransId="{B11725F9-5A7B-4564-9715-F49FB464B1CA}" sibTransId="{1DCE0941-07A4-48B8-A770-AA0CC2072E39}"/>
    <dgm:cxn modelId="{6C3D773B-6156-4446-BDAA-AEBDF9ED81B7}" type="presOf" srcId="{AC75323F-7F08-45E4-BD77-0185C7035DE4}" destId="{1DF56136-5D94-44B0-B7F6-02B7399A5948}" srcOrd="0" destOrd="3" presId="urn:microsoft.com/office/officeart/2005/8/layout/process3"/>
    <dgm:cxn modelId="{E74AAEB3-A1E9-4E65-A8C2-15BF12A37ECA}" srcId="{0B2B926C-2D10-4931-B0DE-22F0F11EF241}" destId="{3BB23C62-5DC4-450D-9455-398B955CF1BA}" srcOrd="0" destOrd="0" parTransId="{482DD795-D06D-4E40-AB49-440B7B4E0E9F}" sibTransId="{4B4EBF23-C8AA-491A-92B3-C9BCF429CFEB}"/>
    <dgm:cxn modelId="{1AC02E73-D877-41ED-9334-CF7D674F4A7A}" type="presOf" srcId="{C94E7654-E500-45E3-A05D-D43B711964C4}" destId="{1DF56136-5D94-44B0-B7F6-02B7399A5948}" srcOrd="0" destOrd="1" presId="urn:microsoft.com/office/officeart/2005/8/layout/process3"/>
    <dgm:cxn modelId="{3C69BB9D-E745-47F5-8810-4C0051F4A239}" type="presOf" srcId="{879F0457-4B08-4D8B-A246-D32544138494}" destId="{E2511DF9-297F-476C-AD62-CAD1077B521D}" srcOrd="0" destOrd="0" presId="urn:microsoft.com/office/officeart/2005/8/layout/process3"/>
    <dgm:cxn modelId="{B1D2C185-8F12-4FEC-9533-1C670D331A7D}" type="presParOf" srcId="{CAAC6781-484C-4707-8CEB-992C2049A8CE}" destId="{DF5ECB1A-6EF9-45F6-99DC-7E1F9D1984F8}" srcOrd="0" destOrd="0" presId="urn:microsoft.com/office/officeart/2005/8/layout/process3"/>
    <dgm:cxn modelId="{09B3CB77-3F28-44A3-AB28-BFD5EDB62B4F}" type="presParOf" srcId="{DF5ECB1A-6EF9-45F6-99DC-7E1F9D1984F8}" destId="{EC2ABC8A-A40B-4E65-9699-84F4F807E748}" srcOrd="0" destOrd="0" presId="urn:microsoft.com/office/officeart/2005/8/layout/process3"/>
    <dgm:cxn modelId="{9FC441F1-7B82-4153-AF8D-1E31E8F5F93B}" type="presParOf" srcId="{DF5ECB1A-6EF9-45F6-99DC-7E1F9D1984F8}" destId="{5C065108-8783-44C6-B946-DC2156CF3945}" srcOrd="1" destOrd="0" presId="urn:microsoft.com/office/officeart/2005/8/layout/process3"/>
    <dgm:cxn modelId="{1AAD43E7-C74A-4906-A5DB-C5D3BB664B0A}" type="presParOf" srcId="{DF5ECB1A-6EF9-45F6-99DC-7E1F9D1984F8}" destId="{E2511DF9-297F-476C-AD62-CAD1077B521D}" srcOrd="2" destOrd="0" presId="urn:microsoft.com/office/officeart/2005/8/layout/process3"/>
    <dgm:cxn modelId="{CC013F11-AB7A-41BB-9811-196EB37A533E}" type="presParOf" srcId="{CAAC6781-484C-4707-8CEB-992C2049A8CE}" destId="{1C524C14-EB04-431A-8200-A3F55C22BC02}" srcOrd="1" destOrd="0" presId="urn:microsoft.com/office/officeart/2005/8/layout/process3"/>
    <dgm:cxn modelId="{B4FF9EDB-721A-464B-AB17-2BAE94E59A9A}" type="presParOf" srcId="{1C524C14-EB04-431A-8200-A3F55C22BC02}" destId="{9095706C-3388-4CF8-9601-39CEC063F50B}" srcOrd="0" destOrd="0" presId="urn:microsoft.com/office/officeart/2005/8/layout/process3"/>
    <dgm:cxn modelId="{2897917F-EBFD-4142-8D0B-F0C0B0CEB38C}" type="presParOf" srcId="{CAAC6781-484C-4707-8CEB-992C2049A8CE}" destId="{51B3E4E4-C7E5-4FE9-ACA7-F1B3A42F4E2E}" srcOrd="2" destOrd="0" presId="urn:microsoft.com/office/officeart/2005/8/layout/process3"/>
    <dgm:cxn modelId="{A5FD7379-4B9A-4B80-86A3-591EBE3DE80F}" type="presParOf" srcId="{51B3E4E4-C7E5-4FE9-ACA7-F1B3A42F4E2E}" destId="{7F97BA55-0840-4C97-8192-9DD9165F3446}" srcOrd="0" destOrd="0" presId="urn:microsoft.com/office/officeart/2005/8/layout/process3"/>
    <dgm:cxn modelId="{E8FB48B7-91AB-46BA-ABB0-A6ED696A6B14}" type="presParOf" srcId="{51B3E4E4-C7E5-4FE9-ACA7-F1B3A42F4E2E}" destId="{D24F0AD0-CBDF-4926-BD0F-4C783D327E61}" srcOrd="1" destOrd="0" presId="urn:microsoft.com/office/officeart/2005/8/layout/process3"/>
    <dgm:cxn modelId="{2FD87E14-77E1-4335-8B3E-70C0552FEF99}" type="presParOf" srcId="{51B3E4E4-C7E5-4FE9-ACA7-F1B3A42F4E2E}" destId="{1DF56136-5D94-44B0-B7F6-02B7399A5948}" srcOrd="2" destOrd="0" presId="urn:microsoft.com/office/officeart/2005/8/layout/process3"/>
    <dgm:cxn modelId="{6F6C88B3-8A14-4924-88C2-5A6FEC932B20}" type="presParOf" srcId="{CAAC6781-484C-4707-8CEB-992C2049A8CE}" destId="{FEE19CFA-9DE6-4E2B-B0A3-965E7E643ECE}" srcOrd="3" destOrd="0" presId="urn:microsoft.com/office/officeart/2005/8/layout/process3"/>
    <dgm:cxn modelId="{8587F406-E686-4C31-8699-BF7DE4DC2127}" type="presParOf" srcId="{FEE19CFA-9DE6-4E2B-B0A3-965E7E643ECE}" destId="{E333E32E-177C-41DB-B93A-A387428CB616}" srcOrd="0" destOrd="0" presId="urn:microsoft.com/office/officeart/2005/8/layout/process3"/>
    <dgm:cxn modelId="{FE5B9679-F748-4A18-A6B8-AA0714CD5E37}" type="presParOf" srcId="{CAAC6781-484C-4707-8CEB-992C2049A8CE}" destId="{E121069D-785D-4013-B7A6-F89557C116EB}" srcOrd="4" destOrd="0" presId="urn:microsoft.com/office/officeart/2005/8/layout/process3"/>
    <dgm:cxn modelId="{A4F1AA4D-EDDD-4D03-A6B5-02C2AF36965D}" type="presParOf" srcId="{E121069D-785D-4013-B7A6-F89557C116EB}" destId="{D5789775-4D48-4F51-B63E-C67B4E5C9115}" srcOrd="0" destOrd="0" presId="urn:microsoft.com/office/officeart/2005/8/layout/process3"/>
    <dgm:cxn modelId="{7AE0E51F-D807-48E7-9E8C-9640B3BBE9BC}" type="presParOf" srcId="{E121069D-785D-4013-B7A6-F89557C116EB}" destId="{7798FE05-26F1-40FB-8C57-3097A20B19A9}" srcOrd="1" destOrd="0" presId="urn:microsoft.com/office/officeart/2005/8/layout/process3"/>
    <dgm:cxn modelId="{D2DC68F2-25D0-4040-8913-63AE4699D78F}" type="presParOf" srcId="{E121069D-785D-4013-B7A6-F89557C116EB}" destId="{732DE1A3-AF3C-4829-AE3A-DB932828C791}"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2B926C-2D10-4931-B0DE-22F0F11EF24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BE"/>
        </a:p>
      </dgm:t>
    </dgm:pt>
    <dgm:pt modelId="{3BB23C62-5DC4-450D-9455-398B955CF1BA}">
      <dgm:prSet phldrT="[Texte]" custT="1"/>
      <dgm:spPr/>
      <dgm:t>
        <a:bodyPr/>
        <a:lstStyle/>
        <a:p>
          <a:pPr algn="ctr"/>
          <a:r>
            <a:rPr lang="fr-BE" sz="1600" b="1" dirty="0"/>
            <a:t>Année 1</a:t>
          </a:r>
        </a:p>
      </dgm:t>
    </dgm:pt>
    <dgm:pt modelId="{482DD795-D06D-4E40-AB49-440B7B4E0E9F}" type="parTrans" cxnId="{E74AAEB3-A1E9-4E65-A8C2-15BF12A37ECA}">
      <dgm:prSet/>
      <dgm:spPr/>
      <dgm:t>
        <a:bodyPr/>
        <a:lstStyle/>
        <a:p>
          <a:endParaRPr lang="fr-BE"/>
        </a:p>
      </dgm:t>
    </dgm:pt>
    <dgm:pt modelId="{4B4EBF23-C8AA-491A-92B3-C9BCF429CFEB}" type="sibTrans" cxnId="{E74AAEB3-A1E9-4E65-A8C2-15BF12A37ECA}">
      <dgm:prSet/>
      <dgm:spPr/>
      <dgm:t>
        <a:bodyPr/>
        <a:lstStyle/>
        <a:p>
          <a:endParaRPr lang="fr-BE"/>
        </a:p>
      </dgm:t>
    </dgm:pt>
    <dgm:pt modelId="{879F0457-4B08-4D8B-A246-D32544138494}">
      <dgm:prSet phldrT="[Texte]"/>
      <dgm:spPr/>
      <dgm:t>
        <a:bodyPr/>
        <a:lstStyle/>
        <a:p>
          <a:r>
            <a:rPr lang="fr-FR" dirty="0">
              <a:solidFill>
                <a:schemeClr val="accent2">
                  <a:lumMod val="50000"/>
                </a:schemeClr>
              </a:solidFill>
            </a:rPr>
            <a:t>2 journées de formation en équipe complète (1 au début et 1 à la fin de l’année)</a:t>
          </a:r>
          <a:endParaRPr lang="fr-BE" dirty="0"/>
        </a:p>
      </dgm:t>
    </dgm:pt>
    <dgm:pt modelId="{0C2077F2-79F2-41F3-A9FE-595F18648134}" type="parTrans" cxnId="{91B26669-6EE8-4034-BDD6-FEF02C2D3BFC}">
      <dgm:prSet/>
      <dgm:spPr/>
      <dgm:t>
        <a:bodyPr/>
        <a:lstStyle/>
        <a:p>
          <a:endParaRPr lang="fr-BE"/>
        </a:p>
      </dgm:t>
    </dgm:pt>
    <dgm:pt modelId="{C6271DCF-6B23-48BE-AB02-4CF0BE7D97D6}" type="sibTrans" cxnId="{91B26669-6EE8-4034-BDD6-FEF02C2D3BFC}">
      <dgm:prSet/>
      <dgm:spPr/>
      <dgm:t>
        <a:bodyPr/>
        <a:lstStyle/>
        <a:p>
          <a:endParaRPr lang="fr-BE"/>
        </a:p>
      </dgm:t>
    </dgm:pt>
    <dgm:pt modelId="{2FD1322E-E00B-43AD-A2D4-C1E86B8EDC17}">
      <dgm:prSet phldrT="[Texte]" custT="1"/>
      <dgm:spPr/>
      <dgm:t>
        <a:bodyPr/>
        <a:lstStyle/>
        <a:p>
          <a:pPr algn="ctr"/>
          <a:r>
            <a:rPr lang="fr-BE" sz="1600" b="1" dirty="0"/>
            <a:t>Année 2</a:t>
          </a:r>
        </a:p>
      </dgm:t>
    </dgm:pt>
    <dgm:pt modelId="{3A3B20A1-7DB0-4408-AA6A-2650051908F6}" type="parTrans" cxnId="{9A75006F-EE14-4A1B-9133-1308344F747F}">
      <dgm:prSet/>
      <dgm:spPr/>
      <dgm:t>
        <a:bodyPr/>
        <a:lstStyle/>
        <a:p>
          <a:endParaRPr lang="fr-BE"/>
        </a:p>
      </dgm:t>
    </dgm:pt>
    <dgm:pt modelId="{66D30E73-6CA1-41AE-BD0D-9B68E9427B11}" type="sibTrans" cxnId="{9A75006F-EE14-4A1B-9133-1308344F747F}">
      <dgm:prSet/>
      <dgm:spPr/>
      <dgm:t>
        <a:bodyPr/>
        <a:lstStyle/>
        <a:p>
          <a:endParaRPr lang="fr-BE"/>
        </a:p>
      </dgm:t>
    </dgm:pt>
    <dgm:pt modelId="{562F95B4-8886-4839-B811-9F3ED01C6D74}">
      <dgm:prSet phldrT="[Texte]"/>
      <dgm:spPr/>
      <dgm:t>
        <a:bodyPr/>
        <a:lstStyle/>
        <a:p>
          <a:r>
            <a:rPr lang="fr-FR" dirty="0">
              <a:solidFill>
                <a:schemeClr val="accent2">
                  <a:lumMod val="50000"/>
                </a:schemeClr>
              </a:solidFill>
            </a:rPr>
            <a:t>Mise en place prévention universelle partout et par tous + régulation/prises de décisions (réunions bihebdomadaires)</a:t>
          </a:r>
          <a:endParaRPr lang="fr-BE" dirty="0"/>
        </a:p>
      </dgm:t>
    </dgm:pt>
    <dgm:pt modelId="{476302F9-363E-485A-A853-D13C96263F1C}" type="parTrans" cxnId="{52AA1136-39C8-4927-BC6E-16C838C645ED}">
      <dgm:prSet/>
      <dgm:spPr/>
      <dgm:t>
        <a:bodyPr/>
        <a:lstStyle/>
        <a:p>
          <a:endParaRPr lang="fr-BE"/>
        </a:p>
      </dgm:t>
    </dgm:pt>
    <dgm:pt modelId="{F74CF72D-11E1-4130-9B35-5E8866677F3D}" type="sibTrans" cxnId="{52AA1136-39C8-4927-BC6E-16C838C645ED}">
      <dgm:prSet/>
      <dgm:spPr/>
      <dgm:t>
        <a:bodyPr/>
        <a:lstStyle/>
        <a:p>
          <a:endParaRPr lang="fr-BE"/>
        </a:p>
      </dgm:t>
    </dgm:pt>
    <dgm:pt modelId="{3553C40F-7982-4692-9BFA-DBCE7BD687BE}">
      <dgm:prSet phldrT="[Texte]" custT="1"/>
      <dgm:spPr/>
      <dgm:t>
        <a:bodyPr/>
        <a:lstStyle/>
        <a:p>
          <a:pPr algn="ctr"/>
          <a:r>
            <a:rPr lang="fr-BE" sz="1600" b="1" dirty="0"/>
            <a:t>Année 3</a:t>
          </a:r>
        </a:p>
      </dgm:t>
    </dgm:pt>
    <dgm:pt modelId="{888AADB8-B5AD-4F7D-8562-D9AF43CAE9A8}" type="parTrans" cxnId="{4B8B55B2-556B-462C-9796-E917AF3BEEFA}">
      <dgm:prSet/>
      <dgm:spPr/>
      <dgm:t>
        <a:bodyPr/>
        <a:lstStyle/>
        <a:p>
          <a:endParaRPr lang="fr-BE"/>
        </a:p>
      </dgm:t>
    </dgm:pt>
    <dgm:pt modelId="{9EA4C3EF-F233-4F88-947B-3FAD6BFDA4FB}" type="sibTrans" cxnId="{4B8B55B2-556B-462C-9796-E917AF3BEEFA}">
      <dgm:prSet/>
      <dgm:spPr/>
      <dgm:t>
        <a:bodyPr/>
        <a:lstStyle/>
        <a:p>
          <a:endParaRPr lang="fr-BE"/>
        </a:p>
      </dgm:t>
    </dgm:pt>
    <dgm:pt modelId="{072D5920-16A1-458C-9B70-51F1435E69A8}">
      <dgm:prSet phldrT="[Texte]"/>
      <dgm:spPr/>
      <dgm:t>
        <a:bodyPr/>
        <a:lstStyle/>
        <a:p>
          <a:r>
            <a:rPr lang="fr-FR" dirty="0">
              <a:solidFill>
                <a:schemeClr val="accent2">
                  <a:lumMod val="50000"/>
                </a:schemeClr>
              </a:solidFill>
            </a:rPr>
            <a:t>Maintien prévention universelle + EN CLASSE + régulation/prises de décisions</a:t>
          </a:r>
          <a:endParaRPr lang="fr-BE" dirty="0"/>
        </a:p>
      </dgm:t>
    </dgm:pt>
    <dgm:pt modelId="{823DA51B-31E6-4E19-98EC-C01B3D1E002E}" type="parTrans" cxnId="{9E9EBEA6-D515-4F71-87B6-BBF2D5264DC1}">
      <dgm:prSet/>
      <dgm:spPr/>
      <dgm:t>
        <a:bodyPr/>
        <a:lstStyle/>
        <a:p>
          <a:endParaRPr lang="fr-BE"/>
        </a:p>
      </dgm:t>
    </dgm:pt>
    <dgm:pt modelId="{BC2B9521-1A51-4946-ACBE-8D184290E347}" type="sibTrans" cxnId="{9E9EBEA6-D515-4F71-87B6-BBF2D5264DC1}">
      <dgm:prSet/>
      <dgm:spPr/>
      <dgm:t>
        <a:bodyPr/>
        <a:lstStyle/>
        <a:p>
          <a:endParaRPr lang="fr-BE"/>
        </a:p>
      </dgm:t>
    </dgm:pt>
    <dgm:pt modelId="{5EC12097-9878-4B58-B0FC-38BEDAEBF46B}">
      <dgm:prSet/>
      <dgm:spPr/>
      <dgm:t>
        <a:bodyPr/>
        <a:lstStyle/>
        <a:p>
          <a:r>
            <a:rPr lang="fr-FR" dirty="0">
              <a:solidFill>
                <a:schemeClr val="accent2">
                  <a:lumMod val="50000"/>
                </a:schemeClr>
              </a:solidFill>
            </a:rPr>
            <a:t>6 journées de formation en équipe restreinte </a:t>
          </a:r>
          <a:r>
            <a:rPr lang="fr-FR" b="1" dirty="0">
              <a:solidFill>
                <a:schemeClr val="accent2">
                  <a:lumMod val="50000"/>
                </a:schemeClr>
              </a:solidFill>
            </a:rPr>
            <a:t>MINIMUM</a:t>
          </a:r>
          <a:r>
            <a:rPr lang="fr-FR" dirty="0">
              <a:solidFill>
                <a:schemeClr val="accent2">
                  <a:lumMod val="50000"/>
                </a:schemeClr>
              </a:solidFill>
            </a:rPr>
            <a:t> (organisation, préparation mise en place)</a:t>
          </a:r>
        </a:p>
      </dgm:t>
    </dgm:pt>
    <dgm:pt modelId="{8D6B8EBC-7429-4EA6-94A1-4444ADBDED93}" type="parTrans" cxnId="{BCCCC839-E262-4607-AECC-8C58C69DBB10}">
      <dgm:prSet/>
      <dgm:spPr/>
      <dgm:t>
        <a:bodyPr/>
        <a:lstStyle/>
        <a:p>
          <a:endParaRPr lang="fr-BE"/>
        </a:p>
      </dgm:t>
    </dgm:pt>
    <dgm:pt modelId="{8B0BCF74-71A3-41F2-8F1D-F02FE76BE92F}" type="sibTrans" cxnId="{BCCCC839-E262-4607-AECC-8C58C69DBB10}">
      <dgm:prSet/>
      <dgm:spPr/>
      <dgm:t>
        <a:bodyPr/>
        <a:lstStyle/>
        <a:p>
          <a:endParaRPr lang="fr-BE"/>
        </a:p>
      </dgm:t>
    </dgm:pt>
    <dgm:pt modelId="{DFC363C8-18A7-4E7D-BE8D-BFDAA2D75F81}">
      <dgm:prSet/>
      <dgm:spPr/>
      <dgm:t>
        <a:bodyPr/>
        <a:lstStyle/>
        <a:p>
          <a:r>
            <a:rPr lang="fr-FR" dirty="0">
              <a:solidFill>
                <a:schemeClr val="accent2">
                  <a:lumMod val="50000"/>
                </a:schemeClr>
              </a:solidFill>
            </a:rPr>
            <a:t>3 journées de formation à l’EFC pour les référents comportement</a:t>
          </a:r>
          <a:endParaRPr lang="fr-FR" dirty="0"/>
        </a:p>
      </dgm:t>
    </dgm:pt>
    <dgm:pt modelId="{E85AE1B2-2D0C-473C-95C9-8F399247F093}" type="parTrans" cxnId="{3FC0C7D5-6E03-44F2-9687-5B188A790477}">
      <dgm:prSet/>
      <dgm:spPr/>
      <dgm:t>
        <a:bodyPr/>
        <a:lstStyle/>
        <a:p>
          <a:endParaRPr lang="fr-BE"/>
        </a:p>
      </dgm:t>
    </dgm:pt>
    <dgm:pt modelId="{44E4C87F-F6F0-4615-AA71-99CA0391C6A4}" type="sibTrans" cxnId="{3FC0C7D5-6E03-44F2-9687-5B188A790477}">
      <dgm:prSet/>
      <dgm:spPr/>
      <dgm:t>
        <a:bodyPr/>
        <a:lstStyle/>
        <a:p>
          <a:endParaRPr lang="fr-BE"/>
        </a:p>
      </dgm:t>
    </dgm:pt>
    <dgm:pt modelId="{C94E7654-E500-45E3-A05D-D43B711964C4}">
      <dgm:prSet/>
      <dgm:spPr/>
      <dgm:t>
        <a:bodyPr/>
        <a:lstStyle/>
        <a:p>
          <a:r>
            <a:rPr lang="fr-FR" dirty="0">
              <a:solidFill>
                <a:schemeClr val="accent2">
                  <a:lumMod val="50000"/>
                </a:schemeClr>
              </a:solidFill>
            </a:rPr>
            <a:t>3 journées de préparation mise en place </a:t>
          </a:r>
          <a:r>
            <a:rPr lang="fr-FR" b="1" dirty="0">
              <a:solidFill>
                <a:schemeClr val="accent2">
                  <a:lumMod val="50000"/>
                </a:schemeClr>
              </a:solidFill>
            </a:rPr>
            <a:t>en classe </a:t>
          </a:r>
          <a:r>
            <a:rPr lang="fr-FR" dirty="0">
              <a:solidFill>
                <a:schemeClr val="accent2">
                  <a:lumMod val="50000"/>
                </a:schemeClr>
              </a:solidFill>
            </a:rPr>
            <a:t>(pour tous)</a:t>
          </a:r>
        </a:p>
      </dgm:t>
    </dgm:pt>
    <dgm:pt modelId="{F6583931-7A05-415E-8CA1-8FDCF5E31716}" type="parTrans" cxnId="{E24E17EE-0196-4690-82CB-08105B7A2889}">
      <dgm:prSet/>
      <dgm:spPr/>
      <dgm:t>
        <a:bodyPr/>
        <a:lstStyle/>
        <a:p>
          <a:endParaRPr lang="fr-BE"/>
        </a:p>
      </dgm:t>
    </dgm:pt>
    <dgm:pt modelId="{23C83972-D1E9-480A-A6C1-641A99D83649}" type="sibTrans" cxnId="{E24E17EE-0196-4690-82CB-08105B7A2889}">
      <dgm:prSet/>
      <dgm:spPr/>
      <dgm:t>
        <a:bodyPr/>
        <a:lstStyle/>
        <a:p>
          <a:endParaRPr lang="fr-BE"/>
        </a:p>
      </dgm:t>
    </dgm:pt>
    <dgm:pt modelId="{4DCE2E5D-19D4-4B11-9AF3-8CF6194A36DF}">
      <dgm:prSet/>
      <dgm:spPr/>
      <dgm:t>
        <a:bodyPr/>
        <a:lstStyle/>
        <a:p>
          <a:r>
            <a:rPr lang="fr-FR" dirty="0">
              <a:solidFill>
                <a:schemeClr val="accent2">
                  <a:lumMod val="50000"/>
                </a:schemeClr>
              </a:solidFill>
            </a:rPr>
            <a:t>2 demi journées de formation niveau 2 (pour équipe SCP)</a:t>
          </a:r>
        </a:p>
      </dgm:t>
    </dgm:pt>
    <dgm:pt modelId="{B11725F9-5A7B-4564-9715-F49FB464B1CA}" type="parTrans" cxnId="{D8B2AEEA-2E38-4844-9907-B1AB9EFE1F2D}">
      <dgm:prSet/>
      <dgm:spPr/>
      <dgm:t>
        <a:bodyPr/>
        <a:lstStyle/>
        <a:p>
          <a:endParaRPr lang="fr-BE"/>
        </a:p>
      </dgm:t>
    </dgm:pt>
    <dgm:pt modelId="{1DCE0941-07A4-48B8-A770-AA0CC2072E39}" type="sibTrans" cxnId="{D8B2AEEA-2E38-4844-9907-B1AB9EFE1F2D}">
      <dgm:prSet/>
      <dgm:spPr/>
      <dgm:t>
        <a:bodyPr/>
        <a:lstStyle/>
        <a:p>
          <a:endParaRPr lang="fr-BE"/>
        </a:p>
      </dgm:t>
    </dgm:pt>
    <dgm:pt modelId="{AC75323F-7F08-45E4-BD77-0185C7035DE4}">
      <dgm:prSet/>
      <dgm:spPr/>
      <dgm:t>
        <a:bodyPr/>
        <a:lstStyle/>
        <a:p>
          <a:r>
            <a:rPr lang="fr-FR" dirty="0">
              <a:solidFill>
                <a:schemeClr val="accent2">
                  <a:lumMod val="50000"/>
                </a:schemeClr>
              </a:solidFill>
            </a:rPr>
            <a:t>Évaluation fidélité d’implémentation</a:t>
          </a:r>
          <a:endParaRPr lang="fr-FR" dirty="0"/>
        </a:p>
      </dgm:t>
    </dgm:pt>
    <dgm:pt modelId="{F84D8E84-C9EC-4A91-BE5E-03EFAD496E2C}" type="parTrans" cxnId="{472410DD-0338-46D4-9C3B-2550E349CBCD}">
      <dgm:prSet/>
      <dgm:spPr/>
      <dgm:t>
        <a:bodyPr/>
        <a:lstStyle/>
        <a:p>
          <a:endParaRPr lang="fr-BE"/>
        </a:p>
      </dgm:t>
    </dgm:pt>
    <dgm:pt modelId="{ADF071CC-C230-4300-861D-F70C5FAECC30}" type="sibTrans" cxnId="{472410DD-0338-46D4-9C3B-2550E349CBCD}">
      <dgm:prSet/>
      <dgm:spPr/>
      <dgm:t>
        <a:bodyPr/>
        <a:lstStyle/>
        <a:p>
          <a:endParaRPr lang="fr-BE"/>
        </a:p>
      </dgm:t>
    </dgm:pt>
    <dgm:pt modelId="{3D558570-0D31-486F-99C4-6B58A2E3A0A8}">
      <dgm:prSet/>
      <dgm:spPr/>
      <dgm:t>
        <a:bodyPr/>
        <a:lstStyle/>
        <a:p>
          <a:r>
            <a:rPr lang="fr-FR" dirty="0">
              <a:solidFill>
                <a:schemeClr val="accent2">
                  <a:lumMod val="50000"/>
                </a:schemeClr>
              </a:solidFill>
            </a:rPr>
            <a:t>Mise en place intervention(s) niveau 2 et 3 (EFC) sur base données récoltées</a:t>
          </a:r>
        </a:p>
      </dgm:t>
    </dgm:pt>
    <dgm:pt modelId="{A7AC771B-E37D-4CD3-920F-2ECC1CFFF1DB}" type="parTrans" cxnId="{5FEEDBD2-CD8A-49DE-9AD6-29A8BF3ED473}">
      <dgm:prSet/>
      <dgm:spPr/>
      <dgm:t>
        <a:bodyPr/>
        <a:lstStyle/>
        <a:p>
          <a:endParaRPr lang="fr-BE"/>
        </a:p>
      </dgm:t>
    </dgm:pt>
    <dgm:pt modelId="{B50B9B58-5545-42A8-AA17-B9E8D8C63B9F}" type="sibTrans" cxnId="{5FEEDBD2-CD8A-49DE-9AD6-29A8BF3ED473}">
      <dgm:prSet/>
      <dgm:spPr/>
      <dgm:t>
        <a:bodyPr/>
        <a:lstStyle/>
        <a:p>
          <a:endParaRPr lang="fr-BE"/>
        </a:p>
      </dgm:t>
    </dgm:pt>
    <dgm:pt modelId="{A1CD7DDE-B6D0-436B-A867-3E28EB39C48D}">
      <dgm:prSet/>
      <dgm:spPr/>
      <dgm:t>
        <a:bodyPr/>
        <a:lstStyle/>
        <a:p>
          <a:r>
            <a:rPr lang="fr-FR" dirty="0">
              <a:solidFill>
                <a:schemeClr val="accent2">
                  <a:lumMod val="50000"/>
                </a:schemeClr>
              </a:solidFill>
            </a:rPr>
            <a:t>Évaluation fidélité d’implémentation</a:t>
          </a:r>
          <a:endParaRPr lang="fr-FR" dirty="0"/>
        </a:p>
      </dgm:t>
    </dgm:pt>
    <dgm:pt modelId="{80202617-A201-45A1-B411-67C1658BE8B5}" type="parTrans" cxnId="{1BEB203A-9AC2-4C18-961B-BA94FC5CF7A5}">
      <dgm:prSet/>
      <dgm:spPr/>
      <dgm:t>
        <a:bodyPr/>
        <a:lstStyle/>
        <a:p>
          <a:endParaRPr lang="fr-BE"/>
        </a:p>
      </dgm:t>
    </dgm:pt>
    <dgm:pt modelId="{4AFF2B93-E5AF-454B-A59D-2044489F6631}" type="sibTrans" cxnId="{1BEB203A-9AC2-4C18-961B-BA94FC5CF7A5}">
      <dgm:prSet/>
      <dgm:spPr/>
      <dgm:t>
        <a:bodyPr/>
        <a:lstStyle/>
        <a:p>
          <a:endParaRPr lang="fr-BE"/>
        </a:p>
      </dgm:t>
    </dgm:pt>
    <dgm:pt modelId="{CAAC6781-484C-4707-8CEB-992C2049A8CE}" type="pres">
      <dgm:prSet presAssocID="{0B2B926C-2D10-4931-B0DE-22F0F11EF241}" presName="linearFlow" presStyleCnt="0">
        <dgm:presLayoutVars>
          <dgm:dir/>
          <dgm:animLvl val="lvl"/>
          <dgm:resizeHandles val="exact"/>
        </dgm:presLayoutVars>
      </dgm:prSet>
      <dgm:spPr/>
      <dgm:t>
        <a:bodyPr/>
        <a:lstStyle/>
        <a:p>
          <a:endParaRPr lang="fr-FR"/>
        </a:p>
      </dgm:t>
    </dgm:pt>
    <dgm:pt modelId="{DF5ECB1A-6EF9-45F6-99DC-7E1F9D1984F8}" type="pres">
      <dgm:prSet presAssocID="{3BB23C62-5DC4-450D-9455-398B955CF1BA}" presName="composite" presStyleCnt="0"/>
      <dgm:spPr/>
    </dgm:pt>
    <dgm:pt modelId="{EC2ABC8A-A40B-4E65-9699-84F4F807E748}" type="pres">
      <dgm:prSet presAssocID="{3BB23C62-5DC4-450D-9455-398B955CF1BA}" presName="parTx" presStyleLbl="node1" presStyleIdx="0" presStyleCnt="3">
        <dgm:presLayoutVars>
          <dgm:chMax val="0"/>
          <dgm:chPref val="0"/>
          <dgm:bulletEnabled val="1"/>
        </dgm:presLayoutVars>
      </dgm:prSet>
      <dgm:spPr/>
      <dgm:t>
        <a:bodyPr/>
        <a:lstStyle/>
        <a:p>
          <a:endParaRPr lang="fr-FR"/>
        </a:p>
      </dgm:t>
    </dgm:pt>
    <dgm:pt modelId="{5C065108-8783-44C6-B946-DC2156CF3945}" type="pres">
      <dgm:prSet presAssocID="{3BB23C62-5DC4-450D-9455-398B955CF1BA}" presName="parSh" presStyleLbl="node1" presStyleIdx="0" presStyleCnt="3"/>
      <dgm:spPr/>
      <dgm:t>
        <a:bodyPr/>
        <a:lstStyle/>
        <a:p>
          <a:endParaRPr lang="fr-FR"/>
        </a:p>
      </dgm:t>
    </dgm:pt>
    <dgm:pt modelId="{E2511DF9-297F-476C-AD62-CAD1077B521D}" type="pres">
      <dgm:prSet presAssocID="{3BB23C62-5DC4-450D-9455-398B955CF1BA}" presName="desTx" presStyleLbl="fgAcc1" presStyleIdx="0" presStyleCnt="3">
        <dgm:presLayoutVars>
          <dgm:bulletEnabled val="1"/>
        </dgm:presLayoutVars>
      </dgm:prSet>
      <dgm:spPr/>
      <dgm:t>
        <a:bodyPr/>
        <a:lstStyle/>
        <a:p>
          <a:endParaRPr lang="fr-FR"/>
        </a:p>
      </dgm:t>
    </dgm:pt>
    <dgm:pt modelId="{1C524C14-EB04-431A-8200-A3F55C22BC02}" type="pres">
      <dgm:prSet presAssocID="{4B4EBF23-C8AA-491A-92B3-C9BCF429CFEB}" presName="sibTrans" presStyleLbl="sibTrans2D1" presStyleIdx="0" presStyleCnt="2"/>
      <dgm:spPr/>
      <dgm:t>
        <a:bodyPr/>
        <a:lstStyle/>
        <a:p>
          <a:endParaRPr lang="fr-FR"/>
        </a:p>
      </dgm:t>
    </dgm:pt>
    <dgm:pt modelId="{9095706C-3388-4CF8-9601-39CEC063F50B}" type="pres">
      <dgm:prSet presAssocID="{4B4EBF23-C8AA-491A-92B3-C9BCF429CFEB}" presName="connTx" presStyleLbl="sibTrans2D1" presStyleIdx="0" presStyleCnt="2"/>
      <dgm:spPr/>
      <dgm:t>
        <a:bodyPr/>
        <a:lstStyle/>
        <a:p>
          <a:endParaRPr lang="fr-FR"/>
        </a:p>
      </dgm:t>
    </dgm:pt>
    <dgm:pt modelId="{51B3E4E4-C7E5-4FE9-ACA7-F1B3A42F4E2E}" type="pres">
      <dgm:prSet presAssocID="{2FD1322E-E00B-43AD-A2D4-C1E86B8EDC17}" presName="composite" presStyleCnt="0"/>
      <dgm:spPr/>
    </dgm:pt>
    <dgm:pt modelId="{7F97BA55-0840-4C97-8192-9DD9165F3446}" type="pres">
      <dgm:prSet presAssocID="{2FD1322E-E00B-43AD-A2D4-C1E86B8EDC17}" presName="parTx" presStyleLbl="node1" presStyleIdx="0" presStyleCnt="3">
        <dgm:presLayoutVars>
          <dgm:chMax val="0"/>
          <dgm:chPref val="0"/>
          <dgm:bulletEnabled val="1"/>
        </dgm:presLayoutVars>
      </dgm:prSet>
      <dgm:spPr/>
      <dgm:t>
        <a:bodyPr/>
        <a:lstStyle/>
        <a:p>
          <a:endParaRPr lang="fr-FR"/>
        </a:p>
      </dgm:t>
    </dgm:pt>
    <dgm:pt modelId="{D24F0AD0-CBDF-4926-BD0F-4C783D327E61}" type="pres">
      <dgm:prSet presAssocID="{2FD1322E-E00B-43AD-A2D4-C1E86B8EDC17}" presName="parSh" presStyleLbl="node1" presStyleIdx="1" presStyleCnt="3"/>
      <dgm:spPr/>
      <dgm:t>
        <a:bodyPr/>
        <a:lstStyle/>
        <a:p>
          <a:endParaRPr lang="fr-FR"/>
        </a:p>
      </dgm:t>
    </dgm:pt>
    <dgm:pt modelId="{1DF56136-5D94-44B0-B7F6-02B7399A5948}" type="pres">
      <dgm:prSet presAssocID="{2FD1322E-E00B-43AD-A2D4-C1E86B8EDC17}" presName="desTx" presStyleLbl="fgAcc1" presStyleIdx="1" presStyleCnt="3" custLinFactNeighborX="2814">
        <dgm:presLayoutVars>
          <dgm:bulletEnabled val="1"/>
        </dgm:presLayoutVars>
      </dgm:prSet>
      <dgm:spPr/>
      <dgm:t>
        <a:bodyPr/>
        <a:lstStyle/>
        <a:p>
          <a:endParaRPr lang="fr-FR"/>
        </a:p>
      </dgm:t>
    </dgm:pt>
    <dgm:pt modelId="{FEE19CFA-9DE6-4E2B-B0A3-965E7E643ECE}" type="pres">
      <dgm:prSet presAssocID="{66D30E73-6CA1-41AE-BD0D-9B68E9427B11}" presName="sibTrans" presStyleLbl="sibTrans2D1" presStyleIdx="1" presStyleCnt="2"/>
      <dgm:spPr/>
      <dgm:t>
        <a:bodyPr/>
        <a:lstStyle/>
        <a:p>
          <a:endParaRPr lang="fr-FR"/>
        </a:p>
      </dgm:t>
    </dgm:pt>
    <dgm:pt modelId="{E333E32E-177C-41DB-B93A-A387428CB616}" type="pres">
      <dgm:prSet presAssocID="{66D30E73-6CA1-41AE-BD0D-9B68E9427B11}" presName="connTx" presStyleLbl="sibTrans2D1" presStyleIdx="1" presStyleCnt="2"/>
      <dgm:spPr/>
      <dgm:t>
        <a:bodyPr/>
        <a:lstStyle/>
        <a:p>
          <a:endParaRPr lang="fr-FR"/>
        </a:p>
      </dgm:t>
    </dgm:pt>
    <dgm:pt modelId="{E121069D-785D-4013-B7A6-F89557C116EB}" type="pres">
      <dgm:prSet presAssocID="{3553C40F-7982-4692-9BFA-DBCE7BD687BE}" presName="composite" presStyleCnt="0"/>
      <dgm:spPr/>
    </dgm:pt>
    <dgm:pt modelId="{D5789775-4D48-4F51-B63E-C67B4E5C9115}" type="pres">
      <dgm:prSet presAssocID="{3553C40F-7982-4692-9BFA-DBCE7BD687BE}" presName="parTx" presStyleLbl="node1" presStyleIdx="1" presStyleCnt="3">
        <dgm:presLayoutVars>
          <dgm:chMax val="0"/>
          <dgm:chPref val="0"/>
          <dgm:bulletEnabled val="1"/>
        </dgm:presLayoutVars>
      </dgm:prSet>
      <dgm:spPr/>
      <dgm:t>
        <a:bodyPr/>
        <a:lstStyle/>
        <a:p>
          <a:endParaRPr lang="fr-FR"/>
        </a:p>
      </dgm:t>
    </dgm:pt>
    <dgm:pt modelId="{7798FE05-26F1-40FB-8C57-3097A20B19A9}" type="pres">
      <dgm:prSet presAssocID="{3553C40F-7982-4692-9BFA-DBCE7BD687BE}" presName="parSh" presStyleLbl="node1" presStyleIdx="2" presStyleCnt="3"/>
      <dgm:spPr/>
      <dgm:t>
        <a:bodyPr/>
        <a:lstStyle/>
        <a:p>
          <a:endParaRPr lang="fr-FR"/>
        </a:p>
      </dgm:t>
    </dgm:pt>
    <dgm:pt modelId="{732DE1A3-AF3C-4829-AE3A-DB932828C791}" type="pres">
      <dgm:prSet presAssocID="{3553C40F-7982-4692-9BFA-DBCE7BD687BE}" presName="desTx" presStyleLbl="fgAcc1" presStyleIdx="2" presStyleCnt="3">
        <dgm:presLayoutVars>
          <dgm:bulletEnabled val="1"/>
        </dgm:presLayoutVars>
      </dgm:prSet>
      <dgm:spPr/>
      <dgm:t>
        <a:bodyPr/>
        <a:lstStyle/>
        <a:p>
          <a:endParaRPr lang="fr-FR"/>
        </a:p>
      </dgm:t>
    </dgm:pt>
  </dgm:ptLst>
  <dgm:cxnLst>
    <dgm:cxn modelId="{90014762-C845-4CBC-B346-8445A538E0A3}" type="presOf" srcId="{3D558570-0D31-486F-99C4-6B58A2E3A0A8}" destId="{732DE1A3-AF3C-4829-AE3A-DB932828C791}" srcOrd="0" destOrd="1" presId="urn:microsoft.com/office/officeart/2005/8/layout/process3"/>
    <dgm:cxn modelId="{867A4E0F-B785-4D2D-8B88-F7FD55909D85}" type="presOf" srcId="{4DCE2E5D-19D4-4B11-9AF3-8CF6194A36DF}" destId="{1DF56136-5D94-44B0-B7F6-02B7399A5948}" srcOrd="0" destOrd="2" presId="urn:microsoft.com/office/officeart/2005/8/layout/process3"/>
    <dgm:cxn modelId="{36B1884F-27C1-4F63-ADDC-3C3572C8E89D}" type="presOf" srcId="{66D30E73-6CA1-41AE-BD0D-9B68E9427B11}" destId="{E333E32E-177C-41DB-B93A-A387428CB616}" srcOrd="1" destOrd="0" presId="urn:microsoft.com/office/officeart/2005/8/layout/process3"/>
    <dgm:cxn modelId="{7490BB46-25BD-461F-A5FD-10192B517952}" type="presOf" srcId="{3BB23C62-5DC4-450D-9455-398B955CF1BA}" destId="{EC2ABC8A-A40B-4E65-9699-84F4F807E748}" srcOrd="0" destOrd="0" presId="urn:microsoft.com/office/officeart/2005/8/layout/process3"/>
    <dgm:cxn modelId="{3FC0C7D5-6E03-44F2-9687-5B188A790477}" srcId="{3BB23C62-5DC4-450D-9455-398B955CF1BA}" destId="{DFC363C8-18A7-4E7D-BE8D-BFDAA2D75F81}" srcOrd="2" destOrd="0" parTransId="{E85AE1B2-2D0C-473C-95C9-8F399247F093}" sibTransId="{44E4C87F-F6F0-4615-AA71-99CA0391C6A4}"/>
    <dgm:cxn modelId="{77F314FA-0BF9-4BB5-9584-EE5029049CBC}" type="presOf" srcId="{0B2B926C-2D10-4931-B0DE-22F0F11EF241}" destId="{CAAC6781-484C-4707-8CEB-992C2049A8CE}" srcOrd="0" destOrd="0" presId="urn:microsoft.com/office/officeart/2005/8/layout/process3"/>
    <dgm:cxn modelId="{BCCCC839-E262-4607-AECC-8C58C69DBB10}" srcId="{3BB23C62-5DC4-450D-9455-398B955CF1BA}" destId="{5EC12097-9878-4B58-B0FC-38BEDAEBF46B}" srcOrd="1" destOrd="0" parTransId="{8D6B8EBC-7429-4EA6-94A1-4444ADBDED93}" sibTransId="{8B0BCF74-71A3-41F2-8F1D-F02FE76BE92F}"/>
    <dgm:cxn modelId="{1143AB83-E84E-49CD-8AF4-168E2CBEEFB4}" type="presOf" srcId="{3BB23C62-5DC4-450D-9455-398B955CF1BA}" destId="{5C065108-8783-44C6-B946-DC2156CF3945}" srcOrd="1" destOrd="0" presId="urn:microsoft.com/office/officeart/2005/8/layout/process3"/>
    <dgm:cxn modelId="{4B8B55B2-556B-462C-9796-E917AF3BEEFA}" srcId="{0B2B926C-2D10-4931-B0DE-22F0F11EF241}" destId="{3553C40F-7982-4692-9BFA-DBCE7BD687BE}" srcOrd="2" destOrd="0" parTransId="{888AADB8-B5AD-4F7D-8562-D9AF43CAE9A8}" sibTransId="{9EA4C3EF-F233-4F88-947B-3FAD6BFDA4FB}"/>
    <dgm:cxn modelId="{9E9EBEA6-D515-4F71-87B6-BBF2D5264DC1}" srcId="{3553C40F-7982-4692-9BFA-DBCE7BD687BE}" destId="{072D5920-16A1-458C-9B70-51F1435E69A8}" srcOrd="0" destOrd="0" parTransId="{823DA51B-31E6-4E19-98EC-C01B3D1E002E}" sibTransId="{BC2B9521-1A51-4946-ACBE-8D184290E347}"/>
    <dgm:cxn modelId="{1BEB203A-9AC2-4C18-961B-BA94FC5CF7A5}" srcId="{3553C40F-7982-4692-9BFA-DBCE7BD687BE}" destId="{A1CD7DDE-B6D0-436B-A867-3E28EB39C48D}" srcOrd="2" destOrd="0" parTransId="{80202617-A201-45A1-B411-67C1658BE8B5}" sibTransId="{4AFF2B93-E5AF-454B-A59D-2044489F6631}"/>
    <dgm:cxn modelId="{E24E17EE-0196-4690-82CB-08105B7A2889}" srcId="{2FD1322E-E00B-43AD-A2D4-C1E86B8EDC17}" destId="{C94E7654-E500-45E3-A05D-D43B711964C4}" srcOrd="1" destOrd="0" parTransId="{F6583931-7A05-415E-8CA1-8FDCF5E31716}" sibTransId="{23C83972-D1E9-480A-A6C1-641A99D83649}"/>
    <dgm:cxn modelId="{52AA1136-39C8-4927-BC6E-16C838C645ED}" srcId="{2FD1322E-E00B-43AD-A2D4-C1E86B8EDC17}" destId="{562F95B4-8886-4839-B811-9F3ED01C6D74}" srcOrd="0" destOrd="0" parTransId="{476302F9-363E-485A-A853-D13C96263F1C}" sibTransId="{F74CF72D-11E1-4130-9B35-5E8866677F3D}"/>
    <dgm:cxn modelId="{91BC93C7-9572-4B0A-A387-6F283B81AA95}" type="presOf" srcId="{562F95B4-8886-4839-B811-9F3ED01C6D74}" destId="{1DF56136-5D94-44B0-B7F6-02B7399A5948}" srcOrd="0" destOrd="0" presId="urn:microsoft.com/office/officeart/2005/8/layout/process3"/>
    <dgm:cxn modelId="{91B26669-6EE8-4034-BDD6-FEF02C2D3BFC}" srcId="{3BB23C62-5DC4-450D-9455-398B955CF1BA}" destId="{879F0457-4B08-4D8B-A246-D32544138494}" srcOrd="0" destOrd="0" parTransId="{0C2077F2-79F2-41F3-A9FE-595F18648134}" sibTransId="{C6271DCF-6B23-48BE-AB02-4CF0BE7D97D6}"/>
    <dgm:cxn modelId="{5FEEDBD2-CD8A-49DE-9AD6-29A8BF3ED473}" srcId="{3553C40F-7982-4692-9BFA-DBCE7BD687BE}" destId="{3D558570-0D31-486F-99C4-6B58A2E3A0A8}" srcOrd="1" destOrd="0" parTransId="{A7AC771B-E37D-4CD3-920F-2ECC1CFFF1DB}" sibTransId="{B50B9B58-5545-42A8-AA17-B9E8D8C63B9F}"/>
    <dgm:cxn modelId="{3FD46F73-1033-4C02-92A9-CC9C725F3D54}" type="presOf" srcId="{A1CD7DDE-B6D0-436B-A867-3E28EB39C48D}" destId="{732DE1A3-AF3C-4829-AE3A-DB932828C791}" srcOrd="0" destOrd="2" presId="urn:microsoft.com/office/officeart/2005/8/layout/process3"/>
    <dgm:cxn modelId="{DB4BA62F-CDC8-4753-9914-F2E59783DD63}" type="presOf" srcId="{3553C40F-7982-4692-9BFA-DBCE7BD687BE}" destId="{D5789775-4D48-4F51-B63E-C67B4E5C9115}" srcOrd="0" destOrd="0" presId="urn:microsoft.com/office/officeart/2005/8/layout/process3"/>
    <dgm:cxn modelId="{9A75006F-EE14-4A1B-9133-1308344F747F}" srcId="{0B2B926C-2D10-4931-B0DE-22F0F11EF241}" destId="{2FD1322E-E00B-43AD-A2D4-C1E86B8EDC17}" srcOrd="1" destOrd="0" parTransId="{3A3B20A1-7DB0-4408-AA6A-2650051908F6}" sibTransId="{66D30E73-6CA1-41AE-BD0D-9B68E9427B11}"/>
    <dgm:cxn modelId="{472410DD-0338-46D4-9C3B-2550E349CBCD}" srcId="{2FD1322E-E00B-43AD-A2D4-C1E86B8EDC17}" destId="{AC75323F-7F08-45E4-BD77-0185C7035DE4}" srcOrd="3" destOrd="0" parTransId="{F84D8E84-C9EC-4A91-BE5E-03EFAD496E2C}" sibTransId="{ADF071CC-C230-4300-861D-F70C5FAECC30}"/>
    <dgm:cxn modelId="{C0243040-01D5-4C11-97CA-5963D43692BD}" type="presOf" srcId="{4B4EBF23-C8AA-491A-92B3-C9BCF429CFEB}" destId="{9095706C-3388-4CF8-9601-39CEC063F50B}" srcOrd="1" destOrd="0" presId="urn:microsoft.com/office/officeart/2005/8/layout/process3"/>
    <dgm:cxn modelId="{7D899B2A-77B0-4C8B-B8FA-43D53D0736CD}" type="presOf" srcId="{072D5920-16A1-458C-9B70-51F1435E69A8}" destId="{732DE1A3-AF3C-4829-AE3A-DB932828C791}" srcOrd="0" destOrd="0" presId="urn:microsoft.com/office/officeart/2005/8/layout/process3"/>
    <dgm:cxn modelId="{DEFA624F-D32D-40DA-A8F2-6293D415DC00}" type="presOf" srcId="{3553C40F-7982-4692-9BFA-DBCE7BD687BE}" destId="{7798FE05-26F1-40FB-8C57-3097A20B19A9}" srcOrd="1" destOrd="0" presId="urn:microsoft.com/office/officeart/2005/8/layout/process3"/>
    <dgm:cxn modelId="{DEBB3D9B-B44F-4A71-AFC8-DD4645CA451A}" type="presOf" srcId="{2FD1322E-E00B-43AD-A2D4-C1E86B8EDC17}" destId="{7F97BA55-0840-4C97-8192-9DD9165F3446}" srcOrd="0" destOrd="0" presId="urn:microsoft.com/office/officeart/2005/8/layout/process3"/>
    <dgm:cxn modelId="{6D1366CA-FB72-4F10-98D1-021183F51C08}" type="presOf" srcId="{5EC12097-9878-4B58-B0FC-38BEDAEBF46B}" destId="{E2511DF9-297F-476C-AD62-CAD1077B521D}" srcOrd="0" destOrd="1" presId="urn:microsoft.com/office/officeart/2005/8/layout/process3"/>
    <dgm:cxn modelId="{3BAF3BDF-CE57-4614-A577-D92B94B1701A}" type="presOf" srcId="{4B4EBF23-C8AA-491A-92B3-C9BCF429CFEB}" destId="{1C524C14-EB04-431A-8200-A3F55C22BC02}" srcOrd="0" destOrd="0" presId="urn:microsoft.com/office/officeart/2005/8/layout/process3"/>
    <dgm:cxn modelId="{DC43867F-8E13-4589-9EB3-A07C916B0362}" type="presOf" srcId="{DFC363C8-18A7-4E7D-BE8D-BFDAA2D75F81}" destId="{E2511DF9-297F-476C-AD62-CAD1077B521D}" srcOrd="0" destOrd="2" presId="urn:microsoft.com/office/officeart/2005/8/layout/process3"/>
    <dgm:cxn modelId="{2E7C0B94-7EFD-4343-AD3D-A210AE546BA6}" type="presOf" srcId="{2FD1322E-E00B-43AD-A2D4-C1E86B8EDC17}" destId="{D24F0AD0-CBDF-4926-BD0F-4C783D327E61}" srcOrd="1" destOrd="0" presId="urn:microsoft.com/office/officeart/2005/8/layout/process3"/>
    <dgm:cxn modelId="{68430536-64C3-4850-BA42-0BF73E0D09D0}" type="presOf" srcId="{66D30E73-6CA1-41AE-BD0D-9B68E9427B11}" destId="{FEE19CFA-9DE6-4E2B-B0A3-965E7E643ECE}" srcOrd="0" destOrd="0" presId="urn:microsoft.com/office/officeart/2005/8/layout/process3"/>
    <dgm:cxn modelId="{D8B2AEEA-2E38-4844-9907-B1AB9EFE1F2D}" srcId="{2FD1322E-E00B-43AD-A2D4-C1E86B8EDC17}" destId="{4DCE2E5D-19D4-4B11-9AF3-8CF6194A36DF}" srcOrd="2" destOrd="0" parTransId="{B11725F9-5A7B-4564-9715-F49FB464B1CA}" sibTransId="{1DCE0941-07A4-48B8-A770-AA0CC2072E39}"/>
    <dgm:cxn modelId="{6C3D773B-6156-4446-BDAA-AEBDF9ED81B7}" type="presOf" srcId="{AC75323F-7F08-45E4-BD77-0185C7035DE4}" destId="{1DF56136-5D94-44B0-B7F6-02B7399A5948}" srcOrd="0" destOrd="3" presId="urn:microsoft.com/office/officeart/2005/8/layout/process3"/>
    <dgm:cxn modelId="{E74AAEB3-A1E9-4E65-A8C2-15BF12A37ECA}" srcId="{0B2B926C-2D10-4931-B0DE-22F0F11EF241}" destId="{3BB23C62-5DC4-450D-9455-398B955CF1BA}" srcOrd="0" destOrd="0" parTransId="{482DD795-D06D-4E40-AB49-440B7B4E0E9F}" sibTransId="{4B4EBF23-C8AA-491A-92B3-C9BCF429CFEB}"/>
    <dgm:cxn modelId="{1AC02E73-D877-41ED-9334-CF7D674F4A7A}" type="presOf" srcId="{C94E7654-E500-45E3-A05D-D43B711964C4}" destId="{1DF56136-5D94-44B0-B7F6-02B7399A5948}" srcOrd="0" destOrd="1" presId="urn:microsoft.com/office/officeart/2005/8/layout/process3"/>
    <dgm:cxn modelId="{3C69BB9D-E745-47F5-8810-4C0051F4A239}" type="presOf" srcId="{879F0457-4B08-4D8B-A246-D32544138494}" destId="{E2511DF9-297F-476C-AD62-CAD1077B521D}" srcOrd="0" destOrd="0" presId="urn:microsoft.com/office/officeart/2005/8/layout/process3"/>
    <dgm:cxn modelId="{B1D2C185-8F12-4FEC-9533-1C670D331A7D}" type="presParOf" srcId="{CAAC6781-484C-4707-8CEB-992C2049A8CE}" destId="{DF5ECB1A-6EF9-45F6-99DC-7E1F9D1984F8}" srcOrd="0" destOrd="0" presId="urn:microsoft.com/office/officeart/2005/8/layout/process3"/>
    <dgm:cxn modelId="{09B3CB77-3F28-44A3-AB28-BFD5EDB62B4F}" type="presParOf" srcId="{DF5ECB1A-6EF9-45F6-99DC-7E1F9D1984F8}" destId="{EC2ABC8A-A40B-4E65-9699-84F4F807E748}" srcOrd="0" destOrd="0" presId="urn:microsoft.com/office/officeart/2005/8/layout/process3"/>
    <dgm:cxn modelId="{9FC441F1-7B82-4153-AF8D-1E31E8F5F93B}" type="presParOf" srcId="{DF5ECB1A-6EF9-45F6-99DC-7E1F9D1984F8}" destId="{5C065108-8783-44C6-B946-DC2156CF3945}" srcOrd="1" destOrd="0" presId="urn:microsoft.com/office/officeart/2005/8/layout/process3"/>
    <dgm:cxn modelId="{1AAD43E7-C74A-4906-A5DB-C5D3BB664B0A}" type="presParOf" srcId="{DF5ECB1A-6EF9-45F6-99DC-7E1F9D1984F8}" destId="{E2511DF9-297F-476C-AD62-CAD1077B521D}" srcOrd="2" destOrd="0" presId="urn:microsoft.com/office/officeart/2005/8/layout/process3"/>
    <dgm:cxn modelId="{CC013F11-AB7A-41BB-9811-196EB37A533E}" type="presParOf" srcId="{CAAC6781-484C-4707-8CEB-992C2049A8CE}" destId="{1C524C14-EB04-431A-8200-A3F55C22BC02}" srcOrd="1" destOrd="0" presId="urn:microsoft.com/office/officeart/2005/8/layout/process3"/>
    <dgm:cxn modelId="{B4FF9EDB-721A-464B-AB17-2BAE94E59A9A}" type="presParOf" srcId="{1C524C14-EB04-431A-8200-A3F55C22BC02}" destId="{9095706C-3388-4CF8-9601-39CEC063F50B}" srcOrd="0" destOrd="0" presId="urn:microsoft.com/office/officeart/2005/8/layout/process3"/>
    <dgm:cxn modelId="{2897917F-EBFD-4142-8D0B-F0C0B0CEB38C}" type="presParOf" srcId="{CAAC6781-484C-4707-8CEB-992C2049A8CE}" destId="{51B3E4E4-C7E5-4FE9-ACA7-F1B3A42F4E2E}" srcOrd="2" destOrd="0" presId="urn:microsoft.com/office/officeart/2005/8/layout/process3"/>
    <dgm:cxn modelId="{A5FD7379-4B9A-4B80-86A3-591EBE3DE80F}" type="presParOf" srcId="{51B3E4E4-C7E5-4FE9-ACA7-F1B3A42F4E2E}" destId="{7F97BA55-0840-4C97-8192-9DD9165F3446}" srcOrd="0" destOrd="0" presId="urn:microsoft.com/office/officeart/2005/8/layout/process3"/>
    <dgm:cxn modelId="{E8FB48B7-91AB-46BA-ABB0-A6ED696A6B14}" type="presParOf" srcId="{51B3E4E4-C7E5-4FE9-ACA7-F1B3A42F4E2E}" destId="{D24F0AD0-CBDF-4926-BD0F-4C783D327E61}" srcOrd="1" destOrd="0" presId="urn:microsoft.com/office/officeart/2005/8/layout/process3"/>
    <dgm:cxn modelId="{2FD87E14-77E1-4335-8B3E-70C0552FEF99}" type="presParOf" srcId="{51B3E4E4-C7E5-4FE9-ACA7-F1B3A42F4E2E}" destId="{1DF56136-5D94-44B0-B7F6-02B7399A5948}" srcOrd="2" destOrd="0" presId="urn:microsoft.com/office/officeart/2005/8/layout/process3"/>
    <dgm:cxn modelId="{6F6C88B3-8A14-4924-88C2-5A6FEC932B20}" type="presParOf" srcId="{CAAC6781-484C-4707-8CEB-992C2049A8CE}" destId="{FEE19CFA-9DE6-4E2B-B0A3-965E7E643ECE}" srcOrd="3" destOrd="0" presId="urn:microsoft.com/office/officeart/2005/8/layout/process3"/>
    <dgm:cxn modelId="{8587F406-E686-4C31-8699-BF7DE4DC2127}" type="presParOf" srcId="{FEE19CFA-9DE6-4E2B-B0A3-965E7E643ECE}" destId="{E333E32E-177C-41DB-B93A-A387428CB616}" srcOrd="0" destOrd="0" presId="urn:microsoft.com/office/officeart/2005/8/layout/process3"/>
    <dgm:cxn modelId="{FE5B9679-F748-4A18-A6B8-AA0714CD5E37}" type="presParOf" srcId="{CAAC6781-484C-4707-8CEB-992C2049A8CE}" destId="{E121069D-785D-4013-B7A6-F89557C116EB}" srcOrd="4" destOrd="0" presId="urn:microsoft.com/office/officeart/2005/8/layout/process3"/>
    <dgm:cxn modelId="{A4F1AA4D-EDDD-4D03-A6B5-02C2AF36965D}" type="presParOf" srcId="{E121069D-785D-4013-B7A6-F89557C116EB}" destId="{D5789775-4D48-4F51-B63E-C67B4E5C9115}" srcOrd="0" destOrd="0" presId="urn:microsoft.com/office/officeart/2005/8/layout/process3"/>
    <dgm:cxn modelId="{7AE0E51F-D807-48E7-9E8C-9640B3BBE9BC}" type="presParOf" srcId="{E121069D-785D-4013-B7A6-F89557C116EB}" destId="{7798FE05-26F1-40FB-8C57-3097A20B19A9}" srcOrd="1" destOrd="0" presId="urn:microsoft.com/office/officeart/2005/8/layout/process3"/>
    <dgm:cxn modelId="{D2DC68F2-25D0-4040-8913-63AE4699D78F}" type="presParOf" srcId="{E121069D-785D-4013-B7A6-F89557C116EB}" destId="{732DE1A3-AF3C-4829-AE3A-DB932828C791}"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79092-59E9-4B37-8F7A-4C2D8225AB2F}">
      <dsp:nvSpPr>
        <dsp:cNvPr id="0" name=""/>
        <dsp:cNvSpPr/>
      </dsp:nvSpPr>
      <dsp:spPr>
        <a:xfrm>
          <a:off x="0" y="0"/>
          <a:ext cx="4797676"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BED78CC-CA45-43F3-A400-205EB0F40F23}">
      <dsp:nvSpPr>
        <dsp:cNvPr id="0" name=""/>
        <dsp:cNvSpPr/>
      </dsp:nvSpPr>
      <dsp:spPr>
        <a:xfrm>
          <a:off x="0" y="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b="1" kern="1200" dirty="0"/>
            <a:t>Phase 1</a:t>
          </a:r>
        </a:p>
        <a:p>
          <a:pPr lvl="0" algn="l" defTabSz="1111250">
            <a:lnSpc>
              <a:spcPct val="90000"/>
            </a:lnSpc>
            <a:spcBef>
              <a:spcPct val="0"/>
            </a:spcBef>
            <a:spcAft>
              <a:spcPct val="35000"/>
            </a:spcAft>
          </a:pPr>
          <a:r>
            <a:rPr lang="fr-BE" sz="2500" b="1" kern="1200" dirty="0"/>
            <a:t>Explorer</a:t>
          </a:r>
        </a:p>
      </dsp:txBody>
      <dsp:txXfrm>
        <a:off x="0" y="0"/>
        <a:ext cx="4797676" cy="1048870"/>
      </dsp:txXfrm>
    </dsp:sp>
    <dsp:sp modelId="{03B356AE-A13F-4A7F-B56C-2FF0561061E4}">
      <dsp:nvSpPr>
        <dsp:cNvPr id="0" name=""/>
        <dsp:cNvSpPr/>
      </dsp:nvSpPr>
      <dsp:spPr>
        <a:xfrm>
          <a:off x="0" y="1048870"/>
          <a:ext cx="4797676"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54F33BD-0A30-462F-B8C5-5BAF464206CF}">
      <dsp:nvSpPr>
        <dsp:cNvPr id="0" name=""/>
        <dsp:cNvSpPr/>
      </dsp:nvSpPr>
      <dsp:spPr>
        <a:xfrm>
          <a:off x="0" y="104887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2</a:t>
          </a:r>
          <a:br>
            <a:rPr lang="fr-BE" sz="2500" kern="1200" dirty="0">
              <a:solidFill>
                <a:schemeClr val="accent2"/>
              </a:solidFill>
            </a:rPr>
          </a:br>
          <a:r>
            <a:rPr lang="fr-BE" sz="2500" kern="1200" dirty="0">
              <a:solidFill>
                <a:schemeClr val="accent2"/>
              </a:solidFill>
            </a:rPr>
            <a:t>Préparer</a:t>
          </a:r>
        </a:p>
      </dsp:txBody>
      <dsp:txXfrm>
        <a:off x="0" y="1048870"/>
        <a:ext cx="4797676" cy="1048870"/>
      </dsp:txXfrm>
    </dsp:sp>
    <dsp:sp modelId="{21664A21-4DCB-4397-A842-22BAB6454580}">
      <dsp:nvSpPr>
        <dsp:cNvPr id="0" name=""/>
        <dsp:cNvSpPr/>
      </dsp:nvSpPr>
      <dsp:spPr>
        <a:xfrm>
          <a:off x="0" y="2097740"/>
          <a:ext cx="4797676"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4C88D8E-5362-40E1-8F6A-723F0BAD9210}">
      <dsp:nvSpPr>
        <dsp:cNvPr id="0" name=""/>
        <dsp:cNvSpPr/>
      </dsp:nvSpPr>
      <dsp:spPr>
        <a:xfrm>
          <a:off x="0" y="209774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3</a:t>
          </a:r>
          <a:br>
            <a:rPr lang="fr-BE" sz="2500" kern="1200" dirty="0">
              <a:solidFill>
                <a:schemeClr val="accent2"/>
              </a:solidFill>
            </a:rPr>
          </a:br>
          <a:r>
            <a:rPr lang="fr-BE" sz="2500" kern="1200" dirty="0">
              <a:solidFill>
                <a:schemeClr val="accent2"/>
              </a:solidFill>
            </a:rPr>
            <a:t>Implémenter</a:t>
          </a:r>
        </a:p>
      </dsp:txBody>
      <dsp:txXfrm>
        <a:off x="0" y="2097740"/>
        <a:ext cx="4797676" cy="1048870"/>
      </dsp:txXfrm>
    </dsp:sp>
    <dsp:sp modelId="{7E3EE6F1-18A8-4671-A902-D56B570366A9}">
      <dsp:nvSpPr>
        <dsp:cNvPr id="0" name=""/>
        <dsp:cNvSpPr/>
      </dsp:nvSpPr>
      <dsp:spPr>
        <a:xfrm>
          <a:off x="0" y="3146610"/>
          <a:ext cx="4797676"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BE0692-4544-4061-9EA1-43F81A73B1F6}">
      <dsp:nvSpPr>
        <dsp:cNvPr id="0" name=""/>
        <dsp:cNvSpPr/>
      </dsp:nvSpPr>
      <dsp:spPr>
        <a:xfrm>
          <a:off x="0" y="314661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4</a:t>
          </a:r>
          <a:br>
            <a:rPr lang="fr-BE" sz="2500" kern="1200" dirty="0">
              <a:solidFill>
                <a:schemeClr val="accent2"/>
              </a:solidFill>
            </a:rPr>
          </a:br>
          <a:r>
            <a:rPr lang="fr-BE" sz="2500" kern="1200" dirty="0">
              <a:solidFill>
                <a:schemeClr val="accent2"/>
              </a:solidFill>
            </a:rPr>
            <a:t>Maintenir</a:t>
          </a:r>
        </a:p>
      </dsp:txBody>
      <dsp:txXfrm>
        <a:off x="0" y="3146610"/>
        <a:ext cx="4797676" cy="1048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79092-59E9-4B37-8F7A-4C2D8225AB2F}">
      <dsp:nvSpPr>
        <dsp:cNvPr id="0" name=""/>
        <dsp:cNvSpPr/>
      </dsp:nvSpPr>
      <dsp:spPr>
        <a:xfrm>
          <a:off x="0" y="0"/>
          <a:ext cx="4797676"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BED78CC-CA45-43F3-A400-205EB0F40F23}">
      <dsp:nvSpPr>
        <dsp:cNvPr id="0" name=""/>
        <dsp:cNvSpPr/>
      </dsp:nvSpPr>
      <dsp:spPr>
        <a:xfrm>
          <a:off x="0" y="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1</a:t>
          </a:r>
        </a:p>
        <a:p>
          <a:pPr lvl="0" algn="l" defTabSz="1111250">
            <a:lnSpc>
              <a:spcPct val="90000"/>
            </a:lnSpc>
            <a:spcBef>
              <a:spcPct val="0"/>
            </a:spcBef>
            <a:spcAft>
              <a:spcPct val="35000"/>
            </a:spcAft>
          </a:pPr>
          <a:r>
            <a:rPr lang="fr-BE" sz="2500" kern="1200" dirty="0">
              <a:solidFill>
                <a:schemeClr val="accent2"/>
              </a:solidFill>
            </a:rPr>
            <a:t>Explorer</a:t>
          </a:r>
        </a:p>
      </dsp:txBody>
      <dsp:txXfrm>
        <a:off x="0" y="0"/>
        <a:ext cx="4797676" cy="1048870"/>
      </dsp:txXfrm>
    </dsp:sp>
    <dsp:sp modelId="{03B356AE-A13F-4A7F-B56C-2FF0561061E4}">
      <dsp:nvSpPr>
        <dsp:cNvPr id="0" name=""/>
        <dsp:cNvSpPr/>
      </dsp:nvSpPr>
      <dsp:spPr>
        <a:xfrm>
          <a:off x="0" y="1048870"/>
          <a:ext cx="4797676"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54F33BD-0A30-462F-B8C5-5BAF464206CF}">
      <dsp:nvSpPr>
        <dsp:cNvPr id="0" name=""/>
        <dsp:cNvSpPr/>
      </dsp:nvSpPr>
      <dsp:spPr>
        <a:xfrm>
          <a:off x="0" y="104887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b="1" kern="1200" dirty="0"/>
            <a:t>Phase 2</a:t>
          </a:r>
          <a:br>
            <a:rPr lang="fr-BE" sz="2500" b="1" kern="1200" dirty="0"/>
          </a:br>
          <a:r>
            <a:rPr lang="fr-BE" sz="2500" b="1" kern="1200" dirty="0"/>
            <a:t>Préparer</a:t>
          </a:r>
        </a:p>
      </dsp:txBody>
      <dsp:txXfrm>
        <a:off x="0" y="1048870"/>
        <a:ext cx="4797676" cy="1048870"/>
      </dsp:txXfrm>
    </dsp:sp>
    <dsp:sp modelId="{21664A21-4DCB-4397-A842-22BAB6454580}">
      <dsp:nvSpPr>
        <dsp:cNvPr id="0" name=""/>
        <dsp:cNvSpPr/>
      </dsp:nvSpPr>
      <dsp:spPr>
        <a:xfrm>
          <a:off x="0" y="2097740"/>
          <a:ext cx="4797676"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4C88D8E-5362-40E1-8F6A-723F0BAD9210}">
      <dsp:nvSpPr>
        <dsp:cNvPr id="0" name=""/>
        <dsp:cNvSpPr/>
      </dsp:nvSpPr>
      <dsp:spPr>
        <a:xfrm>
          <a:off x="0" y="209774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3</a:t>
          </a:r>
          <a:br>
            <a:rPr lang="fr-BE" sz="2500" kern="1200" dirty="0">
              <a:solidFill>
                <a:schemeClr val="accent2"/>
              </a:solidFill>
            </a:rPr>
          </a:br>
          <a:r>
            <a:rPr lang="fr-BE" sz="2500" kern="1200" dirty="0">
              <a:solidFill>
                <a:schemeClr val="accent2"/>
              </a:solidFill>
            </a:rPr>
            <a:t>Implémenter</a:t>
          </a:r>
        </a:p>
      </dsp:txBody>
      <dsp:txXfrm>
        <a:off x="0" y="2097740"/>
        <a:ext cx="4797676" cy="1048870"/>
      </dsp:txXfrm>
    </dsp:sp>
    <dsp:sp modelId="{7E3EE6F1-18A8-4671-A902-D56B570366A9}">
      <dsp:nvSpPr>
        <dsp:cNvPr id="0" name=""/>
        <dsp:cNvSpPr/>
      </dsp:nvSpPr>
      <dsp:spPr>
        <a:xfrm>
          <a:off x="0" y="3146610"/>
          <a:ext cx="4797676"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BE0692-4544-4061-9EA1-43F81A73B1F6}">
      <dsp:nvSpPr>
        <dsp:cNvPr id="0" name=""/>
        <dsp:cNvSpPr/>
      </dsp:nvSpPr>
      <dsp:spPr>
        <a:xfrm>
          <a:off x="0" y="314661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4</a:t>
          </a:r>
          <a:br>
            <a:rPr lang="fr-BE" sz="2500" kern="1200" dirty="0">
              <a:solidFill>
                <a:schemeClr val="accent2"/>
              </a:solidFill>
            </a:rPr>
          </a:br>
          <a:r>
            <a:rPr lang="fr-BE" sz="2500" kern="1200" dirty="0">
              <a:solidFill>
                <a:schemeClr val="accent2"/>
              </a:solidFill>
            </a:rPr>
            <a:t>Maintenir</a:t>
          </a:r>
        </a:p>
      </dsp:txBody>
      <dsp:txXfrm>
        <a:off x="0" y="3146610"/>
        <a:ext cx="4797676" cy="1048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79092-59E9-4B37-8F7A-4C2D8225AB2F}">
      <dsp:nvSpPr>
        <dsp:cNvPr id="0" name=""/>
        <dsp:cNvSpPr/>
      </dsp:nvSpPr>
      <dsp:spPr>
        <a:xfrm>
          <a:off x="0" y="0"/>
          <a:ext cx="4797676"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BED78CC-CA45-43F3-A400-205EB0F40F23}">
      <dsp:nvSpPr>
        <dsp:cNvPr id="0" name=""/>
        <dsp:cNvSpPr/>
      </dsp:nvSpPr>
      <dsp:spPr>
        <a:xfrm>
          <a:off x="0" y="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1</a:t>
          </a:r>
        </a:p>
        <a:p>
          <a:pPr lvl="0" algn="l" defTabSz="1111250">
            <a:lnSpc>
              <a:spcPct val="90000"/>
            </a:lnSpc>
            <a:spcBef>
              <a:spcPct val="0"/>
            </a:spcBef>
            <a:spcAft>
              <a:spcPct val="35000"/>
            </a:spcAft>
          </a:pPr>
          <a:r>
            <a:rPr lang="fr-BE" sz="2500" kern="1200" dirty="0">
              <a:solidFill>
                <a:schemeClr val="accent2"/>
              </a:solidFill>
            </a:rPr>
            <a:t>Explorer</a:t>
          </a:r>
        </a:p>
      </dsp:txBody>
      <dsp:txXfrm>
        <a:off x="0" y="0"/>
        <a:ext cx="4797676" cy="1048870"/>
      </dsp:txXfrm>
    </dsp:sp>
    <dsp:sp modelId="{03B356AE-A13F-4A7F-B56C-2FF0561061E4}">
      <dsp:nvSpPr>
        <dsp:cNvPr id="0" name=""/>
        <dsp:cNvSpPr/>
      </dsp:nvSpPr>
      <dsp:spPr>
        <a:xfrm>
          <a:off x="0" y="1048870"/>
          <a:ext cx="4797676"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54F33BD-0A30-462F-B8C5-5BAF464206CF}">
      <dsp:nvSpPr>
        <dsp:cNvPr id="0" name=""/>
        <dsp:cNvSpPr/>
      </dsp:nvSpPr>
      <dsp:spPr>
        <a:xfrm>
          <a:off x="0" y="104887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b="1" kern="1200" dirty="0"/>
            <a:t>Phase 2</a:t>
          </a:r>
          <a:br>
            <a:rPr lang="fr-BE" sz="2500" b="1" kern="1200" dirty="0"/>
          </a:br>
          <a:r>
            <a:rPr lang="fr-BE" sz="2500" b="1" kern="1200" dirty="0"/>
            <a:t>Préparer</a:t>
          </a:r>
        </a:p>
      </dsp:txBody>
      <dsp:txXfrm>
        <a:off x="0" y="1048870"/>
        <a:ext cx="4797676" cy="1048870"/>
      </dsp:txXfrm>
    </dsp:sp>
    <dsp:sp modelId="{21664A21-4DCB-4397-A842-22BAB6454580}">
      <dsp:nvSpPr>
        <dsp:cNvPr id="0" name=""/>
        <dsp:cNvSpPr/>
      </dsp:nvSpPr>
      <dsp:spPr>
        <a:xfrm>
          <a:off x="0" y="2097740"/>
          <a:ext cx="4797676"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4C88D8E-5362-40E1-8F6A-723F0BAD9210}">
      <dsp:nvSpPr>
        <dsp:cNvPr id="0" name=""/>
        <dsp:cNvSpPr/>
      </dsp:nvSpPr>
      <dsp:spPr>
        <a:xfrm>
          <a:off x="0" y="209774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3</a:t>
          </a:r>
          <a:br>
            <a:rPr lang="fr-BE" sz="2500" kern="1200" dirty="0">
              <a:solidFill>
                <a:schemeClr val="accent2"/>
              </a:solidFill>
            </a:rPr>
          </a:br>
          <a:r>
            <a:rPr lang="fr-BE" sz="2500" kern="1200" dirty="0">
              <a:solidFill>
                <a:schemeClr val="accent2"/>
              </a:solidFill>
            </a:rPr>
            <a:t>Implémenter</a:t>
          </a:r>
        </a:p>
      </dsp:txBody>
      <dsp:txXfrm>
        <a:off x="0" y="2097740"/>
        <a:ext cx="4797676" cy="1048870"/>
      </dsp:txXfrm>
    </dsp:sp>
    <dsp:sp modelId="{7E3EE6F1-18A8-4671-A902-D56B570366A9}">
      <dsp:nvSpPr>
        <dsp:cNvPr id="0" name=""/>
        <dsp:cNvSpPr/>
      </dsp:nvSpPr>
      <dsp:spPr>
        <a:xfrm>
          <a:off x="0" y="3146610"/>
          <a:ext cx="4797676"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BE0692-4544-4061-9EA1-43F81A73B1F6}">
      <dsp:nvSpPr>
        <dsp:cNvPr id="0" name=""/>
        <dsp:cNvSpPr/>
      </dsp:nvSpPr>
      <dsp:spPr>
        <a:xfrm>
          <a:off x="0" y="314661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4</a:t>
          </a:r>
          <a:br>
            <a:rPr lang="fr-BE" sz="2500" kern="1200" dirty="0">
              <a:solidFill>
                <a:schemeClr val="accent2"/>
              </a:solidFill>
            </a:rPr>
          </a:br>
          <a:r>
            <a:rPr lang="fr-BE" sz="2500" kern="1200" dirty="0">
              <a:solidFill>
                <a:schemeClr val="accent2"/>
              </a:solidFill>
            </a:rPr>
            <a:t>Maintenir</a:t>
          </a:r>
        </a:p>
      </dsp:txBody>
      <dsp:txXfrm>
        <a:off x="0" y="3146610"/>
        <a:ext cx="4797676" cy="1048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79092-59E9-4B37-8F7A-4C2D8225AB2F}">
      <dsp:nvSpPr>
        <dsp:cNvPr id="0" name=""/>
        <dsp:cNvSpPr/>
      </dsp:nvSpPr>
      <dsp:spPr>
        <a:xfrm>
          <a:off x="0" y="0"/>
          <a:ext cx="4797676"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BED78CC-CA45-43F3-A400-205EB0F40F23}">
      <dsp:nvSpPr>
        <dsp:cNvPr id="0" name=""/>
        <dsp:cNvSpPr/>
      </dsp:nvSpPr>
      <dsp:spPr>
        <a:xfrm>
          <a:off x="0" y="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1</a:t>
          </a:r>
        </a:p>
        <a:p>
          <a:pPr lvl="0" algn="l" defTabSz="1111250">
            <a:lnSpc>
              <a:spcPct val="90000"/>
            </a:lnSpc>
            <a:spcBef>
              <a:spcPct val="0"/>
            </a:spcBef>
            <a:spcAft>
              <a:spcPct val="35000"/>
            </a:spcAft>
          </a:pPr>
          <a:r>
            <a:rPr lang="fr-BE" sz="2500" kern="1200" dirty="0">
              <a:solidFill>
                <a:schemeClr val="accent2"/>
              </a:solidFill>
            </a:rPr>
            <a:t>Explorer</a:t>
          </a:r>
        </a:p>
      </dsp:txBody>
      <dsp:txXfrm>
        <a:off x="0" y="0"/>
        <a:ext cx="4797676" cy="1048870"/>
      </dsp:txXfrm>
    </dsp:sp>
    <dsp:sp modelId="{03B356AE-A13F-4A7F-B56C-2FF0561061E4}">
      <dsp:nvSpPr>
        <dsp:cNvPr id="0" name=""/>
        <dsp:cNvSpPr/>
      </dsp:nvSpPr>
      <dsp:spPr>
        <a:xfrm>
          <a:off x="0" y="1048870"/>
          <a:ext cx="4797676"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54F33BD-0A30-462F-B8C5-5BAF464206CF}">
      <dsp:nvSpPr>
        <dsp:cNvPr id="0" name=""/>
        <dsp:cNvSpPr/>
      </dsp:nvSpPr>
      <dsp:spPr>
        <a:xfrm>
          <a:off x="0" y="104887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2</a:t>
          </a:r>
          <a:br>
            <a:rPr lang="fr-BE" sz="2500" kern="1200" dirty="0">
              <a:solidFill>
                <a:schemeClr val="accent2"/>
              </a:solidFill>
            </a:rPr>
          </a:br>
          <a:r>
            <a:rPr lang="fr-BE" sz="2500" kern="1200" dirty="0">
              <a:solidFill>
                <a:schemeClr val="accent2"/>
              </a:solidFill>
            </a:rPr>
            <a:t>Préparer</a:t>
          </a:r>
        </a:p>
      </dsp:txBody>
      <dsp:txXfrm>
        <a:off x="0" y="1048870"/>
        <a:ext cx="4797676" cy="1048870"/>
      </dsp:txXfrm>
    </dsp:sp>
    <dsp:sp modelId="{21664A21-4DCB-4397-A842-22BAB6454580}">
      <dsp:nvSpPr>
        <dsp:cNvPr id="0" name=""/>
        <dsp:cNvSpPr/>
      </dsp:nvSpPr>
      <dsp:spPr>
        <a:xfrm>
          <a:off x="0" y="2097740"/>
          <a:ext cx="4797676"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4C88D8E-5362-40E1-8F6A-723F0BAD9210}">
      <dsp:nvSpPr>
        <dsp:cNvPr id="0" name=""/>
        <dsp:cNvSpPr/>
      </dsp:nvSpPr>
      <dsp:spPr>
        <a:xfrm>
          <a:off x="0" y="209774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b="1" kern="1200" dirty="0"/>
            <a:t>Phase 3</a:t>
          </a:r>
          <a:br>
            <a:rPr lang="fr-BE" sz="2500" b="1" kern="1200" dirty="0"/>
          </a:br>
          <a:r>
            <a:rPr lang="fr-BE" sz="2500" b="1" kern="1200" dirty="0"/>
            <a:t>Implémenter</a:t>
          </a:r>
        </a:p>
      </dsp:txBody>
      <dsp:txXfrm>
        <a:off x="0" y="2097740"/>
        <a:ext cx="4797676" cy="1048870"/>
      </dsp:txXfrm>
    </dsp:sp>
    <dsp:sp modelId="{7E3EE6F1-18A8-4671-A902-D56B570366A9}">
      <dsp:nvSpPr>
        <dsp:cNvPr id="0" name=""/>
        <dsp:cNvSpPr/>
      </dsp:nvSpPr>
      <dsp:spPr>
        <a:xfrm>
          <a:off x="0" y="3146610"/>
          <a:ext cx="4797676"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BE0692-4544-4061-9EA1-43F81A73B1F6}">
      <dsp:nvSpPr>
        <dsp:cNvPr id="0" name=""/>
        <dsp:cNvSpPr/>
      </dsp:nvSpPr>
      <dsp:spPr>
        <a:xfrm>
          <a:off x="0" y="314661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4</a:t>
          </a:r>
          <a:br>
            <a:rPr lang="fr-BE" sz="2500" kern="1200" dirty="0">
              <a:solidFill>
                <a:schemeClr val="accent2"/>
              </a:solidFill>
            </a:rPr>
          </a:br>
          <a:r>
            <a:rPr lang="fr-BE" sz="2500" kern="1200" dirty="0">
              <a:solidFill>
                <a:schemeClr val="accent2"/>
              </a:solidFill>
            </a:rPr>
            <a:t>Maintenir</a:t>
          </a:r>
        </a:p>
      </dsp:txBody>
      <dsp:txXfrm>
        <a:off x="0" y="3146610"/>
        <a:ext cx="4797676" cy="10488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79092-59E9-4B37-8F7A-4C2D8225AB2F}">
      <dsp:nvSpPr>
        <dsp:cNvPr id="0" name=""/>
        <dsp:cNvSpPr/>
      </dsp:nvSpPr>
      <dsp:spPr>
        <a:xfrm>
          <a:off x="0" y="0"/>
          <a:ext cx="4797676"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BED78CC-CA45-43F3-A400-205EB0F40F23}">
      <dsp:nvSpPr>
        <dsp:cNvPr id="0" name=""/>
        <dsp:cNvSpPr/>
      </dsp:nvSpPr>
      <dsp:spPr>
        <a:xfrm>
          <a:off x="0" y="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1</a:t>
          </a:r>
        </a:p>
        <a:p>
          <a:pPr lvl="0" algn="l" defTabSz="1111250">
            <a:lnSpc>
              <a:spcPct val="90000"/>
            </a:lnSpc>
            <a:spcBef>
              <a:spcPct val="0"/>
            </a:spcBef>
            <a:spcAft>
              <a:spcPct val="35000"/>
            </a:spcAft>
          </a:pPr>
          <a:r>
            <a:rPr lang="fr-BE" sz="2500" kern="1200" dirty="0">
              <a:solidFill>
                <a:schemeClr val="accent2"/>
              </a:solidFill>
            </a:rPr>
            <a:t>Explorer</a:t>
          </a:r>
        </a:p>
      </dsp:txBody>
      <dsp:txXfrm>
        <a:off x="0" y="0"/>
        <a:ext cx="4797676" cy="1048870"/>
      </dsp:txXfrm>
    </dsp:sp>
    <dsp:sp modelId="{03B356AE-A13F-4A7F-B56C-2FF0561061E4}">
      <dsp:nvSpPr>
        <dsp:cNvPr id="0" name=""/>
        <dsp:cNvSpPr/>
      </dsp:nvSpPr>
      <dsp:spPr>
        <a:xfrm>
          <a:off x="0" y="1048870"/>
          <a:ext cx="4797676"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54F33BD-0A30-462F-B8C5-5BAF464206CF}">
      <dsp:nvSpPr>
        <dsp:cNvPr id="0" name=""/>
        <dsp:cNvSpPr/>
      </dsp:nvSpPr>
      <dsp:spPr>
        <a:xfrm>
          <a:off x="0" y="104887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2</a:t>
          </a:r>
          <a:br>
            <a:rPr lang="fr-BE" sz="2500" kern="1200" dirty="0">
              <a:solidFill>
                <a:schemeClr val="accent2"/>
              </a:solidFill>
            </a:rPr>
          </a:br>
          <a:r>
            <a:rPr lang="fr-BE" sz="2500" kern="1200" dirty="0">
              <a:solidFill>
                <a:schemeClr val="accent2"/>
              </a:solidFill>
            </a:rPr>
            <a:t>Préparer</a:t>
          </a:r>
        </a:p>
      </dsp:txBody>
      <dsp:txXfrm>
        <a:off x="0" y="1048870"/>
        <a:ext cx="4797676" cy="1048870"/>
      </dsp:txXfrm>
    </dsp:sp>
    <dsp:sp modelId="{21664A21-4DCB-4397-A842-22BAB6454580}">
      <dsp:nvSpPr>
        <dsp:cNvPr id="0" name=""/>
        <dsp:cNvSpPr/>
      </dsp:nvSpPr>
      <dsp:spPr>
        <a:xfrm>
          <a:off x="0" y="2097740"/>
          <a:ext cx="4797676"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4C88D8E-5362-40E1-8F6A-723F0BAD9210}">
      <dsp:nvSpPr>
        <dsp:cNvPr id="0" name=""/>
        <dsp:cNvSpPr/>
      </dsp:nvSpPr>
      <dsp:spPr>
        <a:xfrm>
          <a:off x="0" y="209774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kern="1200" dirty="0">
              <a:solidFill>
                <a:schemeClr val="accent2"/>
              </a:solidFill>
            </a:rPr>
            <a:t>Phase 3</a:t>
          </a:r>
          <a:br>
            <a:rPr lang="fr-BE" sz="2500" kern="1200" dirty="0">
              <a:solidFill>
                <a:schemeClr val="accent2"/>
              </a:solidFill>
            </a:rPr>
          </a:br>
          <a:r>
            <a:rPr lang="fr-BE" sz="2500" kern="1200" dirty="0">
              <a:solidFill>
                <a:schemeClr val="accent2"/>
              </a:solidFill>
            </a:rPr>
            <a:t>Implémenter</a:t>
          </a:r>
        </a:p>
      </dsp:txBody>
      <dsp:txXfrm>
        <a:off x="0" y="2097740"/>
        <a:ext cx="4797676" cy="1048870"/>
      </dsp:txXfrm>
    </dsp:sp>
    <dsp:sp modelId="{7E3EE6F1-18A8-4671-A902-D56B570366A9}">
      <dsp:nvSpPr>
        <dsp:cNvPr id="0" name=""/>
        <dsp:cNvSpPr/>
      </dsp:nvSpPr>
      <dsp:spPr>
        <a:xfrm>
          <a:off x="0" y="3146610"/>
          <a:ext cx="4797676"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BE0692-4544-4061-9EA1-43F81A73B1F6}">
      <dsp:nvSpPr>
        <dsp:cNvPr id="0" name=""/>
        <dsp:cNvSpPr/>
      </dsp:nvSpPr>
      <dsp:spPr>
        <a:xfrm>
          <a:off x="0" y="3146610"/>
          <a:ext cx="4797676"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fr-BE" sz="2500" b="1" kern="1200" dirty="0"/>
            <a:t>Phase 4</a:t>
          </a:r>
          <a:br>
            <a:rPr lang="fr-BE" sz="2500" b="1" kern="1200" dirty="0"/>
          </a:br>
          <a:r>
            <a:rPr lang="fr-BE" sz="2500" b="1" kern="1200" dirty="0"/>
            <a:t>Maintenir</a:t>
          </a:r>
        </a:p>
      </dsp:txBody>
      <dsp:txXfrm>
        <a:off x="0" y="3146610"/>
        <a:ext cx="4797676" cy="10488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65108-8783-44C6-B946-DC2156CF3945}">
      <dsp:nvSpPr>
        <dsp:cNvPr id="0" name=""/>
        <dsp:cNvSpPr/>
      </dsp:nvSpPr>
      <dsp:spPr>
        <a:xfrm>
          <a:off x="4628" y="194213"/>
          <a:ext cx="2104670" cy="6048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fr-BE" sz="1600" b="1" kern="1200" dirty="0"/>
            <a:t>Année 1</a:t>
          </a:r>
        </a:p>
      </dsp:txBody>
      <dsp:txXfrm>
        <a:off x="4628" y="194213"/>
        <a:ext cx="2104670" cy="403200"/>
      </dsp:txXfrm>
    </dsp:sp>
    <dsp:sp modelId="{E2511DF9-297F-476C-AD62-CAD1077B521D}">
      <dsp:nvSpPr>
        <dsp:cNvPr id="0" name=""/>
        <dsp:cNvSpPr/>
      </dsp:nvSpPr>
      <dsp:spPr>
        <a:xfrm>
          <a:off x="435706" y="597412"/>
          <a:ext cx="2104670" cy="385875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2 journées de formation en équipe complète (1 au début et 1 à la fin de l’année)</a:t>
          </a:r>
          <a:endParaRPr lang="fr-BE" sz="1400" kern="1200" dirty="0"/>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6 journées de formation en équipe restreinte </a:t>
          </a:r>
          <a:r>
            <a:rPr lang="fr-FR" sz="1400" b="1" kern="1200" dirty="0">
              <a:solidFill>
                <a:schemeClr val="accent2">
                  <a:lumMod val="50000"/>
                </a:schemeClr>
              </a:solidFill>
            </a:rPr>
            <a:t>MINIMUM</a:t>
          </a:r>
          <a:r>
            <a:rPr lang="fr-FR" sz="1400" kern="1200" dirty="0">
              <a:solidFill>
                <a:schemeClr val="accent2">
                  <a:lumMod val="50000"/>
                </a:schemeClr>
              </a:solidFill>
            </a:rPr>
            <a:t> (organisation, préparation mise en place)</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3 journées de formation à l’EFC pour les référents comportement</a:t>
          </a:r>
          <a:endParaRPr lang="fr-FR" sz="1400" kern="1200" dirty="0"/>
        </a:p>
      </dsp:txBody>
      <dsp:txXfrm>
        <a:off x="497350" y="659056"/>
        <a:ext cx="1981382" cy="3735462"/>
      </dsp:txXfrm>
    </dsp:sp>
    <dsp:sp modelId="{1C524C14-EB04-431A-8200-A3F55C22BC02}">
      <dsp:nvSpPr>
        <dsp:cNvPr id="0" name=""/>
        <dsp:cNvSpPr/>
      </dsp:nvSpPr>
      <dsp:spPr>
        <a:xfrm>
          <a:off x="2428360" y="133811"/>
          <a:ext cx="676408" cy="524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fr-BE" sz="1100" kern="1200"/>
        </a:p>
      </dsp:txBody>
      <dsp:txXfrm>
        <a:off x="2428360" y="238611"/>
        <a:ext cx="519207" cy="314402"/>
      </dsp:txXfrm>
    </dsp:sp>
    <dsp:sp modelId="{D24F0AD0-CBDF-4926-BD0F-4C783D327E61}">
      <dsp:nvSpPr>
        <dsp:cNvPr id="0" name=""/>
        <dsp:cNvSpPr/>
      </dsp:nvSpPr>
      <dsp:spPr>
        <a:xfrm>
          <a:off x="3385541" y="194213"/>
          <a:ext cx="2104670" cy="6048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fr-BE" sz="1600" b="1" kern="1200" dirty="0"/>
            <a:t>Année 2</a:t>
          </a:r>
        </a:p>
      </dsp:txBody>
      <dsp:txXfrm>
        <a:off x="3385541" y="194213"/>
        <a:ext cx="2104670" cy="403200"/>
      </dsp:txXfrm>
    </dsp:sp>
    <dsp:sp modelId="{1DF56136-5D94-44B0-B7F6-02B7399A5948}">
      <dsp:nvSpPr>
        <dsp:cNvPr id="0" name=""/>
        <dsp:cNvSpPr/>
      </dsp:nvSpPr>
      <dsp:spPr>
        <a:xfrm>
          <a:off x="3875844" y="597412"/>
          <a:ext cx="2104670" cy="385875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Mise en place prévention universelle partout et par tous + régulation/prises de décisions (réunions bimensuelles)</a:t>
          </a:r>
          <a:endParaRPr lang="fr-BE" sz="1400" kern="1200" dirty="0"/>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3 journées de préparation mise en place </a:t>
          </a:r>
          <a:r>
            <a:rPr lang="fr-FR" sz="1400" b="1" kern="1200" dirty="0">
              <a:solidFill>
                <a:schemeClr val="accent2">
                  <a:lumMod val="50000"/>
                </a:schemeClr>
              </a:solidFill>
            </a:rPr>
            <a:t>en classe </a:t>
          </a:r>
          <a:r>
            <a:rPr lang="fr-FR" sz="1400" kern="1200" dirty="0">
              <a:solidFill>
                <a:schemeClr val="accent2">
                  <a:lumMod val="50000"/>
                </a:schemeClr>
              </a:solidFill>
            </a:rPr>
            <a:t>(pour tous)</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2 demi journées de formation niveau 2 (pour équipe SCP)</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Évaluation fidélité d’implémentation</a:t>
          </a:r>
          <a:endParaRPr lang="fr-FR" sz="1400" kern="1200" dirty="0"/>
        </a:p>
      </dsp:txBody>
      <dsp:txXfrm>
        <a:off x="3937488" y="659056"/>
        <a:ext cx="1981382" cy="3735462"/>
      </dsp:txXfrm>
    </dsp:sp>
    <dsp:sp modelId="{FEE19CFA-9DE6-4E2B-B0A3-965E7E643ECE}">
      <dsp:nvSpPr>
        <dsp:cNvPr id="0" name=""/>
        <dsp:cNvSpPr/>
      </dsp:nvSpPr>
      <dsp:spPr>
        <a:xfrm>
          <a:off x="5809273" y="133811"/>
          <a:ext cx="676408" cy="524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fr-BE" sz="1100" kern="1200"/>
        </a:p>
      </dsp:txBody>
      <dsp:txXfrm>
        <a:off x="5809273" y="238611"/>
        <a:ext cx="519207" cy="314402"/>
      </dsp:txXfrm>
    </dsp:sp>
    <dsp:sp modelId="{7798FE05-26F1-40FB-8C57-3097A20B19A9}">
      <dsp:nvSpPr>
        <dsp:cNvPr id="0" name=""/>
        <dsp:cNvSpPr/>
      </dsp:nvSpPr>
      <dsp:spPr>
        <a:xfrm>
          <a:off x="6766454" y="194213"/>
          <a:ext cx="2104670" cy="6048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fr-BE" sz="1600" b="1" kern="1200" dirty="0"/>
            <a:t>Année 3</a:t>
          </a:r>
        </a:p>
      </dsp:txBody>
      <dsp:txXfrm>
        <a:off x="6766454" y="194213"/>
        <a:ext cx="2104670" cy="403200"/>
      </dsp:txXfrm>
    </dsp:sp>
    <dsp:sp modelId="{732DE1A3-AF3C-4829-AE3A-DB932828C791}">
      <dsp:nvSpPr>
        <dsp:cNvPr id="0" name=""/>
        <dsp:cNvSpPr/>
      </dsp:nvSpPr>
      <dsp:spPr>
        <a:xfrm>
          <a:off x="7197532" y="597412"/>
          <a:ext cx="2104670" cy="385875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Maintien prévention universelle + EN CLASSE + régulation/prises de décisions</a:t>
          </a:r>
          <a:endParaRPr lang="fr-BE" sz="1400" kern="1200" dirty="0"/>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Mise en place intervention(s) niveau 2 et 3 (EFC) sur base données récoltées</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Évaluation fidélité d’implémentation</a:t>
          </a:r>
          <a:endParaRPr lang="fr-FR" sz="1400" kern="1200" dirty="0"/>
        </a:p>
      </dsp:txBody>
      <dsp:txXfrm>
        <a:off x="7259176" y="659056"/>
        <a:ext cx="1981382" cy="37354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65108-8783-44C6-B946-DC2156CF3945}">
      <dsp:nvSpPr>
        <dsp:cNvPr id="0" name=""/>
        <dsp:cNvSpPr/>
      </dsp:nvSpPr>
      <dsp:spPr>
        <a:xfrm>
          <a:off x="4628" y="194213"/>
          <a:ext cx="2104670" cy="6048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fr-BE" sz="1600" b="1" kern="1200" dirty="0"/>
            <a:t>Année 1</a:t>
          </a:r>
        </a:p>
      </dsp:txBody>
      <dsp:txXfrm>
        <a:off x="4628" y="194213"/>
        <a:ext cx="2104670" cy="403200"/>
      </dsp:txXfrm>
    </dsp:sp>
    <dsp:sp modelId="{E2511DF9-297F-476C-AD62-CAD1077B521D}">
      <dsp:nvSpPr>
        <dsp:cNvPr id="0" name=""/>
        <dsp:cNvSpPr/>
      </dsp:nvSpPr>
      <dsp:spPr>
        <a:xfrm>
          <a:off x="435706" y="597412"/>
          <a:ext cx="2104670" cy="385875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2 journées de formation en équipe complète (1 au début et 1 à la fin de l’année)</a:t>
          </a:r>
          <a:endParaRPr lang="fr-BE" sz="1400" kern="1200" dirty="0"/>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6 journées de formation en équipe restreinte </a:t>
          </a:r>
          <a:r>
            <a:rPr lang="fr-FR" sz="1400" b="1" kern="1200" dirty="0">
              <a:solidFill>
                <a:schemeClr val="accent2">
                  <a:lumMod val="50000"/>
                </a:schemeClr>
              </a:solidFill>
            </a:rPr>
            <a:t>MINIMUM</a:t>
          </a:r>
          <a:r>
            <a:rPr lang="fr-FR" sz="1400" kern="1200" dirty="0">
              <a:solidFill>
                <a:schemeClr val="accent2">
                  <a:lumMod val="50000"/>
                </a:schemeClr>
              </a:solidFill>
            </a:rPr>
            <a:t> (organisation, préparation mise en place)</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3 journées de formation à l’EFC pour les référents comportement</a:t>
          </a:r>
          <a:endParaRPr lang="fr-FR" sz="1400" kern="1200" dirty="0"/>
        </a:p>
      </dsp:txBody>
      <dsp:txXfrm>
        <a:off x="497350" y="659056"/>
        <a:ext cx="1981382" cy="3735462"/>
      </dsp:txXfrm>
    </dsp:sp>
    <dsp:sp modelId="{1C524C14-EB04-431A-8200-A3F55C22BC02}">
      <dsp:nvSpPr>
        <dsp:cNvPr id="0" name=""/>
        <dsp:cNvSpPr/>
      </dsp:nvSpPr>
      <dsp:spPr>
        <a:xfrm>
          <a:off x="2428360" y="133811"/>
          <a:ext cx="676408" cy="524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fr-BE" sz="1100" kern="1200"/>
        </a:p>
      </dsp:txBody>
      <dsp:txXfrm>
        <a:off x="2428360" y="238611"/>
        <a:ext cx="519207" cy="314402"/>
      </dsp:txXfrm>
    </dsp:sp>
    <dsp:sp modelId="{D24F0AD0-CBDF-4926-BD0F-4C783D327E61}">
      <dsp:nvSpPr>
        <dsp:cNvPr id="0" name=""/>
        <dsp:cNvSpPr/>
      </dsp:nvSpPr>
      <dsp:spPr>
        <a:xfrm>
          <a:off x="3385541" y="194213"/>
          <a:ext cx="2104670" cy="6048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fr-BE" sz="1600" b="1" kern="1200" dirty="0"/>
            <a:t>Année 2</a:t>
          </a:r>
        </a:p>
      </dsp:txBody>
      <dsp:txXfrm>
        <a:off x="3385541" y="194213"/>
        <a:ext cx="2104670" cy="403200"/>
      </dsp:txXfrm>
    </dsp:sp>
    <dsp:sp modelId="{1DF56136-5D94-44B0-B7F6-02B7399A5948}">
      <dsp:nvSpPr>
        <dsp:cNvPr id="0" name=""/>
        <dsp:cNvSpPr/>
      </dsp:nvSpPr>
      <dsp:spPr>
        <a:xfrm>
          <a:off x="3875844" y="597412"/>
          <a:ext cx="2104670" cy="385875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Mise en place prévention universelle partout et par tous + régulation/prises de décisions (réunions bihebdomadaires)</a:t>
          </a:r>
          <a:endParaRPr lang="fr-BE" sz="1400" kern="1200" dirty="0"/>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3 journées de préparation mise en place </a:t>
          </a:r>
          <a:r>
            <a:rPr lang="fr-FR" sz="1400" b="1" kern="1200" dirty="0">
              <a:solidFill>
                <a:schemeClr val="accent2">
                  <a:lumMod val="50000"/>
                </a:schemeClr>
              </a:solidFill>
            </a:rPr>
            <a:t>en classe </a:t>
          </a:r>
          <a:r>
            <a:rPr lang="fr-FR" sz="1400" kern="1200" dirty="0">
              <a:solidFill>
                <a:schemeClr val="accent2">
                  <a:lumMod val="50000"/>
                </a:schemeClr>
              </a:solidFill>
            </a:rPr>
            <a:t>(pour tous)</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2 demi journées de formation niveau 2 (pour équipe SCP)</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Évaluation fidélité d’implémentation</a:t>
          </a:r>
          <a:endParaRPr lang="fr-FR" sz="1400" kern="1200" dirty="0"/>
        </a:p>
      </dsp:txBody>
      <dsp:txXfrm>
        <a:off x="3937488" y="659056"/>
        <a:ext cx="1981382" cy="3735462"/>
      </dsp:txXfrm>
    </dsp:sp>
    <dsp:sp modelId="{FEE19CFA-9DE6-4E2B-B0A3-965E7E643ECE}">
      <dsp:nvSpPr>
        <dsp:cNvPr id="0" name=""/>
        <dsp:cNvSpPr/>
      </dsp:nvSpPr>
      <dsp:spPr>
        <a:xfrm>
          <a:off x="5809273" y="133811"/>
          <a:ext cx="676408" cy="524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fr-BE" sz="1100" kern="1200"/>
        </a:p>
      </dsp:txBody>
      <dsp:txXfrm>
        <a:off x="5809273" y="238611"/>
        <a:ext cx="519207" cy="314402"/>
      </dsp:txXfrm>
    </dsp:sp>
    <dsp:sp modelId="{7798FE05-26F1-40FB-8C57-3097A20B19A9}">
      <dsp:nvSpPr>
        <dsp:cNvPr id="0" name=""/>
        <dsp:cNvSpPr/>
      </dsp:nvSpPr>
      <dsp:spPr>
        <a:xfrm>
          <a:off x="6766454" y="194213"/>
          <a:ext cx="2104670" cy="6048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fr-BE" sz="1600" b="1" kern="1200" dirty="0"/>
            <a:t>Année 3</a:t>
          </a:r>
        </a:p>
      </dsp:txBody>
      <dsp:txXfrm>
        <a:off x="6766454" y="194213"/>
        <a:ext cx="2104670" cy="403200"/>
      </dsp:txXfrm>
    </dsp:sp>
    <dsp:sp modelId="{732DE1A3-AF3C-4829-AE3A-DB932828C791}">
      <dsp:nvSpPr>
        <dsp:cNvPr id="0" name=""/>
        <dsp:cNvSpPr/>
      </dsp:nvSpPr>
      <dsp:spPr>
        <a:xfrm>
          <a:off x="7197532" y="597412"/>
          <a:ext cx="2104670" cy="385875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Maintien prévention universelle + EN CLASSE + régulation/prises de décisions</a:t>
          </a:r>
          <a:endParaRPr lang="fr-BE" sz="1400" kern="1200" dirty="0"/>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Mise en place intervention(s) niveau 2 et 3 (EFC) sur base données récoltées</a:t>
          </a:r>
        </a:p>
        <a:p>
          <a:pPr marL="114300" lvl="1" indent="-114300" algn="l" defTabSz="622300">
            <a:lnSpc>
              <a:spcPct val="90000"/>
            </a:lnSpc>
            <a:spcBef>
              <a:spcPct val="0"/>
            </a:spcBef>
            <a:spcAft>
              <a:spcPct val="15000"/>
            </a:spcAft>
            <a:buChar char="••"/>
          </a:pPr>
          <a:r>
            <a:rPr lang="fr-FR" sz="1400" kern="1200" dirty="0">
              <a:solidFill>
                <a:schemeClr val="accent2">
                  <a:lumMod val="50000"/>
                </a:schemeClr>
              </a:solidFill>
            </a:rPr>
            <a:t>Évaluation fidélité d’implémentation</a:t>
          </a:r>
          <a:endParaRPr lang="fr-FR" sz="1400" kern="1200" dirty="0"/>
        </a:p>
      </dsp:txBody>
      <dsp:txXfrm>
        <a:off x="7259176" y="659056"/>
        <a:ext cx="1981382" cy="37354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98C7DD6A-8D19-477C-854C-4AEDE0E3B758}" type="datetimeFigureOut">
              <a:rPr lang="fr-BE" smtClean="0"/>
              <a:t>18-11-20</a:t>
            </a:fld>
            <a:endParaRPr lang="fr-BE"/>
          </a:p>
        </p:txBody>
      </p:sp>
      <p:sp>
        <p:nvSpPr>
          <p:cNvPr id="4" name="Espace réservé de l'image des diapositives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E6CD987D-DBA0-4BC6-9F95-5C8BB781FEE0}" type="slidenum">
              <a:rPr lang="fr-BE" smtClean="0"/>
              <a:t>‹N°›</a:t>
            </a:fld>
            <a:endParaRPr lang="fr-BE"/>
          </a:p>
        </p:txBody>
      </p:sp>
    </p:spTree>
    <p:extLst>
      <p:ext uri="{BB962C8B-B14F-4D97-AF65-F5344CB8AC3E}">
        <p14:creationId xmlns:p14="http://schemas.microsoft.com/office/powerpoint/2010/main" val="2780531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a:t>
            </a:fld>
            <a:endParaRPr lang="fr-BE"/>
          </a:p>
        </p:txBody>
      </p:sp>
    </p:spTree>
    <p:extLst>
      <p:ext uri="{BB962C8B-B14F-4D97-AF65-F5344CB8AC3E}">
        <p14:creationId xmlns:p14="http://schemas.microsoft.com/office/powerpoint/2010/main" val="1737552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21</a:t>
            </a:fld>
            <a:endParaRPr lang="fr-BE"/>
          </a:p>
        </p:txBody>
      </p:sp>
    </p:spTree>
    <p:extLst>
      <p:ext uri="{BB962C8B-B14F-4D97-AF65-F5344CB8AC3E}">
        <p14:creationId xmlns:p14="http://schemas.microsoft.com/office/powerpoint/2010/main" val="47695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Soutien direction</a:t>
            </a:r>
          </a:p>
          <a:p>
            <a:r>
              <a:rPr lang="fr-BE" dirty="0"/>
              <a:t>Accord équipe</a:t>
            </a:r>
          </a:p>
          <a:p>
            <a:r>
              <a:rPr lang="fr-BE" dirty="0"/>
              <a:t>Harmonisation</a:t>
            </a: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27</a:t>
            </a:fld>
            <a:endParaRPr lang="fr-BE"/>
          </a:p>
        </p:txBody>
      </p:sp>
    </p:spTree>
    <p:extLst>
      <p:ext uri="{BB962C8B-B14F-4D97-AF65-F5344CB8AC3E}">
        <p14:creationId xmlns:p14="http://schemas.microsoft.com/office/powerpoint/2010/main" val="292654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30</a:t>
            </a:fld>
            <a:endParaRPr lang="fr-BE"/>
          </a:p>
        </p:txBody>
      </p:sp>
    </p:spTree>
    <p:extLst>
      <p:ext uri="{BB962C8B-B14F-4D97-AF65-F5344CB8AC3E}">
        <p14:creationId xmlns:p14="http://schemas.microsoft.com/office/powerpoint/2010/main" val="110463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Soutien direction</a:t>
            </a:r>
          </a:p>
          <a:p>
            <a:r>
              <a:rPr lang="fr-BE" dirty="0"/>
              <a:t>Accord équipe</a:t>
            </a:r>
          </a:p>
          <a:p>
            <a:r>
              <a:rPr lang="fr-BE" dirty="0"/>
              <a:t>Harmoniser plutôt qu’uniformiser</a:t>
            </a: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31</a:t>
            </a:fld>
            <a:endParaRPr lang="fr-BE"/>
          </a:p>
        </p:txBody>
      </p:sp>
    </p:spTree>
    <p:extLst>
      <p:ext uri="{BB962C8B-B14F-4D97-AF65-F5344CB8AC3E}">
        <p14:creationId xmlns:p14="http://schemas.microsoft.com/office/powerpoint/2010/main" val="422264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Différents types de résultats : </a:t>
            </a:r>
          </a:p>
          <a:p>
            <a:pPr marL="171450" indent="-171450">
              <a:buFontTx/>
              <a:buChar char="-"/>
            </a:pPr>
            <a:r>
              <a:rPr lang="fr-BE" dirty="0"/>
              <a:t>Ressenti des équipes : satisfaction</a:t>
            </a:r>
          </a:p>
          <a:p>
            <a:pPr marL="171450" indent="-171450">
              <a:buFontTx/>
              <a:buChar char="-"/>
            </a:pPr>
            <a:r>
              <a:rPr lang="fr-BE" dirty="0"/>
              <a:t>Données récoltées par les équipes (comportements</a:t>
            </a:r>
            <a:r>
              <a:rPr lang="fr-BE" baseline="0" dirty="0"/>
              <a:t> inappropriés)</a:t>
            </a:r>
          </a:p>
          <a:p>
            <a:pPr marL="171450" indent="-171450">
              <a:buFontTx/>
              <a:buChar char="-"/>
            </a:pPr>
            <a:r>
              <a:rPr lang="fr-BE" baseline="0" dirty="0"/>
              <a:t>Données récoltées grâce à la recherche</a:t>
            </a:r>
            <a:endParaRPr lang="fr-BE" dirty="0"/>
          </a:p>
        </p:txBody>
      </p:sp>
      <p:sp>
        <p:nvSpPr>
          <p:cNvPr id="4" name="Espace réservé du numéro de diapositive 3"/>
          <p:cNvSpPr>
            <a:spLocks noGrp="1"/>
          </p:cNvSpPr>
          <p:nvPr>
            <p:ph type="sldNum" sz="quarter" idx="10"/>
          </p:nvPr>
        </p:nvSpPr>
        <p:spPr/>
        <p:txBody>
          <a:bodyPr/>
          <a:lstStyle/>
          <a:p>
            <a:fld id="{E6CD987D-DBA0-4BC6-9F95-5C8BB781FEE0}" type="slidenum">
              <a:rPr lang="fr-BE" smtClean="0"/>
              <a:t>32</a:t>
            </a:fld>
            <a:endParaRPr lang="fr-BE"/>
          </a:p>
        </p:txBody>
      </p:sp>
    </p:spTree>
    <p:extLst>
      <p:ext uri="{BB962C8B-B14F-4D97-AF65-F5344CB8AC3E}">
        <p14:creationId xmlns:p14="http://schemas.microsoft.com/office/powerpoint/2010/main" val="2145058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6CD987D-DBA0-4BC6-9F95-5C8BB781FEE0}" type="slidenum">
              <a:rPr lang="fr-BE" smtClean="0"/>
              <a:t>37</a:t>
            </a:fld>
            <a:endParaRPr lang="fr-BE"/>
          </a:p>
        </p:txBody>
      </p:sp>
    </p:spTree>
    <p:extLst>
      <p:ext uri="{BB962C8B-B14F-4D97-AF65-F5344CB8AC3E}">
        <p14:creationId xmlns:p14="http://schemas.microsoft.com/office/powerpoint/2010/main" val="446027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6CD987D-DBA0-4BC6-9F95-5C8BB781FEE0}" type="slidenum">
              <a:rPr lang="fr-BE" smtClean="0"/>
              <a:t>39</a:t>
            </a:fld>
            <a:endParaRPr lang="fr-BE"/>
          </a:p>
        </p:txBody>
      </p:sp>
    </p:spTree>
    <p:extLst>
      <p:ext uri="{BB962C8B-B14F-4D97-AF65-F5344CB8AC3E}">
        <p14:creationId xmlns:p14="http://schemas.microsoft.com/office/powerpoint/2010/main" val="3919495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6CD987D-DBA0-4BC6-9F95-5C8BB781FEE0}" type="slidenum">
              <a:rPr lang="fr-BE" smtClean="0"/>
              <a:t>43</a:t>
            </a:fld>
            <a:endParaRPr lang="fr-BE"/>
          </a:p>
        </p:txBody>
      </p:sp>
    </p:spTree>
    <p:extLst>
      <p:ext uri="{BB962C8B-B14F-4D97-AF65-F5344CB8AC3E}">
        <p14:creationId xmlns:p14="http://schemas.microsoft.com/office/powerpoint/2010/main" val="2094384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46</a:t>
            </a:fld>
            <a:endParaRPr lang="fr-BE"/>
          </a:p>
        </p:txBody>
      </p:sp>
    </p:spTree>
    <p:extLst>
      <p:ext uri="{BB962C8B-B14F-4D97-AF65-F5344CB8AC3E}">
        <p14:creationId xmlns:p14="http://schemas.microsoft.com/office/powerpoint/2010/main" val="233833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nl-NL" dirty="0"/>
              <a:t>Rappel</a:t>
            </a:r>
            <a:r>
              <a:rPr lang="en-US" altLang="nl-NL" baseline="0" dirty="0"/>
              <a:t> du </a:t>
            </a:r>
            <a:r>
              <a:rPr lang="en-US" altLang="nl-NL" baseline="0" dirty="0" err="1"/>
              <a:t>schéma</a:t>
            </a:r>
            <a:r>
              <a:rPr lang="en-US" altLang="nl-NL" baseline="0" dirty="0"/>
              <a:t> de construction </a:t>
            </a:r>
            <a:r>
              <a:rPr lang="en-US" altLang="nl-NL" baseline="0" dirty="0" err="1"/>
              <a:t>d’une</a:t>
            </a:r>
            <a:r>
              <a:rPr lang="en-US" altLang="nl-NL" baseline="0" dirty="0"/>
              <a:t> </a:t>
            </a:r>
            <a:r>
              <a:rPr lang="en-US" altLang="nl-NL" baseline="0" dirty="0" err="1"/>
              <a:t>école</a:t>
            </a:r>
            <a:r>
              <a:rPr lang="en-US" altLang="nl-NL" baseline="0" dirty="0"/>
              <a:t> : les </a:t>
            </a:r>
            <a:r>
              <a:rPr lang="en-US" altLang="nl-NL" baseline="0" dirty="0" err="1"/>
              <a:t>piliers</a:t>
            </a:r>
            <a:r>
              <a:rPr lang="en-US" altLang="nl-NL" baseline="0" dirty="0"/>
              <a:t>. </a:t>
            </a:r>
            <a:r>
              <a:rPr lang="en-US" altLang="nl-NL" baseline="0" dirty="0" err="1"/>
              <a:t>Ceux</a:t>
            </a:r>
            <a:r>
              <a:rPr lang="en-US" altLang="nl-NL" baseline="0" dirty="0"/>
              <a:t> sur </a:t>
            </a:r>
            <a:r>
              <a:rPr lang="en-US" altLang="nl-NL" baseline="0" dirty="0" err="1"/>
              <a:t>lesquels</a:t>
            </a:r>
            <a:r>
              <a:rPr lang="en-US" altLang="nl-NL" baseline="0" dirty="0"/>
              <a:t> on </a:t>
            </a:r>
            <a:r>
              <a:rPr lang="en-US" altLang="nl-NL" baseline="0" dirty="0" err="1"/>
              <a:t>va</a:t>
            </a:r>
            <a:r>
              <a:rPr lang="en-US" altLang="nl-NL" baseline="0" dirty="0"/>
              <a:t> </a:t>
            </a:r>
            <a:r>
              <a:rPr lang="en-US" altLang="nl-NL" baseline="0" dirty="0" err="1"/>
              <a:t>travailler</a:t>
            </a:r>
            <a:r>
              <a:rPr lang="en-US" altLang="nl-NL" baseline="0" dirty="0"/>
              <a:t> </a:t>
            </a:r>
            <a:r>
              <a:rPr lang="en-US" altLang="nl-NL" baseline="0" dirty="0" err="1"/>
              <a:t>en</a:t>
            </a:r>
            <a:r>
              <a:rPr lang="en-US" altLang="nl-NL" baseline="0" dirty="0"/>
              <a:t> premier et </a:t>
            </a:r>
            <a:r>
              <a:rPr lang="en-US" altLang="nl-NL" baseline="0" dirty="0" err="1"/>
              <a:t>deuxième</a:t>
            </a:r>
            <a:r>
              <a:rPr lang="en-US" altLang="nl-NL" baseline="0" dirty="0"/>
              <a:t> lieu.</a:t>
            </a:r>
            <a:endParaRPr lang="en-US" altLang="nl-NL" dirty="0"/>
          </a:p>
        </p:txBody>
      </p:sp>
      <p:sp>
        <p:nvSpPr>
          <p:cNvPr id="7475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20000"/>
              </a:spcBef>
            </a:pPr>
            <a:fld id="{E6ADCE40-0D58-4549-922B-6DDAA5D40AD9}" type="slidenum">
              <a:rPr lang="nl-NL" altLang="nl-NL" smtClean="0">
                <a:solidFill>
                  <a:srgbClr val="1A3E80"/>
                </a:solidFill>
                <a:latin typeface="Arial" charset="0"/>
              </a:rPr>
              <a:pPr>
                <a:spcBef>
                  <a:spcPct val="20000"/>
                </a:spcBef>
              </a:pPr>
              <a:t>8</a:t>
            </a:fld>
            <a:endParaRPr lang="nl-NL" altLang="nl-NL">
              <a:solidFill>
                <a:srgbClr val="1A3E80"/>
              </a:solidFill>
              <a:latin typeface="Arial" charset="0"/>
            </a:endParaRPr>
          </a:p>
        </p:txBody>
      </p:sp>
      <p:sp>
        <p:nvSpPr>
          <p:cNvPr id="7475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20000"/>
              </a:spcBef>
            </a:pPr>
            <a:r>
              <a:rPr lang="en-US" altLang="nl-NL">
                <a:solidFill>
                  <a:srgbClr val="1A3E80"/>
                </a:solidFill>
                <a:latin typeface="Arial" charset="0"/>
              </a:rPr>
              <a:t>Positive Behaviour Support Europe – PBS EUROPE- 50996-LLP-1-2010-NL-COMENIUS-CMP</a:t>
            </a:r>
          </a:p>
        </p:txBody>
      </p:sp>
    </p:spTree>
    <p:extLst>
      <p:ext uri="{BB962C8B-B14F-4D97-AF65-F5344CB8AC3E}">
        <p14:creationId xmlns:p14="http://schemas.microsoft.com/office/powerpoint/2010/main" val="287379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Cpt sur base de ce qu’on veut voir et entendre, cpt observable, </a:t>
            </a:r>
            <a:r>
              <a:rPr lang="fr-BE" dirty="0" err="1"/>
              <a:t>sp</a:t>
            </a:r>
            <a:r>
              <a:rPr lang="fr-BE" dirty="0"/>
              <a:t>, mesurable</a:t>
            </a: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10</a:t>
            </a:fld>
            <a:endParaRPr lang="fr-BE"/>
          </a:p>
        </p:txBody>
      </p:sp>
    </p:spTree>
    <p:extLst>
      <p:ext uri="{BB962C8B-B14F-4D97-AF65-F5344CB8AC3E}">
        <p14:creationId xmlns:p14="http://schemas.microsoft.com/office/powerpoint/2010/main" val="79741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Wingdings" panose="05000000000000000000" pitchFamily="2" charset="2"/>
              <a:buChar char="q"/>
            </a:pPr>
            <a:r>
              <a:rPr lang="fr-BE" sz="1200" dirty="0">
                <a:solidFill>
                  <a:schemeClr val="accent2">
                    <a:lumMod val="60000"/>
                    <a:lumOff val="40000"/>
                  </a:schemeClr>
                </a:solidFill>
              </a:rPr>
              <a:t>Présentation dispositif</a:t>
            </a:r>
          </a:p>
          <a:p>
            <a:pPr>
              <a:buFont typeface="Wingdings" panose="05000000000000000000" pitchFamily="2" charset="2"/>
              <a:buChar char="q"/>
            </a:pPr>
            <a:r>
              <a:rPr lang="fr-BE" sz="1200" dirty="0">
                <a:solidFill>
                  <a:schemeClr val="accent2">
                    <a:lumMod val="60000"/>
                    <a:lumOff val="40000"/>
                  </a:schemeClr>
                </a:solidFill>
              </a:rPr>
              <a:t>Positionnement de l’équipe (nécessité de l’adhésion de l’ensemble de l’équipe éducative)</a:t>
            </a:r>
          </a:p>
          <a:p>
            <a:pPr>
              <a:buFont typeface="Wingdings" panose="05000000000000000000" pitchFamily="2" charset="2"/>
              <a:buChar char="q"/>
            </a:pPr>
            <a:r>
              <a:rPr lang="fr-BE" sz="1200" dirty="0">
                <a:solidFill>
                  <a:schemeClr val="accent2">
                    <a:lumMod val="60000"/>
                    <a:lumOff val="40000"/>
                  </a:schemeClr>
                </a:solidFill>
              </a:rPr>
              <a:t>Réflexion sur ressources disponibles (organisation, temps et argent)</a:t>
            </a:r>
          </a:p>
          <a:p>
            <a:pPr>
              <a:buFont typeface="Wingdings" panose="05000000000000000000" pitchFamily="2" charset="2"/>
              <a:buChar char="q"/>
            </a:pPr>
            <a:r>
              <a:rPr lang="fr-BE" sz="1200" dirty="0">
                <a:solidFill>
                  <a:schemeClr val="accent2">
                    <a:lumMod val="60000"/>
                    <a:lumOff val="40000"/>
                  </a:schemeClr>
                </a:solidFill>
              </a:rPr>
              <a:t>Prévoir et organiser les temps de formation</a:t>
            </a: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11</a:t>
            </a:fld>
            <a:endParaRPr lang="fr-BE"/>
          </a:p>
        </p:txBody>
      </p:sp>
    </p:spTree>
    <p:extLst>
      <p:ext uri="{BB962C8B-B14F-4D97-AF65-F5344CB8AC3E}">
        <p14:creationId xmlns:p14="http://schemas.microsoft.com/office/powerpoint/2010/main" val="4276075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BE" sz="1200" dirty="0">
                <a:solidFill>
                  <a:srgbClr val="FFFF00"/>
                </a:solidFill>
              </a:rPr>
              <a:t>PRÉPARER IMPLÉMENTATION en équipe complète</a:t>
            </a:r>
          </a:p>
          <a:p>
            <a:pPr>
              <a:buFont typeface="Wingdings" panose="05000000000000000000" pitchFamily="2" charset="2"/>
              <a:buChar char="q"/>
            </a:pPr>
            <a:r>
              <a:rPr lang="fr-BE" sz="1200" dirty="0">
                <a:solidFill>
                  <a:schemeClr val="accent2">
                    <a:lumMod val="60000"/>
                    <a:lumOff val="40000"/>
                  </a:schemeClr>
                </a:solidFill>
              </a:rPr>
              <a:t>Définition missions et vision commune</a:t>
            </a:r>
          </a:p>
          <a:p>
            <a:pPr>
              <a:buFont typeface="Wingdings" panose="05000000000000000000" pitchFamily="2" charset="2"/>
              <a:buChar char="q"/>
            </a:pPr>
            <a:r>
              <a:rPr lang="fr-BE" sz="1200" dirty="0">
                <a:solidFill>
                  <a:schemeClr val="accent2">
                    <a:lumMod val="60000"/>
                    <a:lumOff val="40000"/>
                  </a:schemeClr>
                </a:solidFill>
              </a:rPr>
              <a:t>Relevé forces et faiblesses </a:t>
            </a:r>
          </a:p>
          <a:p>
            <a:pPr>
              <a:buFont typeface="Wingdings" panose="05000000000000000000" pitchFamily="2" charset="2"/>
              <a:buChar char="q"/>
            </a:pPr>
            <a:r>
              <a:rPr lang="fr-BE" sz="1200" dirty="0">
                <a:solidFill>
                  <a:schemeClr val="accent2">
                    <a:lumMod val="60000"/>
                    <a:lumOff val="40000"/>
                  </a:schemeClr>
                </a:solidFill>
              </a:rPr>
              <a:t>Choix 3 à 5 valeurs communes sur lesquelles fonder le dispositif</a:t>
            </a: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12</a:t>
            </a:fld>
            <a:endParaRPr lang="fr-BE"/>
          </a:p>
        </p:txBody>
      </p:sp>
    </p:spTree>
    <p:extLst>
      <p:ext uri="{BB962C8B-B14F-4D97-AF65-F5344CB8AC3E}">
        <p14:creationId xmlns:p14="http://schemas.microsoft.com/office/powerpoint/2010/main" val="337769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BE" sz="1200" dirty="0">
                <a:solidFill>
                  <a:srgbClr val="FFFF00"/>
                </a:solidFill>
              </a:rPr>
              <a:t>PRÉPARER IMPLÉMENTATION en équipe restreinte</a:t>
            </a:r>
            <a:endParaRPr lang="fr-BE" sz="1200" dirty="0">
              <a:solidFill>
                <a:schemeClr val="accent2">
                  <a:lumMod val="60000"/>
                  <a:lumOff val="40000"/>
                </a:schemeClr>
              </a:solidFill>
            </a:endParaRPr>
          </a:p>
          <a:p>
            <a:pPr>
              <a:buFont typeface="Wingdings" panose="05000000000000000000" pitchFamily="2" charset="2"/>
              <a:buChar char="q"/>
            </a:pPr>
            <a:r>
              <a:rPr lang="fr-BE" sz="1200" dirty="0">
                <a:solidFill>
                  <a:schemeClr val="accent2">
                    <a:lumMod val="60000"/>
                    <a:lumOff val="40000"/>
                  </a:schemeClr>
                </a:solidFill>
              </a:rPr>
              <a:t>Définition des valeurs</a:t>
            </a:r>
          </a:p>
          <a:p>
            <a:pPr>
              <a:buFont typeface="Wingdings" panose="05000000000000000000" pitchFamily="2" charset="2"/>
              <a:buChar char="q"/>
            </a:pPr>
            <a:r>
              <a:rPr lang="fr-BE" sz="1200" dirty="0">
                <a:solidFill>
                  <a:schemeClr val="accent2">
                    <a:lumMod val="60000"/>
                    <a:lumOff val="40000"/>
                  </a:schemeClr>
                </a:solidFill>
              </a:rPr>
              <a:t>Choix du système de récompense</a:t>
            </a:r>
          </a:p>
          <a:p>
            <a:pPr>
              <a:buFont typeface="Wingdings" panose="05000000000000000000" pitchFamily="2" charset="2"/>
              <a:buChar char="q"/>
            </a:pPr>
            <a:r>
              <a:rPr lang="fr-BE" sz="1200" dirty="0">
                <a:solidFill>
                  <a:schemeClr val="accent2">
                    <a:lumMod val="60000"/>
                    <a:lumOff val="40000"/>
                  </a:schemeClr>
                </a:solidFill>
              </a:rPr>
              <a:t>Définition des comportements inappropriés </a:t>
            </a:r>
            <a:r>
              <a:rPr lang="fr-BE" sz="1200" dirty="0">
                <a:solidFill>
                  <a:schemeClr val="accent2">
                    <a:lumMod val="60000"/>
                    <a:lumOff val="40000"/>
                  </a:schemeClr>
                </a:solidFill>
                <a:sym typeface="Wingdings" panose="05000000000000000000" pitchFamily="2" charset="2"/>
              </a:rPr>
              <a:t> objectivation via récoltes de données</a:t>
            </a:r>
          </a:p>
          <a:p>
            <a:pPr>
              <a:buFont typeface="Wingdings" panose="05000000000000000000" pitchFamily="2" charset="2"/>
              <a:buChar char="q"/>
            </a:pPr>
            <a:r>
              <a:rPr lang="fr-BE" sz="1200" dirty="0">
                <a:solidFill>
                  <a:schemeClr val="accent2">
                    <a:lumMod val="60000"/>
                    <a:lumOff val="40000"/>
                  </a:schemeClr>
                </a:solidFill>
                <a:sym typeface="Wingdings" panose="05000000000000000000" pitchFamily="2" charset="2"/>
              </a:rPr>
              <a:t>Définition comportements attendus  constitution matrice</a:t>
            </a:r>
          </a:p>
          <a:p>
            <a:pPr>
              <a:buFont typeface="Wingdings" panose="05000000000000000000" pitchFamily="2" charset="2"/>
              <a:buChar char="q"/>
            </a:pPr>
            <a:r>
              <a:rPr lang="fr-BE" sz="1200" dirty="0">
                <a:solidFill>
                  <a:schemeClr val="accent2">
                    <a:lumMod val="60000"/>
                    <a:lumOff val="40000"/>
                  </a:schemeClr>
                </a:solidFill>
                <a:sym typeface="Wingdings" panose="05000000000000000000" pitchFamily="2" charset="2"/>
              </a:rPr>
              <a:t>Réflexion sur les aménagements facilitateurs</a:t>
            </a:r>
          </a:p>
          <a:p>
            <a:pPr>
              <a:buFont typeface="Wingdings" panose="05000000000000000000" pitchFamily="2" charset="2"/>
              <a:buChar char="q"/>
            </a:pPr>
            <a:r>
              <a:rPr lang="fr-BE" sz="1200" dirty="0">
                <a:solidFill>
                  <a:schemeClr val="accent2">
                    <a:lumMod val="60000"/>
                    <a:lumOff val="40000"/>
                  </a:schemeClr>
                </a:solidFill>
                <a:sym typeface="Wingdings" panose="05000000000000000000" pitchFamily="2" charset="2"/>
              </a:rPr>
              <a:t>Préparation des leçons de comportement</a:t>
            </a:r>
          </a:p>
          <a:p>
            <a:pPr>
              <a:buFont typeface="Wingdings" panose="05000000000000000000" pitchFamily="2" charset="2"/>
              <a:buChar char="q"/>
            </a:pPr>
            <a:r>
              <a:rPr lang="fr-BE" sz="1200" dirty="0">
                <a:solidFill>
                  <a:schemeClr val="accent2">
                    <a:lumMod val="60000"/>
                    <a:lumOff val="40000"/>
                  </a:schemeClr>
                </a:solidFill>
                <a:sym typeface="Wingdings" panose="05000000000000000000" pitchFamily="2" charset="2"/>
              </a:rPr>
              <a:t>Définition des continuums de conséquences</a:t>
            </a:r>
          </a:p>
          <a:p>
            <a:pPr>
              <a:buFont typeface="Wingdings" panose="05000000000000000000" pitchFamily="2" charset="2"/>
              <a:buChar char="q"/>
            </a:pPr>
            <a:r>
              <a:rPr lang="fr-BE" sz="1200" dirty="0">
                <a:solidFill>
                  <a:schemeClr val="accent2">
                    <a:lumMod val="60000"/>
                    <a:lumOff val="40000"/>
                  </a:schemeClr>
                </a:solidFill>
                <a:sym typeface="Wingdings" panose="05000000000000000000" pitchFamily="2" charset="2"/>
              </a:rPr>
              <a:t>Élaboration de la politique de gestion commune des comportements problématiques (arbre décisionnel)</a:t>
            </a: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13</a:t>
            </a:fld>
            <a:endParaRPr lang="fr-BE"/>
          </a:p>
        </p:txBody>
      </p:sp>
    </p:spTree>
    <p:extLst>
      <p:ext uri="{BB962C8B-B14F-4D97-AF65-F5344CB8AC3E}">
        <p14:creationId xmlns:p14="http://schemas.microsoft.com/office/powerpoint/2010/main" val="94856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BE" sz="1200" dirty="0">
                <a:solidFill>
                  <a:srgbClr val="FFFF00"/>
                </a:solidFill>
              </a:rPr>
              <a:t>DEBUT IMPLÉMENTATION</a:t>
            </a:r>
          </a:p>
          <a:p>
            <a:pPr>
              <a:buFont typeface="Wingdings" panose="05000000000000000000" pitchFamily="2" charset="2"/>
              <a:buChar char="q"/>
            </a:pPr>
            <a:r>
              <a:rPr lang="fr-BE" sz="1200" dirty="0">
                <a:solidFill>
                  <a:schemeClr val="accent2">
                    <a:lumMod val="60000"/>
                    <a:lumOff val="40000"/>
                  </a:schemeClr>
                </a:solidFill>
              </a:rPr>
              <a:t>Enseignement explicite et actif des comportements attendus // communication des conséquences des comportements inappropriés</a:t>
            </a:r>
          </a:p>
          <a:p>
            <a:pPr>
              <a:buFont typeface="Wingdings" panose="05000000000000000000" pitchFamily="2" charset="2"/>
              <a:buChar char="q"/>
            </a:pPr>
            <a:r>
              <a:rPr lang="fr-BE" sz="1200" dirty="0">
                <a:solidFill>
                  <a:schemeClr val="accent2">
                    <a:lumMod val="60000"/>
                    <a:lumOff val="40000"/>
                  </a:schemeClr>
                </a:solidFill>
              </a:rPr>
              <a:t>Renforcement systématique des comportements attendus</a:t>
            </a:r>
          </a:p>
          <a:p>
            <a:pPr>
              <a:buFont typeface="Wingdings" panose="05000000000000000000" pitchFamily="2" charset="2"/>
              <a:buChar char="q"/>
            </a:pPr>
            <a:r>
              <a:rPr lang="fr-BE" sz="1200" dirty="0">
                <a:solidFill>
                  <a:schemeClr val="accent2">
                    <a:lumMod val="60000"/>
                    <a:lumOff val="40000"/>
                  </a:schemeClr>
                </a:solidFill>
              </a:rPr>
              <a:t>Surveillance active</a:t>
            </a:r>
          </a:p>
          <a:p>
            <a:pPr>
              <a:buFont typeface="Wingdings" panose="05000000000000000000" pitchFamily="2" charset="2"/>
              <a:buChar char="q"/>
            </a:pPr>
            <a:r>
              <a:rPr lang="fr-BE" sz="1200" dirty="0">
                <a:solidFill>
                  <a:schemeClr val="accent2">
                    <a:lumMod val="60000"/>
                    <a:lumOff val="40000"/>
                  </a:schemeClr>
                </a:solidFill>
              </a:rPr>
              <a:t>Récolte(s) de données concernant les interventions (avant de les mener et après)</a:t>
            </a:r>
          </a:p>
          <a:p>
            <a:pPr>
              <a:buFont typeface="Wingdings" panose="05000000000000000000" pitchFamily="2" charset="2"/>
              <a:buChar char="q"/>
            </a:pPr>
            <a:r>
              <a:rPr lang="fr-BE" sz="1200" dirty="0">
                <a:solidFill>
                  <a:schemeClr val="accent2">
                    <a:lumMod val="60000"/>
                    <a:lumOff val="40000"/>
                  </a:schemeClr>
                </a:solidFill>
              </a:rPr>
              <a:t>Évaluation des interventions</a:t>
            </a: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14</a:t>
            </a:fld>
            <a:endParaRPr lang="fr-BE"/>
          </a:p>
        </p:txBody>
      </p:sp>
    </p:spTree>
    <p:extLst>
      <p:ext uri="{BB962C8B-B14F-4D97-AF65-F5344CB8AC3E}">
        <p14:creationId xmlns:p14="http://schemas.microsoft.com/office/powerpoint/2010/main" val="4198688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BE" sz="1200" dirty="0">
                <a:solidFill>
                  <a:srgbClr val="FFFF00"/>
                </a:solidFill>
              </a:rPr>
              <a:t>implémentation complète et maintien</a:t>
            </a:r>
          </a:p>
          <a:p>
            <a:pPr>
              <a:buFont typeface="Wingdings" panose="05000000000000000000" pitchFamily="2" charset="2"/>
              <a:buChar char="q"/>
            </a:pPr>
            <a:r>
              <a:rPr lang="fr-BE" sz="1200" dirty="0">
                <a:solidFill>
                  <a:schemeClr val="accent2">
                    <a:lumMod val="60000"/>
                    <a:lumOff val="40000"/>
                  </a:schemeClr>
                </a:solidFill>
              </a:rPr>
              <a:t>Matrice des comportements attendus dans tous les lieux</a:t>
            </a:r>
          </a:p>
          <a:p>
            <a:pPr>
              <a:buFont typeface="Wingdings" panose="05000000000000000000" pitchFamily="2" charset="2"/>
              <a:buChar char="q"/>
            </a:pPr>
            <a:r>
              <a:rPr lang="fr-BE" sz="1200" dirty="0">
                <a:solidFill>
                  <a:schemeClr val="accent2">
                    <a:lumMod val="60000"/>
                    <a:lumOff val="40000"/>
                  </a:schemeClr>
                </a:solidFill>
              </a:rPr>
              <a:t>Pratiques SCP en classe</a:t>
            </a:r>
          </a:p>
          <a:p>
            <a:pPr>
              <a:buFont typeface="Wingdings" panose="05000000000000000000" pitchFamily="2" charset="2"/>
              <a:buChar char="q"/>
            </a:pPr>
            <a:r>
              <a:rPr lang="fr-BE" sz="1200" dirty="0">
                <a:solidFill>
                  <a:schemeClr val="accent2">
                    <a:lumMod val="60000"/>
                    <a:lumOff val="40000"/>
                  </a:schemeClr>
                </a:solidFill>
              </a:rPr>
              <a:t>Évaluation de la qualité et de la fidélité de l’implémentation </a:t>
            </a:r>
          </a:p>
          <a:p>
            <a:pPr>
              <a:buFont typeface="Wingdings" panose="05000000000000000000" pitchFamily="2" charset="2"/>
              <a:buChar char="q"/>
            </a:pPr>
            <a:r>
              <a:rPr lang="fr-BE" sz="1200" dirty="0">
                <a:solidFill>
                  <a:schemeClr val="accent2">
                    <a:lumMod val="60000"/>
                    <a:lumOff val="40000"/>
                  </a:schemeClr>
                </a:solidFill>
              </a:rPr>
              <a:t>Prise de décisions et régulation du dispositif sur base des données récoltées </a:t>
            </a:r>
            <a:r>
              <a:rPr lang="fr-BE" sz="1200" dirty="0">
                <a:solidFill>
                  <a:schemeClr val="accent2">
                    <a:lumMod val="60000"/>
                    <a:lumOff val="40000"/>
                  </a:schemeClr>
                </a:solidFill>
                <a:sym typeface="Wingdings" pitchFamily="2" charset="2"/>
              </a:rPr>
              <a:t> proposition d’interventions d’un niveau d’intensité supérieur si pas réponse à prévention universelle (niveau 2 d’abord et éventuellement niveau 3)</a:t>
            </a:r>
            <a:endParaRPr lang="fr-BE" sz="1200" dirty="0">
              <a:solidFill>
                <a:schemeClr val="accent2">
                  <a:lumMod val="60000"/>
                  <a:lumOff val="40000"/>
                </a:schemeClr>
              </a:solidFill>
            </a:endParaRPr>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15</a:t>
            </a:fld>
            <a:endParaRPr lang="fr-BE"/>
          </a:p>
        </p:txBody>
      </p:sp>
    </p:spTree>
    <p:extLst>
      <p:ext uri="{BB962C8B-B14F-4D97-AF65-F5344CB8AC3E}">
        <p14:creationId xmlns:p14="http://schemas.microsoft.com/office/powerpoint/2010/main" val="69623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6CD987D-DBA0-4BC6-9F95-5C8BB781FEE0}" type="slidenum">
              <a:rPr lang="fr-BE" smtClean="0"/>
              <a:t>19</a:t>
            </a:fld>
            <a:endParaRPr lang="fr-BE"/>
          </a:p>
        </p:txBody>
      </p:sp>
    </p:spTree>
    <p:extLst>
      <p:ext uri="{BB962C8B-B14F-4D97-AF65-F5344CB8AC3E}">
        <p14:creationId xmlns:p14="http://schemas.microsoft.com/office/powerpoint/2010/main" val="294729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72864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AAD347D-5ACD-4C99-B74B-A9C85AD731AF}"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113841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4AAD347D-5ACD-4C99-B74B-A9C85AD731AF}"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0526075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4AAD347D-5ACD-4C99-B74B-A9C85AD731AF}"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180180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AAD347D-5ACD-4C99-B74B-A9C85AD731AF}"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5762124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11/18/2020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9820765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11/18/2020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5632691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64785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86357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44952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796027F-7875-4030-9381-8BD8C4F21935}"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4191283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30234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993398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11/18/2020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80384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11/18/2020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04865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smtClean="0"/>
              <a:t>11/18/2020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296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406293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11/18/2020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‹N°›</a:t>
            </a:fld>
            <a:endParaRPr lang="en-US" dirty="0"/>
          </a:p>
        </p:txBody>
      </p:sp>
    </p:spTree>
    <p:extLst>
      <p:ext uri="{BB962C8B-B14F-4D97-AF65-F5344CB8AC3E}">
        <p14:creationId xmlns:p14="http://schemas.microsoft.com/office/powerpoint/2010/main" val="2796548212"/>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17" Type="http://schemas.openxmlformats.org/officeDocument/2006/relationships/image" Target="../media/image21.sv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5.svg"/><Relationship Id="rId5" Type="http://schemas.openxmlformats.org/officeDocument/2006/relationships/diagramQuickStyle" Target="../diagrams/quickStyle1.xml"/><Relationship Id="rId1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3.sv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5.svg"/><Relationship Id="rId5" Type="http://schemas.openxmlformats.org/officeDocument/2006/relationships/diagramQuickStyle" Target="../diagrams/quickStyle2.xml"/><Relationship Id="rId15" Type="http://schemas.openxmlformats.org/officeDocument/2006/relationships/image" Target="../media/image29.svg"/><Relationship Id="rId10"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image" Target="../media/image23.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5.svg"/><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diagramData" Target="../diagrams/data3.xml"/><Relationship Id="rId21" Type="http://schemas.openxmlformats.org/officeDocument/2006/relationships/image" Target="../media/image43.svg"/><Relationship Id="rId7" Type="http://schemas.microsoft.com/office/2007/relationships/diagramDrawing" Target="../diagrams/drawing3.xml"/><Relationship Id="rId12" Type="http://schemas.openxmlformats.org/officeDocument/2006/relationships/image" Target="../media/image23.png"/><Relationship Id="rId17" Type="http://schemas.openxmlformats.org/officeDocument/2006/relationships/image" Target="../media/image39.svg"/><Relationship Id="rId25" Type="http://schemas.openxmlformats.org/officeDocument/2006/relationships/image" Target="../media/image47.svg"/><Relationship Id="rId2" Type="http://schemas.openxmlformats.org/officeDocument/2006/relationships/notesSlide" Target="../notesSlides/notesSlide6.xml"/><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3.svg"/><Relationship Id="rId24" Type="http://schemas.openxmlformats.org/officeDocument/2006/relationships/image" Target="../media/image29.png"/><Relationship Id="rId5" Type="http://schemas.openxmlformats.org/officeDocument/2006/relationships/diagramQuickStyle" Target="../diagrams/quickStyle3.xml"/><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22.png"/><Relationship Id="rId19" Type="http://schemas.openxmlformats.org/officeDocument/2006/relationships/image" Target="../media/image41.svg"/><Relationship Id="rId4" Type="http://schemas.openxmlformats.org/officeDocument/2006/relationships/diagramLayout" Target="../diagrams/layout3.xml"/><Relationship Id="rId9" Type="http://schemas.openxmlformats.org/officeDocument/2006/relationships/image" Target="../media/image31.sv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2.svg"/><Relationship Id="rId1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8.png"/><Relationship Id="rId17" Type="http://schemas.openxmlformats.org/officeDocument/2006/relationships/image" Target="../media/image56.svg"/><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1.svg"/><Relationship Id="rId5" Type="http://schemas.openxmlformats.org/officeDocument/2006/relationships/diagramQuickStyle" Target="../diagrams/quickStyle4.xml"/><Relationship Id="rId15" Type="http://schemas.openxmlformats.org/officeDocument/2006/relationships/image" Target="../media/image54.svg"/><Relationship Id="rId10" Type="http://schemas.openxmlformats.org/officeDocument/2006/relationships/image" Target="../media/image25.png"/><Relationship Id="rId19" Type="http://schemas.openxmlformats.org/officeDocument/2006/relationships/image" Target="../media/image58.svg"/><Relationship Id="rId4" Type="http://schemas.openxmlformats.org/officeDocument/2006/relationships/diagramLayout" Target="../diagrams/layout4.xml"/><Relationship Id="rId9" Type="http://schemas.openxmlformats.org/officeDocument/2006/relationships/image" Target="../media/image50.sv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4.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2.svg"/><Relationship Id="rId5" Type="http://schemas.openxmlformats.org/officeDocument/2006/relationships/diagramQuickStyle" Target="../diagrams/quickStyle5.xml"/><Relationship Id="rId15" Type="http://schemas.openxmlformats.org/officeDocument/2006/relationships/image" Target="../media/image66.svg"/><Relationship Id="rId10" Type="http://schemas.openxmlformats.org/officeDocument/2006/relationships/image" Target="../media/image35.png"/><Relationship Id="rId4" Type="http://schemas.openxmlformats.org/officeDocument/2006/relationships/diagramLayout" Target="../diagrams/layout5.xml"/><Relationship Id="rId9" Type="http://schemas.openxmlformats.org/officeDocument/2006/relationships/image" Target="../media/image60.sv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49.png"/><Relationship Id="rId4" Type="http://schemas.openxmlformats.org/officeDocument/2006/relationships/image" Target="../media/image78.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svg"/><Relationship Id="rId5" Type="http://schemas.openxmlformats.org/officeDocument/2006/relationships/image" Target="../media/image58.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95.sv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0.sv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3.jpg"/><Relationship Id="rId4" Type="http://schemas.openxmlformats.org/officeDocument/2006/relationships/image" Target="../media/image2.png"/><Relationship Id="rId9" Type="http://schemas.openxmlformats.org/officeDocument/2006/relationships/image" Target="../media/image6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54955" y="1009650"/>
            <a:ext cx="8825658" cy="3329581"/>
          </a:xfrm>
        </p:spPr>
        <p:txBody>
          <a:bodyPr anchor="t">
            <a:normAutofit fontScale="90000"/>
          </a:bodyPr>
          <a:lstStyle/>
          <a:p>
            <a:r>
              <a:rPr lang="fr-BE" dirty="0">
                <a:solidFill>
                  <a:schemeClr val="accent2">
                    <a:lumMod val="60000"/>
                    <a:lumOff val="40000"/>
                  </a:schemeClr>
                </a:solidFill>
              </a:rPr>
              <a:t>Soutien aux Comportements Positifs (SCP)</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78" y="4558371"/>
            <a:ext cx="2074570" cy="1166946"/>
          </a:xfrm>
          <a:prstGeom prst="rect">
            <a:avLst/>
          </a:prstGeom>
        </p:spPr>
      </p:pic>
      <p:sp>
        <p:nvSpPr>
          <p:cNvPr id="5" name="Rectangle 4"/>
          <p:cNvSpPr/>
          <p:nvPr/>
        </p:nvSpPr>
        <p:spPr>
          <a:xfrm>
            <a:off x="3400213" y="4877483"/>
            <a:ext cx="6096000" cy="646331"/>
          </a:xfrm>
          <a:prstGeom prst="rect">
            <a:avLst/>
          </a:prstGeom>
        </p:spPr>
        <p:txBody>
          <a:bodyPr>
            <a:spAutoFit/>
          </a:bodyPr>
          <a:lstStyle/>
          <a:p>
            <a:pPr algn="ctr"/>
            <a:r>
              <a:rPr lang="fr-BE" dirty="0">
                <a:solidFill>
                  <a:schemeClr val="tx2"/>
                </a:solidFill>
              </a:rPr>
              <a:t>Service AIDE – </a:t>
            </a:r>
            <a:r>
              <a:rPr lang="fr-BE" dirty="0" err="1">
                <a:solidFill>
                  <a:schemeClr val="tx2"/>
                </a:solidFill>
              </a:rPr>
              <a:t>Dir</a:t>
            </a:r>
            <a:r>
              <a:rPr lang="fr-BE" dirty="0">
                <a:solidFill>
                  <a:schemeClr val="tx2"/>
                </a:solidFill>
              </a:rPr>
              <a:t>. A. Baye</a:t>
            </a:r>
          </a:p>
          <a:p>
            <a:endParaRPr lang="fr-BE"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4820" y="4558371"/>
            <a:ext cx="2074571" cy="1157634"/>
          </a:xfrm>
          <a:prstGeom prst="rect">
            <a:avLst/>
          </a:prstGeom>
        </p:spPr>
      </p:pic>
      <p:pic>
        <p:nvPicPr>
          <p:cNvPr id="1026" name="Picture 2" descr="Logos et charte graphique - Audiovisuel et Médias">
            <a:extLst>
              <a:ext uri="{FF2B5EF4-FFF2-40B4-BE49-F238E27FC236}">
                <a16:creationId xmlns:a16="http://schemas.microsoft.com/office/drawing/2014/main" id="{4455F79E-25D0-4E65-A408-D43E22E1A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7010" y="4567683"/>
            <a:ext cx="1157634" cy="1157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ueil - Journée d'étude sur le PACTE d'Excellence">
            <a:extLst>
              <a:ext uri="{FF2B5EF4-FFF2-40B4-BE49-F238E27FC236}">
                <a16:creationId xmlns:a16="http://schemas.microsoft.com/office/drawing/2014/main" id="{2115970A-4324-40AC-B0EB-A811DC9C7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4811" y="4558372"/>
            <a:ext cx="2074570" cy="116694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 y="6023056"/>
            <a:ext cx="12192000" cy="830997"/>
          </a:xfrm>
          <a:prstGeom prst="rect">
            <a:avLst/>
          </a:prstGeom>
          <a:noFill/>
        </p:spPr>
        <p:txBody>
          <a:bodyPr wrap="square" rtlCol="0">
            <a:spAutoFit/>
          </a:bodyPr>
          <a:lstStyle/>
          <a:p>
            <a:pPr algn="ctr"/>
            <a:r>
              <a:rPr lang="fr-FR" sz="1600" dirty="0">
                <a:solidFill>
                  <a:schemeClr val="accent2">
                    <a:lumMod val="40000"/>
                    <a:lumOff val="60000"/>
                  </a:schemeClr>
                </a:solidFill>
              </a:rPr>
              <a:t>Recherche commanditée et subventionnée par l’Administration générale de l'Enseignement en Fédération Wallonie-Bruxelles dans le cadre du Pacte pour un Enseignement d’excellence et menée par le service d’Analyse et Interventions dans les domaines du Décrochage et de l’Exclusion (AIDE) de l’Université de Liège</a:t>
            </a:r>
            <a:endParaRPr lang="fr-BE" sz="1600" dirty="0">
              <a:solidFill>
                <a:schemeClr val="accent2">
                  <a:lumMod val="40000"/>
                  <a:lumOff val="60000"/>
                </a:schemeClr>
              </a:solidFill>
            </a:endParaRPr>
          </a:p>
        </p:txBody>
      </p:sp>
    </p:spTree>
    <p:extLst>
      <p:ext uri="{BB962C8B-B14F-4D97-AF65-F5344CB8AC3E}">
        <p14:creationId xmlns:p14="http://schemas.microsoft.com/office/powerpoint/2010/main" val="3288354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6418" y="113210"/>
            <a:ext cx="9980682" cy="983751"/>
          </a:xfrm>
        </p:spPr>
        <p:txBody>
          <a:bodyPr>
            <a:noAutofit/>
          </a:bodyPr>
          <a:lstStyle/>
          <a:p>
            <a:r>
              <a:rPr lang="fr-FR" sz="3200" dirty="0">
                <a:solidFill>
                  <a:schemeClr val="tx1">
                    <a:lumMod val="95000"/>
                  </a:schemeClr>
                </a:solidFill>
                <a:latin typeface="Times New Roman" panose="02020603050405020304" pitchFamily="18" charset="0"/>
                <a:cs typeface="Times New Roman" panose="02020603050405020304" pitchFamily="18" charset="0"/>
              </a:rPr>
              <a:t>Une partie du dispositif : développer une matrice des comportements attendus</a:t>
            </a:r>
            <a:endParaRPr lang="fr-BE" sz="3200" dirty="0">
              <a:solidFill>
                <a:schemeClr val="tx1">
                  <a:lumMod val="95000"/>
                </a:schemeClr>
              </a:solidFill>
            </a:endParaRPr>
          </a:p>
        </p:txBody>
      </p:sp>
      <p:sp>
        <p:nvSpPr>
          <p:cNvPr id="5" name="ZoneTexte 4"/>
          <p:cNvSpPr txBox="1"/>
          <p:nvPr/>
        </p:nvSpPr>
        <p:spPr>
          <a:xfrm>
            <a:off x="11709111" y="909502"/>
            <a:ext cx="482889" cy="2000250"/>
          </a:xfrm>
          <a:prstGeom prst="rect">
            <a:avLst/>
          </a:prstGeom>
          <a:noFill/>
        </p:spPr>
        <p:txBody>
          <a:bodyPr vert="wordArtVert" wrap="square" rtlCol="0">
            <a:spAutoFit/>
          </a:bodyPr>
          <a:lstStyle/>
          <a:p>
            <a:r>
              <a:rPr lang="fr-BE" cap="all" dirty="0">
                <a:solidFill>
                  <a:schemeClr val="accent2">
                    <a:lumMod val="60000"/>
                    <a:lumOff val="40000"/>
                  </a:schemeClr>
                </a:solidFill>
                <a:latin typeface="Times New Roman" panose="02020603050405020304" pitchFamily="18" charset="0"/>
                <a:cs typeface="Times New Roman" panose="02020603050405020304" pitchFamily="18" charset="0"/>
              </a:rPr>
              <a:t>valeur</a:t>
            </a:r>
          </a:p>
        </p:txBody>
      </p:sp>
      <p:sp>
        <p:nvSpPr>
          <p:cNvPr id="13" name="ZoneTexte 12"/>
          <p:cNvSpPr txBox="1"/>
          <p:nvPr/>
        </p:nvSpPr>
        <p:spPr>
          <a:xfrm>
            <a:off x="87182" y="1981201"/>
            <a:ext cx="781111" cy="3952874"/>
          </a:xfrm>
          <a:prstGeom prst="rect">
            <a:avLst/>
          </a:prstGeom>
          <a:noFill/>
        </p:spPr>
        <p:txBody>
          <a:bodyPr vert="wordArtVert" wrap="square" rtlCol="0">
            <a:spAutoFit/>
          </a:bodyPr>
          <a:lstStyle/>
          <a:p>
            <a:r>
              <a:rPr lang="fr-BE" cap="all" dirty="0">
                <a:solidFill>
                  <a:schemeClr val="accent2">
                    <a:lumMod val="60000"/>
                    <a:lumOff val="40000"/>
                  </a:schemeClr>
                </a:solidFill>
                <a:latin typeface="Times New Roman" panose="02020603050405020304" pitchFamily="18" charset="0"/>
                <a:cs typeface="Times New Roman" panose="02020603050405020304" pitchFamily="18" charset="0"/>
              </a:rPr>
              <a:t>Comportements attendus</a:t>
            </a:r>
          </a:p>
        </p:txBody>
      </p:sp>
      <p:sp>
        <p:nvSpPr>
          <p:cNvPr id="3" name="Espace réservé du contenu 2"/>
          <p:cNvSpPr>
            <a:spLocks noGrp="1"/>
          </p:cNvSpPr>
          <p:nvPr>
            <p:ph idx="1"/>
          </p:nvPr>
        </p:nvSpPr>
        <p:spPr/>
        <p:txBody>
          <a:bodyPr/>
          <a:lstStyle/>
          <a:p>
            <a:endParaRPr lang="fr-BE"/>
          </a:p>
        </p:txBody>
      </p:sp>
      <p:graphicFrame>
        <p:nvGraphicFramePr>
          <p:cNvPr id="9" name="Espace réservé du contenu 2"/>
          <p:cNvGraphicFramePr>
            <a:graphicFrameLocks/>
          </p:cNvGraphicFramePr>
          <p:nvPr>
            <p:extLst>
              <p:ext uri="{D42A27DB-BD31-4B8C-83A1-F6EECF244321}">
                <p14:modId xmlns:p14="http://schemas.microsoft.com/office/powerpoint/2010/main" val="3644991717"/>
              </p:ext>
            </p:extLst>
          </p:nvPr>
        </p:nvGraphicFramePr>
        <p:xfrm>
          <a:off x="865080" y="1435532"/>
          <a:ext cx="10755087" cy="5044211"/>
        </p:xfrm>
        <a:graphic>
          <a:graphicData uri="http://schemas.openxmlformats.org/drawingml/2006/table">
            <a:tbl>
              <a:tblPr firstRow="1" firstCol="1" bandRow="1">
                <a:tableStyleId>{5C22544A-7EE6-4342-B048-85BDC9FD1C3A}</a:tableStyleId>
              </a:tblPr>
              <a:tblGrid>
                <a:gridCol w="2480348">
                  <a:extLst>
                    <a:ext uri="{9D8B030D-6E8A-4147-A177-3AD203B41FA5}">
                      <a16:colId xmlns:a16="http://schemas.microsoft.com/office/drawing/2014/main" val="2557863908"/>
                    </a:ext>
                  </a:extLst>
                </a:gridCol>
                <a:gridCol w="2896811">
                  <a:extLst>
                    <a:ext uri="{9D8B030D-6E8A-4147-A177-3AD203B41FA5}">
                      <a16:colId xmlns:a16="http://schemas.microsoft.com/office/drawing/2014/main" val="195279950"/>
                    </a:ext>
                  </a:extLst>
                </a:gridCol>
                <a:gridCol w="2688964">
                  <a:extLst>
                    <a:ext uri="{9D8B030D-6E8A-4147-A177-3AD203B41FA5}">
                      <a16:colId xmlns:a16="http://schemas.microsoft.com/office/drawing/2014/main" val="2471579628"/>
                    </a:ext>
                  </a:extLst>
                </a:gridCol>
                <a:gridCol w="2688964">
                  <a:extLst>
                    <a:ext uri="{9D8B030D-6E8A-4147-A177-3AD203B41FA5}">
                      <a16:colId xmlns:a16="http://schemas.microsoft.com/office/drawing/2014/main" val="388373258"/>
                    </a:ext>
                  </a:extLst>
                </a:gridCol>
              </a:tblGrid>
              <a:tr h="337439">
                <a:tc>
                  <a:txBody>
                    <a:bodyPr/>
                    <a:lstStyle/>
                    <a:p>
                      <a:pPr>
                        <a:lnSpc>
                          <a:spcPct val="107000"/>
                        </a:lnSpc>
                        <a:spcAft>
                          <a:spcPts val="0"/>
                        </a:spcAft>
                      </a:pPr>
                      <a:endParaRPr lang="fr-B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60000"/>
                        <a:lumOff val="40000"/>
                      </a:schemeClr>
                    </a:solidFill>
                  </a:tcPr>
                </a:tc>
                <a:tc>
                  <a:txBody>
                    <a:bodyPr/>
                    <a:lstStyle/>
                    <a:p>
                      <a:pPr algn="ctr">
                        <a:lnSpc>
                          <a:spcPct val="107000"/>
                        </a:lnSpc>
                        <a:spcAft>
                          <a:spcPts val="0"/>
                        </a:spcAft>
                      </a:pPr>
                      <a:r>
                        <a:rPr lang="fr-BE" sz="1600" dirty="0">
                          <a:effectLst/>
                        </a:rPr>
                        <a:t>RESPECT</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tc>
                  <a:txBody>
                    <a:bodyPr/>
                    <a:lstStyle/>
                    <a:p>
                      <a:pPr algn="ctr">
                        <a:lnSpc>
                          <a:spcPct val="107000"/>
                        </a:lnSpc>
                        <a:spcAft>
                          <a:spcPts val="0"/>
                        </a:spcAft>
                      </a:pPr>
                      <a:r>
                        <a:rPr lang="fr-BE" sz="1600" dirty="0">
                          <a:effectLst/>
                        </a:rPr>
                        <a:t>ENTRAIDE</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tc>
                  <a:txBody>
                    <a:bodyPr/>
                    <a:lstStyle/>
                    <a:p>
                      <a:pPr algn="ctr">
                        <a:lnSpc>
                          <a:spcPct val="107000"/>
                        </a:lnSpc>
                        <a:spcAft>
                          <a:spcPts val="0"/>
                        </a:spcAft>
                      </a:pPr>
                      <a:r>
                        <a:rPr lang="fr-BE" sz="1600" dirty="0">
                          <a:effectLst/>
                        </a:rPr>
                        <a:t>IMPLICATION</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extLst>
                  <a:ext uri="{0D108BD9-81ED-4DB2-BD59-A6C34878D82A}">
                    <a16:rowId xmlns:a16="http://schemas.microsoft.com/office/drawing/2014/main" val="2625966853"/>
                  </a:ext>
                </a:extLst>
              </a:tr>
              <a:tr h="1561778">
                <a:tc>
                  <a:txBody>
                    <a:bodyPr/>
                    <a:lstStyle/>
                    <a:p>
                      <a:pPr algn="ctr">
                        <a:lnSpc>
                          <a:spcPct val="107000"/>
                        </a:lnSpc>
                        <a:spcAft>
                          <a:spcPts val="0"/>
                        </a:spcAft>
                      </a:pPr>
                      <a:r>
                        <a:rPr lang="fr-BE" sz="1600" dirty="0">
                          <a:effectLst/>
                        </a:rPr>
                        <a:t>Dans tous les lieux</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tc>
                  <a:txBody>
                    <a:bodyPr/>
                    <a:lstStyle/>
                    <a:p>
                      <a:pPr>
                        <a:lnSpc>
                          <a:spcPct val="107000"/>
                        </a:lnSpc>
                        <a:spcAft>
                          <a:spcPts val="0"/>
                        </a:spcAft>
                      </a:pPr>
                      <a:r>
                        <a:rPr lang="fr-BE" sz="1400" b="1" dirty="0">
                          <a:solidFill>
                            <a:srgbClr val="002060"/>
                          </a:solidFill>
                          <a:effectLst/>
                        </a:rPr>
                        <a:t>-  J’adopte un</a:t>
                      </a:r>
                      <a:r>
                        <a:rPr lang="fr-BE" sz="1400" b="1" u="none" dirty="0">
                          <a:solidFill>
                            <a:srgbClr val="002060"/>
                          </a:solidFill>
                          <a:effectLst/>
                        </a:rPr>
                        <a:t>e</a:t>
                      </a:r>
                      <a:r>
                        <a:rPr lang="fr-BE" sz="1400" b="1" u="none" baseline="0" dirty="0">
                          <a:solidFill>
                            <a:srgbClr val="002060"/>
                          </a:solidFill>
                          <a:effectLst/>
                        </a:rPr>
                        <a:t> </a:t>
                      </a:r>
                      <a:r>
                        <a:rPr lang="fr-BE" sz="1400" b="1" dirty="0">
                          <a:solidFill>
                            <a:srgbClr val="002060"/>
                          </a:solidFill>
                          <a:effectLst/>
                        </a:rPr>
                        <a:t>attitude et un langage appropriés. </a:t>
                      </a:r>
                    </a:p>
                    <a:p>
                      <a:pPr>
                        <a:lnSpc>
                          <a:spcPct val="107000"/>
                        </a:lnSpc>
                        <a:spcAft>
                          <a:spcPts val="0"/>
                        </a:spcAft>
                      </a:pPr>
                      <a:r>
                        <a:rPr lang="fr-BE" sz="1400" b="1" dirty="0">
                          <a:solidFill>
                            <a:srgbClr val="002060"/>
                          </a:solidFill>
                          <a:effectLst/>
                        </a:rPr>
                        <a:t> - Je présente des excuses.</a:t>
                      </a:r>
                    </a:p>
                    <a:p>
                      <a:pPr>
                        <a:lnSpc>
                          <a:spcPct val="107000"/>
                        </a:lnSpc>
                        <a:spcAft>
                          <a:spcPts val="0"/>
                        </a:spcAft>
                      </a:pPr>
                      <a:r>
                        <a:rPr lang="fr-BE" sz="1400" b="1" dirty="0">
                          <a:solidFill>
                            <a:srgbClr val="002060"/>
                          </a:solidFill>
                          <a:effectLst/>
                        </a:rPr>
                        <a:t> -J’écoute et j’applique les demandes de l’adulte. </a:t>
                      </a:r>
                    </a:p>
                    <a:p>
                      <a:pPr>
                        <a:lnSpc>
                          <a:spcPct val="107000"/>
                        </a:lnSpc>
                        <a:spcAft>
                          <a:spcPts val="0"/>
                        </a:spcAft>
                      </a:pPr>
                      <a:r>
                        <a:rPr lang="fr-BE" sz="1400" b="1" dirty="0">
                          <a:solidFill>
                            <a:srgbClr val="002060"/>
                          </a:solidFill>
                          <a:effectLst/>
                        </a:rPr>
                        <a:t>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J’aide un copain en situation de problème.</a:t>
                      </a:r>
                    </a:p>
                    <a:p>
                      <a:pPr>
                        <a:lnSpc>
                          <a:spcPct val="107000"/>
                        </a:lnSpc>
                        <a:spcAft>
                          <a:spcPts val="0"/>
                        </a:spcAft>
                      </a:pPr>
                      <a:r>
                        <a:rPr lang="fr-BE" sz="1400" b="1" dirty="0">
                          <a:solidFill>
                            <a:srgbClr val="002060"/>
                          </a:solidFill>
                          <a:effectLst/>
                        </a:rPr>
                        <a:t> - Je ferme la grille et/ou la porte après mon passage.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Je veille à respecter le matériel, à l’utiliser à son usage et à garder mon environnement propre.</a:t>
                      </a:r>
                    </a:p>
                    <a:p>
                      <a:pPr>
                        <a:lnSpc>
                          <a:spcPct val="107000"/>
                        </a:lnSpc>
                        <a:spcAft>
                          <a:spcPts val="0"/>
                        </a:spcAft>
                      </a:pPr>
                      <a:r>
                        <a:rPr lang="fr-BE" sz="1400" b="1" dirty="0">
                          <a:solidFill>
                            <a:srgbClr val="002060"/>
                          </a:solidFill>
                          <a:effectLst/>
                        </a:rPr>
                        <a:t>- Je récupère tout mon matériel avant de sortir.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extLst>
                  <a:ext uri="{0D108BD9-81ED-4DB2-BD59-A6C34878D82A}">
                    <a16:rowId xmlns:a16="http://schemas.microsoft.com/office/drawing/2014/main" val="1476487331"/>
                  </a:ext>
                </a:extLst>
              </a:tr>
              <a:tr h="721026">
                <a:tc>
                  <a:txBody>
                    <a:bodyPr/>
                    <a:lstStyle/>
                    <a:p>
                      <a:pPr algn="ctr">
                        <a:lnSpc>
                          <a:spcPct val="115000"/>
                        </a:lnSpc>
                        <a:spcAft>
                          <a:spcPts val="0"/>
                        </a:spcAft>
                      </a:pPr>
                      <a:r>
                        <a:rPr lang="fr-BE" sz="1600" dirty="0">
                          <a:effectLst/>
                        </a:rPr>
                        <a:t>Dans les rangs</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tc>
                  <a:txBody>
                    <a:bodyPr/>
                    <a:lstStyle/>
                    <a:p>
                      <a:pPr>
                        <a:lnSpc>
                          <a:spcPct val="115000"/>
                        </a:lnSpc>
                        <a:spcAft>
                          <a:spcPts val="0"/>
                        </a:spcAft>
                      </a:pPr>
                      <a:r>
                        <a:rPr lang="fr-BE" sz="1400" b="1">
                          <a:solidFill>
                            <a:srgbClr val="002060"/>
                          </a:solidFill>
                          <a:effectLst/>
                        </a:rPr>
                        <a:t>-  Je me range au bon endroit dans le rang, en gardant mes distances.</a:t>
                      </a:r>
                      <a:endParaRPr lang="fr-BE"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15000"/>
                        </a:lnSpc>
                        <a:spcAft>
                          <a:spcPts val="0"/>
                        </a:spcAft>
                      </a:pPr>
                      <a:r>
                        <a:rPr lang="fr-BE" sz="1400" b="1" dirty="0">
                          <a:solidFill>
                            <a:srgbClr val="002060"/>
                          </a:solidFill>
                          <a:effectLst/>
                        </a:rPr>
                        <a:t>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15000"/>
                        </a:lnSpc>
                        <a:spcAft>
                          <a:spcPts val="0"/>
                        </a:spcAft>
                      </a:pPr>
                      <a:r>
                        <a:rPr lang="fr-BE" sz="1400" b="1" dirty="0">
                          <a:solidFill>
                            <a:srgbClr val="002060"/>
                          </a:solidFill>
                          <a:effectLst/>
                        </a:rPr>
                        <a:t>-  Je me range dès le signal et avec tout mon matériel.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extLst>
                  <a:ext uri="{0D108BD9-81ED-4DB2-BD59-A6C34878D82A}">
                    <a16:rowId xmlns:a16="http://schemas.microsoft.com/office/drawing/2014/main" val="1813627334"/>
                  </a:ext>
                </a:extLst>
              </a:tr>
              <a:tr h="674884">
                <a:tc>
                  <a:txBody>
                    <a:bodyPr/>
                    <a:lstStyle/>
                    <a:p>
                      <a:pPr algn="ctr">
                        <a:lnSpc>
                          <a:spcPct val="107000"/>
                        </a:lnSpc>
                        <a:spcAft>
                          <a:spcPts val="0"/>
                        </a:spcAft>
                      </a:pPr>
                      <a:r>
                        <a:rPr lang="fr-BE" sz="1600" dirty="0">
                          <a:effectLst/>
                        </a:rPr>
                        <a:t>Dans la cour et la plaine</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tc>
                  <a:txBody>
                    <a:bodyPr/>
                    <a:lstStyle/>
                    <a:p>
                      <a:pPr>
                        <a:lnSpc>
                          <a:spcPct val="107000"/>
                        </a:lnSpc>
                        <a:spcAft>
                          <a:spcPts val="0"/>
                        </a:spcAft>
                      </a:pPr>
                      <a:r>
                        <a:rPr lang="fr-BE" sz="1400" b="1">
                          <a:solidFill>
                            <a:srgbClr val="002060"/>
                          </a:solidFill>
                          <a:effectLst/>
                        </a:rPr>
                        <a:t>- Je respecte les règles de chaque zone.</a:t>
                      </a:r>
                      <a:endParaRPr lang="fr-BE"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J’accepte tout le monde dans le jeu.</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extLst>
                  <a:ext uri="{0D108BD9-81ED-4DB2-BD59-A6C34878D82A}">
                    <a16:rowId xmlns:a16="http://schemas.microsoft.com/office/drawing/2014/main" val="1577693275"/>
                  </a:ext>
                </a:extLst>
              </a:tr>
              <a:tr h="902649">
                <a:tc>
                  <a:txBody>
                    <a:bodyPr/>
                    <a:lstStyle/>
                    <a:p>
                      <a:pPr algn="ctr">
                        <a:lnSpc>
                          <a:spcPct val="107000"/>
                        </a:lnSpc>
                        <a:spcAft>
                          <a:spcPts val="0"/>
                        </a:spcAft>
                      </a:pPr>
                      <a:r>
                        <a:rPr lang="fr-BE" sz="1600" dirty="0">
                          <a:effectLst/>
                        </a:rPr>
                        <a:t>Dans les toilettes</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tc>
                  <a:txBody>
                    <a:bodyPr/>
                    <a:lstStyle/>
                    <a:p>
                      <a:pPr>
                        <a:lnSpc>
                          <a:spcPct val="107000"/>
                        </a:lnSpc>
                        <a:spcAft>
                          <a:spcPts val="0"/>
                        </a:spcAft>
                      </a:pPr>
                      <a:r>
                        <a:rPr lang="fr-BE" sz="1400" b="1" dirty="0">
                          <a:solidFill>
                            <a:srgbClr val="002060"/>
                          </a:solidFill>
                          <a:effectLst/>
                        </a:rPr>
                        <a:t>-  Je vais aux toilettes quand j’ai une pince à linge ou avec l’autorisation d’un adulte, d’un surveillant.</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Je vais seul(e) dans la toilette prévue.</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extLst>
                  <a:ext uri="{0D108BD9-81ED-4DB2-BD59-A6C34878D82A}">
                    <a16:rowId xmlns:a16="http://schemas.microsoft.com/office/drawing/2014/main" val="2557319268"/>
                  </a:ext>
                </a:extLst>
              </a:tr>
              <a:tr h="820888">
                <a:tc>
                  <a:txBody>
                    <a:bodyPr/>
                    <a:lstStyle/>
                    <a:p>
                      <a:pPr algn="ctr">
                        <a:lnSpc>
                          <a:spcPct val="107000"/>
                        </a:lnSpc>
                        <a:spcAft>
                          <a:spcPts val="0"/>
                        </a:spcAft>
                      </a:pPr>
                      <a:r>
                        <a:rPr lang="fr-BE" sz="1600" dirty="0">
                          <a:effectLst/>
                        </a:rPr>
                        <a:t>En classe+ temps de midi</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nchor="ctr">
                    <a:solidFill>
                      <a:schemeClr val="accent2">
                        <a:lumMod val="60000"/>
                        <a:lumOff val="40000"/>
                      </a:schemeClr>
                    </a:solidFill>
                  </a:tcPr>
                </a:tc>
                <a:tc>
                  <a:txBody>
                    <a:bodyPr/>
                    <a:lstStyle/>
                    <a:p>
                      <a:pPr>
                        <a:lnSpc>
                          <a:spcPct val="107000"/>
                        </a:lnSpc>
                        <a:spcAft>
                          <a:spcPts val="0"/>
                        </a:spcAft>
                      </a:pPr>
                      <a:r>
                        <a:rPr lang="fr-BE" sz="1400" b="1" dirty="0">
                          <a:solidFill>
                            <a:srgbClr val="002060"/>
                          </a:solidFill>
                          <a:effectLst/>
                        </a:rPr>
                        <a:t>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Je garde mes mains, mes pieds, mes affaires chez moi.</a:t>
                      </a:r>
                    </a:p>
                    <a:p>
                      <a:pPr>
                        <a:lnSpc>
                          <a:spcPct val="107000"/>
                        </a:lnSpc>
                        <a:spcAft>
                          <a:spcPts val="0"/>
                        </a:spcAft>
                      </a:pPr>
                      <a:r>
                        <a:rPr lang="fr-BE" sz="1400" b="1" dirty="0">
                          <a:solidFill>
                            <a:srgbClr val="002060"/>
                          </a:solidFill>
                          <a:effectLst/>
                        </a:rPr>
                        <a:t>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tc>
                  <a:txBody>
                    <a:bodyPr/>
                    <a:lstStyle/>
                    <a:p>
                      <a:pPr>
                        <a:lnSpc>
                          <a:spcPct val="107000"/>
                        </a:lnSpc>
                        <a:spcAft>
                          <a:spcPts val="0"/>
                        </a:spcAft>
                      </a:pPr>
                      <a:r>
                        <a:rPr lang="fr-BE" sz="1400" b="1" dirty="0">
                          <a:solidFill>
                            <a:srgbClr val="002060"/>
                          </a:solidFill>
                          <a:effectLst/>
                        </a:rPr>
                        <a:t> </a:t>
                      </a:r>
                      <a:endParaRPr lang="fr-B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394" marR="56394" marT="0" marB="0">
                    <a:solidFill>
                      <a:schemeClr val="accent2">
                        <a:lumMod val="20000"/>
                        <a:lumOff val="80000"/>
                      </a:schemeClr>
                    </a:solidFill>
                  </a:tcPr>
                </a:tc>
                <a:extLst>
                  <a:ext uri="{0D108BD9-81ED-4DB2-BD59-A6C34878D82A}">
                    <a16:rowId xmlns:a16="http://schemas.microsoft.com/office/drawing/2014/main" val="3022206594"/>
                  </a:ext>
                </a:extLst>
              </a:tr>
            </a:tbl>
          </a:graphicData>
        </a:graphic>
      </p:graphicFrame>
      <p:sp>
        <p:nvSpPr>
          <p:cNvPr id="16" name="Flèche courbée vers le bas 15"/>
          <p:cNvSpPr/>
          <p:nvPr/>
        </p:nvSpPr>
        <p:spPr>
          <a:xfrm flipH="1" flipV="1">
            <a:off x="385404" y="5667223"/>
            <a:ext cx="4336722" cy="884238"/>
          </a:xfrm>
          <a:prstGeom prst="curvedDownArrow">
            <a:avLst>
              <a:gd name="adj1" fmla="val 17524"/>
              <a:gd name="adj2" fmla="val 30496"/>
              <a:gd name="adj3" fmla="val 25000"/>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2">
                  <a:lumMod val="60000"/>
                  <a:lumOff val="40000"/>
                </a:schemeClr>
              </a:solidFill>
            </a:endParaRPr>
          </a:p>
        </p:txBody>
      </p:sp>
      <p:sp>
        <p:nvSpPr>
          <p:cNvPr id="17" name="Flèche courbée vers le bas 16"/>
          <p:cNvSpPr/>
          <p:nvPr/>
        </p:nvSpPr>
        <p:spPr>
          <a:xfrm>
            <a:off x="9858102" y="840882"/>
            <a:ext cx="1939335" cy="522931"/>
          </a:xfrm>
          <a:prstGeom prst="curvedDown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9305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25518-6890-4570-94DD-9946DD3BE660}"/>
              </a:ext>
            </a:extLst>
          </p:cNvPr>
          <p:cNvSpPr>
            <a:spLocks noGrp="1"/>
          </p:cNvSpPr>
          <p:nvPr>
            <p:ph type="title"/>
          </p:nvPr>
        </p:nvSpPr>
        <p:spPr>
          <a:xfrm>
            <a:off x="646112" y="452718"/>
            <a:ext cx="4798176" cy="1400530"/>
          </a:xfrm>
        </p:spPr>
        <p:txBody>
          <a:bodyPr>
            <a:normAutofit/>
          </a:bodyPr>
          <a:lstStyle/>
          <a:p>
            <a:r>
              <a:rPr lang="fr-BE" dirty="0"/>
              <a:t>Que fait-on exactement ?</a:t>
            </a:r>
          </a:p>
        </p:txBody>
      </p:sp>
      <p:graphicFrame>
        <p:nvGraphicFramePr>
          <p:cNvPr id="4" name="Espace réservé du contenu 3">
            <a:extLst>
              <a:ext uri="{FF2B5EF4-FFF2-40B4-BE49-F238E27FC236}">
                <a16:creationId xmlns:a16="http://schemas.microsoft.com/office/drawing/2014/main" id="{BC58D857-F9CE-4F12-B7FC-9E829CD1C300}"/>
              </a:ext>
            </a:extLst>
          </p:cNvPr>
          <p:cNvGraphicFramePr>
            <a:graphicFrameLocks noGrp="1"/>
          </p:cNvGraphicFramePr>
          <p:nvPr>
            <p:ph idx="1"/>
          </p:nvPr>
        </p:nvGraphicFramePr>
        <p:xfrm>
          <a:off x="646113" y="2052918"/>
          <a:ext cx="4797676"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que 2" descr="Commentaire, J’aime">
            <a:extLst>
              <a:ext uri="{FF2B5EF4-FFF2-40B4-BE49-F238E27FC236}">
                <a16:creationId xmlns:a16="http://schemas.microsoft.com/office/drawing/2014/main" id="{2F0AC2DA-B20E-45C1-9D69-14B049D769A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flipH="1">
            <a:off x="9051871" y="912435"/>
            <a:ext cx="2005434" cy="2005434"/>
          </a:xfrm>
          <a:prstGeom prst="rect">
            <a:avLst/>
          </a:prstGeom>
          <a:effectLst/>
        </p:spPr>
      </p:pic>
      <p:pic>
        <p:nvPicPr>
          <p:cNvPr id="5" name="Graphique 4" descr="Commentaire, Je n’aime pas">
            <a:extLst>
              <a:ext uri="{FF2B5EF4-FFF2-40B4-BE49-F238E27FC236}">
                <a16:creationId xmlns:a16="http://schemas.microsoft.com/office/drawing/2014/main" id="{05FC1BD9-7DB5-4E5C-8F84-AE4B566841B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811429" y="2052918"/>
            <a:ext cx="2005434" cy="2005434"/>
          </a:xfrm>
          <a:prstGeom prst="rect">
            <a:avLst/>
          </a:prstGeom>
          <a:effectLst/>
        </p:spPr>
      </p:pic>
      <p:pic>
        <p:nvPicPr>
          <p:cNvPr id="6" name="Graphique 5" descr="Classe">
            <a:extLst>
              <a:ext uri="{FF2B5EF4-FFF2-40B4-BE49-F238E27FC236}">
                <a16:creationId xmlns:a16="http://schemas.microsoft.com/office/drawing/2014/main" id="{231D3C8D-C0F5-4F10-AE30-B6C91A05F95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9584328" y="4082567"/>
            <a:ext cx="2232535" cy="2232535"/>
          </a:xfrm>
          <a:prstGeom prst="rect">
            <a:avLst/>
          </a:prstGeom>
          <a:effectLst/>
        </p:spPr>
      </p:pic>
      <p:pic>
        <p:nvPicPr>
          <p:cNvPr id="10" name="Graphique 9" descr="Réunion">
            <a:extLst>
              <a:ext uri="{FF2B5EF4-FFF2-40B4-BE49-F238E27FC236}">
                <a16:creationId xmlns:a16="http://schemas.microsoft.com/office/drawing/2014/main" id="{7908C2A8-EB68-457A-8AFB-4CC3EF166D46}"/>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6215103" y="1152983"/>
            <a:ext cx="2077210" cy="2077210"/>
          </a:xfrm>
          <a:prstGeom prst="rect">
            <a:avLst/>
          </a:prstGeom>
        </p:spPr>
      </p:pic>
      <p:pic>
        <p:nvPicPr>
          <p:cNvPr id="13" name="Graphique 12" descr="Brainstorming de groupe">
            <a:extLst>
              <a:ext uri="{FF2B5EF4-FFF2-40B4-BE49-F238E27FC236}">
                <a16:creationId xmlns:a16="http://schemas.microsoft.com/office/drawing/2014/main" id="{9657EAE5-E52C-42EF-91F3-CAA261EE8217}"/>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86485" y="3699583"/>
            <a:ext cx="2005434" cy="2005434"/>
          </a:xfrm>
          <a:prstGeom prst="rect">
            <a:avLst/>
          </a:prstGeom>
        </p:spPr>
      </p:pic>
    </p:spTree>
    <p:extLst>
      <p:ext uri="{BB962C8B-B14F-4D97-AF65-F5344CB8AC3E}">
        <p14:creationId xmlns:p14="http://schemas.microsoft.com/office/powerpoint/2010/main" val="42036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25518-6890-4570-94DD-9946DD3BE660}"/>
              </a:ext>
            </a:extLst>
          </p:cNvPr>
          <p:cNvSpPr>
            <a:spLocks noGrp="1"/>
          </p:cNvSpPr>
          <p:nvPr>
            <p:ph type="title"/>
          </p:nvPr>
        </p:nvSpPr>
        <p:spPr>
          <a:xfrm>
            <a:off x="646112" y="452718"/>
            <a:ext cx="4798176" cy="1400530"/>
          </a:xfrm>
        </p:spPr>
        <p:txBody>
          <a:bodyPr>
            <a:normAutofit/>
          </a:bodyPr>
          <a:lstStyle/>
          <a:p>
            <a:r>
              <a:rPr lang="fr-BE" dirty="0"/>
              <a:t>Que fait-on exactement ?</a:t>
            </a:r>
          </a:p>
        </p:txBody>
      </p:sp>
      <p:graphicFrame>
        <p:nvGraphicFramePr>
          <p:cNvPr id="4" name="Espace réservé du contenu 3">
            <a:extLst>
              <a:ext uri="{FF2B5EF4-FFF2-40B4-BE49-F238E27FC236}">
                <a16:creationId xmlns:a16="http://schemas.microsoft.com/office/drawing/2014/main" id="{BC58D857-F9CE-4F12-B7FC-9E829CD1C300}"/>
              </a:ext>
            </a:extLst>
          </p:cNvPr>
          <p:cNvGraphicFramePr>
            <a:graphicFrameLocks noGrp="1"/>
          </p:cNvGraphicFramePr>
          <p:nvPr>
            <p:ph idx="1"/>
            <p:extLst>
              <p:ext uri="{D42A27DB-BD31-4B8C-83A1-F6EECF244321}">
                <p14:modId xmlns:p14="http://schemas.microsoft.com/office/powerpoint/2010/main" val="2640605212"/>
              </p:ext>
            </p:extLst>
          </p:nvPr>
        </p:nvGraphicFramePr>
        <p:xfrm>
          <a:off x="646113" y="2052918"/>
          <a:ext cx="4797676"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que 6" descr="Bras musclé">
            <a:extLst>
              <a:ext uri="{FF2B5EF4-FFF2-40B4-BE49-F238E27FC236}">
                <a16:creationId xmlns:a16="http://schemas.microsoft.com/office/drawing/2014/main" id="{4FCBB0A7-5307-4959-BBAA-E6190994F2D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8384044" y="4408135"/>
            <a:ext cx="1080000" cy="1080000"/>
          </a:xfrm>
          <a:prstGeom prst="rect">
            <a:avLst/>
          </a:prstGeom>
        </p:spPr>
      </p:pic>
      <p:pic>
        <p:nvPicPr>
          <p:cNvPr id="11" name="Graphique 10" descr="Diamant">
            <a:extLst>
              <a:ext uri="{FF2B5EF4-FFF2-40B4-BE49-F238E27FC236}">
                <a16:creationId xmlns:a16="http://schemas.microsoft.com/office/drawing/2014/main" id="{2BB0689D-7861-4751-9970-D3B09B79F66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244607" y="2973051"/>
            <a:ext cx="1080000" cy="1080000"/>
          </a:xfrm>
          <a:prstGeom prst="rect">
            <a:avLst/>
          </a:prstGeom>
        </p:spPr>
      </p:pic>
      <p:pic>
        <p:nvPicPr>
          <p:cNvPr id="16" name="Graphique 15" descr="Œil">
            <a:extLst>
              <a:ext uri="{FF2B5EF4-FFF2-40B4-BE49-F238E27FC236}">
                <a16:creationId xmlns:a16="http://schemas.microsoft.com/office/drawing/2014/main" id="{80976961-FCCE-4410-B282-46C982AC06C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170994" y="2973051"/>
            <a:ext cx="1080000" cy="1080000"/>
          </a:xfrm>
          <a:prstGeom prst="rect">
            <a:avLst/>
          </a:prstGeom>
        </p:spPr>
      </p:pic>
      <p:pic>
        <p:nvPicPr>
          <p:cNvPr id="20" name="Graphique 19" descr="Groupe de personnes">
            <a:extLst>
              <a:ext uri="{FF2B5EF4-FFF2-40B4-BE49-F238E27FC236}">
                <a16:creationId xmlns:a16="http://schemas.microsoft.com/office/drawing/2014/main" id="{FB192687-CFC1-463B-A92F-874CDF0F7E27}"/>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293821" y="462942"/>
            <a:ext cx="2160000" cy="2160000"/>
          </a:xfrm>
          <a:prstGeom prst="rect">
            <a:avLst/>
          </a:prstGeom>
        </p:spPr>
      </p:pic>
    </p:spTree>
    <p:extLst>
      <p:ext uri="{BB962C8B-B14F-4D97-AF65-F5344CB8AC3E}">
        <p14:creationId xmlns:p14="http://schemas.microsoft.com/office/powerpoint/2010/main" val="138689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25518-6890-4570-94DD-9946DD3BE660}"/>
              </a:ext>
            </a:extLst>
          </p:cNvPr>
          <p:cNvSpPr>
            <a:spLocks noGrp="1"/>
          </p:cNvSpPr>
          <p:nvPr>
            <p:ph type="title"/>
          </p:nvPr>
        </p:nvSpPr>
        <p:spPr>
          <a:xfrm>
            <a:off x="646112" y="452718"/>
            <a:ext cx="4798176" cy="1400530"/>
          </a:xfrm>
        </p:spPr>
        <p:txBody>
          <a:bodyPr>
            <a:normAutofit/>
          </a:bodyPr>
          <a:lstStyle/>
          <a:p>
            <a:r>
              <a:rPr lang="fr-BE" dirty="0"/>
              <a:t>Que fait-on exactement ?</a:t>
            </a:r>
          </a:p>
        </p:txBody>
      </p:sp>
      <p:graphicFrame>
        <p:nvGraphicFramePr>
          <p:cNvPr id="4" name="Espace réservé du contenu 3">
            <a:extLst>
              <a:ext uri="{FF2B5EF4-FFF2-40B4-BE49-F238E27FC236}">
                <a16:creationId xmlns:a16="http://schemas.microsoft.com/office/drawing/2014/main" id="{BC58D857-F9CE-4F12-B7FC-9E829CD1C300}"/>
              </a:ext>
            </a:extLst>
          </p:cNvPr>
          <p:cNvGraphicFramePr>
            <a:graphicFrameLocks noGrp="1"/>
          </p:cNvGraphicFramePr>
          <p:nvPr>
            <p:ph idx="1"/>
          </p:nvPr>
        </p:nvGraphicFramePr>
        <p:xfrm>
          <a:off x="646113" y="2052918"/>
          <a:ext cx="4797676"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Graphique 24" descr="Livre ouvert">
            <a:extLst>
              <a:ext uri="{FF2B5EF4-FFF2-40B4-BE49-F238E27FC236}">
                <a16:creationId xmlns:a16="http://schemas.microsoft.com/office/drawing/2014/main" id="{C10F3E9B-1FDA-4A7E-8B8E-C0DCB799015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0835615" y="2625283"/>
            <a:ext cx="1080000" cy="1080000"/>
          </a:xfrm>
          <a:prstGeom prst="rect">
            <a:avLst/>
          </a:prstGeom>
        </p:spPr>
      </p:pic>
      <p:pic>
        <p:nvPicPr>
          <p:cNvPr id="27" name="Graphique 26" descr="Pique">
            <a:extLst>
              <a:ext uri="{FF2B5EF4-FFF2-40B4-BE49-F238E27FC236}">
                <a16:creationId xmlns:a16="http://schemas.microsoft.com/office/drawing/2014/main" id="{B6F84609-8D22-4591-8DDB-55A021FEE8C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556000" y="2612718"/>
            <a:ext cx="1080000" cy="1080000"/>
          </a:xfrm>
          <a:prstGeom prst="rect">
            <a:avLst/>
          </a:prstGeom>
        </p:spPr>
      </p:pic>
      <p:pic>
        <p:nvPicPr>
          <p:cNvPr id="29" name="Graphique 28" descr="Graphique en courbe stick de hockey">
            <a:extLst>
              <a:ext uri="{FF2B5EF4-FFF2-40B4-BE49-F238E27FC236}">
                <a16:creationId xmlns:a16="http://schemas.microsoft.com/office/drawing/2014/main" id="{2B3B5892-C460-4B18-871B-38DE6DC03D5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9639756" y="5022578"/>
            <a:ext cx="1080000" cy="1080000"/>
          </a:xfrm>
          <a:prstGeom prst="rect">
            <a:avLst/>
          </a:prstGeom>
        </p:spPr>
      </p:pic>
      <p:pic>
        <p:nvPicPr>
          <p:cNvPr id="31" name="Graphique 30" descr="Tableau">
            <a:extLst>
              <a:ext uri="{FF2B5EF4-FFF2-40B4-BE49-F238E27FC236}">
                <a16:creationId xmlns:a16="http://schemas.microsoft.com/office/drawing/2014/main" id="{63CACA5B-CB84-43A3-8300-7BAC43C61E6A}"/>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8527581" y="3588391"/>
            <a:ext cx="1080000" cy="1080000"/>
          </a:xfrm>
          <a:prstGeom prst="rect">
            <a:avLst/>
          </a:prstGeom>
        </p:spPr>
      </p:pic>
      <p:pic>
        <p:nvPicPr>
          <p:cNvPr id="33" name="Graphique 32" descr="Compte">
            <a:extLst>
              <a:ext uri="{FF2B5EF4-FFF2-40B4-BE49-F238E27FC236}">
                <a16:creationId xmlns:a16="http://schemas.microsoft.com/office/drawing/2014/main" id="{23DB0CE8-CDD7-4D72-810F-90DCB8DAAD5E}"/>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7416136" y="4790481"/>
            <a:ext cx="1080000" cy="1080000"/>
          </a:xfrm>
          <a:prstGeom prst="rect">
            <a:avLst/>
          </a:prstGeom>
        </p:spPr>
      </p:pic>
      <p:pic>
        <p:nvPicPr>
          <p:cNvPr id="35" name="Graphique 34" descr="Boulier">
            <a:extLst>
              <a:ext uri="{FF2B5EF4-FFF2-40B4-BE49-F238E27FC236}">
                <a16:creationId xmlns:a16="http://schemas.microsoft.com/office/drawing/2014/main" id="{CAB4DA61-6D81-4007-B15A-30845A8E830A}"/>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6587409" y="5515516"/>
            <a:ext cx="1080000" cy="1080000"/>
          </a:xfrm>
          <a:prstGeom prst="rect">
            <a:avLst/>
          </a:prstGeom>
        </p:spPr>
      </p:pic>
      <p:pic>
        <p:nvPicPr>
          <p:cNvPr id="37" name="Graphique 36" descr="Tableau décisionnel">
            <a:extLst>
              <a:ext uri="{FF2B5EF4-FFF2-40B4-BE49-F238E27FC236}">
                <a16:creationId xmlns:a16="http://schemas.microsoft.com/office/drawing/2014/main" id="{E8A57FEA-EE31-439F-B49B-B0A229929DDB}"/>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524532" y="4250481"/>
            <a:ext cx="1080000" cy="1080000"/>
          </a:xfrm>
          <a:prstGeom prst="rect">
            <a:avLst/>
          </a:prstGeom>
        </p:spPr>
      </p:pic>
      <p:pic>
        <p:nvPicPr>
          <p:cNvPr id="39" name="Graphique 38" descr="Médaille">
            <a:extLst>
              <a:ext uri="{FF2B5EF4-FFF2-40B4-BE49-F238E27FC236}">
                <a16:creationId xmlns:a16="http://schemas.microsoft.com/office/drawing/2014/main" id="{AF74066E-5AD0-4594-8497-6B7551BAA310}"/>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6814572" y="3165283"/>
            <a:ext cx="1080000" cy="1080000"/>
          </a:xfrm>
          <a:prstGeom prst="rect">
            <a:avLst/>
          </a:prstGeom>
        </p:spPr>
      </p:pic>
      <p:pic>
        <p:nvPicPr>
          <p:cNvPr id="41" name="Graphique 40" descr="Brainstorming de groupe">
            <a:extLst>
              <a:ext uri="{FF2B5EF4-FFF2-40B4-BE49-F238E27FC236}">
                <a16:creationId xmlns:a16="http://schemas.microsoft.com/office/drawing/2014/main" id="{92E841BE-9B4A-4359-80D7-40634CA17630}"/>
              </a:ext>
            </a:extLst>
          </p:cNvPr>
          <p:cNvPicPr>
            <a:picLocks noChangeAspect="1"/>
          </p:cNvPicPr>
          <p:nvPr/>
        </p:nvPicPr>
        <p:blipFill>
          <a:blip r:embed="rId24">
            <a:extLst>
              <a:ext uri="{96DAC541-7B7A-43D3-8B79-37D633B846F1}">
                <asvg:svgBlip xmlns="" xmlns:asvg="http://schemas.microsoft.com/office/drawing/2016/SVG/main" r:embed="rId25"/>
              </a:ext>
            </a:extLst>
          </a:blip>
          <a:stretch>
            <a:fillRect/>
          </a:stretch>
        </p:blipFill>
        <p:spPr>
          <a:xfrm>
            <a:off x="7354572" y="452718"/>
            <a:ext cx="2160000" cy="2160000"/>
          </a:xfrm>
          <a:prstGeom prst="rect">
            <a:avLst/>
          </a:prstGeom>
        </p:spPr>
      </p:pic>
      <p:pic>
        <p:nvPicPr>
          <p:cNvPr id="9" name="Graphique 8" descr="Ampoule et engrenage">
            <a:extLst>
              <a:ext uri="{FF2B5EF4-FFF2-40B4-BE49-F238E27FC236}">
                <a16:creationId xmlns:a16="http://schemas.microsoft.com/office/drawing/2014/main" id="{82120423-5A49-4B0B-8482-BC3E7BFDB450}"/>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9394880" y="2276941"/>
            <a:ext cx="1080000" cy="1080000"/>
          </a:xfrm>
          <a:prstGeom prst="rect">
            <a:avLst/>
          </a:prstGeom>
        </p:spPr>
      </p:pic>
    </p:spTree>
    <p:extLst>
      <p:ext uri="{BB962C8B-B14F-4D97-AF65-F5344CB8AC3E}">
        <p14:creationId xmlns:p14="http://schemas.microsoft.com/office/powerpoint/2010/main" val="370426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25518-6890-4570-94DD-9946DD3BE660}"/>
              </a:ext>
            </a:extLst>
          </p:cNvPr>
          <p:cNvSpPr>
            <a:spLocks noGrp="1"/>
          </p:cNvSpPr>
          <p:nvPr>
            <p:ph type="title"/>
          </p:nvPr>
        </p:nvSpPr>
        <p:spPr>
          <a:xfrm>
            <a:off x="646112" y="452718"/>
            <a:ext cx="4798176" cy="1400530"/>
          </a:xfrm>
        </p:spPr>
        <p:txBody>
          <a:bodyPr>
            <a:normAutofit/>
          </a:bodyPr>
          <a:lstStyle/>
          <a:p>
            <a:r>
              <a:rPr lang="fr-BE" dirty="0"/>
              <a:t>Que fait-on exactement ?</a:t>
            </a:r>
          </a:p>
        </p:txBody>
      </p:sp>
      <p:graphicFrame>
        <p:nvGraphicFramePr>
          <p:cNvPr id="4" name="Espace réservé du contenu 3">
            <a:extLst>
              <a:ext uri="{FF2B5EF4-FFF2-40B4-BE49-F238E27FC236}">
                <a16:creationId xmlns:a16="http://schemas.microsoft.com/office/drawing/2014/main" id="{BC58D857-F9CE-4F12-B7FC-9E829CD1C300}"/>
              </a:ext>
            </a:extLst>
          </p:cNvPr>
          <p:cNvGraphicFramePr>
            <a:graphicFrameLocks noGrp="1"/>
          </p:cNvGraphicFramePr>
          <p:nvPr>
            <p:ph idx="1"/>
            <p:extLst>
              <p:ext uri="{D42A27DB-BD31-4B8C-83A1-F6EECF244321}">
                <p14:modId xmlns:p14="http://schemas.microsoft.com/office/powerpoint/2010/main" val="2096039646"/>
              </p:ext>
            </p:extLst>
          </p:nvPr>
        </p:nvGraphicFramePr>
        <p:xfrm>
          <a:off x="646113" y="2052918"/>
          <a:ext cx="4797676"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que 10" descr="Livre ouvert">
            <a:extLst>
              <a:ext uri="{FF2B5EF4-FFF2-40B4-BE49-F238E27FC236}">
                <a16:creationId xmlns:a16="http://schemas.microsoft.com/office/drawing/2014/main" id="{C60799D2-4917-4E6D-B232-0E05CCEA6F8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41987" y="773248"/>
            <a:ext cx="1080000" cy="1080000"/>
          </a:xfrm>
          <a:prstGeom prst="rect">
            <a:avLst/>
          </a:prstGeom>
        </p:spPr>
      </p:pic>
      <p:pic>
        <p:nvPicPr>
          <p:cNvPr id="13" name="Graphique 12" descr="Compte">
            <a:extLst>
              <a:ext uri="{FF2B5EF4-FFF2-40B4-BE49-F238E27FC236}">
                <a16:creationId xmlns:a16="http://schemas.microsoft.com/office/drawing/2014/main" id="{68D40AB6-3309-4C88-A5E6-BE02E799274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438974" y="3868475"/>
            <a:ext cx="1800000" cy="1800000"/>
          </a:xfrm>
          <a:prstGeom prst="rect">
            <a:avLst/>
          </a:prstGeom>
        </p:spPr>
      </p:pic>
      <p:pic>
        <p:nvPicPr>
          <p:cNvPr id="14" name="Graphique 13" descr="Médaille">
            <a:extLst>
              <a:ext uri="{FF2B5EF4-FFF2-40B4-BE49-F238E27FC236}">
                <a16:creationId xmlns:a16="http://schemas.microsoft.com/office/drawing/2014/main" id="{9CC486E1-288F-4759-B41C-8A89ED4E78A8}"/>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9300088" y="1450658"/>
            <a:ext cx="1800000" cy="1800000"/>
          </a:xfrm>
          <a:prstGeom prst="rect">
            <a:avLst/>
          </a:prstGeom>
        </p:spPr>
      </p:pic>
      <p:pic>
        <p:nvPicPr>
          <p:cNvPr id="5" name="Graphique 4" descr="Avertissement">
            <a:extLst>
              <a:ext uri="{FF2B5EF4-FFF2-40B4-BE49-F238E27FC236}">
                <a16:creationId xmlns:a16="http://schemas.microsoft.com/office/drawing/2014/main" id="{68F37691-0DFA-438A-868B-7BD09D307F5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6832188" y="1203203"/>
            <a:ext cx="1080000" cy="1080000"/>
          </a:xfrm>
          <a:prstGeom prst="rect">
            <a:avLst/>
          </a:prstGeom>
        </p:spPr>
      </p:pic>
      <p:pic>
        <p:nvPicPr>
          <p:cNvPr id="7" name="Graphique 6" descr="Caméra de sécurité">
            <a:extLst>
              <a:ext uri="{FF2B5EF4-FFF2-40B4-BE49-F238E27FC236}">
                <a16:creationId xmlns:a16="http://schemas.microsoft.com/office/drawing/2014/main" id="{D510FDCD-D39F-4DE4-BF06-1EB30586FCB8}"/>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274572" y="2968475"/>
            <a:ext cx="1800000" cy="1800000"/>
          </a:xfrm>
          <a:prstGeom prst="rect">
            <a:avLst/>
          </a:prstGeom>
        </p:spPr>
      </p:pic>
      <p:pic>
        <p:nvPicPr>
          <p:cNvPr id="18" name="Graphique 17" descr="Étoile d'évaluation">
            <a:extLst>
              <a:ext uri="{FF2B5EF4-FFF2-40B4-BE49-F238E27FC236}">
                <a16:creationId xmlns:a16="http://schemas.microsoft.com/office/drawing/2014/main" id="{B6376F47-8379-48A8-A36A-896BA40FF81B}"/>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372188" y="5201416"/>
            <a:ext cx="1800000" cy="1800000"/>
          </a:xfrm>
          <a:prstGeom prst="rect">
            <a:avLst/>
          </a:prstGeom>
        </p:spPr>
      </p:pic>
    </p:spTree>
    <p:extLst>
      <p:ext uri="{BB962C8B-B14F-4D97-AF65-F5344CB8AC3E}">
        <p14:creationId xmlns:p14="http://schemas.microsoft.com/office/powerpoint/2010/main" val="385901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25518-6890-4570-94DD-9946DD3BE660}"/>
              </a:ext>
            </a:extLst>
          </p:cNvPr>
          <p:cNvSpPr>
            <a:spLocks noGrp="1"/>
          </p:cNvSpPr>
          <p:nvPr>
            <p:ph type="title"/>
          </p:nvPr>
        </p:nvSpPr>
        <p:spPr>
          <a:xfrm>
            <a:off x="646112" y="452718"/>
            <a:ext cx="4798176" cy="1400530"/>
          </a:xfrm>
        </p:spPr>
        <p:txBody>
          <a:bodyPr>
            <a:normAutofit/>
          </a:bodyPr>
          <a:lstStyle/>
          <a:p>
            <a:r>
              <a:rPr lang="fr-BE" dirty="0"/>
              <a:t>Que fait-on exactement ?</a:t>
            </a:r>
          </a:p>
        </p:txBody>
      </p:sp>
      <p:graphicFrame>
        <p:nvGraphicFramePr>
          <p:cNvPr id="4" name="Espace réservé du contenu 3">
            <a:extLst>
              <a:ext uri="{FF2B5EF4-FFF2-40B4-BE49-F238E27FC236}">
                <a16:creationId xmlns:a16="http://schemas.microsoft.com/office/drawing/2014/main" id="{BC58D857-F9CE-4F12-B7FC-9E829CD1C300}"/>
              </a:ext>
            </a:extLst>
          </p:cNvPr>
          <p:cNvGraphicFramePr>
            <a:graphicFrameLocks noGrp="1"/>
          </p:cNvGraphicFramePr>
          <p:nvPr>
            <p:ph idx="1"/>
            <p:extLst>
              <p:ext uri="{D42A27DB-BD31-4B8C-83A1-F6EECF244321}">
                <p14:modId xmlns:p14="http://schemas.microsoft.com/office/powerpoint/2010/main" val="1501206479"/>
              </p:ext>
            </p:extLst>
          </p:nvPr>
        </p:nvGraphicFramePr>
        <p:xfrm>
          <a:off x="646113" y="2052918"/>
          <a:ext cx="4797676"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que 13" descr="Tableau">
            <a:extLst>
              <a:ext uri="{FF2B5EF4-FFF2-40B4-BE49-F238E27FC236}">
                <a16:creationId xmlns:a16="http://schemas.microsoft.com/office/drawing/2014/main" id="{0141195E-64BD-4742-9727-FE7F1FDE0E6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484800" y="725828"/>
            <a:ext cx="1800000" cy="1800000"/>
          </a:xfrm>
          <a:prstGeom prst="rect">
            <a:avLst/>
          </a:prstGeom>
        </p:spPr>
      </p:pic>
      <p:pic>
        <p:nvPicPr>
          <p:cNvPr id="5" name="Graphique 4" descr="Carrefour">
            <a:extLst>
              <a:ext uri="{FF2B5EF4-FFF2-40B4-BE49-F238E27FC236}">
                <a16:creationId xmlns:a16="http://schemas.microsoft.com/office/drawing/2014/main" id="{AAF9F13B-BFA7-4866-B615-D62C7747593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8795925" y="4448399"/>
            <a:ext cx="1800000" cy="1800000"/>
          </a:xfrm>
          <a:prstGeom prst="rect">
            <a:avLst/>
          </a:prstGeom>
        </p:spPr>
      </p:pic>
      <p:pic>
        <p:nvPicPr>
          <p:cNvPr id="7" name="Graphique 6" descr="Étoile d'évaluation">
            <a:extLst>
              <a:ext uri="{FF2B5EF4-FFF2-40B4-BE49-F238E27FC236}">
                <a16:creationId xmlns:a16="http://schemas.microsoft.com/office/drawing/2014/main" id="{4861D736-1055-4452-9852-C7AE8D1228C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79863" y="3133972"/>
            <a:ext cx="1800000" cy="1800000"/>
          </a:xfrm>
          <a:prstGeom prst="rect">
            <a:avLst/>
          </a:prstGeom>
        </p:spPr>
      </p:pic>
      <p:pic>
        <p:nvPicPr>
          <p:cNvPr id="15" name="Graphique 14" descr="Classe">
            <a:extLst>
              <a:ext uri="{FF2B5EF4-FFF2-40B4-BE49-F238E27FC236}">
                <a16:creationId xmlns:a16="http://schemas.microsoft.com/office/drawing/2014/main" id="{FACAF81C-2477-4B34-AC90-AFBAFC95F905}"/>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035523" y="2052918"/>
            <a:ext cx="1800000" cy="1800000"/>
          </a:xfrm>
          <a:prstGeom prst="rect">
            <a:avLst/>
          </a:prstGeom>
        </p:spPr>
      </p:pic>
    </p:spTree>
    <p:extLst>
      <p:ext uri="{BB962C8B-B14F-4D97-AF65-F5344CB8AC3E}">
        <p14:creationId xmlns:p14="http://schemas.microsoft.com/office/powerpoint/2010/main" val="24949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05819"/>
          </a:xfrm>
        </p:spPr>
        <p:txBody>
          <a:bodyPr/>
          <a:lstStyle/>
          <a:p>
            <a:r>
              <a:rPr lang="fr-BE" dirty="0">
                <a:solidFill>
                  <a:schemeClr val="tx1">
                    <a:lumMod val="95000"/>
                  </a:schemeClr>
                </a:solidFill>
              </a:rPr>
              <a:t>Que fait-on exactement?</a:t>
            </a:r>
          </a:p>
        </p:txBody>
      </p:sp>
      <p:sp>
        <p:nvSpPr>
          <p:cNvPr id="3" name="Espace réservé du contenu 2"/>
          <p:cNvSpPr>
            <a:spLocks noGrp="1"/>
          </p:cNvSpPr>
          <p:nvPr>
            <p:ph idx="1"/>
          </p:nvPr>
        </p:nvSpPr>
        <p:spPr>
          <a:xfrm>
            <a:off x="566057" y="1358537"/>
            <a:ext cx="11059886" cy="5094513"/>
          </a:xfrm>
        </p:spPr>
        <p:txBody>
          <a:bodyPr>
            <a:normAutofit/>
          </a:bodyPr>
          <a:lstStyle/>
          <a:p>
            <a:pPr marL="0" indent="0">
              <a:buNone/>
            </a:pPr>
            <a:r>
              <a:rPr lang="fr-BE" sz="2400" dirty="0">
                <a:solidFill>
                  <a:srgbClr val="FFFF00"/>
                </a:solidFill>
              </a:rPr>
              <a:t>Phase 1 : EXPLORER</a:t>
            </a:r>
          </a:p>
          <a:p>
            <a:pPr>
              <a:buFont typeface="Wingdings" panose="05000000000000000000" pitchFamily="2" charset="2"/>
              <a:buChar char="q"/>
            </a:pPr>
            <a:r>
              <a:rPr lang="fr-BE" sz="2400" dirty="0">
                <a:solidFill>
                  <a:schemeClr val="accent2">
                    <a:lumMod val="60000"/>
                    <a:lumOff val="40000"/>
                  </a:schemeClr>
                </a:solidFill>
              </a:rPr>
              <a:t>Présentation dispositif</a:t>
            </a:r>
          </a:p>
          <a:p>
            <a:pPr>
              <a:buFont typeface="Wingdings" panose="05000000000000000000" pitchFamily="2" charset="2"/>
              <a:buChar char="q"/>
            </a:pPr>
            <a:r>
              <a:rPr lang="fr-BE" sz="2400" dirty="0">
                <a:solidFill>
                  <a:schemeClr val="accent2">
                    <a:lumMod val="60000"/>
                    <a:lumOff val="40000"/>
                  </a:schemeClr>
                </a:solidFill>
              </a:rPr>
              <a:t>Positionnement de l’équipe (nécessité de l’adhésion de l’ensemble de l’équipe éducative)</a:t>
            </a:r>
          </a:p>
          <a:p>
            <a:pPr>
              <a:buFont typeface="Wingdings" panose="05000000000000000000" pitchFamily="2" charset="2"/>
              <a:buChar char="q"/>
            </a:pPr>
            <a:r>
              <a:rPr lang="fr-BE" sz="2400" dirty="0">
                <a:solidFill>
                  <a:schemeClr val="accent2">
                    <a:lumMod val="60000"/>
                    <a:lumOff val="40000"/>
                  </a:schemeClr>
                </a:solidFill>
              </a:rPr>
              <a:t>Réflexion sur ressources disponibles (organisation, temps et argent)</a:t>
            </a:r>
          </a:p>
          <a:p>
            <a:pPr>
              <a:buFont typeface="Wingdings" panose="05000000000000000000" pitchFamily="2" charset="2"/>
              <a:buChar char="q"/>
            </a:pPr>
            <a:r>
              <a:rPr lang="fr-BE" sz="2400" dirty="0">
                <a:solidFill>
                  <a:schemeClr val="accent2">
                    <a:lumMod val="60000"/>
                    <a:lumOff val="40000"/>
                  </a:schemeClr>
                </a:solidFill>
              </a:rPr>
              <a:t>Prévoir et organiser les temps de formation</a:t>
            </a:r>
          </a:p>
          <a:p>
            <a:pPr marL="0" indent="0">
              <a:buNone/>
            </a:pPr>
            <a:endParaRPr lang="fr-BE" dirty="0"/>
          </a:p>
        </p:txBody>
      </p:sp>
    </p:spTree>
    <p:extLst>
      <p:ext uri="{BB962C8B-B14F-4D97-AF65-F5344CB8AC3E}">
        <p14:creationId xmlns:p14="http://schemas.microsoft.com/office/powerpoint/2010/main" val="1085263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05819"/>
          </a:xfrm>
        </p:spPr>
        <p:txBody>
          <a:bodyPr/>
          <a:lstStyle/>
          <a:p>
            <a:r>
              <a:rPr lang="fr-BE" dirty="0">
                <a:solidFill>
                  <a:schemeClr val="tx1">
                    <a:lumMod val="95000"/>
                  </a:schemeClr>
                </a:solidFill>
              </a:rPr>
              <a:t>Que fait-on exactement ?</a:t>
            </a:r>
          </a:p>
        </p:txBody>
      </p:sp>
      <p:sp>
        <p:nvSpPr>
          <p:cNvPr id="3" name="Espace réservé du contenu 2"/>
          <p:cNvSpPr>
            <a:spLocks noGrp="1"/>
          </p:cNvSpPr>
          <p:nvPr>
            <p:ph idx="1"/>
          </p:nvPr>
        </p:nvSpPr>
        <p:spPr>
          <a:xfrm>
            <a:off x="566057" y="1358537"/>
            <a:ext cx="11059886" cy="5094513"/>
          </a:xfrm>
        </p:spPr>
        <p:txBody>
          <a:bodyPr>
            <a:normAutofit/>
          </a:bodyPr>
          <a:lstStyle/>
          <a:p>
            <a:pPr marL="0" indent="0">
              <a:buNone/>
            </a:pPr>
            <a:r>
              <a:rPr lang="fr-BE" sz="2400" dirty="0">
                <a:solidFill>
                  <a:srgbClr val="FFFF00"/>
                </a:solidFill>
              </a:rPr>
              <a:t>Phase 2 : PRÉPARER IMPLÉMENTATION en équipe complète</a:t>
            </a:r>
          </a:p>
          <a:p>
            <a:pPr>
              <a:buFont typeface="Wingdings" panose="05000000000000000000" pitchFamily="2" charset="2"/>
              <a:buChar char="q"/>
            </a:pPr>
            <a:r>
              <a:rPr lang="fr-BE" sz="2400" dirty="0">
                <a:solidFill>
                  <a:schemeClr val="accent2">
                    <a:lumMod val="60000"/>
                    <a:lumOff val="40000"/>
                  </a:schemeClr>
                </a:solidFill>
              </a:rPr>
              <a:t>Définition missions et vision commune</a:t>
            </a:r>
          </a:p>
          <a:p>
            <a:pPr>
              <a:buFont typeface="Wingdings" panose="05000000000000000000" pitchFamily="2" charset="2"/>
              <a:buChar char="q"/>
            </a:pPr>
            <a:r>
              <a:rPr lang="fr-BE" sz="2400" dirty="0">
                <a:solidFill>
                  <a:schemeClr val="accent2">
                    <a:lumMod val="60000"/>
                    <a:lumOff val="40000"/>
                  </a:schemeClr>
                </a:solidFill>
              </a:rPr>
              <a:t>Relevé forces et faiblesses </a:t>
            </a:r>
          </a:p>
          <a:p>
            <a:pPr>
              <a:buFont typeface="Wingdings" panose="05000000000000000000" pitchFamily="2" charset="2"/>
              <a:buChar char="q"/>
            </a:pPr>
            <a:r>
              <a:rPr lang="fr-BE" sz="2400" dirty="0">
                <a:solidFill>
                  <a:schemeClr val="accent2">
                    <a:lumMod val="60000"/>
                    <a:lumOff val="40000"/>
                  </a:schemeClr>
                </a:solidFill>
              </a:rPr>
              <a:t>Choix 3 à 5 valeurs communes sur lesquelles fonder le dispositif</a:t>
            </a:r>
          </a:p>
          <a:p>
            <a:pPr>
              <a:buFont typeface="Wingdings" panose="05000000000000000000" pitchFamily="2" charset="2"/>
              <a:buChar char="q"/>
            </a:pPr>
            <a:r>
              <a:rPr lang="fr-BE" sz="2400" dirty="0">
                <a:solidFill>
                  <a:schemeClr val="accent2">
                    <a:lumMod val="60000"/>
                    <a:lumOff val="40000"/>
                  </a:schemeClr>
                </a:solidFill>
              </a:rPr>
              <a:t>Définition des valeurs</a:t>
            </a:r>
          </a:p>
          <a:p>
            <a:pPr>
              <a:buFont typeface="Wingdings" panose="05000000000000000000" pitchFamily="2" charset="2"/>
              <a:buChar char="q"/>
            </a:pPr>
            <a:endParaRPr lang="fr-BE" sz="2400" dirty="0">
              <a:solidFill>
                <a:schemeClr val="accent2">
                  <a:lumMod val="60000"/>
                  <a:lumOff val="40000"/>
                </a:schemeClr>
              </a:solidFill>
              <a:sym typeface="Wingdings" panose="05000000000000000000" pitchFamily="2" charset="2"/>
            </a:endParaRPr>
          </a:p>
          <a:p>
            <a:pPr marL="0" indent="0">
              <a:buNone/>
            </a:pPr>
            <a:endParaRPr lang="fr-BE" sz="2400" dirty="0">
              <a:solidFill>
                <a:schemeClr val="accent2">
                  <a:lumMod val="60000"/>
                  <a:lumOff val="40000"/>
                </a:schemeClr>
              </a:solidFill>
            </a:endParaRPr>
          </a:p>
          <a:p>
            <a:pPr marL="0" indent="0">
              <a:buNone/>
            </a:pPr>
            <a:endParaRPr lang="fr-BE" dirty="0"/>
          </a:p>
        </p:txBody>
      </p:sp>
    </p:spTree>
    <p:extLst>
      <p:ext uri="{BB962C8B-B14F-4D97-AF65-F5344CB8AC3E}">
        <p14:creationId xmlns:p14="http://schemas.microsoft.com/office/powerpoint/2010/main" val="2169342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05819"/>
          </a:xfrm>
        </p:spPr>
        <p:txBody>
          <a:bodyPr/>
          <a:lstStyle/>
          <a:p>
            <a:r>
              <a:rPr lang="fr-BE" dirty="0">
                <a:solidFill>
                  <a:schemeClr val="tx1">
                    <a:lumMod val="95000"/>
                  </a:schemeClr>
                </a:solidFill>
              </a:rPr>
              <a:t>Que fait-on exactement ?</a:t>
            </a:r>
          </a:p>
        </p:txBody>
      </p:sp>
      <p:sp>
        <p:nvSpPr>
          <p:cNvPr id="3" name="Espace réservé du contenu 2"/>
          <p:cNvSpPr>
            <a:spLocks noGrp="1"/>
          </p:cNvSpPr>
          <p:nvPr>
            <p:ph idx="1"/>
          </p:nvPr>
        </p:nvSpPr>
        <p:spPr>
          <a:xfrm>
            <a:off x="566057" y="1358537"/>
            <a:ext cx="11059886" cy="5094513"/>
          </a:xfrm>
        </p:spPr>
        <p:txBody>
          <a:bodyPr>
            <a:normAutofit/>
          </a:bodyPr>
          <a:lstStyle/>
          <a:p>
            <a:pPr marL="0" indent="0">
              <a:buNone/>
            </a:pPr>
            <a:r>
              <a:rPr lang="fr-BE" sz="2400" dirty="0">
                <a:solidFill>
                  <a:srgbClr val="FFFF00"/>
                </a:solidFill>
              </a:rPr>
              <a:t>Phase 2 : PRÉPARER IMPLÉMENTATION en équipe restreinte</a:t>
            </a:r>
          </a:p>
          <a:p>
            <a:pPr>
              <a:buFont typeface="Wingdings" panose="05000000000000000000" pitchFamily="2" charset="2"/>
              <a:buChar char="q"/>
            </a:pPr>
            <a:r>
              <a:rPr lang="fr-BE" sz="2400" dirty="0">
                <a:solidFill>
                  <a:schemeClr val="accent2">
                    <a:lumMod val="60000"/>
                    <a:lumOff val="40000"/>
                  </a:schemeClr>
                </a:solidFill>
              </a:rPr>
              <a:t>Choix du système de renforcement</a:t>
            </a:r>
          </a:p>
          <a:p>
            <a:pPr>
              <a:buFont typeface="Wingdings" panose="05000000000000000000" pitchFamily="2" charset="2"/>
              <a:buChar char="q"/>
            </a:pPr>
            <a:r>
              <a:rPr lang="fr-BE" sz="2400" dirty="0">
                <a:solidFill>
                  <a:schemeClr val="accent2">
                    <a:lumMod val="60000"/>
                    <a:lumOff val="40000"/>
                  </a:schemeClr>
                </a:solidFill>
              </a:rPr>
              <a:t>Définition des comportements inappropriés </a:t>
            </a:r>
            <a:r>
              <a:rPr lang="fr-BE" sz="2400" dirty="0">
                <a:solidFill>
                  <a:schemeClr val="accent2">
                    <a:lumMod val="60000"/>
                    <a:lumOff val="40000"/>
                  </a:schemeClr>
                </a:solidFill>
                <a:sym typeface="Wingdings" panose="05000000000000000000" pitchFamily="2" charset="2"/>
              </a:rPr>
              <a:t> objectivation via récoltes de données</a:t>
            </a:r>
          </a:p>
          <a:p>
            <a:pPr>
              <a:buFont typeface="Wingdings" panose="05000000000000000000" pitchFamily="2" charset="2"/>
              <a:buChar char="q"/>
            </a:pPr>
            <a:r>
              <a:rPr lang="fr-BE" sz="2400" dirty="0">
                <a:solidFill>
                  <a:schemeClr val="accent2">
                    <a:lumMod val="60000"/>
                    <a:lumOff val="40000"/>
                  </a:schemeClr>
                </a:solidFill>
                <a:sym typeface="Wingdings" panose="05000000000000000000" pitchFamily="2" charset="2"/>
              </a:rPr>
              <a:t>Définition comportements attendus  constitution matrice</a:t>
            </a:r>
          </a:p>
          <a:p>
            <a:pPr>
              <a:buFont typeface="Wingdings" panose="05000000000000000000" pitchFamily="2" charset="2"/>
              <a:buChar char="q"/>
            </a:pPr>
            <a:r>
              <a:rPr lang="fr-BE" sz="2400" dirty="0">
                <a:solidFill>
                  <a:schemeClr val="accent2">
                    <a:lumMod val="60000"/>
                    <a:lumOff val="40000"/>
                  </a:schemeClr>
                </a:solidFill>
                <a:sym typeface="Wingdings" panose="05000000000000000000" pitchFamily="2" charset="2"/>
              </a:rPr>
              <a:t>Réflexion sur les aménagements facilitateurs</a:t>
            </a:r>
          </a:p>
          <a:p>
            <a:pPr>
              <a:buFont typeface="Wingdings" panose="05000000000000000000" pitchFamily="2" charset="2"/>
              <a:buChar char="q"/>
            </a:pPr>
            <a:r>
              <a:rPr lang="fr-BE" sz="2400" dirty="0">
                <a:solidFill>
                  <a:schemeClr val="accent2">
                    <a:lumMod val="60000"/>
                    <a:lumOff val="40000"/>
                  </a:schemeClr>
                </a:solidFill>
                <a:sym typeface="Wingdings" panose="05000000000000000000" pitchFamily="2" charset="2"/>
              </a:rPr>
              <a:t>Préparation des leçons de comportement</a:t>
            </a:r>
          </a:p>
          <a:p>
            <a:pPr>
              <a:buFont typeface="Wingdings" panose="05000000000000000000" pitchFamily="2" charset="2"/>
              <a:buChar char="q"/>
            </a:pPr>
            <a:r>
              <a:rPr lang="fr-BE" sz="2400" dirty="0">
                <a:solidFill>
                  <a:schemeClr val="accent2">
                    <a:lumMod val="60000"/>
                    <a:lumOff val="40000"/>
                  </a:schemeClr>
                </a:solidFill>
                <a:sym typeface="Wingdings" panose="05000000000000000000" pitchFamily="2" charset="2"/>
              </a:rPr>
              <a:t>Définition des continuums de conséquences</a:t>
            </a:r>
          </a:p>
          <a:p>
            <a:pPr>
              <a:buFont typeface="Wingdings" panose="05000000000000000000" pitchFamily="2" charset="2"/>
              <a:buChar char="q"/>
            </a:pPr>
            <a:r>
              <a:rPr lang="fr-BE" sz="2400" dirty="0">
                <a:solidFill>
                  <a:schemeClr val="accent2">
                    <a:lumMod val="60000"/>
                    <a:lumOff val="40000"/>
                  </a:schemeClr>
                </a:solidFill>
                <a:sym typeface="Wingdings" panose="05000000000000000000" pitchFamily="2" charset="2"/>
              </a:rPr>
              <a:t>Élaboration de la politique de gestion commune des comportements problématiques (arbre décisionnel)</a:t>
            </a:r>
          </a:p>
          <a:p>
            <a:pPr marL="0" indent="0">
              <a:buNone/>
            </a:pPr>
            <a:endParaRPr lang="fr-BE" sz="2400" dirty="0">
              <a:solidFill>
                <a:schemeClr val="accent2">
                  <a:lumMod val="60000"/>
                  <a:lumOff val="40000"/>
                </a:schemeClr>
              </a:solidFill>
              <a:sym typeface="Wingdings" panose="05000000000000000000" pitchFamily="2" charset="2"/>
            </a:endParaRPr>
          </a:p>
          <a:p>
            <a:pPr>
              <a:buFont typeface="Wingdings" panose="05000000000000000000" pitchFamily="2" charset="2"/>
              <a:buChar char="q"/>
            </a:pPr>
            <a:endParaRPr lang="fr-BE" sz="2400" dirty="0">
              <a:solidFill>
                <a:schemeClr val="accent2">
                  <a:lumMod val="60000"/>
                  <a:lumOff val="40000"/>
                </a:schemeClr>
              </a:solidFill>
              <a:sym typeface="Wingdings" panose="05000000000000000000" pitchFamily="2" charset="2"/>
            </a:endParaRPr>
          </a:p>
          <a:p>
            <a:pPr>
              <a:buFont typeface="Wingdings" panose="05000000000000000000" pitchFamily="2" charset="2"/>
              <a:buChar char="q"/>
            </a:pPr>
            <a:endParaRPr lang="fr-BE" sz="2400" dirty="0">
              <a:solidFill>
                <a:schemeClr val="accent2">
                  <a:lumMod val="60000"/>
                  <a:lumOff val="40000"/>
                </a:schemeClr>
              </a:solidFill>
            </a:endParaRPr>
          </a:p>
          <a:p>
            <a:pPr marL="0" indent="0">
              <a:buNone/>
            </a:pPr>
            <a:endParaRPr lang="fr-BE" dirty="0"/>
          </a:p>
        </p:txBody>
      </p:sp>
    </p:spTree>
    <p:extLst>
      <p:ext uri="{BB962C8B-B14F-4D97-AF65-F5344CB8AC3E}">
        <p14:creationId xmlns:p14="http://schemas.microsoft.com/office/powerpoint/2010/main" val="303733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49362"/>
          </a:xfrm>
        </p:spPr>
        <p:txBody>
          <a:bodyPr/>
          <a:lstStyle/>
          <a:p>
            <a:r>
              <a:rPr lang="fr-BE" dirty="0">
                <a:solidFill>
                  <a:schemeClr val="tx1">
                    <a:lumMod val="95000"/>
                  </a:schemeClr>
                </a:solidFill>
              </a:rPr>
              <a:t>Que fait-on exactement ?</a:t>
            </a:r>
          </a:p>
        </p:txBody>
      </p:sp>
      <p:sp>
        <p:nvSpPr>
          <p:cNvPr id="3" name="Espace réservé du contenu 2"/>
          <p:cNvSpPr>
            <a:spLocks noGrp="1"/>
          </p:cNvSpPr>
          <p:nvPr>
            <p:ph idx="1"/>
          </p:nvPr>
        </p:nvSpPr>
        <p:spPr>
          <a:xfrm>
            <a:off x="646111" y="1628504"/>
            <a:ext cx="11180129" cy="4619896"/>
          </a:xfrm>
        </p:spPr>
        <p:txBody>
          <a:bodyPr>
            <a:normAutofit/>
          </a:bodyPr>
          <a:lstStyle/>
          <a:p>
            <a:pPr marL="0" indent="0">
              <a:buNone/>
            </a:pPr>
            <a:r>
              <a:rPr lang="fr-BE" sz="2400" dirty="0">
                <a:solidFill>
                  <a:srgbClr val="FFFF00"/>
                </a:solidFill>
              </a:rPr>
              <a:t>Phase  3 : DEBUT IMPLÉMENTATION</a:t>
            </a:r>
          </a:p>
          <a:p>
            <a:pPr>
              <a:buFont typeface="Wingdings" panose="05000000000000000000" pitchFamily="2" charset="2"/>
              <a:buChar char="q"/>
            </a:pPr>
            <a:r>
              <a:rPr lang="fr-BE" sz="2400" dirty="0">
                <a:solidFill>
                  <a:schemeClr val="accent2">
                    <a:lumMod val="60000"/>
                    <a:lumOff val="40000"/>
                  </a:schemeClr>
                </a:solidFill>
              </a:rPr>
              <a:t>Enseignement explicite et actif des comportements attendus // communication des conséquences des comportements inappropriés</a:t>
            </a:r>
          </a:p>
          <a:p>
            <a:pPr>
              <a:buFont typeface="Wingdings" panose="05000000000000000000" pitchFamily="2" charset="2"/>
              <a:buChar char="q"/>
            </a:pPr>
            <a:r>
              <a:rPr lang="fr-BE" sz="2400" dirty="0">
                <a:solidFill>
                  <a:schemeClr val="accent2">
                    <a:lumMod val="60000"/>
                    <a:lumOff val="40000"/>
                  </a:schemeClr>
                </a:solidFill>
              </a:rPr>
              <a:t>Renforcement systématique des comportements attendus</a:t>
            </a:r>
          </a:p>
          <a:p>
            <a:pPr>
              <a:buFont typeface="Wingdings" panose="05000000000000000000" pitchFamily="2" charset="2"/>
              <a:buChar char="q"/>
            </a:pPr>
            <a:r>
              <a:rPr lang="fr-BE" sz="2400" dirty="0">
                <a:solidFill>
                  <a:schemeClr val="accent2">
                    <a:lumMod val="60000"/>
                    <a:lumOff val="40000"/>
                  </a:schemeClr>
                </a:solidFill>
              </a:rPr>
              <a:t>Surveillance active</a:t>
            </a:r>
          </a:p>
          <a:p>
            <a:pPr>
              <a:buFont typeface="Wingdings" panose="05000000000000000000" pitchFamily="2" charset="2"/>
              <a:buChar char="q"/>
            </a:pPr>
            <a:r>
              <a:rPr lang="fr-BE" sz="2400" dirty="0">
                <a:solidFill>
                  <a:schemeClr val="accent2">
                    <a:lumMod val="60000"/>
                    <a:lumOff val="40000"/>
                  </a:schemeClr>
                </a:solidFill>
              </a:rPr>
              <a:t>Récolte(s) de données concernant les interventions (avant de les mener et après)</a:t>
            </a:r>
          </a:p>
          <a:p>
            <a:pPr>
              <a:buFont typeface="Wingdings" panose="05000000000000000000" pitchFamily="2" charset="2"/>
              <a:buChar char="q"/>
            </a:pPr>
            <a:r>
              <a:rPr lang="fr-BE" sz="2400" dirty="0">
                <a:solidFill>
                  <a:schemeClr val="accent2">
                    <a:lumMod val="60000"/>
                    <a:lumOff val="40000"/>
                  </a:schemeClr>
                </a:solidFill>
              </a:rPr>
              <a:t>Évaluation des interventions</a:t>
            </a:r>
          </a:p>
          <a:p>
            <a:pPr marL="0" indent="0">
              <a:buNone/>
            </a:pPr>
            <a:endParaRPr lang="fr-BE" sz="2400" dirty="0">
              <a:solidFill>
                <a:schemeClr val="accent2">
                  <a:lumMod val="60000"/>
                  <a:lumOff val="40000"/>
                </a:schemeClr>
              </a:solidFill>
            </a:endParaRPr>
          </a:p>
        </p:txBody>
      </p:sp>
    </p:spTree>
    <p:extLst>
      <p:ext uri="{BB962C8B-B14F-4D97-AF65-F5344CB8AC3E}">
        <p14:creationId xmlns:p14="http://schemas.microsoft.com/office/powerpoint/2010/main" val="251736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9238B3E-24AA-439A-B527-6C5DF6D7214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57B325C-3E35-45CF-9D07-3BCB281F3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AB0935A-3434-4EEE-B293-8E65929A6A58}"/>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b="0" i="0" kern="1200">
                <a:solidFill>
                  <a:srgbClr val="EBEBEB"/>
                </a:solidFill>
                <a:latin typeface="+mj-lt"/>
                <a:ea typeface="+mj-ea"/>
                <a:cs typeface="+mj-cs"/>
              </a:rPr>
              <a:t>La philosophie en images…</a:t>
            </a:r>
          </a:p>
        </p:txBody>
      </p:sp>
      <p:sp>
        <p:nvSpPr>
          <p:cNvPr id="23" name="Freeform 36">
            <a:extLst>
              <a:ext uri="{FF2B5EF4-FFF2-40B4-BE49-F238E27FC236}">
                <a16:creationId xmlns:a16="http://schemas.microsoft.com/office/drawing/2014/main" id="{C24BEC42-AFF3-40D1-93A2-A27A42E1E2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608F427C-1EC9-4280-9367-F2B3AA063E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F98810A7-E114-447A-A7D6-69B27CFB56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3.aménagement environnement  the-fun-theory">
            <a:hlinkClick r:id="" action="ppaction://media"/>
            <a:extLst>
              <a:ext uri="{FF2B5EF4-FFF2-40B4-BE49-F238E27FC236}">
                <a16:creationId xmlns:a16="http://schemas.microsoft.com/office/drawing/2014/main" id="{B8F4EAA3-E7D5-47D3-BF9F-BE92EE9347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643854" y="1665144"/>
            <a:ext cx="6270662" cy="3527246"/>
          </a:xfrm>
          <a:prstGeom prst="rect">
            <a:avLst/>
          </a:prstGeom>
          <a:effectLst/>
        </p:spPr>
      </p:pic>
    </p:spTree>
    <p:extLst>
      <p:ext uri="{BB962C8B-B14F-4D97-AF65-F5344CB8AC3E}">
        <p14:creationId xmlns:p14="http://schemas.microsoft.com/office/powerpoint/2010/main" val="38907662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2" y="435300"/>
            <a:ext cx="9404723" cy="905819"/>
          </a:xfrm>
        </p:spPr>
        <p:txBody>
          <a:bodyPr/>
          <a:lstStyle/>
          <a:p>
            <a:r>
              <a:rPr lang="fr-BE" dirty="0">
                <a:solidFill>
                  <a:schemeClr val="tx1">
                    <a:lumMod val="95000"/>
                  </a:schemeClr>
                </a:solidFill>
              </a:rPr>
              <a:t>Que fait-on exactement ?</a:t>
            </a:r>
          </a:p>
        </p:txBody>
      </p:sp>
      <p:sp>
        <p:nvSpPr>
          <p:cNvPr id="3" name="Espace réservé du contenu 2"/>
          <p:cNvSpPr>
            <a:spLocks noGrp="1"/>
          </p:cNvSpPr>
          <p:nvPr>
            <p:ph idx="1"/>
          </p:nvPr>
        </p:nvSpPr>
        <p:spPr>
          <a:xfrm>
            <a:off x="646112" y="1524000"/>
            <a:ext cx="10814368" cy="4724400"/>
          </a:xfrm>
        </p:spPr>
        <p:txBody>
          <a:bodyPr>
            <a:normAutofit/>
          </a:bodyPr>
          <a:lstStyle/>
          <a:p>
            <a:pPr marL="0" indent="0">
              <a:buNone/>
            </a:pPr>
            <a:r>
              <a:rPr lang="fr-BE" sz="2400" dirty="0">
                <a:solidFill>
                  <a:srgbClr val="FFFF00"/>
                </a:solidFill>
              </a:rPr>
              <a:t>Phase 4 : implémentation complète et maintien</a:t>
            </a:r>
          </a:p>
          <a:p>
            <a:pPr>
              <a:buFont typeface="Wingdings" panose="05000000000000000000" pitchFamily="2" charset="2"/>
              <a:buChar char="q"/>
            </a:pPr>
            <a:r>
              <a:rPr lang="fr-BE" sz="2400" dirty="0">
                <a:solidFill>
                  <a:schemeClr val="accent2">
                    <a:lumMod val="60000"/>
                    <a:lumOff val="40000"/>
                  </a:schemeClr>
                </a:solidFill>
              </a:rPr>
              <a:t>Matrice des comportements attendus dans tous les lieux</a:t>
            </a:r>
          </a:p>
          <a:p>
            <a:pPr>
              <a:buFont typeface="Wingdings" panose="05000000000000000000" pitchFamily="2" charset="2"/>
              <a:buChar char="q"/>
            </a:pPr>
            <a:r>
              <a:rPr lang="fr-BE" sz="2400" dirty="0">
                <a:solidFill>
                  <a:schemeClr val="accent2">
                    <a:lumMod val="60000"/>
                    <a:lumOff val="40000"/>
                  </a:schemeClr>
                </a:solidFill>
              </a:rPr>
              <a:t>Pratiques SCP en classe</a:t>
            </a:r>
          </a:p>
          <a:p>
            <a:pPr>
              <a:buFont typeface="Wingdings" panose="05000000000000000000" pitchFamily="2" charset="2"/>
              <a:buChar char="q"/>
            </a:pPr>
            <a:r>
              <a:rPr lang="fr-BE" sz="2400" dirty="0">
                <a:solidFill>
                  <a:schemeClr val="accent2">
                    <a:lumMod val="60000"/>
                    <a:lumOff val="40000"/>
                  </a:schemeClr>
                </a:solidFill>
              </a:rPr>
              <a:t>Évaluation de la qualité et de la fidélité de l’implémentation (</a:t>
            </a:r>
            <a:r>
              <a:rPr lang="fr-BE" sz="2400" dirty="0" err="1">
                <a:solidFill>
                  <a:schemeClr val="accent2">
                    <a:lumMod val="60000"/>
                    <a:lumOff val="40000"/>
                  </a:schemeClr>
                </a:solidFill>
              </a:rPr>
              <a:t>TFI_fr</a:t>
            </a:r>
            <a:r>
              <a:rPr lang="fr-BE" sz="2400" dirty="0">
                <a:solidFill>
                  <a:schemeClr val="accent2">
                    <a:lumMod val="60000"/>
                    <a:lumOff val="40000"/>
                  </a:schemeClr>
                </a:solidFill>
              </a:rPr>
              <a:t> et </a:t>
            </a:r>
            <a:r>
              <a:rPr lang="fr-BE" sz="2400" dirty="0" err="1">
                <a:solidFill>
                  <a:schemeClr val="accent2">
                    <a:lumMod val="60000"/>
                    <a:lumOff val="40000"/>
                  </a:schemeClr>
                </a:solidFill>
              </a:rPr>
              <a:t>SET_fr</a:t>
            </a:r>
            <a:r>
              <a:rPr lang="fr-BE" sz="2400" dirty="0">
                <a:solidFill>
                  <a:schemeClr val="accent2">
                    <a:lumMod val="60000"/>
                    <a:lumOff val="40000"/>
                  </a:schemeClr>
                </a:solidFill>
              </a:rPr>
              <a:t>)</a:t>
            </a:r>
          </a:p>
          <a:p>
            <a:pPr>
              <a:buFont typeface="Wingdings" panose="05000000000000000000" pitchFamily="2" charset="2"/>
              <a:buChar char="q"/>
            </a:pPr>
            <a:r>
              <a:rPr lang="fr-BE" sz="2400" dirty="0">
                <a:solidFill>
                  <a:schemeClr val="accent2">
                    <a:lumMod val="60000"/>
                    <a:lumOff val="40000"/>
                  </a:schemeClr>
                </a:solidFill>
              </a:rPr>
              <a:t>Prise de décisions et régulation du dispositif sur base des données récoltées </a:t>
            </a:r>
            <a:r>
              <a:rPr lang="fr-BE" sz="2400" dirty="0">
                <a:solidFill>
                  <a:schemeClr val="accent2">
                    <a:lumMod val="60000"/>
                    <a:lumOff val="40000"/>
                  </a:schemeClr>
                </a:solidFill>
                <a:sym typeface="Wingdings" pitchFamily="2" charset="2"/>
              </a:rPr>
              <a:t> proposition d’interventions d’un niveau d’intensité supérieur si pas réponse à prévention universelle (niveau 2 d’abord et éventuellement niveau 3)</a:t>
            </a:r>
            <a:endParaRPr lang="fr-BE" sz="2400" dirty="0">
              <a:solidFill>
                <a:schemeClr val="accent2">
                  <a:lumMod val="60000"/>
                  <a:lumOff val="40000"/>
                </a:schemeClr>
              </a:solidFill>
            </a:endParaRPr>
          </a:p>
        </p:txBody>
      </p:sp>
    </p:spTree>
    <p:extLst>
      <p:ext uri="{BB962C8B-B14F-4D97-AF65-F5344CB8AC3E}">
        <p14:creationId xmlns:p14="http://schemas.microsoft.com/office/powerpoint/2010/main" val="1252882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8363" y="156627"/>
            <a:ext cx="9404723" cy="1045156"/>
          </a:xfrm>
        </p:spPr>
        <p:txBody>
          <a:bodyPr/>
          <a:lstStyle/>
          <a:p>
            <a:r>
              <a:rPr lang="fr-BE" dirty="0">
                <a:solidFill>
                  <a:schemeClr val="tx1">
                    <a:lumMod val="95000"/>
                  </a:schemeClr>
                </a:solidFill>
              </a:rPr>
              <a:t>Le fonctionnement du SCP</a:t>
            </a:r>
          </a:p>
        </p:txBody>
      </p:sp>
      <p:pic>
        <p:nvPicPr>
          <p:cNvPr id="7" name="Image 6"/>
          <p:cNvPicPr>
            <a:picLocks noChangeAspect="1"/>
          </p:cNvPicPr>
          <p:nvPr/>
        </p:nvPicPr>
        <p:blipFill>
          <a:blip r:embed="rId3"/>
          <a:stretch>
            <a:fillRect/>
          </a:stretch>
        </p:blipFill>
        <p:spPr>
          <a:xfrm>
            <a:off x="2621281" y="1323152"/>
            <a:ext cx="6191793" cy="5293527"/>
          </a:xfrm>
          <a:prstGeom prst="rect">
            <a:avLst/>
          </a:prstGeom>
        </p:spPr>
      </p:pic>
    </p:spTree>
    <p:extLst>
      <p:ext uri="{BB962C8B-B14F-4D97-AF65-F5344CB8AC3E}">
        <p14:creationId xmlns:p14="http://schemas.microsoft.com/office/powerpoint/2010/main" val="3709122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729342" y="-517343"/>
            <a:ext cx="11046497" cy="673798"/>
          </a:xfrm>
        </p:spPr>
        <p:txBody>
          <a:bodyPr anchor="t">
            <a:normAutofit fontScale="90000"/>
          </a:bodyPr>
          <a:lstStyle/>
          <a:p>
            <a:r>
              <a:rPr lang="fr-BE" sz="3600" dirty="0">
                <a:solidFill>
                  <a:srgbClr val="002060"/>
                </a:solidFill>
              </a:rPr>
              <a:t> </a:t>
            </a:r>
            <a:br>
              <a:rPr lang="fr-BE" sz="3600" dirty="0">
                <a:solidFill>
                  <a:srgbClr val="002060"/>
                </a:solidFill>
              </a:rPr>
            </a:br>
            <a:r>
              <a:rPr lang="fr-BE" sz="3600" dirty="0">
                <a:solidFill>
                  <a:srgbClr val="002060"/>
                </a:solidFill>
              </a:rPr>
              <a:t/>
            </a:r>
            <a:br>
              <a:rPr lang="fr-BE" sz="3600" dirty="0">
                <a:solidFill>
                  <a:srgbClr val="002060"/>
                </a:solidFill>
              </a:rPr>
            </a:br>
            <a:r>
              <a:rPr lang="fr-BE" sz="3600" dirty="0">
                <a:solidFill>
                  <a:srgbClr val="002060"/>
                </a:solidFill>
              </a:rPr>
              <a:t>	</a:t>
            </a:r>
            <a:r>
              <a:rPr lang="fr-BE" sz="3600" b="1" dirty="0">
                <a:solidFill>
                  <a:schemeClr val="tx1">
                    <a:lumMod val="95000"/>
                  </a:schemeClr>
                </a:solidFill>
              </a:rPr>
              <a:t>Exemple : résoudre les problèmes de respect</a:t>
            </a:r>
          </a:p>
        </p:txBody>
      </p:sp>
      <p:sp>
        <p:nvSpPr>
          <p:cNvPr id="9" name="ZoneTexte 8"/>
          <p:cNvSpPr txBox="1"/>
          <p:nvPr/>
        </p:nvSpPr>
        <p:spPr>
          <a:xfrm>
            <a:off x="123978" y="1585193"/>
            <a:ext cx="2741142" cy="646331"/>
          </a:xfrm>
          <a:prstGeom prst="rect">
            <a:avLst/>
          </a:prstGeom>
          <a:noFill/>
          <a:ln w="19050">
            <a:solidFill>
              <a:schemeClr val="accent2">
                <a:lumMod val="60000"/>
                <a:lumOff val="40000"/>
              </a:schemeClr>
            </a:solidFill>
          </a:ln>
        </p:spPr>
        <p:txBody>
          <a:bodyPr wrap="square" rtlCol="0">
            <a:spAutoFit/>
          </a:bodyPr>
          <a:lstStyle/>
          <a:p>
            <a:r>
              <a:rPr lang="fr-BE" b="1" dirty="0">
                <a:solidFill>
                  <a:schemeClr val="accent2">
                    <a:lumMod val="60000"/>
                    <a:lumOff val="40000"/>
                  </a:schemeClr>
                </a:solidFill>
              </a:rPr>
              <a:t>Missions, vision, </a:t>
            </a:r>
            <a:endParaRPr lang="fr-BE" dirty="0">
              <a:solidFill>
                <a:schemeClr val="accent2">
                  <a:lumMod val="60000"/>
                  <a:lumOff val="40000"/>
                </a:schemeClr>
              </a:solidFill>
            </a:endParaRPr>
          </a:p>
          <a:p>
            <a:r>
              <a:rPr lang="fr-BE" b="1" dirty="0">
                <a:solidFill>
                  <a:schemeClr val="accent2">
                    <a:lumMod val="60000"/>
                    <a:lumOff val="40000"/>
                  </a:schemeClr>
                </a:solidFill>
              </a:rPr>
              <a:t>valeurs, </a:t>
            </a:r>
          </a:p>
        </p:txBody>
      </p:sp>
      <p:sp>
        <p:nvSpPr>
          <p:cNvPr id="12" name="ZoneTexte 11"/>
          <p:cNvSpPr txBox="1"/>
          <p:nvPr/>
        </p:nvSpPr>
        <p:spPr>
          <a:xfrm>
            <a:off x="8656320" y="1820090"/>
            <a:ext cx="2394857" cy="1477328"/>
          </a:xfrm>
          <a:prstGeom prst="rect">
            <a:avLst/>
          </a:prstGeom>
          <a:noFill/>
          <a:ln w="19050">
            <a:solidFill>
              <a:schemeClr val="accent2">
                <a:lumMod val="60000"/>
                <a:lumOff val="40000"/>
              </a:schemeClr>
            </a:solidFill>
          </a:ln>
        </p:spPr>
        <p:txBody>
          <a:bodyPr wrap="square" rtlCol="0">
            <a:spAutoFit/>
          </a:bodyPr>
          <a:lstStyle/>
          <a:p>
            <a:r>
              <a:rPr lang="fr-BE" dirty="0">
                <a:solidFill>
                  <a:schemeClr val="accent2">
                    <a:lumMod val="60000"/>
                    <a:lumOff val="40000"/>
                  </a:schemeClr>
                </a:solidFill>
              </a:rPr>
              <a:t>Récolte de données (comportements inappropriés et nombre)</a:t>
            </a:r>
          </a:p>
        </p:txBody>
      </p:sp>
      <p:sp>
        <p:nvSpPr>
          <p:cNvPr id="16" name="ZoneTexte 15"/>
          <p:cNvSpPr txBox="1"/>
          <p:nvPr/>
        </p:nvSpPr>
        <p:spPr>
          <a:xfrm>
            <a:off x="9100457" y="3891838"/>
            <a:ext cx="2516777" cy="2585323"/>
          </a:xfrm>
          <a:prstGeom prst="rect">
            <a:avLst/>
          </a:prstGeom>
          <a:noFill/>
          <a:ln w="19050">
            <a:solidFill>
              <a:schemeClr val="accent2">
                <a:lumMod val="60000"/>
                <a:lumOff val="40000"/>
              </a:schemeClr>
            </a:solidFill>
          </a:ln>
        </p:spPr>
        <p:txBody>
          <a:bodyPr wrap="square" rtlCol="0">
            <a:spAutoFit/>
          </a:bodyPr>
          <a:lstStyle/>
          <a:p>
            <a:r>
              <a:rPr lang="fr-BE" dirty="0">
                <a:solidFill>
                  <a:schemeClr val="accent2">
                    <a:lumMod val="60000"/>
                    <a:lumOff val="40000"/>
                  </a:schemeClr>
                </a:solidFill>
              </a:rPr>
              <a:t>-</a:t>
            </a:r>
            <a:r>
              <a:rPr lang="fr-BE" dirty="0">
                <a:solidFill>
                  <a:srgbClr val="002060"/>
                </a:solidFill>
              </a:rPr>
              <a:t> </a:t>
            </a:r>
            <a:r>
              <a:rPr lang="fr-BE" dirty="0">
                <a:solidFill>
                  <a:schemeClr val="accent2">
                    <a:lumMod val="60000"/>
                    <a:lumOff val="40000"/>
                  </a:schemeClr>
                </a:solidFill>
              </a:rPr>
              <a:t>Analyse données récoltées cour par équipe SCP </a:t>
            </a:r>
          </a:p>
          <a:p>
            <a:r>
              <a:rPr lang="fr-BE" dirty="0">
                <a:solidFill>
                  <a:schemeClr val="accent2">
                    <a:lumMod val="60000"/>
                    <a:lumOff val="40000"/>
                  </a:schemeClr>
                </a:solidFill>
              </a:rPr>
              <a:t>- Décision(s) concernant intervention(s) à mener (matrice des comportements attendus)</a:t>
            </a:r>
          </a:p>
        </p:txBody>
      </p:sp>
      <p:sp>
        <p:nvSpPr>
          <p:cNvPr id="19" name="ZoneTexte 18"/>
          <p:cNvSpPr txBox="1"/>
          <p:nvPr/>
        </p:nvSpPr>
        <p:spPr>
          <a:xfrm>
            <a:off x="83141" y="4999833"/>
            <a:ext cx="3220286" cy="1477328"/>
          </a:xfrm>
          <a:prstGeom prst="rect">
            <a:avLst/>
          </a:prstGeom>
          <a:noFill/>
          <a:ln w="19050">
            <a:solidFill>
              <a:schemeClr val="accent2">
                <a:lumMod val="60000"/>
                <a:lumOff val="40000"/>
              </a:schemeClr>
            </a:solidFill>
          </a:ln>
        </p:spPr>
        <p:txBody>
          <a:bodyPr wrap="square" rtlCol="0">
            <a:spAutoFit/>
          </a:bodyPr>
          <a:lstStyle/>
          <a:p>
            <a:r>
              <a:rPr lang="fr-BE" dirty="0">
                <a:solidFill>
                  <a:schemeClr val="accent2">
                    <a:lumMod val="60000"/>
                    <a:lumOff val="40000"/>
                  </a:schemeClr>
                </a:solidFill>
              </a:rPr>
              <a:t>Mise en place de l’intervention avec TOUS = enseignement explicite, renforcement/conséquences</a:t>
            </a:r>
          </a:p>
        </p:txBody>
      </p:sp>
      <p:sp>
        <p:nvSpPr>
          <p:cNvPr id="22" name="ZoneTexte 21"/>
          <p:cNvSpPr txBox="1"/>
          <p:nvPr/>
        </p:nvSpPr>
        <p:spPr>
          <a:xfrm>
            <a:off x="57337" y="3088179"/>
            <a:ext cx="2372849" cy="1477328"/>
          </a:xfrm>
          <a:prstGeom prst="rect">
            <a:avLst/>
          </a:prstGeom>
          <a:noFill/>
          <a:ln w="19050">
            <a:solidFill>
              <a:schemeClr val="accent2">
                <a:lumMod val="60000"/>
                <a:lumOff val="40000"/>
              </a:schemeClr>
            </a:solidFill>
          </a:ln>
        </p:spPr>
        <p:txBody>
          <a:bodyPr wrap="square" rtlCol="0">
            <a:spAutoFit/>
          </a:bodyPr>
          <a:lstStyle/>
          <a:p>
            <a:r>
              <a:rPr lang="fr-BE" dirty="0">
                <a:solidFill>
                  <a:schemeClr val="accent2">
                    <a:lumMod val="60000"/>
                    <a:lumOff val="40000"/>
                  </a:schemeClr>
                </a:solidFill>
              </a:rPr>
              <a:t>Nouvelle récolte de données pour vérifier efficacité intervention et fidélité</a:t>
            </a:r>
          </a:p>
        </p:txBody>
      </p:sp>
      <p:pic>
        <p:nvPicPr>
          <p:cNvPr id="17" name="Image 16"/>
          <p:cNvPicPr>
            <a:picLocks noChangeAspect="1"/>
          </p:cNvPicPr>
          <p:nvPr/>
        </p:nvPicPr>
        <p:blipFill>
          <a:blip r:embed="rId2"/>
          <a:stretch>
            <a:fillRect/>
          </a:stretch>
        </p:blipFill>
        <p:spPr>
          <a:xfrm>
            <a:off x="3788228" y="1729467"/>
            <a:ext cx="4729103" cy="4189840"/>
          </a:xfrm>
          <a:prstGeom prst="rect">
            <a:avLst/>
          </a:prstGeom>
        </p:spPr>
      </p:pic>
      <p:cxnSp>
        <p:nvCxnSpPr>
          <p:cNvPr id="6" name="Connecteur droit avec flèche 5"/>
          <p:cNvCxnSpPr/>
          <p:nvPr/>
        </p:nvCxnSpPr>
        <p:spPr>
          <a:xfrm flipH="1" flipV="1">
            <a:off x="2865120" y="2107474"/>
            <a:ext cx="2821577" cy="4876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endCxn id="22" idx="3"/>
          </p:cNvCxnSpPr>
          <p:nvPr/>
        </p:nvCxnSpPr>
        <p:spPr>
          <a:xfrm flipH="1">
            <a:off x="2430186" y="3581379"/>
            <a:ext cx="2307277" cy="2454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endCxn id="19" idx="3"/>
          </p:cNvCxnSpPr>
          <p:nvPr/>
        </p:nvCxnSpPr>
        <p:spPr>
          <a:xfrm flipH="1">
            <a:off x="3303427" y="4999833"/>
            <a:ext cx="1621680" cy="7386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endCxn id="16" idx="1"/>
          </p:cNvCxnSpPr>
          <p:nvPr/>
        </p:nvCxnSpPr>
        <p:spPr>
          <a:xfrm>
            <a:off x="7184571" y="4676503"/>
            <a:ext cx="1915886" cy="5079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7323909" y="2673531"/>
            <a:ext cx="1324050" cy="49638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793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7809A-CE13-4EA9-A546-45A72BBB7D82}"/>
              </a:ext>
            </a:extLst>
          </p:cNvPr>
          <p:cNvSpPr>
            <a:spLocks noGrp="1"/>
          </p:cNvSpPr>
          <p:nvPr>
            <p:ph type="title"/>
          </p:nvPr>
        </p:nvSpPr>
        <p:spPr>
          <a:xfrm>
            <a:off x="646111" y="452718"/>
            <a:ext cx="9404723" cy="897111"/>
          </a:xfrm>
        </p:spPr>
        <p:txBody>
          <a:bodyPr/>
          <a:lstStyle/>
          <a:p>
            <a:r>
              <a:rPr lang="fr-BE" dirty="0">
                <a:solidFill>
                  <a:schemeClr val="tx1">
                    <a:lumMod val="95000"/>
                  </a:schemeClr>
                </a:solidFill>
              </a:rPr>
              <a:t>Quand fait-on quoi ?</a:t>
            </a:r>
            <a:endParaRPr lang="fr-BE" dirty="0"/>
          </a:p>
        </p:txBody>
      </p:sp>
      <p:graphicFrame>
        <p:nvGraphicFramePr>
          <p:cNvPr id="4" name="Espace réservé du contenu 3">
            <a:extLst>
              <a:ext uri="{FF2B5EF4-FFF2-40B4-BE49-F238E27FC236}">
                <a16:creationId xmlns:a16="http://schemas.microsoft.com/office/drawing/2014/main" id="{F98BFC6B-B9B0-46B8-96DD-2C779C20BE81}"/>
              </a:ext>
            </a:extLst>
          </p:cNvPr>
          <p:cNvGraphicFramePr>
            <a:graphicFrameLocks noGrp="1"/>
          </p:cNvGraphicFramePr>
          <p:nvPr>
            <p:ph idx="1"/>
            <p:extLst>
              <p:ext uri="{D42A27DB-BD31-4B8C-83A1-F6EECF244321}">
                <p14:modId xmlns:p14="http://schemas.microsoft.com/office/powerpoint/2010/main" val="713927052"/>
              </p:ext>
            </p:extLst>
          </p:nvPr>
        </p:nvGraphicFramePr>
        <p:xfrm>
          <a:off x="1442584" y="981891"/>
          <a:ext cx="9306832" cy="4650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èche : droite 5">
            <a:extLst>
              <a:ext uri="{FF2B5EF4-FFF2-40B4-BE49-F238E27FC236}">
                <a16:creationId xmlns:a16="http://schemas.microsoft.com/office/drawing/2014/main" id="{6B61B5F8-D015-4214-B055-B3C89EB5BD9A}"/>
              </a:ext>
            </a:extLst>
          </p:cNvPr>
          <p:cNvSpPr/>
          <p:nvPr/>
        </p:nvSpPr>
        <p:spPr>
          <a:xfrm>
            <a:off x="1927633" y="5146893"/>
            <a:ext cx="8821783" cy="1258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b="1" dirty="0"/>
              <a:t>Accompagnement bimensuel par le coach</a:t>
            </a:r>
          </a:p>
        </p:txBody>
      </p:sp>
    </p:spTree>
    <p:extLst>
      <p:ext uri="{BB962C8B-B14F-4D97-AF65-F5344CB8AC3E}">
        <p14:creationId xmlns:p14="http://schemas.microsoft.com/office/powerpoint/2010/main" val="807115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276693"/>
            <a:ext cx="10820400" cy="1293028"/>
          </a:xfrm>
        </p:spPr>
        <p:txBody>
          <a:bodyPr/>
          <a:lstStyle/>
          <a:p>
            <a:r>
              <a:rPr lang="fr-BE" dirty="0">
                <a:solidFill>
                  <a:schemeClr val="tx1"/>
                </a:solidFill>
              </a:rPr>
              <a:t>Réflexion sur les aménagements possibles de l’environnement</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762125"/>
            <a:ext cx="33940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ijdelijke aanduiding voor inhoud 7" descr="photo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809331" y="1762126"/>
            <a:ext cx="6034087" cy="4525962"/>
          </a:xfrm>
          <a:prstGeom prst="rect">
            <a:avLst/>
          </a:prstGeom>
        </p:spPr>
      </p:pic>
    </p:spTree>
    <p:extLst>
      <p:ext uri="{BB962C8B-B14F-4D97-AF65-F5344CB8AC3E}">
        <p14:creationId xmlns:p14="http://schemas.microsoft.com/office/powerpoint/2010/main" val="257243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37714" t="25270" r="38381" b="16825"/>
          <a:stretch/>
        </p:blipFill>
        <p:spPr>
          <a:xfrm>
            <a:off x="224790" y="153005"/>
            <a:ext cx="2987040" cy="5426652"/>
          </a:xfrm>
          <a:prstGeom prst="rect">
            <a:avLst/>
          </a:prstGeom>
        </p:spPr>
      </p:pic>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54603" t="44950" r="29160" b="30697"/>
          <a:stretch/>
        </p:blipFill>
        <p:spPr>
          <a:xfrm>
            <a:off x="3196045" y="0"/>
            <a:ext cx="3814355" cy="4290433"/>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9962" y="87816"/>
            <a:ext cx="3416808" cy="4114800"/>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829" y="3254257"/>
            <a:ext cx="2964180" cy="3494885"/>
          </a:xfrm>
          <a:prstGeom prst="rect">
            <a:avLst/>
          </a:prstGeom>
        </p:spPr>
      </p:pic>
    </p:spTree>
    <p:extLst>
      <p:ext uri="{BB962C8B-B14F-4D97-AF65-F5344CB8AC3E}">
        <p14:creationId xmlns:p14="http://schemas.microsoft.com/office/powerpoint/2010/main" val="4110502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276693"/>
            <a:ext cx="10820400" cy="1293028"/>
          </a:xfrm>
        </p:spPr>
        <p:txBody>
          <a:bodyPr/>
          <a:lstStyle/>
          <a:p>
            <a:r>
              <a:rPr lang="fr-BE" dirty="0">
                <a:solidFill>
                  <a:schemeClr val="tx1"/>
                </a:solidFill>
              </a:rPr>
              <a:t>Réflexion sur le système de </a:t>
            </a:r>
            <a:br>
              <a:rPr lang="fr-BE" dirty="0">
                <a:solidFill>
                  <a:schemeClr val="tx1"/>
                </a:solidFill>
              </a:rPr>
            </a:br>
            <a:r>
              <a:rPr lang="fr-BE" dirty="0">
                <a:solidFill>
                  <a:schemeClr val="tx1"/>
                </a:solidFill>
              </a:rPr>
              <a:t>renforcement</a:t>
            </a: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843" y="2592342"/>
            <a:ext cx="5144005" cy="2968625"/>
          </a:xfr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5000" t="35556" r="21111" b="23472"/>
          <a:stretch/>
        </p:blipFill>
        <p:spPr>
          <a:xfrm>
            <a:off x="5537290" y="1060630"/>
            <a:ext cx="3286125" cy="2809875"/>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14815" t="43056" r="11481" b="14166"/>
          <a:stretch/>
        </p:blipFill>
        <p:spPr>
          <a:xfrm>
            <a:off x="8001000" y="3619500"/>
            <a:ext cx="3790950" cy="2933700"/>
          </a:xfrm>
          <a:prstGeom prst="rect">
            <a:avLst/>
          </a:prstGeom>
        </p:spPr>
      </p:pic>
    </p:spTree>
    <p:extLst>
      <p:ext uri="{BB962C8B-B14F-4D97-AF65-F5344CB8AC3E}">
        <p14:creationId xmlns:p14="http://schemas.microsoft.com/office/powerpoint/2010/main" val="2163214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B3C618-47F7-433F-B296-C498A59035B3}"/>
              </a:ext>
            </a:extLst>
          </p:cNvPr>
          <p:cNvSpPr>
            <a:spLocks noGrp="1"/>
          </p:cNvSpPr>
          <p:nvPr>
            <p:ph type="title"/>
          </p:nvPr>
        </p:nvSpPr>
        <p:spPr/>
        <p:txBody>
          <a:bodyPr/>
          <a:lstStyle/>
          <a:p>
            <a:r>
              <a:rPr lang="fr-BE" dirty="0"/>
              <a:t>Ce qui est essentiel…</a:t>
            </a:r>
          </a:p>
        </p:txBody>
      </p:sp>
      <p:pic>
        <p:nvPicPr>
          <p:cNvPr id="5" name="Espace réservé du contenu 4" descr="Vivats">
            <a:extLst>
              <a:ext uri="{FF2B5EF4-FFF2-40B4-BE49-F238E27FC236}">
                <a16:creationId xmlns:a16="http://schemas.microsoft.com/office/drawing/2014/main" id="{EB32CF81-87C9-4930-BE60-FB4BAF9E426D}"/>
              </a:ext>
            </a:extLst>
          </p:cNvPr>
          <p:cNvPicPr>
            <a:picLocks noGrp="1" noChangeAspect="1"/>
          </p:cNvPicPr>
          <p:nvPr>
            <p:ph idx="1"/>
          </p:nvPr>
        </p:nvPicPr>
        <p:blipFill>
          <a:blip r:embed="rId3">
            <a:extLst>
              <a:ext uri="{96DAC541-7B7A-43D3-8B79-37D633B846F1}">
                <asvg:svgBlip xmlns="" xmlns:asvg="http://schemas.microsoft.com/office/drawing/2016/SVG/main" r:embed="rId4"/>
              </a:ext>
            </a:extLst>
          </a:blip>
          <a:stretch>
            <a:fillRect/>
          </a:stretch>
        </p:blipFill>
        <p:spPr>
          <a:xfrm>
            <a:off x="5015999" y="4110810"/>
            <a:ext cx="2160000" cy="2160000"/>
          </a:xfrm>
        </p:spPr>
      </p:pic>
      <p:pic>
        <p:nvPicPr>
          <p:cNvPr id="7" name="Graphique 6" descr="Applaudissements">
            <a:extLst>
              <a:ext uri="{FF2B5EF4-FFF2-40B4-BE49-F238E27FC236}">
                <a16:creationId xmlns:a16="http://schemas.microsoft.com/office/drawing/2014/main" id="{D6E4C095-7E5C-4F58-855D-CBE0BA74525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026345" y="1487238"/>
            <a:ext cx="2160000" cy="2160000"/>
          </a:xfrm>
          <a:prstGeom prst="rect">
            <a:avLst/>
          </a:prstGeom>
        </p:spPr>
      </p:pic>
      <p:pic>
        <p:nvPicPr>
          <p:cNvPr id="9" name="Graphique 8" descr="Poignée de main">
            <a:extLst>
              <a:ext uri="{FF2B5EF4-FFF2-40B4-BE49-F238E27FC236}">
                <a16:creationId xmlns:a16="http://schemas.microsoft.com/office/drawing/2014/main" id="{618948EC-7BAF-499B-A785-0B219F66840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005655" y="1644104"/>
            <a:ext cx="2160000" cy="2160000"/>
          </a:xfrm>
          <a:prstGeom prst="rect">
            <a:avLst/>
          </a:prstGeom>
        </p:spPr>
      </p:pic>
      <p:sp>
        <p:nvSpPr>
          <p:cNvPr id="10" name="ZoneTexte 9">
            <a:extLst>
              <a:ext uri="{FF2B5EF4-FFF2-40B4-BE49-F238E27FC236}">
                <a16:creationId xmlns:a16="http://schemas.microsoft.com/office/drawing/2014/main" id="{3AEDF326-CE41-41A7-8CA6-F47B2629555D}"/>
              </a:ext>
            </a:extLst>
          </p:cNvPr>
          <p:cNvSpPr txBox="1"/>
          <p:nvPr/>
        </p:nvSpPr>
        <p:spPr>
          <a:xfrm>
            <a:off x="1626287" y="3333750"/>
            <a:ext cx="2918735" cy="369332"/>
          </a:xfrm>
          <a:prstGeom prst="rect">
            <a:avLst/>
          </a:prstGeom>
          <a:noFill/>
        </p:spPr>
        <p:txBody>
          <a:bodyPr wrap="square" rtlCol="0">
            <a:spAutoFit/>
          </a:bodyPr>
          <a:lstStyle/>
          <a:p>
            <a:pPr algn="ctr"/>
            <a:r>
              <a:rPr lang="fr-BE" dirty="0"/>
              <a:t>Soutien de la Direction</a:t>
            </a:r>
          </a:p>
        </p:txBody>
      </p:sp>
      <p:sp>
        <p:nvSpPr>
          <p:cNvPr id="12" name="ZoneTexte 11">
            <a:extLst>
              <a:ext uri="{FF2B5EF4-FFF2-40B4-BE49-F238E27FC236}">
                <a16:creationId xmlns:a16="http://schemas.microsoft.com/office/drawing/2014/main" id="{EB51F402-E83A-4BB6-B137-E4F2697C6220}"/>
              </a:ext>
            </a:extLst>
          </p:cNvPr>
          <p:cNvSpPr txBox="1"/>
          <p:nvPr/>
        </p:nvSpPr>
        <p:spPr>
          <a:xfrm>
            <a:off x="7646977" y="3423104"/>
            <a:ext cx="2918735" cy="369332"/>
          </a:xfrm>
          <a:prstGeom prst="rect">
            <a:avLst/>
          </a:prstGeom>
          <a:noFill/>
        </p:spPr>
        <p:txBody>
          <a:bodyPr wrap="square" rtlCol="0">
            <a:spAutoFit/>
          </a:bodyPr>
          <a:lstStyle/>
          <a:p>
            <a:pPr algn="ctr"/>
            <a:r>
              <a:rPr lang="fr-BE" dirty="0"/>
              <a:t>Accord de l’équipe</a:t>
            </a:r>
          </a:p>
        </p:txBody>
      </p:sp>
      <p:sp>
        <p:nvSpPr>
          <p:cNvPr id="14" name="ZoneTexte 13">
            <a:extLst>
              <a:ext uri="{FF2B5EF4-FFF2-40B4-BE49-F238E27FC236}">
                <a16:creationId xmlns:a16="http://schemas.microsoft.com/office/drawing/2014/main" id="{D507F392-3512-4346-A5E0-CD7C6AD24734}"/>
              </a:ext>
            </a:extLst>
          </p:cNvPr>
          <p:cNvSpPr txBox="1"/>
          <p:nvPr/>
        </p:nvSpPr>
        <p:spPr>
          <a:xfrm>
            <a:off x="4636632" y="6043916"/>
            <a:ext cx="2918735" cy="369332"/>
          </a:xfrm>
          <a:prstGeom prst="rect">
            <a:avLst/>
          </a:prstGeom>
          <a:noFill/>
        </p:spPr>
        <p:txBody>
          <a:bodyPr wrap="square" rtlCol="0">
            <a:spAutoFit/>
          </a:bodyPr>
          <a:lstStyle/>
          <a:p>
            <a:pPr algn="ctr"/>
            <a:r>
              <a:rPr lang="fr-BE" dirty="0"/>
              <a:t>Harmonisation</a:t>
            </a:r>
          </a:p>
        </p:txBody>
      </p:sp>
    </p:spTree>
    <p:extLst>
      <p:ext uri="{BB962C8B-B14F-4D97-AF65-F5344CB8AC3E}">
        <p14:creationId xmlns:p14="http://schemas.microsoft.com/office/powerpoint/2010/main" val="661831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solidFill>
                  <a:schemeClr val="tx1">
                    <a:lumMod val="95000"/>
                  </a:schemeClr>
                </a:solidFill>
              </a:rPr>
              <a:t>Leviers/Freins</a:t>
            </a:r>
          </a:p>
        </p:txBody>
      </p:sp>
      <p:sp>
        <p:nvSpPr>
          <p:cNvPr id="3" name="Espace réservé du contenu 2"/>
          <p:cNvSpPr>
            <a:spLocks noGrp="1"/>
          </p:cNvSpPr>
          <p:nvPr>
            <p:ph idx="1"/>
          </p:nvPr>
        </p:nvSpPr>
        <p:spPr>
          <a:xfrm>
            <a:off x="646111" y="1524000"/>
            <a:ext cx="9403743" cy="4724399"/>
          </a:xfrm>
        </p:spPr>
        <p:txBody>
          <a:bodyPr>
            <a:normAutofit fontScale="92500"/>
          </a:bodyPr>
          <a:lstStyle/>
          <a:p>
            <a:r>
              <a:rPr lang="fr-BE" b="1" dirty="0"/>
              <a:t>Adhésion de départ de l’équipe éducative </a:t>
            </a:r>
            <a:r>
              <a:rPr lang="fr-BE" dirty="0">
                <a:solidFill>
                  <a:schemeClr val="accent2">
                    <a:lumMod val="60000"/>
                    <a:lumOff val="40000"/>
                  </a:schemeClr>
                </a:solidFill>
              </a:rPr>
              <a:t>(changement de paradigme, mise en place par tous + modelage) </a:t>
            </a:r>
            <a:r>
              <a:rPr lang="fr-BE" dirty="0">
                <a:solidFill>
                  <a:schemeClr val="accent2">
                    <a:lumMod val="60000"/>
                    <a:lumOff val="40000"/>
                  </a:schemeClr>
                </a:solidFill>
                <a:sym typeface="Wingdings" panose="05000000000000000000" pitchFamily="2" charset="2"/>
              </a:rPr>
              <a:t> alignement des pratiques</a:t>
            </a:r>
            <a:endParaRPr lang="fr-BE" dirty="0">
              <a:solidFill>
                <a:schemeClr val="accent2">
                  <a:lumMod val="60000"/>
                  <a:lumOff val="40000"/>
                </a:schemeClr>
              </a:solidFill>
            </a:endParaRPr>
          </a:p>
          <a:p>
            <a:r>
              <a:rPr lang="fr-BE" b="1" dirty="0"/>
              <a:t>Soutien actif de la direction</a:t>
            </a:r>
            <a:r>
              <a:rPr lang="fr-BE" dirty="0">
                <a:solidFill>
                  <a:schemeClr val="accent2">
                    <a:lumMod val="60000"/>
                    <a:lumOff val="40000"/>
                  </a:schemeClr>
                </a:solidFill>
              </a:rPr>
              <a:t> (du PO) </a:t>
            </a:r>
            <a:r>
              <a:rPr lang="fr-BE" dirty="0">
                <a:solidFill>
                  <a:schemeClr val="accent2">
                    <a:lumMod val="60000"/>
                    <a:lumOff val="40000"/>
                  </a:schemeClr>
                </a:solidFill>
                <a:sym typeface="Wingdings" panose="05000000000000000000" pitchFamily="2" charset="2"/>
              </a:rPr>
              <a:t> </a:t>
            </a:r>
            <a:r>
              <a:rPr lang="fr-BE" dirty="0">
                <a:solidFill>
                  <a:schemeClr val="accent2">
                    <a:lumMod val="60000"/>
                    <a:lumOff val="40000"/>
                  </a:schemeClr>
                </a:solidFill>
              </a:rPr>
              <a:t> notamment ressources organisationnelles et financières</a:t>
            </a:r>
          </a:p>
          <a:p>
            <a:pPr marL="400050" lvl="1" indent="0">
              <a:buNone/>
            </a:pPr>
            <a:r>
              <a:rPr lang="fr-BE" sz="1400" b="1" dirty="0">
                <a:solidFill>
                  <a:schemeClr val="accent2">
                    <a:lumMod val="60000"/>
                    <a:lumOff val="40000"/>
                  </a:schemeClr>
                </a:solidFill>
              </a:rPr>
              <a:t>Ressource organisationnelle importante = temps de réunion prévu et organisé à l’horaire</a:t>
            </a:r>
          </a:p>
          <a:p>
            <a:r>
              <a:rPr lang="fr-BE" dirty="0">
                <a:solidFill>
                  <a:schemeClr val="accent2">
                    <a:lumMod val="60000"/>
                    <a:lumOff val="40000"/>
                  </a:schemeClr>
                </a:solidFill>
              </a:rPr>
              <a:t>Stabilité équipe SCP/stabilité des équipes éducatives (y compris direction)</a:t>
            </a:r>
          </a:p>
          <a:p>
            <a:r>
              <a:rPr lang="fr-BE" dirty="0">
                <a:solidFill>
                  <a:schemeClr val="accent2">
                    <a:lumMod val="60000"/>
                    <a:lumOff val="40000"/>
                  </a:schemeClr>
                </a:solidFill>
              </a:rPr>
              <a:t>Intégration SCP au projet d’établissement</a:t>
            </a:r>
          </a:p>
          <a:p>
            <a:r>
              <a:rPr lang="fr-BE" b="1" dirty="0"/>
              <a:t>Coaching</a:t>
            </a:r>
            <a:r>
              <a:rPr lang="fr-BE" dirty="0">
                <a:solidFill>
                  <a:schemeClr val="accent2">
                    <a:lumMod val="60000"/>
                    <a:lumOff val="40000"/>
                  </a:schemeClr>
                </a:solidFill>
              </a:rPr>
              <a:t> </a:t>
            </a:r>
          </a:p>
          <a:p>
            <a:r>
              <a:rPr lang="fr-BE" dirty="0">
                <a:solidFill>
                  <a:schemeClr val="accent2">
                    <a:lumMod val="60000"/>
                    <a:lumOff val="40000"/>
                  </a:schemeClr>
                </a:solidFill>
              </a:rPr>
              <a:t>Système de communication interne efficace</a:t>
            </a:r>
          </a:p>
          <a:p>
            <a:r>
              <a:rPr lang="fr-BE" dirty="0">
                <a:solidFill>
                  <a:schemeClr val="accent2">
                    <a:lumMod val="60000"/>
                    <a:lumOff val="40000"/>
                  </a:schemeClr>
                </a:solidFill>
              </a:rPr>
              <a:t>Surveillance active</a:t>
            </a:r>
          </a:p>
          <a:p>
            <a:endParaRPr lang="fr-BE" dirty="0">
              <a:solidFill>
                <a:schemeClr val="accent2">
                  <a:lumMod val="60000"/>
                  <a:lumOff val="40000"/>
                </a:schemeClr>
              </a:solidFill>
            </a:endParaRPr>
          </a:p>
          <a:p>
            <a:r>
              <a:rPr lang="fr-BE" sz="2400" b="1" dirty="0">
                <a:solidFill>
                  <a:schemeClr val="accent2">
                    <a:lumMod val="60000"/>
                    <a:lumOff val="40000"/>
                  </a:schemeClr>
                </a:solidFill>
              </a:rPr>
              <a:t>Culture de récolte de données peu développée</a:t>
            </a:r>
          </a:p>
          <a:p>
            <a:endParaRPr lang="fr-BE" dirty="0">
              <a:solidFill>
                <a:schemeClr val="accent2">
                  <a:lumMod val="60000"/>
                  <a:lumOff val="40000"/>
                </a:schemeClr>
              </a:solidFill>
            </a:endParaRPr>
          </a:p>
          <a:p>
            <a:endParaRPr lang="fr-BE" dirty="0">
              <a:solidFill>
                <a:schemeClr val="accent2">
                  <a:lumMod val="60000"/>
                  <a:lumOff val="40000"/>
                </a:schemeClr>
              </a:solidFill>
            </a:endParaRPr>
          </a:p>
          <a:p>
            <a:endParaRPr lang="fr-BE" dirty="0">
              <a:solidFill>
                <a:schemeClr val="accent2">
                  <a:lumMod val="60000"/>
                  <a:lumOff val="40000"/>
                </a:schemeClr>
              </a:solidFill>
            </a:endParaRPr>
          </a:p>
        </p:txBody>
      </p:sp>
    </p:spTree>
    <p:extLst>
      <p:ext uri="{BB962C8B-B14F-4D97-AF65-F5344CB8AC3E}">
        <p14:creationId xmlns:p14="http://schemas.microsoft.com/office/powerpoint/2010/main" val="1511306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1554" y="2052918"/>
            <a:ext cx="11187107" cy="4258430"/>
          </a:xfrm>
        </p:spPr>
        <p:txBody>
          <a:bodyPr>
            <a:normAutofit fontScale="92500" lnSpcReduction="10000"/>
          </a:bodyPr>
          <a:lstStyle/>
          <a:p>
            <a:r>
              <a:rPr lang="fr-BE" sz="2800" b="1" dirty="0">
                <a:solidFill>
                  <a:schemeClr val="accent2">
                    <a:lumMod val="60000"/>
                    <a:lumOff val="40000"/>
                  </a:schemeClr>
                </a:solidFill>
              </a:rPr>
              <a:t>Philosophie</a:t>
            </a:r>
            <a:r>
              <a:rPr lang="fr-BE" sz="2800" dirty="0">
                <a:solidFill>
                  <a:schemeClr val="accent2">
                    <a:lumMod val="60000"/>
                    <a:lumOff val="40000"/>
                  </a:schemeClr>
                </a:solidFill>
              </a:rPr>
              <a:t> </a:t>
            </a:r>
            <a:r>
              <a:rPr lang="fr-BE" sz="2800" b="1" dirty="0">
                <a:solidFill>
                  <a:schemeClr val="accent2">
                    <a:lumMod val="60000"/>
                    <a:lumOff val="40000"/>
                  </a:schemeClr>
                </a:solidFill>
              </a:rPr>
              <a:t>positive</a:t>
            </a:r>
            <a:endParaRPr lang="fr-BE" sz="2800" dirty="0">
              <a:solidFill>
                <a:schemeClr val="accent2">
                  <a:lumMod val="60000"/>
                  <a:lumOff val="40000"/>
                </a:schemeClr>
              </a:solidFill>
            </a:endParaRPr>
          </a:p>
          <a:p>
            <a:r>
              <a:rPr lang="fr-BE" sz="2800" b="1" dirty="0">
                <a:solidFill>
                  <a:schemeClr val="accent2">
                    <a:lumMod val="60000"/>
                    <a:lumOff val="40000"/>
                  </a:schemeClr>
                </a:solidFill>
              </a:rPr>
              <a:t>Réponse à l’intervention</a:t>
            </a:r>
          </a:p>
          <a:p>
            <a:r>
              <a:rPr lang="fr-BE" sz="2800" b="1" dirty="0">
                <a:solidFill>
                  <a:schemeClr val="accent2">
                    <a:lumMod val="60000"/>
                    <a:lumOff val="40000"/>
                  </a:schemeClr>
                </a:solidFill>
              </a:rPr>
              <a:t>Importance du climat scolaire</a:t>
            </a:r>
            <a:endParaRPr lang="fr-BE" sz="2800" dirty="0">
              <a:solidFill>
                <a:schemeClr val="accent2">
                  <a:lumMod val="60000"/>
                  <a:lumOff val="40000"/>
                </a:schemeClr>
              </a:solidFill>
            </a:endParaRPr>
          </a:p>
          <a:p>
            <a:pPr marL="0" indent="0">
              <a:buNone/>
            </a:pPr>
            <a:endParaRPr lang="fr-BE" sz="2800" dirty="0">
              <a:solidFill>
                <a:schemeClr val="accent2">
                  <a:lumMod val="60000"/>
                  <a:lumOff val="40000"/>
                </a:schemeClr>
              </a:solidFill>
            </a:endParaRPr>
          </a:p>
          <a:p>
            <a:pPr marL="0" indent="0">
              <a:buNone/>
            </a:pPr>
            <a:r>
              <a:rPr lang="fr-BE" sz="2800" b="1" u="sng" dirty="0">
                <a:solidFill>
                  <a:schemeClr val="accent2">
                    <a:lumMod val="60000"/>
                    <a:lumOff val="40000"/>
                  </a:schemeClr>
                </a:solidFill>
              </a:rPr>
              <a:t>MAIS nécessité </a:t>
            </a:r>
            <a:r>
              <a:rPr lang="fr-BE" sz="2800" b="1" dirty="0">
                <a:solidFill>
                  <a:schemeClr val="accent2">
                    <a:lumMod val="60000"/>
                    <a:lumOff val="40000"/>
                  </a:schemeClr>
                </a:solidFill>
              </a:rPr>
              <a:t>de c</a:t>
            </a:r>
            <a:r>
              <a:rPr lang="fr-BE" sz="2800" dirty="0">
                <a:solidFill>
                  <a:schemeClr val="accent2">
                    <a:lumMod val="60000"/>
                    <a:lumOff val="40000"/>
                  </a:schemeClr>
                </a:solidFill>
              </a:rPr>
              <a:t>hangement d’abord de la part de l’équipe éducative : souligner le positif et le « déjà-là » </a:t>
            </a:r>
          </a:p>
          <a:p>
            <a:pPr marL="400050" lvl="1" indent="0">
              <a:buNone/>
            </a:pPr>
            <a:r>
              <a:rPr lang="fr-BE" sz="2600" b="1" dirty="0">
                <a:solidFill>
                  <a:schemeClr val="accent2">
                    <a:lumMod val="60000"/>
                    <a:lumOff val="40000"/>
                  </a:schemeClr>
                </a:solidFill>
              </a:rPr>
              <a:t>Changement de paradigme  </a:t>
            </a:r>
            <a:r>
              <a:rPr lang="fr-BE" sz="2600" dirty="0">
                <a:solidFill>
                  <a:schemeClr val="accent2">
                    <a:lumMod val="60000"/>
                    <a:lumOff val="40000"/>
                  </a:schemeClr>
                </a:solidFill>
                <a:sym typeface="Wingdings" panose="05000000000000000000" pitchFamily="2" charset="2"/>
              </a:rPr>
              <a:t> </a:t>
            </a:r>
            <a:r>
              <a:rPr lang="fr-BE" sz="2600" b="1" dirty="0">
                <a:solidFill>
                  <a:schemeClr val="accent2">
                    <a:lumMod val="60000"/>
                    <a:lumOff val="40000"/>
                  </a:schemeClr>
                </a:solidFill>
                <a:sym typeface="Wingdings" panose="05000000000000000000" pitchFamily="2" charset="2"/>
              </a:rPr>
              <a:t>TEMPS</a:t>
            </a:r>
          </a:p>
          <a:p>
            <a:pPr marL="0" indent="0">
              <a:buNone/>
            </a:pPr>
            <a:r>
              <a:rPr lang="fr-BE" sz="2800" dirty="0">
                <a:solidFill>
                  <a:schemeClr val="accent2">
                    <a:lumMod val="60000"/>
                    <a:lumOff val="40000"/>
                  </a:schemeClr>
                </a:solidFill>
                <a:sym typeface="Wingdings" panose="05000000000000000000" pitchFamily="2" charset="2"/>
              </a:rPr>
              <a:t> Nécessité d’harmonisation des pratiques de l’équipe éducative sinon pas 	cohérence</a:t>
            </a:r>
            <a:endParaRPr lang="fr-BE" sz="2800" dirty="0">
              <a:solidFill>
                <a:schemeClr val="accent2">
                  <a:lumMod val="60000"/>
                  <a:lumOff val="40000"/>
                </a:schemeClr>
              </a:solidFill>
            </a:endParaRPr>
          </a:p>
          <a:p>
            <a:endParaRPr lang="fr-BE" dirty="0">
              <a:solidFill>
                <a:schemeClr val="accent2">
                  <a:lumMod val="60000"/>
                  <a:lumOff val="40000"/>
                </a:schemeClr>
              </a:solidFill>
            </a:endParaRPr>
          </a:p>
        </p:txBody>
      </p:sp>
      <p:sp>
        <p:nvSpPr>
          <p:cNvPr id="4" name="Titre 1"/>
          <p:cNvSpPr>
            <a:spLocks noGrp="1"/>
          </p:cNvSpPr>
          <p:nvPr>
            <p:ph type="title"/>
          </p:nvPr>
        </p:nvSpPr>
        <p:spPr>
          <a:xfrm>
            <a:off x="348343" y="313381"/>
            <a:ext cx="10607041" cy="1402208"/>
          </a:xfrm>
        </p:spPr>
        <p:txBody>
          <a:bodyPr anchor="ctr"/>
          <a:lstStyle/>
          <a:p>
            <a:r>
              <a:rPr lang="fr-BE" dirty="0">
                <a:solidFill>
                  <a:schemeClr val="tx1">
                    <a:lumMod val="95000"/>
                  </a:schemeClr>
                </a:solidFill>
              </a:rPr>
              <a:t>Ce qui est marquant à propos du SCP</a:t>
            </a:r>
          </a:p>
        </p:txBody>
      </p:sp>
    </p:spTree>
    <p:extLst>
      <p:ext uri="{BB962C8B-B14F-4D97-AF65-F5344CB8AC3E}">
        <p14:creationId xmlns:p14="http://schemas.microsoft.com/office/powerpoint/2010/main" val="3443218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2446" y="1715589"/>
            <a:ext cx="11187107" cy="4258430"/>
          </a:xfrm>
        </p:spPr>
        <p:txBody>
          <a:bodyPr>
            <a:normAutofit lnSpcReduction="10000"/>
          </a:bodyPr>
          <a:lstStyle/>
          <a:p>
            <a:r>
              <a:rPr lang="fr-BE" sz="2800" b="1" dirty="0">
                <a:solidFill>
                  <a:schemeClr val="accent2">
                    <a:lumMod val="60000"/>
                    <a:lumOff val="40000"/>
                  </a:schemeClr>
                </a:solidFill>
              </a:rPr>
              <a:t>Philosophie</a:t>
            </a:r>
            <a:r>
              <a:rPr lang="fr-BE" sz="2800" dirty="0">
                <a:solidFill>
                  <a:schemeClr val="accent2">
                    <a:lumMod val="60000"/>
                    <a:lumOff val="40000"/>
                  </a:schemeClr>
                </a:solidFill>
              </a:rPr>
              <a:t> </a:t>
            </a:r>
            <a:r>
              <a:rPr lang="fr-BE" sz="2800" b="1" dirty="0">
                <a:solidFill>
                  <a:schemeClr val="accent2">
                    <a:lumMod val="60000"/>
                    <a:lumOff val="40000"/>
                  </a:schemeClr>
                </a:solidFill>
              </a:rPr>
              <a:t>positive</a:t>
            </a:r>
            <a:r>
              <a:rPr lang="fr-BE" sz="2800" dirty="0">
                <a:solidFill>
                  <a:schemeClr val="accent2">
                    <a:lumMod val="60000"/>
                    <a:lumOff val="40000"/>
                  </a:schemeClr>
                </a:solidFill>
              </a:rPr>
              <a:t> : mettre l’accent sur le déjà là et le positif = changement de paradigme</a:t>
            </a:r>
          </a:p>
          <a:p>
            <a:r>
              <a:rPr lang="fr-BE" sz="2800" b="1" dirty="0">
                <a:solidFill>
                  <a:schemeClr val="accent2">
                    <a:lumMod val="60000"/>
                    <a:lumOff val="40000"/>
                  </a:schemeClr>
                </a:solidFill>
              </a:rPr>
              <a:t>Prévention universelle (pour tout le monde) </a:t>
            </a:r>
            <a:r>
              <a:rPr lang="fr-BE" sz="2800" dirty="0">
                <a:solidFill>
                  <a:schemeClr val="accent2">
                    <a:lumMod val="60000"/>
                    <a:lumOff val="40000"/>
                  </a:schemeClr>
                </a:solidFill>
              </a:rPr>
              <a:t>d’abord et, selon la réponse aux interventions, l’intensité des aides proposées augmente = meilleure gestion des ressources (pas de l’individuel directement)</a:t>
            </a:r>
          </a:p>
          <a:p>
            <a:r>
              <a:rPr lang="fr-BE" sz="2800" b="1" dirty="0">
                <a:solidFill>
                  <a:schemeClr val="accent2">
                    <a:lumMod val="60000"/>
                    <a:lumOff val="40000"/>
                  </a:schemeClr>
                </a:solidFill>
              </a:rPr>
              <a:t>Importance du climat scolaire </a:t>
            </a:r>
            <a:r>
              <a:rPr lang="fr-BE" sz="2800" dirty="0">
                <a:solidFill>
                  <a:schemeClr val="accent2">
                    <a:lumMod val="60000"/>
                    <a:lumOff val="40000"/>
                  </a:schemeClr>
                </a:solidFill>
              </a:rPr>
              <a:t>: si sentiment de sécurité, de prévisibilité et de positivité de son environnement, l’élève apprend mieux. Focus sur les apprentissages et pas sur les « risques »/peurs </a:t>
            </a:r>
            <a:r>
              <a:rPr lang="fr-BE" sz="2800" dirty="0">
                <a:solidFill>
                  <a:schemeClr val="accent2">
                    <a:lumMod val="60000"/>
                    <a:lumOff val="40000"/>
                  </a:schemeClr>
                </a:solidFill>
                <a:sym typeface="Wingdings" pitchFamily="2" charset="2"/>
              </a:rPr>
              <a:t> diminution problèmes de comportement</a:t>
            </a:r>
            <a:endParaRPr lang="fr-BE" sz="2800" dirty="0">
              <a:solidFill>
                <a:schemeClr val="accent2">
                  <a:lumMod val="60000"/>
                  <a:lumOff val="40000"/>
                </a:schemeClr>
              </a:solidFill>
            </a:endParaRPr>
          </a:p>
          <a:p>
            <a:endParaRPr lang="fr-BE" sz="2800" dirty="0">
              <a:solidFill>
                <a:schemeClr val="accent2">
                  <a:lumMod val="60000"/>
                  <a:lumOff val="40000"/>
                </a:schemeClr>
              </a:solidFill>
            </a:endParaRPr>
          </a:p>
          <a:p>
            <a:endParaRPr lang="fr-BE" dirty="0">
              <a:solidFill>
                <a:schemeClr val="accent2">
                  <a:lumMod val="60000"/>
                  <a:lumOff val="40000"/>
                </a:schemeClr>
              </a:solidFill>
            </a:endParaRPr>
          </a:p>
        </p:txBody>
      </p:sp>
      <p:sp>
        <p:nvSpPr>
          <p:cNvPr id="4" name="Titre 1"/>
          <p:cNvSpPr>
            <a:spLocks noGrp="1"/>
          </p:cNvSpPr>
          <p:nvPr>
            <p:ph type="title"/>
          </p:nvPr>
        </p:nvSpPr>
        <p:spPr>
          <a:xfrm>
            <a:off x="348343" y="313381"/>
            <a:ext cx="10607041" cy="1402208"/>
          </a:xfrm>
        </p:spPr>
        <p:txBody>
          <a:bodyPr anchor="ctr"/>
          <a:lstStyle/>
          <a:p>
            <a:r>
              <a:rPr lang="fr-BE" dirty="0">
                <a:solidFill>
                  <a:schemeClr val="tx1">
                    <a:lumMod val="95000"/>
                  </a:schemeClr>
                </a:solidFill>
              </a:rPr>
              <a:t>Ce qui est marquant à propos du SCP</a:t>
            </a:r>
          </a:p>
        </p:txBody>
      </p:sp>
    </p:spTree>
    <p:extLst>
      <p:ext uri="{BB962C8B-B14F-4D97-AF65-F5344CB8AC3E}">
        <p14:creationId xmlns:p14="http://schemas.microsoft.com/office/powerpoint/2010/main" val="2511212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3470" y="562882"/>
            <a:ext cx="11099814" cy="4351338"/>
          </a:xfrm>
        </p:spPr>
        <p:txBody>
          <a:bodyPr>
            <a:normAutofit/>
          </a:bodyPr>
          <a:lstStyle/>
          <a:p>
            <a:pPr marL="0" indent="0" algn="ctr">
              <a:buNone/>
            </a:pPr>
            <a:endParaRPr lang="fr-BE" sz="2400" dirty="0"/>
          </a:p>
          <a:p>
            <a:pPr marL="0" indent="0" algn="ctr">
              <a:buNone/>
            </a:pPr>
            <a:endParaRPr lang="fr-BE" sz="24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18" y="2632756"/>
            <a:ext cx="5572125" cy="371475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429" y="3052507"/>
            <a:ext cx="3723425" cy="37234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949" y="1360443"/>
            <a:ext cx="4943475" cy="3714750"/>
          </a:xfrm>
          <a:prstGeom prst="rect">
            <a:avLst/>
          </a:prstGeom>
        </p:spPr>
      </p:pic>
      <p:sp>
        <p:nvSpPr>
          <p:cNvPr id="6" name="Titre 1"/>
          <p:cNvSpPr>
            <a:spLocks noGrp="1"/>
          </p:cNvSpPr>
          <p:nvPr>
            <p:ph type="title"/>
          </p:nvPr>
        </p:nvSpPr>
        <p:spPr>
          <a:xfrm>
            <a:off x="670560" y="494407"/>
            <a:ext cx="10835640" cy="1290850"/>
          </a:xfrm>
        </p:spPr>
        <p:txBody>
          <a:bodyPr/>
          <a:lstStyle/>
          <a:p>
            <a:r>
              <a:rPr lang="fr-BE" dirty="0">
                <a:solidFill>
                  <a:schemeClr val="tx1">
                    <a:lumMod val="95000"/>
                  </a:schemeClr>
                </a:solidFill>
              </a:rPr>
              <a:t>Importance de l’harmonisation</a:t>
            </a:r>
          </a:p>
        </p:txBody>
      </p:sp>
    </p:spTree>
    <p:extLst>
      <p:ext uri="{BB962C8B-B14F-4D97-AF65-F5344CB8AC3E}">
        <p14:creationId xmlns:p14="http://schemas.microsoft.com/office/powerpoint/2010/main" val="971724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0560" y="494407"/>
            <a:ext cx="10835640" cy="1290850"/>
          </a:xfrm>
        </p:spPr>
        <p:txBody>
          <a:bodyPr/>
          <a:lstStyle/>
          <a:p>
            <a:r>
              <a:rPr lang="fr-BE" dirty="0">
                <a:solidFill>
                  <a:schemeClr val="tx1">
                    <a:lumMod val="95000"/>
                  </a:schemeClr>
                </a:solidFill>
              </a:rPr>
              <a:t>Importance de l’harmonisation</a:t>
            </a:r>
          </a:p>
        </p:txBody>
      </p:sp>
      <p:sp>
        <p:nvSpPr>
          <p:cNvPr id="3" name="Espace réservé du contenu 2"/>
          <p:cNvSpPr>
            <a:spLocks noGrp="1"/>
          </p:cNvSpPr>
          <p:nvPr>
            <p:ph idx="1"/>
          </p:nvPr>
        </p:nvSpPr>
        <p:spPr>
          <a:xfrm>
            <a:off x="685800" y="1619794"/>
            <a:ext cx="10820400" cy="4972595"/>
          </a:xfrm>
        </p:spPr>
        <p:txBody>
          <a:bodyPr>
            <a:normAutofit fontScale="85000" lnSpcReduction="10000"/>
          </a:bodyPr>
          <a:lstStyle/>
          <a:p>
            <a:pPr marL="0" indent="0">
              <a:buNone/>
            </a:pPr>
            <a:r>
              <a:rPr lang="fr-BE" sz="3200" dirty="0">
                <a:solidFill>
                  <a:schemeClr val="accent1">
                    <a:lumMod val="60000"/>
                    <a:lumOff val="40000"/>
                  </a:schemeClr>
                </a:solidFill>
              </a:rPr>
              <a:t>Harmoniser (</a:t>
            </a:r>
            <a:r>
              <a:rPr lang="fr-BE" sz="3200" strike="sngStrike" dirty="0">
                <a:solidFill>
                  <a:schemeClr val="accent1">
                    <a:lumMod val="60000"/>
                    <a:lumOff val="40000"/>
                  </a:schemeClr>
                </a:solidFill>
              </a:rPr>
              <a:t>uniformiser</a:t>
            </a:r>
            <a:r>
              <a:rPr lang="fr-BE" sz="3200" dirty="0">
                <a:solidFill>
                  <a:schemeClr val="accent1">
                    <a:lumMod val="60000"/>
                    <a:lumOff val="40000"/>
                  </a:schemeClr>
                </a:solidFill>
              </a:rPr>
              <a:t>) les pratiques entre enseignants d’une même classe, d’un même cycle, d’une même école</a:t>
            </a:r>
          </a:p>
          <a:p>
            <a:pPr marL="0" indent="0">
              <a:buNone/>
            </a:pPr>
            <a:r>
              <a:rPr lang="fr-BE" sz="2400" dirty="0">
                <a:solidFill>
                  <a:schemeClr val="accent1">
                    <a:lumMod val="60000"/>
                    <a:lumOff val="40000"/>
                  </a:schemeClr>
                </a:solidFill>
              </a:rPr>
              <a:t>= créer un environnement </a:t>
            </a:r>
            <a:r>
              <a:rPr lang="fr-BE" sz="2400" b="1" dirty="0">
                <a:solidFill>
                  <a:schemeClr val="accent1">
                    <a:lumMod val="60000"/>
                    <a:lumOff val="40000"/>
                  </a:schemeClr>
                </a:solidFill>
              </a:rPr>
              <a:t>cohérent, prévisible et sécurisant </a:t>
            </a:r>
            <a:r>
              <a:rPr lang="fr-BE" sz="2400" dirty="0">
                <a:solidFill>
                  <a:schemeClr val="accent1">
                    <a:lumMod val="60000"/>
                    <a:lumOff val="40000"/>
                  </a:schemeClr>
                </a:solidFill>
              </a:rPr>
              <a:t>pour l’enfant</a:t>
            </a:r>
          </a:p>
          <a:p>
            <a:pPr marL="0" indent="0">
              <a:buNone/>
            </a:pPr>
            <a:endParaRPr lang="fr-BE" dirty="0">
              <a:solidFill>
                <a:schemeClr val="accent1">
                  <a:lumMod val="60000"/>
                  <a:lumOff val="40000"/>
                </a:schemeClr>
              </a:solidFill>
            </a:endParaRPr>
          </a:p>
          <a:p>
            <a:pPr marL="0" indent="0">
              <a:buNone/>
            </a:pPr>
            <a:r>
              <a:rPr lang="fr-BE" dirty="0">
                <a:solidFill>
                  <a:schemeClr val="accent1">
                    <a:lumMod val="60000"/>
                    <a:lumOff val="40000"/>
                  </a:schemeClr>
                </a:solidFill>
                <a:sym typeface="Wingdings" panose="05000000000000000000" pitchFamily="2" charset="2"/>
              </a:rPr>
              <a:t> diminuer fortement la probabilité d’apparition de problèmes de comportements</a:t>
            </a:r>
            <a:endParaRPr lang="fr-BE" dirty="0">
              <a:solidFill>
                <a:schemeClr val="accent1">
                  <a:lumMod val="60000"/>
                  <a:lumOff val="40000"/>
                </a:schemeClr>
              </a:solidFill>
            </a:endParaRPr>
          </a:p>
          <a:p>
            <a:pPr marL="0" indent="0">
              <a:buNone/>
            </a:pPr>
            <a:endParaRPr lang="fr-BE" dirty="0">
              <a:solidFill>
                <a:schemeClr val="accent1">
                  <a:lumMod val="60000"/>
                  <a:lumOff val="40000"/>
                </a:schemeClr>
              </a:solidFill>
            </a:endParaRPr>
          </a:p>
          <a:p>
            <a:pPr marL="0" indent="0">
              <a:buNone/>
            </a:pPr>
            <a:r>
              <a:rPr lang="fr-BE" sz="2400" dirty="0">
                <a:solidFill>
                  <a:schemeClr val="accent1">
                    <a:lumMod val="60000"/>
                    <a:lumOff val="40000"/>
                  </a:schemeClr>
                </a:solidFill>
                <a:sym typeface="Wingdings" panose="05000000000000000000" pitchFamily="2" charset="2"/>
              </a:rPr>
              <a:t> </a:t>
            </a:r>
            <a:r>
              <a:rPr lang="fr-BE" sz="2400" dirty="0">
                <a:solidFill>
                  <a:schemeClr val="accent1">
                    <a:lumMod val="60000"/>
                    <a:lumOff val="40000"/>
                  </a:schemeClr>
                </a:solidFill>
              </a:rPr>
              <a:t>favoriser la probabilité d’apprentissage</a:t>
            </a:r>
          </a:p>
          <a:p>
            <a:pPr marL="0" indent="0">
              <a:buNone/>
            </a:pPr>
            <a:endParaRPr lang="fr-BE" sz="2400" dirty="0">
              <a:solidFill>
                <a:schemeClr val="accent1">
                  <a:lumMod val="60000"/>
                  <a:lumOff val="40000"/>
                </a:schemeClr>
              </a:solidFill>
            </a:endParaRPr>
          </a:p>
          <a:p>
            <a:pPr marL="0" indent="0">
              <a:buNone/>
            </a:pPr>
            <a:r>
              <a:rPr lang="fr-BE" sz="3000" dirty="0">
                <a:solidFill>
                  <a:schemeClr val="accent1">
                    <a:lumMod val="60000"/>
                    <a:lumOff val="40000"/>
                  </a:schemeClr>
                </a:solidFill>
              </a:rPr>
              <a:t>« Plus le personnel, au sein de l’école, travaille en collaboration et harmonise ses pratiques, plus celle-ci sera efficace. » </a:t>
            </a:r>
          </a:p>
          <a:p>
            <a:pPr marL="0" indent="0">
              <a:buNone/>
            </a:pPr>
            <a:r>
              <a:rPr lang="fr-BE" sz="1300" dirty="0" err="1">
                <a:solidFill>
                  <a:schemeClr val="accent1">
                    <a:lumMod val="60000"/>
                    <a:lumOff val="40000"/>
                  </a:schemeClr>
                </a:solidFill>
              </a:rPr>
              <a:t>Murphey</a:t>
            </a:r>
            <a:r>
              <a:rPr lang="fr-BE" sz="1300" dirty="0">
                <a:solidFill>
                  <a:schemeClr val="accent1">
                    <a:lumMod val="60000"/>
                    <a:lumOff val="40000"/>
                  </a:schemeClr>
                </a:solidFill>
              </a:rPr>
              <a:t>, J. (1992). Effective </a:t>
            </a:r>
            <a:r>
              <a:rPr lang="fr-BE" sz="1300" dirty="0" err="1">
                <a:solidFill>
                  <a:schemeClr val="accent1">
                    <a:lumMod val="60000"/>
                    <a:lumOff val="40000"/>
                  </a:schemeClr>
                </a:solidFill>
              </a:rPr>
              <a:t>schools</a:t>
            </a:r>
            <a:r>
              <a:rPr lang="fr-BE" sz="1300" dirty="0">
                <a:solidFill>
                  <a:schemeClr val="accent1">
                    <a:lumMod val="60000"/>
                    <a:lumOff val="40000"/>
                  </a:schemeClr>
                </a:solidFill>
              </a:rPr>
              <a:t> : </a:t>
            </a:r>
            <a:r>
              <a:rPr lang="fr-BE" sz="1300" dirty="0" err="1">
                <a:solidFill>
                  <a:schemeClr val="accent1">
                    <a:lumMod val="60000"/>
                    <a:lumOff val="40000"/>
                  </a:schemeClr>
                </a:solidFill>
              </a:rPr>
              <a:t>Legacy</a:t>
            </a:r>
            <a:r>
              <a:rPr lang="fr-BE" sz="1300" dirty="0">
                <a:solidFill>
                  <a:schemeClr val="accent1">
                    <a:lumMod val="60000"/>
                    <a:lumOff val="40000"/>
                  </a:schemeClr>
                </a:solidFill>
              </a:rPr>
              <a:t> and Future Directions dans D. Reynolds et </a:t>
            </a:r>
            <a:r>
              <a:rPr lang="en-US" sz="1300" dirty="0">
                <a:solidFill>
                  <a:schemeClr val="accent1">
                    <a:lumMod val="60000"/>
                    <a:lumOff val="40000"/>
                  </a:schemeClr>
                </a:solidFill>
              </a:rPr>
              <a:t>P. </a:t>
            </a:r>
            <a:r>
              <a:rPr lang="en-US" sz="1300" dirty="0" err="1">
                <a:solidFill>
                  <a:schemeClr val="accent1">
                    <a:lumMod val="60000"/>
                    <a:lumOff val="40000"/>
                  </a:schemeClr>
                </a:solidFill>
              </a:rPr>
              <a:t>Cuttance</a:t>
            </a:r>
            <a:r>
              <a:rPr lang="en-US" sz="1300" dirty="0">
                <a:solidFill>
                  <a:schemeClr val="accent1">
                    <a:lumMod val="60000"/>
                    <a:lumOff val="40000"/>
                  </a:schemeClr>
                </a:solidFill>
              </a:rPr>
              <a:t> (Eds.), </a:t>
            </a:r>
            <a:r>
              <a:rPr lang="en-US" sz="1300" i="1" dirty="0">
                <a:solidFill>
                  <a:schemeClr val="accent1">
                    <a:lumMod val="60000"/>
                    <a:lumOff val="40000"/>
                  </a:schemeClr>
                </a:solidFill>
              </a:rPr>
              <a:t>School effectiveness : Research, policy and practice</a:t>
            </a:r>
            <a:r>
              <a:rPr lang="en-US" sz="1300" dirty="0">
                <a:solidFill>
                  <a:schemeClr val="accent1">
                    <a:lumMod val="60000"/>
                    <a:lumOff val="40000"/>
                  </a:schemeClr>
                </a:solidFill>
              </a:rPr>
              <a:t>. London, </a:t>
            </a:r>
            <a:r>
              <a:rPr lang="en-US" sz="1300" dirty="0" err="1">
                <a:solidFill>
                  <a:schemeClr val="accent1">
                    <a:lumMod val="60000"/>
                    <a:lumOff val="40000"/>
                  </a:schemeClr>
                </a:solidFill>
              </a:rPr>
              <a:t>Cassell</a:t>
            </a:r>
            <a:r>
              <a:rPr lang="en-US" sz="1300" dirty="0">
                <a:solidFill>
                  <a:schemeClr val="accent1">
                    <a:lumMod val="60000"/>
                    <a:lumOff val="40000"/>
                  </a:schemeClr>
                </a:solidFill>
              </a:rPr>
              <a:t>.</a:t>
            </a:r>
            <a:endParaRPr lang="fr-BE" sz="1300" dirty="0">
              <a:solidFill>
                <a:schemeClr val="accent1">
                  <a:lumMod val="60000"/>
                  <a:lumOff val="40000"/>
                </a:schemeClr>
              </a:solidFill>
            </a:endParaRPr>
          </a:p>
          <a:p>
            <a:pPr marL="0" indent="0">
              <a:buNone/>
            </a:pPr>
            <a:endParaRPr lang="fr-BE" sz="2400" dirty="0">
              <a:solidFill>
                <a:srgbClr val="002060"/>
              </a:solidFill>
            </a:endParaRPr>
          </a:p>
        </p:txBody>
      </p:sp>
    </p:spTree>
    <p:extLst>
      <p:ext uri="{BB962C8B-B14F-4D97-AF65-F5344CB8AC3E}">
        <p14:creationId xmlns:p14="http://schemas.microsoft.com/office/powerpoint/2010/main" val="163555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CE132-651D-CC46-B563-6B67AE042A78}"/>
              </a:ext>
            </a:extLst>
          </p:cNvPr>
          <p:cNvSpPr>
            <a:spLocks noGrp="1"/>
          </p:cNvSpPr>
          <p:nvPr>
            <p:ph type="title"/>
          </p:nvPr>
        </p:nvSpPr>
        <p:spPr>
          <a:xfrm>
            <a:off x="1414669" y="2305878"/>
            <a:ext cx="9362661" cy="2693504"/>
          </a:xfrm>
        </p:spPr>
        <p:txBody>
          <a:bodyPr/>
          <a:lstStyle/>
          <a:p>
            <a:pPr algn="ctr"/>
            <a:r>
              <a:rPr lang="fr-FR" dirty="0">
                <a:solidFill>
                  <a:schemeClr val="tx1">
                    <a:lumMod val="95000"/>
                  </a:schemeClr>
                </a:solidFill>
              </a:rPr>
              <a:t>Les résultats de la recherche menée sur les écoles pilotes de la FWB</a:t>
            </a:r>
          </a:p>
        </p:txBody>
      </p:sp>
    </p:spTree>
    <p:extLst>
      <p:ext uri="{BB962C8B-B14F-4D97-AF65-F5344CB8AC3E}">
        <p14:creationId xmlns:p14="http://schemas.microsoft.com/office/powerpoint/2010/main" val="642385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aphicFrame>
        <p:nvGraphicFramePr>
          <p:cNvPr id="2" name="Espace réservé du contenu 1">
            <a:extLst>
              <a:ext uri="{FF2B5EF4-FFF2-40B4-BE49-F238E27FC236}">
                <a16:creationId xmlns:a16="http://schemas.microsoft.com/office/drawing/2014/main" id="{1C69CBC0-3672-DF41-B141-CFBD6408AD0B}"/>
              </a:ext>
            </a:extLst>
          </p:cNvPr>
          <p:cNvGraphicFramePr>
            <a:graphicFrameLocks noGrp="1"/>
          </p:cNvGraphicFramePr>
          <p:nvPr>
            <p:ph idx="1"/>
            <p:extLst>
              <p:ext uri="{D42A27DB-BD31-4B8C-83A1-F6EECF244321}">
                <p14:modId xmlns:p14="http://schemas.microsoft.com/office/powerpoint/2010/main" val="2652816170"/>
              </p:ext>
            </p:extLst>
          </p:nvPr>
        </p:nvGraphicFramePr>
        <p:xfrm>
          <a:off x="377686" y="427382"/>
          <a:ext cx="11439941" cy="6174032"/>
        </p:xfrm>
        <a:graphic>
          <a:graphicData uri="http://schemas.openxmlformats.org/drawingml/2006/table">
            <a:tbl>
              <a:tblPr firstRow="1" firstCol="1" bandRow="1">
                <a:tableStyleId>{5C22544A-7EE6-4342-B048-85BDC9FD1C3A}</a:tableStyleId>
              </a:tblPr>
              <a:tblGrid>
                <a:gridCol w="1377409">
                  <a:extLst>
                    <a:ext uri="{9D8B030D-6E8A-4147-A177-3AD203B41FA5}">
                      <a16:colId xmlns:a16="http://schemas.microsoft.com/office/drawing/2014/main" val="1722370967"/>
                    </a:ext>
                  </a:extLst>
                </a:gridCol>
                <a:gridCol w="698589">
                  <a:extLst>
                    <a:ext uri="{9D8B030D-6E8A-4147-A177-3AD203B41FA5}">
                      <a16:colId xmlns:a16="http://schemas.microsoft.com/office/drawing/2014/main" val="3137780445"/>
                    </a:ext>
                  </a:extLst>
                </a:gridCol>
                <a:gridCol w="701907">
                  <a:extLst>
                    <a:ext uri="{9D8B030D-6E8A-4147-A177-3AD203B41FA5}">
                      <a16:colId xmlns:a16="http://schemas.microsoft.com/office/drawing/2014/main" val="2142915762"/>
                    </a:ext>
                  </a:extLst>
                </a:gridCol>
                <a:gridCol w="683650">
                  <a:extLst>
                    <a:ext uri="{9D8B030D-6E8A-4147-A177-3AD203B41FA5}">
                      <a16:colId xmlns:a16="http://schemas.microsoft.com/office/drawing/2014/main" val="3700643443"/>
                    </a:ext>
                  </a:extLst>
                </a:gridCol>
                <a:gridCol w="847962">
                  <a:extLst>
                    <a:ext uri="{9D8B030D-6E8A-4147-A177-3AD203B41FA5}">
                      <a16:colId xmlns:a16="http://schemas.microsoft.com/office/drawing/2014/main" val="2540888119"/>
                    </a:ext>
                  </a:extLst>
                </a:gridCol>
                <a:gridCol w="806468">
                  <a:extLst>
                    <a:ext uri="{9D8B030D-6E8A-4147-A177-3AD203B41FA5}">
                      <a16:colId xmlns:a16="http://schemas.microsoft.com/office/drawing/2014/main" val="3574137830"/>
                    </a:ext>
                  </a:extLst>
                </a:gridCol>
                <a:gridCol w="1095260">
                  <a:extLst>
                    <a:ext uri="{9D8B030D-6E8A-4147-A177-3AD203B41FA5}">
                      <a16:colId xmlns:a16="http://schemas.microsoft.com/office/drawing/2014/main" val="2127077544"/>
                    </a:ext>
                  </a:extLst>
                </a:gridCol>
                <a:gridCol w="904392">
                  <a:extLst>
                    <a:ext uri="{9D8B030D-6E8A-4147-A177-3AD203B41FA5}">
                      <a16:colId xmlns:a16="http://schemas.microsoft.com/office/drawing/2014/main" val="2262687906"/>
                    </a:ext>
                  </a:extLst>
                </a:gridCol>
                <a:gridCol w="698589">
                  <a:extLst>
                    <a:ext uri="{9D8B030D-6E8A-4147-A177-3AD203B41FA5}">
                      <a16:colId xmlns:a16="http://schemas.microsoft.com/office/drawing/2014/main" val="3332891219"/>
                    </a:ext>
                  </a:extLst>
                </a:gridCol>
                <a:gridCol w="735101">
                  <a:extLst>
                    <a:ext uri="{9D8B030D-6E8A-4147-A177-3AD203B41FA5}">
                      <a16:colId xmlns:a16="http://schemas.microsoft.com/office/drawing/2014/main" val="1867081994"/>
                    </a:ext>
                  </a:extLst>
                </a:gridCol>
                <a:gridCol w="695269">
                  <a:extLst>
                    <a:ext uri="{9D8B030D-6E8A-4147-A177-3AD203B41FA5}">
                      <a16:colId xmlns:a16="http://schemas.microsoft.com/office/drawing/2014/main" val="2423633016"/>
                    </a:ext>
                  </a:extLst>
                </a:gridCol>
                <a:gridCol w="743400">
                  <a:extLst>
                    <a:ext uri="{9D8B030D-6E8A-4147-A177-3AD203B41FA5}">
                      <a16:colId xmlns:a16="http://schemas.microsoft.com/office/drawing/2014/main" val="2652345214"/>
                    </a:ext>
                  </a:extLst>
                </a:gridCol>
                <a:gridCol w="680331">
                  <a:extLst>
                    <a:ext uri="{9D8B030D-6E8A-4147-A177-3AD203B41FA5}">
                      <a16:colId xmlns:a16="http://schemas.microsoft.com/office/drawing/2014/main" val="1610770081"/>
                    </a:ext>
                  </a:extLst>
                </a:gridCol>
                <a:gridCol w="771614">
                  <a:extLst>
                    <a:ext uri="{9D8B030D-6E8A-4147-A177-3AD203B41FA5}">
                      <a16:colId xmlns:a16="http://schemas.microsoft.com/office/drawing/2014/main" val="1733932868"/>
                    </a:ext>
                  </a:extLst>
                </a:gridCol>
              </a:tblGrid>
              <a:tr h="716451">
                <a:tc rowSpan="2">
                  <a:txBody>
                    <a:bodyPr/>
                    <a:lstStyle/>
                    <a:p>
                      <a:pPr>
                        <a:lnSpc>
                          <a:spcPct val="107000"/>
                        </a:lnSpc>
                        <a:spcAft>
                          <a:spcPts val="800"/>
                        </a:spcAft>
                      </a:pPr>
                      <a:r>
                        <a:rPr lang="fr-BE" sz="1400" dirty="0">
                          <a:effectLst/>
                        </a:rPr>
                        <a:t> </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gridSpan="3">
                  <a:txBody>
                    <a:bodyPr/>
                    <a:lstStyle/>
                    <a:p>
                      <a:pPr>
                        <a:lnSpc>
                          <a:spcPct val="107000"/>
                        </a:lnSpc>
                        <a:spcAft>
                          <a:spcPts val="800"/>
                        </a:spcAft>
                      </a:pPr>
                      <a:r>
                        <a:rPr lang="fr-BE" sz="1400" dirty="0">
                          <a:effectLst/>
                        </a:rPr>
                        <a:t>Dans les toilettes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hMerge="1">
                  <a:txBody>
                    <a:bodyPr/>
                    <a:lstStyle/>
                    <a:p>
                      <a:endParaRPr lang="fr-FR"/>
                    </a:p>
                  </a:txBody>
                  <a:tcPr/>
                </a:tc>
                <a:tc hMerge="1">
                  <a:txBody>
                    <a:bodyPr/>
                    <a:lstStyle/>
                    <a:p>
                      <a:endParaRPr lang="fr-FR"/>
                    </a:p>
                  </a:txBody>
                  <a:tcPr/>
                </a:tc>
                <a:tc gridSpan="2">
                  <a:txBody>
                    <a:bodyPr/>
                    <a:lstStyle/>
                    <a:p>
                      <a:pPr>
                        <a:lnSpc>
                          <a:spcPct val="107000"/>
                        </a:lnSpc>
                        <a:spcAft>
                          <a:spcPts val="800"/>
                        </a:spcAft>
                      </a:pPr>
                      <a:r>
                        <a:rPr lang="fr-BE" sz="1400" dirty="0">
                          <a:effectLst/>
                        </a:rPr>
                        <a:t>Dans le local de gym (préau)</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hMerge="1">
                  <a:txBody>
                    <a:bodyPr/>
                    <a:lstStyle/>
                    <a:p>
                      <a:endParaRPr lang="fr-FR"/>
                    </a:p>
                  </a:txBody>
                  <a:tcPr/>
                </a:tc>
                <a:tc>
                  <a:txBody>
                    <a:bodyPr/>
                    <a:lstStyle/>
                    <a:p>
                      <a:pPr>
                        <a:lnSpc>
                          <a:spcPct val="107000"/>
                        </a:lnSpc>
                        <a:spcAft>
                          <a:spcPts val="800"/>
                        </a:spcAft>
                      </a:pPr>
                      <a:r>
                        <a:rPr lang="fr-BE" sz="1400">
                          <a:effectLst/>
                        </a:rPr>
                        <a:t>A la barrière ou la porte</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gridSpan="4">
                  <a:txBody>
                    <a:bodyPr/>
                    <a:lstStyle/>
                    <a:p>
                      <a:pPr>
                        <a:lnSpc>
                          <a:spcPct val="107000"/>
                        </a:lnSpc>
                        <a:spcAft>
                          <a:spcPts val="800"/>
                        </a:spcAft>
                      </a:pPr>
                      <a:r>
                        <a:rPr lang="fr-BE" sz="1400">
                          <a:effectLst/>
                        </a:rPr>
                        <a:t>Dans la cour</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nSpc>
                          <a:spcPct val="107000"/>
                        </a:lnSpc>
                        <a:spcAft>
                          <a:spcPts val="800"/>
                        </a:spcAft>
                      </a:pPr>
                      <a:r>
                        <a:rPr lang="fr-BE" sz="1400">
                          <a:effectLst/>
                        </a:rPr>
                        <a:t>Dans les couloirs</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869245525"/>
                  </a:ext>
                </a:extLst>
              </a:tr>
              <a:tr h="1938939">
                <a:tc vMerge="1">
                  <a:txBody>
                    <a:bodyPr/>
                    <a:lstStyle/>
                    <a:p>
                      <a:endParaRPr lang="fr-FR"/>
                    </a:p>
                  </a:txBody>
                  <a:tcPr/>
                </a:tc>
                <a:tc>
                  <a:txBody>
                    <a:bodyPr/>
                    <a:lstStyle/>
                    <a:p>
                      <a:pPr>
                        <a:lnSpc>
                          <a:spcPct val="107000"/>
                        </a:lnSpc>
                        <a:spcAft>
                          <a:spcPts val="800"/>
                        </a:spcAft>
                      </a:pPr>
                      <a:r>
                        <a:rPr lang="fr-BE" sz="1400">
                          <a:effectLst/>
                        </a:rPr>
                        <a:t>Ne se lave pas les mains</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Chasse non tirée</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Papier à terre, au plafond</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Vêtements non rangés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Caisse de jeux mal rangées + couloir maternelle</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Enfants qui ne restent pas derrière les instits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Ne respecte pas les zones de jeu</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Ne respecte pas le matériel</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Ne range pas le matériel</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Ne se range pas à la sonnerie</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Traine sa mallette dans les escaliers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Crie</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Court</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extLst>
                  <a:ext uri="{0D108BD9-81ED-4DB2-BD59-A6C34878D82A}">
                    <a16:rowId xmlns:a16="http://schemas.microsoft.com/office/drawing/2014/main" val="1246051190"/>
                  </a:ext>
                </a:extLst>
              </a:tr>
              <a:tr h="471967">
                <a:tc>
                  <a:txBody>
                    <a:bodyPr/>
                    <a:lstStyle/>
                    <a:p>
                      <a:pPr>
                        <a:lnSpc>
                          <a:spcPct val="107000"/>
                        </a:lnSpc>
                        <a:spcAft>
                          <a:spcPts val="800"/>
                        </a:spcAft>
                      </a:pPr>
                      <a:r>
                        <a:rPr lang="fr-BE" sz="1400">
                          <a:effectLst/>
                        </a:rPr>
                        <a:t>Avant intervention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24</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33</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7</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123</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34</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89</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extLst>
                  <a:ext uri="{0D108BD9-81ED-4DB2-BD59-A6C34878D82A}">
                    <a16:rowId xmlns:a16="http://schemas.microsoft.com/office/drawing/2014/main" val="877954641"/>
                  </a:ext>
                </a:extLst>
              </a:tr>
              <a:tr h="716451">
                <a:tc>
                  <a:txBody>
                    <a:bodyPr/>
                    <a:lstStyle/>
                    <a:p>
                      <a:pPr>
                        <a:lnSpc>
                          <a:spcPct val="107000"/>
                        </a:lnSpc>
                        <a:spcAft>
                          <a:spcPts val="800"/>
                        </a:spcAft>
                      </a:pPr>
                      <a:r>
                        <a:rPr lang="fr-BE" sz="1400">
                          <a:effectLst/>
                        </a:rPr>
                        <a:t>Après 8 semaines d'intervention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8</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8</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24</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18</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66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19</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7</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90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4</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31</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85</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extLst>
                  <a:ext uri="{0D108BD9-81ED-4DB2-BD59-A6C34878D82A}">
                    <a16:rowId xmlns:a16="http://schemas.microsoft.com/office/drawing/2014/main" val="1097255277"/>
                  </a:ext>
                </a:extLst>
              </a:tr>
              <a:tr h="716518">
                <a:tc>
                  <a:txBody>
                    <a:bodyPr/>
                    <a:lstStyle/>
                    <a:p>
                      <a:pPr>
                        <a:lnSpc>
                          <a:spcPct val="107000"/>
                        </a:lnSpc>
                        <a:spcAft>
                          <a:spcPts val="800"/>
                        </a:spcAft>
                      </a:pPr>
                      <a:r>
                        <a:rPr lang="fr-BE" sz="1400">
                          <a:effectLst/>
                        </a:rPr>
                        <a:t> </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-61%</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-16%</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-33%</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-27%</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-100%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-28%</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-46%</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-5%</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-36%</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264% (= +164%)</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-20%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-65%</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326% (=+226%)</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extLst>
                  <a:ext uri="{0D108BD9-81ED-4DB2-BD59-A6C34878D82A}">
                    <a16:rowId xmlns:a16="http://schemas.microsoft.com/office/drawing/2014/main" val="873508695"/>
                  </a:ext>
                </a:extLst>
              </a:tr>
              <a:tr h="716451">
                <a:tc>
                  <a:txBody>
                    <a:bodyPr/>
                    <a:lstStyle/>
                    <a:p>
                      <a:pPr>
                        <a:lnSpc>
                          <a:spcPct val="107000"/>
                        </a:lnSpc>
                        <a:spcAft>
                          <a:spcPts val="800"/>
                        </a:spcAft>
                      </a:pPr>
                      <a:r>
                        <a:rPr lang="fr-BE" sz="1400">
                          <a:effectLst/>
                        </a:rPr>
                        <a:t>Après une année de mise en place </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24</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19</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36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36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11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a:effectLst/>
                        </a:rPr>
                        <a:t>28</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dirty="0">
                          <a:effectLst/>
                        </a:rPr>
                        <a:t>81</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extLst>
                  <a:ext uri="{0D108BD9-81ED-4DB2-BD59-A6C34878D82A}">
                    <a16:rowId xmlns:a16="http://schemas.microsoft.com/office/drawing/2014/main" val="4133011217"/>
                  </a:ext>
                </a:extLst>
              </a:tr>
              <a:tr h="716518">
                <a:tc>
                  <a:txBody>
                    <a:bodyPr/>
                    <a:lstStyle/>
                    <a:p>
                      <a:pPr>
                        <a:lnSpc>
                          <a:spcPct val="107000"/>
                        </a:lnSpc>
                        <a:spcAft>
                          <a:spcPts val="800"/>
                        </a:spcAft>
                      </a:pPr>
                      <a:r>
                        <a:rPr lang="fr-BE" sz="1400">
                          <a:effectLst/>
                        </a:rPr>
                        <a:t> Comparaison avant/après un an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114% (=+14%)</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-21%</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-58%</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-69,50%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142% (=+42%)</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-92%</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-70,50%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180% (=+80%)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-54,50%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-67,50%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statu quo</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-68,50%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tc>
                  <a:txBody>
                    <a:bodyPr/>
                    <a:lstStyle/>
                    <a:p>
                      <a:pPr>
                        <a:lnSpc>
                          <a:spcPct val="107000"/>
                        </a:lnSpc>
                        <a:spcAft>
                          <a:spcPts val="800"/>
                        </a:spcAft>
                      </a:pPr>
                      <a:r>
                        <a:rPr lang="fr-BE" sz="1400" b="1" dirty="0">
                          <a:effectLst/>
                        </a:rPr>
                        <a:t>311% (= +211%)</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592" marR="34592" marT="0" marB="0"/>
                </a:tc>
                <a:extLst>
                  <a:ext uri="{0D108BD9-81ED-4DB2-BD59-A6C34878D82A}">
                    <a16:rowId xmlns:a16="http://schemas.microsoft.com/office/drawing/2014/main" val="1913526527"/>
                  </a:ext>
                </a:extLst>
              </a:tr>
            </a:tbl>
          </a:graphicData>
        </a:graphic>
      </p:graphicFrame>
    </p:spTree>
    <p:extLst>
      <p:ext uri="{BB962C8B-B14F-4D97-AF65-F5344CB8AC3E}">
        <p14:creationId xmlns:p14="http://schemas.microsoft.com/office/powerpoint/2010/main" val="4029790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ECDD5C-152A-4CC7-8333-0F367B3A62E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7F5C92A3-369B-43F3-BDCE-E560B1B0EC8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AEBE9F1A-B38D-446E-83AE-14B17CE77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915B5014-A7EC-4BA6-9C83-8840CF81DB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022C43AB-86D7-420D-8AD7-DC0A15FDD0A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5E3EB826-A471-488F-9E8A-D65528A3C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DFB3CEA1-88D9-42FB-88ED-1E9807FE65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 7">
            <a:extLst>
              <a:ext uri="{FF2B5EF4-FFF2-40B4-BE49-F238E27FC236}">
                <a16:creationId xmlns:a16="http://schemas.microsoft.com/office/drawing/2014/main" id="{62448B68-79F0-4247-B572-015D65A0B329}"/>
              </a:ext>
            </a:extLst>
          </p:cNvPr>
          <p:cNvPicPr>
            <a:picLocks noChangeAspect="1"/>
          </p:cNvPicPr>
          <p:nvPr/>
        </p:nvPicPr>
        <p:blipFill>
          <a:blip r:embed="rId7"/>
          <a:stretch>
            <a:fillRect/>
          </a:stretch>
        </p:blipFill>
        <p:spPr>
          <a:xfrm>
            <a:off x="1968125" y="643467"/>
            <a:ext cx="8255749" cy="5571066"/>
          </a:xfrm>
          <a:prstGeom prst="rect">
            <a:avLst/>
          </a:prstGeom>
        </p:spPr>
      </p:pic>
      <p:sp>
        <p:nvSpPr>
          <p:cNvPr id="27" name="Rectangle 26">
            <a:extLst>
              <a:ext uri="{FF2B5EF4-FFF2-40B4-BE49-F238E27FC236}">
                <a16:creationId xmlns:a16="http://schemas.microsoft.com/office/drawing/2014/main" id="{9A6C928E-4252-4F33-8C34-E50A12A31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10" name="Connecteur droit avec flèche 9">
            <a:extLst>
              <a:ext uri="{FF2B5EF4-FFF2-40B4-BE49-F238E27FC236}">
                <a16:creationId xmlns:a16="http://schemas.microsoft.com/office/drawing/2014/main" id="{E8A80DC8-1340-46E2-AA1E-6D779848DE42}"/>
              </a:ext>
            </a:extLst>
          </p:cNvPr>
          <p:cNvCxnSpPr>
            <a:cxnSpLocks/>
          </p:cNvCxnSpPr>
          <p:nvPr/>
        </p:nvCxnSpPr>
        <p:spPr>
          <a:xfrm>
            <a:off x="4293326" y="3840480"/>
            <a:ext cx="313508" cy="65532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12" name="ZoneTexte 11">
            <a:extLst>
              <a:ext uri="{FF2B5EF4-FFF2-40B4-BE49-F238E27FC236}">
                <a16:creationId xmlns:a16="http://schemas.microsoft.com/office/drawing/2014/main" id="{89E493B8-2791-4915-A46D-FE740F648862}"/>
              </a:ext>
            </a:extLst>
          </p:cNvPr>
          <p:cNvSpPr txBox="1"/>
          <p:nvPr/>
        </p:nvSpPr>
        <p:spPr>
          <a:xfrm>
            <a:off x="4131429" y="3517907"/>
            <a:ext cx="637301" cy="261610"/>
          </a:xfrm>
          <a:prstGeom prst="rect">
            <a:avLst/>
          </a:prstGeom>
          <a:noFill/>
        </p:spPr>
        <p:txBody>
          <a:bodyPr wrap="square" rtlCol="0">
            <a:spAutoFit/>
          </a:bodyPr>
          <a:lstStyle/>
          <a:p>
            <a:pPr algn="ctr"/>
            <a:r>
              <a:rPr lang="fr-BE" sz="1100" b="1" dirty="0">
                <a:solidFill>
                  <a:schemeClr val="accent3"/>
                </a:solidFill>
              </a:rPr>
              <a:t>-69,5%</a:t>
            </a:r>
          </a:p>
        </p:txBody>
      </p:sp>
      <p:cxnSp>
        <p:nvCxnSpPr>
          <p:cNvPr id="22" name="Connecteur droit avec flèche 21">
            <a:extLst>
              <a:ext uri="{FF2B5EF4-FFF2-40B4-BE49-F238E27FC236}">
                <a16:creationId xmlns:a16="http://schemas.microsoft.com/office/drawing/2014/main" id="{68724275-9E29-48E3-A780-2342FE6ED5C5}"/>
              </a:ext>
            </a:extLst>
          </p:cNvPr>
          <p:cNvCxnSpPr>
            <a:cxnSpLocks/>
          </p:cNvCxnSpPr>
          <p:nvPr/>
        </p:nvCxnSpPr>
        <p:spPr>
          <a:xfrm>
            <a:off x="6095999" y="1545771"/>
            <a:ext cx="269967" cy="223374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16" name="ZoneTexte 15">
            <a:extLst>
              <a:ext uri="{FF2B5EF4-FFF2-40B4-BE49-F238E27FC236}">
                <a16:creationId xmlns:a16="http://schemas.microsoft.com/office/drawing/2014/main" id="{6A8AAA6A-4BE0-4011-A549-FAFA5950834E}"/>
              </a:ext>
            </a:extLst>
          </p:cNvPr>
          <p:cNvSpPr txBox="1"/>
          <p:nvPr/>
        </p:nvSpPr>
        <p:spPr>
          <a:xfrm>
            <a:off x="5912331" y="1284161"/>
            <a:ext cx="637301" cy="261610"/>
          </a:xfrm>
          <a:prstGeom prst="rect">
            <a:avLst/>
          </a:prstGeom>
          <a:noFill/>
        </p:spPr>
        <p:txBody>
          <a:bodyPr wrap="square" rtlCol="0">
            <a:spAutoFit/>
          </a:bodyPr>
          <a:lstStyle/>
          <a:p>
            <a:pPr algn="ctr"/>
            <a:r>
              <a:rPr lang="fr-BE" sz="1100" b="1" dirty="0">
                <a:solidFill>
                  <a:schemeClr val="accent3"/>
                </a:solidFill>
              </a:rPr>
              <a:t>-70,5%</a:t>
            </a:r>
          </a:p>
        </p:txBody>
      </p:sp>
      <p:cxnSp>
        <p:nvCxnSpPr>
          <p:cNvPr id="26" name="Connecteur droit avec flèche 25">
            <a:extLst>
              <a:ext uri="{FF2B5EF4-FFF2-40B4-BE49-F238E27FC236}">
                <a16:creationId xmlns:a16="http://schemas.microsoft.com/office/drawing/2014/main" id="{61DE8CB1-3FB6-4670-96C1-B89D416B3F1F}"/>
              </a:ext>
            </a:extLst>
          </p:cNvPr>
          <p:cNvCxnSpPr>
            <a:cxnSpLocks/>
          </p:cNvCxnSpPr>
          <p:nvPr/>
        </p:nvCxnSpPr>
        <p:spPr>
          <a:xfrm>
            <a:off x="9009018" y="2430780"/>
            <a:ext cx="291736" cy="155774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0" name="ZoneTexte 19">
            <a:extLst>
              <a:ext uri="{FF2B5EF4-FFF2-40B4-BE49-F238E27FC236}">
                <a16:creationId xmlns:a16="http://schemas.microsoft.com/office/drawing/2014/main" id="{D9E80650-D1D7-498B-BE50-72BFC0BAF8EE}"/>
              </a:ext>
            </a:extLst>
          </p:cNvPr>
          <p:cNvSpPr txBox="1"/>
          <p:nvPr/>
        </p:nvSpPr>
        <p:spPr>
          <a:xfrm>
            <a:off x="8836235" y="2160282"/>
            <a:ext cx="637301" cy="261610"/>
          </a:xfrm>
          <a:prstGeom prst="rect">
            <a:avLst/>
          </a:prstGeom>
          <a:noFill/>
        </p:spPr>
        <p:txBody>
          <a:bodyPr wrap="square" rtlCol="0">
            <a:spAutoFit/>
          </a:bodyPr>
          <a:lstStyle/>
          <a:p>
            <a:pPr algn="ctr"/>
            <a:r>
              <a:rPr lang="fr-BE" sz="1100" b="1" dirty="0">
                <a:solidFill>
                  <a:schemeClr val="accent3"/>
                </a:solidFill>
              </a:rPr>
              <a:t>-68,5%</a:t>
            </a:r>
          </a:p>
        </p:txBody>
      </p:sp>
      <p:cxnSp>
        <p:nvCxnSpPr>
          <p:cNvPr id="29" name="Connecteur droit avec flèche 28">
            <a:extLst>
              <a:ext uri="{FF2B5EF4-FFF2-40B4-BE49-F238E27FC236}">
                <a16:creationId xmlns:a16="http://schemas.microsoft.com/office/drawing/2014/main" id="{4D65E2B7-AA10-4156-8400-5878FDE015BC}"/>
              </a:ext>
            </a:extLst>
          </p:cNvPr>
          <p:cNvCxnSpPr>
            <a:cxnSpLocks/>
          </p:cNvCxnSpPr>
          <p:nvPr/>
        </p:nvCxnSpPr>
        <p:spPr>
          <a:xfrm>
            <a:off x="5524590" y="4075073"/>
            <a:ext cx="266610" cy="57530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33" name="ZoneTexte 32">
            <a:extLst>
              <a:ext uri="{FF2B5EF4-FFF2-40B4-BE49-F238E27FC236}">
                <a16:creationId xmlns:a16="http://schemas.microsoft.com/office/drawing/2014/main" id="{5FB8A138-EECA-419F-89FE-A11256963BCA}"/>
              </a:ext>
            </a:extLst>
          </p:cNvPr>
          <p:cNvSpPr txBox="1"/>
          <p:nvPr/>
        </p:nvSpPr>
        <p:spPr>
          <a:xfrm>
            <a:off x="5205939" y="3813463"/>
            <a:ext cx="637301" cy="261610"/>
          </a:xfrm>
          <a:prstGeom prst="rect">
            <a:avLst/>
          </a:prstGeom>
          <a:noFill/>
        </p:spPr>
        <p:txBody>
          <a:bodyPr wrap="square" rtlCol="0">
            <a:spAutoFit/>
          </a:bodyPr>
          <a:lstStyle/>
          <a:p>
            <a:pPr algn="ctr"/>
            <a:r>
              <a:rPr lang="fr-BE" sz="1100" b="1" dirty="0">
                <a:solidFill>
                  <a:schemeClr val="accent3"/>
                </a:solidFill>
              </a:rPr>
              <a:t>-92%</a:t>
            </a:r>
          </a:p>
        </p:txBody>
      </p:sp>
    </p:spTree>
    <p:extLst>
      <p:ext uri="{BB962C8B-B14F-4D97-AF65-F5344CB8AC3E}">
        <p14:creationId xmlns:p14="http://schemas.microsoft.com/office/powerpoint/2010/main" val="4226438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aphicFrame>
        <p:nvGraphicFramePr>
          <p:cNvPr id="2" name="Espace réservé du contenu 1">
            <a:extLst>
              <a:ext uri="{FF2B5EF4-FFF2-40B4-BE49-F238E27FC236}">
                <a16:creationId xmlns:a16="http://schemas.microsoft.com/office/drawing/2014/main" id="{1332E845-86C0-5C42-80F5-695A9DFB0FBE}"/>
              </a:ext>
            </a:extLst>
          </p:cNvPr>
          <p:cNvGraphicFramePr>
            <a:graphicFrameLocks noGrp="1"/>
          </p:cNvGraphicFramePr>
          <p:nvPr>
            <p:ph idx="1"/>
            <p:extLst>
              <p:ext uri="{D42A27DB-BD31-4B8C-83A1-F6EECF244321}">
                <p14:modId xmlns:p14="http://schemas.microsoft.com/office/powerpoint/2010/main" val="2251001449"/>
              </p:ext>
            </p:extLst>
          </p:nvPr>
        </p:nvGraphicFramePr>
        <p:xfrm>
          <a:off x="694082" y="1093304"/>
          <a:ext cx="10803836" cy="5380472"/>
        </p:xfrm>
        <a:graphic>
          <a:graphicData uri="http://schemas.openxmlformats.org/drawingml/2006/table">
            <a:tbl>
              <a:tblPr firstRow="1" firstCol="1" bandRow="1">
                <a:tableStyleId>{5C22544A-7EE6-4342-B048-85BDC9FD1C3A}</a:tableStyleId>
              </a:tblPr>
              <a:tblGrid>
                <a:gridCol w="1103987">
                  <a:extLst>
                    <a:ext uri="{9D8B030D-6E8A-4147-A177-3AD203B41FA5}">
                      <a16:colId xmlns:a16="http://schemas.microsoft.com/office/drawing/2014/main" val="1227668819"/>
                    </a:ext>
                  </a:extLst>
                </a:gridCol>
                <a:gridCol w="1038411">
                  <a:extLst>
                    <a:ext uri="{9D8B030D-6E8A-4147-A177-3AD203B41FA5}">
                      <a16:colId xmlns:a16="http://schemas.microsoft.com/office/drawing/2014/main" val="2560696182"/>
                    </a:ext>
                  </a:extLst>
                </a:gridCol>
                <a:gridCol w="1019879">
                  <a:extLst>
                    <a:ext uri="{9D8B030D-6E8A-4147-A177-3AD203B41FA5}">
                      <a16:colId xmlns:a16="http://schemas.microsoft.com/office/drawing/2014/main" val="3066144167"/>
                    </a:ext>
                  </a:extLst>
                </a:gridCol>
                <a:gridCol w="2368442">
                  <a:extLst>
                    <a:ext uri="{9D8B030D-6E8A-4147-A177-3AD203B41FA5}">
                      <a16:colId xmlns:a16="http://schemas.microsoft.com/office/drawing/2014/main" val="1491772845"/>
                    </a:ext>
                  </a:extLst>
                </a:gridCol>
                <a:gridCol w="747600">
                  <a:extLst>
                    <a:ext uri="{9D8B030D-6E8A-4147-A177-3AD203B41FA5}">
                      <a16:colId xmlns:a16="http://schemas.microsoft.com/office/drawing/2014/main" val="1485118288"/>
                    </a:ext>
                  </a:extLst>
                </a:gridCol>
                <a:gridCol w="760431">
                  <a:extLst>
                    <a:ext uri="{9D8B030D-6E8A-4147-A177-3AD203B41FA5}">
                      <a16:colId xmlns:a16="http://schemas.microsoft.com/office/drawing/2014/main" val="1302862527"/>
                    </a:ext>
                  </a:extLst>
                </a:gridCol>
                <a:gridCol w="699131">
                  <a:extLst>
                    <a:ext uri="{9D8B030D-6E8A-4147-A177-3AD203B41FA5}">
                      <a16:colId xmlns:a16="http://schemas.microsoft.com/office/drawing/2014/main" val="3002102753"/>
                    </a:ext>
                  </a:extLst>
                </a:gridCol>
                <a:gridCol w="699131">
                  <a:extLst>
                    <a:ext uri="{9D8B030D-6E8A-4147-A177-3AD203B41FA5}">
                      <a16:colId xmlns:a16="http://schemas.microsoft.com/office/drawing/2014/main" val="3903944451"/>
                    </a:ext>
                  </a:extLst>
                </a:gridCol>
                <a:gridCol w="992794">
                  <a:extLst>
                    <a:ext uri="{9D8B030D-6E8A-4147-A177-3AD203B41FA5}">
                      <a16:colId xmlns:a16="http://schemas.microsoft.com/office/drawing/2014/main" val="3334135063"/>
                    </a:ext>
                  </a:extLst>
                </a:gridCol>
                <a:gridCol w="747600">
                  <a:extLst>
                    <a:ext uri="{9D8B030D-6E8A-4147-A177-3AD203B41FA5}">
                      <a16:colId xmlns:a16="http://schemas.microsoft.com/office/drawing/2014/main" val="547195540"/>
                    </a:ext>
                  </a:extLst>
                </a:gridCol>
                <a:gridCol w="626430">
                  <a:extLst>
                    <a:ext uri="{9D8B030D-6E8A-4147-A177-3AD203B41FA5}">
                      <a16:colId xmlns:a16="http://schemas.microsoft.com/office/drawing/2014/main" val="3295628705"/>
                    </a:ext>
                  </a:extLst>
                </a:gridCol>
              </a:tblGrid>
              <a:tr h="1557331">
                <a:tc>
                  <a:txBody>
                    <a:bodyPr/>
                    <a:lstStyle/>
                    <a:p>
                      <a:pPr>
                        <a:lnSpc>
                          <a:spcPct val="107000"/>
                        </a:lnSpc>
                        <a:spcAft>
                          <a:spcPts val="800"/>
                        </a:spcAft>
                      </a:pPr>
                      <a:r>
                        <a:rPr lang="fr-BE" sz="1400" dirty="0">
                          <a:effectLst/>
                        </a:rPr>
                        <a:t>Rangs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les élèves qui ne bougent pas lorsque la sonnerie retentit</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les élèves qui veulent aller aux toilettes après la sonnerie</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les élèves qui respectent leurs distances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les élèves qui ne sont pas dans leur rang.</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les élèves qui mangent et boivent dans le rang.</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les élèves qui ne suivent pas leur rang</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les élèves qui ont oublié leurs affaires.</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les élèves qui ne se déplacent pas correctement dans les couloirs.</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le nombre de déchets à terre.</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le ballon rendu après la sonnerie</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extLst>
                  <a:ext uri="{0D108BD9-81ED-4DB2-BD59-A6C34878D82A}">
                    <a16:rowId xmlns:a16="http://schemas.microsoft.com/office/drawing/2014/main" val="3749599923"/>
                  </a:ext>
                </a:extLst>
              </a:tr>
              <a:tr h="553238">
                <a:tc>
                  <a:txBody>
                    <a:bodyPr/>
                    <a:lstStyle/>
                    <a:p>
                      <a:pPr>
                        <a:lnSpc>
                          <a:spcPct val="107000"/>
                        </a:lnSpc>
                        <a:spcAft>
                          <a:spcPts val="800"/>
                        </a:spcAft>
                      </a:pPr>
                      <a:r>
                        <a:rPr lang="fr-BE" sz="1400">
                          <a:effectLst/>
                        </a:rPr>
                        <a:t>Total avant intervention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759</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1081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879</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50</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672</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122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318</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500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132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extLst>
                  <a:ext uri="{0D108BD9-81ED-4DB2-BD59-A6C34878D82A}">
                    <a16:rowId xmlns:a16="http://schemas.microsoft.com/office/drawing/2014/main" val="1509201468"/>
                  </a:ext>
                </a:extLst>
              </a:tr>
              <a:tr h="553238">
                <a:tc>
                  <a:txBody>
                    <a:bodyPr/>
                    <a:lstStyle/>
                    <a:p>
                      <a:pPr>
                        <a:lnSpc>
                          <a:spcPct val="107000"/>
                        </a:lnSpc>
                        <a:spcAft>
                          <a:spcPts val="800"/>
                        </a:spcAft>
                      </a:pPr>
                      <a:r>
                        <a:rPr lang="fr-BE" sz="1400">
                          <a:effectLst/>
                        </a:rPr>
                        <a:t>Total après intervention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305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3906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126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26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74</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37</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43</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327</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31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extLst>
                  <a:ext uri="{0D108BD9-81ED-4DB2-BD59-A6C34878D82A}">
                    <a16:rowId xmlns:a16="http://schemas.microsoft.com/office/drawing/2014/main" val="3873736571"/>
                  </a:ext>
                </a:extLst>
              </a:tr>
              <a:tr h="296606">
                <a:tc>
                  <a:txBody>
                    <a:bodyPr/>
                    <a:lstStyle/>
                    <a:p>
                      <a:pPr>
                        <a:lnSpc>
                          <a:spcPct val="107000"/>
                        </a:lnSpc>
                        <a:spcAft>
                          <a:spcPts val="800"/>
                        </a:spcAft>
                      </a:pPr>
                      <a:r>
                        <a:rPr lang="fr-BE" sz="1400">
                          <a:effectLst/>
                        </a:rPr>
                        <a:t> </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-60%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-87%</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261%</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-86%</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-48%</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-89%</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-70%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-86%</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-35%</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-76,50%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extLst>
                  <a:ext uri="{0D108BD9-81ED-4DB2-BD59-A6C34878D82A}">
                    <a16:rowId xmlns:a16="http://schemas.microsoft.com/office/drawing/2014/main" val="1633012053"/>
                  </a:ext>
                </a:extLst>
              </a:tr>
              <a:tr h="553238">
                <a:tc>
                  <a:txBody>
                    <a:bodyPr/>
                    <a:lstStyle/>
                    <a:p>
                      <a:pPr>
                        <a:lnSpc>
                          <a:spcPct val="107000"/>
                        </a:lnSpc>
                        <a:spcAft>
                          <a:spcPts val="800"/>
                        </a:spcAft>
                      </a:pPr>
                      <a:r>
                        <a:rPr lang="fr-BE" sz="1400">
                          <a:effectLst/>
                        </a:rPr>
                        <a:t>Total après un an </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113</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4</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78 (total des élèves qui ne gardaient pas leur distance)</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86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13</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3</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3</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dirty="0">
                          <a:effectLst/>
                        </a:rPr>
                        <a:t>1</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165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a:effectLst/>
                        </a:rPr>
                        <a:t>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extLst>
                  <a:ext uri="{0D108BD9-81ED-4DB2-BD59-A6C34878D82A}">
                    <a16:rowId xmlns:a16="http://schemas.microsoft.com/office/drawing/2014/main" val="174398510"/>
                  </a:ext>
                </a:extLst>
              </a:tr>
              <a:tr h="809870">
                <a:tc>
                  <a:txBody>
                    <a:bodyPr/>
                    <a:lstStyle/>
                    <a:p>
                      <a:pPr>
                        <a:lnSpc>
                          <a:spcPct val="107000"/>
                        </a:lnSpc>
                        <a:spcAft>
                          <a:spcPts val="800"/>
                        </a:spcAft>
                      </a:pPr>
                      <a:r>
                        <a:rPr lang="fr-BE" sz="1400">
                          <a:effectLst/>
                        </a:rPr>
                        <a:t>Comparaison avant/après un an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-85%</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-73%</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Comparaison difficile liée au changement de formulation (belle progression dans tous les cas)</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-90%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-74%</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-99%</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-97%</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-99,50%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-67%</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tc>
                  <a:txBody>
                    <a:bodyPr/>
                    <a:lstStyle/>
                    <a:p>
                      <a:pPr>
                        <a:lnSpc>
                          <a:spcPct val="107000"/>
                        </a:lnSpc>
                        <a:spcAft>
                          <a:spcPts val="800"/>
                        </a:spcAft>
                      </a:pPr>
                      <a:r>
                        <a:rPr lang="fr-BE" sz="1400" b="1" dirty="0">
                          <a:effectLst/>
                        </a:rPr>
                        <a:t>-100%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tc>
                <a:extLst>
                  <a:ext uri="{0D108BD9-81ED-4DB2-BD59-A6C34878D82A}">
                    <a16:rowId xmlns:a16="http://schemas.microsoft.com/office/drawing/2014/main" val="228643972"/>
                  </a:ext>
                </a:extLst>
              </a:tr>
            </a:tbl>
          </a:graphicData>
        </a:graphic>
      </p:graphicFrame>
    </p:spTree>
    <p:extLst>
      <p:ext uri="{BB962C8B-B14F-4D97-AF65-F5344CB8AC3E}">
        <p14:creationId xmlns:p14="http://schemas.microsoft.com/office/powerpoint/2010/main" val="20886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ECDD5C-152A-4CC7-8333-0F367B3A62E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F5C92A3-369B-43F3-BDCE-E560B1B0EC8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AEBE9F1A-B38D-446E-83AE-14B17CE77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915B5014-A7EC-4BA6-9C83-8840CF81DB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022C43AB-86D7-420D-8AD7-DC0A15FDD0A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5E3EB826-A471-488F-9E8A-D65528A3C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FB3CEA1-88D9-42FB-88ED-1E9807FE65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a:extLst>
              <a:ext uri="{FF2B5EF4-FFF2-40B4-BE49-F238E27FC236}">
                <a16:creationId xmlns:a16="http://schemas.microsoft.com/office/drawing/2014/main" id="{FEFC846B-E555-4E71-A026-C13462D8CE3E}"/>
              </a:ext>
            </a:extLst>
          </p:cNvPr>
          <p:cNvPicPr>
            <a:picLocks noChangeAspect="1"/>
          </p:cNvPicPr>
          <p:nvPr/>
        </p:nvPicPr>
        <p:blipFill>
          <a:blip r:embed="rId7"/>
          <a:stretch>
            <a:fillRect/>
          </a:stretch>
        </p:blipFill>
        <p:spPr>
          <a:xfrm>
            <a:off x="1826109" y="643467"/>
            <a:ext cx="8536606" cy="5571066"/>
          </a:xfrm>
          <a:prstGeom prst="rect">
            <a:avLst/>
          </a:prstGeom>
        </p:spPr>
      </p:pic>
      <p:sp>
        <p:nvSpPr>
          <p:cNvPr id="24" name="Rectangle 23">
            <a:extLst>
              <a:ext uri="{FF2B5EF4-FFF2-40B4-BE49-F238E27FC236}">
                <a16:creationId xmlns:a16="http://schemas.microsoft.com/office/drawing/2014/main" id="{9A6C928E-4252-4F33-8C34-E50A12A31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15" name="Connecteur droit avec flèche 14">
            <a:extLst>
              <a:ext uri="{FF2B5EF4-FFF2-40B4-BE49-F238E27FC236}">
                <a16:creationId xmlns:a16="http://schemas.microsoft.com/office/drawing/2014/main" id="{AFD8C0C7-9F86-417F-A689-9A860A2DFF9C}"/>
              </a:ext>
            </a:extLst>
          </p:cNvPr>
          <p:cNvCxnSpPr>
            <a:cxnSpLocks/>
          </p:cNvCxnSpPr>
          <p:nvPr/>
        </p:nvCxnSpPr>
        <p:spPr>
          <a:xfrm>
            <a:off x="4852595" y="4371703"/>
            <a:ext cx="363839" cy="740228"/>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7" name="ZoneTexte 6">
            <a:extLst>
              <a:ext uri="{FF2B5EF4-FFF2-40B4-BE49-F238E27FC236}">
                <a16:creationId xmlns:a16="http://schemas.microsoft.com/office/drawing/2014/main" id="{6500BC5F-3934-423B-AA4A-6128C9ED5E53}"/>
              </a:ext>
            </a:extLst>
          </p:cNvPr>
          <p:cNvSpPr txBox="1"/>
          <p:nvPr/>
        </p:nvSpPr>
        <p:spPr>
          <a:xfrm>
            <a:off x="4715863" y="4075073"/>
            <a:ext cx="637301" cy="261610"/>
          </a:xfrm>
          <a:prstGeom prst="rect">
            <a:avLst/>
          </a:prstGeom>
          <a:noFill/>
        </p:spPr>
        <p:txBody>
          <a:bodyPr wrap="square" rtlCol="0">
            <a:spAutoFit/>
          </a:bodyPr>
          <a:lstStyle/>
          <a:p>
            <a:pPr algn="ctr"/>
            <a:r>
              <a:rPr lang="fr-BE" sz="1100" b="1" dirty="0">
                <a:solidFill>
                  <a:schemeClr val="accent3"/>
                </a:solidFill>
              </a:rPr>
              <a:t>-90%</a:t>
            </a:r>
          </a:p>
        </p:txBody>
      </p:sp>
      <p:cxnSp>
        <p:nvCxnSpPr>
          <p:cNvPr id="19" name="Connecteur droit avec flèche 18">
            <a:extLst>
              <a:ext uri="{FF2B5EF4-FFF2-40B4-BE49-F238E27FC236}">
                <a16:creationId xmlns:a16="http://schemas.microsoft.com/office/drawing/2014/main" id="{2BD1061D-98D1-4435-9AB4-E4B7ECA1E1C1}"/>
              </a:ext>
            </a:extLst>
          </p:cNvPr>
          <p:cNvCxnSpPr>
            <a:cxnSpLocks/>
          </p:cNvCxnSpPr>
          <p:nvPr/>
        </p:nvCxnSpPr>
        <p:spPr>
          <a:xfrm>
            <a:off x="2464125" y="4454690"/>
            <a:ext cx="407384" cy="587573"/>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9" name="ZoneTexte 8">
            <a:extLst>
              <a:ext uri="{FF2B5EF4-FFF2-40B4-BE49-F238E27FC236}">
                <a16:creationId xmlns:a16="http://schemas.microsoft.com/office/drawing/2014/main" id="{5251C52C-5A29-4C83-8D23-364B770ACF91}"/>
              </a:ext>
            </a:extLst>
          </p:cNvPr>
          <p:cNvSpPr txBox="1"/>
          <p:nvPr/>
        </p:nvSpPr>
        <p:spPr>
          <a:xfrm>
            <a:off x="2382273" y="4297955"/>
            <a:ext cx="637301" cy="261610"/>
          </a:xfrm>
          <a:prstGeom prst="rect">
            <a:avLst/>
          </a:prstGeom>
          <a:noFill/>
        </p:spPr>
        <p:txBody>
          <a:bodyPr wrap="square" rtlCol="0">
            <a:spAutoFit/>
          </a:bodyPr>
          <a:lstStyle/>
          <a:p>
            <a:pPr algn="ctr"/>
            <a:r>
              <a:rPr lang="fr-BE" sz="1100" b="1" dirty="0">
                <a:solidFill>
                  <a:schemeClr val="accent3"/>
                </a:solidFill>
              </a:rPr>
              <a:t>-85%</a:t>
            </a:r>
          </a:p>
        </p:txBody>
      </p:sp>
      <p:cxnSp>
        <p:nvCxnSpPr>
          <p:cNvPr id="23" name="Connecteur droit avec flèche 22">
            <a:extLst>
              <a:ext uri="{FF2B5EF4-FFF2-40B4-BE49-F238E27FC236}">
                <a16:creationId xmlns:a16="http://schemas.microsoft.com/office/drawing/2014/main" id="{F83E8432-15E8-4B14-B9B7-8A2C4292ED61}"/>
              </a:ext>
            </a:extLst>
          </p:cNvPr>
          <p:cNvCxnSpPr>
            <a:cxnSpLocks/>
          </p:cNvCxnSpPr>
          <p:nvPr/>
        </p:nvCxnSpPr>
        <p:spPr>
          <a:xfrm>
            <a:off x="8801105" y="4696642"/>
            <a:ext cx="403855" cy="332558"/>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13" name="ZoneTexte 12">
            <a:extLst>
              <a:ext uri="{FF2B5EF4-FFF2-40B4-BE49-F238E27FC236}">
                <a16:creationId xmlns:a16="http://schemas.microsoft.com/office/drawing/2014/main" id="{55585F68-2EF4-46A8-8215-5F9D04CA2B69}"/>
              </a:ext>
            </a:extLst>
          </p:cNvPr>
          <p:cNvSpPr txBox="1"/>
          <p:nvPr/>
        </p:nvSpPr>
        <p:spPr>
          <a:xfrm>
            <a:off x="8784094" y="4502232"/>
            <a:ext cx="637301" cy="261610"/>
          </a:xfrm>
          <a:prstGeom prst="rect">
            <a:avLst/>
          </a:prstGeom>
          <a:noFill/>
        </p:spPr>
        <p:txBody>
          <a:bodyPr wrap="square" rtlCol="0">
            <a:spAutoFit/>
          </a:bodyPr>
          <a:lstStyle/>
          <a:p>
            <a:pPr algn="ctr"/>
            <a:r>
              <a:rPr lang="fr-BE" sz="1100" b="1" dirty="0">
                <a:solidFill>
                  <a:schemeClr val="accent3"/>
                </a:solidFill>
              </a:rPr>
              <a:t>-67%</a:t>
            </a:r>
          </a:p>
        </p:txBody>
      </p:sp>
    </p:spTree>
    <p:extLst>
      <p:ext uri="{BB962C8B-B14F-4D97-AF65-F5344CB8AC3E}">
        <p14:creationId xmlns:p14="http://schemas.microsoft.com/office/powerpoint/2010/main" val="1078944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6EFE070-663C-BA42-8D72-1FF009CAF3DA}"/>
              </a:ext>
            </a:extLst>
          </p:cNvPr>
          <p:cNvSpPr>
            <a:spLocks noGrp="1"/>
          </p:cNvSpPr>
          <p:nvPr>
            <p:ph type="subTitle" idx="1"/>
          </p:nvPr>
        </p:nvSpPr>
        <p:spPr/>
        <p:txBody>
          <a:bodyPr/>
          <a:lstStyle/>
          <a:p>
            <a:endParaRPr lang="fr-FR"/>
          </a:p>
        </p:txBody>
      </p:sp>
      <p:graphicFrame>
        <p:nvGraphicFramePr>
          <p:cNvPr id="4" name="Tableau 3">
            <a:extLst>
              <a:ext uri="{FF2B5EF4-FFF2-40B4-BE49-F238E27FC236}">
                <a16:creationId xmlns:a16="http://schemas.microsoft.com/office/drawing/2014/main" id="{98258124-E7AC-7141-B574-A074D0040AFA}"/>
              </a:ext>
            </a:extLst>
          </p:cNvPr>
          <p:cNvGraphicFramePr>
            <a:graphicFrameLocks noGrp="1"/>
          </p:cNvGraphicFramePr>
          <p:nvPr>
            <p:extLst>
              <p:ext uri="{D42A27DB-BD31-4B8C-83A1-F6EECF244321}">
                <p14:modId xmlns:p14="http://schemas.microsoft.com/office/powerpoint/2010/main" val="3392838827"/>
              </p:ext>
            </p:extLst>
          </p:nvPr>
        </p:nvGraphicFramePr>
        <p:xfrm>
          <a:off x="516835" y="1043610"/>
          <a:ext cx="11270975" cy="5486400"/>
        </p:xfrm>
        <a:graphic>
          <a:graphicData uri="http://schemas.openxmlformats.org/drawingml/2006/table">
            <a:tbl>
              <a:tblPr firstRow="1" firstCol="1" bandRow="1">
                <a:tableStyleId>{5C22544A-7EE6-4342-B048-85BDC9FD1C3A}</a:tableStyleId>
              </a:tblPr>
              <a:tblGrid>
                <a:gridCol w="1176189">
                  <a:extLst>
                    <a:ext uri="{9D8B030D-6E8A-4147-A177-3AD203B41FA5}">
                      <a16:colId xmlns:a16="http://schemas.microsoft.com/office/drawing/2014/main" val="2806963136"/>
                    </a:ext>
                  </a:extLst>
                </a:gridCol>
                <a:gridCol w="1090144">
                  <a:extLst>
                    <a:ext uri="{9D8B030D-6E8A-4147-A177-3AD203B41FA5}">
                      <a16:colId xmlns:a16="http://schemas.microsoft.com/office/drawing/2014/main" val="723213000"/>
                    </a:ext>
                  </a:extLst>
                </a:gridCol>
                <a:gridCol w="1121643">
                  <a:extLst>
                    <a:ext uri="{9D8B030D-6E8A-4147-A177-3AD203B41FA5}">
                      <a16:colId xmlns:a16="http://schemas.microsoft.com/office/drawing/2014/main" val="501605544"/>
                    </a:ext>
                  </a:extLst>
                </a:gridCol>
                <a:gridCol w="1095522">
                  <a:extLst>
                    <a:ext uri="{9D8B030D-6E8A-4147-A177-3AD203B41FA5}">
                      <a16:colId xmlns:a16="http://schemas.microsoft.com/office/drawing/2014/main" val="2278801301"/>
                    </a:ext>
                  </a:extLst>
                </a:gridCol>
                <a:gridCol w="1117033">
                  <a:extLst>
                    <a:ext uri="{9D8B030D-6E8A-4147-A177-3AD203B41FA5}">
                      <a16:colId xmlns:a16="http://schemas.microsoft.com/office/drawing/2014/main" val="2750368524"/>
                    </a:ext>
                  </a:extLst>
                </a:gridCol>
                <a:gridCol w="1107047">
                  <a:extLst>
                    <a:ext uri="{9D8B030D-6E8A-4147-A177-3AD203B41FA5}">
                      <a16:colId xmlns:a16="http://schemas.microsoft.com/office/drawing/2014/main" val="1931238496"/>
                    </a:ext>
                  </a:extLst>
                </a:gridCol>
                <a:gridCol w="1097828">
                  <a:extLst>
                    <a:ext uri="{9D8B030D-6E8A-4147-A177-3AD203B41FA5}">
                      <a16:colId xmlns:a16="http://schemas.microsoft.com/office/drawing/2014/main" val="2317043290"/>
                    </a:ext>
                  </a:extLst>
                </a:gridCol>
                <a:gridCol w="1096291">
                  <a:extLst>
                    <a:ext uri="{9D8B030D-6E8A-4147-A177-3AD203B41FA5}">
                      <a16:colId xmlns:a16="http://schemas.microsoft.com/office/drawing/2014/main" val="3924558631"/>
                    </a:ext>
                  </a:extLst>
                </a:gridCol>
                <a:gridCol w="1250707">
                  <a:extLst>
                    <a:ext uri="{9D8B030D-6E8A-4147-A177-3AD203B41FA5}">
                      <a16:colId xmlns:a16="http://schemas.microsoft.com/office/drawing/2014/main" val="2275653439"/>
                    </a:ext>
                  </a:extLst>
                </a:gridCol>
                <a:gridCol w="1118571">
                  <a:extLst>
                    <a:ext uri="{9D8B030D-6E8A-4147-A177-3AD203B41FA5}">
                      <a16:colId xmlns:a16="http://schemas.microsoft.com/office/drawing/2014/main" val="1465672488"/>
                    </a:ext>
                  </a:extLst>
                </a:gridCol>
              </a:tblGrid>
              <a:tr h="2616670">
                <a:tc>
                  <a:txBody>
                    <a:bodyPr/>
                    <a:lstStyle/>
                    <a:p>
                      <a:pPr>
                        <a:lnSpc>
                          <a:spcPct val="107000"/>
                        </a:lnSpc>
                        <a:spcAft>
                          <a:spcPts val="800"/>
                        </a:spcAft>
                      </a:pPr>
                      <a:r>
                        <a:rPr lang="fr-BE" sz="1400" dirty="0">
                          <a:effectLst/>
                        </a:rPr>
                        <a:t>Dans les bâtiments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nSpc>
                          <a:spcPct val="107000"/>
                        </a:lnSpc>
                        <a:spcAft>
                          <a:spcPts val="800"/>
                        </a:spcAft>
                      </a:pPr>
                      <a:r>
                        <a:rPr lang="fr-BE" sz="1400" dirty="0">
                          <a:effectLst/>
                        </a:rPr>
                        <a:t>Les élèves sortent </a:t>
                      </a:r>
                      <a:r>
                        <a:rPr lang="fr-BE" sz="1400" dirty="0" err="1">
                          <a:effectLst/>
                        </a:rPr>
                        <a:t>plic</a:t>
                      </a:r>
                      <a:r>
                        <a:rPr lang="fr-BE" sz="1400" dirty="0">
                          <a:effectLst/>
                        </a:rPr>
                        <a:t>-ploc de la classe</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dirty="0">
                          <a:effectLst/>
                        </a:rPr>
                        <a:t>Les élèves qui ferment la porte de la classe violemment</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dirty="0">
                          <a:effectLst/>
                        </a:rPr>
                        <a:t>Les élèves qui crient et hurlent dans les couloirs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dirty="0">
                          <a:effectLst/>
                        </a:rPr>
                        <a:t>Les élèves qui se poussent, se bousculent</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dirty="0">
                          <a:effectLst/>
                        </a:rPr>
                        <a:t>Les élèves qui attendent d'autres élèves dans le couloir</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dirty="0">
                          <a:effectLst/>
                        </a:rPr>
                        <a:t>Les élèves qui ne tiennent pas leur droite dans le couloir</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dirty="0">
                          <a:effectLst/>
                        </a:rPr>
                        <a:t>Les élèves qui jettent leurs déchets par terre dans les couloirs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dirty="0">
                          <a:effectLst/>
                        </a:rPr>
                        <a:t>Les élèves qui ouvrent les fenêtres, lumière, robinets dans les cages d'escalier /dégradent les murs </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tc>
                  <a:txBody>
                    <a:bodyPr/>
                    <a:lstStyle/>
                    <a:p>
                      <a:pPr>
                        <a:lnSpc>
                          <a:spcPct val="107000"/>
                        </a:lnSpc>
                        <a:spcAft>
                          <a:spcPts val="800"/>
                        </a:spcAft>
                      </a:pPr>
                      <a:r>
                        <a:rPr lang="fr-BE" sz="1400">
                          <a:effectLst/>
                        </a:rPr>
                        <a:t>Les élèves qui sont en retard au cours sans mot du PMS, des éducateurs ou de la direction.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tc>
                <a:extLst>
                  <a:ext uri="{0D108BD9-81ED-4DB2-BD59-A6C34878D82A}">
                    <a16:rowId xmlns:a16="http://schemas.microsoft.com/office/drawing/2014/main" val="3146390323"/>
                  </a:ext>
                </a:extLst>
              </a:tr>
              <a:tr h="455970">
                <a:tc>
                  <a:txBody>
                    <a:bodyPr/>
                    <a:lstStyle/>
                    <a:p>
                      <a:pPr>
                        <a:lnSpc>
                          <a:spcPct val="107000"/>
                        </a:lnSpc>
                        <a:spcAft>
                          <a:spcPts val="800"/>
                        </a:spcAft>
                      </a:pPr>
                      <a:r>
                        <a:rPr lang="fr-BE" sz="1400">
                          <a:effectLst/>
                        </a:rPr>
                        <a:t>Total avant intervention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91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dirty="0">
                          <a:effectLst/>
                        </a:rPr>
                        <a:t>11</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57</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12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20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66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9</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dirty="0">
                          <a:effectLst/>
                        </a:rPr>
                        <a:t>2</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dirty="0">
                          <a:effectLst/>
                        </a:rPr>
                        <a:t>12</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extLst>
                  <a:ext uri="{0D108BD9-81ED-4DB2-BD59-A6C34878D82A}">
                    <a16:rowId xmlns:a16="http://schemas.microsoft.com/office/drawing/2014/main" val="485454771"/>
                  </a:ext>
                </a:extLst>
              </a:tr>
              <a:tr h="455970">
                <a:tc>
                  <a:txBody>
                    <a:bodyPr/>
                    <a:lstStyle/>
                    <a:p>
                      <a:pPr>
                        <a:lnSpc>
                          <a:spcPct val="107000"/>
                        </a:lnSpc>
                        <a:spcAft>
                          <a:spcPts val="800"/>
                        </a:spcAft>
                      </a:pPr>
                      <a:r>
                        <a:rPr lang="fr-BE" sz="1400">
                          <a:effectLst/>
                        </a:rPr>
                        <a:t>Total après intervention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99</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16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41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23</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22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30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22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4</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dirty="0">
                          <a:effectLst/>
                        </a:rPr>
                        <a:t>2</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extLst>
                  <a:ext uri="{0D108BD9-81ED-4DB2-BD59-A6C34878D82A}">
                    <a16:rowId xmlns:a16="http://schemas.microsoft.com/office/drawing/2014/main" val="2172616348"/>
                  </a:ext>
                </a:extLst>
              </a:tr>
              <a:tr h="583457">
                <a:tc>
                  <a:txBody>
                    <a:bodyPr/>
                    <a:lstStyle/>
                    <a:p>
                      <a:pPr>
                        <a:lnSpc>
                          <a:spcPct val="107000"/>
                        </a:lnSpc>
                        <a:spcAft>
                          <a:spcPts val="800"/>
                        </a:spcAft>
                      </a:pPr>
                      <a:r>
                        <a:rPr lang="fr-BE" sz="1400">
                          <a:effectLst/>
                        </a:rPr>
                        <a:t> </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108% </a:t>
                      </a:r>
                    </a:p>
                    <a:p>
                      <a:pPr algn="r">
                        <a:lnSpc>
                          <a:spcPct val="107000"/>
                        </a:lnSpc>
                        <a:spcAft>
                          <a:spcPts val="800"/>
                        </a:spcAft>
                      </a:pPr>
                      <a:r>
                        <a:rPr lang="fr-BE" sz="1400" b="1" dirty="0">
                          <a:effectLst/>
                        </a:rPr>
                        <a:t>(= +8%)</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145% </a:t>
                      </a:r>
                    </a:p>
                    <a:p>
                      <a:pPr algn="r">
                        <a:lnSpc>
                          <a:spcPct val="107000"/>
                        </a:lnSpc>
                        <a:spcAft>
                          <a:spcPts val="800"/>
                        </a:spcAft>
                      </a:pPr>
                      <a:r>
                        <a:rPr lang="fr-BE" sz="1400" b="1" dirty="0">
                          <a:effectLst/>
                        </a:rPr>
                        <a:t>(= +45%)</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-28%</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191%</a:t>
                      </a:r>
                    </a:p>
                    <a:p>
                      <a:pPr algn="r">
                        <a:lnSpc>
                          <a:spcPct val="107000"/>
                        </a:lnSpc>
                        <a:spcAft>
                          <a:spcPts val="800"/>
                        </a:spcAft>
                      </a:pPr>
                      <a:r>
                        <a:rPr lang="fr-BE" sz="1400" b="1" dirty="0">
                          <a:effectLst/>
                        </a:rPr>
                        <a:t>(=+91%)</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110%</a:t>
                      </a:r>
                    </a:p>
                    <a:p>
                      <a:pPr algn="r">
                        <a:lnSpc>
                          <a:spcPct val="107000"/>
                        </a:lnSpc>
                        <a:spcAft>
                          <a:spcPts val="800"/>
                        </a:spcAft>
                      </a:pPr>
                      <a:r>
                        <a:rPr lang="fr-BE" sz="1400" b="1" dirty="0">
                          <a:effectLst/>
                        </a:rPr>
                        <a:t>(=+10%)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-55%</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244% </a:t>
                      </a:r>
                    </a:p>
                    <a:p>
                      <a:pPr algn="r">
                        <a:lnSpc>
                          <a:spcPct val="107000"/>
                        </a:lnSpc>
                        <a:spcAft>
                          <a:spcPts val="800"/>
                        </a:spcAft>
                      </a:pPr>
                      <a:r>
                        <a:rPr lang="fr-BE" sz="1400" b="1" dirty="0">
                          <a:effectLst/>
                        </a:rPr>
                        <a:t>(= +144%)</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200%</a:t>
                      </a:r>
                    </a:p>
                    <a:p>
                      <a:pPr algn="r">
                        <a:lnSpc>
                          <a:spcPct val="107000"/>
                        </a:lnSpc>
                        <a:spcAft>
                          <a:spcPts val="800"/>
                        </a:spcAft>
                      </a:pPr>
                      <a:r>
                        <a:rPr lang="fr-BE" sz="1400" b="1" dirty="0">
                          <a:effectLst/>
                        </a:rPr>
                        <a:t>(= +100%)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tc>
                  <a:txBody>
                    <a:bodyPr/>
                    <a:lstStyle/>
                    <a:p>
                      <a:pPr algn="r">
                        <a:lnSpc>
                          <a:spcPct val="107000"/>
                        </a:lnSpc>
                        <a:spcAft>
                          <a:spcPts val="800"/>
                        </a:spcAft>
                      </a:pPr>
                      <a:r>
                        <a:rPr lang="fr-BE" sz="1400" b="1" dirty="0">
                          <a:effectLst/>
                        </a:rPr>
                        <a:t>-83%</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ctr"/>
                </a:tc>
                <a:extLst>
                  <a:ext uri="{0D108BD9-81ED-4DB2-BD59-A6C34878D82A}">
                    <a16:rowId xmlns:a16="http://schemas.microsoft.com/office/drawing/2014/main" val="3193718657"/>
                  </a:ext>
                </a:extLst>
              </a:tr>
              <a:tr h="455970">
                <a:tc>
                  <a:txBody>
                    <a:bodyPr/>
                    <a:lstStyle/>
                    <a:p>
                      <a:pPr>
                        <a:lnSpc>
                          <a:spcPct val="107000"/>
                        </a:lnSpc>
                        <a:spcAft>
                          <a:spcPts val="800"/>
                        </a:spcAft>
                      </a:pPr>
                      <a:r>
                        <a:rPr lang="fr-BE" sz="1400">
                          <a:effectLst/>
                        </a:rPr>
                        <a:t>Total après un an </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2</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15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20</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5</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46</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a:effectLst/>
                        </a:rPr>
                        <a:t>1</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dirty="0">
                          <a:effectLst/>
                        </a:rPr>
                        <a:t>11</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extLst>
                  <a:ext uri="{0D108BD9-81ED-4DB2-BD59-A6C34878D82A}">
                    <a16:rowId xmlns:a16="http://schemas.microsoft.com/office/drawing/2014/main" val="1058662006"/>
                  </a:ext>
                </a:extLst>
              </a:tr>
              <a:tr h="918363">
                <a:tc>
                  <a:txBody>
                    <a:bodyPr/>
                    <a:lstStyle/>
                    <a:p>
                      <a:pPr>
                        <a:lnSpc>
                          <a:spcPct val="107000"/>
                        </a:lnSpc>
                        <a:spcAft>
                          <a:spcPts val="800"/>
                        </a:spcAft>
                      </a:pPr>
                      <a:r>
                        <a:rPr lang="fr-BE" sz="1400">
                          <a:effectLst/>
                        </a:rPr>
                        <a:t>Comparaison avant/après un an</a:t>
                      </a:r>
                      <a:endParaRPr lang="fr-BE"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-100%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-81%</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-73%</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166%</a:t>
                      </a:r>
                    </a:p>
                    <a:p>
                      <a:pPr algn="r">
                        <a:lnSpc>
                          <a:spcPct val="107000"/>
                        </a:lnSpc>
                        <a:spcAft>
                          <a:spcPts val="800"/>
                        </a:spcAft>
                      </a:pPr>
                      <a:r>
                        <a:rPr lang="fr-BE" sz="1400" b="1" dirty="0">
                          <a:effectLst/>
                        </a:rPr>
                        <a:t>(=+66%)</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-75%</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-30%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-89%</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-50%</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tc>
                  <a:txBody>
                    <a:bodyPr/>
                    <a:lstStyle/>
                    <a:p>
                      <a:pPr algn="r">
                        <a:lnSpc>
                          <a:spcPct val="107000"/>
                        </a:lnSpc>
                        <a:spcAft>
                          <a:spcPts val="800"/>
                        </a:spcAft>
                      </a:pPr>
                      <a:r>
                        <a:rPr lang="fr-BE" sz="1400" b="1" dirty="0">
                          <a:effectLst/>
                        </a:rPr>
                        <a:t>-8%</a:t>
                      </a:r>
                      <a:endParaRPr lang="fr-BE"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90" marR="42690" marT="0" marB="0" anchor="b"/>
                </a:tc>
                <a:extLst>
                  <a:ext uri="{0D108BD9-81ED-4DB2-BD59-A6C34878D82A}">
                    <a16:rowId xmlns:a16="http://schemas.microsoft.com/office/drawing/2014/main" val="514596393"/>
                  </a:ext>
                </a:extLst>
              </a:tr>
            </a:tbl>
          </a:graphicData>
        </a:graphic>
      </p:graphicFrame>
    </p:spTree>
    <p:extLst>
      <p:ext uri="{BB962C8B-B14F-4D97-AF65-F5344CB8AC3E}">
        <p14:creationId xmlns:p14="http://schemas.microsoft.com/office/powerpoint/2010/main" val="68917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C9ECDD5C-152A-4CC7-8333-0F367B3A62E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0" name="Picture 49">
            <a:extLst>
              <a:ext uri="{FF2B5EF4-FFF2-40B4-BE49-F238E27FC236}">
                <a16:creationId xmlns:a16="http://schemas.microsoft.com/office/drawing/2014/main" id="{7F5C92A3-369B-43F3-BDCE-E560B1B0EC8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51">
            <a:extLst>
              <a:ext uri="{FF2B5EF4-FFF2-40B4-BE49-F238E27FC236}">
                <a16:creationId xmlns:a16="http://schemas.microsoft.com/office/drawing/2014/main" id="{AEBE9F1A-B38D-446E-83AE-14B17CE77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4" name="Picture 53">
            <a:extLst>
              <a:ext uri="{FF2B5EF4-FFF2-40B4-BE49-F238E27FC236}">
                <a16:creationId xmlns:a16="http://schemas.microsoft.com/office/drawing/2014/main" id="{915B5014-A7EC-4BA6-9C83-8840CF81DB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6" name="Picture 55">
            <a:extLst>
              <a:ext uri="{FF2B5EF4-FFF2-40B4-BE49-F238E27FC236}">
                <a16:creationId xmlns:a16="http://schemas.microsoft.com/office/drawing/2014/main" id="{022C43AB-86D7-420D-8AD7-DC0A15FDD0A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8" name="Rectangle 57">
            <a:extLst>
              <a:ext uri="{FF2B5EF4-FFF2-40B4-BE49-F238E27FC236}">
                <a16:creationId xmlns:a16="http://schemas.microsoft.com/office/drawing/2014/main" id="{5E3EB826-A471-488F-9E8A-D65528A3C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DFB3CEA1-88D9-42FB-88ED-1E9807FE65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descr="Une image contenant capture d’écran&#10;&#10;Description générée automatiquement">
            <a:extLst>
              <a:ext uri="{FF2B5EF4-FFF2-40B4-BE49-F238E27FC236}">
                <a16:creationId xmlns:a16="http://schemas.microsoft.com/office/drawing/2014/main" id="{154878AA-1480-45B3-8CB7-A78A0CCFD2E3}"/>
              </a:ext>
            </a:extLst>
          </p:cNvPr>
          <p:cNvPicPr>
            <a:picLocks noChangeAspect="1"/>
          </p:cNvPicPr>
          <p:nvPr/>
        </p:nvPicPr>
        <p:blipFill>
          <a:blip r:embed="rId7"/>
          <a:stretch>
            <a:fillRect/>
          </a:stretch>
        </p:blipFill>
        <p:spPr>
          <a:xfrm>
            <a:off x="2463514" y="643467"/>
            <a:ext cx="7264971" cy="5571066"/>
          </a:xfrm>
          <a:prstGeom prst="rect">
            <a:avLst/>
          </a:prstGeom>
        </p:spPr>
      </p:pic>
      <p:sp>
        <p:nvSpPr>
          <p:cNvPr id="62" name="Rectangle 61">
            <a:extLst>
              <a:ext uri="{FF2B5EF4-FFF2-40B4-BE49-F238E27FC236}">
                <a16:creationId xmlns:a16="http://schemas.microsoft.com/office/drawing/2014/main" id="{9A6C928E-4252-4F33-8C34-E50A12A31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49" name="Connecteur droit avec flèche 48">
            <a:extLst>
              <a:ext uri="{FF2B5EF4-FFF2-40B4-BE49-F238E27FC236}">
                <a16:creationId xmlns:a16="http://schemas.microsoft.com/office/drawing/2014/main" id="{4843A3B7-1925-4E27-8741-20C26B29296C}"/>
              </a:ext>
            </a:extLst>
          </p:cNvPr>
          <p:cNvCxnSpPr>
            <a:cxnSpLocks/>
          </p:cNvCxnSpPr>
          <p:nvPr/>
        </p:nvCxnSpPr>
        <p:spPr>
          <a:xfrm>
            <a:off x="4484505" y="3086100"/>
            <a:ext cx="363839" cy="140970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7" name="ZoneTexte 6">
            <a:extLst>
              <a:ext uri="{FF2B5EF4-FFF2-40B4-BE49-F238E27FC236}">
                <a16:creationId xmlns:a16="http://schemas.microsoft.com/office/drawing/2014/main" id="{BAB67C44-1B6D-421A-B91B-BD1501F290CD}"/>
              </a:ext>
            </a:extLst>
          </p:cNvPr>
          <p:cNvSpPr txBox="1"/>
          <p:nvPr/>
        </p:nvSpPr>
        <p:spPr>
          <a:xfrm>
            <a:off x="4347773" y="2791888"/>
            <a:ext cx="637301" cy="261610"/>
          </a:xfrm>
          <a:prstGeom prst="rect">
            <a:avLst/>
          </a:prstGeom>
          <a:noFill/>
        </p:spPr>
        <p:txBody>
          <a:bodyPr wrap="square" rtlCol="0">
            <a:spAutoFit/>
          </a:bodyPr>
          <a:lstStyle/>
          <a:p>
            <a:pPr algn="ctr"/>
            <a:r>
              <a:rPr lang="fr-BE" sz="1100" b="1" dirty="0">
                <a:solidFill>
                  <a:schemeClr val="accent3"/>
                </a:solidFill>
              </a:rPr>
              <a:t>-73%</a:t>
            </a:r>
          </a:p>
        </p:txBody>
      </p:sp>
      <p:cxnSp>
        <p:nvCxnSpPr>
          <p:cNvPr id="53" name="Connecteur droit avec flèche 52">
            <a:extLst>
              <a:ext uri="{FF2B5EF4-FFF2-40B4-BE49-F238E27FC236}">
                <a16:creationId xmlns:a16="http://schemas.microsoft.com/office/drawing/2014/main" id="{3956E9CA-C029-4B57-819D-E51C2621BF6A}"/>
              </a:ext>
            </a:extLst>
          </p:cNvPr>
          <p:cNvCxnSpPr>
            <a:cxnSpLocks/>
          </p:cNvCxnSpPr>
          <p:nvPr/>
        </p:nvCxnSpPr>
        <p:spPr>
          <a:xfrm>
            <a:off x="6789656" y="2791888"/>
            <a:ext cx="333955" cy="63711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9" name="ZoneTexte 8">
            <a:extLst>
              <a:ext uri="{FF2B5EF4-FFF2-40B4-BE49-F238E27FC236}">
                <a16:creationId xmlns:a16="http://schemas.microsoft.com/office/drawing/2014/main" id="{81423EBE-9871-44E6-A79D-0A12FEEDB319}"/>
              </a:ext>
            </a:extLst>
          </p:cNvPr>
          <p:cNvSpPr txBox="1"/>
          <p:nvPr/>
        </p:nvSpPr>
        <p:spPr>
          <a:xfrm>
            <a:off x="6664760" y="2579380"/>
            <a:ext cx="637301" cy="261610"/>
          </a:xfrm>
          <a:prstGeom prst="rect">
            <a:avLst/>
          </a:prstGeom>
          <a:noFill/>
        </p:spPr>
        <p:txBody>
          <a:bodyPr wrap="square" rtlCol="0">
            <a:spAutoFit/>
          </a:bodyPr>
          <a:lstStyle/>
          <a:p>
            <a:pPr algn="ctr"/>
            <a:r>
              <a:rPr lang="fr-BE" sz="1100" b="1" dirty="0">
                <a:solidFill>
                  <a:schemeClr val="accent3"/>
                </a:solidFill>
              </a:rPr>
              <a:t>-30%</a:t>
            </a:r>
          </a:p>
        </p:txBody>
      </p:sp>
    </p:spTree>
    <p:extLst>
      <p:ext uri="{BB962C8B-B14F-4D97-AF65-F5344CB8AC3E}">
        <p14:creationId xmlns:p14="http://schemas.microsoft.com/office/powerpoint/2010/main" val="612719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8">
            <a:extLst>
              <a:ext uri="{FF2B5EF4-FFF2-40B4-BE49-F238E27FC236}">
                <a16:creationId xmlns:a16="http://schemas.microsoft.com/office/drawing/2014/main" id="{1A687CAD-B557-BB49-9B6B-0E3C8C5D893E}"/>
              </a:ext>
            </a:extLst>
          </p:cNvPr>
          <p:cNvGraphicFramePr>
            <a:graphicFrameLocks/>
          </p:cNvGraphicFramePr>
          <p:nvPr>
            <p:extLst>
              <p:ext uri="{D42A27DB-BD31-4B8C-83A1-F6EECF244321}">
                <p14:modId xmlns:p14="http://schemas.microsoft.com/office/powerpoint/2010/main" val="3287755047"/>
              </p:ext>
            </p:extLst>
          </p:nvPr>
        </p:nvGraphicFramePr>
        <p:xfrm>
          <a:off x="640270" y="790439"/>
          <a:ext cx="8887286" cy="2104321"/>
        </p:xfrm>
        <a:graphic>
          <a:graphicData uri="http://schemas.openxmlformats.org/drawingml/2006/table">
            <a:tbl>
              <a:tblPr firstRow="1" firstCol="1" bandRow="1">
                <a:tableStyleId>{5C22544A-7EE6-4342-B048-85BDC9FD1C3A}</a:tableStyleId>
              </a:tblPr>
              <a:tblGrid>
                <a:gridCol w="6538519">
                  <a:extLst>
                    <a:ext uri="{9D8B030D-6E8A-4147-A177-3AD203B41FA5}">
                      <a16:colId xmlns:a16="http://schemas.microsoft.com/office/drawing/2014/main" val="3972174907"/>
                    </a:ext>
                  </a:extLst>
                </a:gridCol>
                <a:gridCol w="2348767">
                  <a:extLst>
                    <a:ext uri="{9D8B030D-6E8A-4147-A177-3AD203B41FA5}">
                      <a16:colId xmlns:a16="http://schemas.microsoft.com/office/drawing/2014/main" val="3325323430"/>
                    </a:ext>
                  </a:extLst>
                </a:gridCol>
              </a:tblGrid>
              <a:tr h="705168">
                <a:tc>
                  <a:txBody>
                    <a:bodyPr/>
                    <a:lstStyle/>
                    <a:p>
                      <a:pPr algn="ctr">
                        <a:lnSpc>
                          <a:spcPct val="150000"/>
                        </a:lnSpc>
                        <a:spcAft>
                          <a:spcPts val="0"/>
                        </a:spcAft>
                      </a:pPr>
                      <a:r>
                        <a:rPr lang="fr-BE" sz="1600" dirty="0">
                          <a:effectLst/>
                        </a:rPr>
                        <a:t>Personnel (n = 100 – 9 écoles)</a:t>
                      </a:r>
                      <a:endParaRPr lang="fr-BE"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fr-BE"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898547"/>
                  </a:ext>
                </a:extLst>
              </a:tr>
              <a:tr h="460602">
                <a:tc>
                  <a:txBody>
                    <a:bodyPr/>
                    <a:lstStyle/>
                    <a:p>
                      <a:pPr algn="just">
                        <a:lnSpc>
                          <a:spcPct val="107000"/>
                        </a:lnSpc>
                        <a:spcAft>
                          <a:spcPts val="0"/>
                        </a:spcAft>
                      </a:pPr>
                      <a:r>
                        <a:rPr lang="fr-BE" sz="1600" b="1" dirty="0">
                          <a:solidFill>
                            <a:schemeClr val="accent2">
                              <a:lumMod val="50000"/>
                            </a:schemeClr>
                          </a:solidFill>
                          <a:effectLst/>
                        </a:rPr>
                        <a:t>Sécurité à l’école</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fr-BE" sz="1200" b="1" dirty="0">
                          <a:solidFill>
                            <a:schemeClr val="accent2">
                              <a:lumMod val="50000"/>
                            </a:schemeClr>
                          </a:solidFill>
                          <a:effectLst/>
                        </a:rPr>
                        <a:t>+1.11</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3495324"/>
                  </a:ext>
                </a:extLst>
              </a:tr>
              <a:tr h="477949">
                <a:tc>
                  <a:txBody>
                    <a:bodyPr/>
                    <a:lstStyle/>
                    <a:p>
                      <a:pPr algn="just">
                        <a:lnSpc>
                          <a:spcPct val="107000"/>
                        </a:lnSpc>
                        <a:spcAft>
                          <a:spcPts val="0"/>
                        </a:spcAft>
                      </a:pPr>
                      <a:r>
                        <a:rPr lang="fr-BE" sz="1600" b="1" dirty="0">
                          <a:solidFill>
                            <a:schemeClr val="accent2">
                              <a:lumMod val="50000"/>
                            </a:schemeClr>
                          </a:solidFill>
                          <a:effectLst/>
                        </a:rPr>
                        <a:t>Environnement physique</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fr-BE" sz="1200" b="1" dirty="0">
                          <a:solidFill>
                            <a:schemeClr val="accent2">
                              <a:lumMod val="50000"/>
                            </a:schemeClr>
                          </a:solidFill>
                          <a:effectLst/>
                        </a:rPr>
                        <a:t>+ 0.27</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7280861"/>
                  </a:ext>
                </a:extLst>
              </a:tr>
              <a:tr h="460602">
                <a:tc>
                  <a:txBody>
                    <a:bodyPr/>
                    <a:lstStyle/>
                    <a:p>
                      <a:pPr algn="just">
                        <a:lnSpc>
                          <a:spcPct val="107000"/>
                        </a:lnSpc>
                        <a:spcAft>
                          <a:spcPts val="0"/>
                        </a:spcAft>
                      </a:pPr>
                      <a:r>
                        <a:rPr lang="fr-BE" sz="1600" b="1" dirty="0">
                          <a:solidFill>
                            <a:schemeClr val="accent2">
                              <a:lumMod val="50000"/>
                            </a:schemeClr>
                          </a:solidFill>
                          <a:effectLst/>
                        </a:rPr>
                        <a:t>Relations entre élèves et avec les adultes</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fr-BE" sz="1200" b="1" dirty="0">
                          <a:solidFill>
                            <a:schemeClr val="accent2">
                              <a:lumMod val="50000"/>
                            </a:schemeClr>
                          </a:solidFill>
                          <a:effectLst/>
                        </a:rPr>
                        <a:t>+ 0.31</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4973387"/>
                  </a:ext>
                </a:extLst>
              </a:tr>
            </a:tbl>
          </a:graphicData>
        </a:graphic>
      </p:graphicFrame>
      <p:graphicFrame>
        <p:nvGraphicFramePr>
          <p:cNvPr id="3" name="Espace réservé du contenu 3">
            <a:extLst>
              <a:ext uri="{FF2B5EF4-FFF2-40B4-BE49-F238E27FC236}">
                <a16:creationId xmlns:a16="http://schemas.microsoft.com/office/drawing/2014/main" id="{1CA98F75-7871-504D-BB3D-106C4CDA36D5}"/>
              </a:ext>
            </a:extLst>
          </p:cNvPr>
          <p:cNvGraphicFramePr>
            <a:graphicFrameLocks/>
          </p:cNvGraphicFramePr>
          <p:nvPr>
            <p:extLst>
              <p:ext uri="{D42A27DB-BD31-4B8C-83A1-F6EECF244321}">
                <p14:modId xmlns:p14="http://schemas.microsoft.com/office/powerpoint/2010/main" val="3043467928"/>
              </p:ext>
            </p:extLst>
          </p:nvPr>
        </p:nvGraphicFramePr>
        <p:xfrm>
          <a:off x="596348" y="3646378"/>
          <a:ext cx="8975129" cy="1245325"/>
        </p:xfrm>
        <a:graphic>
          <a:graphicData uri="http://schemas.openxmlformats.org/drawingml/2006/table">
            <a:tbl>
              <a:tblPr firstRow="1" firstCol="1" bandRow="1">
                <a:tableStyleId>{5C22544A-7EE6-4342-B048-85BDC9FD1C3A}</a:tableStyleId>
              </a:tblPr>
              <a:tblGrid>
                <a:gridCol w="6548170">
                  <a:extLst>
                    <a:ext uri="{9D8B030D-6E8A-4147-A177-3AD203B41FA5}">
                      <a16:colId xmlns:a16="http://schemas.microsoft.com/office/drawing/2014/main" val="47047634"/>
                    </a:ext>
                  </a:extLst>
                </a:gridCol>
                <a:gridCol w="2426959">
                  <a:extLst>
                    <a:ext uri="{9D8B030D-6E8A-4147-A177-3AD203B41FA5}">
                      <a16:colId xmlns:a16="http://schemas.microsoft.com/office/drawing/2014/main" val="2361269557"/>
                    </a:ext>
                  </a:extLst>
                </a:gridCol>
              </a:tblGrid>
              <a:tr h="675022">
                <a:tc>
                  <a:txBody>
                    <a:bodyPr/>
                    <a:lstStyle/>
                    <a:p>
                      <a:pPr algn="ctr">
                        <a:lnSpc>
                          <a:spcPct val="150000"/>
                        </a:lnSpc>
                        <a:spcAft>
                          <a:spcPts val="0"/>
                        </a:spcAft>
                      </a:pPr>
                      <a:r>
                        <a:rPr lang="fr-BE" sz="1600" dirty="0">
                          <a:effectLst/>
                        </a:rPr>
                        <a:t>Parents (n = 670 – 9 écoles)</a:t>
                      </a:r>
                      <a:endParaRPr lang="fr-BE"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fr-BE"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4111250"/>
                  </a:ext>
                </a:extLst>
              </a:tr>
              <a:tr h="570303">
                <a:tc>
                  <a:txBody>
                    <a:bodyPr/>
                    <a:lstStyle/>
                    <a:p>
                      <a:pPr algn="just">
                        <a:lnSpc>
                          <a:spcPct val="107000"/>
                        </a:lnSpc>
                        <a:spcAft>
                          <a:spcPts val="0"/>
                        </a:spcAft>
                      </a:pPr>
                      <a:r>
                        <a:rPr lang="fr-BE" sz="1600" b="1" dirty="0">
                          <a:solidFill>
                            <a:schemeClr val="accent2">
                              <a:lumMod val="50000"/>
                            </a:schemeClr>
                          </a:solidFill>
                          <a:effectLst/>
                        </a:rPr>
                        <a:t>Environnement institutionnel</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fr-BE" sz="1200" b="1" dirty="0">
                          <a:solidFill>
                            <a:schemeClr val="accent2">
                              <a:lumMod val="50000"/>
                            </a:schemeClr>
                          </a:solidFill>
                          <a:effectLst/>
                        </a:rPr>
                        <a:t>+ 0.13</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5766904"/>
                  </a:ext>
                </a:extLst>
              </a:tr>
            </a:tbl>
          </a:graphicData>
        </a:graphic>
      </p:graphicFrame>
      <p:sp>
        <p:nvSpPr>
          <p:cNvPr id="4" name="ZoneTexte 3">
            <a:extLst>
              <a:ext uri="{FF2B5EF4-FFF2-40B4-BE49-F238E27FC236}">
                <a16:creationId xmlns:a16="http://schemas.microsoft.com/office/drawing/2014/main" id="{233FF50D-C4D9-5F46-9883-E9EEB503E851}"/>
              </a:ext>
            </a:extLst>
          </p:cNvPr>
          <p:cNvSpPr txBox="1"/>
          <p:nvPr/>
        </p:nvSpPr>
        <p:spPr>
          <a:xfrm>
            <a:off x="10495722" y="1480930"/>
            <a:ext cx="511166" cy="5068957"/>
          </a:xfrm>
          <a:prstGeom prst="rect">
            <a:avLst/>
          </a:prstGeom>
          <a:noFill/>
        </p:spPr>
        <p:txBody>
          <a:bodyPr vert="wordArtVert" wrap="square" rtlCol="0">
            <a:spAutoFit/>
          </a:bodyPr>
          <a:lstStyle/>
          <a:p>
            <a:r>
              <a:rPr lang="fr-FR" b="1" dirty="0"/>
              <a:t>CLIMAT SCOLAIRE</a:t>
            </a:r>
          </a:p>
        </p:txBody>
      </p:sp>
      <p:pic>
        <p:nvPicPr>
          <p:cNvPr id="6" name="Graphique 5" descr="Signal">
            <a:extLst>
              <a:ext uri="{FF2B5EF4-FFF2-40B4-BE49-F238E27FC236}">
                <a16:creationId xmlns:a16="http://schemas.microsoft.com/office/drawing/2014/main" id="{5BE113F6-F85C-4566-B5D2-0A1BC7E1625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006440" y="4325561"/>
            <a:ext cx="571081" cy="571081"/>
          </a:xfrm>
          <a:prstGeom prst="rect">
            <a:avLst/>
          </a:prstGeom>
        </p:spPr>
      </p:pic>
      <p:pic>
        <p:nvPicPr>
          <p:cNvPr id="14" name="Graphique 13" descr="Signal">
            <a:extLst>
              <a:ext uri="{FF2B5EF4-FFF2-40B4-BE49-F238E27FC236}">
                <a16:creationId xmlns:a16="http://schemas.microsoft.com/office/drawing/2014/main" id="{D7B79352-FBDF-496C-AD8E-2777E9936AE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006442" y="1427423"/>
            <a:ext cx="571081" cy="571081"/>
          </a:xfrm>
          <a:prstGeom prst="rect">
            <a:avLst/>
          </a:prstGeom>
        </p:spPr>
      </p:pic>
      <p:pic>
        <p:nvPicPr>
          <p:cNvPr id="16" name="Graphique 15" descr="Signal">
            <a:extLst>
              <a:ext uri="{FF2B5EF4-FFF2-40B4-BE49-F238E27FC236}">
                <a16:creationId xmlns:a16="http://schemas.microsoft.com/office/drawing/2014/main" id="{1FDCB0E9-5D43-4C8C-BB61-D691FBF40FE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006441" y="1915353"/>
            <a:ext cx="571081" cy="571081"/>
          </a:xfrm>
          <a:prstGeom prst="rect">
            <a:avLst/>
          </a:prstGeom>
        </p:spPr>
      </p:pic>
      <p:pic>
        <p:nvPicPr>
          <p:cNvPr id="18" name="Graphique 17" descr="Signal">
            <a:extLst>
              <a:ext uri="{FF2B5EF4-FFF2-40B4-BE49-F238E27FC236}">
                <a16:creationId xmlns:a16="http://schemas.microsoft.com/office/drawing/2014/main" id="{DF57E0C7-3CF9-4D0A-B79F-5937F4FEF9C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006442" y="2378498"/>
            <a:ext cx="571081" cy="571081"/>
          </a:xfrm>
          <a:prstGeom prst="rect">
            <a:avLst/>
          </a:prstGeom>
        </p:spPr>
      </p:pic>
      <p:sp>
        <p:nvSpPr>
          <p:cNvPr id="5" name="ZoneTexte 4">
            <a:extLst>
              <a:ext uri="{FF2B5EF4-FFF2-40B4-BE49-F238E27FC236}">
                <a16:creationId xmlns:a16="http://schemas.microsoft.com/office/drawing/2014/main" id="{C3F53160-43F5-411F-BDB5-72EF06C08C86}"/>
              </a:ext>
            </a:extLst>
          </p:cNvPr>
          <p:cNvSpPr txBox="1"/>
          <p:nvPr/>
        </p:nvSpPr>
        <p:spPr>
          <a:xfrm>
            <a:off x="640270" y="5073985"/>
            <a:ext cx="8975129" cy="1569660"/>
          </a:xfrm>
          <a:prstGeom prst="rect">
            <a:avLst/>
          </a:prstGeom>
          <a:noFill/>
        </p:spPr>
        <p:txBody>
          <a:bodyPr wrap="square" rtlCol="0">
            <a:spAutoFit/>
          </a:bodyPr>
          <a:lstStyle/>
          <a:p>
            <a:r>
              <a:rPr lang="fr-BE" sz="2400" b="1" dirty="0"/>
              <a:t>Légende : </a:t>
            </a:r>
          </a:p>
          <a:p>
            <a:r>
              <a:rPr lang="fr-BE" sz="2400" b="1" dirty="0"/>
              <a:t>effet très important</a:t>
            </a:r>
            <a:br>
              <a:rPr lang="fr-BE" sz="2400" b="1" dirty="0"/>
            </a:br>
            <a:r>
              <a:rPr lang="fr-BE" sz="2400" b="1" dirty="0"/>
              <a:t>effet important</a:t>
            </a:r>
          </a:p>
          <a:p>
            <a:r>
              <a:rPr lang="fr-BE" sz="2400" b="1" dirty="0"/>
              <a:t>effet léger</a:t>
            </a:r>
          </a:p>
        </p:txBody>
      </p:sp>
      <p:pic>
        <p:nvPicPr>
          <p:cNvPr id="7" name="Graphique 6" descr="Signal">
            <a:extLst>
              <a:ext uri="{FF2B5EF4-FFF2-40B4-BE49-F238E27FC236}">
                <a16:creationId xmlns:a16="http://schemas.microsoft.com/office/drawing/2014/main" id="{01B45A07-07C6-47D2-9C3C-2CB1E0BB301E}"/>
              </a:ext>
            </a:extLst>
          </p:cNvPr>
          <p:cNvPicPr>
            <a:picLocks noChangeAspect="1"/>
          </p:cNvPicPr>
          <p:nvPr/>
        </p:nvPicPr>
        <p:blipFill>
          <a:blip r:embed="rId5">
            <a:extLst>
              <a:ext uri="{96DAC541-7B7A-43D3-8B79-37D633B846F1}">
                <asvg:svgBlip xmlns="" xmlns:asvg="http://schemas.microsoft.com/office/drawing/2016/SVG/main" r:embed="rId9"/>
              </a:ext>
            </a:extLst>
          </a:blip>
          <a:stretch>
            <a:fillRect/>
          </a:stretch>
        </p:blipFill>
        <p:spPr>
          <a:xfrm>
            <a:off x="3575956" y="5287734"/>
            <a:ext cx="571081" cy="571081"/>
          </a:xfrm>
          <a:prstGeom prst="rect">
            <a:avLst/>
          </a:prstGeom>
        </p:spPr>
      </p:pic>
      <p:pic>
        <p:nvPicPr>
          <p:cNvPr id="8" name="Graphique 7" descr="Signal">
            <a:extLst>
              <a:ext uri="{FF2B5EF4-FFF2-40B4-BE49-F238E27FC236}">
                <a16:creationId xmlns:a16="http://schemas.microsoft.com/office/drawing/2014/main" id="{14B51A1A-CDAE-4F3F-8FA3-8098A43EA91B}"/>
              </a:ext>
            </a:extLst>
          </p:cNvPr>
          <p:cNvPicPr>
            <a:picLocks noChangeAspect="1"/>
          </p:cNvPicPr>
          <p:nvPr/>
        </p:nvPicPr>
        <p:blipFill>
          <a:blip r:embed="rId7">
            <a:extLst>
              <a:ext uri="{96DAC541-7B7A-43D3-8B79-37D633B846F1}">
                <asvg:svgBlip xmlns="" xmlns:asvg="http://schemas.microsoft.com/office/drawing/2016/SVG/main" r:embed="rId10"/>
              </a:ext>
            </a:extLst>
          </a:blip>
          <a:stretch>
            <a:fillRect/>
          </a:stretch>
        </p:blipFill>
        <p:spPr>
          <a:xfrm>
            <a:off x="2961331" y="5723071"/>
            <a:ext cx="571081" cy="571081"/>
          </a:xfrm>
          <a:prstGeom prst="rect">
            <a:avLst/>
          </a:prstGeom>
        </p:spPr>
      </p:pic>
      <p:pic>
        <p:nvPicPr>
          <p:cNvPr id="9" name="Graphique 8" descr="Signal">
            <a:extLst>
              <a:ext uri="{FF2B5EF4-FFF2-40B4-BE49-F238E27FC236}">
                <a16:creationId xmlns:a16="http://schemas.microsoft.com/office/drawing/2014/main" id="{AA5FD241-37DD-4F17-8B93-8747CAE17255}"/>
              </a:ext>
            </a:extLst>
          </p:cNvPr>
          <p:cNvPicPr>
            <a:picLocks noChangeAspect="1"/>
          </p:cNvPicPr>
          <p:nvPr/>
        </p:nvPicPr>
        <p:blipFill>
          <a:blip r:embed="rId3">
            <a:extLst>
              <a:ext uri="{96DAC541-7B7A-43D3-8B79-37D633B846F1}">
                <asvg:svgBlip xmlns="" xmlns:asvg="http://schemas.microsoft.com/office/drawing/2016/SVG/main" r:embed="rId11"/>
              </a:ext>
            </a:extLst>
          </a:blip>
          <a:stretch>
            <a:fillRect/>
          </a:stretch>
        </p:blipFill>
        <p:spPr>
          <a:xfrm>
            <a:off x="2355186" y="6103980"/>
            <a:ext cx="571081" cy="571081"/>
          </a:xfrm>
          <a:prstGeom prst="rect">
            <a:avLst/>
          </a:prstGeom>
        </p:spPr>
      </p:pic>
    </p:spTree>
    <p:extLst>
      <p:ext uri="{BB962C8B-B14F-4D97-AF65-F5344CB8AC3E}">
        <p14:creationId xmlns:p14="http://schemas.microsoft.com/office/powerpoint/2010/main" val="210439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8938" y="583474"/>
            <a:ext cx="10730048" cy="1410789"/>
          </a:xfrm>
        </p:spPr>
        <p:txBody>
          <a:bodyPr rtlCol="0">
            <a:normAutofit fontScale="90000"/>
          </a:bodyPr>
          <a:lstStyle/>
          <a:p>
            <a:r>
              <a:rPr lang="fr-FR" sz="3200" dirty="0">
                <a:solidFill>
                  <a:schemeClr val="tx1">
                    <a:lumMod val="95000"/>
                  </a:schemeClr>
                </a:solidFill>
                <a:latin typeface="+mn-lt"/>
                <a:cs typeface="Times New Roman" panose="02020603050405020304" pitchFamily="18" charset="0"/>
              </a:rPr>
              <a:t>Dispositif en trois niveaux où la prévention prime</a:t>
            </a:r>
            <a:br>
              <a:rPr lang="fr-FR" sz="3200" dirty="0">
                <a:solidFill>
                  <a:schemeClr val="tx1">
                    <a:lumMod val="95000"/>
                  </a:schemeClr>
                </a:solidFill>
                <a:latin typeface="+mn-lt"/>
                <a:cs typeface="Times New Roman" panose="02020603050405020304" pitchFamily="18" charset="0"/>
              </a:rPr>
            </a:br>
            <a:r>
              <a:rPr lang="fr-FR" sz="3200" dirty="0">
                <a:solidFill>
                  <a:schemeClr val="tx1">
                    <a:lumMod val="95000"/>
                  </a:schemeClr>
                </a:solidFill>
                <a:latin typeface="+mn-lt"/>
                <a:cs typeface="Times New Roman" panose="02020603050405020304" pitchFamily="18" charset="0"/>
              </a:rPr>
              <a:t>sur le p</a:t>
            </a:r>
            <a:r>
              <a:rPr lang="fr-FR" sz="3200" dirty="0">
                <a:solidFill>
                  <a:schemeClr val="tx1">
                    <a:lumMod val="95000"/>
                  </a:schemeClr>
                </a:solidFill>
                <a:cs typeface="Times New Roman" panose="02020603050405020304" pitchFamily="18" charset="0"/>
              </a:rPr>
              <a:t>rincipe « Réponse à l’intervention » </a:t>
            </a:r>
            <a:br>
              <a:rPr lang="fr-FR" sz="3200" dirty="0">
                <a:solidFill>
                  <a:schemeClr val="tx1">
                    <a:lumMod val="95000"/>
                  </a:schemeClr>
                </a:solidFill>
                <a:cs typeface="Times New Roman" panose="02020603050405020304" pitchFamily="18" charset="0"/>
              </a:rPr>
            </a:br>
            <a:endParaRPr lang="fr-FR" sz="3200" dirty="0">
              <a:solidFill>
                <a:schemeClr val="tx1">
                  <a:lumMod val="95000"/>
                </a:schemeClr>
              </a:solidFill>
              <a:latin typeface="+mn-lt"/>
              <a:cs typeface="Times New Roman" panose="02020603050405020304" pitchFamily="18" charset="0"/>
            </a:endParaRPr>
          </a:p>
        </p:txBody>
      </p:sp>
      <p:graphicFrame>
        <p:nvGraphicFramePr>
          <p:cNvPr id="13" name="Espace réservé du contenu 12"/>
          <p:cNvGraphicFramePr>
            <a:graphicFrameLocks noGrp="1"/>
          </p:cNvGraphicFramePr>
          <p:nvPr>
            <p:ph idx="1"/>
          </p:nvPr>
        </p:nvGraphicFramePr>
        <p:xfrm>
          <a:off x="6325961" y="1784169"/>
          <a:ext cx="5153025" cy="4067810"/>
        </p:xfrm>
        <a:graphic>
          <a:graphicData uri="http://schemas.openxmlformats.org/drawingml/2006/table">
            <a:tbl>
              <a:tblPr firstRow="1" bandRow="1">
                <a:tableStyleId>{5C22544A-7EE6-4342-B048-85BDC9FD1C3A}</a:tableStyleId>
              </a:tblPr>
              <a:tblGrid>
                <a:gridCol w="5153025">
                  <a:extLst>
                    <a:ext uri="{9D8B030D-6E8A-4147-A177-3AD203B41FA5}">
                      <a16:colId xmlns:a16="http://schemas.microsoft.com/office/drawing/2014/main" val="2482770385"/>
                    </a:ext>
                  </a:extLst>
                </a:gridCol>
              </a:tblGrid>
              <a:tr h="1500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b="1" kern="1200" dirty="0">
                          <a:solidFill>
                            <a:schemeClr val="lt1"/>
                          </a:solidFill>
                          <a:effectLst/>
                          <a:latin typeface="Times New Roman" panose="02020603050405020304" pitchFamily="18" charset="0"/>
                          <a:ea typeface="+mn-ea"/>
                          <a:cs typeface="Times New Roman" panose="02020603050405020304" pitchFamily="18" charset="0"/>
                        </a:rPr>
                        <a:t>Interventions individualisées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b="0" kern="1200" dirty="0">
                          <a:solidFill>
                            <a:schemeClr val="lt1"/>
                          </a:solidFill>
                          <a:effectLst/>
                          <a:latin typeface="Times New Roman" panose="02020603050405020304" pitchFamily="18" charset="0"/>
                          <a:ea typeface="+mn-ea"/>
                          <a:cs typeface="Times New Roman" panose="02020603050405020304" pitchFamily="18" charset="0"/>
                        </a:rPr>
                        <a:t>Niveau trois ou</a:t>
                      </a:r>
                      <a:r>
                        <a:rPr lang="fr-BE" sz="1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fr-BE" sz="1800" b="0" kern="1200" dirty="0">
                          <a:solidFill>
                            <a:schemeClr val="lt1"/>
                          </a:solidFill>
                          <a:effectLst/>
                          <a:latin typeface="Times New Roman" panose="02020603050405020304" pitchFamily="18" charset="0"/>
                          <a:ea typeface="+mn-ea"/>
                          <a:cs typeface="Times New Roman" panose="02020603050405020304" pitchFamily="18" charset="0"/>
                        </a:rPr>
                        <a:t>niveau rouge = certains élèves en particulier  avec intervention et suivi individualisés ET multidisciplinaires</a:t>
                      </a:r>
                      <a:r>
                        <a:rPr lang="fr-BE" sz="1800" b="1" kern="1200" baseline="0" dirty="0">
                          <a:solidFill>
                            <a:schemeClr val="lt1"/>
                          </a:solidFill>
                          <a:effectLst/>
                          <a:latin typeface="Times New Roman" panose="02020603050405020304" pitchFamily="18" charset="0"/>
                          <a:ea typeface="+mn-ea"/>
                          <a:cs typeface="Times New Roman" panose="02020603050405020304" pitchFamily="18" charset="0"/>
                        </a:rPr>
                        <a:t> </a:t>
                      </a:r>
                      <a:endParaRPr lang="fr-BE" sz="1800" b="0" kern="1200" dirty="0">
                        <a:solidFill>
                          <a:schemeClr val="lt1"/>
                        </a:solidFill>
                        <a:effectLst/>
                        <a:latin typeface="Times New Roman" panose="02020603050405020304" pitchFamily="18" charset="0"/>
                        <a:ea typeface="+mn-ea"/>
                        <a:cs typeface="Times New Roman" panose="02020603050405020304" pitchFamily="18" charset="0"/>
                      </a:endParaRPr>
                    </a:p>
                  </a:txBody>
                  <a:tcPr>
                    <a:solidFill>
                      <a:srgbClr val="FF0000"/>
                    </a:solidFill>
                  </a:tcPr>
                </a:tc>
                <a:extLst>
                  <a:ext uri="{0D108BD9-81ED-4DB2-BD59-A6C34878D82A}">
                    <a16:rowId xmlns:a16="http://schemas.microsoft.com/office/drawing/2014/main" val="196767151"/>
                  </a:ext>
                </a:extLst>
              </a:tr>
              <a:tr h="1283406">
                <a:tc>
                  <a:txBody>
                    <a:bodyPr/>
                    <a:lstStyle/>
                    <a:p>
                      <a:r>
                        <a:rPr lang="fr-BE" sz="1800" b="1" kern="1200" dirty="0">
                          <a:solidFill>
                            <a:schemeClr val="dk1"/>
                          </a:solidFill>
                          <a:effectLst/>
                          <a:latin typeface="Times New Roman" panose="02020603050405020304" pitchFamily="18" charset="0"/>
                          <a:ea typeface="+mn-ea"/>
                          <a:cs typeface="Times New Roman" panose="02020603050405020304" pitchFamily="18" charset="0"/>
                        </a:rPr>
                        <a:t>Interventions ciblées</a:t>
                      </a:r>
                    </a:p>
                    <a:p>
                      <a:r>
                        <a:rPr lang="fr-BE" sz="1800" kern="1200" dirty="0">
                          <a:solidFill>
                            <a:schemeClr val="dk1"/>
                          </a:solidFill>
                          <a:effectLst/>
                          <a:latin typeface="Times New Roman" panose="02020603050405020304" pitchFamily="18" charset="0"/>
                          <a:ea typeface="+mn-ea"/>
                          <a:cs typeface="Times New Roman" panose="02020603050405020304" pitchFamily="18" charset="0"/>
                        </a:rPr>
                        <a:t>Niveau 2</a:t>
                      </a:r>
                      <a:r>
                        <a:rPr lang="fr-BE" sz="1800" kern="1200" baseline="0" dirty="0">
                          <a:solidFill>
                            <a:schemeClr val="dk1"/>
                          </a:solidFill>
                          <a:effectLst/>
                          <a:latin typeface="Times New Roman" panose="02020603050405020304" pitchFamily="18" charset="0"/>
                          <a:ea typeface="+mn-ea"/>
                          <a:cs typeface="Times New Roman" panose="02020603050405020304" pitchFamily="18" charset="0"/>
                        </a:rPr>
                        <a:t> ou </a:t>
                      </a:r>
                      <a:r>
                        <a:rPr lang="fr-BE" sz="1800" kern="1200" dirty="0">
                          <a:solidFill>
                            <a:schemeClr val="dk1"/>
                          </a:solidFill>
                          <a:effectLst/>
                          <a:latin typeface="Times New Roman" panose="02020603050405020304" pitchFamily="18" charset="0"/>
                          <a:ea typeface="+mn-ea"/>
                          <a:cs typeface="Times New Roman" panose="02020603050405020304" pitchFamily="18" charset="0"/>
                        </a:rPr>
                        <a:t>niveau jaune =</a:t>
                      </a:r>
                      <a:r>
                        <a:rPr lang="fr-BE" sz="1800" kern="1200" baseline="0" dirty="0">
                          <a:solidFill>
                            <a:schemeClr val="dk1"/>
                          </a:solidFill>
                          <a:effectLst/>
                          <a:latin typeface="Times New Roman" panose="02020603050405020304" pitchFamily="18" charset="0"/>
                          <a:ea typeface="+mn-ea"/>
                          <a:cs typeface="Times New Roman" panose="02020603050405020304" pitchFamily="18" charset="0"/>
                        </a:rPr>
                        <a:t> certains </a:t>
                      </a:r>
                      <a:r>
                        <a:rPr lang="fr-BE" sz="1800" kern="1200" dirty="0">
                          <a:solidFill>
                            <a:schemeClr val="dk1"/>
                          </a:solidFill>
                          <a:effectLst/>
                          <a:latin typeface="Times New Roman" panose="02020603050405020304" pitchFamily="18" charset="0"/>
                          <a:ea typeface="+mn-ea"/>
                          <a:cs typeface="Times New Roman" panose="02020603050405020304" pitchFamily="18" charset="0"/>
                        </a:rPr>
                        <a:t>groupes d’élèves n’ayant pas répondu au système de prévention universel</a:t>
                      </a:r>
                      <a:endParaRPr lang="fr-BE" dirty="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1620427019"/>
                  </a:ext>
                </a:extLst>
              </a:tr>
              <a:tr h="12834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b="1" kern="1200" dirty="0">
                          <a:solidFill>
                            <a:schemeClr val="bg1"/>
                          </a:solidFill>
                          <a:effectLst/>
                          <a:latin typeface="Times New Roman" panose="02020603050405020304" pitchFamily="18" charset="0"/>
                          <a:ea typeface="+mn-ea"/>
                          <a:cs typeface="Times New Roman" panose="02020603050405020304" pitchFamily="18" charset="0"/>
                        </a:rPr>
                        <a:t>Système de prévention universel</a:t>
                      </a:r>
                      <a:endParaRPr lang="fr-BE" b="1" dirty="0">
                        <a:solidFill>
                          <a:schemeClr val="bg1"/>
                        </a:solidFill>
                        <a:latin typeface="Times New Roman" panose="02020603050405020304" pitchFamily="18" charset="0"/>
                        <a:cs typeface="Times New Roman" panose="02020603050405020304" pitchFamily="18" charset="0"/>
                      </a:endParaRPr>
                    </a:p>
                    <a:p>
                      <a:r>
                        <a:rPr lang="fr-BE" sz="1800" kern="1200" dirty="0">
                          <a:solidFill>
                            <a:schemeClr val="bg1"/>
                          </a:solidFill>
                          <a:effectLst/>
                          <a:latin typeface="Times New Roman" panose="02020603050405020304" pitchFamily="18" charset="0"/>
                          <a:ea typeface="+mn-ea"/>
                          <a:cs typeface="Times New Roman" panose="02020603050405020304" pitchFamily="18" charset="0"/>
                        </a:rPr>
                        <a:t>Niveau 1</a:t>
                      </a:r>
                      <a:r>
                        <a:rPr lang="fr-BE" sz="1800" kern="1200" baseline="0" dirty="0">
                          <a:solidFill>
                            <a:schemeClr val="bg1"/>
                          </a:solidFill>
                          <a:effectLst/>
                          <a:latin typeface="Times New Roman" panose="02020603050405020304" pitchFamily="18" charset="0"/>
                          <a:ea typeface="+mn-ea"/>
                          <a:cs typeface="Times New Roman" panose="02020603050405020304" pitchFamily="18" charset="0"/>
                        </a:rPr>
                        <a:t> ou </a:t>
                      </a:r>
                      <a:r>
                        <a:rPr lang="fr-BE" sz="1800" kern="1200" dirty="0">
                          <a:solidFill>
                            <a:schemeClr val="bg1"/>
                          </a:solidFill>
                          <a:effectLst/>
                          <a:latin typeface="Times New Roman" panose="02020603050405020304" pitchFamily="18" charset="0"/>
                          <a:ea typeface="+mn-ea"/>
                          <a:cs typeface="Times New Roman" panose="02020603050405020304" pitchFamily="18" charset="0"/>
                        </a:rPr>
                        <a:t>niveau vert = tous les élèves Interventions à l’échelle de toute l’école</a:t>
                      </a:r>
                      <a:endParaRPr lang="fr-BE" dirty="0">
                        <a:solidFill>
                          <a:schemeClr val="bg1"/>
                        </a:solidFill>
                        <a:latin typeface="Times New Roman" panose="02020603050405020304" pitchFamily="18" charset="0"/>
                        <a:cs typeface="Times New Roman" panose="02020603050405020304" pitchFamily="18" charset="0"/>
                      </a:endParaRPr>
                    </a:p>
                  </a:txBody>
                  <a:tcPr>
                    <a:solidFill>
                      <a:srgbClr val="00CC99"/>
                    </a:solidFill>
                  </a:tcPr>
                </a:tc>
                <a:extLst>
                  <a:ext uri="{0D108BD9-81ED-4DB2-BD59-A6C34878D82A}">
                    <a16:rowId xmlns:a16="http://schemas.microsoft.com/office/drawing/2014/main" val="4174769445"/>
                  </a:ext>
                </a:extLst>
              </a:tr>
            </a:tbl>
          </a:graphicData>
        </a:graphic>
      </p:graphicFrame>
      <p:sp>
        <p:nvSpPr>
          <p:cNvPr id="5" name="Triangle isocèle 4"/>
          <p:cNvSpPr/>
          <p:nvPr/>
        </p:nvSpPr>
        <p:spPr>
          <a:xfrm>
            <a:off x="1400174" y="1784169"/>
            <a:ext cx="3978275" cy="4067810"/>
          </a:xfrm>
          <a:prstGeom prst="triangle">
            <a:avLst/>
          </a:prstGeom>
          <a:solidFill>
            <a:srgbClr val="00CC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7" name="Triangle isocèle 6"/>
          <p:cNvSpPr/>
          <p:nvPr/>
        </p:nvSpPr>
        <p:spPr>
          <a:xfrm>
            <a:off x="1914525" y="2228851"/>
            <a:ext cx="2949575" cy="2664460"/>
          </a:xfrm>
          <a:prstGeom prst="triangle">
            <a:avLst>
              <a:gd name="adj" fmla="val 503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8" name="Triangle isocèle 7"/>
          <p:cNvSpPr/>
          <p:nvPr/>
        </p:nvSpPr>
        <p:spPr>
          <a:xfrm>
            <a:off x="2428875" y="2705101"/>
            <a:ext cx="1907993" cy="1391556"/>
          </a:xfrm>
          <a:prstGeom prst="triangle">
            <a:avLst>
              <a:gd name="adj" fmla="val 500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4" name="Zone de texte 20"/>
          <p:cNvSpPr txBox="1">
            <a:spLocks noChangeArrowheads="1"/>
          </p:cNvSpPr>
          <p:nvPr/>
        </p:nvSpPr>
        <p:spPr bwMode="auto">
          <a:xfrm>
            <a:off x="2095500" y="4966335"/>
            <a:ext cx="2768600" cy="65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Tous les élèves = 80-85%</a:t>
            </a:r>
            <a:endParaRPr kumimoji="0" lang="fr-FR" altLang="fr-FR"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Système de soutien à l’échelle de l’école</a:t>
            </a:r>
            <a:endParaRPr kumimoji="0" lang="fr-FR" altLang="fr-FR"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Zone de texte 21"/>
          <p:cNvSpPr txBox="1">
            <a:spLocks noChangeArrowheads="1"/>
          </p:cNvSpPr>
          <p:nvPr/>
        </p:nvSpPr>
        <p:spPr bwMode="auto">
          <a:xfrm>
            <a:off x="2524125" y="3364231"/>
            <a:ext cx="1812743" cy="76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3-5%</a:t>
            </a:r>
            <a:endParaRPr kumimoji="0" lang="fr-FR" altLang="fr-F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Interventions individuelles</a:t>
            </a:r>
            <a:endParaRPr kumimoji="0" lang="fr-FR" altLang="fr-F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Zone de texte 22"/>
          <p:cNvSpPr txBox="1">
            <a:spLocks noChangeArrowheads="1"/>
          </p:cNvSpPr>
          <p:nvPr/>
        </p:nvSpPr>
        <p:spPr bwMode="auto">
          <a:xfrm>
            <a:off x="2333625" y="4205605"/>
            <a:ext cx="2229666" cy="6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10-15</a:t>
            </a:r>
            <a:r>
              <a:rPr kumimoji="0" lang="fr-FR" altLang="fr-FR" sz="1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fr-FR" altLang="fr-F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Interventions pour petits groupes</a:t>
            </a:r>
            <a:endParaRPr kumimoji="0" lang="fr-FR" altLang="fr-F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8">
            <a:extLst>
              <a:ext uri="{FF2B5EF4-FFF2-40B4-BE49-F238E27FC236}">
                <a16:creationId xmlns:a16="http://schemas.microsoft.com/office/drawing/2014/main" id="{C87D8E5A-8248-E44F-A7C3-E1581440E7FE}"/>
              </a:ext>
            </a:extLst>
          </p:cNvPr>
          <p:cNvGraphicFramePr>
            <a:graphicFrameLocks/>
          </p:cNvGraphicFramePr>
          <p:nvPr>
            <p:extLst>
              <p:ext uri="{D42A27DB-BD31-4B8C-83A1-F6EECF244321}">
                <p14:modId xmlns:p14="http://schemas.microsoft.com/office/powerpoint/2010/main" val="2335934118"/>
              </p:ext>
            </p:extLst>
          </p:nvPr>
        </p:nvGraphicFramePr>
        <p:xfrm>
          <a:off x="1053737" y="156162"/>
          <a:ext cx="8874033" cy="1057564"/>
        </p:xfrm>
        <a:graphic>
          <a:graphicData uri="http://schemas.openxmlformats.org/drawingml/2006/table">
            <a:tbl>
              <a:tblPr firstRow="1" firstCol="1" bandRow="1">
                <a:tableStyleId>{5C22544A-7EE6-4342-B048-85BDC9FD1C3A}</a:tableStyleId>
              </a:tblPr>
              <a:tblGrid>
                <a:gridCol w="5691349">
                  <a:extLst>
                    <a:ext uri="{9D8B030D-6E8A-4147-A177-3AD203B41FA5}">
                      <a16:colId xmlns:a16="http://schemas.microsoft.com/office/drawing/2014/main" val="3972174907"/>
                    </a:ext>
                  </a:extLst>
                </a:gridCol>
                <a:gridCol w="3182684">
                  <a:extLst>
                    <a:ext uri="{9D8B030D-6E8A-4147-A177-3AD203B41FA5}">
                      <a16:colId xmlns:a16="http://schemas.microsoft.com/office/drawing/2014/main" val="3325323430"/>
                    </a:ext>
                  </a:extLst>
                </a:gridCol>
              </a:tblGrid>
              <a:tr h="641317">
                <a:tc>
                  <a:txBody>
                    <a:bodyPr/>
                    <a:lstStyle/>
                    <a:p>
                      <a:pPr algn="ctr">
                        <a:lnSpc>
                          <a:spcPct val="150000"/>
                        </a:lnSpc>
                        <a:spcAft>
                          <a:spcPts val="0"/>
                        </a:spcAft>
                      </a:pPr>
                      <a:r>
                        <a:rPr lang="fr-BE" sz="1600" dirty="0">
                          <a:effectLst/>
                          <a:latin typeface="+mn-lt"/>
                        </a:rPr>
                        <a:t>Primaire (n = 241- 6 écoles)</a:t>
                      </a:r>
                      <a:endParaRPr lang="fr-BE"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fr-BE"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898547"/>
                  </a:ext>
                </a:extLst>
              </a:tr>
              <a:tr h="416247">
                <a:tc>
                  <a:txBody>
                    <a:bodyPr/>
                    <a:lstStyle/>
                    <a:p>
                      <a:pPr algn="just">
                        <a:lnSpc>
                          <a:spcPct val="107000"/>
                        </a:lnSpc>
                        <a:spcAft>
                          <a:spcPts val="0"/>
                        </a:spcAft>
                      </a:pPr>
                      <a:r>
                        <a:rPr lang="fr-BE" sz="1600" b="1" dirty="0">
                          <a:solidFill>
                            <a:schemeClr val="accent2">
                              <a:lumMod val="50000"/>
                            </a:schemeClr>
                          </a:solidFill>
                          <a:effectLst/>
                          <a:latin typeface="+mn-lt"/>
                          <a:ea typeface="Calibri" panose="020F0502020204030204" pitchFamily="34" charset="0"/>
                          <a:cs typeface="Times New Roman" panose="02020603050405020304" pitchFamily="18" charset="0"/>
                        </a:rPr>
                        <a:t>Victimisation par les pairs</a:t>
                      </a:r>
                    </a:p>
                  </a:txBody>
                  <a:tcPr marL="68580" marR="68580" marT="0" marB="0" anchor="ctr"/>
                </a:tc>
                <a:tc>
                  <a:txBody>
                    <a:bodyPr/>
                    <a:lstStyle/>
                    <a:p>
                      <a:pPr marL="0" lvl="1" indent="0" algn="l">
                        <a:lnSpc>
                          <a:spcPct val="150000"/>
                        </a:lnSpc>
                        <a:spcAft>
                          <a:spcPts val="0"/>
                        </a:spcAft>
                      </a:pPr>
                      <a:r>
                        <a:rPr lang="fr-BE" sz="1200" b="1" dirty="0">
                          <a:solidFill>
                            <a:schemeClr val="accent2">
                              <a:lumMod val="50000"/>
                            </a:schemeClr>
                          </a:solidFill>
                          <a:effectLst/>
                          <a:latin typeface="+mn-lt"/>
                          <a:ea typeface="Calibri" panose="020F0502020204030204" pitchFamily="34" charset="0"/>
                          <a:cs typeface="Times New Roman" panose="02020603050405020304" pitchFamily="18" charset="0"/>
                        </a:rPr>
                        <a:t>+0.12</a:t>
                      </a:r>
                    </a:p>
                  </a:txBody>
                  <a:tcPr marL="68580" marR="68580" marT="0" marB="0"/>
                </a:tc>
                <a:extLst>
                  <a:ext uri="{0D108BD9-81ED-4DB2-BD59-A6C34878D82A}">
                    <a16:rowId xmlns:a16="http://schemas.microsoft.com/office/drawing/2014/main" val="3867004843"/>
                  </a:ext>
                </a:extLst>
              </a:tr>
            </a:tbl>
          </a:graphicData>
        </a:graphic>
      </p:graphicFrame>
      <p:graphicFrame>
        <p:nvGraphicFramePr>
          <p:cNvPr id="3" name="Espace réservé du contenu 3">
            <a:extLst>
              <a:ext uri="{FF2B5EF4-FFF2-40B4-BE49-F238E27FC236}">
                <a16:creationId xmlns:a16="http://schemas.microsoft.com/office/drawing/2014/main" id="{C2DB4C73-2D97-484A-9AFA-47F8711FA043}"/>
              </a:ext>
            </a:extLst>
          </p:cNvPr>
          <p:cNvGraphicFramePr>
            <a:graphicFrameLocks/>
          </p:cNvGraphicFramePr>
          <p:nvPr>
            <p:extLst>
              <p:ext uri="{D42A27DB-BD31-4B8C-83A1-F6EECF244321}">
                <p14:modId xmlns:p14="http://schemas.microsoft.com/office/powerpoint/2010/main" val="2608871855"/>
              </p:ext>
            </p:extLst>
          </p:nvPr>
        </p:nvGraphicFramePr>
        <p:xfrm>
          <a:off x="1053738" y="1282565"/>
          <a:ext cx="8874032" cy="4211902"/>
        </p:xfrm>
        <a:graphic>
          <a:graphicData uri="http://schemas.openxmlformats.org/drawingml/2006/table">
            <a:tbl>
              <a:tblPr firstRow="1" firstCol="1" bandRow="1">
                <a:tableStyleId>{5C22544A-7EE6-4342-B048-85BDC9FD1C3A}</a:tableStyleId>
              </a:tblPr>
              <a:tblGrid>
                <a:gridCol w="5688235">
                  <a:extLst>
                    <a:ext uri="{9D8B030D-6E8A-4147-A177-3AD203B41FA5}">
                      <a16:colId xmlns:a16="http://schemas.microsoft.com/office/drawing/2014/main" val="2919221924"/>
                    </a:ext>
                  </a:extLst>
                </a:gridCol>
                <a:gridCol w="3185797">
                  <a:extLst>
                    <a:ext uri="{9D8B030D-6E8A-4147-A177-3AD203B41FA5}">
                      <a16:colId xmlns:a16="http://schemas.microsoft.com/office/drawing/2014/main" val="2573781486"/>
                    </a:ext>
                  </a:extLst>
                </a:gridCol>
              </a:tblGrid>
              <a:tr h="415256">
                <a:tc>
                  <a:txBody>
                    <a:bodyPr/>
                    <a:lstStyle/>
                    <a:p>
                      <a:pPr algn="ctr">
                        <a:lnSpc>
                          <a:spcPct val="107000"/>
                        </a:lnSpc>
                        <a:spcAft>
                          <a:spcPts val="0"/>
                        </a:spcAft>
                      </a:pPr>
                      <a:r>
                        <a:rPr lang="fr-BE" sz="1400" dirty="0">
                          <a:effectLst/>
                        </a:rPr>
                        <a:t>Élève secondaire (n = 361 – 3 écoles)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2560368"/>
                  </a:ext>
                </a:extLst>
              </a:tr>
              <a:tr h="359890">
                <a:tc>
                  <a:txBody>
                    <a:bodyPr/>
                    <a:lstStyle/>
                    <a:p>
                      <a:pPr algn="just">
                        <a:lnSpc>
                          <a:spcPct val="107000"/>
                        </a:lnSpc>
                        <a:spcAft>
                          <a:spcPts val="0"/>
                        </a:spcAft>
                      </a:pPr>
                      <a:r>
                        <a:rPr lang="fr-BE" sz="1600" b="1" dirty="0">
                          <a:solidFill>
                            <a:schemeClr val="accent2">
                              <a:lumMod val="50000"/>
                            </a:schemeClr>
                          </a:solidFill>
                          <a:effectLst/>
                        </a:rPr>
                        <a:t>Sentiment d’appartenance à l’école</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+ 0.51</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0994098"/>
                  </a:ext>
                </a:extLst>
              </a:tr>
              <a:tr h="349398">
                <a:tc>
                  <a:txBody>
                    <a:bodyPr/>
                    <a:lstStyle/>
                    <a:p>
                      <a:pPr algn="just">
                        <a:lnSpc>
                          <a:spcPct val="107000"/>
                        </a:lnSpc>
                        <a:spcAft>
                          <a:spcPts val="0"/>
                        </a:spcAft>
                      </a:pPr>
                      <a:r>
                        <a:rPr lang="fr-BE" sz="1600" b="1" dirty="0">
                          <a:solidFill>
                            <a:schemeClr val="accent2">
                              <a:lumMod val="50000"/>
                            </a:schemeClr>
                          </a:solidFill>
                          <a:effectLst/>
                        </a:rPr>
                        <a:t>Soutien social des pairs</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+ 0.27</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5609702"/>
                  </a:ext>
                </a:extLst>
              </a:tr>
              <a:tr h="347360">
                <a:tc>
                  <a:txBody>
                    <a:bodyPr/>
                    <a:lstStyle/>
                    <a:p>
                      <a:pPr algn="just">
                        <a:lnSpc>
                          <a:spcPct val="107000"/>
                        </a:lnSpc>
                        <a:spcAft>
                          <a:spcPts val="0"/>
                        </a:spcAft>
                      </a:pPr>
                      <a:r>
                        <a:rPr lang="fr-BE" sz="1600" b="1" dirty="0">
                          <a:solidFill>
                            <a:schemeClr val="accent2">
                              <a:lumMod val="50000"/>
                            </a:schemeClr>
                          </a:solidFill>
                          <a:effectLst/>
                        </a:rPr>
                        <a:t>Soutien social des adultes</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+ 0.62</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5245000"/>
                  </a:ext>
                </a:extLst>
              </a:tr>
              <a:tr h="389602">
                <a:tc>
                  <a:txBody>
                    <a:bodyPr/>
                    <a:lstStyle/>
                    <a:p>
                      <a:pPr algn="just">
                        <a:lnSpc>
                          <a:spcPct val="107000"/>
                        </a:lnSpc>
                        <a:spcAft>
                          <a:spcPts val="0"/>
                        </a:spcAft>
                      </a:pPr>
                      <a:r>
                        <a:rPr lang="fr-BE" sz="1600" b="1" dirty="0">
                          <a:solidFill>
                            <a:schemeClr val="accent2">
                              <a:lumMod val="50000"/>
                            </a:schemeClr>
                          </a:solidFill>
                          <a:effectLst/>
                        </a:rPr>
                        <a:t>Acceptation culturelle</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+ 0.36</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4039255"/>
                  </a:ext>
                </a:extLst>
              </a:tr>
              <a:tr h="384849">
                <a:tc>
                  <a:txBody>
                    <a:bodyPr/>
                    <a:lstStyle/>
                    <a:p>
                      <a:pPr algn="just">
                        <a:lnSpc>
                          <a:spcPct val="107000"/>
                        </a:lnSpc>
                        <a:spcAft>
                          <a:spcPts val="0"/>
                        </a:spcAft>
                      </a:pPr>
                      <a:r>
                        <a:rPr lang="fr-BE" sz="1600" b="1" dirty="0">
                          <a:solidFill>
                            <a:schemeClr val="accent2">
                              <a:lumMod val="50000"/>
                            </a:schemeClr>
                          </a:solidFill>
                          <a:effectLst/>
                        </a:rPr>
                        <a:t>Apprentissages sociaux et civiques</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+ 0.32</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2577787"/>
                  </a:ext>
                </a:extLst>
              </a:tr>
              <a:tr h="364083">
                <a:tc>
                  <a:txBody>
                    <a:bodyPr/>
                    <a:lstStyle/>
                    <a:p>
                      <a:pPr algn="just">
                        <a:lnSpc>
                          <a:spcPct val="107000"/>
                        </a:lnSpc>
                        <a:spcAft>
                          <a:spcPts val="0"/>
                        </a:spcAft>
                      </a:pPr>
                      <a:r>
                        <a:rPr lang="fr-BE" sz="1600" b="1" dirty="0">
                          <a:solidFill>
                            <a:schemeClr val="accent2">
                              <a:lumMod val="50000"/>
                            </a:schemeClr>
                          </a:solidFill>
                          <a:effectLst/>
                        </a:rPr>
                        <a:t>Sécurité à l’école</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+0.36</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7174146"/>
                  </a:ext>
                </a:extLst>
              </a:tr>
              <a:tr h="345890">
                <a:tc>
                  <a:txBody>
                    <a:bodyPr/>
                    <a:lstStyle/>
                    <a:p>
                      <a:pPr algn="just">
                        <a:lnSpc>
                          <a:spcPct val="107000"/>
                        </a:lnSpc>
                        <a:spcAft>
                          <a:spcPts val="0"/>
                        </a:spcAft>
                      </a:pPr>
                      <a:r>
                        <a:rPr lang="fr-BE" sz="1600" b="1" dirty="0">
                          <a:solidFill>
                            <a:schemeClr val="accent2">
                              <a:lumMod val="50000"/>
                            </a:schemeClr>
                          </a:solidFill>
                          <a:effectLst/>
                        </a:rPr>
                        <a:t>Climat scolaire</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+ 0.53</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9763872"/>
                  </a:ext>
                </a:extLst>
              </a:tr>
              <a:tr h="365933">
                <a:tc>
                  <a:txBody>
                    <a:bodyPr/>
                    <a:lstStyle/>
                    <a:p>
                      <a:pPr algn="just">
                        <a:lnSpc>
                          <a:spcPct val="107000"/>
                        </a:lnSpc>
                        <a:spcAft>
                          <a:spcPts val="0"/>
                        </a:spcAft>
                      </a:pPr>
                      <a:r>
                        <a:rPr lang="fr-BE" sz="1600" b="1" dirty="0">
                          <a:solidFill>
                            <a:schemeClr val="accent2">
                              <a:lumMod val="50000"/>
                            </a:schemeClr>
                          </a:solidFill>
                          <a:effectLst/>
                        </a:rPr>
                        <a:t>Victimisation par les pairs</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+0.28</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137679"/>
                  </a:ext>
                </a:extLst>
              </a:tr>
              <a:tr h="367744">
                <a:tc>
                  <a:txBody>
                    <a:bodyPr/>
                    <a:lstStyle/>
                    <a:p>
                      <a:pPr algn="just">
                        <a:lnSpc>
                          <a:spcPct val="107000"/>
                        </a:lnSpc>
                        <a:spcAft>
                          <a:spcPts val="0"/>
                        </a:spcAft>
                      </a:pPr>
                      <a:r>
                        <a:rPr lang="fr-BE" sz="1600" b="1" dirty="0">
                          <a:solidFill>
                            <a:schemeClr val="accent2">
                              <a:lumMod val="50000"/>
                            </a:schemeClr>
                          </a:solidFill>
                          <a:effectLst/>
                        </a:rPr>
                        <a:t>Climat de discipline</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+0.32</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491607"/>
                  </a:ext>
                </a:extLst>
              </a:tr>
              <a:tr h="521897">
                <a:tc>
                  <a:txBody>
                    <a:bodyPr/>
                    <a:lstStyle/>
                    <a:p>
                      <a:pPr algn="just">
                        <a:lnSpc>
                          <a:spcPct val="107000"/>
                        </a:lnSpc>
                        <a:spcAft>
                          <a:spcPts val="0"/>
                        </a:spcAft>
                      </a:pPr>
                      <a:r>
                        <a:rPr lang="fr-BE" sz="1600" b="1" dirty="0">
                          <a:solidFill>
                            <a:schemeClr val="accent2">
                              <a:lumMod val="50000"/>
                            </a:schemeClr>
                          </a:solidFill>
                          <a:effectLst/>
                        </a:rPr>
                        <a:t>Inégalité des traitements de la part des enseignants</a:t>
                      </a:r>
                      <a:endParaRPr lang="fr-BE" sz="16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rPr>
                        <a:t>+0.32</a:t>
                      </a:r>
                      <a:endPar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5099558"/>
                  </a:ext>
                </a:extLst>
              </a:tr>
            </a:tbl>
          </a:graphicData>
        </a:graphic>
      </p:graphicFrame>
      <p:graphicFrame>
        <p:nvGraphicFramePr>
          <p:cNvPr id="4" name="Tableau 3">
            <a:extLst>
              <a:ext uri="{FF2B5EF4-FFF2-40B4-BE49-F238E27FC236}">
                <a16:creationId xmlns:a16="http://schemas.microsoft.com/office/drawing/2014/main" id="{ED64DE35-E5CF-C048-A063-4080C15AF3FC}"/>
              </a:ext>
            </a:extLst>
          </p:cNvPr>
          <p:cNvGraphicFramePr>
            <a:graphicFrameLocks noGrp="1"/>
          </p:cNvGraphicFramePr>
          <p:nvPr>
            <p:extLst>
              <p:ext uri="{D42A27DB-BD31-4B8C-83A1-F6EECF244321}">
                <p14:modId xmlns:p14="http://schemas.microsoft.com/office/powerpoint/2010/main" val="2232582197"/>
              </p:ext>
            </p:extLst>
          </p:nvPr>
        </p:nvGraphicFramePr>
        <p:xfrm>
          <a:off x="1053738" y="5570666"/>
          <a:ext cx="8874032" cy="924594"/>
        </p:xfrm>
        <a:graphic>
          <a:graphicData uri="http://schemas.openxmlformats.org/drawingml/2006/table">
            <a:tbl>
              <a:tblPr firstRow="1" bandRow="1">
                <a:tableStyleId>{5C22544A-7EE6-4342-B048-85BDC9FD1C3A}</a:tableStyleId>
              </a:tblPr>
              <a:tblGrid>
                <a:gridCol w="5668986">
                  <a:extLst>
                    <a:ext uri="{9D8B030D-6E8A-4147-A177-3AD203B41FA5}">
                      <a16:colId xmlns:a16="http://schemas.microsoft.com/office/drawing/2014/main" val="3622943694"/>
                    </a:ext>
                  </a:extLst>
                </a:gridCol>
                <a:gridCol w="3205046">
                  <a:extLst>
                    <a:ext uri="{9D8B030D-6E8A-4147-A177-3AD203B41FA5}">
                      <a16:colId xmlns:a16="http://schemas.microsoft.com/office/drawing/2014/main" val="1520934753"/>
                    </a:ext>
                  </a:extLst>
                </a:gridCol>
              </a:tblGrid>
              <a:tr h="3320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400" dirty="0">
                          <a:effectLst/>
                        </a:rPr>
                        <a:t>Élève secondaire (n = 361 – 3 écoles)</a:t>
                      </a:r>
                      <a:endParaRPr lang="fr-BE"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solidFill>
                      <a:schemeClr val="accent1"/>
                    </a:solidFill>
                  </a:tcPr>
                </a:tc>
                <a:tc>
                  <a:txBody>
                    <a:bodyPr/>
                    <a:lstStyle/>
                    <a:p>
                      <a:pPr algn="ctr"/>
                      <a:endParaRPr lang="fr-FR" sz="1200" dirty="0"/>
                    </a:p>
                  </a:txBody>
                  <a:tcPr anchor="ctr"/>
                </a:tc>
                <a:extLst>
                  <a:ext uri="{0D108BD9-81ED-4DB2-BD59-A6C34878D82A}">
                    <a16:rowId xmlns:a16="http://schemas.microsoft.com/office/drawing/2014/main" val="2095554714"/>
                  </a:ext>
                </a:extLst>
              </a:tr>
              <a:tr h="592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600" b="1" dirty="0">
                          <a:solidFill>
                            <a:schemeClr val="accent2">
                              <a:lumMod val="50000"/>
                            </a:schemeClr>
                          </a:solidFill>
                        </a:rPr>
                        <a:t>Je suis arrivé en retard à l'école</a:t>
                      </a:r>
                    </a:p>
                  </a:txBody>
                  <a:tcPr anchor="ctr">
                    <a:solidFill>
                      <a:schemeClr val="accent1"/>
                    </a:solidFill>
                  </a:tcPr>
                </a:tc>
                <a:tc>
                  <a:txBody>
                    <a:bodyPr/>
                    <a:lstStyle/>
                    <a:p>
                      <a:pPr algn="l"/>
                      <a:r>
                        <a:rPr lang="fr-FR" sz="1200" b="1" dirty="0">
                          <a:solidFill>
                            <a:schemeClr val="accent2">
                              <a:lumMod val="50000"/>
                            </a:schemeClr>
                          </a:solidFill>
                        </a:rPr>
                        <a:t>+0.65</a:t>
                      </a:r>
                    </a:p>
                  </a:txBody>
                  <a:tcPr/>
                </a:tc>
                <a:extLst>
                  <a:ext uri="{0D108BD9-81ED-4DB2-BD59-A6C34878D82A}">
                    <a16:rowId xmlns:a16="http://schemas.microsoft.com/office/drawing/2014/main" val="2931465843"/>
                  </a:ext>
                </a:extLst>
              </a:tr>
            </a:tbl>
          </a:graphicData>
        </a:graphic>
      </p:graphicFrame>
      <p:sp>
        <p:nvSpPr>
          <p:cNvPr id="5" name="ZoneTexte 4">
            <a:extLst>
              <a:ext uri="{FF2B5EF4-FFF2-40B4-BE49-F238E27FC236}">
                <a16:creationId xmlns:a16="http://schemas.microsoft.com/office/drawing/2014/main" id="{E6649FD4-244F-624A-9B24-C6E2BC255928}"/>
              </a:ext>
            </a:extLst>
          </p:cNvPr>
          <p:cNvSpPr txBox="1"/>
          <p:nvPr/>
        </p:nvSpPr>
        <p:spPr>
          <a:xfrm>
            <a:off x="282090" y="593571"/>
            <a:ext cx="511166" cy="5665715"/>
          </a:xfrm>
          <a:prstGeom prst="rect">
            <a:avLst/>
          </a:prstGeom>
          <a:noFill/>
        </p:spPr>
        <p:txBody>
          <a:bodyPr vert="wordArtVert" wrap="square" rtlCol="0">
            <a:spAutoFit/>
          </a:bodyPr>
          <a:lstStyle/>
          <a:p>
            <a:r>
              <a:rPr lang="fr-FR" b="1" dirty="0"/>
              <a:t>CLIMAT SCOLAIRE</a:t>
            </a:r>
          </a:p>
        </p:txBody>
      </p:sp>
      <p:pic>
        <p:nvPicPr>
          <p:cNvPr id="7" name="Graphique 6" descr="Signal">
            <a:extLst>
              <a:ext uri="{FF2B5EF4-FFF2-40B4-BE49-F238E27FC236}">
                <a16:creationId xmlns:a16="http://schemas.microsoft.com/office/drawing/2014/main" id="{B20802C4-C3F1-45EB-8768-7C6FCDF21BC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628173" y="5920060"/>
            <a:ext cx="514894" cy="514894"/>
          </a:xfrm>
          <a:prstGeom prst="rect">
            <a:avLst/>
          </a:prstGeom>
        </p:spPr>
      </p:pic>
      <p:pic>
        <p:nvPicPr>
          <p:cNvPr id="9" name="Graphique 8" descr="Signal">
            <a:extLst>
              <a:ext uri="{FF2B5EF4-FFF2-40B4-BE49-F238E27FC236}">
                <a16:creationId xmlns:a16="http://schemas.microsoft.com/office/drawing/2014/main" id="{2FF1C418-12FF-48A5-BAC7-5A219060FAF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838806" y="751344"/>
            <a:ext cx="493122" cy="493122"/>
          </a:xfrm>
          <a:prstGeom prst="rect">
            <a:avLst/>
          </a:prstGeom>
        </p:spPr>
      </p:pic>
      <p:pic>
        <p:nvPicPr>
          <p:cNvPr id="11" name="Graphique 10" descr="Signal">
            <a:extLst>
              <a:ext uri="{FF2B5EF4-FFF2-40B4-BE49-F238E27FC236}">
                <a16:creationId xmlns:a16="http://schemas.microsoft.com/office/drawing/2014/main" id="{56FDAD08-5B46-43E7-80FD-1F050BC6A634}"/>
              </a:ext>
            </a:extLst>
          </p:cNvPr>
          <p:cNvPicPr>
            <a:picLocks noChangeAspect="1"/>
          </p:cNvPicPr>
          <p:nvPr/>
        </p:nvPicPr>
        <p:blipFill>
          <a:blip r:embed="rId2">
            <a:extLst>
              <a:ext uri="{96DAC541-7B7A-43D3-8B79-37D633B846F1}">
                <asvg:svgBlip xmlns="" xmlns:asvg="http://schemas.microsoft.com/office/drawing/2016/SVG/main" r:embed="rId6"/>
              </a:ext>
            </a:extLst>
          </a:blip>
          <a:stretch>
            <a:fillRect/>
          </a:stretch>
        </p:blipFill>
        <p:spPr>
          <a:xfrm>
            <a:off x="7752265" y="1598023"/>
            <a:ext cx="431078" cy="431078"/>
          </a:xfrm>
          <a:prstGeom prst="rect">
            <a:avLst/>
          </a:prstGeom>
        </p:spPr>
      </p:pic>
      <p:pic>
        <p:nvPicPr>
          <p:cNvPr id="13" name="Graphique 12" descr="Signal">
            <a:extLst>
              <a:ext uri="{FF2B5EF4-FFF2-40B4-BE49-F238E27FC236}">
                <a16:creationId xmlns:a16="http://schemas.microsoft.com/office/drawing/2014/main" id="{52F8842E-9105-4C20-878C-E4AF559D71D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741380" y="1995202"/>
            <a:ext cx="431078" cy="431078"/>
          </a:xfrm>
          <a:prstGeom prst="rect">
            <a:avLst/>
          </a:prstGeom>
        </p:spPr>
      </p:pic>
      <p:pic>
        <p:nvPicPr>
          <p:cNvPr id="15" name="Graphique 14" descr="Signal">
            <a:extLst>
              <a:ext uri="{FF2B5EF4-FFF2-40B4-BE49-F238E27FC236}">
                <a16:creationId xmlns:a16="http://schemas.microsoft.com/office/drawing/2014/main" id="{77AACCD2-B178-4534-88C5-A774D31DD4B1}"/>
              </a:ext>
            </a:extLst>
          </p:cNvPr>
          <p:cNvPicPr>
            <a:picLocks noChangeAspect="1"/>
          </p:cNvPicPr>
          <p:nvPr/>
        </p:nvPicPr>
        <p:blipFill>
          <a:blip r:embed="rId2">
            <a:extLst>
              <a:ext uri="{96DAC541-7B7A-43D3-8B79-37D633B846F1}">
                <asvg:svgBlip xmlns="" xmlns:asvg="http://schemas.microsoft.com/office/drawing/2016/SVG/main" r:embed="rId6"/>
              </a:ext>
            </a:extLst>
          </a:blip>
          <a:stretch>
            <a:fillRect/>
          </a:stretch>
        </p:blipFill>
        <p:spPr>
          <a:xfrm>
            <a:off x="7741380" y="2392381"/>
            <a:ext cx="431078" cy="431078"/>
          </a:xfrm>
          <a:prstGeom prst="rect">
            <a:avLst/>
          </a:prstGeom>
        </p:spPr>
      </p:pic>
      <p:pic>
        <p:nvPicPr>
          <p:cNvPr id="17" name="Graphique 16" descr="Signal">
            <a:extLst>
              <a:ext uri="{FF2B5EF4-FFF2-40B4-BE49-F238E27FC236}">
                <a16:creationId xmlns:a16="http://schemas.microsoft.com/office/drawing/2014/main" id="{6A1FE9E6-ED4C-4B7E-9BB2-EB0551ECAC4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711989" y="2737564"/>
            <a:ext cx="431078" cy="431078"/>
          </a:xfrm>
          <a:prstGeom prst="rect">
            <a:avLst/>
          </a:prstGeom>
        </p:spPr>
      </p:pic>
      <p:pic>
        <p:nvPicPr>
          <p:cNvPr id="19" name="Graphique 18" descr="Signal">
            <a:extLst>
              <a:ext uri="{FF2B5EF4-FFF2-40B4-BE49-F238E27FC236}">
                <a16:creationId xmlns:a16="http://schemas.microsoft.com/office/drawing/2014/main" id="{E99929DC-AE6C-47E8-9797-AB98DF99B8C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702191" y="3136948"/>
            <a:ext cx="431078" cy="431078"/>
          </a:xfrm>
          <a:prstGeom prst="rect">
            <a:avLst/>
          </a:prstGeom>
        </p:spPr>
      </p:pic>
      <p:pic>
        <p:nvPicPr>
          <p:cNvPr id="21" name="Graphique 20" descr="Signal">
            <a:extLst>
              <a:ext uri="{FF2B5EF4-FFF2-40B4-BE49-F238E27FC236}">
                <a16:creationId xmlns:a16="http://schemas.microsoft.com/office/drawing/2014/main" id="{11F550B0-BCE7-455C-924A-B951D072965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686098" y="3483381"/>
            <a:ext cx="431078" cy="431078"/>
          </a:xfrm>
          <a:prstGeom prst="rect">
            <a:avLst/>
          </a:prstGeom>
        </p:spPr>
      </p:pic>
      <p:pic>
        <p:nvPicPr>
          <p:cNvPr id="23" name="Graphique 22" descr="Signal">
            <a:extLst>
              <a:ext uri="{FF2B5EF4-FFF2-40B4-BE49-F238E27FC236}">
                <a16:creationId xmlns:a16="http://schemas.microsoft.com/office/drawing/2014/main" id="{486709ED-EA9B-4706-A6A3-A3AAFAEB06A0}"/>
              </a:ext>
            </a:extLst>
          </p:cNvPr>
          <p:cNvPicPr>
            <a:picLocks noChangeAspect="1"/>
          </p:cNvPicPr>
          <p:nvPr/>
        </p:nvPicPr>
        <p:blipFill>
          <a:blip r:embed="rId2">
            <a:extLst>
              <a:ext uri="{96DAC541-7B7A-43D3-8B79-37D633B846F1}">
                <asvg:svgBlip xmlns="" xmlns:asvg="http://schemas.microsoft.com/office/drawing/2016/SVG/main" r:embed="rId6"/>
              </a:ext>
            </a:extLst>
          </a:blip>
          <a:stretch>
            <a:fillRect/>
          </a:stretch>
        </p:blipFill>
        <p:spPr>
          <a:xfrm>
            <a:off x="7711989" y="3865212"/>
            <a:ext cx="431078" cy="431078"/>
          </a:xfrm>
          <a:prstGeom prst="rect">
            <a:avLst/>
          </a:prstGeom>
        </p:spPr>
      </p:pic>
      <p:pic>
        <p:nvPicPr>
          <p:cNvPr id="25" name="Graphique 24" descr="Signal">
            <a:extLst>
              <a:ext uri="{FF2B5EF4-FFF2-40B4-BE49-F238E27FC236}">
                <a16:creationId xmlns:a16="http://schemas.microsoft.com/office/drawing/2014/main" id="{16CA2099-90D5-422C-8633-1A32DEED09C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703164" y="4231829"/>
            <a:ext cx="431078" cy="431078"/>
          </a:xfrm>
          <a:prstGeom prst="rect">
            <a:avLst/>
          </a:prstGeom>
        </p:spPr>
      </p:pic>
      <p:pic>
        <p:nvPicPr>
          <p:cNvPr id="27" name="Graphique 26" descr="Signal">
            <a:extLst>
              <a:ext uri="{FF2B5EF4-FFF2-40B4-BE49-F238E27FC236}">
                <a16:creationId xmlns:a16="http://schemas.microsoft.com/office/drawing/2014/main" id="{C0691B92-9255-40A9-A93D-722D9BC487E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686098" y="5017540"/>
            <a:ext cx="431078" cy="431078"/>
          </a:xfrm>
          <a:prstGeom prst="rect">
            <a:avLst/>
          </a:prstGeom>
        </p:spPr>
      </p:pic>
      <p:pic>
        <p:nvPicPr>
          <p:cNvPr id="29" name="Graphique 28" descr="Signal">
            <a:extLst>
              <a:ext uri="{FF2B5EF4-FFF2-40B4-BE49-F238E27FC236}">
                <a16:creationId xmlns:a16="http://schemas.microsoft.com/office/drawing/2014/main" id="{FAC3EDE1-E57A-4CEA-80EE-234283D678C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708182" y="4591947"/>
            <a:ext cx="431078" cy="431078"/>
          </a:xfrm>
          <a:prstGeom prst="rect">
            <a:avLst/>
          </a:prstGeom>
        </p:spPr>
      </p:pic>
    </p:spTree>
    <p:extLst>
      <p:ext uri="{BB962C8B-B14F-4D97-AF65-F5344CB8AC3E}">
        <p14:creationId xmlns:p14="http://schemas.microsoft.com/office/powerpoint/2010/main" val="3594505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05ABEB-32A1-4F4B-8806-5E95223FFCC6}"/>
              </a:ext>
            </a:extLst>
          </p:cNvPr>
          <p:cNvSpPr txBox="1"/>
          <p:nvPr/>
        </p:nvSpPr>
        <p:spPr>
          <a:xfrm>
            <a:off x="10465905" y="1997767"/>
            <a:ext cx="837665" cy="3995529"/>
          </a:xfrm>
          <a:prstGeom prst="rect">
            <a:avLst/>
          </a:prstGeom>
          <a:noFill/>
        </p:spPr>
        <p:txBody>
          <a:bodyPr vert="wordArtVert" wrap="square" rtlCol="0">
            <a:spAutoFit/>
          </a:bodyPr>
          <a:lstStyle/>
          <a:p>
            <a:r>
              <a:rPr lang="fr-FR" b="1" dirty="0"/>
              <a:t>EFFICACITE COLLECTIVE</a:t>
            </a:r>
          </a:p>
        </p:txBody>
      </p:sp>
      <p:graphicFrame>
        <p:nvGraphicFramePr>
          <p:cNvPr id="3" name="Espace réservé du contenu 3">
            <a:extLst>
              <a:ext uri="{FF2B5EF4-FFF2-40B4-BE49-F238E27FC236}">
                <a16:creationId xmlns:a16="http://schemas.microsoft.com/office/drawing/2014/main" id="{769B2896-B1C8-B44B-9709-C400E20A2459}"/>
              </a:ext>
            </a:extLst>
          </p:cNvPr>
          <p:cNvGraphicFramePr>
            <a:graphicFrameLocks/>
          </p:cNvGraphicFramePr>
          <p:nvPr>
            <p:extLst>
              <p:ext uri="{D42A27DB-BD31-4B8C-83A1-F6EECF244321}">
                <p14:modId xmlns:p14="http://schemas.microsoft.com/office/powerpoint/2010/main" val="4012890963"/>
              </p:ext>
            </p:extLst>
          </p:nvPr>
        </p:nvGraphicFramePr>
        <p:xfrm>
          <a:off x="1162879" y="2216427"/>
          <a:ext cx="8428382" cy="3140764"/>
        </p:xfrm>
        <a:graphic>
          <a:graphicData uri="http://schemas.openxmlformats.org/drawingml/2006/table">
            <a:tbl>
              <a:tblPr firstRow="1" firstCol="1" bandRow="1">
                <a:tableStyleId>{5C22544A-7EE6-4342-B048-85BDC9FD1C3A}</a:tableStyleId>
              </a:tblPr>
              <a:tblGrid>
                <a:gridCol w="5286412">
                  <a:extLst>
                    <a:ext uri="{9D8B030D-6E8A-4147-A177-3AD203B41FA5}">
                      <a16:colId xmlns:a16="http://schemas.microsoft.com/office/drawing/2014/main" val="2673094203"/>
                    </a:ext>
                  </a:extLst>
                </a:gridCol>
                <a:gridCol w="3141970">
                  <a:extLst>
                    <a:ext uri="{9D8B030D-6E8A-4147-A177-3AD203B41FA5}">
                      <a16:colId xmlns:a16="http://schemas.microsoft.com/office/drawing/2014/main" val="785986920"/>
                    </a:ext>
                  </a:extLst>
                </a:gridCol>
              </a:tblGrid>
              <a:tr h="170117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2000" dirty="0">
                          <a:effectLst/>
                        </a:rPr>
                        <a:t>Personnel (n = 100 – 9 écoles)</a:t>
                      </a:r>
                      <a:endParaRPr lang="fr-B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fr-B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3735820"/>
                  </a:ext>
                </a:extLst>
              </a:tr>
              <a:tr h="1439588">
                <a:tc>
                  <a:txBody>
                    <a:bodyPr/>
                    <a:lstStyle/>
                    <a:p>
                      <a:pPr algn="just">
                        <a:lnSpc>
                          <a:spcPct val="107000"/>
                        </a:lnSpc>
                        <a:spcAft>
                          <a:spcPts val="0"/>
                        </a:spcAft>
                      </a:pPr>
                      <a:r>
                        <a:rPr lang="fr-BE" sz="2000" b="1" dirty="0">
                          <a:solidFill>
                            <a:schemeClr val="accent2">
                              <a:lumMod val="50000"/>
                            </a:schemeClr>
                          </a:solidFill>
                          <a:effectLst/>
                        </a:rPr>
                        <a:t>Sentiment d’efficacité collective des enseignants</a:t>
                      </a:r>
                      <a:endParaRPr lang="fr-BE" sz="20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BE" sz="1200" b="1"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+ 0.73</a:t>
                      </a:r>
                    </a:p>
                  </a:txBody>
                  <a:tcPr marL="68580" marR="68580" marT="0" marB="0" anchor="ctr"/>
                </a:tc>
                <a:extLst>
                  <a:ext uri="{0D108BD9-81ED-4DB2-BD59-A6C34878D82A}">
                    <a16:rowId xmlns:a16="http://schemas.microsoft.com/office/drawing/2014/main" val="1336285875"/>
                  </a:ext>
                </a:extLst>
              </a:tr>
            </a:tbl>
          </a:graphicData>
        </a:graphic>
      </p:graphicFrame>
      <p:pic>
        <p:nvPicPr>
          <p:cNvPr id="5" name="Graphique 4" descr="Signal">
            <a:extLst>
              <a:ext uri="{FF2B5EF4-FFF2-40B4-BE49-F238E27FC236}">
                <a16:creationId xmlns:a16="http://schemas.microsoft.com/office/drawing/2014/main" id="{FD874A74-7123-4023-A8D1-D607CB68FCB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557951" y="4150304"/>
            <a:ext cx="914400" cy="914400"/>
          </a:xfrm>
          <a:prstGeom prst="rect">
            <a:avLst/>
          </a:prstGeom>
        </p:spPr>
      </p:pic>
    </p:spTree>
    <p:extLst>
      <p:ext uri="{BB962C8B-B14F-4D97-AF65-F5344CB8AC3E}">
        <p14:creationId xmlns:p14="http://schemas.microsoft.com/office/powerpoint/2010/main" val="3066192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31546D-6B3B-E645-ABF7-DE7365B57148}"/>
              </a:ext>
            </a:extLst>
          </p:cNvPr>
          <p:cNvSpPr>
            <a:spLocks noGrp="1"/>
          </p:cNvSpPr>
          <p:nvPr>
            <p:ph type="title"/>
          </p:nvPr>
        </p:nvSpPr>
        <p:spPr>
          <a:xfrm>
            <a:off x="646111" y="452718"/>
            <a:ext cx="9879428" cy="1400530"/>
          </a:xfrm>
        </p:spPr>
        <p:txBody>
          <a:bodyPr/>
          <a:lstStyle/>
          <a:p>
            <a:r>
              <a:rPr lang="fr-FR" dirty="0">
                <a:solidFill>
                  <a:schemeClr val="tx1">
                    <a:lumMod val="95000"/>
                  </a:schemeClr>
                </a:solidFill>
              </a:rPr>
              <a:t>Les résultats de la recherche menée sur les écoles pilotes de la FWB</a:t>
            </a:r>
            <a:endParaRPr lang="fr-FR" dirty="0"/>
          </a:p>
        </p:txBody>
      </p:sp>
      <p:sp>
        <p:nvSpPr>
          <p:cNvPr id="3" name="Espace réservé du contenu 2">
            <a:extLst>
              <a:ext uri="{FF2B5EF4-FFF2-40B4-BE49-F238E27FC236}">
                <a16:creationId xmlns:a16="http://schemas.microsoft.com/office/drawing/2014/main" id="{2DF5B472-A132-4E49-B548-9C2057E48152}"/>
              </a:ext>
            </a:extLst>
          </p:cNvPr>
          <p:cNvSpPr>
            <a:spLocks noGrp="1"/>
          </p:cNvSpPr>
          <p:nvPr>
            <p:ph idx="1"/>
          </p:nvPr>
        </p:nvSpPr>
        <p:spPr>
          <a:xfrm>
            <a:off x="755374" y="2052918"/>
            <a:ext cx="10744200" cy="4248491"/>
          </a:xfrm>
        </p:spPr>
        <p:txBody>
          <a:bodyPr>
            <a:normAutofit fontScale="92500"/>
          </a:bodyPr>
          <a:lstStyle/>
          <a:p>
            <a:r>
              <a:rPr lang="fr-FR" sz="3200" dirty="0">
                <a:solidFill>
                  <a:schemeClr val="accent1">
                    <a:lumMod val="60000"/>
                    <a:lumOff val="40000"/>
                  </a:schemeClr>
                </a:solidFill>
              </a:rPr>
              <a:t>Amélioration du climat scolaire ressenti par les enseignants, par les parents et, surtout, par les élèves = impact sur </a:t>
            </a:r>
            <a:r>
              <a:rPr lang="fr-FR" sz="3200" b="1" dirty="0">
                <a:solidFill>
                  <a:schemeClr val="accent1">
                    <a:lumMod val="60000"/>
                    <a:lumOff val="40000"/>
                  </a:schemeClr>
                </a:solidFill>
              </a:rPr>
              <a:t>relations interpersonnelles et soutien social, sécurité, climat scolaire et de discipline, victimisation par les pairs, inégalité de traitement</a:t>
            </a:r>
          </a:p>
          <a:p>
            <a:r>
              <a:rPr lang="fr-FR" sz="3200" dirty="0">
                <a:solidFill>
                  <a:schemeClr val="accent1">
                    <a:lumMod val="60000"/>
                    <a:lumOff val="40000"/>
                  </a:schemeClr>
                </a:solidFill>
              </a:rPr>
              <a:t>Amélioration de la </a:t>
            </a:r>
            <a:r>
              <a:rPr lang="fr-FR" sz="3200" b="1" dirty="0">
                <a:solidFill>
                  <a:schemeClr val="accent1">
                    <a:lumMod val="60000"/>
                    <a:lumOff val="40000"/>
                  </a:schemeClr>
                </a:solidFill>
              </a:rPr>
              <a:t>ponctualité</a:t>
            </a:r>
            <a:r>
              <a:rPr lang="fr-FR" sz="3200" dirty="0">
                <a:solidFill>
                  <a:schemeClr val="accent1">
                    <a:lumMod val="60000"/>
                    <a:lumOff val="40000"/>
                  </a:schemeClr>
                </a:solidFill>
              </a:rPr>
              <a:t> des élèves </a:t>
            </a:r>
          </a:p>
          <a:p>
            <a:r>
              <a:rPr lang="fr-FR" sz="3200" dirty="0">
                <a:solidFill>
                  <a:schemeClr val="accent1">
                    <a:lumMod val="60000"/>
                    <a:lumOff val="40000"/>
                  </a:schemeClr>
                </a:solidFill>
              </a:rPr>
              <a:t>Amélioration du </a:t>
            </a:r>
            <a:r>
              <a:rPr lang="fr-FR" sz="3200" b="1" dirty="0">
                <a:solidFill>
                  <a:schemeClr val="accent1">
                    <a:lumMod val="60000"/>
                    <a:lumOff val="40000"/>
                  </a:schemeClr>
                </a:solidFill>
              </a:rPr>
              <a:t>sentiment d’efficacité collective</a:t>
            </a:r>
            <a:r>
              <a:rPr lang="fr-FR" sz="3200" dirty="0">
                <a:solidFill>
                  <a:schemeClr val="accent1">
                    <a:lumMod val="60000"/>
                    <a:lumOff val="40000"/>
                  </a:schemeClr>
                </a:solidFill>
              </a:rPr>
              <a:t> des enseignants</a:t>
            </a:r>
          </a:p>
          <a:p>
            <a:endParaRPr lang="fr-FR" dirty="0">
              <a:solidFill>
                <a:schemeClr val="accent1">
                  <a:lumMod val="60000"/>
                  <a:lumOff val="40000"/>
                </a:schemeClr>
              </a:solidFill>
            </a:endParaRPr>
          </a:p>
        </p:txBody>
      </p:sp>
    </p:spTree>
    <p:extLst>
      <p:ext uri="{BB962C8B-B14F-4D97-AF65-F5344CB8AC3E}">
        <p14:creationId xmlns:p14="http://schemas.microsoft.com/office/powerpoint/2010/main" val="4120628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2" y="487552"/>
            <a:ext cx="9404723" cy="931945"/>
          </a:xfrm>
        </p:spPr>
        <p:txBody>
          <a:bodyPr/>
          <a:lstStyle/>
          <a:p>
            <a:r>
              <a:rPr lang="fr-BE" b="1" dirty="0">
                <a:solidFill>
                  <a:schemeClr val="tx1"/>
                </a:solidFill>
              </a:rPr>
              <a:t>Synthèse</a:t>
            </a:r>
          </a:p>
        </p:txBody>
      </p:sp>
      <p:sp>
        <p:nvSpPr>
          <p:cNvPr id="3" name="Espace réservé du contenu 2"/>
          <p:cNvSpPr>
            <a:spLocks noGrp="1"/>
          </p:cNvSpPr>
          <p:nvPr>
            <p:ph idx="1"/>
          </p:nvPr>
        </p:nvSpPr>
        <p:spPr>
          <a:xfrm>
            <a:off x="646112" y="1524001"/>
            <a:ext cx="10870974" cy="4855028"/>
          </a:xfrm>
        </p:spPr>
        <p:txBody>
          <a:bodyPr>
            <a:noAutofit/>
          </a:bodyPr>
          <a:lstStyle/>
          <a:p>
            <a:r>
              <a:rPr lang="fr-BE" b="1" dirty="0">
                <a:solidFill>
                  <a:schemeClr val="accent1">
                    <a:lumMod val="60000"/>
                    <a:lumOff val="40000"/>
                  </a:schemeClr>
                </a:solidFill>
              </a:rPr>
              <a:t>Ce que nous proposons : </a:t>
            </a:r>
          </a:p>
          <a:p>
            <a:pPr lvl="1"/>
            <a:r>
              <a:rPr lang="fr-BE" sz="2000" dirty="0"/>
              <a:t>Un dispositif flexible qui s’adapte à la culture propre de chaque établissement scolaire</a:t>
            </a:r>
          </a:p>
          <a:p>
            <a:pPr lvl="1"/>
            <a:r>
              <a:rPr lang="fr-BE" sz="2000" dirty="0"/>
              <a:t>Un accompagnement (sur place) par un expert tout au long des étapes de la mise en place</a:t>
            </a:r>
          </a:p>
          <a:p>
            <a:pPr lvl="1"/>
            <a:r>
              <a:rPr lang="fr-BE" sz="2000" dirty="0"/>
              <a:t>La mise à disposition de ressources existantes (manuels, banque de pictogrammes, leçons types…)</a:t>
            </a:r>
          </a:p>
          <a:p>
            <a:pPr lvl="1"/>
            <a:r>
              <a:rPr lang="fr-BE" sz="2000" b="1" u="sng" dirty="0"/>
              <a:t>Des résultats sur de nombreux aspects du climat scolaire, sur les problèmes de comportement et sur la ponctualité/présence à l’école</a:t>
            </a:r>
          </a:p>
          <a:p>
            <a:r>
              <a:rPr lang="fr-BE" b="1" dirty="0">
                <a:solidFill>
                  <a:schemeClr val="accent1">
                    <a:lumMod val="60000"/>
                    <a:lumOff val="40000"/>
                  </a:schemeClr>
                </a:solidFill>
              </a:rPr>
              <a:t>Ce à quoi il faut s’attendre : </a:t>
            </a:r>
          </a:p>
          <a:p>
            <a:pPr lvl="1"/>
            <a:r>
              <a:rPr lang="fr-BE" sz="2000" dirty="0"/>
              <a:t>Devoir trouver les ressources organisationnelles et financières pour la préparation, la formation du personnel et la mise en place des différentes interventions  </a:t>
            </a:r>
          </a:p>
        </p:txBody>
      </p:sp>
    </p:spTree>
    <p:extLst>
      <p:ext uri="{BB962C8B-B14F-4D97-AF65-F5344CB8AC3E}">
        <p14:creationId xmlns:p14="http://schemas.microsoft.com/office/powerpoint/2010/main" val="3889581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7809A-CE13-4EA9-A546-45A72BBB7D82}"/>
              </a:ext>
            </a:extLst>
          </p:cNvPr>
          <p:cNvSpPr>
            <a:spLocks noGrp="1"/>
          </p:cNvSpPr>
          <p:nvPr>
            <p:ph type="title"/>
          </p:nvPr>
        </p:nvSpPr>
        <p:spPr>
          <a:xfrm>
            <a:off x="646111" y="452718"/>
            <a:ext cx="9404723" cy="897111"/>
          </a:xfrm>
        </p:spPr>
        <p:txBody>
          <a:bodyPr/>
          <a:lstStyle/>
          <a:p>
            <a:r>
              <a:rPr lang="fr-BE" dirty="0">
                <a:solidFill>
                  <a:schemeClr val="tx1">
                    <a:lumMod val="95000"/>
                  </a:schemeClr>
                </a:solidFill>
              </a:rPr>
              <a:t>Quand fait-on quoi ?</a:t>
            </a:r>
            <a:endParaRPr lang="fr-BE" dirty="0"/>
          </a:p>
        </p:txBody>
      </p:sp>
      <p:graphicFrame>
        <p:nvGraphicFramePr>
          <p:cNvPr id="4" name="Espace réservé du contenu 3">
            <a:extLst>
              <a:ext uri="{FF2B5EF4-FFF2-40B4-BE49-F238E27FC236}">
                <a16:creationId xmlns:a16="http://schemas.microsoft.com/office/drawing/2014/main" id="{F98BFC6B-B9B0-46B8-96DD-2C779C20BE81}"/>
              </a:ext>
            </a:extLst>
          </p:cNvPr>
          <p:cNvGraphicFramePr>
            <a:graphicFrameLocks noGrp="1"/>
          </p:cNvGraphicFramePr>
          <p:nvPr>
            <p:ph idx="1"/>
          </p:nvPr>
        </p:nvGraphicFramePr>
        <p:xfrm>
          <a:off x="1442584" y="981891"/>
          <a:ext cx="9306832" cy="4650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èche : droite 5">
            <a:extLst>
              <a:ext uri="{FF2B5EF4-FFF2-40B4-BE49-F238E27FC236}">
                <a16:creationId xmlns:a16="http://schemas.microsoft.com/office/drawing/2014/main" id="{6B61B5F8-D015-4214-B055-B3C89EB5BD9A}"/>
              </a:ext>
            </a:extLst>
          </p:cNvPr>
          <p:cNvSpPr/>
          <p:nvPr/>
        </p:nvSpPr>
        <p:spPr>
          <a:xfrm>
            <a:off x="1927633" y="5146893"/>
            <a:ext cx="8821783" cy="1258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b="1" dirty="0"/>
              <a:t>Accompagnement bimensuel par le coach</a:t>
            </a:r>
          </a:p>
        </p:txBody>
      </p:sp>
    </p:spTree>
    <p:extLst>
      <p:ext uri="{BB962C8B-B14F-4D97-AF65-F5344CB8AC3E}">
        <p14:creationId xmlns:p14="http://schemas.microsoft.com/office/powerpoint/2010/main" val="2028129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9238B3E-24AA-439A-B527-6C5DF6D7214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57B325C-3E35-45CF-9D07-3BCB281F3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80BBF38-9BBB-4759-A6A3-EF7F8200A8DA}"/>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b="0" i="0" kern="1200">
                <a:solidFill>
                  <a:srgbClr val="EBEBEB"/>
                </a:solidFill>
                <a:latin typeface="+mj-lt"/>
                <a:ea typeface="+mj-ea"/>
                <a:cs typeface="+mj-cs"/>
              </a:rPr>
              <a:t>On est plus forts ensemble…</a:t>
            </a:r>
          </a:p>
        </p:txBody>
      </p:sp>
      <p:sp>
        <p:nvSpPr>
          <p:cNvPr id="23" name="Freeform 36">
            <a:extLst>
              <a:ext uri="{FF2B5EF4-FFF2-40B4-BE49-F238E27FC236}">
                <a16:creationId xmlns:a16="http://schemas.microsoft.com/office/drawing/2014/main" id="{C24BEC42-AFF3-40D1-93A2-A27A42E1E2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608F427C-1EC9-4280-9367-F2B3AA063E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F98810A7-E114-447A-A7D6-69B27CFB56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1.collaboration  ensemble-on est plus fort">
            <a:hlinkClick r:id="" action="ppaction://media"/>
            <a:extLst>
              <a:ext uri="{FF2B5EF4-FFF2-40B4-BE49-F238E27FC236}">
                <a16:creationId xmlns:a16="http://schemas.microsoft.com/office/drawing/2014/main" id="{AFE1FCC1-758A-4D51-BE49-496279D30B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643854" y="869314"/>
            <a:ext cx="6270662" cy="5118907"/>
          </a:xfrm>
          <a:prstGeom prst="rect">
            <a:avLst/>
          </a:prstGeom>
          <a:effectLst/>
        </p:spPr>
      </p:pic>
    </p:spTree>
    <p:extLst>
      <p:ext uri="{BB962C8B-B14F-4D97-AF65-F5344CB8AC3E}">
        <p14:creationId xmlns:p14="http://schemas.microsoft.com/office/powerpoint/2010/main" val="37161855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2">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4EE02A-F0F8-4A23-B21D-CF2066B65D3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7" name="Picture 16">
            <a:extLst>
              <a:ext uri="{FF2B5EF4-FFF2-40B4-BE49-F238E27FC236}">
                <a16:creationId xmlns:a16="http://schemas.microsoft.com/office/drawing/2014/main" id="{99F13062-7BB6-4A97-B661-CDE2EDEAE70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9" name="Oval 18">
            <a:extLst>
              <a:ext uri="{FF2B5EF4-FFF2-40B4-BE49-F238E27FC236}">
                <a16:creationId xmlns:a16="http://schemas.microsoft.com/office/drawing/2014/main" id="{44F3197D-248B-46C5-B6EE-003F4E0C6C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FFC3E649-106F-4B41-9FF5-327536E4CFB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3" name="Picture 22">
            <a:extLst>
              <a:ext uri="{FF2B5EF4-FFF2-40B4-BE49-F238E27FC236}">
                <a16:creationId xmlns:a16="http://schemas.microsoft.com/office/drawing/2014/main" id="{79F6731C-42C0-45DB-9F9A-B831CBEC518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5" name="Rectangle 24">
            <a:extLst>
              <a:ext uri="{FF2B5EF4-FFF2-40B4-BE49-F238E27FC236}">
                <a16:creationId xmlns:a16="http://schemas.microsoft.com/office/drawing/2014/main" id="{040549E2-C5A5-4ED5-80AB-070FEBDF53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6A81905-F480-46A4-BC10-215D24EA1A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re 1">
            <a:extLst>
              <a:ext uri="{FF2B5EF4-FFF2-40B4-BE49-F238E27FC236}">
                <a16:creationId xmlns:a16="http://schemas.microsoft.com/office/drawing/2014/main" id="{F33EB2BB-B180-437A-8315-578EC4DAAE57}"/>
              </a:ext>
            </a:extLst>
          </p:cNvPr>
          <p:cNvSpPr>
            <a:spLocks noGrp="1"/>
          </p:cNvSpPr>
          <p:nvPr>
            <p:ph type="title"/>
          </p:nvPr>
        </p:nvSpPr>
        <p:spPr>
          <a:xfrm>
            <a:off x="4872012" y="1447800"/>
            <a:ext cx="5222325" cy="3329581"/>
          </a:xfrm>
        </p:spPr>
        <p:txBody>
          <a:bodyPr vert="horz" lIns="91440" tIns="45720" rIns="91440" bIns="45720" rtlCol="0" anchor="b">
            <a:normAutofit/>
          </a:bodyPr>
          <a:lstStyle/>
          <a:p>
            <a:pPr>
              <a:lnSpc>
                <a:spcPct val="90000"/>
              </a:lnSpc>
            </a:pPr>
            <a:r>
              <a:rPr lang="en-US" sz="5000">
                <a:solidFill>
                  <a:srgbClr val="EBEBEB"/>
                </a:solidFill>
              </a:rPr>
              <a:t>Merci pour votre attention.</a:t>
            </a:r>
            <a:br>
              <a:rPr lang="en-US" sz="5000">
                <a:solidFill>
                  <a:srgbClr val="EBEBEB"/>
                </a:solidFill>
              </a:rPr>
            </a:br>
            <a:r>
              <a:rPr lang="en-US" sz="5000">
                <a:solidFill>
                  <a:srgbClr val="EBEBEB"/>
                </a:solidFill>
              </a:rPr>
              <a:t>Avez-vous des questions ?</a:t>
            </a:r>
          </a:p>
        </p:txBody>
      </p:sp>
      <p:sp>
        <p:nvSpPr>
          <p:cNvPr id="29" name="Freeform 8">
            <a:extLst>
              <a:ext uri="{FF2B5EF4-FFF2-40B4-BE49-F238E27FC236}">
                <a16:creationId xmlns:a16="http://schemas.microsoft.com/office/drawing/2014/main" id="{36FD4D9D-3784-41E8-8405-A42B72F513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Image 5" descr="IRIS | Page 10: Making Instructional Decisions for Mathematics">
            <a:extLst>
              <a:ext uri="{FF2B5EF4-FFF2-40B4-BE49-F238E27FC236}">
                <a16:creationId xmlns:a16="http://schemas.microsoft.com/office/drawing/2014/main" id="{430C57C2-28A4-4939-8DB8-2DF718B22138}"/>
              </a:ext>
            </a:extLst>
          </p:cNvPr>
          <p:cNvPicPr>
            <a:picLocks noChangeAspect="1"/>
          </p:cNvPicPr>
          <p:nvPr/>
        </p:nvPicPr>
        <p:blipFill rotWithShape="1">
          <a:blip r:embed="rId8">
            <a:extLst>
              <a:ext uri="{28A0092B-C50C-407E-A947-70E740481C1C}">
                <a14:useLocalDpi xmlns:a14="http://schemas.microsoft.com/office/drawing/2010/main" val="0"/>
              </a:ext>
            </a:extLst>
          </a:blip>
          <a:srcRect t="22117" r="3" b="8051"/>
          <a:stretch/>
        </p:blipFill>
        <p:spPr>
          <a:xfrm>
            <a:off x="3739" y="10"/>
            <a:ext cx="4480787" cy="2285989"/>
          </a:xfrm>
          <a:custGeom>
            <a:avLst/>
            <a:gdLst/>
            <a:ahLst/>
            <a:cxnLst/>
            <a:rect l="l" t="t" r="r" b="b"/>
            <a:pathLst>
              <a:path w="4480787" h="2285999">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8269" y="2285999"/>
                </a:lnTo>
                <a:lnTo>
                  <a:pt x="0" y="2285999"/>
                </a:lnTo>
                <a:close/>
              </a:path>
            </a:pathLst>
          </a:custGeom>
        </p:spPr>
      </p:pic>
      <p:sp>
        <p:nvSpPr>
          <p:cNvPr id="31" name="Rectangle 30">
            <a:extLst>
              <a:ext uri="{FF2B5EF4-FFF2-40B4-BE49-F238E27FC236}">
                <a16:creationId xmlns:a16="http://schemas.microsoft.com/office/drawing/2014/main" id="{60817A52-B891-4228-A61E-0C0A57632D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Image 7" descr="Fenêtres sur Classes - Cycle 1: La chanson du directeur">
            <a:extLst>
              <a:ext uri="{FF2B5EF4-FFF2-40B4-BE49-F238E27FC236}">
                <a16:creationId xmlns:a16="http://schemas.microsoft.com/office/drawing/2014/main" id="{4F8C3EAD-B7D0-42EE-BB73-038244FBFA94}"/>
              </a:ext>
            </a:extLst>
          </p:cNvPr>
          <p:cNvPicPr>
            <a:picLocks noChangeAspect="1"/>
          </p:cNvPicPr>
          <p:nvPr/>
        </p:nvPicPr>
        <p:blipFill rotWithShape="1">
          <a:blip r:embed="rId9">
            <a:extLst>
              <a:ext uri="{28A0092B-C50C-407E-A947-70E740481C1C}">
                <a14:useLocalDpi xmlns:a14="http://schemas.microsoft.com/office/drawing/2010/main" val="0"/>
              </a:ext>
            </a:extLst>
          </a:blip>
          <a:srcRect t="13998" r="1" b="14520"/>
          <a:stretch/>
        </p:blipFill>
        <p:spPr>
          <a:xfrm>
            <a:off x="3739" y="2282327"/>
            <a:ext cx="4263947" cy="2285998"/>
          </a:xfrm>
          <a:custGeom>
            <a:avLst/>
            <a:gdLst/>
            <a:ahLst/>
            <a:cxnLst/>
            <a:rect l="l" t="t" r="r" b="b"/>
            <a:pathLst>
              <a:path w="4263947" h="2285998">
                <a:moveTo>
                  <a:pt x="0" y="0"/>
                </a:moveTo>
                <a:lnTo>
                  <a:pt x="4248101" y="0"/>
                </a:lnTo>
                <a:lnTo>
                  <a:pt x="4246807" y="28329"/>
                </a:lnTo>
                <a:lnTo>
                  <a:pt x="4241932" y="177833"/>
                </a:lnTo>
                <a:lnTo>
                  <a:pt x="4237730" y="327338"/>
                </a:lnTo>
                <a:lnTo>
                  <a:pt x="4233696" y="475470"/>
                </a:lnTo>
                <a:lnTo>
                  <a:pt x="4231847" y="621546"/>
                </a:lnTo>
                <a:lnTo>
                  <a:pt x="4229830" y="767621"/>
                </a:lnTo>
                <a:lnTo>
                  <a:pt x="4228821" y="911639"/>
                </a:lnTo>
                <a:lnTo>
                  <a:pt x="4229830" y="1054285"/>
                </a:lnTo>
                <a:lnTo>
                  <a:pt x="4229830" y="1195560"/>
                </a:lnTo>
                <a:lnTo>
                  <a:pt x="4231847" y="1335463"/>
                </a:lnTo>
                <a:lnTo>
                  <a:pt x="4234872" y="1472623"/>
                </a:lnTo>
                <a:lnTo>
                  <a:pt x="4237730" y="1608412"/>
                </a:lnTo>
                <a:lnTo>
                  <a:pt x="4240924" y="1741457"/>
                </a:lnTo>
                <a:lnTo>
                  <a:pt x="4245798" y="1873816"/>
                </a:lnTo>
                <a:lnTo>
                  <a:pt x="4251009" y="2004118"/>
                </a:lnTo>
                <a:lnTo>
                  <a:pt x="4255715" y="2131677"/>
                </a:lnTo>
                <a:lnTo>
                  <a:pt x="4263947" y="2285998"/>
                </a:lnTo>
                <a:lnTo>
                  <a:pt x="0" y="2285998"/>
                </a:lnTo>
                <a:close/>
              </a:path>
            </a:pathLst>
          </a:custGeom>
        </p:spPr>
      </p:pic>
      <p:pic>
        <p:nvPicPr>
          <p:cNvPr id="10" name="Image 9" descr="on continue les fêtes à l 'école ! - [La Providence Bayon]">
            <a:extLst>
              <a:ext uri="{FF2B5EF4-FFF2-40B4-BE49-F238E27FC236}">
                <a16:creationId xmlns:a16="http://schemas.microsoft.com/office/drawing/2014/main" id="{2420E062-276A-43D7-AED4-689448EB6819}"/>
              </a:ext>
            </a:extLst>
          </p:cNvPr>
          <p:cNvPicPr>
            <a:picLocks noChangeAspect="1"/>
          </p:cNvPicPr>
          <p:nvPr/>
        </p:nvPicPr>
        <p:blipFill rotWithShape="1">
          <a:blip r:embed="rId10">
            <a:extLst>
              <a:ext uri="{28A0092B-C50C-407E-A947-70E740481C1C}">
                <a14:useLocalDpi xmlns:a14="http://schemas.microsoft.com/office/drawing/2010/main" val="0"/>
              </a:ext>
            </a:extLst>
          </a:blip>
          <a:srcRect t="25020" r="1" b="6865"/>
          <a:stretch/>
        </p:blipFill>
        <p:spPr>
          <a:xfrm>
            <a:off x="3738" y="4568326"/>
            <a:ext cx="4481964" cy="2289675"/>
          </a:xfrm>
          <a:custGeom>
            <a:avLst/>
            <a:gdLst/>
            <a:ahLst/>
            <a:cxnLst/>
            <a:rect l="l" t="t" r="r" b="b"/>
            <a:pathLst>
              <a:path w="4481964" h="2289675">
                <a:moveTo>
                  <a:pt x="0" y="0"/>
                </a:moveTo>
                <a:lnTo>
                  <a:pt x="4263555" y="0"/>
                </a:lnTo>
                <a:lnTo>
                  <a:pt x="4268995" y="101973"/>
                </a:lnTo>
                <a:lnTo>
                  <a:pt x="4283114" y="340631"/>
                </a:lnTo>
                <a:lnTo>
                  <a:pt x="4297906" y="569688"/>
                </a:lnTo>
                <a:lnTo>
                  <a:pt x="4314211" y="786401"/>
                </a:lnTo>
                <a:lnTo>
                  <a:pt x="4331188" y="993513"/>
                </a:lnTo>
                <a:lnTo>
                  <a:pt x="4349509" y="1185537"/>
                </a:lnTo>
                <a:lnTo>
                  <a:pt x="4367495" y="1365902"/>
                </a:lnTo>
                <a:lnTo>
                  <a:pt x="4385480" y="1531866"/>
                </a:lnTo>
                <a:lnTo>
                  <a:pt x="4402457" y="1684113"/>
                </a:lnTo>
                <a:lnTo>
                  <a:pt x="4418594" y="1819216"/>
                </a:lnTo>
                <a:lnTo>
                  <a:pt x="4433890" y="1941288"/>
                </a:lnTo>
                <a:lnTo>
                  <a:pt x="4446665" y="2044158"/>
                </a:lnTo>
                <a:lnTo>
                  <a:pt x="4458767" y="2130569"/>
                </a:lnTo>
                <a:lnTo>
                  <a:pt x="4476081" y="2249213"/>
                </a:lnTo>
                <a:lnTo>
                  <a:pt x="4481964" y="2289675"/>
                </a:lnTo>
                <a:lnTo>
                  <a:pt x="3577807" y="2289675"/>
                </a:lnTo>
                <a:lnTo>
                  <a:pt x="0" y="2289675"/>
                </a:lnTo>
                <a:close/>
              </a:path>
            </a:pathLst>
          </a:custGeom>
        </p:spPr>
      </p:pic>
      <p:sp>
        <p:nvSpPr>
          <p:cNvPr id="2" name="ZoneTexte 1">
            <a:extLst>
              <a:ext uri="{FF2B5EF4-FFF2-40B4-BE49-F238E27FC236}">
                <a16:creationId xmlns:a16="http://schemas.microsoft.com/office/drawing/2014/main" id="{A4233B92-B520-438E-8E79-8EE8385219CB}"/>
              </a:ext>
            </a:extLst>
          </p:cNvPr>
          <p:cNvSpPr txBox="1"/>
          <p:nvPr/>
        </p:nvSpPr>
        <p:spPr>
          <a:xfrm>
            <a:off x="5257800" y="5257800"/>
            <a:ext cx="5769429" cy="923330"/>
          </a:xfrm>
          <a:prstGeom prst="rect">
            <a:avLst/>
          </a:prstGeom>
          <a:noFill/>
        </p:spPr>
        <p:txBody>
          <a:bodyPr wrap="square" rtlCol="0">
            <a:spAutoFit/>
          </a:bodyPr>
          <a:lstStyle/>
          <a:p>
            <a:r>
              <a:rPr lang="fr-BE" u="sng" dirty="0"/>
              <a:t>Contact : </a:t>
            </a:r>
            <a:r>
              <a:rPr lang="fr-BE" dirty="0"/>
              <a:t/>
            </a:r>
            <a:br>
              <a:rPr lang="fr-BE" dirty="0"/>
            </a:br>
            <a:r>
              <a:rPr lang="fr-BE" dirty="0"/>
              <a:t>aide@uliege.be</a:t>
            </a:r>
          </a:p>
          <a:p>
            <a:r>
              <a:rPr lang="fr-BE" dirty="0"/>
              <a:t>04/366.46.63</a:t>
            </a:r>
          </a:p>
        </p:txBody>
      </p:sp>
    </p:spTree>
    <p:extLst>
      <p:ext uri="{BB962C8B-B14F-4D97-AF65-F5344CB8AC3E}">
        <p14:creationId xmlns:p14="http://schemas.microsoft.com/office/powerpoint/2010/main" val="336190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solidFill>
                  <a:schemeClr val="tx1">
                    <a:lumMod val="95000"/>
                  </a:schemeClr>
                </a:solidFill>
              </a:rPr>
              <a:t>Résultats attendus</a:t>
            </a:r>
          </a:p>
        </p:txBody>
      </p:sp>
      <p:sp>
        <p:nvSpPr>
          <p:cNvPr id="3" name="Espace réservé du contenu 2"/>
          <p:cNvSpPr>
            <a:spLocks noGrp="1"/>
          </p:cNvSpPr>
          <p:nvPr>
            <p:ph idx="1"/>
          </p:nvPr>
        </p:nvSpPr>
        <p:spPr>
          <a:xfrm>
            <a:off x="660851" y="1367246"/>
            <a:ext cx="10759209" cy="4944102"/>
          </a:xfrm>
        </p:spPr>
        <p:txBody>
          <a:bodyPr>
            <a:normAutofit/>
          </a:bodyPr>
          <a:lstStyle/>
          <a:p>
            <a:r>
              <a:rPr lang="fr-BE" sz="2800" dirty="0">
                <a:solidFill>
                  <a:schemeClr val="accent2">
                    <a:lumMod val="60000"/>
                    <a:lumOff val="40000"/>
                  </a:schemeClr>
                </a:solidFill>
              </a:rPr>
              <a:t>Amélioration du climat scolaire pour tous les membres de la communauté scolaire (élèves, enseignants, parents)</a:t>
            </a:r>
          </a:p>
          <a:p>
            <a:r>
              <a:rPr lang="fr-BE" sz="2800" dirty="0">
                <a:solidFill>
                  <a:schemeClr val="accent2">
                    <a:lumMod val="60000"/>
                    <a:lumOff val="40000"/>
                  </a:schemeClr>
                </a:solidFill>
              </a:rPr>
              <a:t>Diminution des comportements problématiques</a:t>
            </a:r>
          </a:p>
          <a:p>
            <a:r>
              <a:rPr lang="fr-BE" sz="2800" dirty="0">
                <a:solidFill>
                  <a:schemeClr val="accent2">
                    <a:lumMod val="60000"/>
                    <a:lumOff val="40000"/>
                  </a:schemeClr>
                </a:solidFill>
              </a:rPr>
              <a:t>Amélioration de la présence à l’école</a:t>
            </a:r>
          </a:p>
          <a:p>
            <a:pPr lvl="2">
              <a:buFont typeface="Wingdings" panose="05000000000000000000" pitchFamily="2" charset="2"/>
              <a:buChar char="à"/>
            </a:pPr>
            <a:r>
              <a:rPr lang="fr-BE" sz="2400" b="1" dirty="0">
                <a:solidFill>
                  <a:schemeClr val="accent2">
                    <a:lumMod val="60000"/>
                    <a:lumOff val="40000"/>
                  </a:schemeClr>
                </a:solidFill>
                <a:sym typeface="Wingdings" panose="05000000000000000000" pitchFamily="2" charset="2"/>
              </a:rPr>
              <a:t>Si implémentation fidèle </a:t>
            </a:r>
            <a:br>
              <a:rPr lang="fr-BE" sz="2400" b="1" dirty="0">
                <a:solidFill>
                  <a:schemeClr val="accent2">
                    <a:lumMod val="60000"/>
                    <a:lumOff val="40000"/>
                  </a:schemeClr>
                </a:solidFill>
                <a:sym typeface="Wingdings" panose="05000000000000000000" pitchFamily="2" charset="2"/>
              </a:rPr>
            </a:br>
            <a:r>
              <a:rPr lang="fr-BE" sz="1100" dirty="0"/>
              <a:t>(Bradshaw, </a:t>
            </a:r>
            <a:r>
              <a:rPr lang="fr-BE" sz="1100" dirty="0" err="1"/>
              <a:t>Debnam</a:t>
            </a:r>
            <a:r>
              <a:rPr lang="fr-BE" sz="1100" dirty="0"/>
              <a:t>, </a:t>
            </a:r>
            <a:r>
              <a:rPr lang="fr-BE" sz="1100" dirty="0" err="1"/>
              <a:t>Koth</a:t>
            </a:r>
            <a:r>
              <a:rPr lang="fr-BE" sz="1100" dirty="0"/>
              <a:t> &amp; </a:t>
            </a:r>
            <a:r>
              <a:rPr lang="fr-BE" sz="1100" dirty="0" err="1"/>
              <a:t>leaf</a:t>
            </a:r>
            <a:r>
              <a:rPr lang="fr-BE" sz="1100" dirty="0"/>
              <a:t>, 2009 ; </a:t>
            </a:r>
            <a:r>
              <a:rPr lang="fr-BE" sz="1100" dirty="0" err="1"/>
              <a:t>Caldarella</a:t>
            </a:r>
            <a:r>
              <a:rPr lang="fr-BE" sz="1100" dirty="0"/>
              <a:t>, </a:t>
            </a:r>
            <a:r>
              <a:rPr lang="fr-BE" sz="1100" dirty="0" err="1"/>
              <a:t>Shatzer</a:t>
            </a:r>
            <a:r>
              <a:rPr lang="fr-BE" sz="1100" dirty="0"/>
              <a:t>, Gray, Young &amp; Young, 2011 ; Gage, Larson, </a:t>
            </a:r>
            <a:r>
              <a:rPr lang="fr-BE" sz="1100" dirty="0" err="1"/>
              <a:t>Sugai</a:t>
            </a:r>
            <a:r>
              <a:rPr lang="fr-BE" sz="1100" dirty="0"/>
              <a:t> &amp; </a:t>
            </a:r>
            <a:r>
              <a:rPr lang="fr-BE" sz="1100" dirty="0" err="1"/>
              <a:t>Chafouleas</a:t>
            </a:r>
            <a:r>
              <a:rPr lang="fr-BE" sz="1100" dirty="0"/>
              <a:t>, 2016 ; Freeman, J., Simonsen, B., </a:t>
            </a:r>
            <a:r>
              <a:rPr lang="fr-BE" sz="1100" dirty="0" err="1"/>
              <a:t>McCoach</a:t>
            </a:r>
            <a:r>
              <a:rPr lang="fr-BE" sz="1100" dirty="0"/>
              <a:t>, B., </a:t>
            </a:r>
            <a:r>
              <a:rPr lang="fr-BE" sz="1100" dirty="0" err="1"/>
              <a:t>Sugai</a:t>
            </a:r>
            <a:r>
              <a:rPr lang="fr-BE" sz="1100" dirty="0"/>
              <a:t>, G., Lombardi, A., &amp; Horner, R., 2016 ; Simonsen, Myers &amp; </a:t>
            </a:r>
            <a:r>
              <a:rPr lang="fr-BE" sz="1100" dirty="0" err="1"/>
              <a:t>Briere</a:t>
            </a:r>
            <a:r>
              <a:rPr lang="fr-BE" sz="1100" dirty="0"/>
              <a:t>, 2010 ; Simonsen, </a:t>
            </a:r>
            <a:r>
              <a:rPr lang="en-GB" sz="1100" dirty="0"/>
              <a:t>Eber, Black, </a:t>
            </a:r>
            <a:r>
              <a:rPr lang="en-GB" sz="1100" dirty="0" err="1"/>
              <a:t>Sugai</a:t>
            </a:r>
            <a:r>
              <a:rPr lang="en-GB" sz="1100" dirty="0"/>
              <a:t>, Lewandowski, Sims, &amp; Myers</a:t>
            </a:r>
            <a:r>
              <a:rPr lang="fr-BE" sz="1100" dirty="0"/>
              <a:t>, 2011)</a:t>
            </a:r>
          </a:p>
          <a:p>
            <a:pPr marL="0" indent="0">
              <a:buNone/>
            </a:pPr>
            <a:endParaRPr lang="fr-BE" dirty="0">
              <a:solidFill>
                <a:schemeClr val="accent2">
                  <a:lumMod val="60000"/>
                  <a:lumOff val="40000"/>
                </a:schemeClr>
              </a:solidFill>
            </a:endParaRPr>
          </a:p>
          <a:p>
            <a:r>
              <a:rPr lang="fr-BE" sz="2400" dirty="0">
                <a:solidFill>
                  <a:schemeClr val="accent2">
                    <a:lumMod val="60000"/>
                    <a:lumOff val="40000"/>
                  </a:schemeClr>
                </a:solidFill>
              </a:rPr>
              <a:t>Amélioration possible des résultats scolaires grâce notamment au gain de temps d’instruction (à moyen voire long terme)</a:t>
            </a:r>
            <a:r>
              <a:rPr lang="fr-BE" sz="2400" dirty="0"/>
              <a:t> </a:t>
            </a:r>
            <a:br>
              <a:rPr lang="fr-BE" sz="2400" dirty="0"/>
            </a:br>
            <a:r>
              <a:rPr lang="fr-BE" sz="1100" dirty="0"/>
              <a:t>(Bradshaw </a:t>
            </a:r>
            <a:r>
              <a:rPr lang="fr-BE" sz="1100" i="1" dirty="0"/>
              <a:t>et al</a:t>
            </a:r>
            <a:r>
              <a:rPr lang="fr-BE" sz="1100" dirty="0"/>
              <a:t>., 2009 ; Freeman </a:t>
            </a:r>
            <a:r>
              <a:rPr lang="fr-BE" sz="1100" i="1" dirty="0"/>
              <a:t>et al</a:t>
            </a:r>
            <a:r>
              <a:rPr lang="fr-BE" sz="1100" dirty="0"/>
              <a:t>., 2016 ; La	</a:t>
            </a:r>
            <a:r>
              <a:rPr lang="fr-BE" sz="1100" dirty="0" err="1"/>
              <a:t>sse</a:t>
            </a:r>
            <a:r>
              <a:rPr lang="fr-BE" sz="1100" dirty="0"/>
              <a:t>, Steele, &amp; </a:t>
            </a:r>
            <a:r>
              <a:rPr lang="fr-BE" sz="1100" dirty="0" err="1"/>
              <a:t>Sailor</a:t>
            </a:r>
            <a:r>
              <a:rPr lang="fr-BE" sz="1100" dirty="0"/>
              <a:t>, 2006 ; Simonsen </a:t>
            </a:r>
            <a:r>
              <a:rPr lang="fr-BE" sz="1100" i="1" dirty="0"/>
              <a:t>et al</a:t>
            </a:r>
            <a:r>
              <a:rPr lang="fr-BE" sz="1100" dirty="0"/>
              <a:t>., 2011)</a:t>
            </a:r>
          </a:p>
        </p:txBody>
      </p:sp>
    </p:spTree>
    <p:extLst>
      <p:ext uri="{BB962C8B-B14F-4D97-AF65-F5344CB8AC3E}">
        <p14:creationId xmlns:p14="http://schemas.microsoft.com/office/powerpoint/2010/main" val="308068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solidFill>
                  <a:schemeClr val="tx1">
                    <a:lumMod val="95000"/>
                  </a:schemeClr>
                </a:solidFill>
              </a:rPr>
              <a:t>Les principes du SCP</a:t>
            </a:r>
          </a:p>
        </p:txBody>
      </p:sp>
      <p:sp>
        <p:nvSpPr>
          <p:cNvPr id="3" name="Espace réservé du contenu 2"/>
          <p:cNvSpPr>
            <a:spLocks noGrp="1"/>
          </p:cNvSpPr>
          <p:nvPr>
            <p:ph idx="1"/>
          </p:nvPr>
        </p:nvSpPr>
        <p:spPr>
          <a:xfrm>
            <a:off x="1103312" y="2052918"/>
            <a:ext cx="9825945" cy="4195481"/>
          </a:xfrm>
        </p:spPr>
        <p:txBody>
          <a:bodyPr/>
          <a:lstStyle/>
          <a:p>
            <a:r>
              <a:rPr lang="fr-BE" b="1" dirty="0">
                <a:solidFill>
                  <a:schemeClr val="accent2">
                    <a:lumMod val="60000"/>
                    <a:lumOff val="40000"/>
                  </a:schemeClr>
                </a:solidFill>
                <a:latin typeface="Century Gothic" panose="020B0502020202020204" pitchFamily="34" charset="0"/>
                <a:cs typeface="Times New Roman" panose="02020603050405020304" pitchFamily="18" charset="0"/>
              </a:rPr>
              <a:t>CRÉER UN CLIMAT SCOLAIRE POSITIF ET SECURISANT </a:t>
            </a:r>
          </a:p>
          <a:p>
            <a:pPr>
              <a:buFont typeface="Wingdings" panose="05000000000000000000" pitchFamily="2" charset="2"/>
              <a:buChar char="F"/>
            </a:pPr>
            <a:r>
              <a:rPr lang="fr-BE" b="1" dirty="0">
                <a:solidFill>
                  <a:schemeClr val="accent2">
                    <a:lumMod val="60000"/>
                    <a:lumOff val="40000"/>
                  </a:schemeClr>
                </a:solidFill>
                <a:latin typeface="Century Gothic" panose="020B0502020202020204" pitchFamily="34" charset="0"/>
                <a:cs typeface="Times New Roman" panose="02020603050405020304" pitchFamily="18" charset="0"/>
              </a:rPr>
              <a:t>attentes exprimées clairement </a:t>
            </a:r>
          </a:p>
          <a:p>
            <a:pPr>
              <a:buFont typeface="Wingdings" panose="05000000000000000000" pitchFamily="2" charset="2"/>
              <a:buChar char="F"/>
            </a:pPr>
            <a:r>
              <a:rPr lang="fr-BE" b="1" dirty="0">
                <a:solidFill>
                  <a:schemeClr val="accent2">
                    <a:lumMod val="60000"/>
                    <a:lumOff val="40000"/>
                  </a:schemeClr>
                </a:solidFill>
                <a:latin typeface="Century Gothic" panose="020B0502020202020204" pitchFamily="34" charset="0"/>
                <a:cs typeface="Times New Roman" panose="02020603050405020304" pitchFamily="18" charset="0"/>
              </a:rPr>
              <a:t>comportements attendus valorisés et soutenus </a:t>
            </a:r>
          </a:p>
          <a:p>
            <a:pPr>
              <a:buFont typeface="Wingdings" panose="05000000000000000000" pitchFamily="2" charset="2"/>
              <a:buChar char="F"/>
            </a:pPr>
            <a:r>
              <a:rPr lang="fr-BE" b="1" dirty="0">
                <a:solidFill>
                  <a:schemeClr val="accent2">
                    <a:lumMod val="60000"/>
                    <a:lumOff val="40000"/>
                  </a:schemeClr>
                </a:solidFill>
                <a:latin typeface="Century Gothic" panose="020B0502020202020204" pitchFamily="34" charset="0"/>
                <a:cs typeface="Times New Roman" panose="02020603050405020304" pitchFamily="18" charset="0"/>
              </a:rPr>
              <a:t>harmonisation des pratiques</a:t>
            </a:r>
          </a:p>
          <a:p>
            <a:pPr marL="0" indent="0">
              <a:buNone/>
            </a:pPr>
            <a:endParaRPr lang="fr-BE" b="1" dirty="0">
              <a:solidFill>
                <a:schemeClr val="accent2">
                  <a:lumMod val="60000"/>
                  <a:lumOff val="40000"/>
                </a:schemeClr>
              </a:solidFill>
              <a:latin typeface="Century Gothic" panose="020B0502020202020204" pitchFamily="34" charset="0"/>
            </a:endParaRPr>
          </a:p>
          <a:p>
            <a:pPr>
              <a:buFont typeface="Century Gothic" panose="020B0502020202020204" pitchFamily="34" charset="0"/>
              <a:buChar char="►"/>
            </a:pPr>
            <a:r>
              <a:rPr lang="fr-BE" b="1" dirty="0">
                <a:solidFill>
                  <a:schemeClr val="accent2">
                    <a:lumMod val="60000"/>
                    <a:lumOff val="40000"/>
                  </a:schemeClr>
                </a:solidFill>
                <a:latin typeface="Century Gothic" panose="020B0502020202020204" pitchFamily="34" charset="0"/>
              </a:rPr>
              <a:t>Éviter : </a:t>
            </a:r>
          </a:p>
          <a:p>
            <a:pPr>
              <a:buFont typeface="Wingdings" panose="05000000000000000000" pitchFamily="2" charset="2"/>
              <a:buChar char="F"/>
            </a:pPr>
            <a:r>
              <a:rPr lang="fr-BE" b="1" dirty="0">
                <a:solidFill>
                  <a:schemeClr val="accent2">
                    <a:lumMod val="60000"/>
                    <a:lumOff val="40000"/>
                  </a:schemeClr>
                </a:solidFill>
                <a:latin typeface="Century Gothic" panose="020B0502020202020204" pitchFamily="34" charset="0"/>
                <a:cs typeface="Times New Roman" panose="02020603050405020304" pitchFamily="18" charset="0"/>
              </a:rPr>
              <a:t>sentiment d’injustice, perte de sens voire décrochage chez les élèves</a:t>
            </a:r>
          </a:p>
          <a:p>
            <a:pPr>
              <a:buFont typeface="Wingdings" panose="05000000000000000000" pitchFamily="2" charset="2"/>
              <a:buChar char="F"/>
            </a:pPr>
            <a:r>
              <a:rPr lang="fr-BE" b="1" dirty="0">
                <a:solidFill>
                  <a:schemeClr val="accent2">
                    <a:lumMod val="60000"/>
                    <a:lumOff val="40000"/>
                  </a:schemeClr>
                </a:solidFill>
                <a:latin typeface="Century Gothic" panose="020B0502020202020204" pitchFamily="34" charset="0"/>
                <a:cs typeface="Times New Roman" panose="02020603050405020304" pitchFamily="18" charset="0"/>
              </a:rPr>
              <a:t>difficultés à vivre son métier d’enseignant</a:t>
            </a:r>
          </a:p>
          <a:p>
            <a:pPr marL="0" indent="0">
              <a:buNone/>
            </a:pPr>
            <a:endParaRPr lang="fr-BE" dirty="0"/>
          </a:p>
        </p:txBody>
      </p:sp>
    </p:spTree>
    <p:extLst>
      <p:ext uri="{BB962C8B-B14F-4D97-AF65-F5344CB8AC3E}">
        <p14:creationId xmlns:p14="http://schemas.microsoft.com/office/powerpoint/2010/main" val="4204777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C9ECDD5C-152A-4CC7-8333-0F367B3A62E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11">
            <a:extLst>
              <a:ext uri="{FF2B5EF4-FFF2-40B4-BE49-F238E27FC236}">
                <a16:creationId xmlns:a16="http://schemas.microsoft.com/office/drawing/2014/main" id="{7F5C92A3-369B-43F3-BDCE-E560B1B0EC8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7" name="Oval 13">
            <a:extLst>
              <a:ext uri="{FF2B5EF4-FFF2-40B4-BE49-F238E27FC236}">
                <a16:creationId xmlns:a16="http://schemas.microsoft.com/office/drawing/2014/main" id="{AEBE9F1A-B38D-446E-83AE-14B17CE77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15">
            <a:extLst>
              <a:ext uri="{FF2B5EF4-FFF2-40B4-BE49-F238E27FC236}">
                <a16:creationId xmlns:a16="http://schemas.microsoft.com/office/drawing/2014/main" id="{915B5014-A7EC-4BA6-9C83-8840CF81DB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9" name="Picture 17">
            <a:extLst>
              <a:ext uri="{FF2B5EF4-FFF2-40B4-BE49-F238E27FC236}">
                <a16:creationId xmlns:a16="http://schemas.microsoft.com/office/drawing/2014/main" id="{022C43AB-86D7-420D-8AD7-DC0A15FDD0A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0" name="Rectangle 19">
            <a:extLst>
              <a:ext uri="{FF2B5EF4-FFF2-40B4-BE49-F238E27FC236}">
                <a16:creationId xmlns:a16="http://schemas.microsoft.com/office/drawing/2014/main" id="{5E3EB826-A471-488F-9E8A-D65528A3C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85D5AA8-773B-469A-8802-9645A4DC9B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ésultat de recherche d'images pour &quot;dessins humoristiques sur l'éducation et les apprentissages&quot;">
            <a:extLst>
              <a:ext uri="{FF2B5EF4-FFF2-40B4-BE49-F238E27FC236}">
                <a16:creationId xmlns:a16="http://schemas.microsoft.com/office/drawing/2014/main" id="{FE565344-FCB9-4025-B16D-2D55521BA6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693289" y="643467"/>
            <a:ext cx="7378895" cy="557106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75AF42C-C556-454E-B2D3-2C917CB812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28036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133600" y="2436657"/>
            <a:ext cx="1524000" cy="30972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defRPr/>
            </a:pPr>
            <a:r>
              <a:rPr lang="fr-BE" sz="1600" dirty="0">
                <a:solidFill>
                  <a:schemeClr val="bg1"/>
                </a:solidFill>
                <a:latin typeface="Times New Roman" panose="02020603050405020304" pitchFamily="18" charset="0"/>
                <a:cs typeface="Times New Roman" panose="02020603050405020304" pitchFamily="18" charset="0"/>
              </a:rPr>
              <a:t>Prise en charge des défis en matière de comportements et d’apprentissage à l’échelle de toute l’école</a:t>
            </a:r>
            <a:endParaRPr lang="nl-NL" sz="1600" dirty="0">
              <a:solidFill>
                <a:schemeClr val="bg1"/>
              </a:solidFill>
              <a:latin typeface="Times New Roman" panose="02020603050405020304" pitchFamily="18" charset="0"/>
              <a:cs typeface="Times New Roman" panose="02020603050405020304" pitchFamily="18" charset="0"/>
            </a:endParaRPr>
          </a:p>
        </p:txBody>
      </p:sp>
      <p:sp>
        <p:nvSpPr>
          <p:cNvPr id="4" name="Rechthoek 3"/>
          <p:cNvSpPr/>
          <p:nvPr/>
        </p:nvSpPr>
        <p:spPr>
          <a:xfrm>
            <a:off x="3819524" y="2436656"/>
            <a:ext cx="1582737" cy="30972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600" dirty="0">
                <a:solidFill>
                  <a:schemeClr val="bg1"/>
                </a:solidFill>
                <a:latin typeface="Times New Roman" panose="02020603050405020304" pitchFamily="18" charset="0"/>
                <a:cs typeface="Times New Roman" panose="02020603050405020304" pitchFamily="18" charset="0"/>
              </a:rPr>
              <a:t>Prévention via système de soutien en trois niveaux croissant en intensité</a:t>
            </a:r>
          </a:p>
        </p:txBody>
      </p:sp>
      <p:sp>
        <p:nvSpPr>
          <p:cNvPr id="7" name="Rechthoek 6"/>
          <p:cNvSpPr/>
          <p:nvPr/>
        </p:nvSpPr>
        <p:spPr>
          <a:xfrm>
            <a:off x="5519738" y="2465388"/>
            <a:ext cx="1439862" cy="30972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500" dirty="0">
                <a:solidFill>
                  <a:schemeClr val="tx1"/>
                </a:solidFill>
                <a:latin typeface="Times New Roman" panose="02020603050405020304" pitchFamily="18" charset="0"/>
                <a:cs typeface="Times New Roman" panose="02020603050405020304" pitchFamily="18" charset="0"/>
              </a:rPr>
              <a:t>Approche positive : enseigner et reconnaître les comportements attendus</a:t>
            </a:r>
          </a:p>
        </p:txBody>
      </p:sp>
      <p:sp>
        <p:nvSpPr>
          <p:cNvPr id="8" name="Rechthoek 7"/>
          <p:cNvSpPr/>
          <p:nvPr/>
        </p:nvSpPr>
        <p:spPr>
          <a:xfrm>
            <a:off x="7086601" y="2438400"/>
            <a:ext cx="1439863" cy="3124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600" dirty="0">
                <a:solidFill>
                  <a:schemeClr val="tx1"/>
                </a:solidFill>
                <a:latin typeface="Times New Roman" panose="02020603050405020304" pitchFamily="18" charset="0"/>
                <a:cs typeface="Times New Roman" panose="02020603050405020304" pitchFamily="18" charset="0"/>
              </a:rPr>
              <a:t>Prise de décisions sur base de récolte de données</a:t>
            </a:r>
          </a:p>
        </p:txBody>
      </p:sp>
      <p:sp>
        <p:nvSpPr>
          <p:cNvPr id="9" name="Rechthoek 8"/>
          <p:cNvSpPr/>
          <p:nvPr/>
        </p:nvSpPr>
        <p:spPr>
          <a:xfrm>
            <a:off x="8688388" y="2438400"/>
            <a:ext cx="1446212" cy="3124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600" dirty="0">
                <a:solidFill>
                  <a:schemeClr val="tx1"/>
                </a:solidFill>
                <a:latin typeface="Times New Roman" panose="02020603050405020304" pitchFamily="18" charset="0"/>
                <a:cs typeface="Times New Roman" panose="02020603050405020304" pitchFamily="18" charset="0"/>
              </a:rPr>
              <a:t>Partenariat avec les parents et coopération avec les autres partenaires de l’école</a:t>
            </a:r>
          </a:p>
        </p:txBody>
      </p:sp>
      <p:sp>
        <p:nvSpPr>
          <p:cNvPr id="10" name="Gelijkbenige driehoek 9"/>
          <p:cNvSpPr/>
          <p:nvPr/>
        </p:nvSpPr>
        <p:spPr>
          <a:xfrm>
            <a:off x="2133600" y="692151"/>
            <a:ext cx="8001000" cy="1584325"/>
          </a:xfrm>
          <a:prstGeom prst="triangl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nl-NL" dirty="0"/>
          </a:p>
        </p:txBody>
      </p:sp>
      <p:sp>
        <p:nvSpPr>
          <p:cNvPr id="13" name="Rechthoek 12"/>
          <p:cNvSpPr/>
          <p:nvPr/>
        </p:nvSpPr>
        <p:spPr>
          <a:xfrm>
            <a:off x="2126898" y="5778500"/>
            <a:ext cx="8001000" cy="823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r>
              <a:rPr lang="en-US" sz="2000" dirty="0" err="1">
                <a:latin typeface="Times New Roman" panose="02020603050405020304" pitchFamily="18" charset="0"/>
                <a:cs typeface="Times New Roman" panose="02020603050405020304" pitchFamily="18" charset="0"/>
              </a:rPr>
              <a:t>Soutien</a:t>
            </a:r>
            <a:r>
              <a:rPr lang="en-US" sz="2000" dirty="0">
                <a:latin typeface="Times New Roman" panose="02020603050405020304" pitchFamily="18" charset="0"/>
                <a:cs typeface="Times New Roman" panose="02020603050405020304" pitchFamily="18" charset="0"/>
              </a:rPr>
              <a:t> aux </a:t>
            </a:r>
            <a:r>
              <a:rPr lang="en-US" sz="2000" dirty="0" err="1">
                <a:latin typeface="Times New Roman" panose="02020603050405020304" pitchFamily="18" charset="0"/>
                <a:cs typeface="Times New Roman" panose="02020603050405020304" pitchFamily="18" charset="0"/>
              </a:rPr>
              <a:t>Comportements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Positifs</a:t>
            </a:r>
            <a:r>
              <a:rPr lang="en-US" sz="2000" dirty="0">
                <a:latin typeface="Times New Roman" panose="02020603050405020304" pitchFamily="18" charset="0"/>
                <a:cs typeface="Times New Roman" panose="02020603050405020304" pitchFamily="18" charset="0"/>
              </a:rPr>
              <a:t> sur base de </a:t>
            </a:r>
            <a:r>
              <a:rPr lang="en-US" sz="2000" dirty="0" err="1">
                <a:latin typeface="Times New Roman" panose="02020603050405020304" pitchFamily="18" charset="0"/>
                <a:cs typeface="Times New Roman" panose="02020603050405020304" pitchFamily="18" charset="0"/>
              </a:rPr>
              <a:t>valeurs</a:t>
            </a:r>
            <a:r>
              <a:rPr lang="en-US" sz="2000" dirty="0">
                <a:latin typeface="Times New Roman" panose="02020603050405020304" pitchFamily="18" charset="0"/>
                <a:cs typeface="Times New Roman" panose="02020603050405020304" pitchFamily="18" charset="0"/>
              </a:rPr>
              <a:t> communes</a:t>
            </a:r>
          </a:p>
          <a:p>
            <a:pPr algn="ctr">
              <a:defRPr/>
            </a:pPr>
            <a:endParaRPr lang="en-US" dirty="0"/>
          </a:p>
        </p:txBody>
      </p:sp>
      <p:sp>
        <p:nvSpPr>
          <p:cNvPr id="2" name="ZoneTexte 1"/>
          <p:cNvSpPr txBox="1"/>
          <p:nvPr/>
        </p:nvSpPr>
        <p:spPr>
          <a:xfrm>
            <a:off x="4528457" y="1567543"/>
            <a:ext cx="3378926" cy="369332"/>
          </a:xfrm>
          <a:prstGeom prst="rect">
            <a:avLst/>
          </a:prstGeom>
          <a:noFill/>
        </p:spPr>
        <p:txBody>
          <a:bodyPr wrap="square" rtlCol="0">
            <a:spAutoFit/>
          </a:bodyPr>
          <a:lstStyle/>
          <a:p>
            <a:pPr algn="ctr"/>
            <a:r>
              <a:rPr lang="fr-BE" dirty="0">
                <a:latin typeface="Times New Roman" panose="02020603050405020304" pitchFamily="18" charset="0"/>
                <a:cs typeface="Times New Roman" panose="02020603050405020304" pitchFamily="18" charset="0"/>
              </a:rPr>
              <a:t>Construire une école</a:t>
            </a:r>
          </a:p>
        </p:txBody>
      </p:sp>
      <p:sp>
        <p:nvSpPr>
          <p:cNvPr id="11" name="Rechthoek 2"/>
          <p:cNvSpPr/>
          <p:nvPr/>
        </p:nvSpPr>
        <p:spPr>
          <a:xfrm>
            <a:off x="2142306" y="2436657"/>
            <a:ext cx="1524000" cy="30972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defRPr/>
            </a:pPr>
            <a:r>
              <a:rPr lang="fr-BE" sz="1600" dirty="0">
                <a:solidFill>
                  <a:schemeClr val="tx1"/>
                </a:solidFill>
                <a:latin typeface="Times New Roman" panose="02020603050405020304" pitchFamily="18" charset="0"/>
                <a:cs typeface="Times New Roman" panose="02020603050405020304" pitchFamily="18" charset="0"/>
              </a:rPr>
              <a:t>Prise en charge des défis en matière de comportements et d’apprentissage à l’échelle de toute l’école</a:t>
            </a:r>
            <a:endParaRPr lang="nl-NL" sz="1600" dirty="0">
              <a:solidFill>
                <a:schemeClr val="tx1"/>
              </a:solidFill>
              <a:latin typeface="Times New Roman" panose="02020603050405020304" pitchFamily="18" charset="0"/>
              <a:cs typeface="Times New Roman" panose="02020603050405020304" pitchFamily="18" charset="0"/>
            </a:endParaRPr>
          </a:p>
        </p:txBody>
      </p:sp>
      <p:sp>
        <p:nvSpPr>
          <p:cNvPr id="12" name="Rechthoek 3"/>
          <p:cNvSpPr/>
          <p:nvPr/>
        </p:nvSpPr>
        <p:spPr>
          <a:xfrm>
            <a:off x="3810812" y="2436656"/>
            <a:ext cx="1582737" cy="30972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600" dirty="0">
                <a:solidFill>
                  <a:schemeClr val="tx1"/>
                </a:solidFill>
                <a:latin typeface="Times New Roman" panose="02020603050405020304" pitchFamily="18" charset="0"/>
                <a:cs typeface="Times New Roman" panose="02020603050405020304" pitchFamily="18" charset="0"/>
              </a:rPr>
              <a:t>Prévention via système de soutien en trois niveaux croissant en intensité</a:t>
            </a:r>
          </a:p>
        </p:txBody>
      </p:sp>
      <p:sp>
        <p:nvSpPr>
          <p:cNvPr id="14" name="Gelijkbenige driehoek 9"/>
          <p:cNvSpPr/>
          <p:nvPr/>
        </p:nvSpPr>
        <p:spPr>
          <a:xfrm>
            <a:off x="2185851" y="692151"/>
            <a:ext cx="8001000" cy="1584325"/>
          </a:xfrm>
          <a:prstGeom prst="triangl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nl-NL" dirty="0"/>
          </a:p>
        </p:txBody>
      </p:sp>
      <p:sp>
        <p:nvSpPr>
          <p:cNvPr id="5" name="ZoneTexte 4">
            <a:extLst>
              <a:ext uri="{FF2B5EF4-FFF2-40B4-BE49-F238E27FC236}">
                <a16:creationId xmlns:a16="http://schemas.microsoft.com/office/drawing/2014/main" id="{31993EA1-C76D-BF4B-A68E-B8B293BABF11}"/>
              </a:ext>
            </a:extLst>
          </p:cNvPr>
          <p:cNvSpPr txBox="1"/>
          <p:nvPr/>
        </p:nvSpPr>
        <p:spPr>
          <a:xfrm>
            <a:off x="4447642" y="1484986"/>
            <a:ext cx="3459741" cy="707886"/>
          </a:xfrm>
          <a:prstGeom prst="rect">
            <a:avLst/>
          </a:prstGeom>
          <a:noFill/>
        </p:spPr>
        <p:txBody>
          <a:bodyPr wrap="square" rtlCol="0">
            <a:spAutoFit/>
          </a:bodyPr>
          <a:lstStyle/>
          <a:p>
            <a:pPr algn="ctr"/>
            <a:r>
              <a:rPr lang="fr-FR" sz="4000" b="1" dirty="0"/>
              <a:t>Faire école</a:t>
            </a:r>
          </a:p>
        </p:txBody>
      </p:sp>
    </p:spTree>
    <p:extLst>
      <p:ext uri="{BB962C8B-B14F-4D97-AF65-F5344CB8AC3E}">
        <p14:creationId xmlns:p14="http://schemas.microsoft.com/office/powerpoint/2010/main" val="353150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7724" y="346167"/>
            <a:ext cx="9980682" cy="907868"/>
          </a:xfrm>
        </p:spPr>
        <p:txBody>
          <a:bodyPr rtlCol="0">
            <a:normAutofit/>
          </a:bodyPr>
          <a:lstStyle/>
          <a:p>
            <a:pPr rtl="0"/>
            <a:r>
              <a:rPr lang="fr-FR" sz="3600" dirty="0">
                <a:solidFill>
                  <a:schemeClr val="tx1">
                    <a:lumMod val="95000"/>
                  </a:schemeClr>
                </a:solidFill>
                <a:latin typeface="Times New Roman" panose="02020603050405020304" pitchFamily="18" charset="0"/>
                <a:cs typeface="Times New Roman" panose="02020603050405020304" pitchFamily="18" charset="0"/>
              </a:rPr>
              <a:t>Le SCP : concrètement, c’est quoi ?</a:t>
            </a:r>
          </a:p>
        </p:txBody>
      </p:sp>
      <p:sp>
        <p:nvSpPr>
          <p:cNvPr id="3" name="Espace réservé du contenu 2"/>
          <p:cNvSpPr>
            <a:spLocks noGrp="1"/>
          </p:cNvSpPr>
          <p:nvPr>
            <p:ph sz="half" idx="1"/>
          </p:nvPr>
        </p:nvSpPr>
        <p:spPr>
          <a:xfrm>
            <a:off x="847724" y="1457325"/>
            <a:ext cx="10237857" cy="5267324"/>
          </a:xfrm>
        </p:spPr>
        <p:txBody>
          <a:bodyPr rtlCol="0">
            <a:normAutofit/>
          </a:bodyPr>
          <a:lstStyle/>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Choisir 3 à 5 </a:t>
            </a:r>
            <a:r>
              <a:rPr lang="fr-FR" sz="2200" dirty="0">
                <a:latin typeface="Times New Roman" panose="02020603050405020304" pitchFamily="18" charset="0"/>
                <a:cs typeface="Times New Roman" panose="02020603050405020304" pitchFamily="18" charset="0"/>
              </a:rPr>
              <a:t>valeurs</a:t>
            </a: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 communes</a:t>
            </a:r>
          </a:p>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Définir des </a:t>
            </a:r>
            <a:r>
              <a:rPr lang="fr-FR" sz="2200" dirty="0">
                <a:latin typeface="Times New Roman" panose="02020603050405020304" pitchFamily="18" charset="0"/>
                <a:cs typeface="Times New Roman" panose="02020603050405020304" pitchFamily="18" charset="0"/>
              </a:rPr>
              <a:t>comportements</a:t>
            </a: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 attendus correspondant à ces valeurs et les rendre VISIBLES via des pictogrammes</a:t>
            </a:r>
          </a:p>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Enseigner ces comportements de manière </a:t>
            </a:r>
            <a:r>
              <a:rPr lang="fr-FR" sz="2200" dirty="0">
                <a:latin typeface="Times New Roman" panose="02020603050405020304" pitchFamily="18" charset="0"/>
                <a:cs typeface="Times New Roman" panose="02020603050405020304" pitchFamily="18" charset="0"/>
              </a:rPr>
              <a:t>explicite</a:t>
            </a: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 et active </a:t>
            </a:r>
          </a:p>
          <a:p>
            <a:pPr rtl="0">
              <a:lnSpc>
                <a:spcPct val="100000"/>
              </a:lnSpc>
            </a:pPr>
            <a:r>
              <a:rPr lang="fr-FR" sz="2200" dirty="0">
                <a:latin typeface="Times New Roman" panose="02020603050405020304" pitchFamily="18" charset="0"/>
                <a:cs typeface="Times New Roman" panose="02020603050405020304" pitchFamily="18" charset="0"/>
              </a:rPr>
              <a:t>Renforcer</a:t>
            </a: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 de façon systématique les comportements positifs attendus </a:t>
            </a:r>
          </a:p>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Communiquer clairement les conséquences des comportements inappropriés</a:t>
            </a:r>
          </a:p>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Relever les incidents et utiliser ces relevés pour choisir des interventions efficaces et les évaluer</a:t>
            </a:r>
          </a:p>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Etablir des partenariats (CPMS, AMO …)</a:t>
            </a:r>
          </a:p>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Coopérer avec les parents</a:t>
            </a:r>
          </a:p>
          <a:p>
            <a:pPr rtl="0">
              <a:lnSpc>
                <a:spcPct val="100000"/>
              </a:lnSpc>
            </a:pP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Maintenir le système, le faire durer dans le temps et le rendre « tenable » </a:t>
            </a:r>
          </a:p>
          <a:p>
            <a:pPr rtl="0">
              <a:lnSpc>
                <a:spcPct val="100000"/>
              </a:lnSpc>
            </a:pPr>
            <a:endParaRPr lang="fr-FR" sz="1800" dirty="0">
              <a:solidFill>
                <a:srgbClr val="00B0F0"/>
              </a:solidFill>
              <a:latin typeface="Times New Roman" panose="02020603050405020304" pitchFamily="18" charset="0"/>
              <a:cs typeface="Times New Roman" panose="02020603050405020304" pitchFamily="18" charset="0"/>
            </a:endParaRPr>
          </a:p>
          <a:p>
            <a:pPr rtl="0">
              <a:lnSpc>
                <a:spcPct val="100000"/>
              </a:lnSpc>
            </a:pPr>
            <a:endParaRPr lang="fr-FR" sz="1800" dirty="0">
              <a:solidFill>
                <a:srgbClr val="00B0F0"/>
              </a:solidFill>
              <a:latin typeface="Times New Roman" panose="02020603050405020304" pitchFamily="18" charset="0"/>
              <a:cs typeface="Times New Roman" panose="02020603050405020304" pitchFamily="18" charset="0"/>
            </a:endParaRPr>
          </a:p>
          <a:p>
            <a:pPr rtl="0">
              <a:lnSpc>
                <a:spcPct val="100000"/>
              </a:lnSpc>
            </a:pPr>
            <a:endParaRPr lang="fr-FR" sz="18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14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ert jaun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3273</Words>
  <Application>Microsoft Office PowerPoint</Application>
  <PresentationFormat>Grand écran</PresentationFormat>
  <Paragraphs>587</Paragraphs>
  <Slides>46</Slides>
  <Notes>18</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Arial</vt:lpstr>
      <vt:lpstr>Calibri</vt:lpstr>
      <vt:lpstr>Century Gothic</vt:lpstr>
      <vt:lpstr>Times New Roman</vt:lpstr>
      <vt:lpstr>Wingdings</vt:lpstr>
      <vt:lpstr>Wingdings 3</vt:lpstr>
      <vt:lpstr>Ion</vt:lpstr>
      <vt:lpstr>Soutien aux Comportements Positifs (SCP)</vt:lpstr>
      <vt:lpstr>La philosophie en images…</vt:lpstr>
      <vt:lpstr>Ce qui est marquant à propos du SCP</vt:lpstr>
      <vt:lpstr>Dispositif en trois niveaux où la prévention prime sur le principe « Réponse à l’intervention »  </vt:lpstr>
      <vt:lpstr>Résultats attendus</vt:lpstr>
      <vt:lpstr>Les principes du SCP</vt:lpstr>
      <vt:lpstr>Présentation PowerPoint</vt:lpstr>
      <vt:lpstr>Présentation PowerPoint</vt:lpstr>
      <vt:lpstr>Le SCP : concrètement, c’est quoi ?</vt:lpstr>
      <vt:lpstr>Une partie du dispositif : développer une matrice des comportements attendus</vt:lpstr>
      <vt:lpstr>Que fait-on exactement ?</vt:lpstr>
      <vt:lpstr>Que fait-on exactement ?</vt:lpstr>
      <vt:lpstr>Que fait-on exactement ?</vt:lpstr>
      <vt:lpstr>Que fait-on exactement ?</vt:lpstr>
      <vt:lpstr>Que fait-on exactement ?</vt:lpstr>
      <vt:lpstr>Que fait-on exactement?</vt:lpstr>
      <vt:lpstr>Que fait-on exactement ?</vt:lpstr>
      <vt:lpstr>Que fait-on exactement ?</vt:lpstr>
      <vt:lpstr>Que fait-on exactement ?</vt:lpstr>
      <vt:lpstr>Que fait-on exactement ?</vt:lpstr>
      <vt:lpstr>Le fonctionnement du SCP</vt:lpstr>
      <vt:lpstr>    Exemple : résoudre les problèmes de respect</vt:lpstr>
      <vt:lpstr>Quand fait-on quoi ?</vt:lpstr>
      <vt:lpstr>Réflexion sur les aménagements possibles de l’environnement</vt:lpstr>
      <vt:lpstr>Présentation PowerPoint</vt:lpstr>
      <vt:lpstr>Réflexion sur le système de  renforcement</vt:lpstr>
      <vt:lpstr>Ce qui est essentiel…</vt:lpstr>
      <vt:lpstr>Leviers/Freins</vt:lpstr>
      <vt:lpstr>Ce qui est marquant à propos du SCP</vt:lpstr>
      <vt:lpstr>Importance de l’harmonisation</vt:lpstr>
      <vt:lpstr>Importance de l’harmonisation</vt:lpstr>
      <vt:lpstr>Les résultats de la recherche menée sur les écoles pilotes de la FWB</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résultats de la recherche menée sur les écoles pilotes de la FWB</vt:lpstr>
      <vt:lpstr>Synthèse</vt:lpstr>
      <vt:lpstr>Quand fait-on quoi ?</vt:lpstr>
      <vt:lpstr>On est plus forts ensemble…</vt:lpstr>
      <vt:lpstr>Merci pour votre attention. Avez-vous des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Soutien aux Comportements Positifs (SCP)</dc:title>
  <dc:creator>Fabian Pressia</dc:creator>
  <cp:lastModifiedBy>Catherine Houssa</cp:lastModifiedBy>
  <cp:revision>23</cp:revision>
  <cp:lastPrinted>2020-08-27T06:33:57Z</cp:lastPrinted>
  <dcterms:created xsi:type="dcterms:W3CDTF">2020-08-25T13:37:15Z</dcterms:created>
  <dcterms:modified xsi:type="dcterms:W3CDTF">2020-11-18T11:03:42Z</dcterms:modified>
</cp:coreProperties>
</file>