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30279975" cy="42808525"/>
  <p:notesSz cx="6797675" cy="9874250"/>
  <p:defaultTextStyle>
    <a:defPPr>
      <a:defRPr lang="fr-FR"/>
    </a:defPPr>
    <a:lvl1pPr algn="l" rtl="0" fontAlgn="base">
      <a:spcBef>
        <a:spcPct val="0"/>
      </a:spcBef>
      <a:spcAft>
        <a:spcPct val="0"/>
      </a:spcAft>
      <a:defRPr sz="8300" i="1" u="sng" kern="1200">
        <a:solidFill>
          <a:schemeClr val="tx1"/>
        </a:solidFill>
        <a:latin typeface="Arial" charset="0"/>
        <a:ea typeface="+mn-ea"/>
        <a:cs typeface="+mn-cs"/>
      </a:defRPr>
    </a:lvl1pPr>
    <a:lvl2pPr marL="455613" indent="190500" algn="l" rtl="0" fontAlgn="base">
      <a:spcBef>
        <a:spcPct val="0"/>
      </a:spcBef>
      <a:spcAft>
        <a:spcPct val="0"/>
      </a:spcAft>
      <a:defRPr sz="8300" i="1" u="sng" kern="1200">
        <a:solidFill>
          <a:schemeClr val="tx1"/>
        </a:solidFill>
        <a:latin typeface="Arial" charset="0"/>
        <a:ea typeface="+mn-ea"/>
        <a:cs typeface="+mn-cs"/>
      </a:defRPr>
    </a:lvl2pPr>
    <a:lvl3pPr marL="912813" indent="379413" algn="l" rtl="0" fontAlgn="base">
      <a:spcBef>
        <a:spcPct val="0"/>
      </a:spcBef>
      <a:spcAft>
        <a:spcPct val="0"/>
      </a:spcAft>
      <a:defRPr sz="8300" i="1" u="sng" kern="1200">
        <a:solidFill>
          <a:schemeClr val="tx1"/>
        </a:solidFill>
        <a:latin typeface="Arial" charset="0"/>
        <a:ea typeface="+mn-ea"/>
        <a:cs typeface="+mn-cs"/>
      </a:defRPr>
    </a:lvl3pPr>
    <a:lvl4pPr marL="1368425" indent="569913" algn="l" rtl="0" fontAlgn="base">
      <a:spcBef>
        <a:spcPct val="0"/>
      </a:spcBef>
      <a:spcAft>
        <a:spcPct val="0"/>
      </a:spcAft>
      <a:defRPr sz="8300" i="1" u="sng" kern="1200">
        <a:solidFill>
          <a:schemeClr val="tx1"/>
        </a:solidFill>
        <a:latin typeface="Arial" charset="0"/>
        <a:ea typeface="+mn-ea"/>
        <a:cs typeface="+mn-cs"/>
      </a:defRPr>
    </a:lvl4pPr>
    <a:lvl5pPr marL="1827213" indent="758825" algn="l" rtl="0" fontAlgn="base">
      <a:spcBef>
        <a:spcPct val="0"/>
      </a:spcBef>
      <a:spcAft>
        <a:spcPct val="0"/>
      </a:spcAft>
      <a:defRPr sz="8300" i="1" u="sng" kern="1200">
        <a:solidFill>
          <a:schemeClr val="tx1"/>
        </a:solidFill>
        <a:latin typeface="Arial" charset="0"/>
        <a:ea typeface="+mn-ea"/>
        <a:cs typeface="+mn-cs"/>
      </a:defRPr>
    </a:lvl5pPr>
    <a:lvl6pPr marL="2286000" algn="l" defTabSz="914400" rtl="0" eaLnBrk="1" latinLnBrk="0" hangingPunct="1">
      <a:defRPr sz="8300" i="1" u="sng" kern="1200">
        <a:solidFill>
          <a:schemeClr val="tx1"/>
        </a:solidFill>
        <a:latin typeface="Arial" charset="0"/>
        <a:ea typeface="+mn-ea"/>
        <a:cs typeface="+mn-cs"/>
      </a:defRPr>
    </a:lvl6pPr>
    <a:lvl7pPr marL="2743200" algn="l" defTabSz="914400" rtl="0" eaLnBrk="1" latinLnBrk="0" hangingPunct="1">
      <a:defRPr sz="8300" i="1" u="sng" kern="1200">
        <a:solidFill>
          <a:schemeClr val="tx1"/>
        </a:solidFill>
        <a:latin typeface="Arial" charset="0"/>
        <a:ea typeface="+mn-ea"/>
        <a:cs typeface="+mn-cs"/>
      </a:defRPr>
    </a:lvl7pPr>
    <a:lvl8pPr marL="3200400" algn="l" defTabSz="914400" rtl="0" eaLnBrk="1" latinLnBrk="0" hangingPunct="1">
      <a:defRPr sz="8300" i="1" u="sng" kern="1200">
        <a:solidFill>
          <a:schemeClr val="tx1"/>
        </a:solidFill>
        <a:latin typeface="Arial" charset="0"/>
        <a:ea typeface="+mn-ea"/>
        <a:cs typeface="+mn-cs"/>
      </a:defRPr>
    </a:lvl8pPr>
    <a:lvl9pPr marL="3657600" algn="l" defTabSz="914400" rtl="0" eaLnBrk="1" latinLnBrk="0" hangingPunct="1">
      <a:defRPr sz="8300" i="1" u="sng"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onard" initials="AL" lastIdx="2" clrIdx="0"/>
  <p:cmAuthor id="1" name="Sandra Belboom" initials="" lastIdx="0" clrIdx="1"/>
  <p:cmAuthor id="2" name="Angelique Leonard" initials="AL" lastIdx="8" clrIdx="2">
    <p:extLst/>
  </p:cmAuthor>
  <p:cmAuthor id="3" name="Sylvie" initials="SG" lastIdx="1" clrIdx="3"/>
  <p:cmAuthor id="4" name="Grégoire Léonard" initials="GL"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707"/>
    <a:srgbClr val="FF6418"/>
    <a:srgbClr val="575756"/>
    <a:srgbClr val="FFC2A3"/>
    <a:srgbClr val="FFD8C5"/>
    <a:srgbClr val="FF6600"/>
    <a:srgbClr val="E2E2E2"/>
    <a:srgbClr val="69EDFF"/>
    <a:srgbClr val="00495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8912" autoAdjust="0"/>
  </p:normalViewPr>
  <p:slideViewPr>
    <p:cSldViewPr snapToGrid="0">
      <p:cViewPr>
        <p:scale>
          <a:sx n="20" d="100"/>
          <a:sy n="20" d="100"/>
        </p:scale>
        <p:origin x="1554" y="-126"/>
      </p:cViewPr>
      <p:guideLst>
        <p:guide orient="horz" pos="13483"/>
        <p:guide pos="9537"/>
      </p:guideLst>
    </p:cSldViewPr>
  </p:slideViewPr>
  <p:notesTextViewPr>
    <p:cViewPr>
      <p:scale>
        <a:sx n="100" d="100"/>
        <a:sy n="100" d="100"/>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044" cy="493498"/>
          </a:xfrm>
          <a:prstGeom prst="rect">
            <a:avLst/>
          </a:prstGeom>
          <a:noFill/>
          <a:ln w="9525">
            <a:noFill/>
            <a:miter lim="800000"/>
            <a:headEnd/>
            <a:tailEnd/>
          </a:ln>
          <a:effectLst/>
        </p:spPr>
        <p:txBody>
          <a:bodyPr vert="horz" wrap="square" lIns="62758" tIns="31379" rIns="62758" bIns="31379" numCol="1" anchor="t" anchorCtr="0" compatLnSpc="1">
            <a:prstTxWarp prst="textNoShape">
              <a:avLst/>
            </a:prstTxWarp>
          </a:bodyPr>
          <a:lstStyle>
            <a:lvl1pPr algn="l">
              <a:defRPr sz="800" i="0" u="none">
                <a:effectLst/>
              </a:defRPr>
            </a:lvl1pPr>
          </a:lstStyle>
          <a:p>
            <a:pPr>
              <a:defRPr/>
            </a:pPr>
            <a:endParaRPr lang="en-GB" dirty="0"/>
          </a:p>
        </p:txBody>
      </p:sp>
      <p:sp>
        <p:nvSpPr>
          <p:cNvPr id="5123" name="Rectangle 3"/>
          <p:cNvSpPr>
            <a:spLocks noGrp="1" noChangeArrowheads="1"/>
          </p:cNvSpPr>
          <p:nvPr>
            <p:ph type="dt" sz="quarter" idx="1"/>
          </p:nvPr>
        </p:nvSpPr>
        <p:spPr bwMode="auto">
          <a:xfrm>
            <a:off x="3850582" y="0"/>
            <a:ext cx="2946044" cy="493498"/>
          </a:xfrm>
          <a:prstGeom prst="rect">
            <a:avLst/>
          </a:prstGeom>
          <a:noFill/>
          <a:ln w="9525">
            <a:noFill/>
            <a:miter lim="800000"/>
            <a:headEnd/>
            <a:tailEnd/>
          </a:ln>
          <a:effectLst/>
        </p:spPr>
        <p:txBody>
          <a:bodyPr vert="horz" wrap="square" lIns="62758" tIns="31379" rIns="62758" bIns="31379" numCol="1" anchor="t" anchorCtr="0" compatLnSpc="1">
            <a:prstTxWarp prst="textNoShape">
              <a:avLst/>
            </a:prstTxWarp>
          </a:bodyPr>
          <a:lstStyle>
            <a:lvl1pPr algn="r">
              <a:defRPr sz="800" i="0" u="none">
                <a:effectLst/>
              </a:defRPr>
            </a:lvl1pPr>
          </a:lstStyle>
          <a:p>
            <a:pPr>
              <a:defRPr/>
            </a:pPr>
            <a:endParaRPr lang="en-GB" dirty="0"/>
          </a:p>
        </p:txBody>
      </p:sp>
      <p:sp>
        <p:nvSpPr>
          <p:cNvPr id="5124" name="Rectangle 4"/>
          <p:cNvSpPr>
            <a:spLocks noGrp="1" noChangeArrowheads="1"/>
          </p:cNvSpPr>
          <p:nvPr>
            <p:ph type="ftr" sz="quarter" idx="2"/>
          </p:nvPr>
        </p:nvSpPr>
        <p:spPr bwMode="auto">
          <a:xfrm>
            <a:off x="0" y="9378606"/>
            <a:ext cx="2946044" cy="493498"/>
          </a:xfrm>
          <a:prstGeom prst="rect">
            <a:avLst/>
          </a:prstGeom>
          <a:noFill/>
          <a:ln w="9525">
            <a:noFill/>
            <a:miter lim="800000"/>
            <a:headEnd/>
            <a:tailEnd/>
          </a:ln>
          <a:effectLst/>
        </p:spPr>
        <p:txBody>
          <a:bodyPr vert="horz" wrap="square" lIns="62758" tIns="31379" rIns="62758" bIns="31379" numCol="1" anchor="b" anchorCtr="0" compatLnSpc="1">
            <a:prstTxWarp prst="textNoShape">
              <a:avLst/>
            </a:prstTxWarp>
          </a:bodyPr>
          <a:lstStyle>
            <a:lvl1pPr algn="l">
              <a:defRPr sz="800" i="0" u="none">
                <a:effectLst/>
              </a:defRPr>
            </a:lvl1pPr>
          </a:lstStyle>
          <a:p>
            <a:pPr>
              <a:defRPr/>
            </a:pPr>
            <a:endParaRPr lang="en-GB" dirty="0"/>
          </a:p>
        </p:txBody>
      </p:sp>
      <p:sp>
        <p:nvSpPr>
          <p:cNvPr id="5125" name="Rectangle 5"/>
          <p:cNvSpPr>
            <a:spLocks noGrp="1" noChangeArrowheads="1"/>
          </p:cNvSpPr>
          <p:nvPr>
            <p:ph type="sldNum" sz="quarter" idx="3"/>
          </p:nvPr>
        </p:nvSpPr>
        <p:spPr bwMode="auto">
          <a:xfrm>
            <a:off x="3850582" y="9378606"/>
            <a:ext cx="2946044" cy="493498"/>
          </a:xfrm>
          <a:prstGeom prst="rect">
            <a:avLst/>
          </a:prstGeom>
          <a:noFill/>
          <a:ln w="9525">
            <a:noFill/>
            <a:miter lim="800000"/>
            <a:headEnd/>
            <a:tailEnd/>
          </a:ln>
          <a:effectLst/>
        </p:spPr>
        <p:txBody>
          <a:bodyPr vert="horz" wrap="square" lIns="62758" tIns="31379" rIns="62758" bIns="31379" numCol="1" anchor="b" anchorCtr="0" compatLnSpc="1">
            <a:prstTxWarp prst="textNoShape">
              <a:avLst/>
            </a:prstTxWarp>
          </a:bodyPr>
          <a:lstStyle>
            <a:lvl1pPr algn="r">
              <a:defRPr sz="800" i="0" u="none">
                <a:effectLst/>
              </a:defRPr>
            </a:lvl1pPr>
          </a:lstStyle>
          <a:p>
            <a:pPr>
              <a:defRPr/>
            </a:pPr>
            <a:fld id="{34CDC069-C050-4835-85F2-E7D84A5AA3DB}" type="slidenum">
              <a:rPr lang="en-GB"/>
              <a:pPr>
                <a:defRPr/>
              </a:pPr>
              <a:t>‹N°›</a:t>
            </a:fld>
            <a:endParaRPr lang="en-GB" dirty="0"/>
          </a:p>
        </p:txBody>
      </p:sp>
    </p:spTree>
    <p:extLst>
      <p:ext uri="{BB962C8B-B14F-4D97-AF65-F5344CB8AC3E}">
        <p14:creationId xmlns:p14="http://schemas.microsoft.com/office/powerpoint/2010/main" val="3654472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044" cy="493498"/>
          </a:xfrm>
          <a:prstGeom prst="rect">
            <a:avLst/>
          </a:prstGeom>
        </p:spPr>
        <p:txBody>
          <a:bodyPr vert="horz" lIns="62758" tIns="31379" rIns="62758" bIns="31379" rtlCol="0"/>
          <a:lstStyle>
            <a:lvl1pPr algn="l">
              <a:defRPr sz="800">
                <a:effectLst>
                  <a:outerShdw blurRad="38100" dist="38100" dir="2700000" algn="tl">
                    <a:srgbClr val="000000">
                      <a:alpha val="43137"/>
                    </a:srgbClr>
                  </a:outerShdw>
                </a:effectLst>
              </a:defRPr>
            </a:lvl1pPr>
          </a:lstStyle>
          <a:p>
            <a:pPr>
              <a:defRPr/>
            </a:pPr>
            <a:endParaRPr lang="fr-FR" dirty="0"/>
          </a:p>
        </p:txBody>
      </p:sp>
      <p:sp>
        <p:nvSpPr>
          <p:cNvPr id="3" name="Date Placeholder 2"/>
          <p:cNvSpPr>
            <a:spLocks noGrp="1"/>
          </p:cNvSpPr>
          <p:nvPr>
            <p:ph type="dt" idx="1"/>
          </p:nvPr>
        </p:nvSpPr>
        <p:spPr>
          <a:xfrm>
            <a:off x="3850582" y="0"/>
            <a:ext cx="2946044" cy="493498"/>
          </a:xfrm>
          <a:prstGeom prst="rect">
            <a:avLst/>
          </a:prstGeom>
        </p:spPr>
        <p:txBody>
          <a:bodyPr vert="horz" lIns="62758" tIns="31379" rIns="62758" bIns="31379" rtlCol="0"/>
          <a:lstStyle>
            <a:lvl1pPr algn="r">
              <a:defRPr sz="800">
                <a:effectLst>
                  <a:outerShdw blurRad="38100" dist="38100" dir="2700000" algn="tl">
                    <a:srgbClr val="000000">
                      <a:alpha val="43137"/>
                    </a:srgbClr>
                  </a:outerShdw>
                </a:effectLst>
              </a:defRPr>
            </a:lvl1pPr>
          </a:lstStyle>
          <a:p>
            <a:pPr>
              <a:defRPr/>
            </a:pPr>
            <a:fld id="{D1F01F72-E4AC-4B38-9B98-0965C1A3828E}" type="datetimeFigureOut">
              <a:rPr lang="fr-FR"/>
              <a:pPr>
                <a:defRPr/>
              </a:pPr>
              <a:t>20/11/2018</a:t>
            </a:fld>
            <a:endParaRPr lang="fr-FR" dirty="0"/>
          </a:p>
        </p:txBody>
      </p:sp>
      <p:sp>
        <p:nvSpPr>
          <p:cNvPr id="4" name="Slide Image Placeholder 3"/>
          <p:cNvSpPr>
            <a:spLocks noGrp="1" noRot="1" noChangeAspect="1"/>
          </p:cNvSpPr>
          <p:nvPr>
            <p:ph type="sldImg" idx="2"/>
          </p:nvPr>
        </p:nvSpPr>
        <p:spPr>
          <a:xfrm>
            <a:off x="2090738" y="741363"/>
            <a:ext cx="2616200" cy="3702050"/>
          </a:xfrm>
          <a:prstGeom prst="rect">
            <a:avLst/>
          </a:prstGeom>
          <a:noFill/>
          <a:ln w="12700">
            <a:solidFill>
              <a:prstClr val="black"/>
            </a:solidFill>
          </a:ln>
        </p:spPr>
        <p:txBody>
          <a:bodyPr vert="horz" lIns="62758" tIns="31379" rIns="62758" bIns="31379" rtlCol="0" anchor="ctr"/>
          <a:lstStyle/>
          <a:p>
            <a:pPr lvl="0"/>
            <a:endParaRPr lang="fr-FR" noProof="0" dirty="0" smtClean="0"/>
          </a:p>
        </p:txBody>
      </p:sp>
      <p:sp>
        <p:nvSpPr>
          <p:cNvPr id="5" name="Notes Placeholder 4"/>
          <p:cNvSpPr>
            <a:spLocks noGrp="1"/>
          </p:cNvSpPr>
          <p:nvPr>
            <p:ph type="body" sz="quarter" idx="3"/>
          </p:nvPr>
        </p:nvSpPr>
        <p:spPr>
          <a:xfrm>
            <a:off x="679453" y="4689840"/>
            <a:ext cx="5438770" cy="4444163"/>
          </a:xfrm>
          <a:prstGeom prst="rect">
            <a:avLst/>
          </a:prstGeom>
        </p:spPr>
        <p:txBody>
          <a:bodyPr vert="horz" lIns="62758" tIns="31379" rIns="62758" bIns="313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smtClean="0"/>
          </a:p>
        </p:txBody>
      </p:sp>
      <p:sp>
        <p:nvSpPr>
          <p:cNvPr id="6" name="Footer Placeholder 5"/>
          <p:cNvSpPr>
            <a:spLocks noGrp="1"/>
          </p:cNvSpPr>
          <p:nvPr>
            <p:ph type="ftr" sz="quarter" idx="4"/>
          </p:nvPr>
        </p:nvSpPr>
        <p:spPr>
          <a:xfrm>
            <a:off x="0" y="9378606"/>
            <a:ext cx="2946044" cy="493498"/>
          </a:xfrm>
          <a:prstGeom prst="rect">
            <a:avLst/>
          </a:prstGeom>
        </p:spPr>
        <p:txBody>
          <a:bodyPr vert="horz" lIns="62758" tIns="31379" rIns="62758" bIns="31379" rtlCol="0" anchor="b"/>
          <a:lstStyle>
            <a:lvl1pPr algn="l">
              <a:defRPr sz="800">
                <a:effectLst>
                  <a:outerShdw blurRad="38100" dist="38100" dir="2700000" algn="tl">
                    <a:srgbClr val="000000">
                      <a:alpha val="43137"/>
                    </a:srgbClr>
                  </a:outerShdw>
                </a:effectLst>
              </a:defRPr>
            </a:lvl1pPr>
          </a:lstStyle>
          <a:p>
            <a:pPr>
              <a:defRPr/>
            </a:pPr>
            <a:endParaRPr lang="fr-FR" dirty="0"/>
          </a:p>
        </p:txBody>
      </p:sp>
      <p:sp>
        <p:nvSpPr>
          <p:cNvPr id="7" name="Slide Number Placeholder 6"/>
          <p:cNvSpPr>
            <a:spLocks noGrp="1"/>
          </p:cNvSpPr>
          <p:nvPr>
            <p:ph type="sldNum" sz="quarter" idx="5"/>
          </p:nvPr>
        </p:nvSpPr>
        <p:spPr>
          <a:xfrm>
            <a:off x="3850582" y="9378606"/>
            <a:ext cx="2946044" cy="493498"/>
          </a:xfrm>
          <a:prstGeom prst="rect">
            <a:avLst/>
          </a:prstGeom>
        </p:spPr>
        <p:txBody>
          <a:bodyPr vert="horz" lIns="62758" tIns="31379" rIns="62758" bIns="31379" rtlCol="0" anchor="b"/>
          <a:lstStyle>
            <a:lvl1pPr algn="r">
              <a:defRPr sz="800">
                <a:effectLst>
                  <a:outerShdw blurRad="38100" dist="38100" dir="2700000" algn="tl">
                    <a:srgbClr val="000000">
                      <a:alpha val="43137"/>
                    </a:srgbClr>
                  </a:outerShdw>
                </a:effectLst>
              </a:defRPr>
            </a:lvl1pPr>
          </a:lstStyle>
          <a:p>
            <a:pPr>
              <a:defRPr/>
            </a:pPr>
            <a:fld id="{E32728A1-E99A-429F-9AD6-FB3EA3E0BC3A}" type="slidenum">
              <a:rPr lang="fr-FR"/>
              <a:pPr>
                <a:defRPr/>
              </a:pPr>
              <a:t>‹N°›</a:t>
            </a:fld>
            <a:endParaRPr lang="fr-FR" dirty="0"/>
          </a:p>
        </p:txBody>
      </p:sp>
    </p:spTree>
    <p:extLst>
      <p:ext uri="{BB962C8B-B14F-4D97-AF65-F5344CB8AC3E}">
        <p14:creationId xmlns:p14="http://schemas.microsoft.com/office/powerpoint/2010/main" val="2240640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55613" algn="l" rtl="0" eaLnBrk="0" fontAlgn="base" hangingPunct="0">
      <a:spcBef>
        <a:spcPct val="30000"/>
      </a:spcBef>
      <a:spcAft>
        <a:spcPct val="0"/>
      </a:spcAft>
      <a:defRPr sz="1100" kern="1200">
        <a:solidFill>
          <a:schemeClr val="tx1"/>
        </a:solidFill>
        <a:latin typeface="+mn-lt"/>
        <a:ea typeface="+mn-ea"/>
        <a:cs typeface="+mn-cs"/>
      </a:defRPr>
    </a:lvl2pPr>
    <a:lvl3pPr marL="912813" algn="l" rtl="0" eaLnBrk="0" fontAlgn="base" hangingPunct="0">
      <a:spcBef>
        <a:spcPct val="30000"/>
      </a:spcBef>
      <a:spcAft>
        <a:spcPct val="0"/>
      </a:spcAft>
      <a:defRPr sz="1100" kern="1200">
        <a:solidFill>
          <a:schemeClr val="tx1"/>
        </a:solidFill>
        <a:latin typeface="+mn-lt"/>
        <a:ea typeface="+mn-ea"/>
        <a:cs typeface="+mn-cs"/>
      </a:defRPr>
    </a:lvl3pPr>
    <a:lvl4pPr marL="1368425" algn="l" rtl="0" eaLnBrk="0" fontAlgn="base" hangingPunct="0">
      <a:spcBef>
        <a:spcPct val="30000"/>
      </a:spcBef>
      <a:spcAft>
        <a:spcPct val="0"/>
      </a:spcAft>
      <a:defRPr sz="1100" kern="1200">
        <a:solidFill>
          <a:schemeClr val="tx1"/>
        </a:solidFill>
        <a:latin typeface="+mn-lt"/>
        <a:ea typeface="+mn-ea"/>
        <a:cs typeface="+mn-cs"/>
      </a:defRPr>
    </a:lvl4pPr>
    <a:lvl5pPr marL="1827213" algn="l" rtl="0" eaLnBrk="0" fontAlgn="base" hangingPunct="0">
      <a:spcBef>
        <a:spcPct val="30000"/>
      </a:spcBef>
      <a:spcAft>
        <a:spcPct val="0"/>
      </a:spcAft>
      <a:defRPr sz="1100" kern="1200">
        <a:solidFill>
          <a:schemeClr val="tx1"/>
        </a:solidFill>
        <a:latin typeface="+mn-lt"/>
        <a:ea typeface="+mn-ea"/>
        <a:cs typeface="+mn-cs"/>
      </a:defRPr>
    </a:lvl5pPr>
    <a:lvl6pPr marL="2285955" algn="l" defTabSz="914382" rtl="0" eaLnBrk="1" latinLnBrk="0" hangingPunct="1">
      <a:defRPr sz="1100" kern="1200">
        <a:solidFill>
          <a:schemeClr val="tx1"/>
        </a:solidFill>
        <a:latin typeface="+mn-lt"/>
        <a:ea typeface="+mn-ea"/>
        <a:cs typeface="+mn-cs"/>
      </a:defRPr>
    </a:lvl6pPr>
    <a:lvl7pPr marL="2743147" algn="l" defTabSz="914382" rtl="0" eaLnBrk="1" latinLnBrk="0" hangingPunct="1">
      <a:defRPr sz="1100" kern="1200">
        <a:solidFill>
          <a:schemeClr val="tx1"/>
        </a:solidFill>
        <a:latin typeface="+mn-lt"/>
        <a:ea typeface="+mn-ea"/>
        <a:cs typeface="+mn-cs"/>
      </a:defRPr>
    </a:lvl7pPr>
    <a:lvl8pPr marL="3200339" algn="l" defTabSz="914382" rtl="0" eaLnBrk="1" latinLnBrk="0" hangingPunct="1">
      <a:defRPr sz="1100" kern="1200">
        <a:solidFill>
          <a:schemeClr val="tx1"/>
        </a:solidFill>
        <a:latin typeface="+mn-lt"/>
        <a:ea typeface="+mn-ea"/>
        <a:cs typeface="+mn-cs"/>
      </a:defRPr>
    </a:lvl8pPr>
    <a:lvl9pPr marL="3657529" algn="l" defTabSz="91438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4" name="Slide Number Placeholder 3"/>
          <p:cNvSpPr>
            <a:spLocks noGrp="1"/>
          </p:cNvSpPr>
          <p:nvPr>
            <p:ph type="sldNum" sz="quarter" idx="5"/>
          </p:nvPr>
        </p:nvSpPr>
        <p:spPr/>
        <p:txBody>
          <a:bodyPr/>
          <a:lstStyle/>
          <a:p>
            <a:pPr>
              <a:defRPr/>
            </a:pPr>
            <a:fld id="{2002714D-7380-4971-BB6B-0AB65E072225}" type="slidenum">
              <a:rPr lang="fr-FR"/>
              <a:pPr>
                <a:defRPr/>
              </a:pPr>
              <a:t>1</a:t>
            </a:fld>
            <a:endParaRPr lang="fr-FR" dirty="0"/>
          </a:p>
        </p:txBody>
      </p:sp>
    </p:spTree>
    <p:extLst>
      <p:ext uri="{BB962C8B-B14F-4D97-AF65-F5344CB8AC3E}">
        <p14:creationId xmlns:p14="http://schemas.microsoft.com/office/powerpoint/2010/main" val="142774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714" y="13298488"/>
            <a:ext cx="25736550" cy="9175751"/>
          </a:xfrm>
        </p:spPr>
        <p:txBody>
          <a:bodyPr/>
          <a:lstStyle/>
          <a:p>
            <a:r>
              <a:rPr lang="en-US" smtClean="0"/>
              <a:t>Click to edit Master title style</a:t>
            </a:r>
            <a:endParaRPr lang="fr-FR"/>
          </a:p>
        </p:txBody>
      </p:sp>
      <p:sp>
        <p:nvSpPr>
          <p:cNvPr id="3" name="Subtitle 2"/>
          <p:cNvSpPr>
            <a:spLocks noGrp="1"/>
          </p:cNvSpPr>
          <p:nvPr>
            <p:ph type="subTitle" idx="1"/>
          </p:nvPr>
        </p:nvSpPr>
        <p:spPr>
          <a:xfrm>
            <a:off x="4541838" y="24258587"/>
            <a:ext cx="21196300" cy="10939462"/>
          </a:xfrm>
        </p:spPr>
        <p:txBody>
          <a:bodyPr/>
          <a:lstStyle>
            <a:lvl1pPr marL="0" indent="0" algn="ctr">
              <a:buNone/>
              <a:defRPr/>
            </a:lvl1pPr>
            <a:lvl2pPr marL="457192" indent="0" algn="ctr">
              <a:buNone/>
              <a:defRPr/>
            </a:lvl2pPr>
            <a:lvl3pPr marL="914382" indent="0" algn="ctr">
              <a:buNone/>
              <a:defRPr/>
            </a:lvl3pPr>
            <a:lvl4pPr marL="1371574" indent="0" algn="ctr">
              <a:buNone/>
              <a:defRPr/>
            </a:lvl4pPr>
            <a:lvl5pPr marL="1828765" indent="0" algn="ctr">
              <a:buNone/>
              <a:defRPr/>
            </a:lvl5pPr>
            <a:lvl6pPr marL="2285955" indent="0" algn="ctr">
              <a:buNone/>
              <a:defRPr/>
            </a:lvl6pPr>
            <a:lvl7pPr marL="2743147" indent="0" algn="ctr">
              <a:buNone/>
              <a:defRPr/>
            </a:lvl7pPr>
            <a:lvl8pPr marL="3200339" indent="0" algn="ctr">
              <a:buNone/>
              <a:defRPr/>
            </a:lvl8pPr>
            <a:lvl9pPr marL="3657529" indent="0" algn="ctr">
              <a:buNone/>
              <a:defRPr/>
            </a:lvl9pPr>
          </a:lstStyle>
          <a:p>
            <a:r>
              <a:rPr lang="en-US" smtClean="0"/>
              <a:t>Click to edit Master subtitle style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7B1576F1-5332-40B3-925A-9D34AEFE836D}"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AE34C1D9-6B25-4DE7-992F-2BCDFC44678A}"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539" y="1714500"/>
            <a:ext cx="6811962" cy="36526789"/>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1514476" y="1714500"/>
            <a:ext cx="20286663" cy="36526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A3F19DBB-B8BB-49E8-AC27-B6F9DAE9B035}"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0FF654FD-7901-4061-B4A5-AA2813FF337C}"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2363" y="27508200"/>
            <a:ext cx="25738137" cy="8502650"/>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2392363" y="18143538"/>
            <a:ext cx="25738137" cy="9364662"/>
          </a:xfrm>
        </p:spPr>
        <p:txBody>
          <a:bodyPr anchor="b"/>
          <a:lstStyle>
            <a:lvl1pPr marL="0" indent="0">
              <a:buNone/>
              <a:defRPr sz="2000"/>
            </a:lvl1pPr>
            <a:lvl2pPr marL="457192" indent="0">
              <a:buNone/>
              <a:defRPr sz="1800"/>
            </a:lvl2pPr>
            <a:lvl3pPr marL="914382" indent="0">
              <a:buNone/>
              <a:defRPr sz="1600"/>
            </a:lvl3pPr>
            <a:lvl4pPr marL="1371574" indent="0">
              <a:buNone/>
              <a:defRPr sz="1400"/>
            </a:lvl4pPr>
            <a:lvl5pPr marL="1828765" indent="0">
              <a:buNone/>
              <a:defRPr sz="1400"/>
            </a:lvl5pPr>
            <a:lvl6pPr marL="2285955" indent="0">
              <a:buNone/>
              <a:defRPr sz="1400"/>
            </a:lvl6pPr>
            <a:lvl7pPr marL="2743147" indent="0">
              <a:buNone/>
              <a:defRPr sz="1400"/>
            </a:lvl7pPr>
            <a:lvl8pPr marL="3200339" indent="0">
              <a:buNone/>
              <a:defRPr sz="1400"/>
            </a:lvl8pPr>
            <a:lvl9pPr marL="365752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ADC5CDFA-1AA8-4AFB-A92D-AA2CF2955F24}"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1514476" y="9988551"/>
            <a:ext cx="13549313" cy="28252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15216189" y="9988551"/>
            <a:ext cx="13549312" cy="28252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6EA15B6D-56CA-4F42-AE18-A57790B330F2}"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1514476" y="9582151"/>
            <a:ext cx="13377863" cy="3994150"/>
          </a:xfrm>
        </p:spPr>
        <p:txBody>
          <a:bodyPr anchor="b"/>
          <a:lstStyle>
            <a:lvl1pPr marL="0" indent="0">
              <a:buNone/>
              <a:defRPr sz="2400" b="1"/>
            </a:lvl1pPr>
            <a:lvl2pPr marL="457192" indent="0">
              <a:buNone/>
              <a:defRPr sz="2000" b="1"/>
            </a:lvl2pPr>
            <a:lvl3pPr marL="914382" indent="0">
              <a:buNone/>
              <a:defRPr sz="1800" b="1"/>
            </a:lvl3pPr>
            <a:lvl4pPr marL="1371574" indent="0">
              <a:buNone/>
              <a:defRPr sz="1600" b="1"/>
            </a:lvl4pPr>
            <a:lvl5pPr marL="1828765" indent="0">
              <a:buNone/>
              <a:defRPr sz="1600" b="1"/>
            </a:lvl5pPr>
            <a:lvl6pPr marL="2285955" indent="0">
              <a:buNone/>
              <a:defRPr sz="1600" b="1"/>
            </a:lvl6pPr>
            <a:lvl7pPr marL="2743147" indent="0">
              <a:buNone/>
              <a:defRPr sz="1600" b="1"/>
            </a:lvl7pPr>
            <a:lvl8pPr marL="3200339" indent="0">
              <a:buNone/>
              <a:defRPr sz="1600" b="1"/>
            </a:lvl8pPr>
            <a:lvl9pPr marL="365752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4476" y="13576299"/>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15381289" y="9582151"/>
            <a:ext cx="13384212" cy="3994150"/>
          </a:xfrm>
        </p:spPr>
        <p:txBody>
          <a:bodyPr anchor="b"/>
          <a:lstStyle>
            <a:lvl1pPr marL="0" indent="0">
              <a:buNone/>
              <a:defRPr sz="2400" b="1"/>
            </a:lvl1pPr>
            <a:lvl2pPr marL="457192" indent="0">
              <a:buNone/>
              <a:defRPr sz="2000" b="1"/>
            </a:lvl2pPr>
            <a:lvl3pPr marL="914382" indent="0">
              <a:buNone/>
              <a:defRPr sz="1800" b="1"/>
            </a:lvl3pPr>
            <a:lvl4pPr marL="1371574" indent="0">
              <a:buNone/>
              <a:defRPr sz="1600" b="1"/>
            </a:lvl4pPr>
            <a:lvl5pPr marL="1828765" indent="0">
              <a:buNone/>
              <a:defRPr sz="1600" b="1"/>
            </a:lvl5pPr>
            <a:lvl6pPr marL="2285955" indent="0">
              <a:buNone/>
              <a:defRPr sz="1600" b="1"/>
            </a:lvl6pPr>
            <a:lvl7pPr marL="2743147" indent="0">
              <a:buNone/>
              <a:defRPr sz="1600" b="1"/>
            </a:lvl7pPr>
            <a:lvl8pPr marL="3200339" indent="0">
              <a:buNone/>
              <a:defRPr sz="1600" b="1"/>
            </a:lvl8pPr>
            <a:lvl9pPr marL="365752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81289" y="13576299"/>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E382EE6A-38D6-4FAF-A6DC-1DBA79F4DA42}"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87BD74C8-F254-497F-9739-4D3526F9ACB2}"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476" y="1704976"/>
            <a:ext cx="9961564" cy="7253288"/>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11837988" y="1704976"/>
            <a:ext cx="16927512" cy="36534725"/>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1514476" y="8958264"/>
            <a:ext cx="9961564" cy="29281437"/>
          </a:xfrm>
        </p:spPr>
        <p:txBody>
          <a:bodyPr/>
          <a:lstStyle>
            <a:lvl1pPr marL="0" indent="0">
              <a:buNone/>
              <a:defRPr sz="1400"/>
            </a:lvl1pPr>
            <a:lvl2pPr marL="457192" indent="0">
              <a:buNone/>
              <a:defRPr sz="1100"/>
            </a:lvl2pPr>
            <a:lvl3pPr marL="914382" indent="0">
              <a:buNone/>
              <a:defRPr sz="1000"/>
            </a:lvl3pPr>
            <a:lvl4pPr marL="1371574" indent="0">
              <a:buNone/>
              <a:defRPr sz="800"/>
            </a:lvl4pPr>
            <a:lvl5pPr marL="1828765" indent="0">
              <a:buNone/>
              <a:defRPr sz="800"/>
            </a:lvl5pPr>
            <a:lvl6pPr marL="2285955" indent="0">
              <a:buNone/>
              <a:defRPr sz="800"/>
            </a:lvl6pPr>
            <a:lvl7pPr marL="2743147" indent="0">
              <a:buNone/>
              <a:defRPr sz="800"/>
            </a:lvl7pPr>
            <a:lvl8pPr marL="3200339" indent="0">
              <a:buNone/>
              <a:defRPr sz="800"/>
            </a:lvl8pPr>
            <a:lvl9pPr marL="3657529"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C31ED865-94AF-46B2-A2FC-DC429999965C}"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665" y="29965650"/>
            <a:ext cx="18167349" cy="35385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5935665" y="3824287"/>
            <a:ext cx="18167349" cy="25685750"/>
          </a:xfrm>
        </p:spPr>
        <p:txBody>
          <a:bodyPr/>
          <a:lstStyle>
            <a:lvl1pPr marL="0" indent="0">
              <a:buNone/>
              <a:defRPr sz="3300"/>
            </a:lvl1pPr>
            <a:lvl2pPr marL="457192" indent="0">
              <a:buNone/>
              <a:defRPr sz="2800"/>
            </a:lvl2pPr>
            <a:lvl3pPr marL="914382" indent="0">
              <a:buNone/>
              <a:defRPr sz="2400"/>
            </a:lvl3pPr>
            <a:lvl4pPr marL="1371574" indent="0">
              <a:buNone/>
              <a:defRPr sz="2000"/>
            </a:lvl4pPr>
            <a:lvl5pPr marL="1828765" indent="0">
              <a:buNone/>
              <a:defRPr sz="2000"/>
            </a:lvl5pPr>
            <a:lvl6pPr marL="2285955" indent="0">
              <a:buNone/>
              <a:defRPr sz="2000"/>
            </a:lvl6pPr>
            <a:lvl7pPr marL="2743147" indent="0">
              <a:buNone/>
              <a:defRPr sz="2000"/>
            </a:lvl7pPr>
            <a:lvl8pPr marL="3200339" indent="0">
              <a:buNone/>
              <a:defRPr sz="2000"/>
            </a:lvl8pPr>
            <a:lvl9pPr marL="3657529" indent="0">
              <a:buNone/>
              <a:defRPr sz="2000"/>
            </a:lvl9pPr>
          </a:lstStyle>
          <a:p>
            <a:pPr lvl="0"/>
            <a:endParaRPr lang="fr-FR" noProof="0" dirty="0" smtClean="0"/>
          </a:p>
        </p:txBody>
      </p:sp>
      <p:sp>
        <p:nvSpPr>
          <p:cNvPr id="4" name="Text Placeholder 3"/>
          <p:cNvSpPr>
            <a:spLocks noGrp="1"/>
          </p:cNvSpPr>
          <p:nvPr>
            <p:ph type="body" sz="half" idx="2"/>
          </p:nvPr>
        </p:nvSpPr>
        <p:spPr>
          <a:xfrm>
            <a:off x="5935665" y="33504188"/>
            <a:ext cx="18167349" cy="5022849"/>
          </a:xfrm>
        </p:spPr>
        <p:txBody>
          <a:bodyPr/>
          <a:lstStyle>
            <a:lvl1pPr marL="0" indent="0">
              <a:buNone/>
              <a:defRPr sz="1400"/>
            </a:lvl1pPr>
            <a:lvl2pPr marL="457192" indent="0">
              <a:buNone/>
              <a:defRPr sz="1100"/>
            </a:lvl2pPr>
            <a:lvl3pPr marL="914382" indent="0">
              <a:buNone/>
              <a:defRPr sz="1000"/>
            </a:lvl3pPr>
            <a:lvl4pPr marL="1371574" indent="0">
              <a:buNone/>
              <a:defRPr sz="800"/>
            </a:lvl4pPr>
            <a:lvl5pPr marL="1828765" indent="0">
              <a:buNone/>
              <a:defRPr sz="800"/>
            </a:lvl5pPr>
            <a:lvl6pPr marL="2285955" indent="0">
              <a:buNone/>
              <a:defRPr sz="800"/>
            </a:lvl6pPr>
            <a:lvl7pPr marL="2743147" indent="0">
              <a:buNone/>
              <a:defRPr sz="800"/>
            </a:lvl7pPr>
            <a:lvl8pPr marL="3200339" indent="0">
              <a:buNone/>
              <a:defRPr sz="800"/>
            </a:lvl8pPr>
            <a:lvl9pPr marL="3657529"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A34D7925-3AF5-4AC4-96DE-F03E12A6EB27}"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475" y="1714500"/>
            <a:ext cx="27251025" cy="7134225"/>
          </a:xfrm>
          <a:prstGeom prst="rect">
            <a:avLst/>
          </a:prstGeom>
          <a:noFill/>
          <a:ln w="9525">
            <a:noFill/>
            <a:miter lim="800000"/>
            <a:headEnd/>
            <a:tailEnd/>
          </a:ln>
        </p:spPr>
        <p:txBody>
          <a:bodyPr vert="horz" wrap="square" lIns="423728" tIns="211863" rIns="423728" bIns="211863"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1514475" y="9990138"/>
            <a:ext cx="27251025" cy="28251150"/>
          </a:xfrm>
          <a:prstGeom prst="rect">
            <a:avLst/>
          </a:prstGeom>
          <a:noFill/>
          <a:ln w="9525">
            <a:noFill/>
            <a:miter lim="800000"/>
            <a:headEnd/>
            <a:tailEnd/>
          </a:ln>
        </p:spPr>
        <p:txBody>
          <a:bodyPr vert="horz" wrap="square" lIns="423728" tIns="211863" rIns="423728" bIns="211863"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1514475" y="38982650"/>
            <a:ext cx="7064375" cy="2973388"/>
          </a:xfrm>
          <a:prstGeom prst="rect">
            <a:avLst/>
          </a:prstGeom>
          <a:noFill/>
          <a:ln w="9525">
            <a:noFill/>
            <a:miter lim="800000"/>
            <a:headEnd/>
            <a:tailEnd/>
          </a:ln>
          <a:effectLst/>
        </p:spPr>
        <p:txBody>
          <a:bodyPr vert="horz" wrap="square" lIns="423728" tIns="211863" rIns="423728" bIns="211863" numCol="1" anchor="t" anchorCtr="0" compatLnSpc="1">
            <a:prstTxWarp prst="textNoShape">
              <a:avLst/>
            </a:prstTxWarp>
          </a:bodyPr>
          <a:lstStyle>
            <a:lvl1pPr algn="l">
              <a:defRPr sz="6500" i="0" u="none"/>
            </a:lvl1pPr>
          </a:lstStyle>
          <a:p>
            <a:pPr>
              <a:defRPr/>
            </a:pPr>
            <a:endParaRPr lang="fr-FR" dirty="0"/>
          </a:p>
        </p:txBody>
      </p:sp>
      <p:sp>
        <p:nvSpPr>
          <p:cNvPr id="1029" name="Rectangle 5"/>
          <p:cNvSpPr>
            <a:spLocks noGrp="1" noChangeArrowheads="1"/>
          </p:cNvSpPr>
          <p:nvPr>
            <p:ph type="ftr" sz="quarter" idx="3"/>
          </p:nvPr>
        </p:nvSpPr>
        <p:spPr bwMode="auto">
          <a:xfrm>
            <a:off x="10345738" y="38982650"/>
            <a:ext cx="9588500" cy="2973388"/>
          </a:xfrm>
          <a:prstGeom prst="rect">
            <a:avLst/>
          </a:prstGeom>
          <a:noFill/>
          <a:ln w="9525">
            <a:noFill/>
            <a:miter lim="800000"/>
            <a:headEnd/>
            <a:tailEnd/>
          </a:ln>
          <a:effectLst/>
        </p:spPr>
        <p:txBody>
          <a:bodyPr vert="horz" wrap="square" lIns="423728" tIns="211863" rIns="423728" bIns="211863" numCol="1" anchor="t" anchorCtr="0" compatLnSpc="1">
            <a:prstTxWarp prst="textNoShape">
              <a:avLst/>
            </a:prstTxWarp>
          </a:bodyPr>
          <a:lstStyle>
            <a:lvl1pPr algn="ctr">
              <a:defRPr sz="6500" i="0" u="none"/>
            </a:lvl1pPr>
          </a:lstStyle>
          <a:p>
            <a:pPr>
              <a:defRPr/>
            </a:pPr>
            <a:endParaRPr lang="fr-FR" dirty="0"/>
          </a:p>
        </p:txBody>
      </p:sp>
      <p:sp>
        <p:nvSpPr>
          <p:cNvPr id="1030" name="Rectangle 6"/>
          <p:cNvSpPr>
            <a:spLocks noGrp="1" noChangeArrowheads="1"/>
          </p:cNvSpPr>
          <p:nvPr>
            <p:ph type="sldNum" sz="quarter" idx="4"/>
          </p:nvPr>
        </p:nvSpPr>
        <p:spPr bwMode="auto">
          <a:xfrm>
            <a:off x="21701125" y="38982650"/>
            <a:ext cx="7064375" cy="2973388"/>
          </a:xfrm>
          <a:prstGeom prst="rect">
            <a:avLst/>
          </a:prstGeom>
          <a:noFill/>
          <a:ln w="9525">
            <a:noFill/>
            <a:miter lim="800000"/>
            <a:headEnd/>
            <a:tailEnd/>
          </a:ln>
          <a:effectLst/>
        </p:spPr>
        <p:txBody>
          <a:bodyPr vert="horz" wrap="square" lIns="423728" tIns="211863" rIns="423728" bIns="211863" numCol="1" anchor="t" anchorCtr="0" compatLnSpc="1">
            <a:prstTxWarp prst="textNoShape">
              <a:avLst/>
            </a:prstTxWarp>
          </a:bodyPr>
          <a:lstStyle>
            <a:lvl1pPr algn="r">
              <a:defRPr sz="6500" i="0" u="none"/>
            </a:lvl1pPr>
          </a:lstStyle>
          <a:p>
            <a:pPr>
              <a:defRPr/>
            </a:pPr>
            <a:fld id="{A216D247-0E2C-4481-A470-0827A62CB2DB}"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37038" rtl="0" eaLnBrk="0" fontAlgn="base" hangingPunct="0">
        <a:spcBef>
          <a:spcPct val="0"/>
        </a:spcBef>
        <a:spcAft>
          <a:spcPct val="0"/>
        </a:spcAft>
        <a:defRPr sz="20400">
          <a:solidFill>
            <a:schemeClr val="tx2"/>
          </a:solidFill>
          <a:latin typeface="+mj-lt"/>
          <a:ea typeface="+mj-ea"/>
          <a:cs typeface="+mj-cs"/>
        </a:defRPr>
      </a:lvl1pPr>
      <a:lvl2pPr algn="ctr" defTabSz="4237038" rtl="0" eaLnBrk="0" fontAlgn="base" hangingPunct="0">
        <a:spcBef>
          <a:spcPct val="0"/>
        </a:spcBef>
        <a:spcAft>
          <a:spcPct val="0"/>
        </a:spcAft>
        <a:defRPr sz="20400">
          <a:solidFill>
            <a:schemeClr val="tx2"/>
          </a:solidFill>
          <a:latin typeface="Arial" charset="0"/>
        </a:defRPr>
      </a:lvl2pPr>
      <a:lvl3pPr algn="ctr" defTabSz="4237038" rtl="0" eaLnBrk="0" fontAlgn="base" hangingPunct="0">
        <a:spcBef>
          <a:spcPct val="0"/>
        </a:spcBef>
        <a:spcAft>
          <a:spcPct val="0"/>
        </a:spcAft>
        <a:defRPr sz="20400">
          <a:solidFill>
            <a:schemeClr val="tx2"/>
          </a:solidFill>
          <a:latin typeface="Arial" charset="0"/>
        </a:defRPr>
      </a:lvl3pPr>
      <a:lvl4pPr algn="ctr" defTabSz="4237038" rtl="0" eaLnBrk="0" fontAlgn="base" hangingPunct="0">
        <a:spcBef>
          <a:spcPct val="0"/>
        </a:spcBef>
        <a:spcAft>
          <a:spcPct val="0"/>
        </a:spcAft>
        <a:defRPr sz="20400">
          <a:solidFill>
            <a:schemeClr val="tx2"/>
          </a:solidFill>
          <a:latin typeface="Arial" charset="0"/>
        </a:defRPr>
      </a:lvl4pPr>
      <a:lvl5pPr algn="ctr" defTabSz="4237038" rtl="0" eaLnBrk="0" fontAlgn="base" hangingPunct="0">
        <a:spcBef>
          <a:spcPct val="0"/>
        </a:spcBef>
        <a:spcAft>
          <a:spcPct val="0"/>
        </a:spcAft>
        <a:defRPr sz="20400">
          <a:solidFill>
            <a:schemeClr val="tx2"/>
          </a:solidFill>
          <a:latin typeface="Arial" charset="0"/>
        </a:defRPr>
      </a:lvl5pPr>
      <a:lvl6pPr marL="457192" algn="ctr" defTabSz="4238543" rtl="0" fontAlgn="base">
        <a:spcBef>
          <a:spcPct val="0"/>
        </a:spcBef>
        <a:spcAft>
          <a:spcPct val="0"/>
        </a:spcAft>
        <a:defRPr sz="20400">
          <a:solidFill>
            <a:schemeClr val="tx2"/>
          </a:solidFill>
          <a:latin typeface="Arial" charset="0"/>
        </a:defRPr>
      </a:lvl6pPr>
      <a:lvl7pPr marL="914382" algn="ctr" defTabSz="4238543" rtl="0" fontAlgn="base">
        <a:spcBef>
          <a:spcPct val="0"/>
        </a:spcBef>
        <a:spcAft>
          <a:spcPct val="0"/>
        </a:spcAft>
        <a:defRPr sz="20400">
          <a:solidFill>
            <a:schemeClr val="tx2"/>
          </a:solidFill>
          <a:latin typeface="Arial" charset="0"/>
        </a:defRPr>
      </a:lvl7pPr>
      <a:lvl8pPr marL="1371574" algn="ctr" defTabSz="4238543" rtl="0" fontAlgn="base">
        <a:spcBef>
          <a:spcPct val="0"/>
        </a:spcBef>
        <a:spcAft>
          <a:spcPct val="0"/>
        </a:spcAft>
        <a:defRPr sz="20400">
          <a:solidFill>
            <a:schemeClr val="tx2"/>
          </a:solidFill>
          <a:latin typeface="Arial" charset="0"/>
        </a:defRPr>
      </a:lvl8pPr>
      <a:lvl9pPr marL="1828765" algn="ctr" defTabSz="4238543" rtl="0" fontAlgn="base">
        <a:spcBef>
          <a:spcPct val="0"/>
        </a:spcBef>
        <a:spcAft>
          <a:spcPct val="0"/>
        </a:spcAft>
        <a:defRPr sz="20400">
          <a:solidFill>
            <a:schemeClr val="tx2"/>
          </a:solidFill>
          <a:latin typeface="Arial" charset="0"/>
        </a:defRPr>
      </a:lvl9pPr>
    </p:titleStyle>
    <p:bodyStyle>
      <a:lvl1pPr marL="1587500" indent="-1587500" algn="l" defTabSz="4237038" rtl="0" eaLnBrk="0" fontAlgn="base" hangingPunct="0">
        <a:spcBef>
          <a:spcPct val="20000"/>
        </a:spcBef>
        <a:spcAft>
          <a:spcPct val="0"/>
        </a:spcAft>
        <a:buChar char="•"/>
        <a:defRPr sz="14900">
          <a:solidFill>
            <a:schemeClr val="tx1"/>
          </a:solidFill>
          <a:latin typeface="+mn-lt"/>
          <a:ea typeface="+mn-ea"/>
          <a:cs typeface="+mn-cs"/>
        </a:defRPr>
      </a:lvl1pPr>
      <a:lvl2pPr marL="3441700" indent="-1322388" algn="l" defTabSz="4237038" rtl="0" eaLnBrk="0" fontAlgn="base" hangingPunct="0">
        <a:spcBef>
          <a:spcPct val="20000"/>
        </a:spcBef>
        <a:spcAft>
          <a:spcPct val="0"/>
        </a:spcAft>
        <a:buChar char="–"/>
        <a:defRPr sz="13000">
          <a:solidFill>
            <a:schemeClr val="tx1"/>
          </a:solidFill>
          <a:latin typeface="+mn-lt"/>
        </a:defRPr>
      </a:lvl2pPr>
      <a:lvl3pPr marL="5294313" indent="-1057275" algn="l" defTabSz="4237038" rtl="0" eaLnBrk="0" fontAlgn="base" hangingPunct="0">
        <a:spcBef>
          <a:spcPct val="20000"/>
        </a:spcBef>
        <a:spcAft>
          <a:spcPct val="0"/>
        </a:spcAft>
        <a:buChar char="•"/>
        <a:defRPr sz="11000">
          <a:solidFill>
            <a:schemeClr val="tx1"/>
          </a:solidFill>
          <a:latin typeface="+mn-lt"/>
        </a:defRPr>
      </a:lvl3pPr>
      <a:lvl4pPr marL="7412038" indent="-1058863" algn="l" defTabSz="4237038" rtl="0" eaLnBrk="0" fontAlgn="base" hangingPunct="0">
        <a:spcBef>
          <a:spcPct val="20000"/>
        </a:spcBef>
        <a:spcAft>
          <a:spcPct val="0"/>
        </a:spcAft>
        <a:buChar char="–"/>
        <a:defRPr sz="9300">
          <a:solidFill>
            <a:schemeClr val="tx1"/>
          </a:solidFill>
          <a:latin typeface="+mn-lt"/>
        </a:defRPr>
      </a:lvl4pPr>
      <a:lvl5pPr marL="9531350" indent="-1058863" algn="l" defTabSz="4237038" rtl="0" eaLnBrk="0" fontAlgn="base" hangingPunct="0">
        <a:spcBef>
          <a:spcPct val="20000"/>
        </a:spcBef>
        <a:spcAft>
          <a:spcPct val="0"/>
        </a:spcAft>
        <a:buChar char="»"/>
        <a:defRPr sz="9300">
          <a:solidFill>
            <a:schemeClr val="tx1"/>
          </a:solidFill>
          <a:latin typeface="+mn-lt"/>
        </a:defRPr>
      </a:lvl5pPr>
      <a:lvl6pPr marL="9991532" indent="-1060429" algn="l" defTabSz="4238543" rtl="0" fontAlgn="base">
        <a:spcBef>
          <a:spcPct val="20000"/>
        </a:spcBef>
        <a:spcAft>
          <a:spcPct val="0"/>
        </a:spcAft>
        <a:buChar char="»"/>
        <a:defRPr sz="9300">
          <a:solidFill>
            <a:schemeClr val="tx1"/>
          </a:solidFill>
          <a:latin typeface="+mn-lt"/>
        </a:defRPr>
      </a:lvl6pPr>
      <a:lvl7pPr marL="10448724" indent="-1060429" algn="l" defTabSz="4238543" rtl="0" fontAlgn="base">
        <a:spcBef>
          <a:spcPct val="20000"/>
        </a:spcBef>
        <a:spcAft>
          <a:spcPct val="0"/>
        </a:spcAft>
        <a:buChar char="»"/>
        <a:defRPr sz="9300">
          <a:solidFill>
            <a:schemeClr val="tx1"/>
          </a:solidFill>
          <a:latin typeface="+mn-lt"/>
        </a:defRPr>
      </a:lvl7pPr>
      <a:lvl8pPr marL="10905915" indent="-1060429" algn="l" defTabSz="4238543" rtl="0" fontAlgn="base">
        <a:spcBef>
          <a:spcPct val="20000"/>
        </a:spcBef>
        <a:spcAft>
          <a:spcPct val="0"/>
        </a:spcAft>
        <a:buChar char="»"/>
        <a:defRPr sz="9300">
          <a:solidFill>
            <a:schemeClr val="tx1"/>
          </a:solidFill>
          <a:latin typeface="+mn-lt"/>
        </a:defRPr>
      </a:lvl8pPr>
      <a:lvl9pPr marL="11363106" indent="-1060429" algn="l" defTabSz="4238543" rtl="0" fontAlgn="base">
        <a:spcBef>
          <a:spcPct val="20000"/>
        </a:spcBef>
        <a:spcAft>
          <a:spcPct val="0"/>
        </a:spcAft>
        <a:buChar char="»"/>
        <a:defRPr sz="9300">
          <a:solidFill>
            <a:schemeClr val="tx1"/>
          </a:solidFill>
          <a:latin typeface="+mn-lt"/>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2"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4" algn="l" defTabSz="914382" rtl="0" eaLnBrk="1" latinLnBrk="0" hangingPunct="1">
        <a:defRPr sz="1800" kern="1200">
          <a:solidFill>
            <a:schemeClr val="tx1"/>
          </a:solidFill>
          <a:latin typeface="+mn-lt"/>
          <a:ea typeface="+mn-ea"/>
          <a:cs typeface="+mn-cs"/>
        </a:defRPr>
      </a:lvl4pPr>
      <a:lvl5pPr marL="1828765"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7" algn="l" defTabSz="914382" rtl="0" eaLnBrk="1" latinLnBrk="0" hangingPunct="1">
        <a:defRPr sz="1800" kern="1200">
          <a:solidFill>
            <a:schemeClr val="tx1"/>
          </a:solidFill>
          <a:latin typeface="+mn-lt"/>
          <a:ea typeface="+mn-ea"/>
          <a:cs typeface="+mn-cs"/>
        </a:defRPr>
      </a:lvl7pPr>
      <a:lvl8pPr marL="3200339" algn="l" defTabSz="914382" rtl="0" eaLnBrk="1" latinLnBrk="0" hangingPunct="1">
        <a:defRPr sz="1800" kern="1200">
          <a:solidFill>
            <a:schemeClr val="tx1"/>
          </a:solidFill>
          <a:latin typeface="+mn-lt"/>
          <a:ea typeface="+mn-ea"/>
          <a:cs typeface="+mn-cs"/>
        </a:defRPr>
      </a:lvl8pPr>
      <a:lvl9pPr marL="3657529"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71"/>
          <p:cNvSpPr txBox="1">
            <a:spLocks noChangeArrowheads="1"/>
          </p:cNvSpPr>
          <p:nvPr/>
        </p:nvSpPr>
        <p:spPr bwMode="auto">
          <a:xfrm>
            <a:off x="739390" y="36182069"/>
            <a:ext cx="28834609" cy="3547125"/>
          </a:xfrm>
          <a:prstGeom prst="rect">
            <a:avLst/>
          </a:prstGeom>
          <a:solidFill>
            <a:srgbClr val="EC6707">
              <a:alpha val="4000"/>
            </a:srgbClr>
          </a:solidFill>
          <a:ln w="31750">
            <a:solidFill>
              <a:srgbClr val="EC6707"/>
            </a:solidFill>
            <a:miter lim="800000"/>
            <a:headEnd/>
            <a:tailEnd/>
          </a:ln>
        </p:spPr>
        <p:txBody>
          <a:bodyPr wrap="square" lIns="269995" tIns="0" rIns="269995" bIns="0">
            <a:spAutoFit/>
          </a:bodyPr>
          <a:lstStyle/>
          <a:p>
            <a:pPr defTabSz="4237038">
              <a:spcBef>
                <a:spcPct val="50000"/>
              </a:spcBef>
              <a:spcAft>
                <a:spcPct val="20000"/>
              </a:spcAft>
            </a:pPr>
            <a:r>
              <a:rPr lang="en-GB" sz="4000" b="1" i="0" u="none" dirty="0" smtClean="0">
                <a:solidFill>
                  <a:srgbClr val="EC6707"/>
                </a:solidFill>
                <a:latin typeface="Calibri" pitchFamily="34" charset="0"/>
              </a:rPr>
              <a:t>Conclusions</a:t>
            </a:r>
            <a:endParaRPr lang="en-GB" sz="4000" i="0" u="none" dirty="0" smtClean="0">
              <a:solidFill>
                <a:srgbClr val="EC6707"/>
              </a:solidFill>
              <a:latin typeface="Calibri" pitchFamily="34" charset="0"/>
            </a:endParaRPr>
          </a:p>
          <a:p>
            <a:pPr algn="just">
              <a:spcBef>
                <a:spcPts val="0"/>
              </a:spcBef>
              <a:spcAft>
                <a:spcPts val="300"/>
              </a:spcAft>
            </a:pPr>
            <a:r>
              <a:rPr lang="en-US" sz="3600" i="0" u="none" dirty="0">
                <a:solidFill>
                  <a:srgbClr val="003237"/>
                </a:solidFill>
                <a:latin typeface="Calibri" panose="020F0502020204030204" pitchFamily="34" charset="0"/>
                <a:cs typeface="Calibri" panose="020F0502020204030204" pitchFamily="34" charset="0"/>
              </a:rPr>
              <a:t>The objective of this work will be to integrate different methods (LCA, TEA) to assess the impacts of different processes. While ecological impacts and economical feasibility assessment are both well known and tried methods, a need for a joint use and a multi-objective approach arises to reflect a more subtle way to implement industrial process modeling. </a:t>
            </a:r>
          </a:p>
          <a:p>
            <a:pPr algn="just">
              <a:spcBef>
                <a:spcPts val="0"/>
              </a:spcBef>
              <a:spcAft>
                <a:spcPts val="300"/>
              </a:spcAft>
            </a:pPr>
            <a:r>
              <a:rPr lang="en-US" sz="3600" i="0" u="none" dirty="0">
                <a:solidFill>
                  <a:srgbClr val="003237"/>
                </a:solidFill>
                <a:latin typeface="Calibri" panose="020F0502020204030204" pitchFamily="34" charset="0"/>
                <a:cs typeface="Calibri" panose="020F0502020204030204" pitchFamily="34" charset="0"/>
              </a:rPr>
              <a:t>Based on the case study of comparing </a:t>
            </a:r>
            <a:r>
              <a:rPr lang="en-US" sz="3600" i="0" u="none" dirty="0" err="1">
                <a:solidFill>
                  <a:srgbClr val="003237"/>
                </a:solidFill>
                <a:latin typeface="Calibri" panose="020F0502020204030204" pitchFamily="34" charset="0"/>
                <a:cs typeface="Calibri" panose="020F0502020204030204" pitchFamily="34" charset="0"/>
              </a:rPr>
              <a:t>HiPIMS</a:t>
            </a:r>
            <a:r>
              <a:rPr lang="en-US" sz="3600" i="0" u="none" dirty="0">
                <a:solidFill>
                  <a:srgbClr val="003237"/>
                </a:solidFill>
                <a:latin typeface="Calibri" panose="020F0502020204030204" pitchFamily="34" charset="0"/>
                <a:cs typeface="Calibri" panose="020F0502020204030204" pitchFamily="34" charset="0"/>
              </a:rPr>
              <a:t> with more traditional synthesis methods for metal oxides coatings, the integration of LCA and TEA will be the fundamental constituent of a methodology that thoroughly evaluates the potential of industrial processes</a:t>
            </a:r>
            <a:r>
              <a:rPr lang="en-US" sz="3600" i="0" u="none" dirty="0" smtClean="0">
                <a:solidFill>
                  <a:srgbClr val="003237"/>
                </a:solidFill>
                <a:latin typeface="Calibri" panose="020F0502020204030204" pitchFamily="34" charset="0"/>
                <a:cs typeface="Calibri" panose="020F0502020204030204" pitchFamily="34" charset="0"/>
              </a:rPr>
              <a:t>.</a:t>
            </a:r>
            <a:endParaRPr lang="en-US" sz="3600" i="0" u="none" dirty="0">
              <a:solidFill>
                <a:srgbClr val="003237"/>
              </a:solidFill>
              <a:latin typeface="Calibri" panose="020F0502020204030204" pitchFamily="34" charset="0"/>
              <a:cs typeface="Calibri" panose="020F0502020204030204" pitchFamily="34" charset="0"/>
            </a:endParaRPr>
          </a:p>
        </p:txBody>
      </p:sp>
      <p:sp>
        <p:nvSpPr>
          <p:cNvPr id="15371" name="Text Box 309"/>
          <p:cNvSpPr txBox="1">
            <a:spLocks noChangeArrowheads="1"/>
          </p:cNvSpPr>
          <p:nvPr/>
        </p:nvSpPr>
        <p:spPr bwMode="auto">
          <a:xfrm>
            <a:off x="720000" y="13204652"/>
            <a:ext cx="28853622" cy="13680000"/>
          </a:xfrm>
          <a:prstGeom prst="rect">
            <a:avLst/>
          </a:prstGeom>
          <a:noFill/>
          <a:ln w="31750">
            <a:solidFill>
              <a:srgbClr val="EC6707"/>
            </a:solidFill>
            <a:miter lim="800000"/>
            <a:headEnd/>
            <a:tailEnd/>
          </a:ln>
        </p:spPr>
        <p:txBody>
          <a:bodyPr wrap="square" lIns="269995" tIns="0" rIns="269995" bIns="0">
            <a:spAutoFit/>
          </a:bodyPr>
          <a:lstStyle/>
          <a:p>
            <a:pPr defTabSz="4237038">
              <a:spcBef>
                <a:spcPts val="300"/>
              </a:spcBef>
              <a:spcAft>
                <a:spcPts val="300"/>
              </a:spcAft>
            </a:pPr>
            <a:endParaRPr lang="en-GB" sz="3600" b="1" i="0" u="none" dirty="0" smtClean="0">
              <a:latin typeface="Calibri" pitchFamily="34" charset="0"/>
              <a:cs typeface="Calibri" pitchFamily="34" charset="0"/>
            </a:endParaRPr>
          </a:p>
          <a:p>
            <a:pPr defTabSz="4237038">
              <a:spcBef>
                <a:spcPts val="300"/>
              </a:spcBef>
              <a:spcAft>
                <a:spcPts val="300"/>
              </a:spcAft>
              <a:tabLst>
                <a:tab pos="360363" algn="l"/>
              </a:tabLst>
            </a:pPr>
            <a:endParaRPr lang="en-GB" sz="3200" b="1" i="0" u="none" dirty="0" smtClean="0">
              <a:latin typeface="Calibri" pitchFamily="34" charset="0"/>
              <a:cs typeface="Calibri" pitchFamily="34" charset="0"/>
            </a:endParaRPr>
          </a:p>
          <a:p>
            <a:pPr defTabSz="4237038">
              <a:spcBef>
                <a:spcPts val="300"/>
              </a:spcBef>
              <a:spcAft>
                <a:spcPts val="300"/>
              </a:spcAft>
            </a:pPr>
            <a:endParaRPr lang="en-GB" sz="3600" b="1" u="none" dirty="0" smtClean="0">
              <a:solidFill>
                <a:srgbClr val="FF6600"/>
              </a:solidFill>
              <a:latin typeface="Calibri" pitchFamily="34" charset="0"/>
            </a:endParaRPr>
          </a:p>
          <a:p>
            <a:pPr defTabSz="4237038">
              <a:spcBef>
                <a:spcPts val="300"/>
              </a:spcBef>
              <a:spcAft>
                <a:spcPts val="300"/>
              </a:spcAft>
            </a:pPr>
            <a:endParaRPr lang="en-GB" sz="3600" b="1" u="none" dirty="0" smtClean="0">
              <a:solidFill>
                <a:srgbClr val="FF6600"/>
              </a:solidFill>
              <a:latin typeface="Calibri" pitchFamily="34" charset="0"/>
            </a:endParaRPr>
          </a:p>
          <a:p>
            <a:pPr defTabSz="4237038">
              <a:spcBef>
                <a:spcPts val="300"/>
              </a:spcBef>
              <a:spcAft>
                <a:spcPts val="300"/>
              </a:spcAft>
            </a:pPr>
            <a:endParaRPr lang="en-GB" sz="3600" b="1" u="none" dirty="0" smtClean="0">
              <a:solidFill>
                <a:srgbClr val="FF6600"/>
              </a:solidFill>
              <a:latin typeface="Calibri" pitchFamily="34" charset="0"/>
            </a:endParaRPr>
          </a:p>
          <a:p>
            <a:pPr defTabSz="4237038">
              <a:spcBef>
                <a:spcPts val="300"/>
              </a:spcBef>
              <a:spcAft>
                <a:spcPts val="300"/>
              </a:spcAft>
            </a:pPr>
            <a:endParaRPr lang="en-GB" sz="3600" b="1" u="none" dirty="0" smtClean="0">
              <a:solidFill>
                <a:srgbClr val="FF6600"/>
              </a:solidFill>
              <a:latin typeface="Calibri" pitchFamily="34" charset="0"/>
            </a:endParaRPr>
          </a:p>
          <a:p>
            <a:pPr defTabSz="4237038">
              <a:spcBef>
                <a:spcPts val="300"/>
              </a:spcBef>
              <a:spcAft>
                <a:spcPts val="300"/>
              </a:spcAft>
            </a:pPr>
            <a:endParaRPr lang="en-GB" sz="3600" b="1" u="none" dirty="0" smtClean="0">
              <a:solidFill>
                <a:srgbClr val="FF6600"/>
              </a:solidFill>
              <a:latin typeface="Calibri" pitchFamily="34" charset="0"/>
            </a:endParaRPr>
          </a:p>
          <a:p>
            <a:pPr defTabSz="4237038">
              <a:spcBef>
                <a:spcPts val="300"/>
              </a:spcBef>
              <a:spcAft>
                <a:spcPts val="300"/>
              </a:spcAft>
            </a:pPr>
            <a:endParaRPr lang="en-GB" sz="3600" b="1" u="none" dirty="0" smtClean="0">
              <a:solidFill>
                <a:srgbClr val="FF6600"/>
              </a:solidFill>
              <a:latin typeface="Calibri" pitchFamily="34" charset="0"/>
            </a:endParaRPr>
          </a:p>
          <a:p>
            <a:pPr defTabSz="4237038">
              <a:spcBef>
                <a:spcPts val="300"/>
              </a:spcBef>
              <a:spcAft>
                <a:spcPts val="300"/>
              </a:spcAft>
            </a:pPr>
            <a:endParaRPr lang="en-GB" sz="3600" b="1" u="none" dirty="0" smtClean="0">
              <a:solidFill>
                <a:srgbClr val="FF6600"/>
              </a:solidFill>
              <a:latin typeface="Calibri" pitchFamily="34" charset="0"/>
            </a:endParaRPr>
          </a:p>
          <a:p>
            <a:pPr defTabSz="4237038">
              <a:spcBef>
                <a:spcPts val="300"/>
              </a:spcBef>
              <a:spcAft>
                <a:spcPts val="300"/>
              </a:spcAft>
            </a:pPr>
            <a:endParaRPr lang="en-GB" sz="3600" b="1" u="none" dirty="0" smtClean="0">
              <a:solidFill>
                <a:srgbClr val="FF6600"/>
              </a:solidFill>
              <a:latin typeface="Calibri" pitchFamily="34" charset="0"/>
            </a:endParaRPr>
          </a:p>
          <a:p>
            <a:pPr defTabSz="4237038">
              <a:spcBef>
                <a:spcPts val="300"/>
              </a:spcBef>
              <a:spcAft>
                <a:spcPts val="300"/>
              </a:spcAft>
            </a:pPr>
            <a:endParaRPr lang="en-GB" sz="3600" b="1" u="none" dirty="0" smtClean="0">
              <a:solidFill>
                <a:srgbClr val="FF6600"/>
              </a:solidFill>
              <a:latin typeface="Calibri" pitchFamily="34" charset="0"/>
            </a:endParaRPr>
          </a:p>
          <a:p>
            <a:pPr defTabSz="4237038">
              <a:spcBef>
                <a:spcPts val="300"/>
              </a:spcBef>
              <a:spcAft>
                <a:spcPts val="300"/>
              </a:spcAft>
            </a:pPr>
            <a:endParaRPr lang="en-GB" sz="3600" b="1" u="none" dirty="0" smtClean="0">
              <a:solidFill>
                <a:srgbClr val="FF6600"/>
              </a:solidFill>
              <a:latin typeface="Calibri" pitchFamily="34" charset="0"/>
            </a:endParaRPr>
          </a:p>
          <a:p>
            <a:pPr defTabSz="4237038">
              <a:spcBef>
                <a:spcPts val="300"/>
              </a:spcBef>
              <a:spcAft>
                <a:spcPts val="300"/>
              </a:spcAft>
            </a:pPr>
            <a:endParaRPr lang="en-GB" sz="3600" b="1" u="none" dirty="0" smtClean="0">
              <a:solidFill>
                <a:srgbClr val="FF6600"/>
              </a:solidFill>
              <a:latin typeface="Calibri" pitchFamily="34" charset="0"/>
            </a:endParaRPr>
          </a:p>
          <a:p>
            <a:pPr defTabSz="4237038">
              <a:spcBef>
                <a:spcPts val="300"/>
              </a:spcBef>
              <a:spcAft>
                <a:spcPts val="300"/>
              </a:spcAft>
            </a:pPr>
            <a:endParaRPr lang="en-GB" sz="3600" b="1" u="none" dirty="0" smtClean="0">
              <a:solidFill>
                <a:srgbClr val="FF6600"/>
              </a:solidFill>
              <a:latin typeface="Calibri" pitchFamily="34" charset="0"/>
            </a:endParaRPr>
          </a:p>
          <a:p>
            <a:pPr defTabSz="4237038">
              <a:spcBef>
                <a:spcPts val="300"/>
              </a:spcBef>
              <a:spcAft>
                <a:spcPts val="300"/>
              </a:spcAft>
            </a:pPr>
            <a:endParaRPr lang="en-GB" sz="2000" b="1" u="none" dirty="0" smtClean="0">
              <a:solidFill>
                <a:srgbClr val="FF6600"/>
              </a:solidFill>
              <a:latin typeface="Calibri" pitchFamily="34" charset="0"/>
            </a:endParaRPr>
          </a:p>
        </p:txBody>
      </p:sp>
      <p:sp>
        <p:nvSpPr>
          <p:cNvPr id="15361" name="Text Box 4"/>
          <p:cNvSpPr txBox="1">
            <a:spLocks noChangeArrowheads="1"/>
          </p:cNvSpPr>
          <p:nvPr/>
        </p:nvSpPr>
        <p:spPr bwMode="auto">
          <a:xfrm>
            <a:off x="-287111" y="3713889"/>
            <a:ext cx="30567086" cy="3646684"/>
          </a:xfrm>
          <a:prstGeom prst="rect">
            <a:avLst/>
          </a:prstGeom>
          <a:noFill/>
          <a:ln w="9525">
            <a:noFill/>
            <a:miter lim="800000"/>
            <a:headEnd/>
            <a:tailEnd/>
          </a:ln>
        </p:spPr>
        <p:txBody>
          <a:bodyPr wrap="square" lIns="90980" tIns="45488" rIns="90980" bIns="45488">
            <a:spAutoFit/>
          </a:bodyPr>
          <a:lstStyle/>
          <a:p>
            <a:pPr algn="ctr" defTabSz="4133850">
              <a:spcBef>
                <a:spcPts val="600"/>
              </a:spcBef>
            </a:pPr>
            <a:endParaRPr lang="en-GB" sz="800" b="1" i="0" u="none" dirty="0" smtClean="0">
              <a:solidFill>
                <a:srgbClr val="DD4814"/>
              </a:solidFill>
            </a:endParaRPr>
          </a:p>
          <a:p>
            <a:pPr algn="ctr" defTabSz="4133850">
              <a:spcBef>
                <a:spcPts val="600"/>
              </a:spcBef>
            </a:pPr>
            <a:r>
              <a:rPr lang="en-US" sz="7000" b="1" i="0" u="none" dirty="0">
                <a:solidFill>
                  <a:srgbClr val="EC6707"/>
                </a:solidFill>
              </a:rPr>
              <a:t>Technical, economical and environmental evaluation of pulsed plasma deposition as an joint application of viability assessment methods</a:t>
            </a:r>
            <a:endParaRPr lang="en-GB" sz="1500" b="1" i="0" u="none" cap="small" dirty="0" smtClean="0">
              <a:solidFill>
                <a:srgbClr val="DD4814"/>
              </a:solidFill>
            </a:endParaRPr>
          </a:p>
          <a:p>
            <a:pPr algn="ctr" defTabSz="4133850">
              <a:spcBef>
                <a:spcPts val="600"/>
              </a:spcBef>
            </a:pPr>
            <a:r>
              <a:rPr lang="en-GB" sz="3400" b="1" i="0" u="none" dirty="0" smtClean="0"/>
              <a:t>A. </a:t>
            </a:r>
            <a:r>
              <a:rPr lang="en-GB" sz="3400" b="1" i="0" u="none" dirty="0"/>
              <a:t>Merlo*, A. Léonard, G. </a:t>
            </a:r>
            <a:r>
              <a:rPr lang="en-GB" sz="3400" b="1" i="0" u="none" dirty="0" smtClean="0"/>
              <a:t>Léonard</a:t>
            </a:r>
          </a:p>
          <a:p>
            <a:pPr algn="ctr" defTabSz="4133850">
              <a:spcBef>
                <a:spcPts val="600"/>
              </a:spcBef>
            </a:pPr>
            <a:r>
              <a:rPr lang="en-GB" sz="3400" i="0" u="none" dirty="0" smtClean="0"/>
              <a:t>University of Liège, Department of Chemical Engineering – PEPs www.chemeng.uliege.be</a:t>
            </a:r>
          </a:p>
        </p:txBody>
      </p:sp>
      <p:sp>
        <p:nvSpPr>
          <p:cNvPr id="15372" name="Text Box 309"/>
          <p:cNvSpPr txBox="1">
            <a:spLocks noChangeArrowheads="1"/>
          </p:cNvSpPr>
          <p:nvPr/>
        </p:nvSpPr>
        <p:spPr bwMode="auto">
          <a:xfrm>
            <a:off x="717198" y="26970703"/>
            <a:ext cx="28854000" cy="9108000"/>
          </a:xfrm>
          <a:prstGeom prst="rect">
            <a:avLst/>
          </a:prstGeom>
          <a:noFill/>
          <a:ln w="31750">
            <a:solidFill>
              <a:srgbClr val="EC6707"/>
            </a:solidFill>
            <a:miter lim="800000"/>
            <a:headEnd/>
            <a:tailEnd/>
          </a:ln>
        </p:spPr>
        <p:txBody>
          <a:bodyPr wrap="square" lIns="269995" tIns="0" rIns="269995" bIns="0">
            <a:spAutoFit/>
          </a:bodyPr>
          <a:lstStyle/>
          <a:p>
            <a:pPr algn="just" defTabSz="2995613">
              <a:spcBef>
                <a:spcPts val="0"/>
              </a:spcBef>
              <a:spcAft>
                <a:spcPts val="0"/>
              </a:spcAft>
            </a:pPr>
            <a:endParaRPr lang="en-GB" sz="4000" b="1" i="0" dirty="0" smtClean="0">
              <a:solidFill>
                <a:srgbClr val="FF6600"/>
              </a:solidFill>
              <a:latin typeface="Calibri" pitchFamily="34" charset="0"/>
            </a:endParaRPr>
          </a:p>
          <a:p>
            <a:pPr algn="just" defTabSz="2995613">
              <a:spcBef>
                <a:spcPts val="0"/>
              </a:spcBef>
              <a:spcAft>
                <a:spcPts val="0"/>
              </a:spcAft>
            </a:pPr>
            <a:endParaRPr lang="en-GB" sz="600" i="0" u="none" dirty="0" smtClean="0">
              <a:latin typeface="Calibri" pitchFamily="34" charset="0"/>
              <a:cs typeface="Calibri" pitchFamily="34" charset="0"/>
            </a:endParaRPr>
          </a:p>
          <a:p>
            <a:pPr algn="just" defTabSz="2995613">
              <a:spcBef>
                <a:spcPts val="0"/>
              </a:spcBef>
              <a:spcAft>
                <a:spcPts val="0"/>
              </a:spcAft>
            </a:pPr>
            <a:endParaRPr lang="en-GB" sz="3200" i="0" u="none" dirty="0" smtClean="0">
              <a:latin typeface="Calibri" pitchFamily="34" charset="0"/>
              <a:cs typeface="Calibri" pitchFamily="34" charset="0"/>
            </a:endParaRPr>
          </a:p>
          <a:p>
            <a:pPr algn="just" defTabSz="2995613">
              <a:spcBef>
                <a:spcPts val="0"/>
              </a:spcBef>
              <a:spcAft>
                <a:spcPts val="0"/>
              </a:spcAft>
            </a:pPr>
            <a:endParaRPr lang="en-GB" sz="3200" i="0" u="none" dirty="0" smtClean="0">
              <a:latin typeface="Calibri" pitchFamily="34" charset="0"/>
              <a:cs typeface="Calibri" pitchFamily="34" charset="0"/>
            </a:endParaRPr>
          </a:p>
          <a:p>
            <a:pPr algn="just" defTabSz="2995613">
              <a:spcBef>
                <a:spcPts val="0"/>
              </a:spcBef>
              <a:spcAft>
                <a:spcPts val="0"/>
              </a:spcAft>
            </a:pPr>
            <a:endParaRPr lang="en-GB" sz="3200" i="0" u="none" dirty="0" smtClean="0">
              <a:latin typeface="Calibri" pitchFamily="34" charset="0"/>
              <a:cs typeface="Calibri" pitchFamily="34" charset="0"/>
            </a:endParaRPr>
          </a:p>
          <a:p>
            <a:pPr algn="just" defTabSz="2995613">
              <a:spcBef>
                <a:spcPts val="0"/>
              </a:spcBef>
              <a:spcAft>
                <a:spcPts val="0"/>
              </a:spcAft>
            </a:pPr>
            <a:endParaRPr lang="en-GB" sz="3200" i="0" u="none" dirty="0" smtClean="0">
              <a:latin typeface="Calibri" pitchFamily="34" charset="0"/>
              <a:cs typeface="Calibri" pitchFamily="34" charset="0"/>
            </a:endParaRPr>
          </a:p>
          <a:p>
            <a:pPr algn="just" defTabSz="2995613">
              <a:spcBef>
                <a:spcPts val="0"/>
              </a:spcBef>
              <a:spcAft>
                <a:spcPts val="0"/>
              </a:spcAft>
            </a:pPr>
            <a:endParaRPr lang="en-GB" sz="3200" i="0" u="none" dirty="0" smtClean="0">
              <a:latin typeface="Calibri" pitchFamily="34" charset="0"/>
              <a:cs typeface="Calibri" pitchFamily="34" charset="0"/>
            </a:endParaRPr>
          </a:p>
          <a:p>
            <a:pPr algn="just" defTabSz="2995613">
              <a:spcBef>
                <a:spcPts val="0"/>
              </a:spcBef>
              <a:spcAft>
                <a:spcPts val="0"/>
              </a:spcAft>
            </a:pPr>
            <a:endParaRPr lang="en-GB" sz="3200" i="0" u="none" dirty="0" smtClean="0">
              <a:latin typeface="Calibri" pitchFamily="34" charset="0"/>
              <a:cs typeface="Calibri" pitchFamily="34" charset="0"/>
            </a:endParaRPr>
          </a:p>
          <a:p>
            <a:pPr algn="just" defTabSz="2995613">
              <a:spcBef>
                <a:spcPts val="0"/>
              </a:spcBef>
              <a:spcAft>
                <a:spcPts val="0"/>
              </a:spcAft>
            </a:pPr>
            <a:endParaRPr lang="en-GB" sz="3200" i="0" u="none" dirty="0" smtClean="0">
              <a:latin typeface="Calibri" pitchFamily="34" charset="0"/>
              <a:cs typeface="Calibri" pitchFamily="34" charset="0"/>
            </a:endParaRPr>
          </a:p>
          <a:p>
            <a:pPr algn="just" defTabSz="2995613">
              <a:spcBef>
                <a:spcPts val="0"/>
              </a:spcBef>
              <a:spcAft>
                <a:spcPts val="0"/>
              </a:spcAft>
            </a:pPr>
            <a:endParaRPr lang="en-GB" sz="3200" i="0" u="none" dirty="0" smtClean="0">
              <a:latin typeface="Calibri" pitchFamily="34" charset="0"/>
              <a:cs typeface="Calibri" pitchFamily="34" charset="0"/>
            </a:endParaRPr>
          </a:p>
          <a:p>
            <a:pPr algn="just" defTabSz="2995613">
              <a:spcBef>
                <a:spcPts val="0"/>
              </a:spcBef>
              <a:spcAft>
                <a:spcPts val="0"/>
              </a:spcAft>
            </a:pPr>
            <a:endParaRPr lang="en-GB" sz="3200" i="0" u="none" dirty="0" smtClean="0">
              <a:latin typeface="Calibri" pitchFamily="34" charset="0"/>
              <a:cs typeface="Calibri" pitchFamily="34" charset="0"/>
            </a:endParaRPr>
          </a:p>
          <a:p>
            <a:pPr algn="just" defTabSz="2995613">
              <a:spcBef>
                <a:spcPts val="0"/>
              </a:spcBef>
              <a:spcAft>
                <a:spcPts val="0"/>
              </a:spcAft>
            </a:pPr>
            <a:endParaRPr lang="en-GB" sz="3200" i="0" u="none" dirty="0" smtClean="0">
              <a:latin typeface="Calibri" pitchFamily="34" charset="0"/>
              <a:cs typeface="Calibri" pitchFamily="34" charset="0"/>
            </a:endParaRPr>
          </a:p>
          <a:p>
            <a:pPr algn="just" defTabSz="2995613">
              <a:spcBef>
                <a:spcPts val="0"/>
              </a:spcBef>
              <a:spcAft>
                <a:spcPts val="0"/>
              </a:spcAft>
            </a:pPr>
            <a:endParaRPr lang="en-GB" sz="3200" i="0" u="none" dirty="0" smtClean="0">
              <a:latin typeface="Calibri" pitchFamily="34" charset="0"/>
            </a:endParaRPr>
          </a:p>
          <a:p>
            <a:pPr algn="just" defTabSz="2995613">
              <a:spcBef>
                <a:spcPts val="300"/>
              </a:spcBef>
              <a:spcAft>
                <a:spcPts val="300"/>
              </a:spcAft>
            </a:pPr>
            <a:endParaRPr lang="en-GB" sz="3600" i="0" u="none" dirty="0">
              <a:latin typeface="Calibri" pitchFamily="34" charset="0"/>
            </a:endParaRPr>
          </a:p>
          <a:p>
            <a:pPr algn="just" defTabSz="2995613">
              <a:spcBef>
                <a:spcPts val="300"/>
              </a:spcBef>
              <a:spcAft>
                <a:spcPts val="300"/>
              </a:spcAft>
            </a:pPr>
            <a:endParaRPr lang="en-GB" sz="1200" i="0" u="none" dirty="0">
              <a:latin typeface="Calibri" pitchFamily="34" charset="0"/>
            </a:endParaRPr>
          </a:p>
          <a:p>
            <a:pPr algn="just" defTabSz="2995613">
              <a:spcBef>
                <a:spcPts val="300"/>
              </a:spcBef>
              <a:spcAft>
                <a:spcPts val="300"/>
              </a:spcAft>
            </a:pPr>
            <a:endParaRPr lang="en-GB" sz="1200" i="0" u="none" dirty="0" smtClean="0">
              <a:latin typeface="Calibri" pitchFamily="34" charset="0"/>
            </a:endParaRPr>
          </a:p>
          <a:p>
            <a:pPr algn="just" defTabSz="2995613">
              <a:spcBef>
                <a:spcPts val="300"/>
              </a:spcBef>
              <a:spcAft>
                <a:spcPts val="300"/>
              </a:spcAft>
            </a:pPr>
            <a:endParaRPr lang="en-GB" sz="1200" i="0" u="none" dirty="0">
              <a:latin typeface="Calibri" pitchFamily="34" charset="0"/>
            </a:endParaRPr>
          </a:p>
          <a:p>
            <a:pPr algn="just" defTabSz="2995613">
              <a:spcBef>
                <a:spcPts val="300"/>
              </a:spcBef>
              <a:spcAft>
                <a:spcPts val="300"/>
              </a:spcAft>
            </a:pPr>
            <a:endParaRPr lang="en-GB" sz="3600" i="0" u="none" dirty="0" smtClean="0">
              <a:latin typeface="Calibri" pitchFamily="34" charset="0"/>
            </a:endParaRPr>
          </a:p>
          <a:p>
            <a:pPr algn="just" defTabSz="2995613">
              <a:spcBef>
                <a:spcPts val="300"/>
              </a:spcBef>
              <a:spcAft>
                <a:spcPts val="300"/>
              </a:spcAft>
            </a:pPr>
            <a:endParaRPr lang="en-GB" sz="3600" i="0" u="none" dirty="0">
              <a:latin typeface="Calibri" pitchFamily="34" charset="0"/>
            </a:endParaRPr>
          </a:p>
          <a:p>
            <a:pPr algn="just" defTabSz="2995613">
              <a:spcBef>
                <a:spcPts val="300"/>
              </a:spcBef>
              <a:spcAft>
                <a:spcPts val="300"/>
              </a:spcAft>
            </a:pPr>
            <a:endParaRPr lang="en-GB" sz="3600" i="0" u="none" dirty="0" smtClean="0">
              <a:latin typeface="Calibri" pitchFamily="34" charset="0"/>
            </a:endParaRPr>
          </a:p>
          <a:p>
            <a:pPr algn="just" defTabSz="2995613">
              <a:spcBef>
                <a:spcPts val="300"/>
              </a:spcBef>
              <a:spcAft>
                <a:spcPts val="300"/>
              </a:spcAft>
            </a:pPr>
            <a:endParaRPr lang="en-GB" sz="3600" i="0" u="none" dirty="0">
              <a:latin typeface="Calibri" pitchFamily="34" charset="0"/>
            </a:endParaRPr>
          </a:p>
          <a:p>
            <a:pPr algn="just" defTabSz="2995613">
              <a:spcBef>
                <a:spcPts val="300"/>
              </a:spcBef>
              <a:spcAft>
                <a:spcPts val="300"/>
              </a:spcAft>
            </a:pPr>
            <a:endParaRPr lang="en-GB" sz="1200" i="0" u="none" dirty="0" smtClean="0">
              <a:latin typeface="Calibri" pitchFamily="34" charset="0"/>
            </a:endParaRPr>
          </a:p>
          <a:p>
            <a:pPr algn="just" defTabSz="2995613">
              <a:spcBef>
                <a:spcPts val="300"/>
              </a:spcBef>
              <a:spcAft>
                <a:spcPts val="300"/>
              </a:spcAft>
            </a:pPr>
            <a:endParaRPr lang="en-GB" sz="1200" i="0" u="none" dirty="0" smtClean="0">
              <a:latin typeface="Calibri" pitchFamily="34" charset="0"/>
            </a:endParaRPr>
          </a:p>
          <a:p>
            <a:pPr algn="just" defTabSz="2995613">
              <a:spcBef>
                <a:spcPts val="300"/>
              </a:spcBef>
              <a:spcAft>
                <a:spcPts val="300"/>
              </a:spcAft>
            </a:pPr>
            <a:endParaRPr lang="en-GB" sz="1200" i="0" u="none" dirty="0">
              <a:latin typeface="Calibri" pitchFamily="34" charset="0"/>
            </a:endParaRPr>
          </a:p>
          <a:p>
            <a:pPr algn="just" defTabSz="2995613">
              <a:spcBef>
                <a:spcPts val="300"/>
              </a:spcBef>
              <a:spcAft>
                <a:spcPts val="300"/>
              </a:spcAft>
            </a:pPr>
            <a:endParaRPr lang="en-GB" sz="1000" i="0" u="none" dirty="0">
              <a:latin typeface="Calibri" pitchFamily="34" charset="0"/>
            </a:endParaRPr>
          </a:p>
          <a:p>
            <a:pPr algn="just" defTabSz="2995613">
              <a:spcBef>
                <a:spcPts val="300"/>
              </a:spcBef>
              <a:spcAft>
                <a:spcPts val="300"/>
              </a:spcAft>
            </a:pPr>
            <a:endParaRPr lang="en-GB" sz="300" i="0" u="none" dirty="0" smtClean="0">
              <a:latin typeface="Calibri" pitchFamily="34" charset="0"/>
            </a:endParaRPr>
          </a:p>
          <a:p>
            <a:pPr algn="just" defTabSz="2995613">
              <a:spcBef>
                <a:spcPts val="300"/>
              </a:spcBef>
              <a:spcAft>
                <a:spcPts val="300"/>
              </a:spcAft>
            </a:pPr>
            <a:endParaRPr lang="en-GB" sz="300" i="0" u="none" dirty="0">
              <a:latin typeface="Calibri" pitchFamily="34" charset="0"/>
            </a:endParaRPr>
          </a:p>
          <a:p>
            <a:pPr algn="just" defTabSz="2995613">
              <a:spcBef>
                <a:spcPts val="300"/>
              </a:spcBef>
              <a:spcAft>
                <a:spcPts val="300"/>
              </a:spcAft>
            </a:pPr>
            <a:endParaRPr lang="en-GB" sz="300" i="0" u="none" dirty="0" smtClean="0">
              <a:latin typeface="Calibri" pitchFamily="34" charset="0"/>
            </a:endParaRPr>
          </a:p>
        </p:txBody>
      </p:sp>
      <p:sp>
        <p:nvSpPr>
          <p:cNvPr id="52" name="Text Box 9"/>
          <p:cNvSpPr txBox="1">
            <a:spLocks noChangeArrowheads="1"/>
          </p:cNvSpPr>
          <p:nvPr/>
        </p:nvSpPr>
        <p:spPr bwMode="auto">
          <a:xfrm>
            <a:off x="720000" y="7623945"/>
            <a:ext cx="28853622" cy="5447524"/>
          </a:xfrm>
          <a:prstGeom prst="rect">
            <a:avLst/>
          </a:prstGeom>
          <a:solidFill>
            <a:srgbClr val="EC6707">
              <a:alpha val="3922"/>
            </a:srgbClr>
          </a:solidFill>
          <a:ln w="31750">
            <a:solidFill>
              <a:srgbClr val="EC6707"/>
            </a:solidFill>
            <a:miter lim="800000"/>
            <a:headEnd/>
            <a:tailEnd/>
          </a:ln>
        </p:spPr>
        <p:txBody>
          <a:bodyPr wrap="square" lIns="269995" tIns="108000" rIns="269995" bIns="90000">
            <a:spAutoFit/>
          </a:bodyPr>
          <a:lstStyle/>
          <a:p>
            <a:pPr defTabSz="4237038">
              <a:spcBef>
                <a:spcPct val="50000"/>
              </a:spcBef>
              <a:spcAft>
                <a:spcPct val="20000"/>
              </a:spcAft>
            </a:pPr>
            <a:r>
              <a:rPr lang="en-GB" sz="4000" b="1" i="0" u="none" dirty="0" smtClean="0">
                <a:solidFill>
                  <a:srgbClr val="EC6707"/>
                </a:solidFill>
                <a:latin typeface="Calibri" pitchFamily="34" charset="0"/>
              </a:rPr>
              <a:t>Introduction</a:t>
            </a:r>
            <a:endParaRPr lang="en-GB" sz="4000" b="1" i="0" u="none" dirty="0">
              <a:solidFill>
                <a:srgbClr val="EC6707"/>
              </a:solidFill>
              <a:latin typeface="Calibri" pitchFamily="34" charset="0"/>
            </a:endParaRPr>
          </a:p>
          <a:p>
            <a:pPr algn="just">
              <a:spcBef>
                <a:spcPts val="0"/>
              </a:spcBef>
              <a:spcAft>
                <a:spcPts val="300"/>
              </a:spcAft>
            </a:pPr>
            <a:r>
              <a:rPr lang="en-US" sz="3600" i="0" u="none" dirty="0">
                <a:solidFill>
                  <a:srgbClr val="003237"/>
                </a:solidFill>
                <a:latin typeface="Calibri" panose="020F0502020204030204" pitchFamily="34" charset="0"/>
                <a:cs typeface="Calibri" panose="020F0502020204030204" pitchFamily="34" charset="0"/>
              </a:rPr>
              <a:t>As the number of different industrial processes increase and their economical, ecological and social implications become of utmost importance, the development of a methodology able to assess the different impacts of a process and to compare them to those of similar/alternative processes becomes necessary. </a:t>
            </a:r>
          </a:p>
          <a:p>
            <a:pPr algn="just">
              <a:spcBef>
                <a:spcPts val="0"/>
              </a:spcBef>
              <a:spcAft>
                <a:spcPts val="300"/>
              </a:spcAft>
            </a:pPr>
            <a:r>
              <a:rPr lang="en-US" sz="3600" i="0" u="none" dirty="0">
                <a:solidFill>
                  <a:srgbClr val="003237"/>
                </a:solidFill>
                <a:latin typeface="Calibri" panose="020F0502020204030204" pitchFamily="34" charset="0"/>
                <a:cs typeface="Calibri" panose="020F0502020204030204" pitchFamily="34" charset="0"/>
              </a:rPr>
              <a:t>The methodology developed here will be a joint use of life cycle assessment (LCA), which assesses the ecological impacts of a process, and techno economic assessment (TEA) which studies the economical feasibility of a process.</a:t>
            </a:r>
          </a:p>
          <a:p>
            <a:pPr algn="just">
              <a:spcBef>
                <a:spcPts val="0"/>
              </a:spcBef>
              <a:spcAft>
                <a:spcPts val="300"/>
              </a:spcAft>
            </a:pPr>
            <a:r>
              <a:rPr lang="en-US" sz="3600" i="0" u="none" dirty="0">
                <a:solidFill>
                  <a:srgbClr val="003237"/>
                </a:solidFill>
                <a:latin typeface="Calibri" panose="020F0502020204030204" pitchFamily="34" charset="0"/>
                <a:cs typeface="Calibri" panose="020F0502020204030204" pitchFamily="34" charset="0"/>
              </a:rPr>
              <a:t>This methodology will be developed in the framework of the PULSATEC project. As such, it will assess the impacts of a new process using High-Power Impulse Plasma Magnetron Sputtering  (</a:t>
            </a:r>
            <a:r>
              <a:rPr lang="en-US" sz="3600" i="0" u="none" dirty="0" err="1">
                <a:solidFill>
                  <a:srgbClr val="003237"/>
                </a:solidFill>
                <a:latin typeface="Calibri" panose="020F0502020204030204" pitchFamily="34" charset="0"/>
                <a:cs typeface="Calibri" panose="020F0502020204030204" pitchFamily="34" charset="0"/>
              </a:rPr>
              <a:t>HiPIMS</a:t>
            </a:r>
            <a:r>
              <a:rPr lang="en-US" sz="3600" i="0" u="none" dirty="0">
                <a:solidFill>
                  <a:srgbClr val="003237"/>
                </a:solidFill>
                <a:latin typeface="Calibri" panose="020F0502020204030204" pitchFamily="34" charset="0"/>
                <a:cs typeface="Calibri" panose="020F0502020204030204" pitchFamily="34" charset="0"/>
              </a:rPr>
              <a:t>) to make metal oxides coatings and then compare them to other more conventional methods (such as Sol-Gel, electrolysis…) using data from literature and project partners. </a:t>
            </a:r>
            <a:endParaRPr lang="en-GB" sz="3600" b="1" i="0" dirty="0">
              <a:solidFill>
                <a:srgbClr val="FF6600"/>
              </a:solidFill>
              <a:latin typeface="Calibri" pitchFamily="34" charset="0"/>
            </a:endParaRPr>
          </a:p>
        </p:txBody>
      </p:sp>
      <p:sp>
        <p:nvSpPr>
          <p:cNvPr id="42" name="ZoneTexte 41"/>
          <p:cNvSpPr txBox="1"/>
          <p:nvPr/>
        </p:nvSpPr>
        <p:spPr>
          <a:xfrm>
            <a:off x="908897" y="27129270"/>
            <a:ext cx="15304969" cy="9256380"/>
          </a:xfrm>
          <a:prstGeom prst="rect">
            <a:avLst/>
          </a:prstGeom>
          <a:noFill/>
        </p:spPr>
        <p:txBody>
          <a:bodyPr wrap="square" rtlCol="0">
            <a:spAutoFit/>
          </a:bodyPr>
          <a:lstStyle/>
          <a:p>
            <a:pPr defTabSz="4237038">
              <a:spcBef>
                <a:spcPct val="50000"/>
              </a:spcBef>
              <a:spcAft>
                <a:spcPct val="20000"/>
              </a:spcAft>
            </a:pPr>
            <a:r>
              <a:rPr lang="en-GB" sz="4000" b="1" i="0" u="none" dirty="0" smtClean="0">
                <a:solidFill>
                  <a:srgbClr val="EC6707"/>
                </a:solidFill>
                <a:latin typeface="Calibri" pitchFamily="34" charset="0"/>
              </a:rPr>
              <a:t>Optimization and multi-objective approach</a:t>
            </a:r>
            <a:endParaRPr lang="en-GB" sz="4000" i="0" u="none" dirty="0" smtClean="0">
              <a:solidFill>
                <a:srgbClr val="EC6707"/>
              </a:solidFill>
              <a:latin typeface="Calibri" pitchFamily="34" charset="0"/>
            </a:endParaRPr>
          </a:p>
          <a:p>
            <a:pPr algn="just" defTabSz="4237038">
              <a:spcBef>
                <a:spcPts val="300"/>
              </a:spcBef>
              <a:spcAft>
                <a:spcPts val="300"/>
              </a:spcAft>
            </a:pPr>
            <a:r>
              <a:rPr lang="en-US" sz="3600" i="0" u="none" dirty="0" smtClean="0">
                <a:latin typeface="Calibri" pitchFamily="34" charset="0"/>
              </a:rPr>
              <a:t>Following the modelling of the different processes, an optimization step will occur to minimize their energy consumptions. The LCA and TEA will then be made on the optimized processes as a first point of comparison</a:t>
            </a:r>
            <a:r>
              <a:rPr lang="en-US" sz="3600" i="0" u="none" dirty="0" smtClean="0">
                <a:latin typeface="Calibri" pitchFamily="34" charset="0"/>
              </a:rPr>
              <a:t>.</a:t>
            </a:r>
            <a:endParaRPr lang="en-US" sz="3600" i="0" u="none" dirty="0">
              <a:latin typeface="Calibri" pitchFamily="34" charset="0"/>
            </a:endParaRPr>
          </a:p>
          <a:p>
            <a:pPr algn="just" defTabSz="4237038">
              <a:spcBef>
                <a:spcPts val="300"/>
              </a:spcBef>
              <a:spcAft>
                <a:spcPts val="300"/>
              </a:spcAft>
            </a:pPr>
            <a:r>
              <a:rPr lang="en-US" sz="3600" i="0" u="none" dirty="0" smtClean="0">
                <a:latin typeface="Calibri" pitchFamily="34" charset="0"/>
              </a:rPr>
              <a:t>Once the optimization step is over, a multi-objective approach can</a:t>
            </a:r>
          </a:p>
          <a:p>
            <a:pPr algn="just" defTabSz="4237038">
              <a:spcBef>
                <a:spcPts val="300"/>
              </a:spcBef>
              <a:spcAft>
                <a:spcPts val="300"/>
              </a:spcAft>
            </a:pPr>
            <a:r>
              <a:rPr lang="en-US" sz="3600" i="0" u="none" dirty="0" smtClean="0">
                <a:latin typeface="Calibri" pitchFamily="34" charset="0"/>
              </a:rPr>
              <a:t>be used. Indeed, after both the TEA and LCA, we will be able to</a:t>
            </a:r>
          </a:p>
          <a:p>
            <a:pPr algn="just" defTabSz="4237038">
              <a:spcBef>
                <a:spcPts val="300"/>
              </a:spcBef>
              <a:spcAft>
                <a:spcPts val="300"/>
              </a:spcAft>
            </a:pPr>
            <a:r>
              <a:rPr lang="en-US" sz="3600" i="0" u="none" dirty="0">
                <a:latin typeface="Calibri" pitchFamily="34" charset="0"/>
              </a:rPr>
              <a:t>p</a:t>
            </a:r>
            <a:r>
              <a:rPr lang="en-US" sz="3600" i="0" u="none" dirty="0" smtClean="0">
                <a:latin typeface="Calibri" pitchFamily="34" charset="0"/>
              </a:rPr>
              <a:t>inpoint which processes and model inputs minimize respectively </a:t>
            </a:r>
          </a:p>
          <a:p>
            <a:pPr marL="457200" indent="-457200" algn="just" defTabSz="4237038">
              <a:spcBef>
                <a:spcPts val="300"/>
              </a:spcBef>
              <a:spcAft>
                <a:spcPts val="300"/>
              </a:spcAft>
              <a:buFont typeface="Arial" panose="020B0604020202020204" pitchFamily="34" charset="0"/>
              <a:buChar char="•"/>
            </a:pPr>
            <a:r>
              <a:rPr lang="en-US" sz="3600" i="0" u="none" dirty="0" smtClean="0">
                <a:latin typeface="Calibri" pitchFamily="34" charset="0"/>
              </a:rPr>
              <a:t>Production costs</a:t>
            </a:r>
          </a:p>
          <a:p>
            <a:pPr marL="457200" indent="-457200" algn="just" defTabSz="4237038">
              <a:spcBef>
                <a:spcPts val="300"/>
              </a:spcBef>
              <a:spcAft>
                <a:spcPts val="300"/>
              </a:spcAft>
              <a:buFont typeface="Arial" panose="020B0604020202020204" pitchFamily="34" charset="0"/>
              <a:buChar char="•"/>
            </a:pPr>
            <a:r>
              <a:rPr lang="en-US" sz="3600" i="0" u="none" dirty="0" smtClean="0">
                <a:latin typeface="Calibri" pitchFamily="34" charset="0"/>
              </a:rPr>
              <a:t>Environmental impacts</a:t>
            </a:r>
          </a:p>
          <a:p>
            <a:pPr marL="457200" indent="-457200" algn="just" defTabSz="4237038">
              <a:spcBef>
                <a:spcPts val="300"/>
              </a:spcBef>
              <a:spcAft>
                <a:spcPts val="300"/>
              </a:spcAft>
              <a:buFont typeface="Arial" panose="020B0604020202020204" pitchFamily="34" charset="0"/>
              <a:buChar char="•"/>
            </a:pPr>
            <a:r>
              <a:rPr lang="en-US" sz="3600" i="0" u="none" dirty="0" smtClean="0">
                <a:latin typeface="Calibri" pitchFamily="34" charset="0"/>
              </a:rPr>
              <a:t>Social impacts (depending on the scope of the work)</a:t>
            </a:r>
          </a:p>
          <a:p>
            <a:pPr marL="457200" indent="-457200" algn="just" defTabSz="4237038">
              <a:spcBef>
                <a:spcPts val="300"/>
              </a:spcBef>
              <a:spcAft>
                <a:spcPts val="300"/>
              </a:spcAft>
              <a:buFont typeface="Arial" panose="020B0604020202020204" pitchFamily="34" charset="0"/>
              <a:buChar char="•"/>
            </a:pPr>
            <a:endParaRPr lang="en-US" sz="3600" i="0" u="none" dirty="0">
              <a:latin typeface="Calibri" pitchFamily="34" charset="0"/>
            </a:endParaRPr>
          </a:p>
          <a:p>
            <a:pPr algn="just" defTabSz="4237038">
              <a:spcBef>
                <a:spcPts val="300"/>
              </a:spcBef>
              <a:spcAft>
                <a:spcPts val="300"/>
              </a:spcAft>
            </a:pPr>
            <a:r>
              <a:rPr lang="en-US" sz="3600" i="0" u="none" dirty="0" smtClean="0">
                <a:latin typeface="Calibri" pitchFamily="34" charset="0"/>
              </a:rPr>
              <a:t>However, the ultimate goal will be to analyze all these objectives together as to find a compromise between them.  The process inputs will be varied accordingly to reflect this goal.</a:t>
            </a:r>
          </a:p>
          <a:p>
            <a:pPr algn="just" defTabSz="4237038">
              <a:spcBef>
                <a:spcPts val="300"/>
              </a:spcBef>
              <a:spcAft>
                <a:spcPts val="300"/>
              </a:spcAft>
            </a:pPr>
            <a:endParaRPr lang="en-US" sz="3200" i="0" u="none" dirty="0" smtClean="0">
              <a:latin typeface="Calibri" pitchFamily="34" charset="0"/>
            </a:endParaRPr>
          </a:p>
        </p:txBody>
      </p:sp>
      <p:sp>
        <p:nvSpPr>
          <p:cNvPr id="43" name="ZoneTexte 42"/>
          <p:cNvSpPr txBox="1"/>
          <p:nvPr/>
        </p:nvSpPr>
        <p:spPr>
          <a:xfrm>
            <a:off x="936001" y="13367188"/>
            <a:ext cx="15277866" cy="12965088"/>
          </a:xfrm>
          <a:prstGeom prst="rect">
            <a:avLst/>
          </a:prstGeom>
          <a:noFill/>
        </p:spPr>
        <p:txBody>
          <a:bodyPr wrap="square" rtlCol="0">
            <a:spAutoFit/>
          </a:bodyPr>
          <a:lstStyle/>
          <a:p>
            <a:pPr defTabSz="4237038">
              <a:spcBef>
                <a:spcPct val="50000"/>
              </a:spcBef>
              <a:spcAft>
                <a:spcPct val="20000"/>
              </a:spcAft>
            </a:pPr>
            <a:r>
              <a:rPr lang="en-GB" sz="4000" b="1" i="0" u="none" dirty="0" smtClean="0">
                <a:solidFill>
                  <a:srgbClr val="EC6707"/>
                </a:solidFill>
                <a:latin typeface="Calibri" pitchFamily="34" charset="0"/>
              </a:rPr>
              <a:t>LCA and TEA</a:t>
            </a:r>
            <a:endParaRPr lang="en-GB" sz="4000" b="1" i="0" u="none" dirty="0">
              <a:solidFill>
                <a:srgbClr val="EC6707"/>
              </a:solidFill>
              <a:latin typeface="Calibri" pitchFamily="34" charset="0"/>
            </a:endParaRPr>
          </a:p>
          <a:p>
            <a:pPr algn="just" defTabSz="4237038">
              <a:spcBef>
                <a:spcPts val="300"/>
              </a:spcBef>
              <a:spcAft>
                <a:spcPts val="300"/>
              </a:spcAft>
            </a:pPr>
            <a:r>
              <a:rPr lang="en-US" sz="3600" i="0" u="none" dirty="0" smtClean="0">
                <a:latin typeface="Calibri" pitchFamily="34" charset="0"/>
              </a:rPr>
              <a:t>LCA</a:t>
            </a:r>
            <a:r>
              <a:rPr lang="en-US" sz="3600" i="0" u="none" dirty="0">
                <a:latin typeface="Calibri" pitchFamily="34" charset="0"/>
              </a:rPr>
              <a:t> </a:t>
            </a:r>
            <a:r>
              <a:rPr lang="en-US" sz="3600" i="0" u="none" dirty="0" smtClean="0">
                <a:latin typeface="Calibri" pitchFamily="34" charset="0"/>
              </a:rPr>
              <a:t>has proven to be one of the most reliable </a:t>
            </a:r>
            <a:r>
              <a:rPr lang="en-US" sz="3600" i="0" u="none" dirty="0">
                <a:latin typeface="Calibri" pitchFamily="34" charset="0"/>
              </a:rPr>
              <a:t>assessment methods </a:t>
            </a:r>
            <a:r>
              <a:rPr lang="en-US" sz="3600" i="0" u="none" dirty="0" smtClean="0">
                <a:latin typeface="Calibri" pitchFamily="34" charset="0"/>
              </a:rPr>
              <a:t>to evaluate a process’ environmental impact and is described by the European Commission as the best framework in this regard. Its goal is to quantify the emissions as well as the resources used during the whole product life cycle. That means analyzing each step, from the extraction of resources, to the production itself, the end-use and finally, recycling.</a:t>
            </a:r>
          </a:p>
          <a:p>
            <a:pPr algn="just" defTabSz="4237038">
              <a:spcBef>
                <a:spcPts val="300"/>
              </a:spcBef>
              <a:spcAft>
                <a:spcPts val="300"/>
              </a:spcAft>
            </a:pPr>
            <a:endParaRPr lang="en-US" sz="3600" i="0" u="none" dirty="0" smtClean="0">
              <a:latin typeface="Calibri" pitchFamily="34" charset="0"/>
            </a:endParaRPr>
          </a:p>
          <a:p>
            <a:pPr algn="just" defTabSz="4237038">
              <a:spcBef>
                <a:spcPts val="300"/>
              </a:spcBef>
              <a:spcAft>
                <a:spcPts val="300"/>
              </a:spcAft>
            </a:pPr>
            <a:r>
              <a:rPr lang="en-US" sz="3600" i="0" u="none" dirty="0" smtClean="0">
                <a:latin typeface="Calibri" pitchFamily="34" charset="0"/>
              </a:rPr>
              <a:t>A techno-economic assessment is the evaluation of the capital and the operating costs of a production plant. The profitability of the plant is then given by the “break-even” point, i.e. the price at which the product must be sold to make neither profit nor losses. It gives us an easily readable indication of the process viability.</a:t>
            </a:r>
          </a:p>
          <a:p>
            <a:pPr algn="just" defTabSz="4237038">
              <a:spcBef>
                <a:spcPts val="300"/>
              </a:spcBef>
              <a:spcAft>
                <a:spcPts val="300"/>
              </a:spcAft>
            </a:pPr>
            <a:endParaRPr lang="en-US" sz="3600" i="0" u="none" dirty="0">
              <a:latin typeface="Calibri" pitchFamily="34" charset="0"/>
            </a:endParaRPr>
          </a:p>
          <a:p>
            <a:pPr algn="just" defTabSz="4237038">
              <a:spcBef>
                <a:spcPts val="300"/>
              </a:spcBef>
              <a:spcAft>
                <a:spcPts val="300"/>
              </a:spcAft>
            </a:pPr>
            <a:r>
              <a:rPr lang="en-US" sz="3600" i="0" u="none" dirty="0" smtClean="0">
                <a:latin typeface="Calibri" pitchFamily="34" charset="0"/>
              </a:rPr>
              <a:t>In addition, process modelling (through commercial software packages such as e.g. Aspen+, </a:t>
            </a:r>
            <a:r>
              <a:rPr lang="en-US" sz="3600" i="0" u="none" dirty="0" err="1" smtClean="0">
                <a:latin typeface="Calibri" pitchFamily="34" charset="0"/>
              </a:rPr>
              <a:t>GaBi</a:t>
            </a:r>
            <a:r>
              <a:rPr lang="en-US" sz="3600" i="0" u="none" dirty="0" smtClean="0">
                <a:latin typeface="Calibri" pitchFamily="34" charset="0"/>
              </a:rPr>
              <a:t>) is a necessary preliminary step to compare different alternatives in a rational and efficient way</a:t>
            </a:r>
            <a:r>
              <a:rPr lang="en-US" sz="3600" i="0" u="none" dirty="0" smtClean="0">
                <a:latin typeface="Calibri" pitchFamily="34" charset="0"/>
              </a:rPr>
              <a:t>.</a:t>
            </a:r>
          </a:p>
          <a:p>
            <a:pPr algn="just" defTabSz="4237038">
              <a:spcBef>
                <a:spcPts val="300"/>
              </a:spcBef>
              <a:spcAft>
                <a:spcPts val="300"/>
              </a:spcAft>
            </a:pPr>
            <a:endParaRPr lang="en-US" sz="3600" i="0" u="none" dirty="0">
              <a:latin typeface="Calibri" pitchFamily="34" charset="0"/>
            </a:endParaRPr>
          </a:p>
          <a:p>
            <a:pPr algn="just" defTabSz="4237038">
              <a:spcBef>
                <a:spcPts val="300"/>
              </a:spcBef>
              <a:spcAft>
                <a:spcPts val="300"/>
              </a:spcAft>
            </a:pPr>
            <a:r>
              <a:rPr lang="en-US" sz="3600" i="0" u="none" dirty="0" smtClean="0">
                <a:latin typeface="Calibri" pitchFamily="34" charset="0"/>
              </a:rPr>
              <a:t>These tools will allow us to compare the different processes used for the synthesis of metal oxides coating and, more importantly, will be the basis of the development of a more complete methodology able to assess their ecological impacts and feasibility simultaneously.</a:t>
            </a:r>
            <a:endParaRPr lang="en-US" sz="3600" i="0" u="none" dirty="0">
              <a:latin typeface="Calibri" pitchFamily="34" charset="0"/>
            </a:endParaRPr>
          </a:p>
        </p:txBody>
      </p:sp>
      <p:pic>
        <p:nvPicPr>
          <p:cNvPr id="19" name="Image 18" descr="PEPs_CE_RVB.png"/>
          <p:cNvPicPr>
            <a:picLocks noChangeAspect="1"/>
          </p:cNvPicPr>
          <p:nvPr/>
        </p:nvPicPr>
        <p:blipFill>
          <a:blip r:embed="rId3" cstate="print"/>
          <a:stretch>
            <a:fillRect/>
          </a:stretch>
        </p:blipFill>
        <p:spPr>
          <a:xfrm>
            <a:off x="24425722" y="751738"/>
            <a:ext cx="4240718" cy="2398105"/>
          </a:xfrm>
          <a:prstGeom prst="rect">
            <a:avLst/>
          </a:prstGeom>
        </p:spPr>
      </p:pic>
      <p:grpSp>
        <p:nvGrpSpPr>
          <p:cNvPr id="32" name="Groupe 9"/>
          <p:cNvGrpSpPr/>
          <p:nvPr/>
        </p:nvGrpSpPr>
        <p:grpSpPr>
          <a:xfrm>
            <a:off x="16740048" y="20020258"/>
            <a:ext cx="12307392" cy="6550875"/>
            <a:chOff x="4771104" y="17585942"/>
            <a:chExt cx="5079998" cy="2842455"/>
          </a:xfrm>
        </p:grpSpPr>
        <p:pic>
          <p:nvPicPr>
            <p:cNvPr id="3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801"/>
            <a:stretch/>
          </p:blipFill>
          <p:spPr bwMode="auto">
            <a:xfrm>
              <a:off x="4771104" y="17585942"/>
              <a:ext cx="5079998" cy="268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8"/>
            <p:cNvSpPr>
              <a:spLocks noChangeArrowheads="1"/>
            </p:cNvSpPr>
            <p:nvPr/>
          </p:nvSpPr>
          <p:spPr bwMode="auto">
            <a:xfrm>
              <a:off x="4771105" y="20271222"/>
              <a:ext cx="5079997" cy="157175"/>
            </a:xfrm>
            <a:prstGeom prst="rect">
              <a:avLst/>
            </a:prstGeom>
            <a:noFill/>
          </p:spPr>
          <p:txBody>
            <a:bodyPr wrap="square" lIns="0" tIns="0" rIns="0" bIns="0" rtlCol="0">
              <a:spAutoFit/>
            </a:bodyPr>
            <a:lstStyle/>
            <a:p>
              <a:pPr algn="ctr">
                <a:spcAft>
                  <a:spcPts val="300"/>
                </a:spcAft>
              </a:pPr>
              <a:r>
                <a:rPr lang="en-US" sz="2600" u="none" dirty="0" smtClean="0">
                  <a:solidFill>
                    <a:schemeClr val="accent4"/>
                  </a:solidFill>
                  <a:latin typeface="Calibri" panose="020F0502020204030204" pitchFamily="34" charset="0"/>
                  <a:cs typeface="Calibri" panose="020F0502020204030204" pitchFamily="34" charset="0"/>
                </a:rPr>
                <a:t>Fig. 2: An example of CO2 </a:t>
              </a:r>
              <a:r>
                <a:rPr lang="en-US" sz="2600" u="none" dirty="0">
                  <a:solidFill>
                    <a:schemeClr val="accent4"/>
                  </a:solidFill>
                  <a:latin typeface="Calibri" panose="020F0502020204030204" pitchFamily="34" charset="0"/>
                  <a:cs typeface="Calibri" panose="020F0502020204030204" pitchFamily="34" charset="0"/>
                </a:rPr>
                <a:t>capture </a:t>
              </a:r>
              <a:r>
                <a:rPr lang="en-US" sz="2600" u="none" dirty="0" smtClean="0">
                  <a:solidFill>
                    <a:schemeClr val="accent4"/>
                  </a:solidFill>
                  <a:latin typeface="Calibri" panose="020F0502020204030204" pitchFamily="34" charset="0"/>
                  <a:cs typeface="Calibri" panose="020F0502020204030204" pitchFamily="34" charset="0"/>
                </a:rPr>
                <a:t>process modeling in Aspen+</a:t>
              </a:r>
              <a:endParaRPr lang="en-US" sz="2600" u="none" dirty="0">
                <a:solidFill>
                  <a:schemeClr val="accent4"/>
                </a:solidFill>
                <a:latin typeface="Calibri" panose="020F0502020204030204" pitchFamily="34" charset="0"/>
                <a:cs typeface="Calibri" panose="020F0502020204030204" pitchFamily="34" charset="0"/>
              </a:endParaRPr>
            </a:p>
          </p:txBody>
        </p:sp>
      </p:gr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45182" y="589523"/>
            <a:ext cx="5278779" cy="2560320"/>
          </a:xfrm>
          <a:prstGeom prst="rect">
            <a:avLst/>
          </a:prstGeom>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40048" y="13641844"/>
            <a:ext cx="11369040" cy="5809592"/>
          </a:xfrm>
          <a:prstGeom prst="rect">
            <a:avLst/>
          </a:prstGeom>
        </p:spPr>
      </p:pic>
      <p:sp>
        <p:nvSpPr>
          <p:cNvPr id="5" name="ZoneTexte 4"/>
          <p:cNvSpPr txBox="1"/>
          <p:nvPr/>
        </p:nvSpPr>
        <p:spPr>
          <a:xfrm>
            <a:off x="19501509" y="19361974"/>
            <a:ext cx="7024012" cy="492443"/>
          </a:xfrm>
          <a:prstGeom prst="rect">
            <a:avLst/>
          </a:prstGeom>
          <a:noFill/>
        </p:spPr>
        <p:txBody>
          <a:bodyPr wrap="square" rtlCol="0">
            <a:spAutoFit/>
          </a:bodyPr>
          <a:lstStyle/>
          <a:p>
            <a:r>
              <a:rPr lang="en-US" sz="2600" u="none" dirty="0" smtClean="0">
                <a:solidFill>
                  <a:srgbClr val="000000"/>
                </a:solidFill>
                <a:latin typeface="Calibri" panose="020F0502020204030204" pitchFamily="34" charset="0"/>
                <a:cs typeface="Calibri" panose="020F0502020204030204" pitchFamily="34" charset="0"/>
              </a:rPr>
              <a:t>Fig. 1: The different steps of a LCA [1]</a:t>
            </a:r>
            <a:endParaRPr lang="fr-FR" dirty="0"/>
          </a:p>
        </p:txBody>
      </p:sp>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45182" y="27126445"/>
            <a:ext cx="11163906" cy="8356116"/>
          </a:xfrm>
          <a:prstGeom prst="rect">
            <a:avLst/>
          </a:prstGeom>
        </p:spPr>
      </p:pic>
      <p:sp>
        <p:nvSpPr>
          <p:cNvPr id="6" name="ZoneTexte 5"/>
          <p:cNvSpPr txBox="1"/>
          <p:nvPr/>
        </p:nvSpPr>
        <p:spPr>
          <a:xfrm>
            <a:off x="17497935" y="35546206"/>
            <a:ext cx="10058400" cy="492443"/>
          </a:xfrm>
          <a:prstGeom prst="rect">
            <a:avLst/>
          </a:prstGeom>
          <a:noFill/>
        </p:spPr>
        <p:txBody>
          <a:bodyPr wrap="square" rtlCol="0">
            <a:spAutoFit/>
          </a:bodyPr>
          <a:lstStyle/>
          <a:p>
            <a:pPr algn="ctr"/>
            <a:r>
              <a:rPr lang="en-US" sz="2600" u="none" dirty="0" smtClean="0">
                <a:solidFill>
                  <a:srgbClr val="000000"/>
                </a:solidFill>
                <a:latin typeface="Calibri" panose="020F0502020204030204" pitchFamily="34" charset="0"/>
                <a:cs typeface="Calibri" panose="020F0502020204030204" pitchFamily="34" charset="0"/>
              </a:rPr>
              <a:t>Fig. 3: A 3D representation of  the different impacts of a process [2]</a:t>
            </a:r>
            <a:endParaRPr lang="fr-FR" dirty="0"/>
          </a:p>
        </p:txBody>
      </p:sp>
      <p:sp>
        <p:nvSpPr>
          <p:cNvPr id="7" name="ZoneTexte 6"/>
          <p:cNvSpPr txBox="1"/>
          <p:nvPr/>
        </p:nvSpPr>
        <p:spPr>
          <a:xfrm>
            <a:off x="739578" y="40039061"/>
            <a:ext cx="28834232" cy="2677656"/>
          </a:xfrm>
          <a:prstGeom prst="rect">
            <a:avLst/>
          </a:prstGeom>
          <a:noFill/>
        </p:spPr>
        <p:txBody>
          <a:bodyPr wrap="square" rtlCol="0">
            <a:spAutoFit/>
          </a:bodyPr>
          <a:lstStyle/>
          <a:p>
            <a:r>
              <a:rPr lang="en-US" sz="3200" b="1" i="0" dirty="0" smtClean="0">
                <a:solidFill>
                  <a:srgbClr val="003237"/>
                </a:solidFill>
                <a:latin typeface="Calibri" panose="020F0502020204030204" pitchFamily="34" charset="0"/>
                <a:cs typeface="Calibri" panose="020F0502020204030204" pitchFamily="34" charset="0"/>
              </a:rPr>
              <a:t>References</a:t>
            </a:r>
          </a:p>
          <a:p>
            <a:r>
              <a:rPr lang="en-US" sz="3400" i="0" u="none" dirty="0" smtClean="0">
                <a:solidFill>
                  <a:srgbClr val="003237"/>
                </a:solidFill>
                <a:latin typeface="Calibri" panose="020F0502020204030204" pitchFamily="34" charset="0"/>
                <a:cs typeface="Calibri" panose="020F0502020204030204" pitchFamily="34" charset="0"/>
              </a:rPr>
              <a:t>[1] </a:t>
            </a:r>
            <a:r>
              <a:rPr lang="en-US" sz="3400" i="0" u="none" dirty="0" err="1" smtClean="0">
                <a:solidFill>
                  <a:srgbClr val="003237"/>
                </a:solidFill>
                <a:latin typeface="Calibri" panose="020F0502020204030204" pitchFamily="34" charset="0"/>
                <a:cs typeface="Calibri" panose="020F0502020204030204" pitchFamily="34" charset="0"/>
              </a:rPr>
              <a:t>Blonk</a:t>
            </a:r>
            <a:r>
              <a:rPr lang="en-US" sz="3400" i="0" u="none" dirty="0" smtClean="0">
                <a:solidFill>
                  <a:srgbClr val="003237"/>
                </a:solidFill>
                <a:latin typeface="Calibri" panose="020F0502020204030204" pitchFamily="34" charset="0"/>
                <a:cs typeface="Calibri" panose="020F0502020204030204" pitchFamily="34" charset="0"/>
              </a:rPr>
              <a:t> </a:t>
            </a:r>
            <a:r>
              <a:rPr lang="en-US" sz="3400" i="0" u="none" dirty="0">
                <a:solidFill>
                  <a:srgbClr val="003237"/>
                </a:solidFill>
                <a:latin typeface="Calibri" panose="020F0502020204030204" pitchFamily="34" charset="0"/>
                <a:cs typeface="Calibri" panose="020F0502020204030204" pitchFamily="34" charset="0"/>
              </a:rPr>
              <a:t>Consultants - Giving shape to sustainability. (2018). </a:t>
            </a:r>
            <a:r>
              <a:rPr lang="en-US" sz="3400" u="none" dirty="0" err="1">
                <a:solidFill>
                  <a:srgbClr val="003237"/>
                </a:solidFill>
                <a:latin typeface="Calibri" panose="020F0502020204030204" pitchFamily="34" charset="0"/>
                <a:cs typeface="Calibri" panose="020F0502020204030204" pitchFamily="34" charset="0"/>
              </a:rPr>
              <a:t>Blonk</a:t>
            </a:r>
            <a:r>
              <a:rPr lang="en-US" sz="3400" u="none" dirty="0">
                <a:solidFill>
                  <a:srgbClr val="003237"/>
                </a:solidFill>
                <a:latin typeface="Calibri" panose="020F0502020204030204" pitchFamily="34" charset="0"/>
                <a:cs typeface="Calibri" panose="020F0502020204030204" pitchFamily="34" charset="0"/>
              </a:rPr>
              <a:t> Consultants - </a:t>
            </a:r>
            <a:r>
              <a:rPr lang="en-US" sz="3400" u="none" dirty="0" err="1">
                <a:solidFill>
                  <a:srgbClr val="003237"/>
                </a:solidFill>
                <a:latin typeface="Calibri" panose="020F0502020204030204" pitchFamily="34" charset="0"/>
                <a:cs typeface="Calibri" panose="020F0502020204030204" pitchFamily="34" charset="0"/>
              </a:rPr>
              <a:t>Richting</a:t>
            </a:r>
            <a:r>
              <a:rPr lang="en-US" sz="3400" u="none" dirty="0">
                <a:solidFill>
                  <a:srgbClr val="003237"/>
                </a:solidFill>
                <a:latin typeface="Calibri" panose="020F0502020204030204" pitchFamily="34" charset="0"/>
                <a:cs typeface="Calibri" panose="020F0502020204030204" pitchFamily="34" charset="0"/>
              </a:rPr>
              <a:t> </a:t>
            </a:r>
            <a:r>
              <a:rPr lang="en-US" sz="3400" u="none" dirty="0" err="1">
                <a:solidFill>
                  <a:srgbClr val="003237"/>
                </a:solidFill>
                <a:latin typeface="Calibri" panose="020F0502020204030204" pitchFamily="34" charset="0"/>
                <a:cs typeface="Calibri" panose="020F0502020204030204" pitchFamily="34" charset="0"/>
              </a:rPr>
              <a:t>geven</a:t>
            </a:r>
            <a:r>
              <a:rPr lang="en-US" sz="3400" u="none" dirty="0">
                <a:solidFill>
                  <a:srgbClr val="003237"/>
                </a:solidFill>
                <a:latin typeface="Calibri" panose="020F0502020204030204" pitchFamily="34" charset="0"/>
                <a:cs typeface="Calibri" panose="020F0502020204030204" pitchFamily="34" charset="0"/>
              </a:rPr>
              <a:t> </a:t>
            </a:r>
            <a:r>
              <a:rPr lang="en-US" sz="3400" u="none" dirty="0" err="1">
                <a:solidFill>
                  <a:srgbClr val="003237"/>
                </a:solidFill>
                <a:latin typeface="Calibri" panose="020F0502020204030204" pitchFamily="34" charset="0"/>
                <a:cs typeface="Calibri" panose="020F0502020204030204" pitchFamily="34" charset="0"/>
              </a:rPr>
              <a:t>aan</a:t>
            </a:r>
            <a:r>
              <a:rPr lang="en-US" sz="3400" u="none" dirty="0">
                <a:solidFill>
                  <a:srgbClr val="003237"/>
                </a:solidFill>
                <a:latin typeface="Calibri" panose="020F0502020204030204" pitchFamily="34" charset="0"/>
                <a:cs typeface="Calibri" panose="020F0502020204030204" pitchFamily="34" charset="0"/>
              </a:rPr>
              <a:t> </a:t>
            </a:r>
            <a:r>
              <a:rPr lang="en-US" sz="3400" u="none" dirty="0" err="1">
                <a:solidFill>
                  <a:srgbClr val="003237"/>
                </a:solidFill>
                <a:latin typeface="Calibri" panose="020F0502020204030204" pitchFamily="34" charset="0"/>
                <a:cs typeface="Calibri" panose="020F0502020204030204" pitchFamily="34" charset="0"/>
              </a:rPr>
              <a:t>duurzaamheid</a:t>
            </a:r>
            <a:r>
              <a:rPr lang="en-US" sz="3400" i="0" u="none" dirty="0">
                <a:solidFill>
                  <a:srgbClr val="003237"/>
                </a:solidFill>
                <a:latin typeface="Calibri" panose="020F0502020204030204" pitchFamily="34" charset="0"/>
                <a:cs typeface="Calibri" panose="020F0502020204030204" pitchFamily="34" charset="0"/>
              </a:rPr>
              <a:t>. [online] Available at: http://www.blonkconsultants.nl/ [Accessed 26 Oct. 2018</a:t>
            </a:r>
            <a:r>
              <a:rPr lang="en-US" sz="3400" i="0" u="none" dirty="0" smtClean="0">
                <a:solidFill>
                  <a:srgbClr val="003237"/>
                </a:solidFill>
                <a:latin typeface="Calibri" panose="020F0502020204030204" pitchFamily="34" charset="0"/>
                <a:cs typeface="Calibri" panose="020F0502020204030204" pitchFamily="34" charset="0"/>
              </a:rPr>
              <a:t>].</a:t>
            </a:r>
          </a:p>
          <a:p>
            <a:r>
              <a:rPr lang="en-US" sz="3400" i="0" u="none" dirty="0" smtClean="0">
                <a:solidFill>
                  <a:srgbClr val="003237"/>
                </a:solidFill>
                <a:latin typeface="Calibri" panose="020F0502020204030204" pitchFamily="34" charset="0"/>
                <a:cs typeface="Calibri" panose="020F0502020204030204" pitchFamily="34" charset="0"/>
              </a:rPr>
              <a:t>[2] </a:t>
            </a:r>
            <a:r>
              <a:rPr lang="en-US" sz="3400" i="0" u="none" dirty="0" err="1" smtClean="0">
                <a:solidFill>
                  <a:srgbClr val="003237"/>
                </a:solidFill>
                <a:latin typeface="Calibri" panose="020F0502020204030204" pitchFamily="34" charset="0"/>
                <a:cs typeface="Calibri" panose="020F0502020204030204" pitchFamily="34" charset="0"/>
              </a:rPr>
              <a:t>Mota</a:t>
            </a:r>
            <a:r>
              <a:rPr lang="en-US" sz="3400" i="0" u="none" dirty="0">
                <a:solidFill>
                  <a:srgbClr val="003237"/>
                </a:solidFill>
                <a:latin typeface="Calibri" panose="020F0502020204030204" pitchFamily="34" charset="0"/>
                <a:cs typeface="Calibri" panose="020F0502020204030204" pitchFamily="34" charset="0"/>
              </a:rPr>
              <a:t>, B</a:t>
            </a:r>
            <a:r>
              <a:rPr lang="en-US" sz="3400" i="0" u="none" dirty="0" smtClean="0">
                <a:solidFill>
                  <a:srgbClr val="003237"/>
                </a:solidFill>
                <a:latin typeface="Calibri" panose="020F0502020204030204" pitchFamily="34" charset="0"/>
                <a:cs typeface="Calibri" panose="020F0502020204030204" pitchFamily="34" charset="0"/>
              </a:rPr>
              <a:t>. et al. </a:t>
            </a:r>
            <a:r>
              <a:rPr lang="en-US" sz="3400" i="0" u="none" dirty="0">
                <a:solidFill>
                  <a:srgbClr val="003237"/>
                </a:solidFill>
                <a:latin typeface="Calibri" panose="020F0502020204030204" pitchFamily="34" charset="0"/>
                <a:cs typeface="Calibri" panose="020F0502020204030204" pitchFamily="34" charset="0"/>
              </a:rPr>
              <a:t>(2015). Towards supply chain sustainability: economic, environmental and social design and planning. </a:t>
            </a:r>
            <a:r>
              <a:rPr lang="en-US" sz="3400" u="none" dirty="0">
                <a:solidFill>
                  <a:srgbClr val="003237"/>
                </a:solidFill>
                <a:latin typeface="Calibri" panose="020F0502020204030204" pitchFamily="34" charset="0"/>
                <a:cs typeface="Calibri" panose="020F0502020204030204" pitchFamily="34" charset="0"/>
              </a:rPr>
              <a:t>Journal of Cleaner Production</a:t>
            </a:r>
            <a:r>
              <a:rPr lang="en-US" sz="3400" i="0" u="none" dirty="0">
                <a:solidFill>
                  <a:srgbClr val="003237"/>
                </a:solidFill>
                <a:latin typeface="Calibri" panose="020F0502020204030204" pitchFamily="34" charset="0"/>
                <a:cs typeface="Calibri" panose="020F0502020204030204" pitchFamily="34" charset="0"/>
              </a:rPr>
              <a:t>, pp.1-14.</a:t>
            </a:r>
          </a:p>
          <a:p>
            <a:r>
              <a:rPr lang="en-US" sz="3400" i="0" u="none" dirty="0">
                <a:solidFill>
                  <a:srgbClr val="003237"/>
                </a:solidFill>
                <a:latin typeface="Calibri" panose="020F0502020204030204" pitchFamily="34" charset="0"/>
                <a:cs typeface="Calibri" panose="020F0502020204030204" pitchFamily="34" charset="0"/>
              </a:rPr>
              <a:t> </a:t>
            </a:r>
            <a:r>
              <a:rPr lang="en-US" sz="3400" i="0" u="none" dirty="0" err="1">
                <a:solidFill>
                  <a:srgbClr val="003237"/>
                </a:solidFill>
                <a:latin typeface="Calibri" panose="020F0502020204030204" pitchFamily="34" charset="0"/>
                <a:cs typeface="Calibri" panose="020F0502020204030204" pitchFamily="34" charset="0"/>
              </a:rPr>
              <a:t>Klöpffer</a:t>
            </a:r>
            <a:r>
              <a:rPr lang="en-US" sz="3400" i="0" u="none" dirty="0">
                <a:solidFill>
                  <a:srgbClr val="003237"/>
                </a:solidFill>
                <a:latin typeface="Calibri" panose="020F0502020204030204" pitchFamily="34" charset="0"/>
                <a:cs typeface="Calibri" panose="020F0502020204030204" pitchFamily="34" charset="0"/>
              </a:rPr>
              <a:t>, W. (1997). Life Cycle Assessment From the Beginning to the Current State. </a:t>
            </a:r>
            <a:r>
              <a:rPr lang="en-US" sz="3400" u="none" dirty="0">
                <a:solidFill>
                  <a:srgbClr val="003237"/>
                </a:solidFill>
                <a:latin typeface="Calibri" panose="020F0502020204030204" pitchFamily="34" charset="0"/>
                <a:cs typeface="Calibri" panose="020F0502020204030204" pitchFamily="34" charset="0"/>
              </a:rPr>
              <a:t>Environmental Science and Pollution Research</a:t>
            </a:r>
            <a:r>
              <a:rPr lang="en-US" sz="3400" i="0" u="none" dirty="0">
                <a:solidFill>
                  <a:srgbClr val="003237"/>
                </a:solidFill>
                <a:latin typeface="Calibri" panose="020F0502020204030204" pitchFamily="34" charset="0"/>
                <a:cs typeface="Calibri" panose="020F0502020204030204" pitchFamily="34" charset="0"/>
              </a:rPr>
              <a:t>, 4(4), pp.223-228.</a:t>
            </a:r>
            <a:endParaRPr lang="fr-FR" sz="3400" dirty="0"/>
          </a:p>
        </p:txBody>
      </p:sp>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7800" y="49966"/>
            <a:ext cx="11163394" cy="4032931"/>
          </a:xfrm>
          <a:prstGeom prst="rect">
            <a:avLst/>
          </a:prstGeom>
        </p:spPr>
      </p:pic>
      <p:pic>
        <p:nvPicPr>
          <p:cNvPr id="23" name="Image 22" descr="PEPs_CE_RVB.png"/>
          <p:cNvPicPr>
            <a:picLocks noChangeAspect="1"/>
          </p:cNvPicPr>
          <p:nvPr/>
        </p:nvPicPr>
        <p:blipFill>
          <a:blip r:embed="rId3" cstate="print"/>
          <a:stretch>
            <a:fillRect/>
          </a:stretch>
        </p:blipFill>
        <p:spPr>
          <a:xfrm>
            <a:off x="16740048" y="19889477"/>
            <a:ext cx="1969623" cy="11138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Personnalisé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4953"/>
      </a:hlink>
      <a:folHlink>
        <a:srgbClr val="004953"/>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238625" rtl="0" eaLnBrk="1" fontAlgn="base" latinLnBrk="0" hangingPunct="1">
          <a:lnSpc>
            <a:spcPct val="100000"/>
          </a:lnSpc>
          <a:spcBef>
            <a:spcPct val="0"/>
          </a:spcBef>
          <a:spcAft>
            <a:spcPct val="0"/>
          </a:spcAft>
          <a:buClrTx/>
          <a:buSzTx/>
          <a:buFontTx/>
          <a:buNone/>
          <a:tabLst/>
          <a:defRPr kumimoji="0" lang="fr-FR" sz="8300" b="0" i="1" u="sng"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238625" rtl="0" eaLnBrk="1" fontAlgn="base" latinLnBrk="0" hangingPunct="1">
          <a:lnSpc>
            <a:spcPct val="100000"/>
          </a:lnSpc>
          <a:spcBef>
            <a:spcPct val="0"/>
          </a:spcBef>
          <a:spcAft>
            <a:spcPct val="0"/>
          </a:spcAft>
          <a:buClrTx/>
          <a:buSzTx/>
          <a:buFontTx/>
          <a:buNone/>
          <a:tabLst/>
          <a:defRPr kumimoji="0" lang="fr-FR" sz="8300" b="0" i="1" u="sng"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10341</TotalTime>
  <Words>793</Words>
  <Application>Microsoft Office PowerPoint</Application>
  <PresentationFormat>Personnalisé</PresentationFormat>
  <Paragraphs>76</Paragraphs>
  <Slides>1</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Calibri</vt:lpstr>
      <vt:lpstr>Modèle par défaut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PierreG</dc:creator>
  <cp:lastModifiedBy>Antoine Merlo</cp:lastModifiedBy>
  <cp:revision>551</cp:revision>
  <cp:lastPrinted>2011-02-22T10:31:07Z</cp:lastPrinted>
  <dcterms:created xsi:type="dcterms:W3CDTF">2006-03-30T07:44:25Z</dcterms:created>
  <dcterms:modified xsi:type="dcterms:W3CDTF">2018-11-20T10:57:11Z</dcterms:modified>
</cp:coreProperties>
</file>