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0279975" cy="42808525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90500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379413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3pPr>
    <a:lvl4pPr marL="1368425" indent="569913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758825" algn="l" rtl="0" fontAlgn="base">
      <a:spcBef>
        <a:spcPct val="0"/>
      </a:spcBef>
      <a:spcAft>
        <a:spcPct val="0"/>
      </a:spcAft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300" i="1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onard" initials="AL" lastIdx="2" clrIdx="0"/>
  <p:cmAuthor id="1" name="Sandra Belboom" initials="" lastIdx="0" clrIdx="1"/>
  <p:cmAuthor id="2" name="Angelique Leonard" initials="AL" lastIdx="8" clrIdx="2">
    <p:extLst/>
  </p:cmAuthor>
  <p:cmAuthor id="3" name="Sylvie" initials="SG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707"/>
    <a:srgbClr val="FF6418"/>
    <a:srgbClr val="575756"/>
    <a:srgbClr val="FFC2A3"/>
    <a:srgbClr val="FFD8C5"/>
    <a:srgbClr val="FF6600"/>
    <a:srgbClr val="E2E2E2"/>
    <a:srgbClr val="69EDFF"/>
    <a:srgbClr val="00495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95501" autoAdjust="0"/>
  </p:normalViewPr>
  <p:slideViewPr>
    <p:cSldViewPr snapToGrid="0">
      <p:cViewPr>
        <p:scale>
          <a:sx n="52" d="100"/>
          <a:sy n="52" d="100"/>
        </p:scale>
        <p:origin x="-828" y="-4956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t" anchorCtr="0" compatLnSpc="1">
            <a:prstTxWarp prst="textNoShape">
              <a:avLst/>
            </a:prstTxWarp>
          </a:bodyPr>
          <a:lstStyle>
            <a:lvl1pPr algn="l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582" y="0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t" anchorCtr="0" compatLnSpc="1">
            <a:prstTxWarp prst="textNoShape">
              <a:avLst/>
            </a:prstTxWarp>
          </a:bodyPr>
          <a:lstStyle>
            <a:lvl1pPr algn="r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606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b" anchorCtr="0" compatLnSpc="1">
            <a:prstTxWarp prst="textNoShape">
              <a:avLst/>
            </a:prstTxWarp>
          </a:bodyPr>
          <a:lstStyle>
            <a:lvl1pPr algn="l">
              <a:defRPr sz="800" i="0" u="none">
                <a:effectLst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582" y="9378606"/>
            <a:ext cx="2946044" cy="493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2758" tIns="31379" rIns="62758" bIns="31379" numCol="1" anchor="b" anchorCtr="0" compatLnSpc="1">
            <a:prstTxWarp prst="textNoShape">
              <a:avLst/>
            </a:prstTxWarp>
          </a:bodyPr>
          <a:lstStyle>
            <a:lvl1pPr algn="r">
              <a:defRPr sz="800" i="0" u="none">
                <a:effectLst/>
              </a:defRPr>
            </a:lvl1pPr>
          </a:lstStyle>
          <a:p>
            <a:pPr>
              <a:defRPr/>
            </a:pPr>
            <a:fld id="{34CDC069-C050-4835-85F2-E7D84A5AA3DB}" type="slidenum">
              <a:rPr lang="en-GB"/>
              <a:pPr>
                <a:defRPr/>
              </a:pPr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47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/>
          <a:lstStyle>
            <a:lvl1pPr algn="l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582" y="0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/>
          <a:lstStyle>
            <a:lvl1pPr algn="r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1F01F72-E4AC-4B38-9B98-0965C1A3828E}" type="datetimeFigureOut">
              <a:rPr lang="fr-FR"/>
              <a:pPr>
                <a:defRPr/>
              </a:pPr>
              <a:t>04/11/2016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90738" y="741363"/>
            <a:ext cx="26162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758" tIns="31379" rIns="62758" bIns="31379" rtlCol="0" anchor="ctr"/>
          <a:lstStyle/>
          <a:p>
            <a:pPr lvl="0"/>
            <a:endParaRPr lang="fr-FR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3" y="4689840"/>
            <a:ext cx="5438770" cy="4444163"/>
          </a:xfrm>
          <a:prstGeom prst="rect">
            <a:avLst/>
          </a:prstGeom>
        </p:spPr>
        <p:txBody>
          <a:bodyPr vert="horz" lIns="62758" tIns="31379" rIns="62758" bIns="313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r-FR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606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 anchor="b"/>
          <a:lstStyle>
            <a:lvl1pPr algn="l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582" y="9378606"/>
            <a:ext cx="2946044" cy="493498"/>
          </a:xfrm>
          <a:prstGeom prst="rect">
            <a:avLst/>
          </a:prstGeom>
        </p:spPr>
        <p:txBody>
          <a:bodyPr vert="horz" lIns="62758" tIns="31379" rIns="62758" bIns="31379" rtlCol="0" anchor="b"/>
          <a:lstStyle>
            <a:lvl1pPr algn="r">
              <a:defRPr sz="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32728A1-E99A-429F-9AD6-FB3EA3E0BC3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064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955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147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339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529" algn="l" defTabSz="91438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02714D-7380-4971-BB6B-0AB65E072225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774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4" y="13298488"/>
            <a:ext cx="25736550" cy="91757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58587"/>
            <a:ext cx="21196300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192" indent="0" algn="ctr">
              <a:buNone/>
              <a:defRPr/>
            </a:lvl2pPr>
            <a:lvl3pPr marL="914382" indent="0" algn="ctr">
              <a:buNone/>
              <a:defRPr/>
            </a:lvl3pPr>
            <a:lvl4pPr marL="1371574" indent="0" algn="ctr">
              <a:buNone/>
              <a:defRPr/>
            </a:lvl4pPr>
            <a:lvl5pPr marL="1828765" indent="0" algn="ctr">
              <a:buNone/>
              <a:defRPr/>
            </a:lvl5pPr>
            <a:lvl6pPr marL="2285955" indent="0" algn="ctr">
              <a:buNone/>
              <a:defRPr/>
            </a:lvl6pPr>
            <a:lvl7pPr marL="2743147" indent="0" algn="ctr">
              <a:buNone/>
              <a:defRPr/>
            </a:lvl7pPr>
            <a:lvl8pPr marL="3200339" indent="0" algn="ctr">
              <a:buNone/>
              <a:defRPr/>
            </a:lvl8pPr>
            <a:lvl9pPr marL="365752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576F1-5332-40B3-925A-9D34AEFE836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4C1D9-6B25-4DE7-992F-2BCDFC44678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9" y="1714500"/>
            <a:ext cx="6811962" cy="3652678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6" y="1714500"/>
            <a:ext cx="20286663" cy="365267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19DBB-B8BB-49E8-AC27-B6F9DAE9B03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654FD-7901-4061-B4A5-AA2813FF337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08200"/>
            <a:ext cx="25738137" cy="85026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43538"/>
            <a:ext cx="25738137" cy="936466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2" indent="0">
              <a:buNone/>
              <a:defRPr sz="1800"/>
            </a:lvl2pPr>
            <a:lvl3pPr marL="914382" indent="0">
              <a:buNone/>
              <a:defRPr sz="1600"/>
            </a:lvl3pPr>
            <a:lvl4pPr marL="1371574" indent="0">
              <a:buNone/>
              <a:defRPr sz="1400"/>
            </a:lvl4pPr>
            <a:lvl5pPr marL="1828765" indent="0">
              <a:buNone/>
              <a:defRPr sz="1400"/>
            </a:lvl5pPr>
            <a:lvl6pPr marL="2285955" indent="0">
              <a:buNone/>
              <a:defRPr sz="1400"/>
            </a:lvl6pPr>
            <a:lvl7pPr marL="2743147" indent="0">
              <a:buNone/>
              <a:defRPr sz="1400"/>
            </a:lvl7pPr>
            <a:lvl8pPr marL="3200339" indent="0">
              <a:buNone/>
              <a:defRPr sz="1400"/>
            </a:lvl8pPr>
            <a:lvl9pPr marL="365752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CDFA-1AA8-4AFB-A92D-AA2CF2955F2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6" y="9988551"/>
            <a:ext cx="13549313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9" y="9988551"/>
            <a:ext cx="13549312" cy="28252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15B6D-56CA-4F42-AE18-A57790B330F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6" y="9582151"/>
            <a:ext cx="13377863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5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9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6" y="13576299"/>
            <a:ext cx="13377863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9" y="9582151"/>
            <a:ext cx="13384212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2" indent="0">
              <a:buNone/>
              <a:defRPr sz="1800" b="1"/>
            </a:lvl3pPr>
            <a:lvl4pPr marL="1371574" indent="0">
              <a:buNone/>
              <a:defRPr sz="1600" b="1"/>
            </a:lvl4pPr>
            <a:lvl5pPr marL="1828765" indent="0">
              <a:buNone/>
              <a:defRPr sz="1600" b="1"/>
            </a:lvl5pPr>
            <a:lvl6pPr marL="2285955" indent="0">
              <a:buNone/>
              <a:defRPr sz="1600" b="1"/>
            </a:lvl6pPr>
            <a:lvl7pPr marL="2743147" indent="0">
              <a:buNone/>
              <a:defRPr sz="1600" b="1"/>
            </a:lvl7pPr>
            <a:lvl8pPr marL="3200339" indent="0">
              <a:buNone/>
              <a:defRPr sz="1600" b="1"/>
            </a:lvl8pPr>
            <a:lvl9pPr marL="36575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9" y="13576299"/>
            <a:ext cx="13384212" cy="24663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2EE6A-38D6-4FAF-A6DC-1DBA79F4DA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74C8-F254-497F-9739-4D3526F9ACB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6" y="1704976"/>
            <a:ext cx="9961564" cy="7253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4976"/>
            <a:ext cx="16927512" cy="36534725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6" y="8958264"/>
            <a:ext cx="9961564" cy="29281437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100"/>
            </a:lvl2pPr>
            <a:lvl3pPr marL="914382" indent="0">
              <a:buNone/>
              <a:defRPr sz="1000"/>
            </a:lvl3pPr>
            <a:lvl4pPr marL="1371574" indent="0">
              <a:buNone/>
              <a:defRPr sz="800"/>
            </a:lvl4pPr>
            <a:lvl5pPr marL="1828765" indent="0">
              <a:buNone/>
              <a:defRPr sz="800"/>
            </a:lvl5pPr>
            <a:lvl6pPr marL="2285955" indent="0">
              <a:buNone/>
              <a:defRPr sz="800"/>
            </a:lvl6pPr>
            <a:lvl7pPr marL="2743147" indent="0">
              <a:buNone/>
              <a:defRPr sz="800"/>
            </a:lvl7pPr>
            <a:lvl8pPr marL="3200339" indent="0">
              <a:buNone/>
              <a:defRPr sz="800"/>
            </a:lvl8pPr>
            <a:lvl9pPr marL="36575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D865-94AF-46B2-A2FC-DC42999996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5" y="29965650"/>
            <a:ext cx="18167349" cy="3538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5" y="3824287"/>
            <a:ext cx="18167349" cy="25685750"/>
          </a:xfrm>
        </p:spPr>
        <p:txBody>
          <a:bodyPr/>
          <a:lstStyle>
            <a:lvl1pPr marL="0" indent="0">
              <a:buNone/>
              <a:defRPr sz="3300"/>
            </a:lvl1pPr>
            <a:lvl2pPr marL="457192" indent="0">
              <a:buNone/>
              <a:defRPr sz="2800"/>
            </a:lvl2pPr>
            <a:lvl3pPr marL="914382" indent="0">
              <a:buNone/>
              <a:defRPr sz="2400"/>
            </a:lvl3pPr>
            <a:lvl4pPr marL="1371574" indent="0">
              <a:buNone/>
              <a:defRPr sz="2000"/>
            </a:lvl4pPr>
            <a:lvl5pPr marL="1828765" indent="0">
              <a:buNone/>
              <a:defRPr sz="2000"/>
            </a:lvl5pPr>
            <a:lvl6pPr marL="2285955" indent="0">
              <a:buNone/>
              <a:defRPr sz="2000"/>
            </a:lvl6pPr>
            <a:lvl7pPr marL="2743147" indent="0">
              <a:buNone/>
              <a:defRPr sz="2000"/>
            </a:lvl7pPr>
            <a:lvl8pPr marL="3200339" indent="0">
              <a:buNone/>
              <a:defRPr sz="2000"/>
            </a:lvl8pPr>
            <a:lvl9pPr marL="3657529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5" y="33504188"/>
            <a:ext cx="18167349" cy="5022849"/>
          </a:xfr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100"/>
            </a:lvl2pPr>
            <a:lvl3pPr marL="914382" indent="0">
              <a:buNone/>
              <a:defRPr sz="1000"/>
            </a:lvl3pPr>
            <a:lvl4pPr marL="1371574" indent="0">
              <a:buNone/>
              <a:defRPr sz="800"/>
            </a:lvl4pPr>
            <a:lvl5pPr marL="1828765" indent="0">
              <a:buNone/>
              <a:defRPr sz="800"/>
            </a:lvl5pPr>
            <a:lvl6pPr marL="2285955" indent="0">
              <a:buNone/>
              <a:defRPr sz="800"/>
            </a:lvl6pPr>
            <a:lvl7pPr marL="2743147" indent="0">
              <a:buNone/>
              <a:defRPr sz="800"/>
            </a:lvl7pPr>
            <a:lvl8pPr marL="3200339" indent="0">
              <a:buNone/>
              <a:defRPr sz="800"/>
            </a:lvl8pPr>
            <a:lvl9pPr marL="3657529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D7925-3AF5-4AC4-96DE-F03E12A6EB2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4500"/>
            <a:ext cx="27251025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28" tIns="211863" rIns="423728" bIns="2118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90138"/>
            <a:ext cx="27251025" cy="282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l">
              <a:defRPr sz="6500" i="0" u="none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8982650"/>
            <a:ext cx="9588500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ctr">
              <a:defRPr sz="6500" i="0" u="none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8982650"/>
            <a:ext cx="706437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3728" tIns="211863" rIns="423728" bIns="211863" numCol="1" anchor="t" anchorCtr="0" compatLnSpc="1">
            <a:prstTxWarp prst="textNoShape">
              <a:avLst/>
            </a:prstTxWarp>
          </a:bodyPr>
          <a:lstStyle>
            <a:lvl1pPr algn="r">
              <a:defRPr sz="6500" i="0" u="none"/>
            </a:lvl1pPr>
          </a:lstStyle>
          <a:p>
            <a:pPr>
              <a:defRPr/>
            </a:pPr>
            <a:fld id="{A216D247-0E2C-4481-A470-0827A62CB2D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2pPr>
      <a:lvl3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3pPr>
      <a:lvl4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4pPr>
      <a:lvl5pPr algn="ctr" defTabSz="4237038" rtl="0" eaLnBrk="0" fontAlgn="base" hangingPunct="0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5pPr>
      <a:lvl6pPr marL="457192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6pPr>
      <a:lvl7pPr marL="914382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7pPr>
      <a:lvl8pPr marL="1371574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8pPr>
      <a:lvl9pPr marL="1828765" algn="ctr" defTabSz="4238543" rtl="0" fontAlgn="base">
        <a:spcBef>
          <a:spcPct val="0"/>
        </a:spcBef>
        <a:spcAft>
          <a:spcPct val="0"/>
        </a:spcAft>
        <a:defRPr sz="20400">
          <a:solidFill>
            <a:schemeClr val="tx2"/>
          </a:solidFill>
          <a:latin typeface="Arial" charset="0"/>
        </a:defRPr>
      </a:lvl9pPr>
    </p:titleStyle>
    <p:bodyStyle>
      <a:lvl1pPr marL="1587500" indent="-1587500" algn="l" defTabSz="4237038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441700" indent="-1322388" algn="l" defTabSz="4237038" rtl="0" eaLnBrk="0" fontAlgn="base" hangingPunct="0">
        <a:spcBef>
          <a:spcPct val="20000"/>
        </a:spcBef>
        <a:spcAft>
          <a:spcPct val="0"/>
        </a:spcAft>
        <a:buChar char="–"/>
        <a:defRPr sz="13000">
          <a:solidFill>
            <a:schemeClr val="tx1"/>
          </a:solidFill>
          <a:latin typeface="+mn-lt"/>
        </a:defRPr>
      </a:lvl2pPr>
      <a:lvl3pPr marL="5294313" indent="-1057275" algn="l" defTabSz="4237038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</a:defRPr>
      </a:lvl3pPr>
      <a:lvl4pPr marL="7412038" indent="-1058863" algn="l" defTabSz="4237038" rtl="0" eaLnBrk="0" fontAlgn="base" hangingPunct="0">
        <a:spcBef>
          <a:spcPct val="20000"/>
        </a:spcBef>
        <a:spcAft>
          <a:spcPct val="0"/>
        </a:spcAft>
        <a:buChar char="–"/>
        <a:defRPr sz="9300">
          <a:solidFill>
            <a:schemeClr val="tx1"/>
          </a:solidFill>
          <a:latin typeface="+mn-lt"/>
        </a:defRPr>
      </a:lvl4pPr>
      <a:lvl5pPr marL="9531350" indent="-1058863" algn="l" defTabSz="4237038" rtl="0" eaLnBrk="0" fontAlgn="base" hangingPunct="0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5pPr>
      <a:lvl6pPr marL="9991532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6pPr>
      <a:lvl7pPr marL="10448724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7pPr>
      <a:lvl8pPr marL="10905915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8pPr>
      <a:lvl9pPr marL="11363106" indent="-1060429" algn="l" defTabSz="4238543" rtl="0" fontAlgn="base">
        <a:spcBef>
          <a:spcPct val="20000"/>
        </a:spcBef>
        <a:spcAft>
          <a:spcPct val="0"/>
        </a:spcAft>
        <a:buChar char="»"/>
        <a:defRPr sz="9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2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5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7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3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29" algn="l" defTabSz="9143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6964506" y="734174"/>
            <a:ext cx="16364607" cy="447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980" tIns="45488" rIns="90980" bIns="45488">
            <a:spAutoFit/>
          </a:bodyPr>
          <a:lstStyle/>
          <a:p>
            <a:pPr algn="ctr" defTabSz="4133850">
              <a:spcBef>
                <a:spcPts val="600"/>
              </a:spcBef>
            </a:pPr>
            <a:endParaRPr lang="en-GB" sz="800" b="1" i="0" u="none" dirty="0" smtClean="0">
              <a:solidFill>
                <a:srgbClr val="DD4814"/>
              </a:solidFill>
            </a:endParaRPr>
          </a:p>
          <a:p>
            <a:pPr algn="ctr" defTabSz="4133850">
              <a:spcBef>
                <a:spcPts val="600"/>
              </a:spcBef>
            </a:pPr>
            <a:r>
              <a:rPr lang="en-US" sz="7000" b="1" i="0" u="none" dirty="0" smtClean="0">
                <a:solidFill>
                  <a:srgbClr val="EC6707"/>
                </a:solidFill>
              </a:rPr>
              <a:t>Synthesis of tailored materials </a:t>
            </a:r>
          </a:p>
          <a:p>
            <a:pPr algn="ctr" defTabSz="4133850">
              <a:spcBef>
                <a:spcPts val="600"/>
              </a:spcBef>
            </a:pPr>
            <a:r>
              <a:rPr lang="en-US" sz="7000" b="1" i="0" u="none" dirty="0" smtClean="0">
                <a:solidFill>
                  <a:srgbClr val="EC6707"/>
                </a:solidFill>
              </a:rPr>
              <a:t>by the sol-gel process</a:t>
            </a:r>
            <a:endParaRPr lang="en-US" sz="7000" b="1" i="0" u="none" dirty="0" smtClean="0">
              <a:solidFill>
                <a:srgbClr val="EC6707"/>
              </a:solidFill>
            </a:endParaRPr>
          </a:p>
          <a:p>
            <a:pPr algn="ctr" defTabSz="4133850">
              <a:spcBef>
                <a:spcPts val="600"/>
              </a:spcBef>
            </a:pPr>
            <a:endParaRPr lang="en-GB" sz="1500" b="1" i="0" u="none" cap="small" dirty="0" smtClean="0">
              <a:solidFill>
                <a:srgbClr val="DD4814"/>
              </a:solidFill>
            </a:endParaRPr>
          </a:p>
          <a:p>
            <a:pPr algn="ctr" defTabSz="4133850">
              <a:spcBef>
                <a:spcPts val="600"/>
              </a:spcBef>
            </a:pPr>
            <a:r>
              <a:rPr lang="en-GB" sz="3400" b="1" i="0" u="none" dirty="0" err="1" smtClean="0"/>
              <a:t>Stéphanie</a:t>
            </a:r>
            <a:r>
              <a:rPr lang="en-GB" sz="3400" b="1" i="0" u="none" dirty="0" smtClean="0"/>
              <a:t> LAMBERT</a:t>
            </a:r>
            <a:endParaRPr lang="en-GB" sz="3400" i="0" u="none" baseline="30000" dirty="0" smtClean="0"/>
          </a:p>
          <a:p>
            <a:pPr marL="514350" indent="-514350" algn="ctr" defTabSz="4133850"/>
            <a:r>
              <a:rPr lang="en-GB" sz="3400" i="0" u="none" dirty="0" smtClean="0"/>
              <a:t>Department of Chemical Engineering – Nanomaterials, Catalysis, Electrochemistry </a:t>
            </a:r>
          </a:p>
          <a:p>
            <a:pPr marL="514350" indent="-514350" algn="ctr" defTabSz="4133850"/>
            <a:r>
              <a:rPr lang="en-GB" sz="3400" i="0" u="none" dirty="0" smtClean="0"/>
              <a:t>http://www.chimapp.ulg.ac.be – stephanie.lambert@ulg.ac.be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933" y="661880"/>
            <a:ext cx="3169034" cy="231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Image 20" descr="NCE_CE_RV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951372" y="667567"/>
            <a:ext cx="7598280" cy="4380766"/>
          </a:xfrm>
          <a:prstGeom prst="rect">
            <a:avLst/>
          </a:prstGeom>
        </p:spPr>
      </p:pic>
      <p:pic>
        <p:nvPicPr>
          <p:cNvPr id="16288" name="Image 1628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34" y="5828577"/>
            <a:ext cx="14647091" cy="12739644"/>
          </a:xfrm>
          <a:prstGeom prst="rect">
            <a:avLst/>
          </a:prstGeom>
        </p:spPr>
      </p:pic>
      <p:pic>
        <p:nvPicPr>
          <p:cNvPr id="1997" name="Picture 10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79" y="3092806"/>
            <a:ext cx="2901116" cy="183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9D9D9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289" name="Image 1628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41705" y="5828577"/>
            <a:ext cx="14574588" cy="12739644"/>
          </a:xfrm>
          <a:prstGeom prst="rect">
            <a:avLst/>
          </a:prstGeom>
        </p:spPr>
      </p:pic>
      <p:pic>
        <p:nvPicPr>
          <p:cNvPr id="16290" name="Image 1628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33362" y="19281858"/>
            <a:ext cx="12139325" cy="10311222"/>
          </a:xfrm>
          <a:prstGeom prst="rect">
            <a:avLst/>
          </a:prstGeom>
        </p:spPr>
      </p:pic>
      <p:pic>
        <p:nvPicPr>
          <p:cNvPr id="16291" name="Image 1629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933" y="18981176"/>
            <a:ext cx="12894850" cy="10943301"/>
          </a:xfrm>
          <a:prstGeom prst="rect">
            <a:avLst/>
          </a:prstGeom>
        </p:spPr>
      </p:pic>
      <p:pic>
        <p:nvPicPr>
          <p:cNvPr id="16292" name="Image 1629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747421" y="18965818"/>
            <a:ext cx="9176620" cy="10943301"/>
          </a:xfrm>
          <a:prstGeom prst="rect">
            <a:avLst/>
          </a:prstGeom>
        </p:spPr>
      </p:pic>
      <p:pic>
        <p:nvPicPr>
          <p:cNvPr id="16293" name="Image 162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3682" y="30213813"/>
            <a:ext cx="14299975" cy="12434950"/>
          </a:xfrm>
          <a:prstGeom prst="rect">
            <a:avLst/>
          </a:prstGeom>
        </p:spPr>
      </p:pic>
      <p:pic>
        <p:nvPicPr>
          <p:cNvPr id="16294" name="Image 162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96325" y="30284994"/>
            <a:ext cx="14427715" cy="12363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Personnalis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4953"/>
      </a:hlink>
      <a:folHlink>
        <a:srgbClr val="004953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4238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300" b="0" i="1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8708</TotalTime>
  <Words>26</Words>
  <Application>Microsoft Office PowerPoint</Application>
  <PresentationFormat>Personnalisé</PresentationFormat>
  <Paragraphs>8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Calibri</vt:lpstr>
      <vt:lpstr>Modèle par défaut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PierreG</dc:creator>
  <cp:lastModifiedBy>User</cp:lastModifiedBy>
  <cp:revision>503</cp:revision>
  <cp:lastPrinted>2011-02-22T10:31:07Z</cp:lastPrinted>
  <dcterms:created xsi:type="dcterms:W3CDTF">2006-03-30T07:44:25Z</dcterms:created>
  <dcterms:modified xsi:type="dcterms:W3CDTF">2016-11-04T13:03:13Z</dcterms:modified>
</cp:coreProperties>
</file>