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21388388" cy="30275213"/>
  <p:notesSz cx="6858000" cy="9144000"/>
  <p:defaultTextStyle>
    <a:defPPr>
      <a:defRPr lang="en-US"/>
    </a:defPPr>
    <a:lvl1pPr marL="0" algn="l" defTabSz="147607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1pPr>
    <a:lvl2pPr marL="1476070" algn="l" defTabSz="147607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2pPr>
    <a:lvl3pPr marL="2952140" algn="l" defTabSz="147607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3pPr>
    <a:lvl4pPr marL="4428211" algn="l" defTabSz="147607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4pPr>
    <a:lvl5pPr marL="5904281" algn="l" defTabSz="147607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5pPr>
    <a:lvl6pPr marL="7380351" algn="l" defTabSz="147607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6pPr>
    <a:lvl7pPr marL="8856421" algn="l" defTabSz="147607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7pPr>
    <a:lvl8pPr marL="10332491" algn="l" defTabSz="147607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8pPr>
    <a:lvl9pPr marL="11808562" algn="l" defTabSz="147607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536">
          <p15:clr>
            <a:srgbClr val="A4A3A4"/>
          </p15:clr>
        </p15:guide>
        <p15:guide id="2" pos="673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237"/>
    <a:srgbClr val="D1FBFF"/>
    <a:srgbClr val="6C6C6C"/>
    <a:srgbClr val="120489"/>
    <a:srgbClr val="0203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831" autoAdjust="0"/>
    <p:restoredTop sz="94966" autoAdjust="0"/>
  </p:normalViewPr>
  <p:slideViewPr>
    <p:cSldViewPr snapToGrid="0" snapToObjects="1">
      <p:cViewPr>
        <p:scale>
          <a:sx n="65" d="100"/>
          <a:sy n="65" d="100"/>
        </p:scale>
        <p:origin x="-30" y="-3246"/>
      </p:cViewPr>
      <p:guideLst>
        <p:guide orient="horz" pos="9536"/>
        <p:guide pos="673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txStyles>
    <p:titleStyle>
      <a:lvl1pPr algn="l" defTabSz="1476070" rtl="0" eaLnBrk="1" latinLnBrk="0" hangingPunct="1">
        <a:spcBef>
          <a:spcPct val="0"/>
        </a:spcBef>
        <a:buNone/>
        <a:tabLst/>
        <a:defRPr sz="10300" b="1" kern="1200">
          <a:solidFill>
            <a:srgbClr val="FBF5C6"/>
          </a:solidFill>
          <a:latin typeface="Arial"/>
          <a:ea typeface="+mj-ea"/>
          <a:cs typeface="Arial"/>
        </a:defRPr>
      </a:lvl1pPr>
    </p:titleStyle>
    <p:bodyStyle>
      <a:lvl1pPr marL="0" indent="0" algn="l" defTabSz="1476070" rtl="0" eaLnBrk="1" latinLnBrk="0" hangingPunct="1">
        <a:spcBef>
          <a:spcPct val="20000"/>
        </a:spcBef>
        <a:buFont typeface="Arial"/>
        <a:buNone/>
        <a:defRPr sz="5800" b="0" kern="1200">
          <a:solidFill>
            <a:schemeClr val="tx1"/>
          </a:solidFill>
          <a:latin typeface="Garamond"/>
          <a:ea typeface="+mn-ea"/>
          <a:cs typeface="Garamond"/>
        </a:defRPr>
      </a:lvl1pPr>
      <a:lvl2pPr marL="553526" indent="-553526" algn="l" defTabSz="1476070" rtl="0" eaLnBrk="1" latinLnBrk="0" hangingPunct="1">
        <a:spcBef>
          <a:spcPct val="20000"/>
        </a:spcBef>
        <a:buFont typeface="Wingdings" charset="2"/>
        <a:buChar char="§"/>
        <a:defRPr sz="5800" kern="1200">
          <a:solidFill>
            <a:schemeClr val="tx1"/>
          </a:solidFill>
          <a:latin typeface="Garamond"/>
          <a:ea typeface="+mn-ea"/>
          <a:cs typeface="Garamond"/>
        </a:defRPr>
      </a:lvl2pPr>
      <a:lvl3pPr marL="1101929" indent="-548403" algn="l" defTabSz="1476070" rtl="0" eaLnBrk="1" latinLnBrk="0" hangingPunct="1">
        <a:spcBef>
          <a:spcPct val="20000"/>
        </a:spcBef>
        <a:buFont typeface="Lucida Grande"/>
        <a:buChar char="-"/>
        <a:defRPr sz="5800" kern="1200">
          <a:solidFill>
            <a:schemeClr val="tx1"/>
          </a:solidFill>
          <a:latin typeface="Garamond"/>
          <a:ea typeface="+mn-ea"/>
          <a:cs typeface="Garamond"/>
        </a:defRPr>
      </a:lvl3pPr>
      <a:lvl4pPr marL="1655455" indent="-553526" algn="l" defTabSz="1476070" rtl="0" eaLnBrk="1" latinLnBrk="0" hangingPunct="1">
        <a:spcBef>
          <a:spcPct val="20000"/>
        </a:spcBef>
        <a:buFont typeface="Arial"/>
        <a:buChar char="•"/>
        <a:defRPr sz="5800" kern="1200">
          <a:solidFill>
            <a:schemeClr val="tx1"/>
          </a:solidFill>
          <a:latin typeface="Garamond"/>
          <a:ea typeface="+mn-ea"/>
          <a:cs typeface="Garamond"/>
        </a:defRPr>
      </a:lvl4pPr>
      <a:lvl5pPr marL="2203855" indent="-548403" algn="l" defTabSz="1476070" rtl="0" eaLnBrk="1" latinLnBrk="0" hangingPunct="1">
        <a:spcBef>
          <a:spcPct val="20000"/>
        </a:spcBef>
        <a:buFont typeface="Lucida Grande"/>
        <a:buChar char="-"/>
        <a:defRPr sz="5800" kern="1200">
          <a:solidFill>
            <a:schemeClr val="tx1"/>
          </a:solidFill>
          <a:latin typeface="Garamond"/>
          <a:ea typeface="+mn-ea"/>
          <a:cs typeface="Garamond"/>
        </a:defRPr>
      </a:lvl5pPr>
      <a:lvl6pPr marL="8118386" indent="-738035" algn="l" defTabSz="1476070" rtl="0" eaLnBrk="1" latinLnBrk="0" hangingPunct="1">
        <a:spcBef>
          <a:spcPct val="20000"/>
        </a:spcBef>
        <a:buFont typeface="Arial"/>
        <a:buChar char="•"/>
        <a:defRPr sz="6500" kern="1200">
          <a:solidFill>
            <a:schemeClr val="tx1"/>
          </a:solidFill>
          <a:latin typeface="+mn-lt"/>
          <a:ea typeface="+mn-ea"/>
          <a:cs typeface="+mn-cs"/>
        </a:defRPr>
      </a:lvl6pPr>
      <a:lvl7pPr marL="9594456" indent="-738035" algn="l" defTabSz="1476070" rtl="0" eaLnBrk="1" latinLnBrk="0" hangingPunct="1">
        <a:spcBef>
          <a:spcPct val="20000"/>
        </a:spcBef>
        <a:buFont typeface="Arial"/>
        <a:buChar char="•"/>
        <a:defRPr sz="6500" kern="1200">
          <a:solidFill>
            <a:schemeClr val="tx1"/>
          </a:solidFill>
          <a:latin typeface="+mn-lt"/>
          <a:ea typeface="+mn-ea"/>
          <a:cs typeface="+mn-cs"/>
        </a:defRPr>
      </a:lvl7pPr>
      <a:lvl8pPr marL="11070527" indent="-738035" algn="l" defTabSz="1476070" rtl="0" eaLnBrk="1" latinLnBrk="0" hangingPunct="1">
        <a:spcBef>
          <a:spcPct val="20000"/>
        </a:spcBef>
        <a:buFont typeface="Arial"/>
        <a:buChar char="•"/>
        <a:defRPr sz="6500" kern="1200">
          <a:solidFill>
            <a:schemeClr val="tx1"/>
          </a:solidFill>
          <a:latin typeface="+mn-lt"/>
          <a:ea typeface="+mn-ea"/>
          <a:cs typeface="+mn-cs"/>
        </a:defRPr>
      </a:lvl8pPr>
      <a:lvl9pPr marL="12546597" indent="-738035" algn="l" defTabSz="1476070" rtl="0" eaLnBrk="1" latinLnBrk="0" hangingPunct="1">
        <a:spcBef>
          <a:spcPct val="20000"/>
        </a:spcBef>
        <a:buFont typeface="Arial"/>
        <a:buChar char="•"/>
        <a:defRPr sz="6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76070" rtl="0" eaLnBrk="1" latinLnBrk="0" hangingPunct="1">
        <a:defRPr sz="5800" kern="1200">
          <a:solidFill>
            <a:schemeClr val="tx1"/>
          </a:solidFill>
          <a:latin typeface="+mn-lt"/>
          <a:ea typeface="+mn-ea"/>
          <a:cs typeface="+mn-cs"/>
        </a:defRPr>
      </a:lvl1pPr>
      <a:lvl2pPr marL="1476070" algn="l" defTabSz="1476070" rtl="0" eaLnBrk="1" latinLnBrk="0" hangingPunct="1">
        <a:defRPr sz="5800" kern="1200">
          <a:solidFill>
            <a:schemeClr val="tx1"/>
          </a:solidFill>
          <a:latin typeface="+mn-lt"/>
          <a:ea typeface="+mn-ea"/>
          <a:cs typeface="+mn-cs"/>
        </a:defRPr>
      </a:lvl2pPr>
      <a:lvl3pPr marL="2952140" algn="l" defTabSz="1476070" rtl="0" eaLnBrk="1" latinLnBrk="0" hangingPunct="1">
        <a:defRPr sz="5800" kern="1200">
          <a:solidFill>
            <a:schemeClr val="tx1"/>
          </a:solidFill>
          <a:latin typeface="+mn-lt"/>
          <a:ea typeface="+mn-ea"/>
          <a:cs typeface="+mn-cs"/>
        </a:defRPr>
      </a:lvl3pPr>
      <a:lvl4pPr marL="4428211" algn="l" defTabSz="1476070" rtl="0" eaLnBrk="1" latinLnBrk="0" hangingPunct="1">
        <a:defRPr sz="5800" kern="1200">
          <a:solidFill>
            <a:schemeClr val="tx1"/>
          </a:solidFill>
          <a:latin typeface="+mn-lt"/>
          <a:ea typeface="+mn-ea"/>
          <a:cs typeface="+mn-cs"/>
        </a:defRPr>
      </a:lvl4pPr>
      <a:lvl5pPr marL="5904281" algn="l" defTabSz="1476070" rtl="0" eaLnBrk="1" latinLnBrk="0" hangingPunct="1">
        <a:defRPr sz="5800" kern="1200">
          <a:solidFill>
            <a:schemeClr val="tx1"/>
          </a:solidFill>
          <a:latin typeface="+mn-lt"/>
          <a:ea typeface="+mn-ea"/>
          <a:cs typeface="+mn-cs"/>
        </a:defRPr>
      </a:lvl5pPr>
      <a:lvl6pPr marL="7380351" algn="l" defTabSz="1476070" rtl="0" eaLnBrk="1" latinLnBrk="0" hangingPunct="1">
        <a:defRPr sz="5800" kern="1200">
          <a:solidFill>
            <a:schemeClr val="tx1"/>
          </a:solidFill>
          <a:latin typeface="+mn-lt"/>
          <a:ea typeface="+mn-ea"/>
          <a:cs typeface="+mn-cs"/>
        </a:defRPr>
      </a:lvl6pPr>
      <a:lvl7pPr marL="8856421" algn="l" defTabSz="1476070" rtl="0" eaLnBrk="1" latinLnBrk="0" hangingPunct="1">
        <a:defRPr sz="5800" kern="1200">
          <a:solidFill>
            <a:schemeClr val="tx1"/>
          </a:solidFill>
          <a:latin typeface="+mn-lt"/>
          <a:ea typeface="+mn-ea"/>
          <a:cs typeface="+mn-cs"/>
        </a:defRPr>
      </a:lvl7pPr>
      <a:lvl8pPr marL="10332491" algn="l" defTabSz="1476070" rtl="0" eaLnBrk="1" latinLnBrk="0" hangingPunct="1">
        <a:defRPr sz="5800" kern="1200">
          <a:solidFill>
            <a:schemeClr val="tx1"/>
          </a:solidFill>
          <a:latin typeface="+mn-lt"/>
          <a:ea typeface="+mn-ea"/>
          <a:cs typeface="+mn-cs"/>
        </a:defRPr>
      </a:lvl8pPr>
      <a:lvl9pPr marL="11808562" algn="l" defTabSz="1476070" rtl="0" eaLnBrk="1" latinLnBrk="0" hangingPunct="1">
        <a:defRPr sz="5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9.emf"/><Relationship Id="rId21" Type="http://schemas.openxmlformats.org/officeDocument/2006/relationships/image" Target="../media/image24.png"/><Relationship Id="rId42" Type="http://schemas.openxmlformats.org/officeDocument/2006/relationships/image" Target="../media/image45.emf"/><Relationship Id="rId47" Type="http://schemas.openxmlformats.org/officeDocument/2006/relationships/image" Target="../media/image50.emf"/><Relationship Id="rId63" Type="http://schemas.openxmlformats.org/officeDocument/2006/relationships/image" Target="../media/image66.png"/><Relationship Id="rId68" Type="http://schemas.openxmlformats.org/officeDocument/2006/relationships/image" Target="../media/image71.jpeg"/><Relationship Id="rId84" Type="http://schemas.openxmlformats.org/officeDocument/2006/relationships/image" Target="../media/image79.wmf"/><Relationship Id="rId16" Type="http://schemas.openxmlformats.org/officeDocument/2006/relationships/image" Target="../media/image19.png"/><Relationship Id="rId11" Type="http://schemas.openxmlformats.org/officeDocument/2006/relationships/image" Target="../media/image14.jpeg"/><Relationship Id="rId32" Type="http://schemas.openxmlformats.org/officeDocument/2006/relationships/image" Target="../media/image35.emf"/><Relationship Id="rId37" Type="http://schemas.openxmlformats.org/officeDocument/2006/relationships/image" Target="../media/image40.emf"/><Relationship Id="rId53" Type="http://schemas.openxmlformats.org/officeDocument/2006/relationships/image" Target="../media/image56.emf"/><Relationship Id="rId58" Type="http://schemas.openxmlformats.org/officeDocument/2006/relationships/image" Target="../media/image61.emf"/><Relationship Id="rId74" Type="http://schemas.openxmlformats.org/officeDocument/2006/relationships/image" Target="../media/image77.jpeg"/><Relationship Id="rId79" Type="http://schemas.openxmlformats.org/officeDocument/2006/relationships/oleObject" Target="../embeddings/oleObject3.bin"/><Relationship Id="rId5" Type="http://schemas.openxmlformats.org/officeDocument/2006/relationships/image" Target="../media/image8.png"/><Relationship Id="rId19" Type="http://schemas.openxmlformats.org/officeDocument/2006/relationships/image" Target="../media/image22.png"/><Relationship Id="rId14" Type="http://schemas.openxmlformats.org/officeDocument/2006/relationships/image" Target="../media/image17.jpeg"/><Relationship Id="rId22" Type="http://schemas.openxmlformats.org/officeDocument/2006/relationships/image" Target="../media/image25.emf"/><Relationship Id="rId27" Type="http://schemas.openxmlformats.org/officeDocument/2006/relationships/image" Target="../media/image30.emf"/><Relationship Id="rId30" Type="http://schemas.openxmlformats.org/officeDocument/2006/relationships/image" Target="../media/image33.emf"/><Relationship Id="rId35" Type="http://schemas.openxmlformats.org/officeDocument/2006/relationships/image" Target="../media/image38.emf"/><Relationship Id="rId43" Type="http://schemas.openxmlformats.org/officeDocument/2006/relationships/image" Target="../media/image46.emf"/><Relationship Id="rId48" Type="http://schemas.openxmlformats.org/officeDocument/2006/relationships/image" Target="../media/image51.emf"/><Relationship Id="rId56" Type="http://schemas.openxmlformats.org/officeDocument/2006/relationships/image" Target="../media/image59.emf"/><Relationship Id="rId64" Type="http://schemas.openxmlformats.org/officeDocument/2006/relationships/image" Target="../media/image67.emf"/><Relationship Id="rId69" Type="http://schemas.openxmlformats.org/officeDocument/2006/relationships/image" Target="../media/image72.jpeg"/><Relationship Id="rId77" Type="http://schemas.openxmlformats.org/officeDocument/2006/relationships/oleObject" Target="../embeddings/oleObject2.bin"/><Relationship Id="rId8" Type="http://schemas.openxmlformats.org/officeDocument/2006/relationships/image" Target="../media/image11.png"/><Relationship Id="rId51" Type="http://schemas.openxmlformats.org/officeDocument/2006/relationships/image" Target="../media/image54.emf"/><Relationship Id="rId72" Type="http://schemas.openxmlformats.org/officeDocument/2006/relationships/image" Target="../media/image75.png"/><Relationship Id="rId80" Type="http://schemas.openxmlformats.org/officeDocument/2006/relationships/image" Target="../media/image3.png"/><Relationship Id="rId85" Type="http://schemas.openxmlformats.org/officeDocument/2006/relationships/oleObject" Target="../embeddings/oleObject5.bin"/><Relationship Id="rId3" Type="http://schemas.openxmlformats.org/officeDocument/2006/relationships/image" Target="../media/image6.png"/><Relationship Id="rId12" Type="http://schemas.openxmlformats.org/officeDocument/2006/relationships/image" Target="../media/image15.gif"/><Relationship Id="rId17" Type="http://schemas.openxmlformats.org/officeDocument/2006/relationships/image" Target="../media/image20.png"/><Relationship Id="rId25" Type="http://schemas.openxmlformats.org/officeDocument/2006/relationships/image" Target="../media/image28.emf"/><Relationship Id="rId33" Type="http://schemas.openxmlformats.org/officeDocument/2006/relationships/image" Target="../media/image36.emf"/><Relationship Id="rId38" Type="http://schemas.openxmlformats.org/officeDocument/2006/relationships/image" Target="../media/image41.emf"/><Relationship Id="rId46" Type="http://schemas.openxmlformats.org/officeDocument/2006/relationships/image" Target="../media/image49.emf"/><Relationship Id="rId59" Type="http://schemas.openxmlformats.org/officeDocument/2006/relationships/image" Target="../media/image62.emf"/><Relationship Id="rId67" Type="http://schemas.openxmlformats.org/officeDocument/2006/relationships/image" Target="../media/image70.jpeg"/><Relationship Id="rId20" Type="http://schemas.openxmlformats.org/officeDocument/2006/relationships/image" Target="../media/image23.emf"/><Relationship Id="rId41" Type="http://schemas.openxmlformats.org/officeDocument/2006/relationships/image" Target="../media/image44.emf"/><Relationship Id="rId54" Type="http://schemas.openxmlformats.org/officeDocument/2006/relationships/image" Target="../media/image57.emf"/><Relationship Id="rId62" Type="http://schemas.openxmlformats.org/officeDocument/2006/relationships/image" Target="../media/image65.emf"/><Relationship Id="rId70" Type="http://schemas.openxmlformats.org/officeDocument/2006/relationships/image" Target="../media/image73.jpeg"/><Relationship Id="rId75" Type="http://schemas.openxmlformats.org/officeDocument/2006/relationships/oleObject" Target="../embeddings/oleObject1.bin"/><Relationship Id="rId83" Type="http://schemas.openxmlformats.org/officeDocument/2006/relationships/image" Target="../media/image4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png"/><Relationship Id="rId15" Type="http://schemas.openxmlformats.org/officeDocument/2006/relationships/image" Target="../media/image18.wmf"/><Relationship Id="rId23" Type="http://schemas.openxmlformats.org/officeDocument/2006/relationships/image" Target="../media/image26.emf"/><Relationship Id="rId28" Type="http://schemas.openxmlformats.org/officeDocument/2006/relationships/image" Target="../media/image31.emf"/><Relationship Id="rId36" Type="http://schemas.openxmlformats.org/officeDocument/2006/relationships/image" Target="../media/image39.emf"/><Relationship Id="rId49" Type="http://schemas.openxmlformats.org/officeDocument/2006/relationships/image" Target="../media/image52.emf"/><Relationship Id="rId57" Type="http://schemas.openxmlformats.org/officeDocument/2006/relationships/image" Target="../media/image60.emf"/><Relationship Id="rId10" Type="http://schemas.openxmlformats.org/officeDocument/2006/relationships/image" Target="../media/image13.png"/><Relationship Id="rId31" Type="http://schemas.openxmlformats.org/officeDocument/2006/relationships/image" Target="../media/image34.emf"/><Relationship Id="rId44" Type="http://schemas.openxmlformats.org/officeDocument/2006/relationships/image" Target="../media/image47.emf"/><Relationship Id="rId52" Type="http://schemas.openxmlformats.org/officeDocument/2006/relationships/image" Target="../media/image55.emf"/><Relationship Id="rId60" Type="http://schemas.openxmlformats.org/officeDocument/2006/relationships/image" Target="../media/image63.png"/><Relationship Id="rId65" Type="http://schemas.openxmlformats.org/officeDocument/2006/relationships/image" Target="../media/image68.emf"/><Relationship Id="rId73" Type="http://schemas.openxmlformats.org/officeDocument/2006/relationships/image" Target="../media/image76.jpeg"/><Relationship Id="rId78" Type="http://schemas.openxmlformats.org/officeDocument/2006/relationships/image" Target="../media/image2.png"/><Relationship Id="rId81" Type="http://schemas.openxmlformats.org/officeDocument/2006/relationships/image" Target="../media/image78.emf"/><Relationship Id="rId86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3" Type="http://schemas.openxmlformats.org/officeDocument/2006/relationships/image" Target="../media/image16.jpeg"/><Relationship Id="rId18" Type="http://schemas.openxmlformats.org/officeDocument/2006/relationships/image" Target="../media/image21.png"/><Relationship Id="rId39" Type="http://schemas.openxmlformats.org/officeDocument/2006/relationships/image" Target="../media/image42.emf"/><Relationship Id="rId34" Type="http://schemas.openxmlformats.org/officeDocument/2006/relationships/image" Target="../media/image37.emf"/><Relationship Id="rId50" Type="http://schemas.openxmlformats.org/officeDocument/2006/relationships/image" Target="../media/image53.emf"/><Relationship Id="rId55" Type="http://schemas.openxmlformats.org/officeDocument/2006/relationships/image" Target="../media/image58.emf"/><Relationship Id="rId76" Type="http://schemas.openxmlformats.org/officeDocument/2006/relationships/image" Target="../media/image1.png"/><Relationship Id="rId7" Type="http://schemas.openxmlformats.org/officeDocument/2006/relationships/image" Target="../media/image10.png"/><Relationship Id="rId71" Type="http://schemas.openxmlformats.org/officeDocument/2006/relationships/image" Target="../media/image74.png"/><Relationship Id="rId2" Type="http://schemas.openxmlformats.org/officeDocument/2006/relationships/slideLayout" Target="../slideLayouts/slideLayout1.xml"/><Relationship Id="rId29" Type="http://schemas.openxmlformats.org/officeDocument/2006/relationships/image" Target="../media/image32.emf"/><Relationship Id="rId24" Type="http://schemas.openxmlformats.org/officeDocument/2006/relationships/image" Target="../media/image27.emf"/><Relationship Id="rId40" Type="http://schemas.openxmlformats.org/officeDocument/2006/relationships/image" Target="../media/image43.emf"/><Relationship Id="rId45" Type="http://schemas.openxmlformats.org/officeDocument/2006/relationships/image" Target="../media/image48.emf"/><Relationship Id="rId66" Type="http://schemas.openxmlformats.org/officeDocument/2006/relationships/image" Target="../media/image69.png"/><Relationship Id="rId87" Type="http://schemas.openxmlformats.org/officeDocument/2006/relationships/image" Target="../media/image80.emf"/><Relationship Id="rId61" Type="http://schemas.openxmlformats.org/officeDocument/2006/relationships/image" Target="../media/image64.emf"/><Relationship Id="rId82" Type="http://schemas.openxmlformats.org/officeDocument/2006/relationships/oleObject" Target="../embeddings/oleObject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237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417250" y="3164948"/>
            <a:ext cx="9922136" cy="8727010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003237"/>
            </a:solidFill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txBody>
          <a:bodyPr vert="horz" lIns="216000" tIns="1008000" rIns="216000" bIns="288000" rtlCol="0">
            <a:normAutofit/>
          </a:bodyPr>
          <a:lstStyle/>
          <a:p>
            <a:pPr algn="just">
              <a:buFont typeface="Arial"/>
              <a:buNone/>
            </a:pPr>
            <a:endParaRPr lang="en-US" sz="3200">
              <a:solidFill>
                <a:schemeClr val="tx1"/>
              </a:solidFill>
              <a:latin typeface="Times"/>
              <a:cs typeface="Time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1"/>
            <a:ext cx="21388388" cy="2793855"/>
          </a:xfrm>
          <a:prstGeom prst="rect">
            <a:avLst/>
          </a:prstGeom>
          <a:solidFill>
            <a:srgbClr val="003237"/>
          </a:solidFill>
          <a:ln>
            <a:solidFill>
              <a:srgbClr val="003237"/>
            </a:solidFill>
          </a:ln>
        </p:spPr>
        <p:txBody>
          <a:bodyPr rIns="288000">
            <a:normAutofit fontScale="90000"/>
          </a:bodyPr>
          <a:lstStyle/>
          <a:p>
            <a:pPr marL="15875">
              <a:tabLst>
                <a:tab pos="25479375" algn="l"/>
              </a:tabLst>
            </a:pPr>
            <a:r>
              <a:rPr lang="en-US" sz="7200" cap="small" spc="500" dirty="0" smtClean="0">
                <a:solidFill>
                  <a:srgbClr val="FFFFFF"/>
                </a:solidFill>
                <a:latin typeface="Times"/>
                <a:cs typeface="Times"/>
              </a:rPr>
              <a:t>Department of Chemical Engineering – Nanomaterials, Catalysis &amp; Electrochemistry </a:t>
            </a:r>
            <a:endParaRPr lang="en-US" sz="7200" cap="small" spc="500" dirty="0">
              <a:solidFill>
                <a:srgbClr val="FFFFFF"/>
              </a:solidFill>
              <a:latin typeface="Times"/>
              <a:cs typeface="Time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33362" y="28737849"/>
            <a:ext cx="116730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5">
                    <a:lumMod val="75000"/>
                    <a:lumOff val="25000"/>
                  </a:schemeClr>
                </a:solidFill>
              </a:rPr>
              <a:t>University of Liège, Belgium</a:t>
            </a:r>
          </a:p>
          <a:p>
            <a:r>
              <a:rPr lang="en-US" sz="2000" dirty="0" smtClean="0">
                <a:solidFill>
                  <a:schemeClr val="accent5">
                    <a:lumMod val="75000"/>
                    <a:lumOff val="25000"/>
                  </a:schemeClr>
                </a:solidFill>
              </a:rPr>
              <a:t>Department of Chemical Engineering – www.chimapp.ulg.ac.be</a:t>
            </a:r>
          </a:p>
          <a:p>
            <a:r>
              <a:rPr lang="en-US" sz="2000" dirty="0" smtClean="0">
                <a:solidFill>
                  <a:schemeClr val="accent5">
                    <a:lumMod val="75000"/>
                    <a:lumOff val="25000"/>
                  </a:schemeClr>
                </a:solidFill>
              </a:rPr>
              <a:t>Nanomaterials, Catalysis &amp; Electrochemistry – www.nce.ulg.ac.be</a:t>
            </a:r>
          </a:p>
          <a:p>
            <a:r>
              <a:rPr lang="en-US" sz="2000" dirty="0" smtClean="0">
                <a:solidFill>
                  <a:schemeClr val="accent5">
                    <a:lumMod val="75000"/>
                    <a:lumOff val="25000"/>
                  </a:schemeClr>
                </a:solidFill>
              </a:rPr>
              <a:t>Contact: </a:t>
            </a:r>
            <a:r>
              <a:rPr lang="en-US" sz="2000" dirty="0" err="1" smtClean="0">
                <a:solidFill>
                  <a:schemeClr val="accent5">
                    <a:lumMod val="75000"/>
                    <a:lumOff val="25000"/>
                  </a:schemeClr>
                </a:solidFill>
              </a:rPr>
              <a:t>Stéphanie</a:t>
            </a:r>
            <a:r>
              <a:rPr lang="en-US" sz="2000" dirty="0" smtClean="0">
                <a:solidFill>
                  <a:schemeClr val="accent5">
                    <a:lumMod val="75000"/>
                    <a:lumOff val="25000"/>
                  </a:schemeClr>
                </a:solidFill>
              </a:rPr>
              <a:t> LAMBERT, </a:t>
            </a:r>
            <a:r>
              <a:rPr lang="en-US" sz="2000" dirty="0">
                <a:solidFill>
                  <a:schemeClr val="accent5">
                    <a:lumMod val="75000"/>
                    <a:lumOff val="25000"/>
                  </a:schemeClr>
                </a:solidFill>
                <a:latin typeface="Wingdings" charset="2"/>
                <a:cs typeface="Wingdings" charset="2"/>
              </a:rPr>
              <a:t>*</a:t>
            </a:r>
            <a:r>
              <a:rPr lang="en-US" sz="2000" dirty="0" smtClean="0">
                <a:solidFill>
                  <a:schemeClr val="accent5">
                    <a:lumMod val="75000"/>
                    <a:lumOff val="25000"/>
                  </a:schemeClr>
                </a:solidFill>
              </a:rPr>
              <a:t> Stephanie.lambert@ulg.ac.be, </a:t>
            </a:r>
            <a:r>
              <a:rPr lang="en-US" sz="2000" dirty="0" smtClean="0">
                <a:solidFill>
                  <a:schemeClr val="accent5">
                    <a:lumMod val="75000"/>
                    <a:lumOff val="25000"/>
                  </a:schemeClr>
                </a:solidFill>
                <a:latin typeface="Wingdings" charset="2"/>
                <a:cs typeface="Wingdings" charset="2"/>
              </a:rPr>
              <a:t>(</a:t>
            </a:r>
            <a:r>
              <a:rPr lang="en-US" sz="2000" dirty="0" smtClean="0">
                <a:solidFill>
                  <a:schemeClr val="accent5">
                    <a:lumMod val="75000"/>
                    <a:lumOff val="25000"/>
                  </a:schemeClr>
                </a:solidFill>
              </a:rPr>
              <a:t> +32 4 366 47 71</a:t>
            </a:r>
            <a:endParaRPr lang="en-US" sz="2000" dirty="0">
              <a:solidFill>
                <a:schemeClr val="accent5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64" y="28564276"/>
            <a:ext cx="1935162" cy="141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ZoneTexte 17"/>
          <p:cNvSpPr txBox="1"/>
          <p:nvPr/>
        </p:nvSpPr>
        <p:spPr>
          <a:xfrm>
            <a:off x="8858492" y="12453501"/>
            <a:ext cx="2854418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fr-BE" sz="2800" dirty="0" smtClean="0">
                <a:solidFill>
                  <a:schemeClr val="accent5"/>
                </a:solidFill>
              </a:rPr>
              <a:t>Sol-Gel </a:t>
            </a:r>
            <a:r>
              <a:rPr lang="fr-BE" sz="2800" dirty="0" err="1" smtClean="0">
                <a:solidFill>
                  <a:schemeClr val="accent5"/>
                </a:solidFill>
              </a:rPr>
              <a:t>Process</a:t>
            </a:r>
            <a:endParaRPr lang="fr-BE" sz="2800" dirty="0">
              <a:solidFill>
                <a:schemeClr val="accent5"/>
              </a:solidFill>
            </a:endParaRPr>
          </a:p>
        </p:txBody>
      </p:sp>
      <p:grpSp>
        <p:nvGrpSpPr>
          <p:cNvPr id="8" name="Group 9"/>
          <p:cNvGrpSpPr>
            <a:grpSpLocks noChangeAspect="1"/>
          </p:cNvGrpSpPr>
          <p:nvPr/>
        </p:nvGrpSpPr>
        <p:grpSpPr bwMode="auto">
          <a:xfrm>
            <a:off x="6232826" y="13194695"/>
            <a:ext cx="8213119" cy="4576547"/>
            <a:chOff x="3944" y="8987"/>
            <a:chExt cx="5397" cy="3264"/>
          </a:xfrm>
        </p:grpSpPr>
        <p:sp>
          <p:nvSpPr>
            <p:cNvPr id="9" name="AutoShape 8"/>
            <p:cNvSpPr>
              <a:spLocks noChangeAspect="1" noChangeArrowheads="1" noTextEdit="1"/>
            </p:cNvSpPr>
            <p:nvPr/>
          </p:nvSpPr>
          <p:spPr bwMode="auto">
            <a:xfrm>
              <a:off x="3944" y="8987"/>
              <a:ext cx="5397" cy="3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 sz="2000">
                <a:solidFill>
                  <a:schemeClr val="accent5"/>
                </a:solidFill>
              </a:endParaRPr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4900" y="9376"/>
              <a:ext cx="164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2000" dirty="0">
                  <a:solidFill>
                    <a:schemeClr val="accent5"/>
                  </a:solidFill>
                  <a:latin typeface="Times New Roman" panose="02020603050405020304" pitchFamily="18" charset="0"/>
                </a:rPr>
                <a:t> </a:t>
              </a:r>
              <a:r>
                <a:rPr lang="fr-FR" altLang="fr-FR" sz="2000" dirty="0" smtClean="0">
                  <a:solidFill>
                    <a:schemeClr val="accent5"/>
                  </a:solidFill>
                  <a:latin typeface="Times New Roman" panose="02020603050405020304" pitchFamily="18" charset="0"/>
                </a:rPr>
                <a:t>X</a:t>
              </a:r>
              <a:endParaRPr kumimoji="0" lang="fr-FR" altLang="fr-FR" sz="2000" b="0" i="0" u="none" strike="noStrike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</a:endParaRPr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4981" y="9262"/>
              <a:ext cx="16" cy="87"/>
            </a:xfrm>
            <a:prstGeom prst="rect">
              <a:avLst/>
            </a:prstGeom>
            <a:solidFill>
              <a:schemeClr val="accent5"/>
            </a:solidFill>
            <a:ln w="0" cap="flat">
              <a:solidFill>
                <a:schemeClr val="accent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 sz="2000">
                <a:solidFill>
                  <a:schemeClr val="accent5"/>
                </a:solidFill>
              </a:endParaRPr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4981" y="9566"/>
              <a:ext cx="16" cy="87"/>
            </a:xfrm>
            <a:prstGeom prst="rect">
              <a:avLst/>
            </a:prstGeom>
            <a:solidFill>
              <a:schemeClr val="accent5"/>
            </a:solidFill>
            <a:ln w="0" cap="flat">
              <a:solidFill>
                <a:schemeClr val="accent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 sz="2000">
                <a:solidFill>
                  <a:schemeClr val="accent5"/>
                </a:solidFill>
              </a:endParaRPr>
            </a:p>
          </p:txBody>
        </p:sp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5076" y="9471"/>
              <a:ext cx="87" cy="17"/>
            </a:xfrm>
            <a:prstGeom prst="rect">
              <a:avLst/>
            </a:prstGeom>
            <a:solidFill>
              <a:schemeClr val="accent5"/>
            </a:solidFill>
            <a:ln w="0" cap="flat">
              <a:solidFill>
                <a:schemeClr val="accent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 sz="2000">
                <a:solidFill>
                  <a:schemeClr val="accent5"/>
                </a:solidFill>
              </a:endParaRPr>
            </a:p>
          </p:txBody>
        </p:sp>
        <p:sp>
          <p:nvSpPr>
            <p:cNvPr id="20" name="Rectangle 14"/>
            <p:cNvSpPr>
              <a:spLocks noChangeArrowheads="1"/>
            </p:cNvSpPr>
            <p:nvPr/>
          </p:nvSpPr>
          <p:spPr bwMode="auto">
            <a:xfrm>
              <a:off x="4772" y="9471"/>
              <a:ext cx="86" cy="17"/>
            </a:xfrm>
            <a:prstGeom prst="rect">
              <a:avLst/>
            </a:prstGeom>
            <a:solidFill>
              <a:schemeClr val="accent5"/>
            </a:solidFill>
            <a:ln w="0" cap="flat">
              <a:solidFill>
                <a:schemeClr val="accent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 sz="2000">
                <a:solidFill>
                  <a:schemeClr val="accent5"/>
                </a:solidFill>
              </a:endParaRPr>
            </a:p>
          </p:txBody>
        </p:sp>
        <p:sp>
          <p:nvSpPr>
            <p:cNvPr id="21" name="Rectangle 15"/>
            <p:cNvSpPr>
              <a:spLocks noChangeArrowheads="1"/>
            </p:cNvSpPr>
            <p:nvPr/>
          </p:nvSpPr>
          <p:spPr bwMode="auto">
            <a:xfrm>
              <a:off x="4900" y="9071"/>
              <a:ext cx="235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000" b="0" i="0" u="none" strike="noStrike" cap="none" normalizeH="0" baseline="0" smtClean="0">
                  <a:ln>
                    <a:noFill/>
                  </a:ln>
                  <a:solidFill>
                    <a:schemeClr val="accent5"/>
                  </a:solidFill>
                  <a:effectLst/>
                  <a:latin typeface="Times New Roman" panose="02020603050405020304" pitchFamily="18" charset="0"/>
                </a:rPr>
                <a:t>OR</a:t>
              </a:r>
              <a:endParaRPr kumimoji="0" lang="fr-FR" altLang="fr-FR" sz="2000" b="0" i="0" u="none" strike="noStrike" cap="none" normalizeH="0" baseline="0" smtClean="0">
                <a:ln>
                  <a:noFill/>
                </a:ln>
                <a:solidFill>
                  <a:schemeClr val="accent5"/>
                </a:solidFill>
                <a:effectLst/>
              </a:endParaRPr>
            </a:p>
          </p:txBody>
        </p:sp>
        <p:sp>
          <p:nvSpPr>
            <p:cNvPr id="22" name="Rectangle 16"/>
            <p:cNvSpPr>
              <a:spLocks noChangeArrowheads="1"/>
            </p:cNvSpPr>
            <p:nvPr/>
          </p:nvSpPr>
          <p:spPr bwMode="auto">
            <a:xfrm>
              <a:off x="4900" y="9680"/>
              <a:ext cx="235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000" b="0" i="0" u="none" strike="noStrike" cap="none" normalizeH="0" baseline="0" smtClean="0">
                  <a:ln>
                    <a:noFill/>
                  </a:ln>
                  <a:solidFill>
                    <a:schemeClr val="accent5"/>
                  </a:solidFill>
                  <a:effectLst/>
                  <a:latin typeface="Times New Roman" panose="02020603050405020304" pitchFamily="18" charset="0"/>
                </a:rPr>
                <a:t>OR</a:t>
              </a:r>
              <a:endParaRPr kumimoji="0" lang="fr-FR" altLang="fr-FR" sz="2000" b="0" i="0" u="none" strike="noStrike" cap="none" normalizeH="0" baseline="0" smtClean="0">
                <a:ln>
                  <a:noFill/>
                </a:ln>
                <a:solidFill>
                  <a:schemeClr val="accent5"/>
                </a:solidFill>
                <a:effectLst/>
              </a:endParaRPr>
            </a:p>
          </p:txBody>
        </p:sp>
        <p:sp>
          <p:nvSpPr>
            <p:cNvPr id="24" name="Rectangle 17"/>
            <p:cNvSpPr>
              <a:spLocks noChangeArrowheads="1"/>
            </p:cNvSpPr>
            <p:nvPr/>
          </p:nvSpPr>
          <p:spPr bwMode="auto">
            <a:xfrm>
              <a:off x="4509" y="9376"/>
              <a:ext cx="235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000" b="0" i="0" u="none" strike="noStrike" cap="none" normalizeH="0" baseline="0" smtClean="0">
                  <a:ln>
                    <a:noFill/>
                  </a:ln>
                  <a:solidFill>
                    <a:schemeClr val="accent5"/>
                  </a:solidFill>
                  <a:effectLst/>
                  <a:latin typeface="Times New Roman" panose="02020603050405020304" pitchFamily="18" charset="0"/>
                </a:rPr>
                <a:t>RO</a:t>
              </a:r>
              <a:endParaRPr kumimoji="0" lang="fr-FR" altLang="fr-FR" sz="2000" b="0" i="0" u="none" strike="noStrike" cap="none" normalizeH="0" baseline="0" smtClean="0">
                <a:ln>
                  <a:noFill/>
                </a:ln>
                <a:solidFill>
                  <a:schemeClr val="accent5"/>
                </a:solidFill>
                <a:effectLst/>
              </a:endParaRPr>
            </a:p>
          </p:txBody>
        </p:sp>
        <p:sp>
          <p:nvSpPr>
            <p:cNvPr id="25" name="Rectangle 18"/>
            <p:cNvSpPr>
              <a:spLocks noChangeArrowheads="1"/>
            </p:cNvSpPr>
            <p:nvPr/>
          </p:nvSpPr>
          <p:spPr bwMode="auto">
            <a:xfrm>
              <a:off x="5204" y="9376"/>
              <a:ext cx="235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000" b="0" i="0" u="none" strike="noStrike" cap="none" normalizeH="0" baseline="0" dirty="0" smtClean="0">
                  <a:ln>
                    <a:noFill/>
                  </a:ln>
                  <a:solidFill>
                    <a:schemeClr val="accent5"/>
                  </a:solidFill>
                  <a:effectLst/>
                  <a:latin typeface="Times New Roman" panose="02020603050405020304" pitchFamily="18" charset="0"/>
                </a:rPr>
                <a:t>OR</a:t>
              </a:r>
              <a:endParaRPr kumimoji="0" lang="fr-FR" altLang="fr-FR" sz="2000" b="0" i="0" u="none" strike="noStrike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</a:endParaRPr>
            </a:p>
          </p:txBody>
        </p:sp>
        <p:sp>
          <p:nvSpPr>
            <p:cNvPr id="26" name="Rectangle 19"/>
            <p:cNvSpPr>
              <a:spLocks noChangeArrowheads="1"/>
            </p:cNvSpPr>
            <p:nvPr/>
          </p:nvSpPr>
          <p:spPr bwMode="auto">
            <a:xfrm>
              <a:off x="6681" y="9376"/>
              <a:ext cx="14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000" b="0" i="0" u="none" strike="noStrike" cap="none" normalizeH="0" baseline="0" dirty="0" smtClean="0">
                  <a:ln>
                    <a:noFill/>
                  </a:ln>
                  <a:solidFill>
                    <a:schemeClr val="accent5"/>
                  </a:solidFill>
                  <a:effectLst/>
                  <a:latin typeface="Times New Roman" panose="02020603050405020304" pitchFamily="18" charset="0"/>
                </a:rPr>
                <a:t>Si</a:t>
              </a:r>
              <a:endParaRPr kumimoji="0" lang="fr-FR" altLang="fr-FR" sz="2000" b="0" i="0" u="none" strike="noStrike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</a:endParaRPr>
            </a:p>
          </p:txBody>
        </p:sp>
        <p:sp>
          <p:nvSpPr>
            <p:cNvPr id="27" name="Rectangle 20"/>
            <p:cNvSpPr>
              <a:spLocks noChangeArrowheads="1"/>
            </p:cNvSpPr>
            <p:nvPr/>
          </p:nvSpPr>
          <p:spPr bwMode="auto">
            <a:xfrm>
              <a:off x="6762" y="9262"/>
              <a:ext cx="16" cy="87"/>
            </a:xfrm>
            <a:prstGeom prst="rect">
              <a:avLst/>
            </a:prstGeom>
            <a:solidFill>
              <a:schemeClr val="accent5"/>
            </a:solidFill>
            <a:ln w="0" cap="flat">
              <a:solidFill>
                <a:schemeClr val="accent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 sz="2000">
                <a:solidFill>
                  <a:schemeClr val="accent5"/>
                </a:solidFill>
              </a:endParaRPr>
            </a:p>
          </p:txBody>
        </p:sp>
        <p:sp>
          <p:nvSpPr>
            <p:cNvPr id="28" name="Rectangle 21"/>
            <p:cNvSpPr>
              <a:spLocks noChangeArrowheads="1"/>
            </p:cNvSpPr>
            <p:nvPr/>
          </p:nvSpPr>
          <p:spPr bwMode="auto">
            <a:xfrm>
              <a:off x="6762" y="9566"/>
              <a:ext cx="16" cy="87"/>
            </a:xfrm>
            <a:prstGeom prst="rect">
              <a:avLst/>
            </a:prstGeom>
            <a:solidFill>
              <a:schemeClr val="accent5"/>
            </a:solidFill>
            <a:ln w="0" cap="flat">
              <a:solidFill>
                <a:schemeClr val="accent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 sz="2000">
                <a:solidFill>
                  <a:schemeClr val="accent5"/>
                </a:solidFill>
              </a:endParaRPr>
            </a:p>
          </p:txBody>
        </p:sp>
        <p:sp>
          <p:nvSpPr>
            <p:cNvPr id="29" name="Rectangle 22"/>
            <p:cNvSpPr>
              <a:spLocks noChangeArrowheads="1"/>
            </p:cNvSpPr>
            <p:nvPr/>
          </p:nvSpPr>
          <p:spPr bwMode="auto">
            <a:xfrm>
              <a:off x="6857" y="9471"/>
              <a:ext cx="86" cy="17"/>
            </a:xfrm>
            <a:prstGeom prst="rect">
              <a:avLst/>
            </a:prstGeom>
            <a:solidFill>
              <a:schemeClr val="accent5"/>
            </a:solidFill>
            <a:ln w="0" cap="flat">
              <a:solidFill>
                <a:schemeClr val="accent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 sz="2000">
                <a:solidFill>
                  <a:schemeClr val="accent5"/>
                </a:solidFill>
              </a:endParaRPr>
            </a:p>
          </p:txBody>
        </p:sp>
        <p:sp>
          <p:nvSpPr>
            <p:cNvPr id="30" name="Rectangle 23"/>
            <p:cNvSpPr>
              <a:spLocks noChangeArrowheads="1"/>
            </p:cNvSpPr>
            <p:nvPr/>
          </p:nvSpPr>
          <p:spPr bwMode="auto">
            <a:xfrm>
              <a:off x="6552" y="9471"/>
              <a:ext cx="87" cy="17"/>
            </a:xfrm>
            <a:prstGeom prst="rect">
              <a:avLst/>
            </a:prstGeom>
            <a:solidFill>
              <a:schemeClr val="accent5"/>
            </a:solidFill>
            <a:ln w="0" cap="flat">
              <a:solidFill>
                <a:schemeClr val="accent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 sz="2000">
                <a:solidFill>
                  <a:schemeClr val="accent5"/>
                </a:solidFill>
              </a:endParaRPr>
            </a:p>
          </p:txBody>
        </p:sp>
        <p:sp>
          <p:nvSpPr>
            <p:cNvPr id="31" name="Rectangle 24"/>
            <p:cNvSpPr>
              <a:spLocks noChangeArrowheads="1"/>
            </p:cNvSpPr>
            <p:nvPr/>
          </p:nvSpPr>
          <p:spPr bwMode="auto">
            <a:xfrm>
              <a:off x="6681" y="9071"/>
              <a:ext cx="291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000" b="0" i="0" u="none" strike="noStrike" cap="none" normalizeH="0" baseline="0" dirty="0" smtClean="0">
                  <a:ln>
                    <a:noFill/>
                  </a:ln>
                  <a:solidFill>
                    <a:schemeClr val="accent5"/>
                  </a:solidFill>
                  <a:effectLst/>
                  <a:latin typeface="Times New Roman" panose="02020603050405020304" pitchFamily="18" charset="0"/>
                </a:rPr>
                <a:t>OR’</a:t>
              </a:r>
              <a:endParaRPr kumimoji="0" lang="fr-FR" altLang="fr-FR" sz="2000" b="0" i="0" u="none" strike="noStrike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</a:endParaRPr>
            </a:p>
          </p:txBody>
        </p:sp>
        <p:sp>
          <p:nvSpPr>
            <p:cNvPr id="32" name="Rectangle 25"/>
            <p:cNvSpPr>
              <a:spLocks noChangeArrowheads="1"/>
            </p:cNvSpPr>
            <p:nvPr/>
          </p:nvSpPr>
          <p:spPr bwMode="auto">
            <a:xfrm>
              <a:off x="6681" y="9680"/>
              <a:ext cx="291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000" b="0" i="0" u="none" strike="noStrike" cap="none" normalizeH="0" baseline="0" smtClean="0">
                  <a:ln>
                    <a:noFill/>
                  </a:ln>
                  <a:solidFill>
                    <a:schemeClr val="accent5"/>
                  </a:solidFill>
                  <a:effectLst/>
                  <a:latin typeface="Times New Roman" panose="02020603050405020304" pitchFamily="18" charset="0"/>
                </a:rPr>
                <a:t>OR’</a:t>
              </a:r>
              <a:endParaRPr kumimoji="0" lang="fr-FR" altLang="fr-FR" sz="2000" b="0" i="0" u="none" strike="noStrike" cap="none" normalizeH="0" baseline="0" smtClean="0">
                <a:ln>
                  <a:noFill/>
                </a:ln>
                <a:solidFill>
                  <a:schemeClr val="accent5"/>
                </a:solidFill>
                <a:effectLst/>
              </a:endParaRPr>
            </a:p>
          </p:txBody>
        </p:sp>
        <p:sp>
          <p:nvSpPr>
            <p:cNvPr id="33" name="Rectangle 26"/>
            <p:cNvSpPr>
              <a:spLocks noChangeArrowheads="1"/>
            </p:cNvSpPr>
            <p:nvPr/>
          </p:nvSpPr>
          <p:spPr bwMode="auto">
            <a:xfrm>
              <a:off x="6247" y="9376"/>
              <a:ext cx="291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000" b="0" i="0" u="none" strike="noStrike" cap="none" normalizeH="0" baseline="0" smtClean="0">
                  <a:ln>
                    <a:noFill/>
                  </a:ln>
                  <a:solidFill>
                    <a:schemeClr val="accent5"/>
                  </a:solidFill>
                  <a:effectLst/>
                  <a:latin typeface="Times New Roman" panose="02020603050405020304" pitchFamily="18" charset="0"/>
                </a:rPr>
                <a:t>R’O</a:t>
              </a:r>
              <a:endParaRPr kumimoji="0" lang="fr-FR" altLang="fr-FR" sz="2000" b="0" i="0" u="none" strike="noStrike" cap="none" normalizeH="0" baseline="0" smtClean="0">
                <a:ln>
                  <a:noFill/>
                </a:ln>
                <a:solidFill>
                  <a:schemeClr val="accent5"/>
                </a:solidFill>
                <a:effectLst/>
              </a:endParaRPr>
            </a:p>
          </p:txBody>
        </p:sp>
        <p:sp>
          <p:nvSpPr>
            <p:cNvPr id="34" name="Rectangle 27"/>
            <p:cNvSpPr>
              <a:spLocks noChangeArrowheads="1"/>
            </p:cNvSpPr>
            <p:nvPr/>
          </p:nvSpPr>
          <p:spPr bwMode="auto">
            <a:xfrm>
              <a:off x="6985" y="9376"/>
              <a:ext cx="291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000" b="0" i="0" u="none" strike="noStrike" cap="none" normalizeH="0" baseline="0" smtClean="0">
                  <a:ln>
                    <a:noFill/>
                  </a:ln>
                  <a:solidFill>
                    <a:schemeClr val="accent5"/>
                  </a:solidFill>
                  <a:effectLst/>
                  <a:latin typeface="Times New Roman" panose="02020603050405020304" pitchFamily="18" charset="0"/>
                </a:rPr>
                <a:t>(CH</a:t>
              </a:r>
              <a:endParaRPr kumimoji="0" lang="fr-FR" altLang="fr-FR" sz="2000" b="0" i="0" u="none" strike="noStrike" cap="none" normalizeH="0" baseline="0" smtClean="0">
                <a:ln>
                  <a:noFill/>
                </a:ln>
                <a:solidFill>
                  <a:schemeClr val="accent5"/>
                </a:solidFill>
                <a:effectLst/>
              </a:endParaRPr>
            </a:p>
          </p:txBody>
        </p:sp>
        <p:sp>
          <p:nvSpPr>
            <p:cNvPr id="35" name="Rectangle 28"/>
            <p:cNvSpPr>
              <a:spLocks noChangeArrowheads="1"/>
            </p:cNvSpPr>
            <p:nvPr/>
          </p:nvSpPr>
          <p:spPr bwMode="auto">
            <a:xfrm>
              <a:off x="7284" y="9468"/>
              <a:ext cx="84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000" b="0" i="0" u="none" strike="noStrike" cap="none" normalizeH="0" baseline="0" smtClean="0">
                  <a:ln>
                    <a:noFill/>
                  </a:ln>
                  <a:solidFill>
                    <a:schemeClr val="accent5"/>
                  </a:solidFill>
                  <a:effectLst/>
                  <a:latin typeface="Times New Roman" panose="02020603050405020304" pitchFamily="18" charset="0"/>
                </a:rPr>
                <a:t>2</a:t>
              </a:r>
              <a:endParaRPr kumimoji="0" lang="fr-FR" altLang="fr-FR" sz="2000" b="0" i="0" u="none" strike="noStrike" cap="none" normalizeH="0" baseline="0" smtClean="0">
                <a:ln>
                  <a:noFill/>
                </a:ln>
                <a:solidFill>
                  <a:schemeClr val="accent5"/>
                </a:solidFill>
                <a:effectLst/>
              </a:endParaRPr>
            </a:p>
          </p:txBody>
        </p:sp>
        <p:sp>
          <p:nvSpPr>
            <p:cNvPr id="36" name="Rectangle 29"/>
            <p:cNvSpPr>
              <a:spLocks noChangeArrowheads="1"/>
            </p:cNvSpPr>
            <p:nvPr/>
          </p:nvSpPr>
          <p:spPr bwMode="auto">
            <a:xfrm>
              <a:off x="7343" y="9376"/>
              <a:ext cx="56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000" b="0" i="0" u="none" strike="noStrike" cap="none" normalizeH="0" baseline="0" smtClean="0">
                  <a:ln>
                    <a:noFill/>
                  </a:ln>
                  <a:solidFill>
                    <a:schemeClr val="accent5"/>
                  </a:solidFill>
                  <a:effectLst/>
                  <a:latin typeface="Times New Roman" panose="02020603050405020304" pitchFamily="18" charset="0"/>
                </a:rPr>
                <a:t>)</a:t>
              </a:r>
              <a:endParaRPr kumimoji="0" lang="fr-FR" altLang="fr-FR" sz="2000" b="0" i="0" u="none" strike="noStrike" cap="none" normalizeH="0" baseline="0" smtClean="0">
                <a:ln>
                  <a:noFill/>
                </a:ln>
                <a:solidFill>
                  <a:schemeClr val="accent5"/>
                </a:solidFill>
                <a:effectLst/>
              </a:endParaRPr>
            </a:p>
          </p:txBody>
        </p:sp>
        <p:sp>
          <p:nvSpPr>
            <p:cNvPr id="38" name="Rectangle 30"/>
            <p:cNvSpPr>
              <a:spLocks noChangeArrowheads="1"/>
            </p:cNvSpPr>
            <p:nvPr/>
          </p:nvSpPr>
          <p:spPr bwMode="auto">
            <a:xfrm>
              <a:off x="7403" y="9468"/>
              <a:ext cx="84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000" b="0" i="0" u="none" strike="noStrike" cap="none" normalizeH="0" baseline="0" smtClean="0">
                  <a:ln>
                    <a:noFill/>
                  </a:ln>
                  <a:solidFill>
                    <a:schemeClr val="accent5"/>
                  </a:solidFill>
                  <a:effectLst/>
                  <a:latin typeface="Times New Roman" panose="02020603050405020304" pitchFamily="18" charset="0"/>
                </a:rPr>
                <a:t>3</a:t>
              </a:r>
              <a:endParaRPr kumimoji="0" lang="fr-FR" altLang="fr-FR" sz="2000" b="0" i="0" u="none" strike="noStrike" cap="none" normalizeH="0" baseline="0" smtClean="0">
                <a:ln>
                  <a:noFill/>
                </a:ln>
                <a:solidFill>
                  <a:schemeClr val="accent5"/>
                </a:solidFill>
                <a:effectLst/>
              </a:endParaRPr>
            </a:p>
          </p:txBody>
        </p:sp>
        <p:sp>
          <p:nvSpPr>
            <p:cNvPr id="39" name="Rectangle 31"/>
            <p:cNvSpPr>
              <a:spLocks noChangeArrowheads="1"/>
            </p:cNvSpPr>
            <p:nvPr/>
          </p:nvSpPr>
          <p:spPr bwMode="auto">
            <a:xfrm>
              <a:off x="8357" y="9071"/>
              <a:ext cx="235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000" b="0" i="0" u="none" strike="noStrike" cap="none" normalizeH="0" baseline="0" smtClean="0">
                  <a:ln>
                    <a:noFill/>
                  </a:ln>
                  <a:solidFill>
                    <a:schemeClr val="accent5"/>
                  </a:solidFill>
                  <a:effectLst/>
                  <a:latin typeface="Times New Roman" panose="02020603050405020304" pitchFamily="18" charset="0"/>
                </a:rPr>
                <a:t>CH</a:t>
              </a:r>
              <a:endParaRPr kumimoji="0" lang="fr-FR" altLang="fr-FR" sz="2000" b="0" i="0" u="none" strike="noStrike" cap="none" normalizeH="0" baseline="0" smtClean="0">
                <a:ln>
                  <a:noFill/>
                </a:ln>
                <a:solidFill>
                  <a:schemeClr val="accent5"/>
                </a:solidFill>
                <a:effectLst/>
              </a:endParaRPr>
            </a:p>
          </p:txBody>
        </p:sp>
        <p:sp>
          <p:nvSpPr>
            <p:cNvPr id="40" name="Rectangle 32"/>
            <p:cNvSpPr>
              <a:spLocks noChangeArrowheads="1"/>
            </p:cNvSpPr>
            <p:nvPr/>
          </p:nvSpPr>
          <p:spPr bwMode="auto">
            <a:xfrm>
              <a:off x="8596" y="9163"/>
              <a:ext cx="84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000" b="0" i="0" u="none" strike="noStrike" cap="none" normalizeH="0" baseline="0" smtClean="0">
                  <a:ln>
                    <a:noFill/>
                  </a:ln>
                  <a:solidFill>
                    <a:schemeClr val="accent5"/>
                  </a:solidFill>
                  <a:effectLst/>
                  <a:latin typeface="Times New Roman" panose="02020603050405020304" pitchFamily="18" charset="0"/>
                </a:rPr>
                <a:t>2</a:t>
              </a:r>
              <a:endParaRPr kumimoji="0" lang="fr-FR" altLang="fr-FR" sz="2000" b="0" i="0" u="none" strike="noStrike" cap="none" normalizeH="0" baseline="0" smtClean="0">
                <a:ln>
                  <a:noFill/>
                </a:ln>
                <a:solidFill>
                  <a:schemeClr val="accent5"/>
                </a:solidFill>
                <a:effectLst/>
              </a:endParaRPr>
            </a:p>
          </p:txBody>
        </p:sp>
        <p:sp>
          <p:nvSpPr>
            <p:cNvPr id="41" name="Rectangle 33"/>
            <p:cNvSpPr>
              <a:spLocks noChangeArrowheads="1"/>
            </p:cNvSpPr>
            <p:nvPr/>
          </p:nvSpPr>
          <p:spPr bwMode="auto">
            <a:xfrm>
              <a:off x="7923" y="9071"/>
              <a:ext cx="235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000" b="0" i="0" u="none" strike="noStrike" cap="none" normalizeH="0" baseline="0" smtClean="0">
                  <a:ln>
                    <a:noFill/>
                  </a:ln>
                  <a:solidFill>
                    <a:schemeClr val="accent5"/>
                  </a:solidFill>
                  <a:effectLst/>
                  <a:latin typeface="Times New Roman" panose="02020603050405020304" pitchFamily="18" charset="0"/>
                </a:rPr>
                <a:t>CH</a:t>
              </a:r>
              <a:endParaRPr kumimoji="0" lang="fr-FR" altLang="fr-FR" sz="2000" b="0" i="0" u="none" strike="noStrike" cap="none" normalizeH="0" baseline="0" smtClean="0">
                <a:ln>
                  <a:noFill/>
                </a:ln>
                <a:solidFill>
                  <a:schemeClr val="accent5"/>
                </a:solidFill>
                <a:effectLst/>
              </a:endParaRPr>
            </a:p>
          </p:txBody>
        </p:sp>
        <p:sp>
          <p:nvSpPr>
            <p:cNvPr id="42" name="Rectangle 34"/>
            <p:cNvSpPr>
              <a:spLocks noChangeArrowheads="1"/>
            </p:cNvSpPr>
            <p:nvPr/>
          </p:nvSpPr>
          <p:spPr bwMode="auto">
            <a:xfrm>
              <a:off x="8161" y="9163"/>
              <a:ext cx="84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000" b="0" i="0" u="none" strike="noStrike" cap="none" normalizeH="0" baseline="0" smtClean="0">
                  <a:ln>
                    <a:noFill/>
                  </a:ln>
                  <a:solidFill>
                    <a:schemeClr val="accent5"/>
                  </a:solidFill>
                  <a:effectLst/>
                  <a:latin typeface="Times New Roman" panose="02020603050405020304" pitchFamily="18" charset="0"/>
                </a:rPr>
                <a:t>2</a:t>
              </a:r>
              <a:endParaRPr kumimoji="0" lang="fr-FR" altLang="fr-FR" sz="2000" b="0" i="0" u="none" strike="noStrike" cap="none" normalizeH="0" baseline="0" smtClean="0">
                <a:ln>
                  <a:noFill/>
                </a:ln>
                <a:solidFill>
                  <a:schemeClr val="accent5"/>
                </a:solidFill>
                <a:effectLst/>
              </a:endParaRPr>
            </a:p>
          </p:txBody>
        </p:sp>
        <p:sp>
          <p:nvSpPr>
            <p:cNvPr id="43" name="Rectangle 35"/>
            <p:cNvSpPr>
              <a:spLocks noChangeArrowheads="1"/>
            </p:cNvSpPr>
            <p:nvPr/>
          </p:nvSpPr>
          <p:spPr bwMode="auto">
            <a:xfrm>
              <a:off x="7618" y="9376"/>
              <a:ext cx="244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000" b="0" i="0" u="none" strike="noStrike" cap="none" normalizeH="0" baseline="0" smtClean="0">
                  <a:ln>
                    <a:noFill/>
                  </a:ln>
                  <a:solidFill>
                    <a:schemeClr val="accent5"/>
                  </a:solidFill>
                  <a:effectLst/>
                  <a:latin typeface="Times New Roman" panose="02020603050405020304" pitchFamily="18" charset="0"/>
                </a:rPr>
                <a:t>HN</a:t>
              </a:r>
              <a:endParaRPr kumimoji="0" lang="fr-FR" altLang="fr-FR" sz="2000" b="0" i="0" u="none" strike="noStrike" cap="none" normalizeH="0" baseline="0" smtClean="0">
                <a:ln>
                  <a:noFill/>
                </a:ln>
                <a:solidFill>
                  <a:schemeClr val="accent5"/>
                </a:solidFill>
                <a:effectLst/>
              </a:endParaRPr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7497" y="9471"/>
              <a:ext cx="87" cy="17"/>
            </a:xfrm>
            <a:prstGeom prst="rect">
              <a:avLst/>
            </a:prstGeom>
            <a:solidFill>
              <a:schemeClr val="accent5"/>
            </a:solidFill>
            <a:ln w="0" cap="flat">
              <a:solidFill>
                <a:schemeClr val="accent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 sz="2000">
                <a:solidFill>
                  <a:schemeClr val="accent5"/>
                </a:solidFill>
              </a:endParaRPr>
            </a:p>
          </p:txBody>
        </p:sp>
        <p:sp>
          <p:nvSpPr>
            <p:cNvPr id="45" name="Rectangle 37"/>
            <p:cNvSpPr>
              <a:spLocks noChangeArrowheads="1"/>
            </p:cNvSpPr>
            <p:nvPr/>
          </p:nvSpPr>
          <p:spPr bwMode="auto">
            <a:xfrm>
              <a:off x="8574" y="9376"/>
              <a:ext cx="244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000" b="0" i="0" u="none" strike="noStrike" cap="none" normalizeH="0" baseline="0" smtClean="0">
                  <a:ln>
                    <a:noFill/>
                  </a:ln>
                  <a:solidFill>
                    <a:schemeClr val="accent5"/>
                  </a:solidFill>
                  <a:effectLst/>
                  <a:latin typeface="Times New Roman" panose="02020603050405020304" pitchFamily="18" charset="0"/>
                </a:rPr>
                <a:t>NH</a:t>
              </a:r>
              <a:endParaRPr kumimoji="0" lang="fr-FR" altLang="fr-FR" sz="2000" b="0" i="0" u="none" strike="noStrike" cap="none" normalizeH="0" baseline="0" smtClean="0">
                <a:ln>
                  <a:noFill/>
                </a:ln>
                <a:solidFill>
                  <a:schemeClr val="accent5"/>
                </a:solidFill>
                <a:effectLst/>
              </a:endParaRPr>
            </a:p>
          </p:txBody>
        </p:sp>
        <p:sp>
          <p:nvSpPr>
            <p:cNvPr id="46" name="Rectangle 38"/>
            <p:cNvSpPr>
              <a:spLocks noChangeArrowheads="1"/>
            </p:cNvSpPr>
            <p:nvPr/>
          </p:nvSpPr>
          <p:spPr bwMode="auto">
            <a:xfrm>
              <a:off x="8824" y="9468"/>
              <a:ext cx="84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000" b="0" i="0" u="none" strike="noStrike" cap="none" normalizeH="0" baseline="0" smtClean="0">
                  <a:ln>
                    <a:noFill/>
                  </a:ln>
                  <a:solidFill>
                    <a:schemeClr val="accent5"/>
                  </a:solidFill>
                  <a:effectLst/>
                  <a:latin typeface="Times New Roman" panose="02020603050405020304" pitchFamily="18" charset="0"/>
                </a:rPr>
                <a:t>2</a:t>
              </a:r>
              <a:endParaRPr kumimoji="0" lang="fr-FR" altLang="fr-FR" sz="2000" b="0" i="0" u="none" strike="noStrike" cap="none" normalizeH="0" baseline="0" smtClean="0">
                <a:ln>
                  <a:noFill/>
                </a:ln>
                <a:solidFill>
                  <a:schemeClr val="accent5"/>
                </a:solidFill>
                <a:effectLst/>
              </a:endParaRPr>
            </a:p>
          </p:txBody>
        </p:sp>
        <p:sp>
          <p:nvSpPr>
            <p:cNvPr id="47" name="Rectangle 39"/>
            <p:cNvSpPr>
              <a:spLocks noChangeArrowheads="1"/>
            </p:cNvSpPr>
            <p:nvPr/>
          </p:nvSpPr>
          <p:spPr bwMode="auto">
            <a:xfrm>
              <a:off x="8096" y="9593"/>
              <a:ext cx="15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000" b="0" i="0" u="none" strike="noStrike" cap="none" normalizeH="0" baseline="0" smtClean="0">
                  <a:ln>
                    <a:noFill/>
                  </a:ln>
                  <a:solidFill>
                    <a:schemeClr val="accent5"/>
                  </a:solidFill>
                  <a:effectLst/>
                  <a:latin typeface="Times New Roman" panose="02020603050405020304" pitchFamily="18" charset="0"/>
                </a:rPr>
                <a:t>M</a:t>
              </a:r>
              <a:endParaRPr kumimoji="0" lang="fr-FR" altLang="fr-FR" sz="2000" b="0" i="0" u="none" strike="noStrike" cap="none" normalizeH="0" baseline="0" smtClean="0">
                <a:ln>
                  <a:noFill/>
                </a:ln>
                <a:solidFill>
                  <a:schemeClr val="accent5"/>
                </a:solidFill>
                <a:effectLst/>
              </a:endParaRPr>
            </a:p>
          </p:txBody>
        </p:sp>
        <p:sp>
          <p:nvSpPr>
            <p:cNvPr id="48" name="Rectangle 40"/>
            <p:cNvSpPr>
              <a:spLocks noChangeArrowheads="1"/>
            </p:cNvSpPr>
            <p:nvPr/>
          </p:nvSpPr>
          <p:spPr bwMode="auto">
            <a:xfrm>
              <a:off x="8248" y="9571"/>
              <a:ext cx="179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000" b="0" i="0" u="none" strike="noStrike" cap="none" normalizeH="0" baseline="0" smtClean="0">
                  <a:ln>
                    <a:noFill/>
                  </a:ln>
                  <a:solidFill>
                    <a:schemeClr val="accent5"/>
                  </a:solidFill>
                  <a:effectLst/>
                  <a:latin typeface="Times New Roman" panose="02020603050405020304" pitchFamily="18" charset="0"/>
                </a:rPr>
                <a:t>n+</a:t>
              </a:r>
              <a:endParaRPr kumimoji="0" lang="fr-FR" altLang="fr-FR" sz="2000" b="0" i="0" u="none" strike="noStrike" cap="none" normalizeH="0" baseline="0" smtClean="0">
                <a:ln>
                  <a:noFill/>
                </a:ln>
                <a:solidFill>
                  <a:schemeClr val="accent5"/>
                </a:solidFill>
                <a:effectLst/>
              </a:endParaRPr>
            </a:p>
          </p:txBody>
        </p:sp>
        <p:sp>
          <p:nvSpPr>
            <p:cNvPr id="49" name="Freeform 41"/>
            <p:cNvSpPr>
              <a:spLocks/>
            </p:cNvSpPr>
            <p:nvPr/>
          </p:nvSpPr>
          <p:spPr bwMode="auto">
            <a:xfrm>
              <a:off x="7828" y="9256"/>
              <a:ext cx="99" cy="99"/>
            </a:xfrm>
            <a:custGeom>
              <a:avLst/>
              <a:gdLst>
                <a:gd name="T0" fmla="*/ 0 w 99"/>
                <a:gd name="T1" fmla="*/ 87 h 99"/>
                <a:gd name="T2" fmla="*/ 87 w 99"/>
                <a:gd name="T3" fmla="*/ 0 h 99"/>
                <a:gd name="T4" fmla="*/ 99 w 99"/>
                <a:gd name="T5" fmla="*/ 12 h 99"/>
                <a:gd name="T6" fmla="*/ 12 w 99"/>
                <a:gd name="T7" fmla="*/ 99 h 99"/>
                <a:gd name="T8" fmla="*/ 0 w 99"/>
                <a:gd name="T9" fmla="*/ 87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99">
                  <a:moveTo>
                    <a:pt x="0" y="87"/>
                  </a:moveTo>
                  <a:lnTo>
                    <a:pt x="87" y="0"/>
                  </a:lnTo>
                  <a:lnTo>
                    <a:pt x="99" y="12"/>
                  </a:lnTo>
                  <a:lnTo>
                    <a:pt x="12" y="99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chemeClr val="accent5"/>
            </a:solidFill>
            <a:ln w="0" cap="flat">
              <a:solidFill>
                <a:schemeClr val="accent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 sz="2000">
                <a:solidFill>
                  <a:schemeClr val="accent5"/>
                </a:solidFill>
              </a:endParaRPr>
            </a:p>
          </p:txBody>
        </p:sp>
        <p:sp>
          <p:nvSpPr>
            <p:cNvPr id="50" name="Rectangle 42"/>
            <p:cNvSpPr>
              <a:spLocks noChangeArrowheads="1"/>
            </p:cNvSpPr>
            <p:nvPr/>
          </p:nvSpPr>
          <p:spPr bwMode="auto">
            <a:xfrm>
              <a:off x="8236" y="9167"/>
              <a:ext cx="87" cy="17"/>
            </a:xfrm>
            <a:prstGeom prst="rect">
              <a:avLst/>
            </a:prstGeom>
            <a:solidFill>
              <a:schemeClr val="accent5"/>
            </a:solidFill>
            <a:ln w="0" cap="flat">
              <a:solidFill>
                <a:schemeClr val="accent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 sz="2000">
                <a:solidFill>
                  <a:schemeClr val="accent5"/>
                </a:solidFill>
              </a:endParaRPr>
            </a:p>
          </p:txBody>
        </p:sp>
        <p:sp>
          <p:nvSpPr>
            <p:cNvPr id="51" name="Freeform 43"/>
            <p:cNvSpPr>
              <a:spLocks/>
            </p:cNvSpPr>
            <p:nvPr/>
          </p:nvSpPr>
          <p:spPr bwMode="auto">
            <a:xfrm>
              <a:off x="8436" y="9256"/>
              <a:ext cx="99" cy="99"/>
            </a:xfrm>
            <a:custGeom>
              <a:avLst/>
              <a:gdLst>
                <a:gd name="T0" fmla="*/ 87 w 99"/>
                <a:gd name="T1" fmla="*/ 99 h 99"/>
                <a:gd name="T2" fmla="*/ 0 w 99"/>
                <a:gd name="T3" fmla="*/ 12 h 99"/>
                <a:gd name="T4" fmla="*/ 12 w 99"/>
                <a:gd name="T5" fmla="*/ 0 h 99"/>
                <a:gd name="T6" fmla="*/ 99 w 99"/>
                <a:gd name="T7" fmla="*/ 87 h 99"/>
                <a:gd name="T8" fmla="*/ 87 w 99"/>
                <a:gd name="T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99">
                  <a:moveTo>
                    <a:pt x="87" y="99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99" y="87"/>
                  </a:lnTo>
                  <a:lnTo>
                    <a:pt x="87" y="99"/>
                  </a:lnTo>
                  <a:close/>
                </a:path>
              </a:pathLst>
            </a:custGeom>
            <a:solidFill>
              <a:schemeClr val="accent5"/>
            </a:solidFill>
            <a:ln w="0" cap="flat">
              <a:solidFill>
                <a:schemeClr val="accent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 sz="2000">
                <a:solidFill>
                  <a:schemeClr val="accent5"/>
                </a:solidFill>
              </a:endParaRPr>
            </a:p>
          </p:txBody>
        </p:sp>
        <p:sp>
          <p:nvSpPr>
            <p:cNvPr id="52" name="Freeform 44"/>
            <p:cNvSpPr>
              <a:spLocks noEditPoints="1"/>
            </p:cNvSpPr>
            <p:nvPr/>
          </p:nvSpPr>
          <p:spPr bwMode="auto">
            <a:xfrm>
              <a:off x="7873" y="9560"/>
              <a:ext cx="131" cy="95"/>
            </a:xfrm>
            <a:custGeom>
              <a:avLst/>
              <a:gdLst>
                <a:gd name="T0" fmla="*/ 9 w 131"/>
                <a:gd name="T1" fmla="*/ 0 h 95"/>
                <a:gd name="T2" fmla="*/ 23 w 131"/>
                <a:gd name="T3" fmla="*/ 9 h 95"/>
                <a:gd name="T4" fmla="*/ 13 w 131"/>
                <a:gd name="T5" fmla="*/ 22 h 95"/>
                <a:gd name="T6" fmla="*/ 0 w 131"/>
                <a:gd name="T7" fmla="*/ 13 h 95"/>
                <a:gd name="T8" fmla="*/ 9 w 131"/>
                <a:gd name="T9" fmla="*/ 0 h 95"/>
                <a:gd name="T10" fmla="*/ 36 w 131"/>
                <a:gd name="T11" fmla="*/ 18 h 95"/>
                <a:gd name="T12" fmla="*/ 50 w 131"/>
                <a:gd name="T13" fmla="*/ 27 h 95"/>
                <a:gd name="T14" fmla="*/ 41 w 131"/>
                <a:gd name="T15" fmla="*/ 40 h 95"/>
                <a:gd name="T16" fmla="*/ 27 w 131"/>
                <a:gd name="T17" fmla="*/ 31 h 95"/>
                <a:gd name="T18" fmla="*/ 36 w 131"/>
                <a:gd name="T19" fmla="*/ 18 h 95"/>
                <a:gd name="T20" fmla="*/ 63 w 131"/>
                <a:gd name="T21" fmla="*/ 36 h 95"/>
                <a:gd name="T22" fmla="*/ 77 w 131"/>
                <a:gd name="T23" fmla="*/ 45 h 95"/>
                <a:gd name="T24" fmla="*/ 68 w 131"/>
                <a:gd name="T25" fmla="*/ 59 h 95"/>
                <a:gd name="T26" fmla="*/ 54 w 131"/>
                <a:gd name="T27" fmla="*/ 49 h 95"/>
                <a:gd name="T28" fmla="*/ 63 w 131"/>
                <a:gd name="T29" fmla="*/ 36 h 95"/>
                <a:gd name="T30" fmla="*/ 90 w 131"/>
                <a:gd name="T31" fmla="*/ 54 h 95"/>
                <a:gd name="T32" fmla="*/ 104 w 131"/>
                <a:gd name="T33" fmla="*/ 63 h 95"/>
                <a:gd name="T34" fmla="*/ 95 w 131"/>
                <a:gd name="T35" fmla="*/ 77 h 95"/>
                <a:gd name="T36" fmla="*/ 81 w 131"/>
                <a:gd name="T37" fmla="*/ 67 h 95"/>
                <a:gd name="T38" fmla="*/ 90 w 131"/>
                <a:gd name="T39" fmla="*/ 54 h 95"/>
                <a:gd name="T40" fmla="*/ 117 w 131"/>
                <a:gd name="T41" fmla="*/ 72 h 95"/>
                <a:gd name="T42" fmla="*/ 131 w 131"/>
                <a:gd name="T43" fmla="*/ 81 h 95"/>
                <a:gd name="T44" fmla="*/ 122 w 131"/>
                <a:gd name="T45" fmla="*/ 95 h 95"/>
                <a:gd name="T46" fmla="*/ 108 w 131"/>
                <a:gd name="T47" fmla="*/ 85 h 95"/>
                <a:gd name="T48" fmla="*/ 117 w 131"/>
                <a:gd name="T49" fmla="*/ 7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1" h="95">
                  <a:moveTo>
                    <a:pt x="9" y="0"/>
                  </a:moveTo>
                  <a:lnTo>
                    <a:pt x="23" y="9"/>
                  </a:lnTo>
                  <a:lnTo>
                    <a:pt x="13" y="22"/>
                  </a:lnTo>
                  <a:lnTo>
                    <a:pt x="0" y="13"/>
                  </a:lnTo>
                  <a:lnTo>
                    <a:pt x="9" y="0"/>
                  </a:lnTo>
                  <a:close/>
                  <a:moveTo>
                    <a:pt x="36" y="18"/>
                  </a:moveTo>
                  <a:lnTo>
                    <a:pt x="50" y="27"/>
                  </a:lnTo>
                  <a:lnTo>
                    <a:pt x="41" y="40"/>
                  </a:lnTo>
                  <a:lnTo>
                    <a:pt x="27" y="31"/>
                  </a:lnTo>
                  <a:lnTo>
                    <a:pt x="36" y="18"/>
                  </a:lnTo>
                  <a:close/>
                  <a:moveTo>
                    <a:pt x="63" y="36"/>
                  </a:moveTo>
                  <a:lnTo>
                    <a:pt x="77" y="45"/>
                  </a:lnTo>
                  <a:lnTo>
                    <a:pt x="68" y="59"/>
                  </a:lnTo>
                  <a:lnTo>
                    <a:pt x="54" y="49"/>
                  </a:lnTo>
                  <a:lnTo>
                    <a:pt x="63" y="36"/>
                  </a:lnTo>
                  <a:close/>
                  <a:moveTo>
                    <a:pt x="90" y="54"/>
                  </a:moveTo>
                  <a:lnTo>
                    <a:pt x="104" y="63"/>
                  </a:lnTo>
                  <a:lnTo>
                    <a:pt x="95" y="77"/>
                  </a:lnTo>
                  <a:lnTo>
                    <a:pt x="81" y="67"/>
                  </a:lnTo>
                  <a:lnTo>
                    <a:pt x="90" y="54"/>
                  </a:lnTo>
                  <a:close/>
                  <a:moveTo>
                    <a:pt x="117" y="72"/>
                  </a:moveTo>
                  <a:lnTo>
                    <a:pt x="131" y="81"/>
                  </a:lnTo>
                  <a:lnTo>
                    <a:pt x="122" y="95"/>
                  </a:lnTo>
                  <a:lnTo>
                    <a:pt x="108" y="85"/>
                  </a:lnTo>
                  <a:lnTo>
                    <a:pt x="117" y="72"/>
                  </a:lnTo>
                  <a:close/>
                </a:path>
              </a:pathLst>
            </a:custGeom>
            <a:solidFill>
              <a:schemeClr val="accent5"/>
            </a:solidFill>
            <a:ln w="0" cap="flat">
              <a:solidFill>
                <a:schemeClr val="accent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 sz="2000">
                <a:solidFill>
                  <a:schemeClr val="accent5"/>
                </a:solidFill>
              </a:endParaRPr>
            </a:p>
          </p:txBody>
        </p:sp>
        <p:sp>
          <p:nvSpPr>
            <p:cNvPr id="53" name="Freeform 45"/>
            <p:cNvSpPr>
              <a:spLocks noEditPoints="1"/>
            </p:cNvSpPr>
            <p:nvPr/>
          </p:nvSpPr>
          <p:spPr bwMode="auto">
            <a:xfrm>
              <a:off x="8446" y="9560"/>
              <a:ext cx="131" cy="95"/>
            </a:xfrm>
            <a:custGeom>
              <a:avLst/>
              <a:gdLst>
                <a:gd name="T0" fmla="*/ 131 w 131"/>
                <a:gd name="T1" fmla="*/ 13 h 95"/>
                <a:gd name="T2" fmla="*/ 117 w 131"/>
                <a:gd name="T3" fmla="*/ 22 h 95"/>
                <a:gd name="T4" fmla="*/ 108 w 131"/>
                <a:gd name="T5" fmla="*/ 9 h 95"/>
                <a:gd name="T6" fmla="*/ 122 w 131"/>
                <a:gd name="T7" fmla="*/ 0 h 95"/>
                <a:gd name="T8" fmla="*/ 131 w 131"/>
                <a:gd name="T9" fmla="*/ 13 h 95"/>
                <a:gd name="T10" fmla="*/ 104 w 131"/>
                <a:gd name="T11" fmla="*/ 31 h 95"/>
                <a:gd name="T12" fmla="*/ 90 w 131"/>
                <a:gd name="T13" fmla="*/ 40 h 95"/>
                <a:gd name="T14" fmla="*/ 81 w 131"/>
                <a:gd name="T15" fmla="*/ 27 h 95"/>
                <a:gd name="T16" fmla="*/ 95 w 131"/>
                <a:gd name="T17" fmla="*/ 18 h 95"/>
                <a:gd name="T18" fmla="*/ 104 w 131"/>
                <a:gd name="T19" fmla="*/ 31 h 95"/>
                <a:gd name="T20" fmla="*/ 77 w 131"/>
                <a:gd name="T21" fmla="*/ 49 h 95"/>
                <a:gd name="T22" fmla="*/ 63 w 131"/>
                <a:gd name="T23" fmla="*/ 59 h 95"/>
                <a:gd name="T24" fmla="*/ 54 w 131"/>
                <a:gd name="T25" fmla="*/ 45 h 95"/>
                <a:gd name="T26" fmla="*/ 68 w 131"/>
                <a:gd name="T27" fmla="*/ 36 h 95"/>
                <a:gd name="T28" fmla="*/ 77 w 131"/>
                <a:gd name="T29" fmla="*/ 49 h 95"/>
                <a:gd name="T30" fmla="*/ 50 w 131"/>
                <a:gd name="T31" fmla="*/ 67 h 95"/>
                <a:gd name="T32" fmla="*/ 36 w 131"/>
                <a:gd name="T33" fmla="*/ 77 h 95"/>
                <a:gd name="T34" fmla="*/ 27 w 131"/>
                <a:gd name="T35" fmla="*/ 63 h 95"/>
                <a:gd name="T36" fmla="*/ 41 w 131"/>
                <a:gd name="T37" fmla="*/ 54 h 95"/>
                <a:gd name="T38" fmla="*/ 50 w 131"/>
                <a:gd name="T39" fmla="*/ 67 h 95"/>
                <a:gd name="T40" fmla="*/ 22 w 131"/>
                <a:gd name="T41" fmla="*/ 85 h 95"/>
                <a:gd name="T42" fmla="*/ 9 w 131"/>
                <a:gd name="T43" fmla="*/ 95 h 95"/>
                <a:gd name="T44" fmla="*/ 0 w 131"/>
                <a:gd name="T45" fmla="*/ 81 h 95"/>
                <a:gd name="T46" fmla="*/ 14 w 131"/>
                <a:gd name="T47" fmla="*/ 72 h 95"/>
                <a:gd name="T48" fmla="*/ 22 w 131"/>
                <a:gd name="T49" fmla="*/ 8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1" h="95">
                  <a:moveTo>
                    <a:pt x="131" y="13"/>
                  </a:moveTo>
                  <a:lnTo>
                    <a:pt x="117" y="22"/>
                  </a:lnTo>
                  <a:lnTo>
                    <a:pt x="108" y="9"/>
                  </a:lnTo>
                  <a:lnTo>
                    <a:pt x="122" y="0"/>
                  </a:lnTo>
                  <a:lnTo>
                    <a:pt x="131" y="13"/>
                  </a:lnTo>
                  <a:close/>
                  <a:moveTo>
                    <a:pt x="104" y="31"/>
                  </a:moveTo>
                  <a:lnTo>
                    <a:pt x="90" y="40"/>
                  </a:lnTo>
                  <a:lnTo>
                    <a:pt x="81" y="27"/>
                  </a:lnTo>
                  <a:lnTo>
                    <a:pt x="95" y="18"/>
                  </a:lnTo>
                  <a:lnTo>
                    <a:pt x="104" y="31"/>
                  </a:lnTo>
                  <a:close/>
                  <a:moveTo>
                    <a:pt x="77" y="49"/>
                  </a:moveTo>
                  <a:lnTo>
                    <a:pt x="63" y="59"/>
                  </a:lnTo>
                  <a:lnTo>
                    <a:pt x="54" y="45"/>
                  </a:lnTo>
                  <a:lnTo>
                    <a:pt x="68" y="36"/>
                  </a:lnTo>
                  <a:lnTo>
                    <a:pt x="77" y="49"/>
                  </a:lnTo>
                  <a:close/>
                  <a:moveTo>
                    <a:pt x="50" y="67"/>
                  </a:moveTo>
                  <a:lnTo>
                    <a:pt x="36" y="77"/>
                  </a:lnTo>
                  <a:lnTo>
                    <a:pt x="27" y="63"/>
                  </a:lnTo>
                  <a:lnTo>
                    <a:pt x="41" y="54"/>
                  </a:lnTo>
                  <a:lnTo>
                    <a:pt x="50" y="67"/>
                  </a:lnTo>
                  <a:close/>
                  <a:moveTo>
                    <a:pt x="22" y="85"/>
                  </a:moveTo>
                  <a:lnTo>
                    <a:pt x="9" y="95"/>
                  </a:lnTo>
                  <a:lnTo>
                    <a:pt x="0" y="81"/>
                  </a:lnTo>
                  <a:lnTo>
                    <a:pt x="14" y="72"/>
                  </a:lnTo>
                  <a:lnTo>
                    <a:pt x="22" y="85"/>
                  </a:lnTo>
                  <a:close/>
                </a:path>
              </a:pathLst>
            </a:custGeom>
            <a:solidFill>
              <a:schemeClr val="accent5"/>
            </a:solidFill>
            <a:ln w="0" cap="flat">
              <a:solidFill>
                <a:schemeClr val="accent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 sz="2000">
                <a:solidFill>
                  <a:schemeClr val="accent5"/>
                </a:solidFill>
              </a:endParaRPr>
            </a:p>
          </p:txBody>
        </p:sp>
        <p:sp>
          <p:nvSpPr>
            <p:cNvPr id="54" name="Rectangle 46"/>
            <p:cNvSpPr>
              <a:spLocks noChangeArrowheads="1"/>
            </p:cNvSpPr>
            <p:nvPr/>
          </p:nvSpPr>
          <p:spPr bwMode="auto">
            <a:xfrm>
              <a:off x="5803" y="9376"/>
              <a:ext cx="95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000" b="0" i="0" u="none" strike="noStrike" cap="none" normalizeH="0" baseline="0" smtClean="0">
                  <a:ln>
                    <a:noFill/>
                  </a:ln>
                  <a:solidFill>
                    <a:schemeClr val="accent5"/>
                  </a:solidFill>
                  <a:effectLst/>
                  <a:latin typeface="Times New Roman" panose="02020603050405020304" pitchFamily="18" charset="0"/>
                </a:rPr>
                <a:t>+</a:t>
              </a:r>
              <a:endParaRPr kumimoji="0" lang="fr-FR" altLang="fr-FR" sz="2000" b="0" i="0" u="none" strike="noStrike" cap="none" normalizeH="0" baseline="0" smtClean="0">
                <a:ln>
                  <a:noFill/>
                </a:ln>
                <a:solidFill>
                  <a:schemeClr val="accent5"/>
                </a:solidFill>
                <a:effectLst/>
              </a:endParaRPr>
            </a:p>
          </p:txBody>
        </p:sp>
        <p:sp>
          <p:nvSpPr>
            <p:cNvPr id="55" name="Rectangle 47"/>
            <p:cNvSpPr>
              <a:spLocks noChangeArrowheads="1"/>
            </p:cNvSpPr>
            <p:nvPr/>
          </p:nvSpPr>
          <p:spPr bwMode="auto">
            <a:xfrm>
              <a:off x="4804" y="11244"/>
              <a:ext cx="56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000" b="0" i="0" u="none" strike="noStrike" cap="none" normalizeH="0" baseline="0" smtClean="0">
                  <a:ln>
                    <a:noFill/>
                  </a:ln>
                  <a:solidFill>
                    <a:schemeClr val="accent5"/>
                  </a:solidFill>
                  <a:effectLst/>
                  <a:latin typeface="Times New Roman" panose="02020603050405020304" pitchFamily="18" charset="0"/>
                </a:rPr>
                <a:t>-</a:t>
              </a:r>
              <a:endParaRPr kumimoji="0" lang="fr-FR" altLang="fr-FR" sz="2000" b="0" i="0" u="none" strike="noStrike" cap="none" normalizeH="0" baseline="0" smtClean="0">
                <a:ln>
                  <a:noFill/>
                </a:ln>
                <a:solidFill>
                  <a:schemeClr val="accent5"/>
                </a:solidFill>
                <a:effectLst/>
              </a:endParaRPr>
            </a:p>
          </p:txBody>
        </p:sp>
        <p:sp>
          <p:nvSpPr>
            <p:cNvPr id="56" name="Rectangle 48"/>
            <p:cNvSpPr>
              <a:spLocks noChangeArrowheads="1"/>
            </p:cNvSpPr>
            <p:nvPr/>
          </p:nvSpPr>
          <p:spPr bwMode="auto">
            <a:xfrm>
              <a:off x="4902" y="11244"/>
              <a:ext cx="357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000" b="0" i="0" u="none" strike="noStrike" cap="none" normalizeH="0" baseline="0" smtClean="0">
                  <a:ln>
                    <a:noFill/>
                  </a:ln>
                  <a:solidFill>
                    <a:schemeClr val="accent5"/>
                  </a:solidFill>
                  <a:effectLst/>
                  <a:latin typeface="Times New Roman" panose="02020603050405020304" pitchFamily="18" charset="0"/>
                </a:rPr>
                <a:t>ROH</a:t>
              </a:r>
              <a:endParaRPr kumimoji="0" lang="fr-FR" altLang="fr-FR" sz="2000" b="0" i="0" u="none" strike="noStrike" cap="none" normalizeH="0" baseline="0" smtClean="0">
                <a:ln>
                  <a:noFill/>
                </a:ln>
                <a:solidFill>
                  <a:schemeClr val="accent5"/>
                </a:solidFill>
                <a:effectLst/>
              </a:endParaRPr>
            </a:p>
          </p:txBody>
        </p:sp>
        <p:sp>
          <p:nvSpPr>
            <p:cNvPr id="57" name="Rectangle 49"/>
            <p:cNvSpPr>
              <a:spLocks noChangeArrowheads="1"/>
            </p:cNvSpPr>
            <p:nvPr/>
          </p:nvSpPr>
          <p:spPr bwMode="auto">
            <a:xfrm>
              <a:off x="4804" y="11450"/>
              <a:ext cx="56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000" b="0" i="0" u="none" strike="noStrike" cap="none" normalizeH="0" baseline="0" smtClean="0">
                  <a:ln>
                    <a:noFill/>
                  </a:ln>
                  <a:solidFill>
                    <a:schemeClr val="accent5"/>
                  </a:solidFill>
                  <a:effectLst/>
                  <a:latin typeface="Times New Roman" panose="02020603050405020304" pitchFamily="18" charset="0"/>
                </a:rPr>
                <a:t>-</a:t>
              </a:r>
              <a:endParaRPr kumimoji="0" lang="fr-FR" altLang="fr-FR" sz="2000" b="0" i="0" u="none" strike="noStrike" cap="none" normalizeH="0" baseline="0" smtClean="0">
                <a:ln>
                  <a:noFill/>
                </a:ln>
                <a:solidFill>
                  <a:schemeClr val="accent5"/>
                </a:solidFill>
                <a:effectLst/>
              </a:endParaRPr>
            </a:p>
          </p:txBody>
        </p:sp>
        <p:sp>
          <p:nvSpPr>
            <p:cNvPr id="58" name="Rectangle 50"/>
            <p:cNvSpPr>
              <a:spLocks noChangeArrowheads="1"/>
            </p:cNvSpPr>
            <p:nvPr/>
          </p:nvSpPr>
          <p:spPr bwMode="auto">
            <a:xfrm>
              <a:off x="4902" y="11450"/>
              <a:ext cx="413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000" b="0" i="0" u="none" strike="noStrike" cap="none" normalizeH="0" baseline="0" smtClean="0">
                  <a:ln>
                    <a:noFill/>
                  </a:ln>
                  <a:solidFill>
                    <a:schemeClr val="accent5"/>
                  </a:solidFill>
                  <a:effectLst/>
                  <a:latin typeface="Times New Roman" panose="02020603050405020304" pitchFamily="18" charset="0"/>
                </a:rPr>
                <a:t>R’OH</a:t>
              </a:r>
              <a:endParaRPr kumimoji="0" lang="fr-FR" altLang="fr-FR" sz="2000" b="0" i="0" u="none" strike="noStrike" cap="none" normalizeH="0" baseline="0" smtClean="0">
                <a:ln>
                  <a:noFill/>
                </a:ln>
                <a:solidFill>
                  <a:schemeClr val="accent5"/>
                </a:solidFill>
                <a:effectLst/>
              </a:endParaRPr>
            </a:p>
          </p:txBody>
        </p:sp>
        <p:sp>
          <p:nvSpPr>
            <p:cNvPr id="60" name="Rectangle 52"/>
            <p:cNvSpPr>
              <a:spLocks noChangeArrowheads="1"/>
            </p:cNvSpPr>
            <p:nvPr/>
          </p:nvSpPr>
          <p:spPr bwMode="auto">
            <a:xfrm>
              <a:off x="4804" y="10808"/>
              <a:ext cx="259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000" b="0" i="0" u="none" strike="noStrike" cap="none" normalizeH="0" baseline="0" smtClean="0">
                  <a:ln>
                    <a:noFill/>
                  </a:ln>
                  <a:solidFill>
                    <a:schemeClr val="accent5"/>
                  </a:solidFill>
                  <a:effectLst/>
                  <a:latin typeface="Times New Roman" panose="02020603050405020304" pitchFamily="18" charset="0"/>
                </a:rPr>
                <a:t>+ H</a:t>
              </a:r>
              <a:endParaRPr kumimoji="0" lang="fr-FR" altLang="fr-FR" sz="2000" b="0" i="0" u="none" strike="noStrike" cap="none" normalizeH="0" baseline="0" smtClean="0">
                <a:ln>
                  <a:noFill/>
                </a:ln>
                <a:solidFill>
                  <a:schemeClr val="accent5"/>
                </a:solidFill>
                <a:effectLst/>
              </a:endParaRPr>
            </a:p>
          </p:txBody>
        </p:sp>
        <p:sp>
          <p:nvSpPr>
            <p:cNvPr id="61" name="Rectangle 53"/>
            <p:cNvSpPr>
              <a:spLocks noChangeArrowheads="1"/>
            </p:cNvSpPr>
            <p:nvPr/>
          </p:nvSpPr>
          <p:spPr bwMode="auto">
            <a:xfrm>
              <a:off x="5065" y="10902"/>
              <a:ext cx="84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000" b="0" i="0" u="none" strike="noStrike" cap="none" normalizeH="0" baseline="0" smtClean="0">
                  <a:ln>
                    <a:noFill/>
                  </a:ln>
                  <a:solidFill>
                    <a:schemeClr val="accent5"/>
                  </a:solidFill>
                  <a:effectLst/>
                  <a:latin typeface="Times New Roman" panose="02020603050405020304" pitchFamily="18" charset="0"/>
                </a:rPr>
                <a:t>2</a:t>
              </a:r>
              <a:endParaRPr kumimoji="0" lang="fr-FR" altLang="fr-FR" sz="2000" b="0" i="0" u="none" strike="noStrike" cap="none" normalizeH="0" baseline="0" smtClean="0">
                <a:ln>
                  <a:noFill/>
                </a:ln>
                <a:solidFill>
                  <a:schemeClr val="accent5"/>
                </a:solidFill>
                <a:effectLst/>
              </a:endParaRPr>
            </a:p>
          </p:txBody>
        </p:sp>
        <p:sp>
          <p:nvSpPr>
            <p:cNvPr id="62" name="Rectangle 54"/>
            <p:cNvSpPr>
              <a:spLocks noChangeArrowheads="1"/>
            </p:cNvSpPr>
            <p:nvPr/>
          </p:nvSpPr>
          <p:spPr bwMode="auto">
            <a:xfrm>
              <a:off x="5124" y="10808"/>
              <a:ext cx="12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000" b="0" i="0" u="none" strike="noStrike" cap="none" normalizeH="0" baseline="0" smtClean="0">
                  <a:ln>
                    <a:noFill/>
                  </a:ln>
                  <a:solidFill>
                    <a:schemeClr val="accent5"/>
                  </a:solidFill>
                  <a:effectLst/>
                  <a:latin typeface="Times New Roman" panose="02020603050405020304" pitchFamily="18" charset="0"/>
                </a:rPr>
                <a:t>O</a:t>
              </a:r>
              <a:endParaRPr kumimoji="0" lang="fr-FR" altLang="fr-FR" sz="2000" b="0" i="0" u="none" strike="noStrike" cap="none" normalizeH="0" baseline="0" smtClean="0">
                <a:ln>
                  <a:noFill/>
                </a:ln>
                <a:solidFill>
                  <a:schemeClr val="accent5"/>
                </a:solidFill>
                <a:effectLst/>
              </a:endParaRPr>
            </a:p>
          </p:txBody>
        </p:sp>
        <p:sp>
          <p:nvSpPr>
            <p:cNvPr id="128" name="Rectangle 56"/>
            <p:cNvSpPr>
              <a:spLocks noChangeArrowheads="1"/>
            </p:cNvSpPr>
            <p:nvPr/>
          </p:nvSpPr>
          <p:spPr bwMode="auto">
            <a:xfrm>
              <a:off x="7504" y="9976"/>
              <a:ext cx="1520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000" b="0" i="0" u="none" strike="noStrike" cap="none" normalizeH="0" baseline="0" dirty="0" smtClean="0">
                  <a:ln>
                    <a:noFill/>
                  </a:ln>
                  <a:solidFill>
                    <a:schemeClr val="accent5"/>
                  </a:solidFill>
                  <a:effectLst/>
                  <a:latin typeface="Times New Roman" panose="02020603050405020304" pitchFamily="18" charset="0"/>
                </a:rPr>
                <a:t>M = Ni,</a:t>
              </a:r>
              <a:r>
                <a:rPr kumimoji="0" lang="fr-FR" altLang="fr-FR" sz="2000" b="0" i="0" u="none" strike="noStrike" cap="none" normalizeH="0" dirty="0" smtClean="0">
                  <a:ln>
                    <a:noFill/>
                  </a:ln>
                  <a:solidFill>
                    <a:schemeClr val="accent5"/>
                  </a:solidFill>
                  <a:effectLst/>
                  <a:latin typeface="Times New Roman" panose="02020603050405020304" pitchFamily="18" charset="0"/>
                </a:rPr>
                <a:t> Pd, Pt, Fe,…</a:t>
              </a:r>
              <a:endParaRPr kumimoji="0" lang="fr-FR" altLang="fr-FR" sz="2000" b="0" i="0" u="none" strike="noStrike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latin typeface="Times New Roman" panose="02020603050405020304" pitchFamily="18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2000" dirty="0" smtClean="0">
                  <a:solidFill>
                    <a:schemeClr val="accent5"/>
                  </a:solidFill>
                  <a:latin typeface="Times New Roman" panose="02020603050405020304" pitchFamily="18" charset="0"/>
                </a:rPr>
                <a:t>X = Si</a:t>
              </a:r>
              <a:r>
                <a:rPr lang="fr-FR" altLang="fr-FR" sz="2000" baseline="30000" dirty="0" smtClean="0">
                  <a:solidFill>
                    <a:schemeClr val="accent5"/>
                  </a:solidFill>
                  <a:latin typeface="Times New Roman" panose="02020603050405020304" pitchFamily="18" charset="0"/>
                </a:rPr>
                <a:t>4+</a:t>
              </a:r>
              <a:r>
                <a:rPr lang="fr-FR" altLang="fr-FR" sz="2000" dirty="0" smtClean="0">
                  <a:solidFill>
                    <a:schemeClr val="accent5"/>
                  </a:solidFill>
                  <a:latin typeface="Times New Roman" panose="02020603050405020304" pitchFamily="18" charset="0"/>
                </a:rPr>
                <a:t>, Ti</a:t>
              </a:r>
              <a:r>
                <a:rPr lang="fr-FR" altLang="fr-FR" sz="2000" baseline="30000" dirty="0" smtClean="0">
                  <a:solidFill>
                    <a:schemeClr val="accent5"/>
                  </a:solidFill>
                  <a:latin typeface="Times New Roman" panose="02020603050405020304" pitchFamily="18" charset="0"/>
                </a:rPr>
                <a:t>4+</a:t>
              </a:r>
              <a:r>
                <a:rPr lang="fr-FR" altLang="fr-FR" sz="2000" dirty="0" smtClean="0">
                  <a:solidFill>
                    <a:schemeClr val="accent5"/>
                  </a:solidFill>
                  <a:latin typeface="Times New Roman" panose="02020603050405020304" pitchFamily="18" charset="0"/>
                </a:rPr>
                <a:t>, Al</a:t>
              </a:r>
              <a:r>
                <a:rPr lang="fr-FR" altLang="fr-FR" sz="2000" baseline="30000" dirty="0" smtClean="0">
                  <a:solidFill>
                    <a:schemeClr val="accent5"/>
                  </a:solidFill>
                  <a:latin typeface="Times New Roman" panose="02020603050405020304" pitchFamily="18" charset="0"/>
                </a:rPr>
                <a:t>3+</a:t>
              </a:r>
              <a:r>
                <a:rPr lang="fr-FR" altLang="fr-FR" sz="2000" dirty="0" smtClean="0">
                  <a:solidFill>
                    <a:schemeClr val="accent5"/>
                  </a:solidFill>
                  <a:latin typeface="Times New Roman" panose="02020603050405020304" pitchFamily="18" charset="0"/>
                </a:rPr>
                <a:t>,…</a:t>
              </a:r>
              <a:endParaRPr kumimoji="0" lang="fr-FR" altLang="fr-FR" sz="2000" b="0" i="0" u="none" strike="noStrike" cap="none" normalizeH="0" dirty="0" smtClean="0">
                <a:ln>
                  <a:noFill/>
                </a:ln>
                <a:solidFill>
                  <a:schemeClr val="accent5"/>
                </a:solidFill>
                <a:effectLst/>
              </a:endParaRPr>
            </a:p>
          </p:txBody>
        </p:sp>
        <p:sp>
          <p:nvSpPr>
            <p:cNvPr id="129" name="Rectangle 57"/>
            <p:cNvSpPr>
              <a:spLocks noChangeArrowheads="1"/>
            </p:cNvSpPr>
            <p:nvPr/>
          </p:nvSpPr>
          <p:spPr bwMode="auto">
            <a:xfrm>
              <a:off x="6281" y="11017"/>
              <a:ext cx="14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000" b="0" i="0" u="none" strike="noStrike" cap="none" normalizeH="0" baseline="0" dirty="0" smtClean="0">
                  <a:ln>
                    <a:noFill/>
                  </a:ln>
                  <a:solidFill>
                    <a:schemeClr val="accent5"/>
                  </a:solidFill>
                  <a:effectLst/>
                  <a:latin typeface="Times New Roman" panose="02020603050405020304" pitchFamily="18" charset="0"/>
                </a:rPr>
                <a:t>Si</a:t>
              </a:r>
              <a:endParaRPr kumimoji="0" lang="fr-FR" altLang="fr-FR" sz="2000" b="0" i="0" u="none" strike="noStrike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</a:endParaRPr>
            </a:p>
          </p:txBody>
        </p:sp>
        <p:sp>
          <p:nvSpPr>
            <p:cNvPr id="130" name="Rectangle 58"/>
            <p:cNvSpPr>
              <a:spLocks noChangeArrowheads="1"/>
            </p:cNvSpPr>
            <p:nvPr/>
          </p:nvSpPr>
          <p:spPr bwMode="auto">
            <a:xfrm>
              <a:off x="6360" y="10902"/>
              <a:ext cx="16" cy="87"/>
            </a:xfrm>
            <a:prstGeom prst="rect">
              <a:avLst/>
            </a:prstGeom>
            <a:solidFill>
              <a:schemeClr val="accent5"/>
            </a:solidFill>
            <a:ln w="0" cap="flat">
              <a:solidFill>
                <a:schemeClr val="accent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 sz="2000">
                <a:solidFill>
                  <a:schemeClr val="accent5"/>
                </a:solidFill>
              </a:endParaRPr>
            </a:p>
          </p:txBody>
        </p:sp>
        <p:sp>
          <p:nvSpPr>
            <p:cNvPr id="131" name="Rectangle 59"/>
            <p:cNvSpPr>
              <a:spLocks noChangeArrowheads="1"/>
            </p:cNvSpPr>
            <p:nvPr/>
          </p:nvSpPr>
          <p:spPr bwMode="auto">
            <a:xfrm>
              <a:off x="6360" y="11206"/>
              <a:ext cx="16" cy="87"/>
            </a:xfrm>
            <a:prstGeom prst="rect">
              <a:avLst/>
            </a:prstGeom>
            <a:solidFill>
              <a:schemeClr val="accent5"/>
            </a:solidFill>
            <a:ln w="0" cap="flat">
              <a:solidFill>
                <a:schemeClr val="accent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 sz="2000">
                <a:solidFill>
                  <a:schemeClr val="accent5"/>
                </a:solidFill>
              </a:endParaRPr>
            </a:p>
          </p:txBody>
        </p:sp>
        <p:sp>
          <p:nvSpPr>
            <p:cNvPr id="132" name="Rectangle 60"/>
            <p:cNvSpPr>
              <a:spLocks noChangeArrowheads="1"/>
            </p:cNvSpPr>
            <p:nvPr/>
          </p:nvSpPr>
          <p:spPr bwMode="auto">
            <a:xfrm>
              <a:off x="6151" y="11111"/>
              <a:ext cx="87" cy="17"/>
            </a:xfrm>
            <a:prstGeom prst="rect">
              <a:avLst/>
            </a:prstGeom>
            <a:solidFill>
              <a:schemeClr val="accent5"/>
            </a:solidFill>
            <a:ln w="0" cap="flat">
              <a:solidFill>
                <a:schemeClr val="accent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 sz="2000">
                <a:solidFill>
                  <a:schemeClr val="accent5"/>
                </a:solidFill>
              </a:endParaRPr>
            </a:p>
          </p:txBody>
        </p:sp>
        <p:sp>
          <p:nvSpPr>
            <p:cNvPr id="133" name="Rectangle 61"/>
            <p:cNvSpPr>
              <a:spLocks noChangeArrowheads="1"/>
            </p:cNvSpPr>
            <p:nvPr/>
          </p:nvSpPr>
          <p:spPr bwMode="auto">
            <a:xfrm>
              <a:off x="6324" y="10713"/>
              <a:ext cx="12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000" b="0" i="0" u="none" strike="noStrike" cap="none" normalizeH="0" baseline="0" smtClean="0">
                  <a:ln>
                    <a:noFill/>
                  </a:ln>
                  <a:solidFill>
                    <a:schemeClr val="accent5"/>
                  </a:solidFill>
                  <a:effectLst/>
                  <a:latin typeface="Times New Roman" panose="02020603050405020304" pitchFamily="18" charset="0"/>
                </a:rPr>
                <a:t>O</a:t>
              </a:r>
              <a:endParaRPr kumimoji="0" lang="fr-FR" altLang="fr-FR" sz="2000" b="0" i="0" u="none" strike="noStrike" cap="none" normalizeH="0" baseline="0" smtClean="0">
                <a:ln>
                  <a:noFill/>
                </a:ln>
                <a:solidFill>
                  <a:schemeClr val="accent5"/>
                </a:solidFill>
                <a:effectLst/>
              </a:endParaRPr>
            </a:p>
          </p:txBody>
        </p:sp>
        <p:sp>
          <p:nvSpPr>
            <p:cNvPr id="134" name="Rectangle 62"/>
            <p:cNvSpPr>
              <a:spLocks noChangeArrowheads="1"/>
            </p:cNvSpPr>
            <p:nvPr/>
          </p:nvSpPr>
          <p:spPr bwMode="auto">
            <a:xfrm>
              <a:off x="6324" y="11321"/>
              <a:ext cx="12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000" b="0" i="0" u="none" strike="noStrike" cap="none" normalizeH="0" baseline="0" smtClean="0">
                  <a:ln>
                    <a:noFill/>
                  </a:ln>
                  <a:solidFill>
                    <a:schemeClr val="accent5"/>
                  </a:solidFill>
                  <a:effectLst/>
                  <a:latin typeface="Times New Roman" panose="02020603050405020304" pitchFamily="18" charset="0"/>
                </a:rPr>
                <a:t>O</a:t>
              </a:r>
              <a:endParaRPr kumimoji="0" lang="fr-FR" altLang="fr-FR" sz="2000" b="0" i="0" u="none" strike="noStrike" cap="none" normalizeH="0" baseline="0" smtClean="0">
                <a:ln>
                  <a:noFill/>
                </a:ln>
                <a:solidFill>
                  <a:schemeClr val="accent5"/>
                </a:solidFill>
                <a:effectLst/>
              </a:endParaRPr>
            </a:p>
          </p:txBody>
        </p:sp>
        <p:sp>
          <p:nvSpPr>
            <p:cNvPr id="135" name="Rectangle 63"/>
            <p:cNvSpPr>
              <a:spLocks noChangeArrowheads="1"/>
            </p:cNvSpPr>
            <p:nvPr/>
          </p:nvSpPr>
          <p:spPr bwMode="auto">
            <a:xfrm>
              <a:off x="5977" y="11017"/>
              <a:ext cx="12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000" b="0" i="0" u="none" strike="noStrike" cap="none" normalizeH="0" baseline="0" smtClean="0">
                  <a:ln>
                    <a:noFill/>
                  </a:ln>
                  <a:solidFill>
                    <a:schemeClr val="accent5"/>
                  </a:solidFill>
                  <a:effectLst/>
                  <a:latin typeface="Times New Roman" panose="02020603050405020304" pitchFamily="18" charset="0"/>
                </a:rPr>
                <a:t>O</a:t>
              </a:r>
              <a:endParaRPr kumimoji="0" lang="fr-FR" altLang="fr-FR" sz="2000" b="0" i="0" u="none" strike="noStrike" cap="none" normalizeH="0" baseline="0" smtClean="0">
                <a:ln>
                  <a:noFill/>
                </a:ln>
                <a:solidFill>
                  <a:schemeClr val="accent5"/>
                </a:solidFill>
                <a:effectLst/>
              </a:endParaRPr>
            </a:p>
          </p:txBody>
        </p:sp>
        <p:sp>
          <p:nvSpPr>
            <p:cNvPr id="136" name="Rectangle 64"/>
            <p:cNvSpPr>
              <a:spLocks noChangeArrowheads="1"/>
            </p:cNvSpPr>
            <p:nvPr/>
          </p:nvSpPr>
          <p:spPr bwMode="auto">
            <a:xfrm>
              <a:off x="6281" y="10408"/>
              <a:ext cx="164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2000" dirty="0">
                  <a:solidFill>
                    <a:schemeClr val="accent5"/>
                  </a:solidFill>
                  <a:latin typeface="Times New Roman" panose="02020603050405020304" pitchFamily="18" charset="0"/>
                </a:rPr>
                <a:t> </a:t>
              </a:r>
              <a:r>
                <a:rPr lang="fr-FR" altLang="fr-FR" sz="2000" dirty="0" smtClean="0">
                  <a:solidFill>
                    <a:schemeClr val="accent5"/>
                  </a:solidFill>
                  <a:latin typeface="Times New Roman" panose="02020603050405020304" pitchFamily="18" charset="0"/>
                </a:rPr>
                <a:t>X</a:t>
              </a:r>
              <a:endParaRPr kumimoji="0" lang="fr-FR" altLang="fr-FR" sz="2000" b="0" i="0" u="none" strike="noStrike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</a:endParaRPr>
            </a:p>
          </p:txBody>
        </p:sp>
        <p:sp>
          <p:nvSpPr>
            <p:cNvPr id="137" name="Rectangle 65"/>
            <p:cNvSpPr>
              <a:spLocks noChangeArrowheads="1"/>
            </p:cNvSpPr>
            <p:nvPr/>
          </p:nvSpPr>
          <p:spPr bwMode="auto">
            <a:xfrm>
              <a:off x="6360" y="10294"/>
              <a:ext cx="16" cy="87"/>
            </a:xfrm>
            <a:prstGeom prst="rect">
              <a:avLst/>
            </a:prstGeom>
            <a:solidFill>
              <a:schemeClr val="accent5"/>
            </a:solidFill>
            <a:ln w="0" cap="flat">
              <a:solidFill>
                <a:schemeClr val="accent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 sz="2000">
                <a:solidFill>
                  <a:schemeClr val="accent5"/>
                </a:solidFill>
              </a:endParaRPr>
            </a:p>
          </p:txBody>
        </p:sp>
        <p:sp>
          <p:nvSpPr>
            <p:cNvPr id="138" name="Rectangle 66"/>
            <p:cNvSpPr>
              <a:spLocks noChangeArrowheads="1"/>
            </p:cNvSpPr>
            <p:nvPr/>
          </p:nvSpPr>
          <p:spPr bwMode="auto">
            <a:xfrm>
              <a:off x="6360" y="10598"/>
              <a:ext cx="16" cy="87"/>
            </a:xfrm>
            <a:prstGeom prst="rect">
              <a:avLst/>
            </a:prstGeom>
            <a:solidFill>
              <a:schemeClr val="accent5"/>
            </a:solidFill>
            <a:ln w="0" cap="flat">
              <a:solidFill>
                <a:schemeClr val="accent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 sz="2000">
                <a:solidFill>
                  <a:schemeClr val="accent5"/>
                </a:solidFill>
              </a:endParaRPr>
            </a:p>
          </p:txBody>
        </p:sp>
        <p:sp>
          <p:nvSpPr>
            <p:cNvPr id="139" name="Rectangle 67"/>
            <p:cNvSpPr>
              <a:spLocks noChangeArrowheads="1"/>
            </p:cNvSpPr>
            <p:nvPr/>
          </p:nvSpPr>
          <p:spPr bwMode="auto">
            <a:xfrm>
              <a:off x="6455" y="10503"/>
              <a:ext cx="87" cy="16"/>
            </a:xfrm>
            <a:prstGeom prst="rect">
              <a:avLst/>
            </a:prstGeom>
            <a:solidFill>
              <a:schemeClr val="accent5"/>
            </a:solidFill>
            <a:ln w="0" cap="flat">
              <a:solidFill>
                <a:schemeClr val="accent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 sz="2000">
                <a:solidFill>
                  <a:schemeClr val="accent5"/>
                </a:solidFill>
              </a:endParaRPr>
            </a:p>
          </p:txBody>
        </p:sp>
        <p:sp>
          <p:nvSpPr>
            <p:cNvPr id="140" name="Rectangle 68"/>
            <p:cNvSpPr>
              <a:spLocks noChangeArrowheads="1"/>
            </p:cNvSpPr>
            <p:nvPr/>
          </p:nvSpPr>
          <p:spPr bwMode="auto">
            <a:xfrm>
              <a:off x="6151" y="10503"/>
              <a:ext cx="87" cy="16"/>
            </a:xfrm>
            <a:prstGeom prst="rect">
              <a:avLst/>
            </a:prstGeom>
            <a:solidFill>
              <a:schemeClr val="accent5"/>
            </a:solidFill>
            <a:ln w="0" cap="flat">
              <a:solidFill>
                <a:schemeClr val="accent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 sz="2000">
                <a:solidFill>
                  <a:schemeClr val="accent5"/>
                </a:solidFill>
              </a:endParaRPr>
            </a:p>
          </p:txBody>
        </p:sp>
        <p:sp>
          <p:nvSpPr>
            <p:cNvPr id="141" name="Rectangle 69"/>
            <p:cNvSpPr>
              <a:spLocks noChangeArrowheads="1"/>
            </p:cNvSpPr>
            <p:nvPr/>
          </p:nvSpPr>
          <p:spPr bwMode="auto">
            <a:xfrm>
              <a:off x="6281" y="11626"/>
              <a:ext cx="164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2000" dirty="0">
                  <a:solidFill>
                    <a:schemeClr val="accent5"/>
                  </a:solidFill>
                  <a:latin typeface="Times New Roman" panose="02020603050405020304" pitchFamily="18" charset="0"/>
                </a:rPr>
                <a:t> </a:t>
              </a:r>
              <a:r>
                <a:rPr lang="fr-FR" altLang="fr-FR" sz="2000" dirty="0" smtClean="0">
                  <a:solidFill>
                    <a:schemeClr val="accent5"/>
                  </a:solidFill>
                  <a:latin typeface="Times New Roman" panose="02020603050405020304" pitchFamily="18" charset="0"/>
                </a:rPr>
                <a:t>X</a:t>
              </a:r>
              <a:endParaRPr kumimoji="0" lang="fr-FR" altLang="fr-FR" sz="2000" b="0" i="0" u="none" strike="noStrike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</a:endParaRPr>
            </a:p>
          </p:txBody>
        </p:sp>
        <p:sp>
          <p:nvSpPr>
            <p:cNvPr id="142" name="Rectangle 70"/>
            <p:cNvSpPr>
              <a:spLocks noChangeArrowheads="1"/>
            </p:cNvSpPr>
            <p:nvPr/>
          </p:nvSpPr>
          <p:spPr bwMode="auto">
            <a:xfrm>
              <a:off x="6360" y="11510"/>
              <a:ext cx="16" cy="87"/>
            </a:xfrm>
            <a:prstGeom prst="rect">
              <a:avLst/>
            </a:prstGeom>
            <a:solidFill>
              <a:schemeClr val="accent5"/>
            </a:solidFill>
            <a:ln w="0" cap="flat">
              <a:solidFill>
                <a:schemeClr val="accent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 sz="2000">
                <a:solidFill>
                  <a:schemeClr val="accent5"/>
                </a:solidFill>
              </a:endParaRPr>
            </a:p>
          </p:txBody>
        </p:sp>
        <p:sp>
          <p:nvSpPr>
            <p:cNvPr id="143" name="Rectangle 71"/>
            <p:cNvSpPr>
              <a:spLocks noChangeArrowheads="1"/>
            </p:cNvSpPr>
            <p:nvPr/>
          </p:nvSpPr>
          <p:spPr bwMode="auto">
            <a:xfrm>
              <a:off x="6360" y="11815"/>
              <a:ext cx="16" cy="86"/>
            </a:xfrm>
            <a:prstGeom prst="rect">
              <a:avLst/>
            </a:prstGeom>
            <a:solidFill>
              <a:schemeClr val="accent5"/>
            </a:solidFill>
            <a:ln w="0" cap="flat">
              <a:solidFill>
                <a:schemeClr val="accent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 sz="2000">
                <a:solidFill>
                  <a:schemeClr val="accent5"/>
                </a:solidFill>
              </a:endParaRPr>
            </a:p>
          </p:txBody>
        </p:sp>
        <p:sp>
          <p:nvSpPr>
            <p:cNvPr id="144" name="Rectangle 72"/>
            <p:cNvSpPr>
              <a:spLocks noChangeArrowheads="1"/>
            </p:cNvSpPr>
            <p:nvPr/>
          </p:nvSpPr>
          <p:spPr bwMode="auto">
            <a:xfrm>
              <a:off x="6455" y="11720"/>
              <a:ext cx="87" cy="16"/>
            </a:xfrm>
            <a:prstGeom prst="rect">
              <a:avLst/>
            </a:prstGeom>
            <a:solidFill>
              <a:schemeClr val="accent5"/>
            </a:solidFill>
            <a:ln w="0" cap="flat">
              <a:solidFill>
                <a:schemeClr val="accent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 sz="2000">
                <a:solidFill>
                  <a:schemeClr val="accent5"/>
                </a:solidFill>
              </a:endParaRPr>
            </a:p>
          </p:txBody>
        </p:sp>
        <p:sp>
          <p:nvSpPr>
            <p:cNvPr id="145" name="Rectangle 73"/>
            <p:cNvSpPr>
              <a:spLocks noChangeArrowheads="1"/>
            </p:cNvSpPr>
            <p:nvPr/>
          </p:nvSpPr>
          <p:spPr bwMode="auto">
            <a:xfrm>
              <a:off x="6151" y="11720"/>
              <a:ext cx="87" cy="16"/>
            </a:xfrm>
            <a:prstGeom prst="rect">
              <a:avLst/>
            </a:prstGeom>
            <a:solidFill>
              <a:schemeClr val="accent5"/>
            </a:solidFill>
            <a:ln w="0" cap="flat">
              <a:solidFill>
                <a:schemeClr val="accent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 sz="2000">
                <a:solidFill>
                  <a:schemeClr val="accent5"/>
                </a:solidFill>
              </a:endParaRPr>
            </a:p>
          </p:txBody>
        </p:sp>
        <p:sp>
          <p:nvSpPr>
            <p:cNvPr id="146" name="Rectangle 74"/>
            <p:cNvSpPr>
              <a:spLocks noChangeArrowheads="1"/>
            </p:cNvSpPr>
            <p:nvPr/>
          </p:nvSpPr>
          <p:spPr bwMode="auto">
            <a:xfrm>
              <a:off x="5847" y="11111"/>
              <a:ext cx="87" cy="17"/>
            </a:xfrm>
            <a:prstGeom prst="rect">
              <a:avLst/>
            </a:prstGeom>
            <a:solidFill>
              <a:schemeClr val="accent5"/>
            </a:solidFill>
            <a:ln w="0" cap="flat">
              <a:solidFill>
                <a:schemeClr val="accent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 sz="2000">
                <a:solidFill>
                  <a:schemeClr val="accent5"/>
                </a:solidFill>
              </a:endParaRPr>
            </a:p>
          </p:txBody>
        </p:sp>
        <p:sp>
          <p:nvSpPr>
            <p:cNvPr id="147" name="Rectangle 75"/>
            <p:cNvSpPr>
              <a:spLocks noChangeArrowheads="1"/>
            </p:cNvSpPr>
            <p:nvPr/>
          </p:nvSpPr>
          <p:spPr bwMode="auto">
            <a:xfrm>
              <a:off x="6487" y="11111"/>
              <a:ext cx="87" cy="17"/>
            </a:xfrm>
            <a:prstGeom prst="rect">
              <a:avLst/>
            </a:prstGeom>
            <a:solidFill>
              <a:schemeClr val="accent5"/>
            </a:solidFill>
            <a:ln w="0" cap="flat">
              <a:solidFill>
                <a:schemeClr val="accent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 sz="2000">
                <a:solidFill>
                  <a:schemeClr val="accent5"/>
                </a:solidFill>
              </a:endParaRPr>
            </a:p>
          </p:txBody>
        </p:sp>
        <p:sp>
          <p:nvSpPr>
            <p:cNvPr id="148" name="Rectangle 76"/>
            <p:cNvSpPr>
              <a:spLocks noChangeArrowheads="1"/>
            </p:cNvSpPr>
            <p:nvPr/>
          </p:nvSpPr>
          <p:spPr bwMode="auto">
            <a:xfrm>
              <a:off x="6619" y="11017"/>
              <a:ext cx="291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000" b="0" i="0" u="none" strike="noStrike" cap="none" normalizeH="0" baseline="0" smtClean="0">
                  <a:ln>
                    <a:noFill/>
                  </a:ln>
                  <a:solidFill>
                    <a:schemeClr val="accent5"/>
                  </a:solidFill>
                  <a:effectLst/>
                  <a:latin typeface="Times New Roman" panose="02020603050405020304" pitchFamily="18" charset="0"/>
                </a:rPr>
                <a:t>(CH</a:t>
              </a:r>
              <a:endParaRPr kumimoji="0" lang="fr-FR" altLang="fr-FR" sz="2000" b="0" i="0" u="none" strike="noStrike" cap="none" normalizeH="0" baseline="0" smtClean="0">
                <a:ln>
                  <a:noFill/>
                </a:ln>
                <a:solidFill>
                  <a:schemeClr val="accent5"/>
                </a:solidFill>
                <a:effectLst/>
              </a:endParaRPr>
            </a:p>
          </p:txBody>
        </p:sp>
        <p:sp>
          <p:nvSpPr>
            <p:cNvPr id="149" name="Rectangle 77"/>
            <p:cNvSpPr>
              <a:spLocks noChangeArrowheads="1"/>
            </p:cNvSpPr>
            <p:nvPr/>
          </p:nvSpPr>
          <p:spPr bwMode="auto">
            <a:xfrm>
              <a:off x="6918" y="11109"/>
              <a:ext cx="84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000" b="0" i="0" u="none" strike="noStrike" cap="none" normalizeH="0" baseline="0" smtClean="0">
                  <a:ln>
                    <a:noFill/>
                  </a:ln>
                  <a:solidFill>
                    <a:schemeClr val="accent5"/>
                  </a:solidFill>
                  <a:effectLst/>
                  <a:latin typeface="Times New Roman" panose="02020603050405020304" pitchFamily="18" charset="0"/>
                </a:rPr>
                <a:t>2</a:t>
              </a:r>
              <a:endParaRPr kumimoji="0" lang="fr-FR" altLang="fr-FR" sz="2000" b="0" i="0" u="none" strike="noStrike" cap="none" normalizeH="0" baseline="0" smtClean="0">
                <a:ln>
                  <a:noFill/>
                </a:ln>
                <a:solidFill>
                  <a:schemeClr val="accent5"/>
                </a:solidFill>
                <a:effectLst/>
              </a:endParaRPr>
            </a:p>
          </p:txBody>
        </p:sp>
        <p:sp>
          <p:nvSpPr>
            <p:cNvPr id="150" name="Rectangle 78"/>
            <p:cNvSpPr>
              <a:spLocks noChangeArrowheads="1"/>
            </p:cNvSpPr>
            <p:nvPr/>
          </p:nvSpPr>
          <p:spPr bwMode="auto">
            <a:xfrm>
              <a:off x="6978" y="11017"/>
              <a:ext cx="56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000" b="0" i="0" u="none" strike="noStrike" cap="none" normalizeH="0" baseline="0" smtClean="0">
                  <a:ln>
                    <a:noFill/>
                  </a:ln>
                  <a:solidFill>
                    <a:schemeClr val="accent5"/>
                  </a:solidFill>
                  <a:effectLst/>
                  <a:latin typeface="Times New Roman" panose="02020603050405020304" pitchFamily="18" charset="0"/>
                </a:rPr>
                <a:t>)</a:t>
              </a:r>
              <a:endParaRPr kumimoji="0" lang="fr-FR" altLang="fr-FR" sz="2000" b="0" i="0" u="none" strike="noStrike" cap="none" normalizeH="0" baseline="0" smtClean="0">
                <a:ln>
                  <a:noFill/>
                </a:ln>
                <a:solidFill>
                  <a:schemeClr val="accent5"/>
                </a:solidFill>
                <a:effectLst/>
              </a:endParaRPr>
            </a:p>
          </p:txBody>
        </p:sp>
        <p:sp>
          <p:nvSpPr>
            <p:cNvPr id="151" name="Rectangle 79"/>
            <p:cNvSpPr>
              <a:spLocks noChangeArrowheads="1"/>
            </p:cNvSpPr>
            <p:nvPr/>
          </p:nvSpPr>
          <p:spPr bwMode="auto">
            <a:xfrm>
              <a:off x="7038" y="11109"/>
              <a:ext cx="84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000" b="0" i="0" u="none" strike="noStrike" cap="none" normalizeH="0" baseline="0" smtClean="0">
                  <a:ln>
                    <a:noFill/>
                  </a:ln>
                  <a:solidFill>
                    <a:schemeClr val="accent5"/>
                  </a:solidFill>
                  <a:effectLst/>
                  <a:latin typeface="Times New Roman" panose="02020603050405020304" pitchFamily="18" charset="0"/>
                </a:rPr>
                <a:t>3</a:t>
              </a:r>
              <a:endParaRPr kumimoji="0" lang="fr-FR" altLang="fr-FR" sz="2000" b="0" i="0" u="none" strike="noStrike" cap="none" normalizeH="0" baseline="0" smtClean="0">
                <a:ln>
                  <a:noFill/>
                </a:ln>
                <a:solidFill>
                  <a:schemeClr val="accent5"/>
                </a:solidFill>
                <a:effectLst/>
              </a:endParaRPr>
            </a:p>
          </p:txBody>
        </p:sp>
        <p:sp>
          <p:nvSpPr>
            <p:cNvPr id="152" name="Rectangle 80"/>
            <p:cNvSpPr>
              <a:spLocks noChangeArrowheads="1"/>
            </p:cNvSpPr>
            <p:nvPr/>
          </p:nvSpPr>
          <p:spPr bwMode="auto">
            <a:xfrm>
              <a:off x="7991" y="10713"/>
              <a:ext cx="235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000" b="0" i="0" u="none" strike="noStrike" cap="none" normalizeH="0" baseline="0" smtClean="0">
                  <a:ln>
                    <a:noFill/>
                  </a:ln>
                  <a:solidFill>
                    <a:schemeClr val="accent5"/>
                  </a:solidFill>
                  <a:effectLst/>
                  <a:latin typeface="Times New Roman" panose="02020603050405020304" pitchFamily="18" charset="0"/>
                </a:rPr>
                <a:t>CH</a:t>
              </a:r>
              <a:endParaRPr kumimoji="0" lang="fr-FR" altLang="fr-FR" sz="2000" b="0" i="0" u="none" strike="noStrike" cap="none" normalizeH="0" baseline="0" smtClean="0">
                <a:ln>
                  <a:noFill/>
                </a:ln>
                <a:solidFill>
                  <a:schemeClr val="accent5"/>
                </a:solidFill>
                <a:effectLst/>
              </a:endParaRPr>
            </a:p>
          </p:txBody>
        </p:sp>
        <p:sp>
          <p:nvSpPr>
            <p:cNvPr id="153" name="Rectangle 81"/>
            <p:cNvSpPr>
              <a:spLocks noChangeArrowheads="1"/>
            </p:cNvSpPr>
            <p:nvPr/>
          </p:nvSpPr>
          <p:spPr bwMode="auto">
            <a:xfrm>
              <a:off x="8230" y="10806"/>
              <a:ext cx="84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000" b="0" i="0" u="none" strike="noStrike" cap="none" normalizeH="0" baseline="0" smtClean="0">
                  <a:ln>
                    <a:noFill/>
                  </a:ln>
                  <a:solidFill>
                    <a:schemeClr val="accent5"/>
                  </a:solidFill>
                  <a:effectLst/>
                  <a:latin typeface="Times New Roman" panose="02020603050405020304" pitchFamily="18" charset="0"/>
                </a:rPr>
                <a:t>2</a:t>
              </a:r>
              <a:endParaRPr kumimoji="0" lang="fr-FR" altLang="fr-FR" sz="2000" b="0" i="0" u="none" strike="noStrike" cap="none" normalizeH="0" baseline="0" smtClean="0">
                <a:ln>
                  <a:noFill/>
                </a:ln>
                <a:solidFill>
                  <a:schemeClr val="accent5"/>
                </a:solidFill>
                <a:effectLst/>
              </a:endParaRPr>
            </a:p>
          </p:txBody>
        </p:sp>
        <p:sp>
          <p:nvSpPr>
            <p:cNvPr id="154" name="Rectangle 82"/>
            <p:cNvSpPr>
              <a:spLocks noChangeArrowheads="1"/>
            </p:cNvSpPr>
            <p:nvPr/>
          </p:nvSpPr>
          <p:spPr bwMode="auto">
            <a:xfrm>
              <a:off x="7557" y="10713"/>
              <a:ext cx="235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000" b="0" i="0" u="none" strike="noStrike" cap="none" normalizeH="0" baseline="0" smtClean="0">
                  <a:ln>
                    <a:noFill/>
                  </a:ln>
                  <a:solidFill>
                    <a:schemeClr val="accent5"/>
                  </a:solidFill>
                  <a:effectLst/>
                  <a:latin typeface="Times New Roman" panose="02020603050405020304" pitchFamily="18" charset="0"/>
                </a:rPr>
                <a:t>CH</a:t>
              </a:r>
              <a:endParaRPr kumimoji="0" lang="fr-FR" altLang="fr-FR" sz="2000" b="0" i="0" u="none" strike="noStrike" cap="none" normalizeH="0" baseline="0" smtClean="0">
                <a:ln>
                  <a:noFill/>
                </a:ln>
                <a:solidFill>
                  <a:schemeClr val="accent5"/>
                </a:solidFill>
                <a:effectLst/>
              </a:endParaRPr>
            </a:p>
          </p:txBody>
        </p:sp>
        <p:sp>
          <p:nvSpPr>
            <p:cNvPr id="157" name="Rectangle 83"/>
            <p:cNvSpPr>
              <a:spLocks noChangeArrowheads="1"/>
            </p:cNvSpPr>
            <p:nvPr/>
          </p:nvSpPr>
          <p:spPr bwMode="auto">
            <a:xfrm>
              <a:off x="7796" y="10806"/>
              <a:ext cx="84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000" b="0" i="0" u="none" strike="noStrike" cap="none" normalizeH="0" baseline="0" smtClean="0">
                  <a:ln>
                    <a:noFill/>
                  </a:ln>
                  <a:solidFill>
                    <a:schemeClr val="accent5"/>
                  </a:solidFill>
                  <a:effectLst/>
                  <a:latin typeface="Times New Roman" panose="02020603050405020304" pitchFamily="18" charset="0"/>
                </a:rPr>
                <a:t>2</a:t>
              </a:r>
              <a:endParaRPr kumimoji="0" lang="fr-FR" altLang="fr-FR" sz="2000" b="0" i="0" u="none" strike="noStrike" cap="none" normalizeH="0" baseline="0" smtClean="0">
                <a:ln>
                  <a:noFill/>
                </a:ln>
                <a:solidFill>
                  <a:schemeClr val="accent5"/>
                </a:solidFill>
                <a:effectLst/>
              </a:endParaRPr>
            </a:p>
          </p:txBody>
        </p:sp>
        <p:sp>
          <p:nvSpPr>
            <p:cNvPr id="158" name="Rectangle 84"/>
            <p:cNvSpPr>
              <a:spLocks noChangeArrowheads="1"/>
            </p:cNvSpPr>
            <p:nvPr/>
          </p:nvSpPr>
          <p:spPr bwMode="auto">
            <a:xfrm>
              <a:off x="7253" y="11017"/>
              <a:ext cx="244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000" b="0" i="0" u="none" strike="noStrike" cap="none" normalizeH="0" baseline="0" smtClean="0">
                  <a:ln>
                    <a:noFill/>
                  </a:ln>
                  <a:solidFill>
                    <a:schemeClr val="accent5"/>
                  </a:solidFill>
                  <a:effectLst/>
                  <a:latin typeface="Times New Roman" panose="02020603050405020304" pitchFamily="18" charset="0"/>
                </a:rPr>
                <a:t>HN</a:t>
              </a:r>
              <a:endParaRPr kumimoji="0" lang="fr-FR" altLang="fr-FR" sz="2000" b="0" i="0" u="none" strike="noStrike" cap="none" normalizeH="0" baseline="0" smtClean="0">
                <a:ln>
                  <a:noFill/>
                </a:ln>
                <a:solidFill>
                  <a:schemeClr val="accent5"/>
                </a:solidFill>
                <a:effectLst/>
              </a:endParaRPr>
            </a:p>
          </p:txBody>
        </p:sp>
        <p:sp>
          <p:nvSpPr>
            <p:cNvPr id="159" name="Rectangle 85"/>
            <p:cNvSpPr>
              <a:spLocks noChangeArrowheads="1"/>
            </p:cNvSpPr>
            <p:nvPr/>
          </p:nvSpPr>
          <p:spPr bwMode="auto">
            <a:xfrm>
              <a:off x="7133" y="11111"/>
              <a:ext cx="87" cy="17"/>
            </a:xfrm>
            <a:prstGeom prst="rect">
              <a:avLst/>
            </a:prstGeom>
            <a:solidFill>
              <a:schemeClr val="accent5"/>
            </a:solidFill>
            <a:ln w="0" cap="flat">
              <a:solidFill>
                <a:schemeClr val="accent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 sz="2000">
                <a:solidFill>
                  <a:schemeClr val="accent5"/>
                </a:solidFill>
              </a:endParaRPr>
            </a:p>
          </p:txBody>
        </p:sp>
        <p:sp>
          <p:nvSpPr>
            <p:cNvPr id="161" name="Rectangle 86"/>
            <p:cNvSpPr>
              <a:spLocks noChangeArrowheads="1"/>
            </p:cNvSpPr>
            <p:nvPr/>
          </p:nvSpPr>
          <p:spPr bwMode="auto">
            <a:xfrm>
              <a:off x="8209" y="11017"/>
              <a:ext cx="244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000" b="0" i="0" u="none" strike="noStrike" cap="none" normalizeH="0" baseline="0" smtClean="0">
                  <a:ln>
                    <a:noFill/>
                  </a:ln>
                  <a:solidFill>
                    <a:schemeClr val="accent5"/>
                  </a:solidFill>
                  <a:effectLst/>
                  <a:latin typeface="Times New Roman" panose="02020603050405020304" pitchFamily="18" charset="0"/>
                </a:rPr>
                <a:t>NH</a:t>
              </a:r>
              <a:endParaRPr kumimoji="0" lang="fr-FR" altLang="fr-FR" sz="2000" b="0" i="0" u="none" strike="noStrike" cap="none" normalizeH="0" baseline="0" smtClean="0">
                <a:ln>
                  <a:noFill/>
                </a:ln>
                <a:solidFill>
                  <a:schemeClr val="accent5"/>
                </a:solidFill>
                <a:effectLst/>
              </a:endParaRPr>
            </a:p>
          </p:txBody>
        </p:sp>
        <p:sp>
          <p:nvSpPr>
            <p:cNvPr id="162" name="Rectangle 87"/>
            <p:cNvSpPr>
              <a:spLocks noChangeArrowheads="1"/>
            </p:cNvSpPr>
            <p:nvPr/>
          </p:nvSpPr>
          <p:spPr bwMode="auto">
            <a:xfrm>
              <a:off x="8458" y="11109"/>
              <a:ext cx="84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000" b="0" i="0" u="none" strike="noStrike" cap="none" normalizeH="0" baseline="0" smtClean="0">
                  <a:ln>
                    <a:noFill/>
                  </a:ln>
                  <a:solidFill>
                    <a:schemeClr val="accent5"/>
                  </a:solidFill>
                  <a:effectLst/>
                  <a:latin typeface="Times New Roman" panose="02020603050405020304" pitchFamily="18" charset="0"/>
                </a:rPr>
                <a:t>2</a:t>
              </a:r>
              <a:endParaRPr kumimoji="0" lang="fr-FR" altLang="fr-FR" sz="2000" b="0" i="0" u="none" strike="noStrike" cap="none" normalizeH="0" baseline="0" smtClean="0">
                <a:ln>
                  <a:noFill/>
                </a:ln>
                <a:solidFill>
                  <a:schemeClr val="accent5"/>
                </a:solidFill>
                <a:effectLst/>
              </a:endParaRPr>
            </a:p>
          </p:txBody>
        </p:sp>
        <p:sp>
          <p:nvSpPr>
            <p:cNvPr id="164" name="Rectangle 88"/>
            <p:cNvSpPr>
              <a:spLocks noChangeArrowheads="1"/>
            </p:cNvSpPr>
            <p:nvPr/>
          </p:nvSpPr>
          <p:spPr bwMode="auto">
            <a:xfrm>
              <a:off x="7731" y="11235"/>
              <a:ext cx="15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000" b="0" i="0" u="none" strike="noStrike" cap="none" normalizeH="0" baseline="0" smtClean="0">
                  <a:ln>
                    <a:noFill/>
                  </a:ln>
                  <a:solidFill>
                    <a:schemeClr val="accent5"/>
                  </a:solidFill>
                  <a:effectLst/>
                  <a:latin typeface="Times New Roman" panose="02020603050405020304" pitchFamily="18" charset="0"/>
                </a:rPr>
                <a:t>M</a:t>
              </a:r>
              <a:endParaRPr kumimoji="0" lang="fr-FR" altLang="fr-FR" sz="2000" b="0" i="0" u="none" strike="noStrike" cap="none" normalizeH="0" baseline="0" smtClean="0">
                <a:ln>
                  <a:noFill/>
                </a:ln>
                <a:solidFill>
                  <a:schemeClr val="accent5"/>
                </a:solidFill>
                <a:effectLst/>
              </a:endParaRPr>
            </a:p>
          </p:txBody>
        </p:sp>
        <p:sp>
          <p:nvSpPr>
            <p:cNvPr id="165" name="Rectangle 89"/>
            <p:cNvSpPr>
              <a:spLocks noChangeArrowheads="1"/>
            </p:cNvSpPr>
            <p:nvPr/>
          </p:nvSpPr>
          <p:spPr bwMode="auto">
            <a:xfrm>
              <a:off x="7883" y="11213"/>
              <a:ext cx="179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000" b="0" i="0" u="none" strike="noStrike" cap="none" normalizeH="0" baseline="0" smtClean="0">
                  <a:ln>
                    <a:noFill/>
                  </a:ln>
                  <a:solidFill>
                    <a:schemeClr val="accent5"/>
                  </a:solidFill>
                  <a:effectLst/>
                  <a:latin typeface="Times New Roman" panose="02020603050405020304" pitchFamily="18" charset="0"/>
                </a:rPr>
                <a:t>n+</a:t>
              </a:r>
              <a:endParaRPr kumimoji="0" lang="fr-FR" altLang="fr-FR" sz="2000" b="0" i="0" u="none" strike="noStrike" cap="none" normalizeH="0" baseline="0" smtClean="0">
                <a:ln>
                  <a:noFill/>
                </a:ln>
                <a:solidFill>
                  <a:schemeClr val="accent5"/>
                </a:solidFill>
                <a:effectLst/>
              </a:endParaRPr>
            </a:p>
          </p:txBody>
        </p:sp>
        <p:sp>
          <p:nvSpPr>
            <p:cNvPr id="166" name="Freeform 90"/>
            <p:cNvSpPr>
              <a:spLocks/>
            </p:cNvSpPr>
            <p:nvPr/>
          </p:nvSpPr>
          <p:spPr bwMode="auto">
            <a:xfrm>
              <a:off x="7464" y="10896"/>
              <a:ext cx="99" cy="99"/>
            </a:xfrm>
            <a:custGeom>
              <a:avLst/>
              <a:gdLst>
                <a:gd name="T0" fmla="*/ 0 w 99"/>
                <a:gd name="T1" fmla="*/ 87 h 99"/>
                <a:gd name="T2" fmla="*/ 87 w 99"/>
                <a:gd name="T3" fmla="*/ 0 h 99"/>
                <a:gd name="T4" fmla="*/ 99 w 99"/>
                <a:gd name="T5" fmla="*/ 12 h 99"/>
                <a:gd name="T6" fmla="*/ 12 w 99"/>
                <a:gd name="T7" fmla="*/ 99 h 99"/>
                <a:gd name="T8" fmla="*/ 0 w 99"/>
                <a:gd name="T9" fmla="*/ 87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99">
                  <a:moveTo>
                    <a:pt x="0" y="87"/>
                  </a:moveTo>
                  <a:lnTo>
                    <a:pt x="87" y="0"/>
                  </a:lnTo>
                  <a:lnTo>
                    <a:pt x="99" y="12"/>
                  </a:lnTo>
                  <a:lnTo>
                    <a:pt x="12" y="99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chemeClr val="accent5"/>
            </a:solidFill>
            <a:ln w="0" cap="flat">
              <a:solidFill>
                <a:schemeClr val="accent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 sz="2000">
                <a:solidFill>
                  <a:schemeClr val="accent5"/>
                </a:solidFill>
              </a:endParaRPr>
            </a:p>
          </p:txBody>
        </p:sp>
        <p:sp>
          <p:nvSpPr>
            <p:cNvPr id="167" name="Rectangle 91"/>
            <p:cNvSpPr>
              <a:spLocks noChangeArrowheads="1"/>
            </p:cNvSpPr>
            <p:nvPr/>
          </p:nvSpPr>
          <p:spPr bwMode="auto">
            <a:xfrm>
              <a:off x="7872" y="10807"/>
              <a:ext cx="87" cy="17"/>
            </a:xfrm>
            <a:prstGeom prst="rect">
              <a:avLst/>
            </a:prstGeom>
            <a:solidFill>
              <a:schemeClr val="accent5"/>
            </a:solidFill>
            <a:ln w="0" cap="flat">
              <a:solidFill>
                <a:schemeClr val="accent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 sz="2000">
                <a:solidFill>
                  <a:schemeClr val="accent5"/>
                </a:solidFill>
              </a:endParaRPr>
            </a:p>
          </p:txBody>
        </p:sp>
        <p:sp>
          <p:nvSpPr>
            <p:cNvPr id="168" name="Freeform 92"/>
            <p:cNvSpPr>
              <a:spLocks/>
            </p:cNvSpPr>
            <p:nvPr/>
          </p:nvSpPr>
          <p:spPr bwMode="auto">
            <a:xfrm>
              <a:off x="8072" y="10896"/>
              <a:ext cx="99" cy="99"/>
            </a:xfrm>
            <a:custGeom>
              <a:avLst/>
              <a:gdLst>
                <a:gd name="T0" fmla="*/ 87 w 99"/>
                <a:gd name="T1" fmla="*/ 99 h 99"/>
                <a:gd name="T2" fmla="*/ 0 w 99"/>
                <a:gd name="T3" fmla="*/ 12 h 99"/>
                <a:gd name="T4" fmla="*/ 12 w 99"/>
                <a:gd name="T5" fmla="*/ 0 h 99"/>
                <a:gd name="T6" fmla="*/ 99 w 99"/>
                <a:gd name="T7" fmla="*/ 87 h 99"/>
                <a:gd name="T8" fmla="*/ 87 w 99"/>
                <a:gd name="T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99">
                  <a:moveTo>
                    <a:pt x="87" y="99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99" y="87"/>
                  </a:lnTo>
                  <a:lnTo>
                    <a:pt x="87" y="99"/>
                  </a:lnTo>
                  <a:close/>
                </a:path>
              </a:pathLst>
            </a:custGeom>
            <a:solidFill>
              <a:schemeClr val="accent5"/>
            </a:solidFill>
            <a:ln w="0" cap="flat">
              <a:solidFill>
                <a:schemeClr val="accent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 sz="2000">
                <a:solidFill>
                  <a:schemeClr val="accent5"/>
                </a:solidFill>
              </a:endParaRPr>
            </a:p>
          </p:txBody>
        </p:sp>
        <p:sp>
          <p:nvSpPr>
            <p:cNvPr id="169" name="Freeform 93"/>
            <p:cNvSpPr>
              <a:spLocks noEditPoints="1"/>
            </p:cNvSpPr>
            <p:nvPr/>
          </p:nvSpPr>
          <p:spPr bwMode="auto">
            <a:xfrm>
              <a:off x="7509" y="11200"/>
              <a:ext cx="131" cy="95"/>
            </a:xfrm>
            <a:custGeom>
              <a:avLst/>
              <a:gdLst>
                <a:gd name="T0" fmla="*/ 9 w 131"/>
                <a:gd name="T1" fmla="*/ 0 h 95"/>
                <a:gd name="T2" fmla="*/ 23 w 131"/>
                <a:gd name="T3" fmla="*/ 9 h 95"/>
                <a:gd name="T4" fmla="*/ 14 w 131"/>
                <a:gd name="T5" fmla="*/ 22 h 95"/>
                <a:gd name="T6" fmla="*/ 0 w 131"/>
                <a:gd name="T7" fmla="*/ 13 h 95"/>
                <a:gd name="T8" fmla="*/ 9 w 131"/>
                <a:gd name="T9" fmla="*/ 0 h 95"/>
                <a:gd name="T10" fmla="*/ 36 w 131"/>
                <a:gd name="T11" fmla="*/ 18 h 95"/>
                <a:gd name="T12" fmla="*/ 50 w 131"/>
                <a:gd name="T13" fmla="*/ 27 h 95"/>
                <a:gd name="T14" fmla="*/ 41 w 131"/>
                <a:gd name="T15" fmla="*/ 40 h 95"/>
                <a:gd name="T16" fmla="*/ 27 w 131"/>
                <a:gd name="T17" fmla="*/ 31 h 95"/>
                <a:gd name="T18" fmla="*/ 36 w 131"/>
                <a:gd name="T19" fmla="*/ 18 h 95"/>
                <a:gd name="T20" fmla="*/ 64 w 131"/>
                <a:gd name="T21" fmla="*/ 36 h 95"/>
                <a:gd name="T22" fmla="*/ 77 w 131"/>
                <a:gd name="T23" fmla="*/ 45 h 95"/>
                <a:gd name="T24" fmla="*/ 68 w 131"/>
                <a:gd name="T25" fmla="*/ 59 h 95"/>
                <a:gd name="T26" fmla="*/ 54 w 131"/>
                <a:gd name="T27" fmla="*/ 49 h 95"/>
                <a:gd name="T28" fmla="*/ 64 w 131"/>
                <a:gd name="T29" fmla="*/ 36 h 95"/>
                <a:gd name="T30" fmla="*/ 90 w 131"/>
                <a:gd name="T31" fmla="*/ 54 h 95"/>
                <a:gd name="T32" fmla="*/ 104 w 131"/>
                <a:gd name="T33" fmla="*/ 63 h 95"/>
                <a:gd name="T34" fmla="*/ 95 w 131"/>
                <a:gd name="T35" fmla="*/ 77 h 95"/>
                <a:gd name="T36" fmla="*/ 82 w 131"/>
                <a:gd name="T37" fmla="*/ 67 h 95"/>
                <a:gd name="T38" fmla="*/ 90 w 131"/>
                <a:gd name="T39" fmla="*/ 54 h 95"/>
                <a:gd name="T40" fmla="*/ 118 w 131"/>
                <a:gd name="T41" fmla="*/ 72 h 95"/>
                <a:gd name="T42" fmla="*/ 131 w 131"/>
                <a:gd name="T43" fmla="*/ 81 h 95"/>
                <a:gd name="T44" fmla="*/ 122 w 131"/>
                <a:gd name="T45" fmla="*/ 95 h 95"/>
                <a:gd name="T46" fmla="*/ 109 w 131"/>
                <a:gd name="T47" fmla="*/ 85 h 95"/>
                <a:gd name="T48" fmla="*/ 118 w 131"/>
                <a:gd name="T49" fmla="*/ 7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1" h="95">
                  <a:moveTo>
                    <a:pt x="9" y="0"/>
                  </a:moveTo>
                  <a:lnTo>
                    <a:pt x="23" y="9"/>
                  </a:lnTo>
                  <a:lnTo>
                    <a:pt x="14" y="22"/>
                  </a:lnTo>
                  <a:lnTo>
                    <a:pt x="0" y="13"/>
                  </a:lnTo>
                  <a:lnTo>
                    <a:pt x="9" y="0"/>
                  </a:lnTo>
                  <a:close/>
                  <a:moveTo>
                    <a:pt x="36" y="18"/>
                  </a:moveTo>
                  <a:lnTo>
                    <a:pt x="50" y="27"/>
                  </a:lnTo>
                  <a:lnTo>
                    <a:pt x="41" y="40"/>
                  </a:lnTo>
                  <a:lnTo>
                    <a:pt x="27" y="31"/>
                  </a:lnTo>
                  <a:lnTo>
                    <a:pt x="36" y="18"/>
                  </a:lnTo>
                  <a:close/>
                  <a:moveTo>
                    <a:pt x="64" y="36"/>
                  </a:moveTo>
                  <a:lnTo>
                    <a:pt x="77" y="45"/>
                  </a:lnTo>
                  <a:lnTo>
                    <a:pt x="68" y="59"/>
                  </a:lnTo>
                  <a:lnTo>
                    <a:pt x="54" y="49"/>
                  </a:lnTo>
                  <a:lnTo>
                    <a:pt x="64" y="36"/>
                  </a:lnTo>
                  <a:close/>
                  <a:moveTo>
                    <a:pt x="90" y="54"/>
                  </a:moveTo>
                  <a:lnTo>
                    <a:pt x="104" y="63"/>
                  </a:lnTo>
                  <a:lnTo>
                    <a:pt x="95" y="77"/>
                  </a:lnTo>
                  <a:lnTo>
                    <a:pt x="82" y="67"/>
                  </a:lnTo>
                  <a:lnTo>
                    <a:pt x="90" y="54"/>
                  </a:lnTo>
                  <a:close/>
                  <a:moveTo>
                    <a:pt x="118" y="72"/>
                  </a:moveTo>
                  <a:lnTo>
                    <a:pt x="131" y="81"/>
                  </a:lnTo>
                  <a:lnTo>
                    <a:pt x="122" y="95"/>
                  </a:lnTo>
                  <a:lnTo>
                    <a:pt x="109" y="85"/>
                  </a:lnTo>
                  <a:lnTo>
                    <a:pt x="118" y="72"/>
                  </a:lnTo>
                  <a:close/>
                </a:path>
              </a:pathLst>
            </a:custGeom>
            <a:solidFill>
              <a:schemeClr val="accent5"/>
            </a:solidFill>
            <a:ln w="0" cap="flat">
              <a:solidFill>
                <a:schemeClr val="accent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 sz="2000">
                <a:solidFill>
                  <a:schemeClr val="accent5"/>
                </a:solidFill>
              </a:endParaRPr>
            </a:p>
          </p:txBody>
        </p:sp>
        <p:sp>
          <p:nvSpPr>
            <p:cNvPr id="170" name="Freeform 94"/>
            <p:cNvSpPr>
              <a:spLocks noEditPoints="1"/>
            </p:cNvSpPr>
            <p:nvPr/>
          </p:nvSpPr>
          <p:spPr bwMode="auto">
            <a:xfrm>
              <a:off x="8082" y="11200"/>
              <a:ext cx="131" cy="95"/>
            </a:xfrm>
            <a:custGeom>
              <a:avLst/>
              <a:gdLst>
                <a:gd name="T0" fmla="*/ 131 w 131"/>
                <a:gd name="T1" fmla="*/ 13 h 95"/>
                <a:gd name="T2" fmla="*/ 118 w 131"/>
                <a:gd name="T3" fmla="*/ 22 h 95"/>
                <a:gd name="T4" fmla="*/ 109 w 131"/>
                <a:gd name="T5" fmla="*/ 9 h 95"/>
                <a:gd name="T6" fmla="*/ 122 w 131"/>
                <a:gd name="T7" fmla="*/ 0 h 95"/>
                <a:gd name="T8" fmla="*/ 131 w 131"/>
                <a:gd name="T9" fmla="*/ 13 h 95"/>
                <a:gd name="T10" fmla="*/ 104 w 131"/>
                <a:gd name="T11" fmla="*/ 31 h 95"/>
                <a:gd name="T12" fmla="*/ 91 w 131"/>
                <a:gd name="T13" fmla="*/ 40 h 95"/>
                <a:gd name="T14" fmla="*/ 81 w 131"/>
                <a:gd name="T15" fmla="*/ 27 h 95"/>
                <a:gd name="T16" fmla="*/ 95 w 131"/>
                <a:gd name="T17" fmla="*/ 18 h 95"/>
                <a:gd name="T18" fmla="*/ 104 w 131"/>
                <a:gd name="T19" fmla="*/ 31 h 95"/>
                <a:gd name="T20" fmla="*/ 77 w 131"/>
                <a:gd name="T21" fmla="*/ 49 h 95"/>
                <a:gd name="T22" fmla="*/ 63 w 131"/>
                <a:gd name="T23" fmla="*/ 59 h 95"/>
                <a:gd name="T24" fmla="*/ 54 w 131"/>
                <a:gd name="T25" fmla="*/ 45 h 95"/>
                <a:gd name="T26" fmla="*/ 68 w 131"/>
                <a:gd name="T27" fmla="*/ 36 h 95"/>
                <a:gd name="T28" fmla="*/ 77 w 131"/>
                <a:gd name="T29" fmla="*/ 49 h 95"/>
                <a:gd name="T30" fmla="*/ 50 w 131"/>
                <a:gd name="T31" fmla="*/ 67 h 95"/>
                <a:gd name="T32" fmla="*/ 36 w 131"/>
                <a:gd name="T33" fmla="*/ 77 h 95"/>
                <a:gd name="T34" fmla="*/ 27 w 131"/>
                <a:gd name="T35" fmla="*/ 63 h 95"/>
                <a:gd name="T36" fmla="*/ 41 w 131"/>
                <a:gd name="T37" fmla="*/ 54 h 95"/>
                <a:gd name="T38" fmla="*/ 50 w 131"/>
                <a:gd name="T39" fmla="*/ 67 h 95"/>
                <a:gd name="T40" fmla="*/ 23 w 131"/>
                <a:gd name="T41" fmla="*/ 85 h 95"/>
                <a:gd name="T42" fmla="*/ 9 w 131"/>
                <a:gd name="T43" fmla="*/ 95 h 95"/>
                <a:gd name="T44" fmla="*/ 0 w 131"/>
                <a:gd name="T45" fmla="*/ 81 h 95"/>
                <a:gd name="T46" fmla="*/ 14 w 131"/>
                <a:gd name="T47" fmla="*/ 72 h 95"/>
                <a:gd name="T48" fmla="*/ 23 w 131"/>
                <a:gd name="T49" fmla="*/ 8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1" h="95">
                  <a:moveTo>
                    <a:pt x="131" y="13"/>
                  </a:moveTo>
                  <a:lnTo>
                    <a:pt x="118" y="22"/>
                  </a:lnTo>
                  <a:lnTo>
                    <a:pt x="109" y="9"/>
                  </a:lnTo>
                  <a:lnTo>
                    <a:pt x="122" y="0"/>
                  </a:lnTo>
                  <a:lnTo>
                    <a:pt x="131" y="13"/>
                  </a:lnTo>
                  <a:close/>
                  <a:moveTo>
                    <a:pt x="104" y="31"/>
                  </a:moveTo>
                  <a:lnTo>
                    <a:pt x="91" y="40"/>
                  </a:lnTo>
                  <a:lnTo>
                    <a:pt x="81" y="27"/>
                  </a:lnTo>
                  <a:lnTo>
                    <a:pt x="95" y="18"/>
                  </a:lnTo>
                  <a:lnTo>
                    <a:pt x="104" y="31"/>
                  </a:lnTo>
                  <a:close/>
                  <a:moveTo>
                    <a:pt x="77" y="49"/>
                  </a:moveTo>
                  <a:lnTo>
                    <a:pt x="63" y="59"/>
                  </a:lnTo>
                  <a:lnTo>
                    <a:pt x="54" y="45"/>
                  </a:lnTo>
                  <a:lnTo>
                    <a:pt x="68" y="36"/>
                  </a:lnTo>
                  <a:lnTo>
                    <a:pt x="77" y="49"/>
                  </a:lnTo>
                  <a:close/>
                  <a:moveTo>
                    <a:pt x="50" y="67"/>
                  </a:moveTo>
                  <a:lnTo>
                    <a:pt x="36" y="77"/>
                  </a:lnTo>
                  <a:lnTo>
                    <a:pt x="27" y="63"/>
                  </a:lnTo>
                  <a:lnTo>
                    <a:pt x="41" y="54"/>
                  </a:lnTo>
                  <a:lnTo>
                    <a:pt x="50" y="67"/>
                  </a:lnTo>
                  <a:close/>
                  <a:moveTo>
                    <a:pt x="23" y="85"/>
                  </a:moveTo>
                  <a:lnTo>
                    <a:pt x="9" y="95"/>
                  </a:lnTo>
                  <a:lnTo>
                    <a:pt x="0" y="81"/>
                  </a:lnTo>
                  <a:lnTo>
                    <a:pt x="14" y="72"/>
                  </a:lnTo>
                  <a:lnTo>
                    <a:pt x="23" y="85"/>
                  </a:lnTo>
                  <a:close/>
                </a:path>
              </a:pathLst>
            </a:custGeom>
            <a:solidFill>
              <a:schemeClr val="accent5"/>
            </a:solidFill>
            <a:ln w="0" cap="flat">
              <a:solidFill>
                <a:schemeClr val="accent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 sz="2000">
                <a:solidFill>
                  <a:schemeClr val="accent5"/>
                </a:solidFill>
              </a:endParaRPr>
            </a:p>
          </p:txBody>
        </p:sp>
        <p:sp>
          <p:nvSpPr>
            <p:cNvPr id="171" name="Rectangle 95"/>
            <p:cNvSpPr>
              <a:spLocks noChangeArrowheads="1"/>
            </p:cNvSpPr>
            <p:nvPr/>
          </p:nvSpPr>
          <p:spPr bwMode="auto">
            <a:xfrm>
              <a:off x="4074" y="11939"/>
              <a:ext cx="113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000" b="0" i="0" u="none" strike="noStrike" cap="none" normalizeH="0" baseline="0" smtClean="0">
                  <a:ln>
                    <a:noFill/>
                  </a:ln>
                  <a:solidFill>
                    <a:schemeClr val="accent5"/>
                  </a:solidFill>
                  <a:effectLst/>
                  <a:latin typeface="Times New Roman" panose="02020603050405020304" pitchFamily="18" charset="0"/>
                </a:rPr>
                <a:t>R</a:t>
              </a:r>
              <a:endParaRPr kumimoji="0" lang="fr-FR" altLang="fr-FR" sz="2000" b="0" i="0" u="none" strike="noStrike" cap="none" normalizeH="0" baseline="0" smtClean="0">
                <a:ln>
                  <a:noFill/>
                </a:ln>
                <a:solidFill>
                  <a:schemeClr val="accent5"/>
                </a:solidFill>
                <a:effectLst/>
              </a:endParaRPr>
            </a:p>
          </p:txBody>
        </p:sp>
        <p:sp>
          <p:nvSpPr>
            <p:cNvPr id="172" name="Rectangle 96"/>
            <p:cNvSpPr>
              <a:spLocks noChangeArrowheads="1"/>
            </p:cNvSpPr>
            <p:nvPr/>
          </p:nvSpPr>
          <p:spPr bwMode="auto">
            <a:xfrm>
              <a:off x="4188" y="11939"/>
              <a:ext cx="253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000" b="0" i="0" u="none" strike="noStrike" cap="none" normalizeH="0" baseline="0" smtClean="0">
                  <a:ln>
                    <a:noFill/>
                  </a:ln>
                  <a:solidFill>
                    <a:schemeClr val="accent5"/>
                  </a:solidFill>
                  <a:effectLst/>
                  <a:latin typeface="Times New Roman" panose="02020603050405020304" pitchFamily="18" charset="0"/>
                </a:rPr>
                <a:t>, R’</a:t>
              </a:r>
              <a:endParaRPr kumimoji="0" lang="fr-FR" altLang="fr-FR" sz="2000" b="0" i="0" u="none" strike="noStrike" cap="none" normalizeH="0" baseline="0" smtClean="0">
                <a:ln>
                  <a:noFill/>
                </a:ln>
                <a:solidFill>
                  <a:schemeClr val="accent5"/>
                </a:solidFill>
                <a:effectLst/>
              </a:endParaRPr>
            </a:p>
          </p:txBody>
        </p:sp>
        <p:sp>
          <p:nvSpPr>
            <p:cNvPr id="173" name="Rectangle 97"/>
            <p:cNvSpPr>
              <a:spLocks noChangeArrowheads="1"/>
            </p:cNvSpPr>
            <p:nvPr/>
          </p:nvSpPr>
          <p:spPr bwMode="auto">
            <a:xfrm>
              <a:off x="4476" y="11939"/>
              <a:ext cx="137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000" b="0" i="0" u="none" strike="noStrike" cap="none" normalizeH="0" baseline="0" smtClean="0">
                  <a:ln>
                    <a:noFill/>
                  </a:ln>
                  <a:solidFill>
                    <a:schemeClr val="accent5"/>
                  </a:solidFill>
                  <a:effectLst/>
                  <a:latin typeface="Times New Roman" panose="02020603050405020304" pitchFamily="18" charset="0"/>
                </a:rPr>
                <a:t>= </a:t>
              </a:r>
              <a:endParaRPr kumimoji="0" lang="fr-FR" altLang="fr-FR" sz="2000" b="0" i="0" u="none" strike="noStrike" cap="none" normalizeH="0" baseline="0" smtClean="0">
                <a:ln>
                  <a:noFill/>
                </a:ln>
                <a:solidFill>
                  <a:schemeClr val="accent5"/>
                </a:solidFill>
                <a:effectLst/>
              </a:endParaRPr>
            </a:p>
          </p:txBody>
        </p:sp>
        <p:sp>
          <p:nvSpPr>
            <p:cNvPr id="174" name="Rectangle 98"/>
            <p:cNvSpPr>
              <a:spLocks noChangeArrowheads="1"/>
            </p:cNvSpPr>
            <p:nvPr/>
          </p:nvSpPr>
          <p:spPr bwMode="auto">
            <a:xfrm>
              <a:off x="4617" y="11939"/>
              <a:ext cx="56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000" b="0" i="0" u="none" strike="noStrike" cap="none" normalizeH="0" baseline="0" dirty="0" smtClean="0">
                  <a:ln>
                    <a:noFill/>
                  </a:ln>
                  <a:solidFill>
                    <a:schemeClr val="accent5"/>
                  </a:solidFill>
                  <a:effectLst/>
                  <a:latin typeface="Times New Roman" panose="02020603050405020304" pitchFamily="18" charset="0"/>
                </a:rPr>
                <a:t>-</a:t>
              </a:r>
              <a:endParaRPr kumimoji="0" lang="fr-FR" altLang="fr-FR" sz="2000" b="0" i="0" u="none" strike="noStrike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</a:endParaRPr>
            </a:p>
          </p:txBody>
        </p:sp>
        <p:sp>
          <p:nvSpPr>
            <p:cNvPr id="175" name="Rectangle 99"/>
            <p:cNvSpPr>
              <a:spLocks noChangeArrowheads="1"/>
            </p:cNvSpPr>
            <p:nvPr/>
          </p:nvSpPr>
          <p:spPr bwMode="auto">
            <a:xfrm>
              <a:off x="4672" y="11939"/>
              <a:ext cx="235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000" b="0" i="0" u="none" strike="noStrike" cap="none" normalizeH="0" baseline="0" smtClean="0">
                  <a:ln>
                    <a:noFill/>
                  </a:ln>
                  <a:solidFill>
                    <a:schemeClr val="accent5"/>
                  </a:solidFill>
                  <a:effectLst/>
                  <a:latin typeface="Times New Roman" panose="02020603050405020304" pitchFamily="18" charset="0"/>
                </a:rPr>
                <a:t>CH</a:t>
              </a:r>
              <a:endParaRPr kumimoji="0" lang="fr-FR" altLang="fr-FR" sz="2000" b="0" i="0" u="none" strike="noStrike" cap="none" normalizeH="0" baseline="0" smtClean="0">
                <a:ln>
                  <a:noFill/>
                </a:ln>
                <a:solidFill>
                  <a:schemeClr val="accent5"/>
                </a:solidFill>
                <a:effectLst/>
              </a:endParaRPr>
            </a:p>
          </p:txBody>
        </p:sp>
        <p:sp>
          <p:nvSpPr>
            <p:cNvPr id="176" name="Rectangle 100"/>
            <p:cNvSpPr>
              <a:spLocks noChangeArrowheads="1"/>
            </p:cNvSpPr>
            <p:nvPr/>
          </p:nvSpPr>
          <p:spPr bwMode="auto">
            <a:xfrm>
              <a:off x="4911" y="12031"/>
              <a:ext cx="84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000" b="0" i="0" u="none" strike="noStrike" cap="none" normalizeH="0" baseline="0" dirty="0" smtClean="0">
                  <a:ln>
                    <a:noFill/>
                  </a:ln>
                  <a:solidFill>
                    <a:schemeClr val="accent5"/>
                  </a:solidFill>
                  <a:effectLst/>
                  <a:latin typeface="Times New Roman" panose="02020603050405020304" pitchFamily="18" charset="0"/>
                </a:rPr>
                <a:t>3</a:t>
              </a:r>
              <a:endParaRPr kumimoji="0" lang="fr-FR" altLang="fr-FR" sz="2000" b="0" i="0" u="none" strike="noStrike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</a:endParaRPr>
            </a:p>
          </p:txBody>
        </p:sp>
        <p:sp>
          <p:nvSpPr>
            <p:cNvPr id="177" name="Rectangle 101"/>
            <p:cNvSpPr>
              <a:spLocks noChangeArrowheads="1"/>
            </p:cNvSpPr>
            <p:nvPr/>
          </p:nvSpPr>
          <p:spPr bwMode="auto">
            <a:xfrm>
              <a:off x="4970" y="11939"/>
              <a:ext cx="84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000" b="0" i="0" u="none" strike="noStrike" cap="none" normalizeH="0" baseline="0" smtClean="0">
                  <a:ln>
                    <a:noFill/>
                  </a:ln>
                  <a:solidFill>
                    <a:schemeClr val="accent5"/>
                  </a:solidFill>
                  <a:effectLst/>
                  <a:latin typeface="Times New Roman" panose="02020603050405020304" pitchFamily="18" charset="0"/>
                </a:rPr>
                <a:t>, </a:t>
              </a:r>
              <a:endParaRPr kumimoji="0" lang="fr-FR" altLang="fr-FR" sz="2000" b="0" i="0" u="none" strike="noStrike" cap="none" normalizeH="0" baseline="0" smtClean="0">
                <a:ln>
                  <a:noFill/>
                </a:ln>
                <a:solidFill>
                  <a:schemeClr val="accent5"/>
                </a:solidFill>
                <a:effectLst/>
              </a:endParaRPr>
            </a:p>
          </p:txBody>
        </p:sp>
        <p:sp>
          <p:nvSpPr>
            <p:cNvPr id="178" name="Rectangle 102"/>
            <p:cNvSpPr>
              <a:spLocks noChangeArrowheads="1"/>
            </p:cNvSpPr>
            <p:nvPr/>
          </p:nvSpPr>
          <p:spPr bwMode="auto">
            <a:xfrm>
              <a:off x="5063" y="11939"/>
              <a:ext cx="56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000" b="0" i="0" u="none" strike="noStrike" cap="none" normalizeH="0" baseline="0" smtClean="0">
                  <a:ln>
                    <a:noFill/>
                  </a:ln>
                  <a:solidFill>
                    <a:schemeClr val="accent5"/>
                  </a:solidFill>
                  <a:effectLst/>
                  <a:latin typeface="Times New Roman" panose="02020603050405020304" pitchFamily="18" charset="0"/>
                </a:rPr>
                <a:t>-</a:t>
              </a:r>
              <a:endParaRPr kumimoji="0" lang="fr-FR" altLang="fr-FR" sz="2000" b="0" i="0" u="none" strike="noStrike" cap="none" normalizeH="0" baseline="0" smtClean="0">
                <a:ln>
                  <a:noFill/>
                </a:ln>
                <a:solidFill>
                  <a:schemeClr val="accent5"/>
                </a:solidFill>
                <a:effectLst/>
              </a:endParaRPr>
            </a:p>
          </p:txBody>
        </p:sp>
        <p:sp>
          <p:nvSpPr>
            <p:cNvPr id="179" name="Rectangle 103"/>
            <p:cNvSpPr>
              <a:spLocks noChangeArrowheads="1"/>
            </p:cNvSpPr>
            <p:nvPr/>
          </p:nvSpPr>
          <p:spPr bwMode="auto">
            <a:xfrm>
              <a:off x="5117" y="11939"/>
              <a:ext cx="113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000" b="0" i="0" u="none" strike="noStrike" cap="none" normalizeH="0" baseline="0" smtClean="0">
                  <a:ln>
                    <a:noFill/>
                  </a:ln>
                  <a:solidFill>
                    <a:schemeClr val="accent5"/>
                  </a:solidFill>
                  <a:effectLst/>
                  <a:latin typeface="Times New Roman" panose="02020603050405020304" pitchFamily="18" charset="0"/>
                </a:rPr>
                <a:t>C</a:t>
              </a:r>
              <a:endParaRPr kumimoji="0" lang="fr-FR" altLang="fr-FR" sz="2000" b="0" i="0" u="none" strike="noStrike" cap="none" normalizeH="0" baseline="0" smtClean="0">
                <a:ln>
                  <a:noFill/>
                </a:ln>
                <a:solidFill>
                  <a:schemeClr val="accent5"/>
                </a:solidFill>
                <a:effectLst/>
              </a:endParaRPr>
            </a:p>
          </p:txBody>
        </p:sp>
        <p:sp>
          <p:nvSpPr>
            <p:cNvPr id="180" name="Rectangle 104"/>
            <p:cNvSpPr>
              <a:spLocks noChangeArrowheads="1"/>
            </p:cNvSpPr>
            <p:nvPr/>
          </p:nvSpPr>
          <p:spPr bwMode="auto">
            <a:xfrm>
              <a:off x="5231" y="12031"/>
              <a:ext cx="84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000" b="0" i="0" u="none" strike="noStrike" cap="none" normalizeH="0" baseline="0" smtClean="0">
                  <a:ln>
                    <a:noFill/>
                  </a:ln>
                  <a:solidFill>
                    <a:schemeClr val="accent5"/>
                  </a:solidFill>
                  <a:effectLst/>
                  <a:latin typeface="Times New Roman" panose="02020603050405020304" pitchFamily="18" charset="0"/>
                </a:rPr>
                <a:t>2</a:t>
              </a:r>
              <a:endParaRPr kumimoji="0" lang="fr-FR" altLang="fr-FR" sz="2000" b="0" i="0" u="none" strike="noStrike" cap="none" normalizeH="0" baseline="0" smtClean="0">
                <a:ln>
                  <a:noFill/>
                </a:ln>
                <a:solidFill>
                  <a:schemeClr val="accent5"/>
                </a:solidFill>
                <a:effectLst/>
              </a:endParaRPr>
            </a:p>
          </p:txBody>
        </p:sp>
        <p:sp>
          <p:nvSpPr>
            <p:cNvPr id="181" name="Rectangle 105"/>
            <p:cNvSpPr>
              <a:spLocks noChangeArrowheads="1"/>
            </p:cNvSpPr>
            <p:nvPr/>
          </p:nvSpPr>
          <p:spPr bwMode="auto">
            <a:xfrm>
              <a:off x="5291" y="11939"/>
              <a:ext cx="12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000" b="0" i="0" u="none" strike="noStrike" cap="none" normalizeH="0" baseline="0" dirty="0" smtClean="0">
                  <a:ln>
                    <a:noFill/>
                  </a:ln>
                  <a:solidFill>
                    <a:schemeClr val="accent5"/>
                  </a:solidFill>
                  <a:effectLst/>
                  <a:latin typeface="Times New Roman" panose="02020603050405020304" pitchFamily="18" charset="0"/>
                </a:rPr>
                <a:t>H</a:t>
              </a:r>
              <a:endParaRPr kumimoji="0" lang="fr-FR" altLang="fr-FR" sz="2000" b="0" i="0" u="none" strike="noStrike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</a:endParaRPr>
            </a:p>
          </p:txBody>
        </p:sp>
        <p:sp>
          <p:nvSpPr>
            <p:cNvPr id="182" name="Rectangle 106"/>
            <p:cNvSpPr>
              <a:spLocks noChangeArrowheads="1"/>
            </p:cNvSpPr>
            <p:nvPr/>
          </p:nvSpPr>
          <p:spPr bwMode="auto">
            <a:xfrm>
              <a:off x="5416" y="12031"/>
              <a:ext cx="84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000" b="0" i="0" u="none" strike="noStrike" cap="none" normalizeH="0" baseline="0" smtClean="0">
                  <a:ln>
                    <a:noFill/>
                  </a:ln>
                  <a:solidFill>
                    <a:schemeClr val="accent5"/>
                  </a:solidFill>
                  <a:effectLst/>
                  <a:latin typeface="Times New Roman" panose="02020603050405020304" pitchFamily="18" charset="0"/>
                </a:rPr>
                <a:t>5</a:t>
              </a:r>
              <a:endParaRPr kumimoji="0" lang="fr-FR" altLang="fr-FR" sz="2000" b="0" i="0" u="none" strike="noStrike" cap="none" normalizeH="0" baseline="0" smtClean="0">
                <a:ln>
                  <a:noFill/>
                </a:ln>
                <a:solidFill>
                  <a:schemeClr val="accent5"/>
                </a:solidFill>
                <a:effectLst/>
              </a:endParaRPr>
            </a:p>
          </p:txBody>
        </p:sp>
        <p:sp>
          <p:nvSpPr>
            <p:cNvPr id="183" name="Rectangle 107"/>
            <p:cNvSpPr>
              <a:spLocks noChangeArrowheads="1"/>
            </p:cNvSpPr>
            <p:nvPr/>
          </p:nvSpPr>
          <p:spPr bwMode="auto">
            <a:xfrm>
              <a:off x="5475" y="11939"/>
              <a:ext cx="253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000" b="0" i="0" u="none" strike="noStrike" cap="none" normalizeH="0" baseline="0" smtClean="0">
                  <a:ln>
                    <a:noFill/>
                  </a:ln>
                  <a:solidFill>
                    <a:schemeClr val="accent5"/>
                  </a:solidFill>
                  <a:effectLst/>
                  <a:latin typeface="Times New Roman" panose="02020603050405020304" pitchFamily="18" charset="0"/>
                </a:rPr>
                <a:t>, …</a:t>
              </a:r>
              <a:endParaRPr kumimoji="0" lang="fr-FR" altLang="fr-FR" sz="2000" b="0" i="0" u="none" strike="noStrike" cap="none" normalizeH="0" baseline="0" smtClean="0">
                <a:ln>
                  <a:noFill/>
                </a:ln>
                <a:solidFill>
                  <a:schemeClr val="accent5"/>
                </a:solidFill>
                <a:effectLst/>
              </a:endParaRPr>
            </a:p>
          </p:txBody>
        </p:sp>
      </p:grpSp>
      <p:cxnSp>
        <p:nvCxnSpPr>
          <p:cNvPr id="185" name="Connecteur droit avec flèche 184"/>
          <p:cNvCxnSpPr/>
          <p:nvPr/>
        </p:nvCxnSpPr>
        <p:spPr>
          <a:xfrm>
            <a:off x="7419824" y="16211700"/>
            <a:ext cx="1165694" cy="0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6" name="Image 12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630810" y="16827592"/>
            <a:ext cx="3401967" cy="2540976"/>
          </a:xfrm>
          <a:prstGeom prst="rect">
            <a:avLst/>
          </a:prstGeom>
        </p:spPr>
      </p:pic>
      <p:pic>
        <p:nvPicPr>
          <p:cNvPr id="211" name="Image 2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0705" y="10847744"/>
            <a:ext cx="1982589" cy="830938"/>
          </a:xfrm>
          <a:prstGeom prst="rect">
            <a:avLst/>
          </a:prstGeom>
        </p:spPr>
      </p:pic>
      <p:sp>
        <p:nvSpPr>
          <p:cNvPr id="212" name="Titre 3"/>
          <p:cNvSpPr txBox="1">
            <a:spLocks/>
          </p:cNvSpPr>
          <p:nvPr/>
        </p:nvSpPr>
        <p:spPr>
          <a:xfrm>
            <a:off x="849110" y="3408430"/>
            <a:ext cx="9073009" cy="72008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2400" dirty="0" err="1" smtClean="0">
                <a:solidFill>
                  <a:schemeClr val="accent5"/>
                </a:solidFill>
                <a:cs typeface="Arial" panose="020B0604020202020204" pitchFamily="34" charset="0"/>
              </a:rPr>
              <a:t>Biomass</a:t>
            </a:r>
            <a:r>
              <a:rPr lang="fr-BE" sz="2400" dirty="0" smtClean="0">
                <a:solidFill>
                  <a:schemeClr val="accent5"/>
                </a:solidFill>
                <a:cs typeface="Arial" panose="020B0604020202020204" pitchFamily="34" charset="0"/>
              </a:rPr>
              <a:t> </a:t>
            </a:r>
            <a:r>
              <a:rPr lang="fr-BE" sz="2400" dirty="0" err="1" smtClean="0">
                <a:solidFill>
                  <a:schemeClr val="accent5"/>
                </a:solidFill>
                <a:cs typeface="Arial" panose="020B0604020202020204" pitchFamily="34" charset="0"/>
              </a:rPr>
              <a:t>Gazification</a:t>
            </a:r>
            <a:r>
              <a:rPr lang="fr-BE" sz="2400" dirty="0" smtClean="0">
                <a:solidFill>
                  <a:schemeClr val="accent5"/>
                </a:solidFill>
                <a:cs typeface="Arial" panose="020B0604020202020204" pitchFamily="34" charset="0"/>
              </a:rPr>
              <a:t> : </a:t>
            </a:r>
            <a:r>
              <a:rPr lang="fr-BE" sz="2400" dirty="0" err="1" smtClean="0">
                <a:solidFill>
                  <a:schemeClr val="accent5"/>
                </a:solidFill>
                <a:cs typeface="Arial" panose="020B0604020202020204" pitchFamily="34" charset="0"/>
              </a:rPr>
              <a:t>Catalytic</a:t>
            </a:r>
            <a:r>
              <a:rPr lang="fr-BE" sz="2400" dirty="0" smtClean="0">
                <a:solidFill>
                  <a:schemeClr val="accent5"/>
                </a:solidFill>
                <a:cs typeface="Arial" panose="020B0604020202020204" pitchFamily="34" charset="0"/>
              </a:rPr>
              <a:t> Purification of Bio-</a:t>
            </a:r>
            <a:r>
              <a:rPr lang="fr-BE" sz="2400" dirty="0" err="1" smtClean="0">
                <a:solidFill>
                  <a:schemeClr val="accent5"/>
                </a:solidFill>
                <a:cs typeface="Arial" panose="020B0604020202020204" pitchFamily="34" charset="0"/>
              </a:rPr>
              <a:t>Syngas</a:t>
            </a:r>
            <a:endParaRPr lang="fr-BE" sz="2400" dirty="0">
              <a:solidFill>
                <a:schemeClr val="accent5"/>
              </a:solidFill>
              <a:cs typeface="Arial" panose="020B0604020202020204" pitchFamily="34" charset="0"/>
            </a:endParaRPr>
          </a:p>
        </p:txBody>
      </p:sp>
      <p:grpSp>
        <p:nvGrpSpPr>
          <p:cNvPr id="214" name="Groupe 213"/>
          <p:cNvGrpSpPr/>
          <p:nvPr/>
        </p:nvGrpSpPr>
        <p:grpSpPr>
          <a:xfrm>
            <a:off x="5446031" y="4620500"/>
            <a:ext cx="5136548" cy="2633925"/>
            <a:chOff x="1487488" y="4281509"/>
            <a:chExt cx="4398166" cy="1632910"/>
          </a:xfrm>
        </p:grpSpPr>
        <p:pic>
          <p:nvPicPr>
            <p:cNvPr id="215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7488" y="4281509"/>
              <a:ext cx="2376264" cy="16329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6" name="ZoneTexte 215"/>
            <p:cNvSpPr txBox="1"/>
            <p:nvPr/>
          </p:nvSpPr>
          <p:spPr>
            <a:xfrm>
              <a:off x="3863750" y="5625395"/>
              <a:ext cx="1827419" cy="248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2000" dirty="0" smtClean="0">
                  <a:solidFill>
                    <a:schemeClr val="accent5"/>
                  </a:solidFill>
                </a:rPr>
                <a:t>TEM </a:t>
              </a:r>
              <a:r>
                <a:rPr lang="fr-BE" sz="2000" dirty="0" err="1" smtClean="0">
                  <a:solidFill>
                    <a:schemeClr val="accent5"/>
                  </a:solidFill>
                </a:rPr>
                <a:t>micrograph</a:t>
              </a:r>
              <a:endParaRPr lang="fr-BE" sz="2000" dirty="0">
                <a:solidFill>
                  <a:schemeClr val="accent5"/>
                </a:solidFill>
              </a:endParaRPr>
            </a:p>
          </p:txBody>
        </p:sp>
        <p:cxnSp>
          <p:nvCxnSpPr>
            <p:cNvPr id="217" name="Connecteur droit avec flèche 216"/>
            <p:cNvCxnSpPr/>
            <p:nvPr/>
          </p:nvCxnSpPr>
          <p:spPr>
            <a:xfrm flipH="1">
              <a:off x="3503712" y="4732783"/>
              <a:ext cx="504056" cy="144016"/>
            </a:xfrm>
            <a:prstGeom prst="straightConnector1">
              <a:avLst/>
            </a:prstGeom>
            <a:ln>
              <a:solidFill>
                <a:schemeClr val="accent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Connecteur droit avec flèche 217"/>
            <p:cNvCxnSpPr/>
            <p:nvPr/>
          </p:nvCxnSpPr>
          <p:spPr>
            <a:xfrm flipH="1" flipV="1">
              <a:off x="3287688" y="4601547"/>
              <a:ext cx="720080" cy="131236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9" name="ZoneTexte 218"/>
            <p:cNvSpPr txBox="1"/>
            <p:nvPr/>
          </p:nvSpPr>
          <p:spPr>
            <a:xfrm>
              <a:off x="3944800" y="4629691"/>
              <a:ext cx="1940854" cy="1908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400" b="1" dirty="0" err="1" smtClean="0">
                  <a:solidFill>
                    <a:schemeClr val="accent5"/>
                  </a:solidFill>
                </a:rPr>
                <a:t>Metallic</a:t>
              </a:r>
              <a:r>
                <a:rPr lang="fr-BE" sz="1400" b="1" dirty="0" smtClean="0">
                  <a:solidFill>
                    <a:schemeClr val="accent5"/>
                  </a:solidFill>
                </a:rPr>
                <a:t> </a:t>
              </a:r>
              <a:r>
                <a:rPr lang="fr-BE" sz="1400" b="1" dirty="0" err="1" smtClean="0">
                  <a:solidFill>
                    <a:schemeClr val="accent5"/>
                  </a:solidFill>
                </a:rPr>
                <a:t>nanoparticles</a:t>
              </a:r>
              <a:endParaRPr lang="fr-BE" sz="1400" b="1" dirty="0">
                <a:solidFill>
                  <a:schemeClr val="accent5"/>
                </a:solidFill>
              </a:endParaRPr>
            </a:p>
          </p:txBody>
        </p:sp>
      </p:grpSp>
      <p:pic>
        <p:nvPicPr>
          <p:cNvPr id="22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015" y="7910065"/>
            <a:ext cx="5910271" cy="2851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1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970" y="8061688"/>
            <a:ext cx="2877172" cy="1725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2" name="ZoneTexte 221"/>
          <p:cNvSpPr txBox="1"/>
          <p:nvPr/>
        </p:nvSpPr>
        <p:spPr>
          <a:xfrm>
            <a:off x="7572331" y="9973046"/>
            <a:ext cx="1903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dirty="0" smtClean="0">
                <a:solidFill>
                  <a:schemeClr val="accent5"/>
                </a:solidFill>
              </a:rPr>
              <a:t>XRD </a:t>
            </a:r>
            <a:r>
              <a:rPr lang="fr-BE" sz="2000" dirty="0" err="1" smtClean="0">
                <a:solidFill>
                  <a:schemeClr val="accent5"/>
                </a:solidFill>
              </a:rPr>
              <a:t>spectra</a:t>
            </a:r>
            <a:endParaRPr lang="fr-BE" sz="2000" dirty="0">
              <a:solidFill>
                <a:schemeClr val="accent5"/>
              </a:solidFill>
            </a:endParaRPr>
          </a:p>
        </p:txBody>
      </p:sp>
      <p:pic>
        <p:nvPicPr>
          <p:cNvPr id="231" name="Picture 10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82" y="10918470"/>
            <a:ext cx="1296144" cy="821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9D9D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72" y="4425358"/>
            <a:ext cx="2572482" cy="3187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3" name="Picture 2" descr="C:\Users\Student\Desktop\Documents\cellulose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103803" y="5138445"/>
            <a:ext cx="2066649" cy="1253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2" name="Rectangle 3"/>
          <p:cNvSpPr txBox="1">
            <a:spLocks/>
          </p:cNvSpPr>
          <p:nvPr/>
        </p:nvSpPr>
        <p:spPr>
          <a:xfrm>
            <a:off x="10852719" y="6321201"/>
            <a:ext cx="11161713" cy="5616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endParaRPr lang="fr-FR" altLang="fr-FR" sz="2200" dirty="0" smtClean="0">
              <a:latin typeface="Arial" pitchFamily="34" charset="0"/>
            </a:endParaRPr>
          </a:p>
          <a:p>
            <a:pPr>
              <a:lnSpc>
                <a:spcPct val="80000"/>
              </a:lnSpc>
            </a:pPr>
            <a:endParaRPr lang="fr-FR" altLang="fr-FR" sz="2200" dirty="0" smtClean="0">
              <a:latin typeface="Arial" pitchFamily="34" charset="0"/>
            </a:endParaRPr>
          </a:p>
          <a:p>
            <a:pPr>
              <a:lnSpc>
                <a:spcPct val="80000"/>
              </a:lnSpc>
            </a:pPr>
            <a:endParaRPr lang="fr-BE" altLang="fr-FR" sz="2200" dirty="0" smtClean="0">
              <a:latin typeface="Arial" pitchFamily="34" charset="0"/>
            </a:endParaRPr>
          </a:p>
          <a:p>
            <a:pPr>
              <a:lnSpc>
                <a:spcPct val="80000"/>
              </a:lnSpc>
            </a:pPr>
            <a:endParaRPr lang="fr-FR" altLang="fr-FR" sz="2200" dirty="0" smtClean="0">
              <a:latin typeface="Arial" pitchFamily="34" charset="0"/>
            </a:endParaRPr>
          </a:p>
          <a:p>
            <a:pPr>
              <a:lnSpc>
                <a:spcPct val="80000"/>
              </a:lnSpc>
            </a:pPr>
            <a:endParaRPr lang="fr-FR" altLang="fr-FR" sz="2200" dirty="0" smtClean="0">
              <a:latin typeface="Arial" pitchFamily="34" charset="0"/>
            </a:endParaRPr>
          </a:p>
        </p:txBody>
      </p:sp>
      <p:grpSp>
        <p:nvGrpSpPr>
          <p:cNvPr id="64" name="Groupe 63"/>
          <p:cNvGrpSpPr/>
          <p:nvPr/>
        </p:nvGrpSpPr>
        <p:grpSpPr>
          <a:xfrm>
            <a:off x="10966836" y="19725309"/>
            <a:ext cx="9922136" cy="8727010"/>
            <a:chOff x="10773553" y="3163334"/>
            <a:chExt cx="9922136" cy="8727010"/>
          </a:xfrm>
        </p:grpSpPr>
        <p:sp>
          <p:nvSpPr>
            <p:cNvPr id="234" name="Rectangle 233"/>
            <p:cNvSpPr/>
            <p:nvPr/>
          </p:nvSpPr>
          <p:spPr>
            <a:xfrm>
              <a:off x="10773553" y="3163334"/>
              <a:ext cx="9922136" cy="8727010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rgbClr val="003237"/>
              </a:solidFill>
            </a:ln>
            <a:effectLst>
              <a:outerShdw blurRad="508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216000" tIns="1008000" rIns="216000" bIns="288000" rtlCol="0">
              <a:normAutofit/>
            </a:bodyPr>
            <a:lstStyle/>
            <a:p>
              <a:pPr algn="just">
                <a:buFont typeface="Arial"/>
                <a:buNone/>
              </a:pPr>
              <a:endParaRPr lang="en-US" sz="3200">
                <a:solidFill>
                  <a:schemeClr val="tx1"/>
                </a:solidFill>
                <a:latin typeface="Times"/>
                <a:cs typeface="Times"/>
              </a:endParaRPr>
            </a:p>
          </p:txBody>
        </p:sp>
        <p:sp>
          <p:nvSpPr>
            <p:cNvPr id="237" name="Text Box 21"/>
            <p:cNvSpPr txBox="1">
              <a:spLocks noChangeArrowheads="1"/>
            </p:cNvSpPr>
            <p:nvPr/>
          </p:nvSpPr>
          <p:spPr bwMode="auto">
            <a:xfrm>
              <a:off x="10904437" y="3367353"/>
              <a:ext cx="9611608" cy="830981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/>
            <a:extLst/>
          </p:spPr>
          <p:txBody>
            <a:bodyPr wrap="square" lIns="91424" tIns="45712" rIns="91424" bIns="45712">
              <a:spAutoFit/>
            </a:bodyPr>
            <a:lstStyle>
              <a:lvl1pPr>
                <a:defRPr sz="2100">
                  <a:solidFill>
                    <a:schemeClr val="tx1"/>
                  </a:solidFill>
                  <a:latin typeface="Calibri" pitchFamily="34" charset="0"/>
                </a:defRPr>
              </a:lvl1pPr>
              <a:lvl2pPr marL="519113">
                <a:defRPr sz="21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100">
                  <a:solidFill>
                    <a:schemeClr val="tx1"/>
                  </a:solidFill>
                  <a:latin typeface="Calibri" pitchFamily="34" charset="0"/>
                </a:defRPr>
              </a:lvl3pPr>
              <a:lvl4pPr marL="1562100" indent="-190500">
                <a:defRPr sz="21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1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43175" indent="-257175" fontAlgn="base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itchFamily="34" charset="0"/>
                </a:defRPr>
              </a:lvl6pPr>
              <a:lvl7pPr marL="3000375" indent="-257175" fontAlgn="base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57575" indent="-257175" fontAlgn="base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itchFamily="34" charset="0"/>
                </a:defRPr>
              </a:lvl8pPr>
              <a:lvl9pPr marL="3914775" indent="-257175" fontAlgn="base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defTabSz="914400"/>
              <a:r>
                <a:rPr lang="fr-FR" altLang="fr-FR" sz="2400" dirty="0" err="1" smtClean="0">
                  <a:solidFill>
                    <a:schemeClr val="accent5"/>
                  </a:solidFill>
                  <a:latin typeface="+mj-lt"/>
                </a:rPr>
                <a:t>Catalytic</a:t>
              </a:r>
              <a:r>
                <a:rPr lang="fr-FR" altLang="fr-FR" sz="2400" dirty="0" smtClean="0">
                  <a:solidFill>
                    <a:schemeClr val="accent5"/>
                  </a:solidFill>
                  <a:latin typeface="+mj-lt"/>
                </a:rPr>
                <a:t> </a:t>
              </a:r>
              <a:r>
                <a:rPr lang="fr-FR" altLang="fr-FR" sz="2400" dirty="0" err="1" smtClean="0">
                  <a:solidFill>
                    <a:schemeClr val="accent5"/>
                  </a:solidFill>
                  <a:latin typeface="+mj-lt"/>
                </a:rPr>
                <a:t>oxidative</a:t>
              </a:r>
              <a:r>
                <a:rPr lang="fr-FR" altLang="fr-FR" sz="2400" dirty="0" smtClean="0">
                  <a:solidFill>
                    <a:schemeClr val="accent5"/>
                  </a:solidFill>
                  <a:latin typeface="+mj-lt"/>
                </a:rPr>
                <a:t> </a:t>
              </a:r>
              <a:r>
                <a:rPr lang="fr-FR" altLang="fr-FR" sz="2400" dirty="0" err="1" smtClean="0">
                  <a:solidFill>
                    <a:schemeClr val="accent5"/>
                  </a:solidFill>
                  <a:latin typeface="+mj-lt"/>
                </a:rPr>
                <a:t>treatments</a:t>
              </a:r>
              <a:r>
                <a:rPr lang="fr-FR" altLang="fr-FR" sz="2400" dirty="0" smtClean="0">
                  <a:solidFill>
                    <a:schemeClr val="accent5"/>
                  </a:solidFill>
                  <a:latin typeface="+mj-lt"/>
                </a:rPr>
                <a:t> for </a:t>
              </a:r>
              <a:r>
                <a:rPr lang="fr-FR" altLang="fr-FR" sz="2400" dirty="0" err="1" smtClean="0">
                  <a:solidFill>
                    <a:schemeClr val="accent5"/>
                  </a:solidFill>
                  <a:latin typeface="+mj-lt"/>
                </a:rPr>
                <a:t>polluted</a:t>
              </a:r>
              <a:r>
                <a:rPr lang="fr-FR" altLang="fr-FR" sz="2400" dirty="0" smtClean="0">
                  <a:solidFill>
                    <a:schemeClr val="accent5"/>
                  </a:solidFill>
                  <a:latin typeface="+mj-lt"/>
                </a:rPr>
                <a:t> waters </a:t>
              </a:r>
            </a:p>
            <a:p>
              <a:pPr algn="ctr" defTabSz="914400"/>
              <a:r>
                <a:rPr lang="fr-FR" altLang="fr-FR" sz="2400" dirty="0" err="1" smtClean="0">
                  <a:solidFill>
                    <a:schemeClr val="accent5"/>
                  </a:solidFill>
                  <a:latin typeface="+mj-lt"/>
                </a:rPr>
                <a:t>with</a:t>
              </a:r>
              <a:r>
                <a:rPr lang="fr-FR" altLang="fr-FR" sz="2400" dirty="0" smtClean="0">
                  <a:solidFill>
                    <a:schemeClr val="accent5"/>
                  </a:solidFill>
                  <a:latin typeface="+mj-lt"/>
                </a:rPr>
                <a:t> </a:t>
              </a:r>
              <a:r>
                <a:rPr lang="fr-FR" altLang="fr-FR" sz="2400" dirty="0" err="1" smtClean="0">
                  <a:solidFill>
                    <a:schemeClr val="accent5"/>
                  </a:solidFill>
                  <a:latin typeface="+mj-lt"/>
                </a:rPr>
                <a:t>pharmaceutical</a:t>
              </a:r>
              <a:r>
                <a:rPr lang="fr-FR" altLang="fr-FR" sz="2400" dirty="0" smtClean="0">
                  <a:solidFill>
                    <a:schemeClr val="accent5"/>
                  </a:solidFill>
                  <a:latin typeface="+mj-lt"/>
                </a:rPr>
                <a:t> </a:t>
              </a:r>
              <a:r>
                <a:rPr lang="fr-FR" altLang="fr-FR" sz="2400" dirty="0" err="1" smtClean="0">
                  <a:solidFill>
                    <a:schemeClr val="accent5"/>
                  </a:solidFill>
                  <a:latin typeface="+mj-lt"/>
                </a:rPr>
                <a:t>products</a:t>
              </a:r>
              <a:endParaRPr lang="fr-FR" altLang="fr-FR" sz="2400" dirty="0">
                <a:solidFill>
                  <a:schemeClr val="accent5"/>
                </a:solidFill>
                <a:latin typeface="+mj-lt"/>
              </a:endParaRPr>
            </a:p>
          </p:txBody>
        </p:sp>
        <p:pic>
          <p:nvPicPr>
            <p:cNvPr id="238" name="Image 23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136788" y="5753091"/>
              <a:ext cx="1982589" cy="830938"/>
            </a:xfrm>
            <a:prstGeom prst="rect">
              <a:avLst/>
            </a:prstGeom>
          </p:spPr>
        </p:pic>
        <p:pic>
          <p:nvPicPr>
            <p:cNvPr id="239" name="Picture 2" descr="http://recherche-technologie.wallonie.be/servlet/Repository?IDR=11415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23877" y="4492160"/>
              <a:ext cx="1905000" cy="118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0" name="Picture 3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78823" y="4492241"/>
              <a:ext cx="6801104" cy="5110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1" name="Picture 9" descr="logo_CER_Groupe_062011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36307" y="6767148"/>
              <a:ext cx="1480139" cy="1055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5" name="Rectangle 244"/>
          <p:cNvSpPr/>
          <p:nvPr/>
        </p:nvSpPr>
        <p:spPr>
          <a:xfrm>
            <a:off x="10980996" y="3177011"/>
            <a:ext cx="9922136" cy="8727010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003237"/>
            </a:solidFill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txBody>
          <a:bodyPr vert="horz" lIns="216000" tIns="1008000" rIns="216000" bIns="288000" rtlCol="0">
            <a:normAutofit/>
          </a:bodyPr>
          <a:lstStyle/>
          <a:p>
            <a:pPr algn="just">
              <a:buFont typeface="Arial"/>
              <a:buNone/>
            </a:pPr>
            <a:endParaRPr lang="en-US" sz="3200" dirty="0">
              <a:solidFill>
                <a:schemeClr val="tx1"/>
              </a:solidFill>
              <a:latin typeface="Times"/>
              <a:cs typeface="Times"/>
            </a:endParaRPr>
          </a:p>
        </p:txBody>
      </p:sp>
      <p:sp>
        <p:nvSpPr>
          <p:cNvPr id="246" name="Titre 3"/>
          <p:cNvSpPr txBox="1">
            <a:spLocks/>
          </p:cNvSpPr>
          <p:nvPr/>
        </p:nvSpPr>
        <p:spPr>
          <a:xfrm>
            <a:off x="11431727" y="3404197"/>
            <a:ext cx="9073009" cy="72008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2400" dirty="0" err="1" smtClean="0">
                <a:solidFill>
                  <a:schemeClr val="accent5"/>
                </a:solidFill>
                <a:cs typeface="Arial" panose="020B0604020202020204" pitchFamily="34" charset="0"/>
              </a:rPr>
              <a:t>Hydrodechlorination</a:t>
            </a:r>
            <a:r>
              <a:rPr lang="fr-BE" sz="2400" dirty="0" smtClean="0">
                <a:solidFill>
                  <a:schemeClr val="accent5"/>
                </a:solidFill>
                <a:cs typeface="Arial" panose="020B0604020202020204" pitchFamily="34" charset="0"/>
              </a:rPr>
              <a:t> of </a:t>
            </a:r>
            <a:r>
              <a:rPr lang="fr-BE" sz="2400" dirty="0" err="1" smtClean="0">
                <a:solidFill>
                  <a:schemeClr val="accent5"/>
                </a:solidFill>
                <a:cs typeface="Arial" panose="020B0604020202020204" pitchFamily="34" charset="0"/>
              </a:rPr>
              <a:t>chlorinated</a:t>
            </a:r>
            <a:r>
              <a:rPr lang="fr-BE" sz="2400" dirty="0" smtClean="0">
                <a:solidFill>
                  <a:schemeClr val="accent5"/>
                </a:solidFill>
                <a:cs typeface="Arial" panose="020B0604020202020204" pitchFamily="34" charset="0"/>
              </a:rPr>
              <a:t> </a:t>
            </a:r>
            <a:r>
              <a:rPr lang="fr-BE" sz="2400" dirty="0" err="1" smtClean="0">
                <a:solidFill>
                  <a:schemeClr val="accent5"/>
                </a:solidFill>
                <a:cs typeface="Arial" panose="020B0604020202020204" pitchFamily="34" charset="0"/>
              </a:rPr>
              <a:t>products</a:t>
            </a:r>
            <a:endParaRPr lang="fr-BE" sz="2400" dirty="0">
              <a:solidFill>
                <a:schemeClr val="accent5"/>
              </a:solidFill>
              <a:cs typeface="Arial" panose="020B0604020202020204" pitchFamily="34" charset="0"/>
            </a:endParaRPr>
          </a:p>
        </p:txBody>
      </p:sp>
      <p:pic>
        <p:nvPicPr>
          <p:cNvPr id="247" name="Picture 3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1262715" y="4275293"/>
            <a:ext cx="2348570" cy="3158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8" name="Picture 21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835" y="4241555"/>
            <a:ext cx="3569477" cy="14779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249" name="Picture 21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5228" y="7075104"/>
            <a:ext cx="4188969" cy="3120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0" name="ZoneTexte 4"/>
          <p:cNvSpPr txBox="1">
            <a:spLocks noChangeArrowheads="1"/>
          </p:cNvSpPr>
          <p:nvPr/>
        </p:nvSpPr>
        <p:spPr bwMode="auto">
          <a:xfrm>
            <a:off x="16673951" y="10293704"/>
            <a:ext cx="4308462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altLang="fr-FR" sz="1400" dirty="0" smtClean="0">
                <a:solidFill>
                  <a:schemeClr val="accent5"/>
                </a:solidFill>
              </a:rPr>
              <a:t>Ni50-Cu50 </a:t>
            </a:r>
            <a:r>
              <a:rPr lang="fr-FR" altLang="fr-FR" sz="1400" dirty="0" err="1" smtClean="0">
                <a:solidFill>
                  <a:schemeClr val="accent5"/>
                </a:solidFill>
              </a:rPr>
              <a:t>sample</a:t>
            </a:r>
            <a:r>
              <a:rPr lang="fr-FR" altLang="fr-FR" sz="1400" dirty="0" smtClean="0">
                <a:solidFill>
                  <a:schemeClr val="accent5"/>
                </a:solidFill>
              </a:rPr>
              <a:t>. (●) ClCH</a:t>
            </a:r>
            <a:r>
              <a:rPr lang="fr-FR" altLang="fr-FR" sz="1400" baseline="-25000" dirty="0" smtClean="0">
                <a:solidFill>
                  <a:schemeClr val="accent5"/>
                </a:solidFill>
              </a:rPr>
              <a:t>2</a:t>
            </a:r>
            <a:r>
              <a:rPr lang="fr-FR" altLang="fr-FR" sz="1400" dirty="0" smtClean="0">
                <a:solidFill>
                  <a:schemeClr val="accent5"/>
                </a:solidFill>
              </a:rPr>
              <a:t>-CH</a:t>
            </a:r>
            <a:r>
              <a:rPr lang="fr-FR" altLang="fr-FR" sz="1400" baseline="-25000" dirty="0" smtClean="0">
                <a:solidFill>
                  <a:schemeClr val="accent5"/>
                </a:solidFill>
              </a:rPr>
              <a:t>2</a:t>
            </a:r>
            <a:r>
              <a:rPr lang="fr-FR" altLang="fr-FR" sz="1400" dirty="0" smtClean="0">
                <a:solidFill>
                  <a:schemeClr val="accent5"/>
                </a:solidFill>
              </a:rPr>
              <a:t>Cl conversion, (x) C</a:t>
            </a:r>
            <a:r>
              <a:rPr lang="fr-FR" altLang="fr-FR" sz="1400" baseline="-25000" dirty="0" smtClean="0">
                <a:solidFill>
                  <a:schemeClr val="accent5"/>
                </a:solidFill>
              </a:rPr>
              <a:t>2</a:t>
            </a:r>
            <a:r>
              <a:rPr lang="fr-FR" altLang="fr-FR" sz="1400" dirty="0" smtClean="0">
                <a:solidFill>
                  <a:schemeClr val="accent5"/>
                </a:solidFill>
              </a:rPr>
              <a:t>H</a:t>
            </a:r>
            <a:r>
              <a:rPr lang="fr-FR" altLang="fr-FR" sz="1400" baseline="-25000" dirty="0" smtClean="0">
                <a:solidFill>
                  <a:schemeClr val="accent5"/>
                </a:solidFill>
              </a:rPr>
              <a:t>4</a:t>
            </a:r>
            <a:r>
              <a:rPr lang="fr-FR" altLang="fr-FR" sz="1400" dirty="0" smtClean="0">
                <a:solidFill>
                  <a:schemeClr val="accent5"/>
                </a:solidFill>
              </a:rPr>
              <a:t> </a:t>
            </a:r>
            <a:r>
              <a:rPr lang="fr-FR" altLang="fr-FR" sz="1400" dirty="0" err="1" smtClean="0">
                <a:solidFill>
                  <a:schemeClr val="accent5"/>
                </a:solidFill>
              </a:rPr>
              <a:t>selectivity</a:t>
            </a:r>
            <a:r>
              <a:rPr lang="fr-FR" altLang="fr-FR" sz="1400" dirty="0">
                <a:solidFill>
                  <a:schemeClr val="accent5"/>
                </a:solidFill>
              </a:rPr>
              <a:t>, (□) C</a:t>
            </a:r>
            <a:r>
              <a:rPr lang="fr-FR" altLang="fr-FR" sz="1400" baseline="-25000" dirty="0">
                <a:solidFill>
                  <a:schemeClr val="accent5"/>
                </a:solidFill>
              </a:rPr>
              <a:t>2</a:t>
            </a:r>
            <a:r>
              <a:rPr lang="fr-FR" altLang="fr-FR" sz="1400" dirty="0">
                <a:solidFill>
                  <a:schemeClr val="accent5"/>
                </a:solidFill>
              </a:rPr>
              <a:t>H</a:t>
            </a:r>
            <a:r>
              <a:rPr lang="fr-FR" altLang="fr-FR" sz="1400" baseline="-25000" dirty="0">
                <a:solidFill>
                  <a:schemeClr val="accent5"/>
                </a:solidFill>
              </a:rPr>
              <a:t>6</a:t>
            </a:r>
            <a:r>
              <a:rPr lang="fr-FR" altLang="fr-FR" sz="1400" dirty="0">
                <a:solidFill>
                  <a:schemeClr val="accent5"/>
                </a:solidFill>
              </a:rPr>
              <a:t> </a:t>
            </a:r>
            <a:r>
              <a:rPr lang="fr-FR" altLang="fr-FR" sz="1400" dirty="0" err="1">
                <a:solidFill>
                  <a:schemeClr val="accent5"/>
                </a:solidFill>
              </a:rPr>
              <a:t>selectivity</a:t>
            </a:r>
            <a:r>
              <a:rPr lang="fr-FR" altLang="fr-FR" sz="1400" dirty="0">
                <a:solidFill>
                  <a:schemeClr val="accent5"/>
                </a:solidFill>
              </a:rPr>
              <a:t>,  (Δ) C</a:t>
            </a:r>
            <a:r>
              <a:rPr lang="fr-FR" altLang="fr-FR" sz="1400" baseline="-25000" dirty="0">
                <a:solidFill>
                  <a:schemeClr val="accent5"/>
                </a:solidFill>
              </a:rPr>
              <a:t>2</a:t>
            </a:r>
            <a:r>
              <a:rPr lang="fr-FR" altLang="fr-FR" sz="1400" dirty="0">
                <a:solidFill>
                  <a:schemeClr val="accent5"/>
                </a:solidFill>
              </a:rPr>
              <a:t>H</a:t>
            </a:r>
            <a:r>
              <a:rPr lang="fr-FR" altLang="fr-FR" sz="1400" baseline="-25000" dirty="0">
                <a:solidFill>
                  <a:schemeClr val="accent5"/>
                </a:solidFill>
              </a:rPr>
              <a:t>5</a:t>
            </a:r>
            <a:r>
              <a:rPr lang="fr-FR" altLang="fr-FR" sz="1400" dirty="0">
                <a:solidFill>
                  <a:schemeClr val="accent5"/>
                </a:solidFill>
              </a:rPr>
              <a:t>Cl </a:t>
            </a:r>
            <a:r>
              <a:rPr lang="fr-FR" altLang="fr-FR" sz="1400" dirty="0" err="1">
                <a:solidFill>
                  <a:schemeClr val="accent5"/>
                </a:solidFill>
              </a:rPr>
              <a:t>selectivity</a:t>
            </a:r>
            <a:r>
              <a:rPr lang="fr-FR" altLang="fr-FR" sz="1400" dirty="0">
                <a:solidFill>
                  <a:schemeClr val="accent5"/>
                </a:solidFill>
              </a:rPr>
              <a:t>, (—) </a:t>
            </a:r>
            <a:r>
              <a:rPr lang="fr-FR" altLang="fr-FR" sz="1400" dirty="0" err="1">
                <a:solidFill>
                  <a:schemeClr val="accent5"/>
                </a:solidFill>
              </a:rPr>
              <a:t>Temperature</a:t>
            </a:r>
            <a:r>
              <a:rPr lang="fr-FR" altLang="fr-FR" sz="1400" dirty="0">
                <a:solidFill>
                  <a:schemeClr val="accent5"/>
                </a:solidFill>
              </a:rPr>
              <a:t>.</a:t>
            </a:r>
            <a:endParaRPr lang="fr-BE" altLang="fr-FR" sz="1400" dirty="0">
              <a:solidFill>
                <a:schemeClr val="accent5"/>
              </a:solidFill>
            </a:endParaRPr>
          </a:p>
          <a:p>
            <a:r>
              <a:rPr lang="en-GB" altLang="fr-FR" sz="1400" dirty="0">
                <a:solidFill>
                  <a:schemeClr val="accent5"/>
                </a:solidFill>
              </a:rPr>
              <a:t> </a:t>
            </a:r>
            <a:endParaRPr lang="fr-BE" altLang="fr-FR" sz="1400" dirty="0">
              <a:solidFill>
                <a:schemeClr val="accent5"/>
              </a:solidFill>
            </a:endParaRPr>
          </a:p>
          <a:p>
            <a:endParaRPr lang="fr-BE" altLang="fr-FR" sz="1400" dirty="0">
              <a:solidFill>
                <a:schemeClr val="accent5"/>
              </a:solidFill>
            </a:endParaRPr>
          </a:p>
        </p:txBody>
      </p:sp>
      <p:pic>
        <p:nvPicPr>
          <p:cNvPr id="251" name="Picture 220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0237" y="7597210"/>
            <a:ext cx="5379020" cy="3509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2" name="Picture 9" descr="Fresh2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8029716" y="4572521"/>
            <a:ext cx="1381125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" name="ZoneTexte 64"/>
          <p:cNvSpPr txBox="1"/>
          <p:nvPr/>
        </p:nvSpPr>
        <p:spPr>
          <a:xfrm>
            <a:off x="18008089" y="6613439"/>
            <a:ext cx="2158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 smtClean="0">
                <a:solidFill>
                  <a:schemeClr val="accent5"/>
                </a:solidFill>
              </a:rPr>
              <a:t>Ni-Cu/SiO</a:t>
            </a:r>
            <a:r>
              <a:rPr lang="fr-BE" sz="2400" baseline="-25000" dirty="0" smtClean="0">
                <a:solidFill>
                  <a:schemeClr val="accent5"/>
                </a:solidFill>
              </a:rPr>
              <a:t>2</a:t>
            </a:r>
            <a:endParaRPr lang="fr-BE" sz="2400" baseline="-25000" dirty="0">
              <a:solidFill>
                <a:schemeClr val="accent5"/>
              </a:solidFill>
            </a:endParaRPr>
          </a:p>
        </p:txBody>
      </p:sp>
      <p:pic>
        <p:nvPicPr>
          <p:cNvPr id="253" name="Picture 7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3081" y="5571271"/>
            <a:ext cx="3914196" cy="207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4" name="Rectangle 253"/>
          <p:cNvSpPr/>
          <p:nvPr/>
        </p:nvSpPr>
        <p:spPr>
          <a:xfrm>
            <a:off x="481131" y="19706568"/>
            <a:ext cx="9922136" cy="8727010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003237"/>
            </a:solidFill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txBody>
          <a:bodyPr vert="horz" lIns="216000" tIns="1008000" rIns="216000" bIns="288000" rtlCol="0">
            <a:normAutofit/>
          </a:bodyPr>
          <a:lstStyle/>
          <a:p>
            <a:pPr algn="just">
              <a:buFont typeface="Arial"/>
              <a:buNone/>
            </a:pPr>
            <a:endParaRPr lang="en-US" sz="3200" dirty="0">
              <a:solidFill>
                <a:schemeClr val="tx1"/>
              </a:solidFill>
              <a:latin typeface="Times"/>
              <a:cs typeface="Times"/>
            </a:endParaRPr>
          </a:p>
        </p:txBody>
      </p:sp>
      <p:sp>
        <p:nvSpPr>
          <p:cNvPr id="255" name="ZoneTexte 254"/>
          <p:cNvSpPr txBox="1"/>
          <p:nvPr/>
        </p:nvSpPr>
        <p:spPr>
          <a:xfrm>
            <a:off x="3612582" y="7362281"/>
            <a:ext cx="37490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dirty="0" err="1" smtClean="0">
                <a:solidFill>
                  <a:schemeClr val="accent5"/>
                </a:solidFill>
              </a:rPr>
              <a:t>Catalysts</a:t>
            </a:r>
            <a:r>
              <a:rPr lang="fr-BE" sz="2000" dirty="0" smtClean="0">
                <a:solidFill>
                  <a:schemeClr val="accent5"/>
                </a:solidFill>
              </a:rPr>
              <a:t> : Ni/Al</a:t>
            </a:r>
            <a:r>
              <a:rPr lang="fr-BE" sz="2000" baseline="-25000" dirty="0" smtClean="0">
                <a:solidFill>
                  <a:schemeClr val="accent5"/>
                </a:solidFill>
              </a:rPr>
              <a:t>2</a:t>
            </a:r>
            <a:r>
              <a:rPr lang="fr-BE" sz="2000" dirty="0" smtClean="0">
                <a:solidFill>
                  <a:schemeClr val="accent5"/>
                </a:solidFill>
              </a:rPr>
              <a:t>O</a:t>
            </a:r>
            <a:r>
              <a:rPr lang="fr-BE" sz="2000" baseline="-25000" dirty="0" smtClean="0">
                <a:solidFill>
                  <a:schemeClr val="accent5"/>
                </a:solidFill>
              </a:rPr>
              <a:t>3</a:t>
            </a:r>
            <a:r>
              <a:rPr lang="fr-BE" sz="2000" dirty="0" smtClean="0">
                <a:solidFill>
                  <a:schemeClr val="accent5"/>
                </a:solidFill>
              </a:rPr>
              <a:t> </a:t>
            </a:r>
            <a:r>
              <a:rPr lang="fr-BE" sz="2000" dirty="0" err="1" smtClean="0">
                <a:solidFill>
                  <a:schemeClr val="accent5"/>
                </a:solidFill>
              </a:rPr>
              <a:t>doped</a:t>
            </a:r>
            <a:r>
              <a:rPr lang="fr-BE" sz="2000" dirty="0" smtClean="0">
                <a:solidFill>
                  <a:schemeClr val="accent5"/>
                </a:solidFill>
              </a:rPr>
              <a:t> </a:t>
            </a:r>
            <a:r>
              <a:rPr lang="fr-BE" sz="2000" dirty="0" err="1" smtClean="0">
                <a:solidFill>
                  <a:schemeClr val="accent5"/>
                </a:solidFill>
              </a:rPr>
              <a:t>with</a:t>
            </a:r>
            <a:r>
              <a:rPr lang="fr-BE" sz="2000" dirty="0" smtClean="0">
                <a:solidFill>
                  <a:schemeClr val="accent5"/>
                </a:solidFill>
              </a:rPr>
              <a:t> Mn, Mo, Fe,…</a:t>
            </a:r>
            <a:endParaRPr lang="fr-BE" sz="2000" baseline="-25000" dirty="0">
              <a:solidFill>
                <a:schemeClr val="accent5"/>
              </a:solidFill>
            </a:endParaRPr>
          </a:p>
        </p:txBody>
      </p:sp>
      <p:pic>
        <p:nvPicPr>
          <p:cNvPr id="256" name="Image 255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9028634" y="17424422"/>
            <a:ext cx="802961" cy="1800000"/>
          </a:xfrm>
          <a:prstGeom prst="rect">
            <a:avLst/>
          </a:prstGeom>
        </p:spPr>
      </p:pic>
      <p:sp>
        <p:nvSpPr>
          <p:cNvPr id="257" name="Text Box 21"/>
          <p:cNvSpPr txBox="1">
            <a:spLocks noChangeArrowheads="1"/>
          </p:cNvSpPr>
          <p:nvPr/>
        </p:nvSpPr>
        <p:spPr bwMode="auto">
          <a:xfrm>
            <a:off x="590055" y="19930365"/>
            <a:ext cx="9611608" cy="461649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extLst/>
        </p:spPr>
        <p:txBody>
          <a:bodyPr wrap="square" lIns="91424" tIns="45712" rIns="91424" bIns="45712"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519113">
              <a:defRPr sz="21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100">
                <a:solidFill>
                  <a:schemeClr val="tx1"/>
                </a:solidFill>
                <a:latin typeface="Calibri" pitchFamily="34" charset="0"/>
              </a:defRPr>
            </a:lvl3pPr>
            <a:lvl4pPr marL="1562100" indent="-190500">
              <a:defRPr sz="21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100">
                <a:solidFill>
                  <a:schemeClr val="tx1"/>
                </a:solidFill>
                <a:latin typeface="Calibri" pitchFamily="34" charset="0"/>
              </a:defRPr>
            </a:lvl5pPr>
            <a:lvl6pPr marL="2543175" indent="-257175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</a:defRPr>
            </a:lvl6pPr>
            <a:lvl7pPr marL="3000375" indent="-257175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</a:defRPr>
            </a:lvl7pPr>
            <a:lvl8pPr marL="3457575" indent="-257175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</a:defRPr>
            </a:lvl8pPr>
            <a:lvl9pPr marL="3914775" indent="-257175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/>
            <a:r>
              <a:rPr lang="fr-FR" altLang="fr-FR" sz="2400" dirty="0" err="1" smtClean="0">
                <a:solidFill>
                  <a:schemeClr val="accent5"/>
                </a:solidFill>
                <a:latin typeface="+mj-lt"/>
              </a:rPr>
              <a:t>Bioremediation</a:t>
            </a:r>
            <a:r>
              <a:rPr lang="fr-FR" altLang="fr-FR" sz="2400" dirty="0" smtClean="0">
                <a:solidFill>
                  <a:schemeClr val="accent5"/>
                </a:solidFill>
                <a:latin typeface="+mj-lt"/>
              </a:rPr>
              <a:t> of </a:t>
            </a:r>
            <a:r>
              <a:rPr lang="fr-FR" altLang="fr-FR" sz="2400" dirty="0" err="1" smtClean="0">
                <a:solidFill>
                  <a:schemeClr val="accent5"/>
                </a:solidFill>
                <a:latin typeface="+mj-lt"/>
              </a:rPr>
              <a:t>hydrocarbons</a:t>
            </a:r>
            <a:r>
              <a:rPr lang="fr-FR" altLang="fr-FR" sz="2400" dirty="0" smtClean="0">
                <a:solidFill>
                  <a:schemeClr val="accent5"/>
                </a:solidFill>
                <a:latin typeface="+mj-lt"/>
              </a:rPr>
              <a:t> in </a:t>
            </a:r>
            <a:r>
              <a:rPr lang="fr-FR" altLang="fr-FR" sz="2400" dirty="0" err="1" smtClean="0">
                <a:solidFill>
                  <a:schemeClr val="accent5"/>
                </a:solidFill>
                <a:latin typeface="+mj-lt"/>
              </a:rPr>
              <a:t>soils</a:t>
            </a:r>
            <a:r>
              <a:rPr lang="fr-FR" altLang="fr-FR" sz="2400" dirty="0" smtClean="0">
                <a:solidFill>
                  <a:schemeClr val="accent5"/>
                </a:solidFill>
                <a:latin typeface="+mj-lt"/>
              </a:rPr>
              <a:t> </a:t>
            </a:r>
          </a:p>
        </p:txBody>
      </p:sp>
      <p:sp>
        <p:nvSpPr>
          <p:cNvPr id="68" name="AutoShape 109"/>
          <p:cNvSpPr>
            <a:spLocks noChangeAspect="1" noChangeArrowheads="1" noTextEdit="1"/>
          </p:cNvSpPr>
          <p:nvPr/>
        </p:nvSpPr>
        <p:spPr bwMode="auto">
          <a:xfrm>
            <a:off x="710142" y="20681951"/>
            <a:ext cx="9523413" cy="701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69" name="Rectangle 111"/>
          <p:cNvSpPr>
            <a:spLocks noChangeArrowheads="1"/>
          </p:cNvSpPr>
          <p:nvPr/>
        </p:nvSpPr>
        <p:spPr bwMode="auto">
          <a:xfrm>
            <a:off x="1475317" y="21790026"/>
            <a:ext cx="16716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9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Nanoparticules</a:t>
            </a:r>
            <a:endParaRPr kumimoji="0" lang="fr-FR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0" name="Rectangle 112"/>
          <p:cNvSpPr>
            <a:spLocks noChangeArrowheads="1"/>
          </p:cNvSpPr>
          <p:nvPr/>
        </p:nvSpPr>
        <p:spPr bwMode="auto">
          <a:xfrm>
            <a:off x="4001030" y="21790026"/>
            <a:ext cx="18954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9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Microorganismes</a:t>
            </a:r>
            <a:endParaRPr kumimoji="0" lang="fr-FR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1" name="Line 113"/>
          <p:cNvSpPr>
            <a:spLocks noChangeShapeType="1"/>
          </p:cNvSpPr>
          <p:nvPr/>
        </p:nvSpPr>
        <p:spPr bwMode="auto">
          <a:xfrm>
            <a:off x="3429530" y="22888576"/>
            <a:ext cx="266700" cy="0"/>
          </a:xfrm>
          <a:prstGeom prst="line">
            <a:avLst/>
          </a:prstGeom>
          <a:noFill/>
          <a:ln w="61913" cap="flat">
            <a:solidFill>
              <a:srgbClr val="0070C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72" name="Line 114"/>
          <p:cNvSpPr>
            <a:spLocks noChangeShapeType="1"/>
          </p:cNvSpPr>
          <p:nvPr/>
        </p:nvSpPr>
        <p:spPr bwMode="auto">
          <a:xfrm>
            <a:off x="3564467" y="22734589"/>
            <a:ext cx="0" cy="266700"/>
          </a:xfrm>
          <a:prstGeom prst="line">
            <a:avLst/>
          </a:prstGeom>
          <a:noFill/>
          <a:ln w="61913" cap="flat">
            <a:solidFill>
              <a:srgbClr val="0070C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1139" name="Picture 115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005" y="22121814"/>
            <a:ext cx="2332038" cy="176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" name="Picture 116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005" y="22121814"/>
            <a:ext cx="2332038" cy="176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1" name="Picture 117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093" y="22726651"/>
            <a:ext cx="593725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2" name="Picture 118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093" y="22726651"/>
            <a:ext cx="593725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3" name="Picture 119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893" y="22196426"/>
            <a:ext cx="2960688" cy="163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5" name="Picture 121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380" y="24317327"/>
            <a:ext cx="408622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7" name="Picture 123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792" y="23798214"/>
            <a:ext cx="5080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8" name="Picture 124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792" y="23798214"/>
            <a:ext cx="5080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9" name="Picture 125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080" y="23798214"/>
            <a:ext cx="50482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0" name="Picture 126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080" y="23798214"/>
            <a:ext cx="50482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1" name="Picture 127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305" y="23801389"/>
            <a:ext cx="506413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2" name="Picture 128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305" y="23801389"/>
            <a:ext cx="506413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3" name="Picture 129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692" y="23801389"/>
            <a:ext cx="506413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4" name="Picture 130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692" y="23801389"/>
            <a:ext cx="506413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5" name="Picture 131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967" y="23798214"/>
            <a:ext cx="50482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6" name="Picture 132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967" y="23798214"/>
            <a:ext cx="50482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" name="Picture 13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467" y="23798214"/>
            <a:ext cx="50482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8" name="Picture 134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467" y="23798214"/>
            <a:ext cx="50482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9" name="Picture 135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442" y="23798214"/>
            <a:ext cx="506413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0" name="Picture 136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442" y="23798214"/>
            <a:ext cx="506413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1" name="Picture 137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942" y="23798214"/>
            <a:ext cx="5080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2" name="Picture 138"/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942" y="23798214"/>
            <a:ext cx="5080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3" name="Picture 139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980" y="23801389"/>
            <a:ext cx="5080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4" name="Picture 140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980" y="23801389"/>
            <a:ext cx="5080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5" name="Picture 141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780" y="23801389"/>
            <a:ext cx="509588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6" name="Picture 142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780" y="23801389"/>
            <a:ext cx="509588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" name="Picture 143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168" y="23798214"/>
            <a:ext cx="506413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8" name="Picture 144"/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168" y="23798214"/>
            <a:ext cx="506413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9" name="Picture 145"/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668" y="23798214"/>
            <a:ext cx="506413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0" name="Picture 146"/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668" y="23798214"/>
            <a:ext cx="506413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1" name="Picture 147"/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593" y="23822026"/>
            <a:ext cx="50482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2" name="Picture 148"/>
          <p:cNvPicPr>
            <a:picLocks noChangeAspect="1"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593" y="23822026"/>
            <a:ext cx="50482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3" name="Picture 149"/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8393" y="23822026"/>
            <a:ext cx="506413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4" name="Picture 150"/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8393" y="23822026"/>
            <a:ext cx="506413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5" name="Picture 151"/>
          <p:cNvPicPr>
            <a:picLocks noChangeAspect="1" noChangeArrowheads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780" y="23818851"/>
            <a:ext cx="50482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6" name="Picture 152"/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780" y="23818851"/>
            <a:ext cx="50482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" name="Picture 153"/>
          <p:cNvPicPr>
            <a:picLocks noChangeAspect="1" noChangeArrowheads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0280" y="23818851"/>
            <a:ext cx="50482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8" name="Picture 154"/>
          <p:cNvPicPr>
            <a:picLocks noChangeAspect="1" noChangeArrowheads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0280" y="23818851"/>
            <a:ext cx="50482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9" name="Picture 155"/>
          <p:cNvPicPr>
            <a:picLocks noChangeAspect="1" noChangeArrowheads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009" y="25196670"/>
            <a:ext cx="3798739" cy="202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2" name="Picture 158"/>
          <p:cNvPicPr>
            <a:picLocks noChangeAspect="1" noChangeArrowheads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42" y="26943052"/>
            <a:ext cx="162242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3" name="Picture 159"/>
          <p:cNvPicPr>
            <a:picLocks noChangeAspect="1" noChangeArrowheads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67" y="27375719"/>
            <a:ext cx="162242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4" name="Picture 160"/>
          <p:cNvPicPr>
            <a:picLocks noChangeAspect="1" noChangeArrowheads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417" y="24960264"/>
            <a:ext cx="3303356" cy="2158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6" name="Picture 162"/>
          <p:cNvPicPr>
            <a:picLocks noChangeAspect="1" noChangeArrowheads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467" y="22059901"/>
            <a:ext cx="234315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" name="Picture 163"/>
          <p:cNvPicPr>
            <a:picLocks noChangeAspect="1" noChangeArrowheads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467" y="22059901"/>
            <a:ext cx="234315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Rectangle 164"/>
          <p:cNvSpPr>
            <a:spLocks noChangeArrowheads="1"/>
          </p:cNvSpPr>
          <p:nvPr/>
        </p:nvSpPr>
        <p:spPr bwMode="auto">
          <a:xfrm>
            <a:off x="905405" y="21807489"/>
            <a:ext cx="24447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3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Tw Cen MT" panose="020B0602020104020603" pitchFamily="34" charset="0"/>
              </a:rPr>
              <a:t>32</a:t>
            </a:r>
            <a:endParaRPr kumimoji="0" lang="fr-FR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89" name="Picture 165"/>
          <p:cNvPicPr>
            <a:picLocks noChangeAspect="1" noChangeArrowheads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164" y="27570906"/>
            <a:ext cx="1866900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ZoneTexte 74"/>
          <p:cNvSpPr txBox="1"/>
          <p:nvPr/>
        </p:nvSpPr>
        <p:spPr>
          <a:xfrm>
            <a:off x="619954" y="21499980"/>
            <a:ext cx="3076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800" dirty="0" err="1" smtClean="0">
                <a:solidFill>
                  <a:schemeClr val="accent5"/>
                </a:solidFill>
              </a:rPr>
              <a:t>Nanoparticles</a:t>
            </a:r>
            <a:r>
              <a:rPr lang="fr-BE" sz="1800" dirty="0" smtClean="0">
                <a:solidFill>
                  <a:schemeClr val="accent5"/>
                </a:solidFill>
              </a:rPr>
              <a:t> </a:t>
            </a:r>
            <a:r>
              <a:rPr lang="fr-BE" sz="1800" dirty="0" err="1" smtClean="0">
                <a:solidFill>
                  <a:schemeClr val="accent5"/>
                </a:solidFill>
              </a:rPr>
              <a:t>encapsulated</a:t>
            </a:r>
            <a:r>
              <a:rPr lang="fr-BE" sz="1800" dirty="0" smtClean="0">
                <a:solidFill>
                  <a:schemeClr val="accent5"/>
                </a:solidFill>
              </a:rPr>
              <a:t> in </a:t>
            </a:r>
            <a:r>
              <a:rPr lang="fr-BE" sz="1800" dirty="0" err="1" smtClean="0">
                <a:solidFill>
                  <a:schemeClr val="accent5"/>
                </a:solidFill>
              </a:rPr>
              <a:t>silica</a:t>
            </a:r>
            <a:endParaRPr lang="fr-BE" sz="1800" dirty="0">
              <a:solidFill>
                <a:schemeClr val="accent5"/>
              </a:solidFill>
            </a:endParaRPr>
          </a:p>
        </p:txBody>
      </p:sp>
      <p:sp>
        <p:nvSpPr>
          <p:cNvPr id="294" name="ZoneTexte 293"/>
          <p:cNvSpPr txBox="1"/>
          <p:nvPr/>
        </p:nvSpPr>
        <p:spPr>
          <a:xfrm>
            <a:off x="3281294" y="21627586"/>
            <a:ext cx="3076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800" dirty="0" err="1" smtClean="0">
                <a:solidFill>
                  <a:schemeClr val="accent5"/>
                </a:solidFill>
              </a:rPr>
              <a:t>Micro-organisms</a:t>
            </a:r>
            <a:endParaRPr lang="fr-BE" sz="1800" dirty="0">
              <a:solidFill>
                <a:schemeClr val="accent5"/>
              </a:solidFill>
            </a:endParaRPr>
          </a:p>
        </p:txBody>
      </p:sp>
      <p:sp>
        <p:nvSpPr>
          <p:cNvPr id="76" name="Rectangle à coins arrondis 75"/>
          <p:cNvSpPr/>
          <p:nvPr/>
        </p:nvSpPr>
        <p:spPr>
          <a:xfrm>
            <a:off x="6878374" y="22371050"/>
            <a:ext cx="2633917" cy="137796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7" name="ZoneTexte 76"/>
          <p:cNvSpPr txBox="1"/>
          <p:nvPr/>
        </p:nvSpPr>
        <p:spPr>
          <a:xfrm>
            <a:off x="7008813" y="22657732"/>
            <a:ext cx="2514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dirty="0" err="1" smtClean="0">
                <a:solidFill>
                  <a:schemeClr val="accent5"/>
                </a:solidFill>
              </a:rPr>
              <a:t>Products</a:t>
            </a:r>
            <a:r>
              <a:rPr lang="fr-BE" sz="2000" dirty="0" smtClean="0">
                <a:solidFill>
                  <a:schemeClr val="accent5"/>
                </a:solidFill>
              </a:rPr>
              <a:t> </a:t>
            </a:r>
            <a:r>
              <a:rPr lang="fr-BE" sz="2000" dirty="0" err="1" smtClean="0">
                <a:solidFill>
                  <a:schemeClr val="accent5"/>
                </a:solidFill>
              </a:rPr>
              <a:t>suitable</a:t>
            </a:r>
            <a:r>
              <a:rPr lang="fr-BE" sz="2000" dirty="0" smtClean="0">
                <a:solidFill>
                  <a:schemeClr val="accent5"/>
                </a:solidFill>
              </a:rPr>
              <a:t> for </a:t>
            </a:r>
            <a:r>
              <a:rPr lang="fr-BE" sz="2000" dirty="0" err="1" smtClean="0">
                <a:solidFill>
                  <a:schemeClr val="accent5"/>
                </a:solidFill>
              </a:rPr>
              <a:t>decontamination</a:t>
            </a:r>
            <a:endParaRPr lang="fr-BE" sz="2000" dirty="0">
              <a:solidFill>
                <a:schemeClr val="accent5"/>
              </a:solidFill>
            </a:endParaRPr>
          </a:p>
        </p:txBody>
      </p:sp>
      <p:sp>
        <p:nvSpPr>
          <p:cNvPr id="78" name="Rectangle à coins arrondis 77"/>
          <p:cNvSpPr/>
          <p:nvPr/>
        </p:nvSpPr>
        <p:spPr>
          <a:xfrm>
            <a:off x="938015" y="24215726"/>
            <a:ext cx="4440303" cy="61277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9" name="ZoneTexte 78"/>
          <p:cNvSpPr txBox="1"/>
          <p:nvPr/>
        </p:nvSpPr>
        <p:spPr>
          <a:xfrm>
            <a:off x="1118481" y="24296628"/>
            <a:ext cx="4171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dirty="0" err="1" smtClean="0">
                <a:solidFill>
                  <a:schemeClr val="accent5"/>
                </a:solidFill>
              </a:rPr>
              <a:t>Decrease</a:t>
            </a:r>
            <a:r>
              <a:rPr lang="fr-BE" sz="2000" dirty="0" smtClean="0">
                <a:solidFill>
                  <a:schemeClr val="accent5"/>
                </a:solidFill>
              </a:rPr>
              <a:t> the duration of </a:t>
            </a:r>
            <a:r>
              <a:rPr lang="fr-BE" sz="2000" dirty="0" err="1" smtClean="0">
                <a:solidFill>
                  <a:schemeClr val="accent5"/>
                </a:solidFill>
              </a:rPr>
              <a:t>treatment</a:t>
            </a:r>
            <a:endParaRPr lang="fr-BE" sz="2000" dirty="0">
              <a:solidFill>
                <a:schemeClr val="accent5"/>
              </a:solidFill>
            </a:endParaRPr>
          </a:p>
        </p:txBody>
      </p:sp>
      <p:sp>
        <p:nvSpPr>
          <p:cNvPr id="80" name="Rectangle à coins arrondis 79"/>
          <p:cNvSpPr/>
          <p:nvPr/>
        </p:nvSpPr>
        <p:spPr>
          <a:xfrm>
            <a:off x="6064780" y="24215726"/>
            <a:ext cx="3976301" cy="66675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000" dirty="0" err="1" smtClean="0">
                <a:solidFill>
                  <a:schemeClr val="accent5"/>
                </a:solidFill>
              </a:rPr>
              <a:t>Treatment</a:t>
            </a:r>
            <a:r>
              <a:rPr lang="fr-BE" sz="2000" dirty="0" smtClean="0">
                <a:solidFill>
                  <a:schemeClr val="accent5"/>
                </a:solidFill>
              </a:rPr>
              <a:t> of inaccessible sites </a:t>
            </a:r>
            <a:endParaRPr lang="fr-BE" sz="2000" dirty="0">
              <a:solidFill>
                <a:schemeClr val="accent5"/>
              </a:solidFill>
            </a:endParaRPr>
          </a:p>
        </p:txBody>
      </p:sp>
      <p:pic>
        <p:nvPicPr>
          <p:cNvPr id="300" name="Picture 3" descr="E:\Sanifox\Solvay\Tavaux\Photos\2006\2006-04-04 011.JPG"/>
          <p:cNvPicPr>
            <a:picLocks noChangeAspect="1" noChangeArrowheads="1"/>
          </p:cNvPicPr>
          <p:nvPr/>
        </p:nvPicPr>
        <p:blipFill>
          <a:blip r:embed="rId67" cstate="print"/>
          <a:srcRect/>
          <a:stretch>
            <a:fillRect/>
          </a:stretch>
        </p:blipFill>
        <p:spPr bwMode="auto">
          <a:xfrm>
            <a:off x="7411860" y="20425223"/>
            <a:ext cx="1343339" cy="1791118"/>
          </a:xfrm>
          <a:prstGeom prst="rect">
            <a:avLst/>
          </a:prstGeom>
          <a:noFill/>
        </p:spPr>
      </p:pic>
      <p:pic>
        <p:nvPicPr>
          <p:cNvPr id="301" name="Image 300" descr="0001.JPG"/>
          <p:cNvPicPr>
            <a:picLocks noChangeAspect="1"/>
          </p:cNvPicPr>
          <p:nvPr/>
        </p:nvPicPr>
        <p:blipFill>
          <a:blip r:embed="rId68" cstate="print"/>
          <a:srcRect l="4781" t="8472" b="26468"/>
          <a:stretch>
            <a:fillRect/>
          </a:stretch>
        </p:blipFill>
        <p:spPr>
          <a:xfrm rot="10800000" flipV="1">
            <a:off x="1182343" y="20493250"/>
            <a:ext cx="2232248" cy="1016815"/>
          </a:xfrm>
          <a:prstGeom prst="rect">
            <a:avLst/>
          </a:prstGeom>
        </p:spPr>
      </p:pic>
      <p:pic>
        <p:nvPicPr>
          <p:cNvPr id="302" name="Picture 2" descr="E:\Sanifox\Solvay\Tavaux\Photos\2006\2006-04-04 016.JPG"/>
          <p:cNvPicPr>
            <a:picLocks noChangeAspect="1" noChangeArrowheads="1"/>
          </p:cNvPicPr>
          <p:nvPr/>
        </p:nvPicPr>
        <p:blipFill>
          <a:blip r:embed="rId69" cstate="print"/>
          <a:srcRect/>
          <a:stretch>
            <a:fillRect/>
          </a:stretch>
        </p:blipFill>
        <p:spPr bwMode="auto">
          <a:xfrm>
            <a:off x="5842330" y="20442323"/>
            <a:ext cx="1285747" cy="1714329"/>
          </a:xfrm>
          <a:prstGeom prst="rect">
            <a:avLst/>
          </a:prstGeom>
          <a:noFill/>
        </p:spPr>
      </p:pic>
      <p:pic>
        <p:nvPicPr>
          <p:cNvPr id="303" name="Picture 2" descr="https://www.llnl.gov/str/June01/gifs/Maxwell3.jpg"/>
          <p:cNvPicPr>
            <a:picLocks noChangeAspect="1" noChangeArrowheads="1"/>
          </p:cNvPicPr>
          <p:nvPr/>
        </p:nvPicPr>
        <p:blipFill>
          <a:blip r:embed="rId70" cstate="print"/>
          <a:srcRect b="8540"/>
          <a:stretch>
            <a:fillRect/>
          </a:stretch>
        </p:blipFill>
        <p:spPr bwMode="auto">
          <a:xfrm>
            <a:off x="3847774" y="26294329"/>
            <a:ext cx="2561301" cy="1729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4" name="Picture 13"/>
          <p:cNvPicPr>
            <a:picLocks noChangeAspect="1" noChangeArrowheads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9718" y="25210839"/>
            <a:ext cx="3414472" cy="255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5" name="Image 304"/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3636" y="25421761"/>
            <a:ext cx="2013459" cy="1804268"/>
          </a:xfrm>
          <a:prstGeom prst="rect">
            <a:avLst/>
          </a:prstGeom>
        </p:spPr>
      </p:pic>
      <p:sp>
        <p:nvSpPr>
          <p:cNvPr id="81" name="ZoneTexte 80"/>
          <p:cNvSpPr txBox="1"/>
          <p:nvPr/>
        </p:nvSpPr>
        <p:spPr>
          <a:xfrm>
            <a:off x="15058748" y="27435866"/>
            <a:ext cx="30610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 smtClean="0">
                <a:solidFill>
                  <a:schemeClr val="accent5"/>
                </a:solidFill>
              </a:rPr>
              <a:t>1,2 kg </a:t>
            </a:r>
            <a:r>
              <a:rPr lang="fr-BE" sz="1600" dirty="0" err="1" smtClean="0">
                <a:solidFill>
                  <a:schemeClr val="accent5"/>
                </a:solidFill>
              </a:rPr>
              <a:t>tramadol</a:t>
            </a:r>
            <a:r>
              <a:rPr lang="fr-BE" sz="1600" dirty="0" smtClean="0">
                <a:solidFill>
                  <a:schemeClr val="accent5"/>
                </a:solidFill>
              </a:rPr>
              <a:t>/</a:t>
            </a:r>
            <a:r>
              <a:rPr lang="fr-BE" sz="1600" dirty="0" err="1" smtClean="0">
                <a:solidFill>
                  <a:schemeClr val="accent5"/>
                </a:solidFill>
              </a:rPr>
              <a:t>month</a:t>
            </a:r>
            <a:endParaRPr lang="fr-BE" sz="1600" dirty="0">
              <a:solidFill>
                <a:schemeClr val="accent5"/>
              </a:solidFill>
            </a:endParaRPr>
          </a:p>
        </p:txBody>
      </p:sp>
      <p:grpSp>
        <p:nvGrpSpPr>
          <p:cNvPr id="308" name="Groupe 8"/>
          <p:cNvGrpSpPr>
            <a:grpSpLocks/>
          </p:cNvGrpSpPr>
          <p:nvPr/>
        </p:nvGrpSpPr>
        <p:grpSpPr bwMode="auto">
          <a:xfrm>
            <a:off x="17473122" y="25542476"/>
            <a:ext cx="3271348" cy="2560721"/>
            <a:chOff x="5269748" y="3823316"/>
            <a:chExt cx="3396718" cy="2862389"/>
          </a:xfrm>
        </p:grpSpPr>
        <p:pic>
          <p:nvPicPr>
            <p:cNvPr id="309" name="Picture 2" descr="C:\Users\Benoît\Documents\Benoit\People\Malengreaux Charline\Recherches\IMG_2323.JPG"/>
            <p:cNvPicPr>
              <a:picLocks noChangeAspect="1" noChangeArrowheads="1"/>
            </p:cNvPicPr>
            <p:nvPr/>
          </p:nvPicPr>
          <p:blipFill>
            <a:blip r:embed="rId73" cstate="print"/>
            <a:srcRect/>
            <a:stretch>
              <a:fillRect/>
            </a:stretch>
          </p:blipFill>
          <p:spPr bwMode="auto">
            <a:xfrm>
              <a:off x="5997934" y="3823316"/>
              <a:ext cx="2668532" cy="1512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0" name="Picture 6" descr="DSC00462"/>
            <p:cNvPicPr>
              <a:picLocks noChangeAspect="1" noChangeArrowheads="1"/>
            </p:cNvPicPr>
            <p:nvPr/>
          </p:nvPicPr>
          <p:blipFill>
            <a:blip r:embed="rId74" cstate="print">
              <a:lum bright="2000" contrast="4000"/>
            </a:blip>
            <a:srcRect/>
            <a:stretch>
              <a:fillRect/>
            </a:stretch>
          </p:blipFill>
          <p:spPr bwMode="auto">
            <a:xfrm>
              <a:off x="5269748" y="5461569"/>
              <a:ext cx="2664296" cy="1224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11" name="Rectangle 310"/>
          <p:cNvSpPr/>
          <p:nvPr/>
        </p:nvSpPr>
        <p:spPr>
          <a:xfrm>
            <a:off x="443316" y="12215860"/>
            <a:ext cx="5521578" cy="7276566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003237"/>
            </a:solidFill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txBody>
          <a:bodyPr vert="horz" lIns="216000" tIns="1008000" rIns="216000" bIns="288000" rtlCol="0">
            <a:normAutofit/>
          </a:bodyPr>
          <a:lstStyle/>
          <a:p>
            <a:pPr algn="just">
              <a:buFont typeface="Arial"/>
              <a:buNone/>
            </a:pPr>
            <a:endParaRPr lang="en-US" sz="3200">
              <a:solidFill>
                <a:schemeClr val="tx1"/>
              </a:solidFill>
              <a:latin typeface="Times"/>
              <a:cs typeface="Times"/>
            </a:endParaRPr>
          </a:p>
        </p:txBody>
      </p:sp>
      <p:sp>
        <p:nvSpPr>
          <p:cNvPr id="313" name="ZoneTexte 312"/>
          <p:cNvSpPr txBox="1"/>
          <p:nvPr/>
        </p:nvSpPr>
        <p:spPr>
          <a:xfrm>
            <a:off x="795868" y="12455935"/>
            <a:ext cx="4893732" cy="707886"/>
          </a:xfrm>
          <a:prstGeom prst="rect">
            <a:avLst/>
          </a:prstGeom>
          <a:solidFill>
            <a:srgbClr val="9C5BCD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000" dirty="0" smtClean="0">
                <a:solidFill>
                  <a:schemeClr val="accent5"/>
                </a:solidFill>
              </a:rPr>
              <a:t>Adsorption and </a:t>
            </a:r>
            <a:r>
              <a:rPr lang="fr-BE" sz="2000" dirty="0" err="1" smtClean="0">
                <a:solidFill>
                  <a:schemeClr val="accent5"/>
                </a:solidFill>
              </a:rPr>
              <a:t>photodegradation</a:t>
            </a:r>
            <a:endParaRPr lang="fr-BE" sz="2000" dirty="0" smtClean="0">
              <a:solidFill>
                <a:schemeClr val="accent5"/>
              </a:solidFill>
            </a:endParaRPr>
          </a:p>
          <a:p>
            <a:pPr algn="ctr"/>
            <a:r>
              <a:rPr lang="fr-BE" sz="2000" dirty="0" smtClean="0">
                <a:solidFill>
                  <a:schemeClr val="accent5"/>
                </a:solidFill>
              </a:rPr>
              <a:t> </a:t>
            </a:r>
            <a:r>
              <a:rPr lang="fr-BE" sz="2000" dirty="0" smtClean="0">
                <a:solidFill>
                  <a:schemeClr val="accent5"/>
                </a:solidFill>
              </a:rPr>
              <a:t>of </a:t>
            </a:r>
            <a:r>
              <a:rPr lang="fr-BE" sz="2000" dirty="0" err="1" smtClean="0">
                <a:solidFill>
                  <a:schemeClr val="accent5"/>
                </a:solidFill>
              </a:rPr>
              <a:t>liquid</a:t>
            </a:r>
            <a:r>
              <a:rPr lang="fr-BE" sz="2000" dirty="0" smtClean="0">
                <a:solidFill>
                  <a:schemeClr val="accent5"/>
                </a:solidFill>
              </a:rPr>
              <a:t> </a:t>
            </a:r>
            <a:r>
              <a:rPr lang="fr-BE" sz="2000" dirty="0" err="1" smtClean="0">
                <a:solidFill>
                  <a:schemeClr val="accent5"/>
                </a:solidFill>
              </a:rPr>
              <a:t>pollutants</a:t>
            </a:r>
            <a:endParaRPr lang="fr-BE" sz="2000" dirty="0">
              <a:solidFill>
                <a:schemeClr val="accent5"/>
              </a:solidFill>
            </a:endParaRPr>
          </a:p>
        </p:txBody>
      </p:sp>
      <p:sp>
        <p:nvSpPr>
          <p:cNvPr id="82" name="Rectangle 171"/>
          <p:cNvSpPr>
            <a:spLocks noChangeArrowheads="1"/>
          </p:cNvSpPr>
          <p:nvPr/>
        </p:nvSpPr>
        <p:spPr bwMode="auto">
          <a:xfrm>
            <a:off x="688173" y="12562188"/>
            <a:ext cx="21388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graphicFrame>
        <p:nvGraphicFramePr>
          <p:cNvPr id="83" name="Objet 8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713700"/>
              </p:ext>
            </p:extLst>
          </p:nvPr>
        </p:nvGraphicFramePr>
        <p:xfrm>
          <a:off x="748891" y="13176761"/>
          <a:ext cx="2269157" cy="12616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" name="Image bitmap" r:id="rId75" imgW="4847619" imgH="2695951" progId="Paint.Picture">
                  <p:embed/>
                </p:oleObj>
              </mc:Choice>
              <mc:Fallback>
                <p:oleObj name="Image bitmap" r:id="rId75" imgW="4847619" imgH="2695951" progId="Paint.Picture">
                  <p:embed/>
                  <p:pic>
                    <p:nvPicPr>
                      <p:cNvPr id="0" name="Object 1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891" y="13176761"/>
                        <a:ext cx="2269157" cy="126163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" name="Rectangle 173"/>
          <p:cNvSpPr>
            <a:spLocks noChangeArrowheads="1"/>
          </p:cNvSpPr>
          <p:nvPr/>
        </p:nvSpPr>
        <p:spPr bwMode="auto">
          <a:xfrm>
            <a:off x="0" y="0"/>
            <a:ext cx="213883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86" name="Rectangle 175"/>
          <p:cNvSpPr>
            <a:spLocks noChangeArrowheads="1"/>
          </p:cNvSpPr>
          <p:nvPr/>
        </p:nvSpPr>
        <p:spPr bwMode="auto">
          <a:xfrm>
            <a:off x="2740685" y="3226672"/>
            <a:ext cx="213883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graphicFrame>
        <p:nvGraphicFramePr>
          <p:cNvPr id="87" name="Objet 8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2743955"/>
              </p:ext>
            </p:extLst>
          </p:nvPr>
        </p:nvGraphicFramePr>
        <p:xfrm>
          <a:off x="3525921" y="13338191"/>
          <a:ext cx="2303173" cy="2337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" name="Image bitmap" r:id="rId77" imgW="4819048" imgH="3761905" progId="Paint.Picture">
                  <p:embed/>
                </p:oleObj>
              </mc:Choice>
              <mc:Fallback>
                <p:oleObj name="Image bitmap" r:id="rId77" imgW="4819048" imgH="3761905" progId="Paint.Picture">
                  <p:embed/>
                  <p:pic>
                    <p:nvPicPr>
                      <p:cNvPr id="0" name="Object 1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5921" y="13338191"/>
                        <a:ext cx="2303173" cy="23372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" name="Rectangle 177"/>
          <p:cNvSpPr>
            <a:spLocks noChangeArrowheads="1"/>
          </p:cNvSpPr>
          <p:nvPr/>
        </p:nvSpPr>
        <p:spPr bwMode="auto">
          <a:xfrm>
            <a:off x="3585559" y="14844473"/>
            <a:ext cx="213883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graphicFrame>
        <p:nvGraphicFramePr>
          <p:cNvPr id="89" name="Objet 8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1222164"/>
              </p:ext>
            </p:extLst>
          </p:nvPr>
        </p:nvGraphicFramePr>
        <p:xfrm>
          <a:off x="3504819" y="16187555"/>
          <a:ext cx="2303773" cy="23524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" name="Image bitmap" r:id="rId79" imgW="4866667" imgH="3657143" progId="Paint.Picture">
                  <p:embed/>
                </p:oleObj>
              </mc:Choice>
              <mc:Fallback>
                <p:oleObj name="Image bitmap" r:id="rId79" imgW="4866667" imgH="3657143" progId="Paint.Picture">
                  <p:embed/>
                  <p:pic>
                    <p:nvPicPr>
                      <p:cNvPr id="0" name="Object 1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4819" y="16187555"/>
                        <a:ext cx="2303773" cy="235244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0" name="ZoneTexte 89"/>
          <p:cNvSpPr txBox="1"/>
          <p:nvPr/>
        </p:nvSpPr>
        <p:spPr>
          <a:xfrm>
            <a:off x="688173" y="14431295"/>
            <a:ext cx="46597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err="1" smtClean="0">
                <a:solidFill>
                  <a:schemeClr val="accent5"/>
                </a:solidFill>
              </a:rPr>
              <a:t>Scheme</a:t>
            </a:r>
            <a:r>
              <a:rPr lang="fr-BE" sz="1400" dirty="0" smtClean="0">
                <a:solidFill>
                  <a:schemeClr val="accent5"/>
                </a:solidFill>
              </a:rPr>
              <a:t> of </a:t>
            </a:r>
            <a:r>
              <a:rPr lang="fr-BE" sz="1400" dirty="0" err="1" smtClean="0">
                <a:solidFill>
                  <a:schemeClr val="accent5"/>
                </a:solidFill>
              </a:rPr>
              <a:t>experimental</a:t>
            </a:r>
            <a:r>
              <a:rPr lang="fr-BE" sz="1400" dirty="0" smtClean="0">
                <a:solidFill>
                  <a:schemeClr val="accent5"/>
                </a:solidFill>
              </a:rPr>
              <a:t> setup</a:t>
            </a:r>
            <a:endParaRPr lang="fr-BE" sz="1400" dirty="0">
              <a:solidFill>
                <a:schemeClr val="accent5"/>
              </a:solidFill>
            </a:endParaRPr>
          </a:p>
        </p:txBody>
      </p:sp>
      <p:sp>
        <p:nvSpPr>
          <p:cNvPr id="323" name="ZoneTexte 322"/>
          <p:cNvSpPr txBox="1"/>
          <p:nvPr/>
        </p:nvSpPr>
        <p:spPr>
          <a:xfrm>
            <a:off x="3504820" y="18603697"/>
            <a:ext cx="52564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smtClean="0">
                <a:solidFill>
                  <a:schemeClr val="accent5"/>
                </a:solidFill>
              </a:rPr>
              <a:t> </a:t>
            </a:r>
            <a:r>
              <a:rPr lang="fr-BE" sz="1400" dirty="0" err="1" smtClean="0">
                <a:solidFill>
                  <a:schemeClr val="accent5"/>
                </a:solidFill>
              </a:rPr>
              <a:t>Activated</a:t>
            </a:r>
            <a:r>
              <a:rPr lang="fr-BE" sz="1400" dirty="0" smtClean="0">
                <a:solidFill>
                  <a:schemeClr val="accent5"/>
                </a:solidFill>
              </a:rPr>
              <a:t> </a:t>
            </a:r>
            <a:r>
              <a:rPr lang="fr-BE" sz="1400" dirty="0" err="1" smtClean="0">
                <a:solidFill>
                  <a:schemeClr val="accent5"/>
                </a:solidFill>
              </a:rPr>
              <a:t>carbon</a:t>
            </a:r>
            <a:r>
              <a:rPr lang="fr-BE" sz="1400" dirty="0" smtClean="0">
                <a:solidFill>
                  <a:schemeClr val="accent5"/>
                </a:solidFill>
              </a:rPr>
              <a:t> + TiO</a:t>
            </a:r>
            <a:r>
              <a:rPr lang="fr-BE" sz="1400" baseline="-25000" dirty="0" smtClean="0">
                <a:solidFill>
                  <a:schemeClr val="accent5"/>
                </a:solidFill>
              </a:rPr>
              <a:t>2</a:t>
            </a:r>
            <a:endParaRPr lang="fr-BE" sz="1400" baseline="-25000" dirty="0">
              <a:solidFill>
                <a:schemeClr val="accent5"/>
              </a:solidFill>
            </a:endParaRPr>
          </a:p>
        </p:txBody>
      </p:sp>
      <p:sp>
        <p:nvSpPr>
          <p:cNvPr id="324" name="Rectangle 323"/>
          <p:cNvSpPr/>
          <p:nvPr/>
        </p:nvSpPr>
        <p:spPr>
          <a:xfrm>
            <a:off x="14745403" y="12276329"/>
            <a:ext cx="6141714" cy="7239143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003237"/>
            </a:solidFill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txBody>
          <a:bodyPr vert="horz" lIns="216000" tIns="1008000" rIns="216000" bIns="288000" rtlCol="0">
            <a:normAutofit/>
          </a:bodyPr>
          <a:lstStyle/>
          <a:p>
            <a:pPr algn="just">
              <a:buFont typeface="Arial"/>
              <a:buNone/>
            </a:pPr>
            <a:endParaRPr lang="en-US" sz="3200">
              <a:solidFill>
                <a:schemeClr val="tx1"/>
              </a:solidFill>
              <a:latin typeface="Times"/>
              <a:cs typeface="Times"/>
            </a:endParaRPr>
          </a:p>
        </p:txBody>
      </p:sp>
      <p:sp>
        <p:nvSpPr>
          <p:cNvPr id="325" name="ZoneTexte 324"/>
          <p:cNvSpPr txBox="1"/>
          <p:nvPr/>
        </p:nvSpPr>
        <p:spPr>
          <a:xfrm>
            <a:off x="15420411" y="12505845"/>
            <a:ext cx="4893732" cy="707886"/>
          </a:xfrm>
          <a:prstGeom prst="rect">
            <a:avLst/>
          </a:prstGeom>
          <a:solidFill>
            <a:srgbClr val="9C5BCD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000" dirty="0" smtClean="0">
                <a:solidFill>
                  <a:schemeClr val="accent5"/>
                </a:solidFill>
              </a:rPr>
              <a:t>Adsorption and </a:t>
            </a:r>
            <a:r>
              <a:rPr lang="fr-BE" sz="2000" dirty="0" err="1" smtClean="0">
                <a:solidFill>
                  <a:schemeClr val="accent5"/>
                </a:solidFill>
              </a:rPr>
              <a:t>photodegradation</a:t>
            </a:r>
            <a:r>
              <a:rPr lang="fr-BE" sz="2000" dirty="0" smtClean="0">
                <a:solidFill>
                  <a:schemeClr val="accent5"/>
                </a:solidFill>
              </a:rPr>
              <a:t> </a:t>
            </a:r>
          </a:p>
          <a:p>
            <a:pPr algn="ctr"/>
            <a:r>
              <a:rPr lang="fr-BE" sz="2000" dirty="0" smtClean="0">
                <a:solidFill>
                  <a:schemeClr val="accent5"/>
                </a:solidFill>
              </a:rPr>
              <a:t>of </a:t>
            </a:r>
            <a:r>
              <a:rPr lang="fr-BE" sz="2000" dirty="0" err="1" smtClean="0">
                <a:solidFill>
                  <a:schemeClr val="accent5"/>
                </a:solidFill>
              </a:rPr>
              <a:t>liquid</a:t>
            </a:r>
            <a:r>
              <a:rPr lang="fr-BE" sz="2000" dirty="0" smtClean="0">
                <a:solidFill>
                  <a:schemeClr val="accent5"/>
                </a:solidFill>
              </a:rPr>
              <a:t> </a:t>
            </a:r>
            <a:r>
              <a:rPr lang="fr-BE" sz="2000" dirty="0" err="1" smtClean="0">
                <a:solidFill>
                  <a:schemeClr val="accent5"/>
                </a:solidFill>
              </a:rPr>
              <a:t>pollutants</a:t>
            </a:r>
            <a:endParaRPr lang="fr-BE" sz="2000" dirty="0">
              <a:solidFill>
                <a:schemeClr val="accent5"/>
              </a:solidFill>
            </a:endParaRPr>
          </a:p>
        </p:txBody>
      </p:sp>
      <p:sp>
        <p:nvSpPr>
          <p:cNvPr id="93" name="Rectangle 184"/>
          <p:cNvSpPr>
            <a:spLocks noChangeArrowheads="1"/>
          </p:cNvSpPr>
          <p:nvPr/>
        </p:nvSpPr>
        <p:spPr bwMode="auto">
          <a:xfrm>
            <a:off x="16103178" y="14776089"/>
            <a:ext cx="213883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pic>
        <p:nvPicPr>
          <p:cNvPr id="331" name="Image 330"/>
          <p:cNvPicPr>
            <a:picLocks noChangeAspect="1"/>
          </p:cNvPicPr>
          <p:nvPr/>
        </p:nvPicPr>
        <p:blipFill>
          <a:blip r:embed="rId81"/>
          <a:stretch>
            <a:fillRect/>
          </a:stretch>
        </p:blipFill>
        <p:spPr>
          <a:xfrm>
            <a:off x="14648901" y="13380675"/>
            <a:ext cx="4107200" cy="3120239"/>
          </a:xfrm>
          <a:prstGeom prst="rect">
            <a:avLst/>
          </a:prstGeom>
        </p:spPr>
      </p:pic>
      <p:sp>
        <p:nvSpPr>
          <p:cNvPr id="95" name="Rectangle 186"/>
          <p:cNvSpPr>
            <a:spLocks noChangeArrowheads="1"/>
          </p:cNvSpPr>
          <p:nvPr/>
        </p:nvSpPr>
        <p:spPr bwMode="auto">
          <a:xfrm>
            <a:off x="-451439" y="107018"/>
            <a:ext cx="213883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graphicFrame>
        <p:nvGraphicFramePr>
          <p:cNvPr id="96" name="Objet 9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3540180"/>
              </p:ext>
            </p:extLst>
          </p:nvPr>
        </p:nvGraphicFramePr>
        <p:xfrm>
          <a:off x="16965274" y="16601261"/>
          <a:ext cx="3621772" cy="2785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" name="Image bitmap" r:id="rId82" imgW="5485714" imgH="4219048" progId="Paint.Picture">
                  <p:embed/>
                </p:oleObj>
              </mc:Choice>
              <mc:Fallback>
                <p:oleObj name="Image bitmap" r:id="rId82" imgW="5485714" imgH="4219048" progId="Paint.Picture">
                  <p:embed/>
                  <p:pic>
                    <p:nvPicPr>
                      <p:cNvPr id="0" name="Object 18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65274" y="16601261"/>
                        <a:ext cx="3621772" cy="278549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4" name="Picture 10"/>
          <p:cNvPicPr>
            <a:picLocks noChangeAspect="1" noChangeArrowheads="1"/>
          </p:cNvPicPr>
          <p:nvPr/>
        </p:nvPicPr>
        <p:blipFill>
          <a:blip r:embed="rId8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9765" y="14240905"/>
            <a:ext cx="2519640" cy="1572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" name="ZoneTexte 96"/>
          <p:cNvSpPr txBox="1"/>
          <p:nvPr/>
        </p:nvSpPr>
        <p:spPr>
          <a:xfrm>
            <a:off x="14832190" y="17330131"/>
            <a:ext cx="20527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5"/>
                </a:solidFill>
              </a:rPr>
              <a:t>Photocatalytic TOC degradation tests </a:t>
            </a:r>
            <a:r>
              <a:rPr lang="en-US" sz="1400" dirty="0" smtClean="0">
                <a:solidFill>
                  <a:schemeClr val="accent5"/>
                </a:solidFill>
              </a:rPr>
              <a:t>over </a:t>
            </a:r>
            <a:r>
              <a:rPr lang="en-US" sz="1400" dirty="0">
                <a:solidFill>
                  <a:schemeClr val="accent5"/>
                </a:solidFill>
              </a:rPr>
              <a:t>different samples </a:t>
            </a:r>
            <a:endParaRPr lang="en-US" sz="1400" dirty="0" smtClean="0">
              <a:solidFill>
                <a:schemeClr val="accent5"/>
              </a:solidFill>
            </a:endParaRPr>
          </a:p>
          <a:p>
            <a:pPr algn="ctr"/>
            <a:r>
              <a:rPr lang="en-US" sz="1400" dirty="0" smtClean="0">
                <a:solidFill>
                  <a:schemeClr val="accent5"/>
                </a:solidFill>
              </a:rPr>
              <a:t>at </a:t>
            </a:r>
            <a:r>
              <a:rPr lang="en-US" sz="1400" dirty="0">
                <a:solidFill>
                  <a:schemeClr val="accent5"/>
                </a:solidFill>
              </a:rPr>
              <a:t>45 °C</a:t>
            </a:r>
            <a:endParaRPr lang="fr-BE" sz="1400" dirty="0">
              <a:solidFill>
                <a:schemeClr val="accent5"/>
              </a:solidFill>
            </a:endParaRPr>
          </a:p>
        </p:txBody>
      </p:sp>
      <p:sp>
        <p:nvSpPr>
          <p:cNvPr id="336" name="ZoneTexte 335"/>
          <p:cNvSpPr txBox="1"/>
          <p:nvPr/>
        </p:nvSpPr>
        <p:spPr>
          <a:xfrm>
            <a:off x="3370626" y="15721742"/>
            <a:ext cx="23254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400" dirty="0" smtClean="0">
                <a:solidFill>
                  <a:schemeClr val="accent5"/>
                </a:solidFill>
              </a:rPr>
              <a:t> </a:t>
            </a:r>
            <a:r>
              <a:rPr lang="fr-BE" sz="1400" dirty="0" err="1" smtClean="0">
                <a:solidFill>
                  <a:schemeClr val="accent5"/>
                </a:solidFill>
              </a:rPr>
              <a:t>Activated</a:t>
            </a:r>
            <a:r>
              <a:rPr lang="fr-BE" sz="1400" dirty="0" smtClean="0">
                <a:solidFill>
                  <a:schemeClr val="accent5"/>
                </a:solidFill>
              </a:rPr>
              <a:t> </a:t>
            </a:r>
            <a:r>
              <a:rPr lang="fr-BE" sz="1400" dirty="0" err="1" smtClean="0">
                <a:solidFill>
                  <a:schemeClr val="accent5"/>
                </a:solidFill>
              </a:rPr>
              <a:t>carbon</a:t>
            </a:r>
            <a:endParaRPr lang="fr-BE" sz="1400" baseline="-25000" dirty="0">
              <a:solidFill>
                <a:schemeClr val="accent5"/>
              </a:solidFill>
            </a:endParaRPr>
          </a:p>
        </p:txBody>
      </p:sp>
      <p:sp>
        <p:nvSpPr>
          <p:cNvPr id="98" name="Rectangle 196"/>
          <p:cNvSpPr>
            <a:spLocks noChangeArrowheads="1"/>
          </p:cNvSpPr>
          <p:nvPr/>
        </p:nvSpPr>
        <p:spPr bwMode="auto">
          <a:xfrm>
            <a:off x="1616987" y="15267122"/>
            <a:ext cx="213883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graphicFrame>
        <p:nvGraphicFramePr>
          <p:cNvPr id="99" name="Objet 9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0233055"/>
              </p:ext>
            </p:extLst>
          </p:nvPr>
        </p:nvGraphicFramePr>
        <p:xfrm>
          <a:off x="535107" y="17511579"/>
          <a:ext cx="2904696" cy="18479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" name="Image bitmap" r:id="rId85" imgW="4896533" imgH="3115110" progId="Paint.Picture">
                  <p:embed/>
                </p:oleObj>
              </mc:Choice>
              <mc:Fallback>
                <p:oleObj name="Image bitmap" r:id="rId85" imgW="4896533" imgH="3115110" progId="Paint.Picture">
                  <p:embed/>
                  <p:pic>
                    <p:nvPicPr>
                      <p:cNvPr id="0" name="Object 19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107" y="17511579"/>
                        <a:ext cx="2904696" cy="184792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9" name="Picture 2"/>
          <p:cNvPicPr>
            <a:picLocks noChangeAspect="1" noChangeArrowheads="1"/>
          </p:cNvPicPr>
          <p:nvPr/>
        </p:nvPicPr>
        <p:blipFill>
          <a:blip r:embed="rId87" cstate="print">
            <a:grayscl/>
            <a:lum bright="-100000"/>
          </a:blip>
          <a:srcRect/>
          <a:stretch>
            <a:fillRect/>
          </a:stretch>
        </p:blipFill>
        <p:spPr bwMode="auto">
          <a:xfrm>
            <a:off x="563091" y="15059005"/>
            <a:ext cx="2949134" cy="2695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0" name="Rectangle 99"/>
          <p:cNvSpPr/>
          <p:nvPr/>
        </p:nvSpPr>
        <p:spPr>
          <a:xfrm>
            <a:off x="1191767" y="15734856"/>
            <a:ext cx="538366" cy="334697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41" name="Rectangle 340"/>
          <p:cNvSpPr/>
          <p:nvPr/>
        </p:nvSpPr>
        <p:spPr>
          <a:xfrm>
            <a:off x="1920509" y="15749764"/>
            <a:ext cx="538366" cy="33469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42" name="Rectangle 341"/>
          <p:cNvSpPr/>
          <p:nvPr/>
        </p:nvSpPr>
        <p:spPr>
          <a:xfrm>
            <a:off x="2730174" y="15760794"/>
            <a:ext cx="538366" cy="3346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44" name="Image 3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39074" y="28662155"/>
            <a:ext cx="3017699" cy="139913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35613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st">
  <a:themeElements>
    <a:clrScheme name="LTAS">
      <a:dk1>
        <a:srgbClr val="120488"/>
      </a:dk1>
      <a:lt1>
        <a:sysClr val="window" lastClr="FFFFFF"/>
      </a:lt1>
      <a:dk2>
        <a:srgbClr val="120488"/>
      </a:dk2>
      <a:lt2>
        <a:srgbClr val="FFFFFF"/>
      </a:lt2>
      <a:accent1>
        <a:srgbClr val="000000"/>
      </a:accent1>
      <a:accent2>
        <a:srgbClr val="120587"/>
      </a:accent2>
      <a:accent3>
        <a:srgbClr val="FFFFFF"/>
      </a:accent3>
      <a:accent4>
        <a:srgbClr val="6C6C6C"/>
      </a:accent4>
      <a:accent5>
        <a:srgbClr val="000000"/>
      </a:accent5>
      <a:accent6>
        <a:srgbClr val="120488"/>
      </a:accent6>
      <a:hlink>
        <a:srgbClr val="120488"/>
      </a:hlink>
      <a:folHlink>
        <a:srgbClr val="F9FDF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test.potx</Template>
  <TotalTime>3340</TotalTime>
  <Words>271</Words>
  <Application>Microsoft Office PowerPoint</Application>
  <PresentationFormat>Personnalisé</PresentationFormat>
  <Paragraphs>103</Paragraphs>
  <Slides>1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10" baseType="lpstr">
      <vt:lpstr>Arial</vt:lpstr>
      <vt:lpstr>Garamond</vt:lpstr>
      <vt:lpstr>Lucida Grande</vt:lpstr>
      <vt:lpstr>Times</vt:lpstr>
      <vt:lpstr>Times New Roman</vt:lpstr>
      <vt:lpstr>Tw Cen MT</vt:lpstr>
      <vt:lpstr>Wingdings</vt:lpstr>
      <vt:lpstr>test</vt:lpstr>
      <vt:lpstr>Image bitmap</vt:lpstr>
      <vt:lpstr>Department of Chemical Engineering – Nanomaterials, Catalysis &amp; Electrochemistry </vt:lpstr>
    </vt:vector>
  </TitlesOfParts>
  <Company>Stanford University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Vincent Terrapon</dc:creator>
  <cp:lastModifiedBy>User</cp:lastModifiedBy>
  <cp:revision>89</cp:revision>
  <dcterms:created xsi:type="dcterms:W3CDTF">2012-10-20T12:09:09Z</dcterms:created>
  <dcterms:modified xsi:type="dcterms:W3CDTF">2015-12-07T16:02:12Z</dcterms:modified>
</cp:coreProperties>
</file>