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0279975" cy="42808525"/>
  <p:notesSz cx="6858000" cy="9144000"/>
  <p:defaultTextStyle>
    <a:defPPr>
      <a:defRPr lang="fr-FR"/>
    </a:defPPr>
    <a:lvl1pPr marL="0" algn="l" defTabSz="4176431" rtl="0" eaLnBrk="1" latinLnBrk="0" hangingPunct="1">
      <a:defRPr sz="8200" kern="1200">
        <a:solidFill>
          <a:schemeClr val="tx1"/>
        </a:solidFill>
        <a:latin typeface="+mn-lt"/>
        <a:ea typeface="+mn-ea"/>
        <a:cs typeface="+mn-cs"/>
      </a:defRPr>
    </a:lvl1pPr>
    <a:lvl2pPr marL="2088215" algn="l" defTabSz="4176431" rtl="0" eaLnBrk="1" latinLnBrk="0" hangingPunct="1">
      <a:defRPr sz="8200" kern="1200">
        <a:solidFill>
          <a:schemeClr val="tx1"/>
        </a:solidFill>
        <a:latin typeface="+mn-lt"/>
        <a:ea typeface="+mn-ea"/>
        <a:cs typeface="+mn-cs"/>
      </a:defRPr>
    </a:lvl2pPr>
    <a:lvl3pPr marL="4176431" algn="l" defTabSz="4176431" rtl="0" eaLnBrk="1" latinLnBrk="0" hangingPunct="1">
      <a:defRPr sz="8200" kern="1200">
        <a:solidFill>
          <a:schemeClr val="tx1"/>
        </a:solidFill>
        <a:latin typeface="+mn-lt"/>
        <a:ea typeface="+mn-ea"/>
        <a:cs typeface="+mn-cs"/>
      </a:defRPr>
    </a:lvl3pPr>
    <a:lvl4pPr marL="6264646" algn="l" defTabSz="4176431" rtl="0" eaLnBrk="1" latinLnBrk="0" hangingPunct="1">
      <a:defRPr sz="8200" kern="1200">
        <a:solidFill>
          <a:schemeClr val="tx1"/>
        </a:solidFill>
        <a:latin typeface="+mn-lt"/>
        <a:ea typeface="+mn-ea"/>
        <a:cs typeface="+mn-cs"/>
      </a:defRPr>
    </a:lvl4pPr>
    <a:lvl5pPr marL="8352861" algn="l" defTabSz="4176431" rtl="0" eaLnBrk="1" latinLnBrk="0" hangingPunct="1">
      <a:defRPr sz="8200" kern="1200">
        <a:solidFill>
          <a:schemeClr val="tx1"/>
        </a:solidFill>
        <a:latin typeface="+mn-lt"/>
        <a:ea typeface="+mn-ea"/>
        <a:cs typeface="+mn-cs"/>
      </a:defRPr>
    </a:lvl5pPr>
    <a:lvl6pPr marL="10441076" algn="l" defTabSz="4176431" rtl="0" eaLnBrk="1" latinLnBrk="0" hangingPunct="1">
      <a:defRPr sz="8200" kern="1200">
        <a:solidFill>
          <a:schemeClr val="tx1"/>
        </a:solidFill>
        <a:latin typeface="+mn-lt"/>
        <a:ea typeface="+mn-ea"/>
        <a:cs typeface="+mn-cs"/>
      </a:defRPr>
    </a:lvl6pPr>
    <a:lvl7pPr marL="12529292" algn="l" defTabSz="4176431" rtl="0" eaLnBrk="1" latinLnBrk="0" hangingPunct="1">
      <a:defRPr sz="8200" kern="1200">
        <a:solidFill>
          <a:schemeClr val="tx1"/>
        </a:solidFill>
        <a:latin typeface="+mn-lt"/>
        <a:ea typeface="+mn-ea"/>
        <a:cs typeface="+mn-cs"/>
      </a:defRPr>
    </a:lvl7pPr>
    <a:lvl8pPr marL="14617507" algn="l" defTabSz="4176431" rtl="0" eaLnBrk="1" latinLnBrk="0" hangingPunct="1">
      <a:defRPr sz="8200" kern="1200">
        <a:solidFill>
          <a:schemeClr val="tx1"/>
        </a:solidFill>
        <a:latin typeface="+mn-lt"/>
        <a:ea typeface="+mn-ea"/>
        <a:cs typeface="+mn-cs"/>
      </a:defRPr>
    </a:lvl8pPr>
    <a:lvl9pPr marL="16705722" algn="l" defTabSz="4176431" rtl="0" eaLnBrk="1" latinLnBrk="0" hangingPunct="1">
      <a:defRPr sz="8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483">
          <p15:clr>
            <a:srgbClr val="A4A3A4"/>
          </p15:clr>
        </p15:guide>
        <p15:guide id="2" pos="95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6A8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6322" autoAdjust="0"/>
    <p:restoredTop sz="94434" autoAdjust="0"/>
  </p:normalViewPr>
  <p:slideViewPr>
    <p:cSldViewPr>
      <p:cViewPr varScale="1">
        <p:scale>
          <a:sx n="14" d="100"/>
          <a:sy n="14" d="100"/>
        </p:scale>
        <p:origin x="3158" y="134"/>
      </p:cViewPr>
      <p:guideLst>
        <p:guide orient="horz" pos="13483"/>
        <p:guide pos="9537"/>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F:\UNIF\TFE\RESULTATS\Bioinfo\RESULTATS_MODELISATION.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F:\UNIF\TFE\RESULTATS\Infrarouge%20(IR)\ATR_SPECTRES_BONS.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F:\UNIF\TFE\RESULTATS\Infrarouge%20(IR)\Derive_2nd.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F:\UNIF\TFE\RESULTATS\Infrarouge%20(IR)\Derive_2nd.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F:\UNIF\TFE\RESULTATS\BAF\SALESSE_COMPAR_RESUME.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F:\UNIF\TFE\RESULTATS\BAF\SALESSE_COMPAR_RESUME.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F:\UNIF\TFE\RESULTATS\BAF\SALESSE_COMPAR_RESUME.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F:\UNIF\TFE\RESULTATS\BAF\SALESSE_COMPAR_RESUME.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Users\estel\Documents\TFE\RESULTATS\Bioinfo\RESULTATS_MODELISATION.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1" i="0" u="none" strike="noStrike" kern="1200" cap="all" spc="120" normalizeH="0" baseline="0">
                <a:solidFill>
                  <a:schemeClr val="tx1">
                    <a:lumMod val="65000"/>
                    <a:lumOff val="35000"/>
                  </a:schemeClr>
                </a:solidFill>
                <a:latin typeface="+mn-lt"/>
                <a:ea typeface="+mn-ea"/>
                <a:cs typeface="+mn-cs"/>
              </a:defRPr>
            </a:pPr>
            <a:r>
              <a:rPr lang="en-GB"/>
              <a:t>13-HPO</a:t>
            </a:r>
          </a:p>
        </c:rich>
      </c:tx>
      <c:layout>
        <c:manualLayout>
          <c:xMode val="edge"/>
          <c:yMode val="edge"/>
          <c:x val="0.35719063625515085"/>
          <c:y val="2.8863636363636362E-2"/>
        </c:manualLayout>
      </c:layout>
      <c:overlay val="0"/>
      <c:spPr>
        <a:noFill/>
        <a:ln>
          <a:noFill/>
        </a:ln>
        <a:effectLst/>
      </c:spPr>
      <c:txPr>
        <a:bodyPr rot="0" spcFirstLastPara="1" vertOverflow="ellipsis" vert="horz" wrap="square" anchor="ctr" anchorCtr="1"/>
        <a:lstStyle/>
        <a:p>
          <a:pPr>
            <a:defRPr sz="2160" b="1" i="0" u="none" strike="noStrike" kern="1200" cap="all" spc="120" normalizeH="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0"/>
          <c:order val="0"/>
          <c:tx>
            <c:strRef>
              <c:f>Energie!$C$5</c:f>
              <c:strCache>
                <c:ptCount val="1"/>
                <c:pt idx="0">
                  <c:v>13HPOD</c:v>
                </c:pt>
              </c:strCache>
            </c:strRef>
          </c:tx>
          <c:spPr>
            <a:ln w="22225" cap="rnd">
              <a:solidFill>
                <a:schemeClr val="accent5">
                  <a:lumMod val="75000"/>
                </a:schemeClr>
              </a:solidFill>
              <a:round/>
            </a:ln>
            <a:effectLst/>
          </c:spPr>
          <c:marker>
            <c:symbol val="none"/>
          </c:marker>
          <c:xVal>
            <c:numRef>
              <c:f>'[Résultats Hypermatrice.xlsx]IMPALA'!$A$2:$A$92</c:f>
              <c:numCache>
                <c:formatCode>General</c:formatCode>
                <c:ptCount val="91"/>
                <c:pt idx="0">
                  <c:v>-45</c:v>
                </c:pt>
                <c:pt idx="1">
                  <c:v>-44</c:v>
                </c:pt>
                <c:pt idx="2">
                  <c:v>-43</c:v>
                </c:pt>
                <c:pt idx="3">
                  <c:v>-42</c:v>
                </c:pt>
                <c:pt idx="4">
                  <c:v>-41</c:v>
                </c:pt>
                <c:pt idx="5">
                  <c:v>-40</c:v>
                </c:pt>
                <c:pt idx="6">
                  <c:v>-39</c:v>
                </c:pt>
                <c:pt idx="7">
                  <c:v>-38</c:v>
                </c:pt>
                <c:pt idx="8">
                  <c:v>-37</c:v>
                </c:pt>
                <c:pt idx="9">
                  <c:v>-36</c:v>
                </c:pt>
                <c:pt idx="10">
                  <c:v>-35</c:v>
                </c:pt>
                <c:pt idx="11">
                  <c:v>-34</c:v>
                </c:pt>
                <c:pt idx="12">
                  <c:v>-33</c:v>
                </c:pt>
                <c:pt idx="13">
                  <c:v>-32</c:v>
                </c:pt>
                <c:pt idx="14">
                  <c:v>-31</c:v>
                </c:pt>
                <c:pt idx="15">
                  <c:v>-30</c:v>
                </c:pt>
                <c:pt idx="16">
                  <c:v>-29</c:v>
                </c:pt>
                <c:pt idx="17">
                  <c:v>-28</c:v>
                </c:pt>
                <c:pt idx="18">
                  <c:v>-27</c:v>
                </c:pt>
                <c:pt idx="19">
                  <c:v>-26</c:v>
                </c:pt>
                <c:pt idx="20">
                  <c:v>-25</c:v>
                </c:pt>
                <c:pt idx="21">
                  <c:v>-24</c:v>
                </c:pt>
                <c:pt idx="22">
                  <c:v>-23</c:v>
                </c:pt>
                <c:pt idx="23">
                  <c:v>-22</c:v>
                </c:pt>
                <c:pt idx="24">
                  <c:v>-21</c:v>
                </c:pt>
                <c:pt idx="25">
                  <c:v>-20</c:v>
                </c:pt>
                <c:pt idx="26">
                  <c:v>-19</c:v>
                </c:pt>
                <c:pt idx="27">
                  <c:v>-18</c:v>
                </c:pt>
                <c:pt idx="28">
                  <c:v>-17</c:v>
                </c:pt>
                <c:pt idx="29">
                  <c:v>-16</c:v>
                </c:pt>
                <c:pt idx="30">
                  <c:v>-15</c:v>
                </c:pt>
                <c:pt idx="31">
                  <c:v>-14</c:v>
                </c:pt>
                <c:pt idx="32">
                  <c:v>-13</c:v>
                </c:pt>
                <c:pt idx="33">
                  <c:v>-12</c:v>
                </c:pt>
                <c:pt idx="34">
                  <c:v>-11</c:v>
                </c:pt>
                <c:pt idx="35">
                  <c:v>-10</c:v>
                </c:pt>
                <c:pt idx="36">
                  <c:v>-9</c:v>
                </c:pt>
                <c:pt idx="37">
                  <c:v>-8</c:v>
                </c:pt>
                <c:pt idx="38">
                  <c:v>-7</c:v>
                </c:pt>
                <c:pt idx="39">
                  <c:v>-6</c:v>
                </c:pt>
                <c:pt idx="40">
                  <c:v>-5</c:v>
                </c:pt>
                <c:pt idx="41">
                  <c:v>-4</c:v>
                </c:pt>
                <c:pt idx="42">
                  <c:v>-3</c:v>
                </c:pt>
                <c:pt idx="43">
                  <c:v>-2</c:v>
                </c:pt>
                <c:pt idx="44">
                  <c:v>-1</c:v>
                </c:pt>
                <c:pt idx="45">
                  <c:v>0</c:v>
                </c:pt>
                <c:pt idx="46">
                  <c:v>1</c:v>
                </c:pt>
                <c:pt idx="47">
                  <c:v>2</c:v>
                </c:pt>
                <c:pt idx="48">
                  <c:v>3</c:v>
                </c:pt>
                <c:pt idx="49">
                  <c:v>4</c:v>
                </c:pt>
                <c:pt idx="50">
                  <c:v>5</c:v>
                </c:pt>
                <c:pt idx="51">
                  <c:v>6</c:v>
                </c:pt>
                <c:pt idx="52">
                  <c:v>7</c:v>
                </c:pt>
                <c:pt idx="53">
                  <c:v>8</c:v>
                </c:pt>
                <c:pt idx="54">
                  <c:v>9</c:v>
                </c:pt>
                <c:pt idx="55">
                  <c:v>10</c:v>
                </c:pt>
                <c:pt idx="56">
                  <c:v>11</c:v>
                </c:pt>
                <c:pt idx="57">
                  <c:v>12</c:v>
                </c:pt>
                <c:pt idx="58">
                  <c:v>13</c:v>
                </c:pt>
                <c:pt idx="59">
                  <c:v>14</c:v>
                </c:pt>
                <c:pt idx="60">
                  <c:v>15</c:v>
                </c:pt>
                <c:pt idx="61">
                  <c:v>16</c:v>
                </c:pt>
                <c:pt idx="62">
                  <c:v>17</c:v>
                </c:pt>
                <c:pt idx="63">
                  <c:v>18</c:v>
                </c:pt>
                <c:pt idx="64">
                  <c:v>19</c:v>
                </c:pt>
                <c:pt idx="65">
                  <c:v>20</c:v>
                </c:pt>
                <c:pt idx="66">
                  <c:v>21</c:v>
                </c:pt>
                <c:pt idx="67">
                  <c:v>22</c:v>
                </c:pt>
                <c:pt idx="68">
                  <c:v>23</c:v>
                </c:pt>
                <c:pt idx="69">
                  <c:v>24</c:v>
                </c:pt>
                <c:pt idx="70">
                  <c:v>25</c:v>
                </c:pt>
                <c:pt idx="71">
                  <c:v>26</c:v>
                </c:pt>
                <c:pt idx="72">
                  <c:v>27</c:v>
                </c:pt>
                <c:pt idx="73">
                  <c:v>28</c:v>
                </c:pt>
                <c:pt idx="74">
                  <c:v>29</c:v>
                </c:pt>
                <c:pt idx="75">
                  <c:v>30</c:v>
                </c:pt>
                <c:pt idx="76">
                  <c:v>31</c:v>
                </c:pt>
                <c:pt idx="77">
                  <c:v>32</c:v>
                </c:pt>
                <c:pt idx="78">
                  <c:v>33</c:v>
                </c:pt>
                <c:pt idx="79">
                  <c:v>34</c:v>
                </c:pt>
                <c:pt idx="80">
                  <c:v>35</c:v>
                </c:pt>
                <c:pt idx="81">
                  <c:v>36</c:v>
                </c:pt>
                <c:pt idx="82">
                  <c:v>37</c:v>
                </c:pt>
                <c:pt idx="83">
                  <c:v>38</c:v>
                </c:pt>
                <c:pt idx="84">
                  <c:v>39</c:v>
                </c:pt>
                <c:pt idx="85">
                  <c:v>40</c:v>
                </c:pt>
                <c:pt idx="86">
                  <c:v>41</c:v>
                </c:pt>
                <c:pt idx="87">
                  <c:v>42</c:v>
                </c:pt>
                <c:pt idx="88">
                  <c:v>43</c:v>
                </c:pt>
                <c:pt idx="89">
                  <c:v>44</c:v>
                </c:pt>
                <c:pt idx="90">
                  <c:v>45</c:v>
                </c:pt>
              </c:numCache>
            </c:numRef>
          </c:xVal>
          <c:yVal>
            <c:numRef>
              <c:f>'[Résultats Hypermatrice.xlsx]IMPALA'!$B$2:$B$92</c:f>
              <c:numCache>
                <c:formatCode>General</c:formatCode>
                <c:ptCount val="91"/>
                <c:pt idx="0">
                  <c:v>3.5222690000000001</c:v>
                </c:pt>
                <c:pt idx="1">
                  <c:v>3.5222690000000001</c:v>
                </c:pt>
                <c:pt idx="2">
                  <c:v>3.5222690000000001</c:v>
                </c:pt>
                <c:pt idx="3">
                  <c:v>3.5222690000000001</c:v>
                </c:pt>
                <c:pt idx="4">
                  <c:v>3.5222690000000001</c:v>
                </c:pt>
                <c:pt idx="5">
                  <c:v>3.5222690000000001</c:v>
                </c:pt>
                <c:pt idx="6">
                  <c:v>3.5222690000000001</c:v>
                </c:pt>
                <c:pt idx="7">
                  <c:v>3.5222690000000001</c:v>
                </c:pt>
                <c:pt idx="8">
                  <c:v>3.5222690000000001</c:v>
                </c:pt>
                <c:pt idx="9">
                  <c:v>3.5222690000000001</c:v>
                </c:pt>
                <c:pt idx="10">
                  <c:v>3.5222690000000001</c:v>
                </c:pt>
                <c:pt idx="11">
                  <c:v>3.5222690000000001</c:v>
                </c:pt>
                <c:pt idx="12">
                  <c:v>3.5222690000000001</c:v>
                </c:pt>
                <c:pt idx="13">
                  <c:v>3.5222690000000001</c:v>
                </c:pt>
                <c:pt idx="14">
                  <c:v>3.5222690000000001</c:v>
                </c:pt>
                <c:pt idx="15">
                  <c:v>3.5222690000000001</c:v>
                </c:pt>
                <c:pt idx="16">
                  <c:v>3.5222690000000001</c:v>
                </c:pt>
                <c:pt idx="17">
                  <c:v>3.5222690000000001</c:v>
                </c:pt>
                <c:pt idx="18">
                  <c:v>3.5222690000000001</c:v>
                </c:pt>
                <c:pt idx="19">
                  <c:v>3.5219960000000001</c:v>
                </c:pt>
                <c:pt idx="20">
                  <c:v>3.5197020000000001</c:v>
                </c:pt>
                <c:pt idx="21">
                  <c:v>3.5069300000000001</c:v>
                </c:pt>
                <c:pt idx="22">
                  <c:v>3.436032</c:v>
                </c:pt>
                <c:pt idx="23">
                  <c:v>3.04677</c:v>
                </c:pt>
                <c:pt idx="24">
                  <c:v>1.977673</c:v>
                </c:pt>
                <c:pt idx="25">
                  <c:v>0.72899610000000004</c:v>
                </c:pt>
                <c:pt idx="26">
                  <c:v>-0.51286330000000002</c:v>
                </c:pt>
                <c:pt idx="27">
                  <c:v>-1.671881</c:v>
                </c:pt>
                <c:pt idx="28">
                  <c:v>-2.8482029999999998</c:v>
                </c:pt>
                <c:pt idx="29">
                  <c:v>-3.356122</c:v>
                </c:pt>
                <c:pt idx="30">
                  <c:v>-1.5511269999999999</c:v>
                </c:pt>
                <c:pt idx="31">
                  <c:v>0.33167350000000001</c:v>
                </c:pt>
                <c:pt idx="32">
                  <c:v>-0.20624799999999999</c:v>
                </c:pt>
                <c:pt idx="33">
                  <c:v>-0.40621839999999998</c:v>
                </c:pt>
                <c:pt idx="34">
                  <c:v>0.69886800000000004</c:v>
                </c:pt>
                <c:pt idx="35">
                  <c:v>3.9096820000000001</c:v>
                </c:pt>
                <c:pt idx="36">
                  <c:v>6.3324990000000003</c:v>
                </c:pt>
                <c:pt idx="37">
                  <c:v>6.9319329999999999</c:v>
                </c:pt>
                <c:pt idx="38">
                  <c:v>7.0256869999999996</c:v>
                </c:pt>
                <c:pt idx="39">
                  <c:v>7.0421670000000001</c:v>
                </c:pt>
                <c:pt idx="40">
                  <c:v>7.0435610000000004</c:v>
                </c:pt>
                <c:pt idx="41">
                  <c:v>7.0440069999999997</c:v>
                </c:pt>
                <c:pt idx="42">
                  <c:v>7.0440069999999997</c:v>
                </c:pt>
                <c:pt idx="43">
                  <c:v>7.0440069999999997</c:v>
                </c:pt>
                <c:pt idx="44">
                  <c:v>7.0440069999999997</c:v>
                </c:pt>
                <c:pt idx="45">
                  <c:v>7.0440069999999997</c:v>
                </c:pt>
                <c:pt idx="46">
                  <c:v>7.0440069999999997</c:v>
                </c:pt>
                <c:pt idx="47">
                  <c:v>7.0440069999999997</c:v>
                </c:pt>
                <c:pt idx="48">
                  <c:v>7.0440069999999997</c:v>
                </c:pt>
                <c:pt idx="49">
                  <c:v>7.0440069999999997</c:v>
                </c:pt>
                <c:pt idx="50">
                  <c:v>7.0434890000000001</c:v>
                </c:pt>
                <c:pt idx="51">
                  <c:v>7.0417249999999996</c:v>
                </c:pt>
                <c:pt idx="52">
                  <c:v>7.0216380000000003</c:v>
                </c:pt>
                <c:pt idx="53">
                  <c:v>6.8805269999999998</c:v>
                </c:pt>
                <c:pt idx="54">
                  <c:v>6.022011</c:v>
                </c:pt>
                <c:pt idx="55">
                  <c:v>3.2287689999999998</c:v>
                </c:pt>
                <c:pt idx="56">
                  <c:v>0.2049086</c:v>
                </c:pt>
                <c:pt idx="57">
                  <c:v>-0.4027154</c:v>
                </c:pt>
                <c:pt idx="58">
                  <c:v>-0.1127658</c:v>
                </c:pt>
                <c:pt idx="59">
                  <c:v>0.49957020000000002</c:v>
                </c:pt>
                <c:pt idx="60">
                  <c:v>-2.2990170000000001</c:v>
                </c:pt>
                <c:pt idx="61">
                  <c:v>-3.3532459999999999</c:v>
                </c:pt>
                <c:pt idx="62">
                  <c:v>-2.6254010000000001</c:v>
                </c:pt>
                <c:pt idx="63">
                  <c:v>-1.423845</c:v>
                </c:pt>
                <c:pt idx="64">
                  <c:v>-0.2692485</c:v>
                </c:pt>
                <c:pt idx="65">
                  <c:v>1.0130399999999999</c:v>
                </c:pt>
                <c:pt idx="66">
                  <c:v>2.2519</c:v>
                </c:pt>
                <c:pt idx="67">
                  <c:v>3.159983</c:v>
                </c:pt>
                <c:pt idx="68">
                  <c:v>3.4617460000000002</c:v>
                </c:pt>
                <c:pt idx="69">
                  <c:v>3.5125250000000001</c:v>
                </c:pt>
                <c:pt idx="70">
                  <c:v>3.5205289999999998</c:v>
                </c:pt>
                <c:pt idx="71">
                  <c:v>3.5220669999999998</c:v>
                </c:pt>
                <c:pt idx="72">
                  <c:v>3.5222690000000001</c:v>
                </c:pt>
                <c:pt idx="73">
                  <c:v>3.5222690000000001</c:v>
                </c:pt>
                <c:pt idx="74">
                  <c:v>3.5222690000000001</c:v>
                </c:pt>
                <c:pt idx="75">
                  <c:v>3.5222690000000001</c:v>
                </c:pt>
                <c:pt idx="76">
                  <c:v>3.5222690000000001</c:v>
                </c:pt>
                <c:pt idx="77">
                  <c:v>3.5222690000000001</c:v>
                </c:pt>
                <c:pt idx="78">
                  <c:v>3.5222690000000001</c:v>
                </c:pt>
                <c:pt idx="79">
                  <c:v>3.5222690000000001</c:v>
                </c:pt>
                <c:pt idx="80">
                  <c:v>3.5222690000000001</c:v>
                </c:pt>
                <c:pt idx="81">
                  <c:v>3.5222690000000001</c:v>
                </c:pt>
                <c:pt idx="82">
                  <c:v>3.5222690000000001</c:v>
                </c:pt>
                <c:pt idx="83">
                  <c:v>3.5222690000000001</c:v>
                </c:pt>
                <c:pt idx="84">
                  <c:v>3.5222690000000001</c:v>
                </c:pt>
                <c:pt idx="85">
                  <c:v>3.5222690000000001</c:v>
                </c:pt>
                <c:pt idx="86">
                  <c:v>3.5222690000000001</c:v>
                </c:pt>
                <c:pt idx="87">
                  <c:v>3.5222690000000001</c:v>
                </c:pt>
                <c:pt idx="88">
                  <c:v>3.5222690000000001</c:v>
                </c:pt>
                <c:pt idx="89">
                  <c:v>3.5222690000000001</c:v>
                </c:pt>
                <c:pt idx="90">
                  <c:v>3.5222690000000001</c:v>
                </c:pt>
              </c:numCache>
            </c:numRef>
          </c:yVal>
          <c:smooth val="0"/>
          <c:extLst>
            <c:ext xmlns:c16="http://schemas.microsoft.com/office/drawing/2014/chart" uri="{C3380CC4-5D6E-409C-BE32-E72D297353CC}">
              <c16:uniqueId val="{00000000-54C1-44D4-8ABF-A074BC0D421C}"/>
            </c:ext>
          </c:extLst>
        </c:ser>
        <c:ser>
          <c:idx val="1"/>
          <c:order val="1"/>
          <c:tx>
            <c:strRef>
              <c:f>Energie!$C$6</c:f>
              <c:strCache>
                <c:ptCount val="1"/>
                <c:pt idx="0">
                  <c:v>13HPOT_1</c:v>
                </c:pt>
              </c:strCache>
            </c:strRef>
          </c:tx>
          <c:spPr>
            <a:ln w="22225" cap="rnd">
              <a:solidFill>
                <a:srgbClr val="76A83A"/>
              </a:solidFill>
              <a:round/>
            </a:ln>
            <a:effectLst/>
          </c:spPr>
          <c:marker>
            <c:symbol val="none"/>
          </c:marker>
          <c:xVal>
            <c:numRef>
              <c:f>'[Résultats Hypermatrice.xlsx]IMPALA'!$C$2:$C$92</c:f>
              <c:numCache>
                <c:formatCode>General</c:formatCode>
                <c:ptCount val="91"/>
                <c:pt idx="0">
                  <c:v>-45</c:v>
                </c:pt>
                <c:pt idx="1">
                  <c:v>-44</c:v>
                </c:pt>
                <c:pt idx="2">
                  <c:v>-43</c:v>
                </c:pt>
                <c:pt idx="3">
                  <c:v>-42</c:v>
                </c:pt>
                <c:pt idx="4">
                  <c:v>-41</c:v>
                </c:pt>
                <c:pt idx="5">
                  <c:v>-40</c:v>
                </c:pt>
                <c:pt idx="6">
                  <c:v>-39</c:v>
                </c:pt>
                <c:pt idx="7">
                  <c:v>-38</c:v>
                </c:pt>
                <c:pt idx="8">
                  <c:v>-37</c:v>
                </c:pt>
                <c:pt idx="9">
                  <c:v>-36</c:v>
                </c:pt>
                <c:pt idx="10">
                  <c:v>-35</c:v>
                </c:pt>
                <c:pt idx="11">
                  <c:v>-34</c:v>
                </c:pt>
                <c:pt idx="12">
                  <c:v>-33</c:v>
                </c:pt>
                <c:pt idx="13">
                  <c:v>-32</c:v>
                </c:pt>
                <c:pt idx="14">
                  <c:v>-31</c:v>
                </c:pt>
                <c:pt idx="15">
                  <c:v>-30</c:v>
                </c:pt>
                <c:pt idx="16">
                  <c:v>-29</c:v>
                </c:pt>
                <c:pt idx="17">
                  <c:v>-28</c:v>
                </c:pt>
                <c:pt idx="18">
                  <c:v>-27</c:v>
                </c:pt>
                <c:pt idx="19">
                  <c:v>-26</c:v>
                </c:pt>
                <c:pt idx="20">
                  <c:v>-25</c:v>
                </c:pt>
                <c:pt idx="21">
                  <c:v>-24</c:v>
                </c:pt>
                <c:pt idx="22">
                  <c:v>-23</c:v>
                </c:pt>
                <c:pt idx="23">
                  <c:v>-22</c:v>
                </c:pt>
                <c:pt idx="24">
                  <c:v>-21</c:v>
                </c:pt>
                <c:pt idx="25">
                  <c:v>-20</c:v>
                </c:pt>
                <c:pt idx="26">
                  <c:v>-19</c:v>
                </c:pt>
                <c:pt idx="27">
                  <c:v>-18</c:v>
                </c:pt>
                <c:pt idx="28">
                  <c:v>-17</c:v>
                </c:pt>
                <c:pt idx="29">
                  <c:v>-16</c:v>
                </c:pt>
                <c:pt idx="30">
                  <c:v>-15</c:v>
                </c:pt>
                <c:pt idx="31">
                  <c:v>-14</c:v>
                </c:pt>
                <c:pt idx="32">
                  <c:v>-13</c:v>
                </c:pt>
                <c:pt idx="33">
                  <c:v>-12</c:v>
                </c:pt>
                <c:pt idx="34">
                  <c:v>-11</c:v>
                </c:pt>
                <c:pt idx="35">
                  <c:v>-10</c:v>
                </c:pt>
                <c:pt idx="36">
                  <c:v>-9</c:v>
                </c:pt>
                <c:pt idx="37">
                  <c:v>-8</c:v>
                </c:pt>
                <c:pt idx="38">
                  <c:v>-7</c:v>
                </c:pt>
                <c:pt idx="39">
                  <c:v>-6</c:v>
                </c:pt>
                <c:pt idx="40">
                  <c:v>-5</c:v>
                </c:pt>
                <c:pt idx="41">
                  <c:v>-4</c:v>
                </c:pt>
                <c:pt idx="42">
                  <c:v>-3</c:v>
                </c:pt>
                <c:pt idx="43">
                  <c:v>-2</c:v>
                </c:pt>
                <c:pt idx="44">
                  <c:v>-1</c:v>
                </c:pt>
                <c:pt idx="45">
                  <c:v>0</c:v>
                </c:pt>
                <c:pt idx="46">
                  <c:v>1</c:v>
                </c:pt>
                <c:pt idx="47">
                  <c:v>2</c:v>
                </c:pt>
                <c:pt idx="48">
                  <c:v>3</c:v>
                </c:pt>
                <c:pt idx="49">
                  <c:v>4</c:v>
                </c:pt>
                <c:pt idx="50">
                  <c:v>5</c:v>
                </c:pt>
                <c:pt idx="51">
                  <c:v>6</c:v>
                </c:pt>
                <c:pt idx="52">
                  <c:v>7</c:v>
                </c:pt>
                <c:pt idx="53">
                  <c:v>8</c:v>
                </c:pt>
                <c:pt idx="54">
                  <c:v>9</c:v>
                </c:pt>
                <c:pt idx="55">
                  <c:v>10</c:v>
                </c:pt>
                <c:pt idx="56">
                  <c:v>11</c:v>
                </c:pt>
                <c:pt idx="57">
                  <c:v>12</c:v>
                </c:pt>
                <c:pt idx="58">
                  <c:v>13</c:v>
                </c:pt>
                <c:pt idx="59">
                  <c:v>14</c:v>
                </c:pt>
                <c:pt idx="60">
                  <c:v>15</c:v>
                </c:pt>
                <c:pt idx="61">
                  <c:v>16</c:v>
                </c:pt>
                <c:pt idx="62">
                  <c:v>17</c:v>
                </c:pt>
                <c:pt idx="63">
                  <c:v>18</c:v>
                </c:pt>
                <c:pt idx="64">
                  <c:v>19</c:v>
                </c:pt>
                <c:pt idx="65">
                  <c:v>20</c:v>
                </c:pt>
                <c:pt idx="66">
                  <c:v>21</c:v>
                </c:pt>
                <c:pt idx="67">
                  <c:v>22</c:v>
                </c:pt>
                <c:pt idx="68">
                  <c:v>23</c:v>
                </c:pt>
                <c:pt idx="69">
                  <c:v>24</c:v>
                </c:pt>
                <c:pt idx="70">
                  <c:v>25</c:v>
                </c:pt>
                <c:pt idx="71">
                  <c:v>26</c:v>
                </c:pt>
                <c:pt idx="72">
                  <c:v>27</c:v>
                </c:pt>
                <c:pt idx="73">
                  <c:v>28</c:v>
                </c:pt>
                <c:pt idx="74">
                  <c:v>29</c:v>
                </c:pt>
                <c:pt idx="75">
                  <c:v>30</c:v>
                </c:pt>
                <c:pt idx="76">
                  <c:v>31</c:v>
                </c:pt>
                <c:pt idx="77">
                  <c:v>32</c:v>
                </c:pt>
                <c:pt idx="78">
                  <c:v>33</c:v>
                </c:pt>
                <c:pt idx="79">
                  <c:v>34</c:v>
                </c:pt>
                <c:pt idx="80">
                  <c:v>35</c:v>
                </c:pt>
                <c:pt idx="81">
                  <c:v>36</c:v>
                </c:pt>
                <c:pt idx="82">
                  <c:v>37</c:v>
                </c:pt>
                <c:pt idx="83">
                  <c:v>38</c:v>
                </c:pt>
                <c:pt idx="84">
                  <c:v>39</c:v>
                </c:pt>
                <c:pt idx="85">
                  <c:v>40</c:v>
                </c:pt>
                <c:pt idx="86">
                  <c:v>41</c:v>
                </c:pt>
                <c:pt idx="87">
                  <c:v>42</c:v>
                </c:pt>
                <c:pt idx="88">
                  <c:v>43</c:v>
                </c:pt>
                <c:pt idx="89">
                  <c:v>44</c:v>
                </c:pt>
                <c:pt idx="90">
                  <c:v>45</c:v>
                </c:pt>
              </c:numCache>
            </c:numRef>
          </c:xVal>
          <c:yVal>
            <c:numRef>
              <c:f>'[Résultats Hypermatrice.xlsx]IMPALA'!$D$2:$D$92</c:f>
              <c:numCache>
                <c:formatCode>General</c:formatCode>
                <c:ptCount val="91"/>
                <c:pt idx="0">
                  <c:v>3.0768200000000001</c:v>
                </c:pt>
                <c:pt idx="1">
                  <c:v>3.0768200000000001</c:v>
                </c:pt>
                <c:pt idx="2">
                  <c:v>3.0768200000000001</c:v>
                </c:pt>
                <c:pt idx="3">
                  <c:v>3.0768200000000001</c:v>
                </c:pt>
                <c:pt idx="4">
                  <c:v>3.0768200000000001</c:v>
                </c:pt>
                <c:pt idx="5">
                  <c:v>3.0768200000000001</c:v>
                </c:pt>
                <c:pt idx="6">
                  <c:v>3.0768200000000001</c:v>
                </c:pt>
                <c:pt idx="7">
                  <c:v>3.0768200000000001</c:v>
                </c:pt>
                <c:pt idx="8">
                  <c:v>3.0768200000000001</c:v>
                </c:pt>
                <c:pt idx="9">
                  <c:v>3.0768200000000001</c:v>
                </c:pt>
                <c:pt idx="10">
                  <c:v>3.0768200000000001</c:v>
                </c:pt>
                <c:pt idx="11">
                  <c:v>3.0768200000000001</c:v>
                </c:pt>
                <c:pt idx="12">
                  <c:v>3.0768200000000001</c:v>
                </c:pt>
                <c:pt idx="13">
                  <c:v>3.0768200000000001</c:v>
                </c:pt>
                <c:pt idx="14">
                  <c:v>3.0768200000000001</c:v>
                </c:pt>
                <c:pt idx="15">
                  <c:v>3.0768200000000001</c:v>
                </c:pt>
                <c:pt idx="16">
                  <c:v>3.0768200000000001</c:v>
                </c:pt>
                <c:pt idx="17">
                  <c:v>3.0768200000000001</c:v>
                </c:pt>
                <c:pt idx="18">
                  <c:v>3.0768200000000001</c:v>
                </c:pt>
                <c:pt idx="19">
                  <c:v>3.0765479999999998</c:v>
                </c:pt>
                <c:pt idx="20">
                  <c:v>3.0743830000000001</c:v>
                </c:pt>
                <c:pt idx="21">
                  <c:v>3.064028</c:v>
                </c:pt>
                <c:pt idx="22">
                  <c:v>3.0004369999999998</c:v>
                </c:pt>
                <c:pt idx="23">
                  <c:v>2.6225290000000001</c:v>
                </c:pt>
                <c:pt idx="24">
                  <c:v>1.631562</c:v>
                </c:pt>
                <c:pt idx="25">
                  <c:v>0.36173430000000001</c:v>
                </c:pt>
                <c:pt idx="26">
                  <c:v>-0.89133790000000002</c:v>
                </c:pt>
                <c:pt idx="27">
                  <c:v>-2.1082000000000001</c:v>
                </c:pt>
                <c:pt idx="28">
                  <c:v>-3.2724880000000001</c:v>
                </c:pt>
                <c:pt idx="29">
                  <c:v>-3.7313589999999999</c:v>
                </c:pt>
                <c:pt idx="30">
                  <c:v>-2.076619</c:v>
                </c:pt>
                <c:pt idx="31">
                  <c:v>-0.22982549999999999</c:v>
                </c:pt>
                <c:pt idx="32">
                  <c:v>-0.67507450000000002</c:v>
                </c:pt>
                <c:pt idx="33">
                  <c:v>-0.857128</c:v>
                </c:pt>
                <c:pt idx="34">
                  <c:v>0.27304460000000003</c:v>
                </c:pt>
                <c:pt idx="35">
                  <c:v>4.0895020000000004</c:v>
                </c:pt>
                <c:pt idx="36">
                  <c:v>6.7416460000000002</c:v>
                </c:pt>
                <c:pt idx="37">
                  <c:v>7.437405</c:v>
                </c:pt>
                <c:pt idx="38">
                  <c:v>7.5389660000000003</c:v>
                </c:pt>
                <c:pt idx="39">
                  <c:v>7.5561400000000001</c:v>
                </c:pt>
                <c:pt idx="40">
                  <c:v>7.558014</c:v>
                </c:pt>
                <c:pt idx="41">
                  <c:v>7.5584600000000002</c:v>
                </c:pt>
                <c:pt idx="42">
                  <c:v>7.5584600000000002</c:v>
                </c:pt>
                <c:pt idx="43">
                  <c:v>7.5584600000000002</c:v>
                </c:pt>
                <c:pt idx="44">
                  <c:v>7.5584600000000002</c:v>
                </c:pt>
                <c:pt idx="45">
                  <c:v>7.5584600000000002</c:v>
                </c:pt>
                <c:pt idx="46">
                  <c:v>7.5584600000000002</c:v>
                </c:pt>
                <c:pt idx="47">
                  <c:v>7.5584600000000002</c:v>
                </c:pt>
                <c:pt idx="48">
                  <c:v>7.5584600000000002</c:v>
                </c:pt>
                <c:pt idx="49">
                  <c:v>7.5584600000000002</c:v>
                </c:pt>
                <c:pt idx="50">
                  <c:v>7.5579200000000002</c:v>
                </c:pt>
                <c:pt idx="51">
                  <c:v>7.5556000000000001</c:v>
                </c:pt>
                <c:pt idx="52">
                  <c:v>7.5338719999999997</c:v>
                </c:pt>
                <c:pt idx="53">
                  <c:v>7.3809930000000001</c:v>
                </c:pt>
                <c:pt idx="54">
                  <c:v>6.4192580000000001</c:v>
                </c:pt>
                <c:pt idx="55">
                  <c:v>3.1589049999999999</c:v>
                </c:pt>
                <c:pt idx="56">
                  <c:v>-0.1014843</c:v>
                </c:pt>
                <c:pt idx="57">
                  <c:v>-0.83215989999999995</c:v>
                </c:pt>
                <c:pt idx="58">
                  <c:v>-0.65734990000000004</c:v>
                </c:pt>
                <c:pt idx="59">
                  <c:v>-0.13611780000000001</c:v>
                </c:pt>
                <c:pt idx="60">
                  <c:v>-2.6239430000000001</c:v>
                </c:pt>
                <c:pt idx="61">
                  <c:v>-3.6910729999999998</c:v>
                </c:pt>
                <c:pt idx="62">
                  <c:v>-3.0821800000000001</c:v>
                </c:pt>
                <c:pt idx="63">
                  <c:v>-1.8245070000000001</c:v>
                </c:pt>
                <c:pt idx="64">
                  <c:v>-0.64255799999999996</c:v>
                </c:pt>
                <c:pt idx="65">
                  <c:v>0.60942909999999995</c:v>
                </c:pt>
                <c:pt idx="66">
                  <c:v>1.8437380000000001</c:v>
                </c:pt>
                <c:pt idx="67">
                  <c:v>2.7519900000000002</c:v>
                </c:pt>
                <c:pt idx="68">
                  <c:v>3.022799</c:v>
                </c:pt>
                <c:pt idx="69">
                  <c:v>3.06759</c:v>
                </c:pt>
                <c:pt idx="70">
                  <c:v>3.075342</c:v>
                </c:pt>
                <c:pt idx="71">
                  <c:v>3.0766179999999999</c:v>
                </c:pt>
                <c:pt idx="72">
                  <c:v>3.0768200000000001</c:v>
                </c:pt>
                <c:pt idx="73">
                  <c:v>3.0768200000000001</c:v>
                </c:pt>
                <c:pt idx="74">
                  <c:v>3.0768200000000001</c:v>
                </c:pt>
                <c:pt idx="75">
                  <c:v>3.0768200000000001</c:v>
                </c:pt>
                <c:pt idx="76">
                  <c:v>3.0768200000000001</c:v>
                </c:pt>
                <c:pt idx="77">
                  <c:v>3.0768200000000001</c:v>
                </c:pt>
                <c:pt idx="78">
                  <c:v>3.0768200000000001</c:v>
                </c:pt>
                <c:pt idx="79">
                  <c:v>3.0768200000000001</c:v>
                </c:pt>
                <c:pt idx="80">
                  <c:v>3.0768200000000001</c:v>
                </c:pt>
                <c:pt idx="81">
                  <c:v>3.0768200000000001</c:v>
                </c:pt>
                <c:pt idx="82">
                  <c:v>3.0768200000000001</c:v>
                </c:pt>
                <c:pt idx="83">
                  <c:v>3.0768200000000001</c:v>
                </c:pt>
                <c:pt idx="84">
                  <c:v>3.0768200000000001</c:v>
                </c:pt>
                <c:pt idx="85">
                  <c:v>3.0768200000000001</c:v>
                </c:pt>
                <c:pt idx="86">
                  <c:v>3.0768200000000001</c:v>
                </c:pt>
                <c:pt idx="87">
                  <c:v>3.0768200000000001</c:v>
                </c:pt>
                <c:pt idx="88">
                  <c:v>3.0768200000000001</c:v>
                </c:pt>
                <c:pt idx="89">
                  <c:v>3.0768200000000001</c:v>
                </c:pt>
                <c:pt idx="90">
                  <c:v>3.0768200000000001</c:v>
                </c:pt>
              </c:numCache>
            </c:numRef>
          </c:yVal>
          <c:smooth val="0"/>
          <c:extLst>
            <c:ext xmlns:c16="http://schemas.microsoft.com/office/drawing/2014/chart" uri="{C3380CC4-5D6E-409C-BE32-E72D297353CC}">
              <c16:uniqueId val="{00000001-54C1-44D4-8ABF-A074BC0D421C}"/>
            </c:ext>
          </c:extLst>
        </c:ser>
        <c:ser>
          <c:idx val="2"/>
          <c:order val="2"/>
          <c:tx>
            <c:strRef>
              <c:f>Energie!$C$7</c:f>
              <c:strCache>
                <c:ptCount val="1"/>
                <c:pt idx="0">
                  <c:v>13HPOT_2</c:v>
                </c:pt>
              </c:strCache>
            </c:strRef>
          </c:tx>
          <c:spPr>
            <a:ln w="34925" cap="rnd">
              <a:solidFill>
                <a:schemeClr val="accent6"/>
              </a:solidFill>
              <a:round/>
            </a:ln>
            <a:effectLst/>
          </c:spPr>
          <c:marker>
            <c:symbol val="none"/>
          </c:marker>
          <c:xVal>
            <c:numRef>
              <c:f>'[Résultats Hypermatrice.xlsx]IMPALA'!$E$2:$E$92</c:f>
              <c:numCache>
                <c:formatCode>General</c:formatCode>
                <c:ptCount val="91"/>
                <c:pt idx="0">
                  <c:v>-45</c:v>
                </c:pt>
                <c:pt idx="1">
                  <c:v>-44</c:v>
                </c:pt>
                <c:pt idx="2">
                  <c:v>-43</c:v>
                </c:pt>
                <c:pt idx="3">
                  <c:v>-42</c:v>
                </c:pt>
                <c:pt idx="4">
                  <c:v>-41</c:v>
                </c:pt>
                <c:pt idx="5">
                  <c:v>-40</c:v>
                </c:pt>
                <c:pt idx="6">
                  <c:v>-39</c:v>
                </c:pt>
                <c:pt idx="7">
                  <c:v>-38</c:v>
                </c:pt>
                <c:pt idx="8">
                  <c:v>-37</c:v>
                </c:pt>
                <c:pt idx="9">
                  <c:v>-36</c:v>
                </c:pt>
                <c:pt idx="10">
                  <c:v>-35</c:v>
                </c:pt>
                <c:pt idx="11">
                  <c:v>-34</c:v>
                </c:pt>
                <c:pt idx="12">
                  <c:v>-33</c:v>
                </c:pt>
                <c:pt idx="13">
                  <c:v>-32</c:v>
                </c:pt>
                <c:pt idx="14">
                  <c:v>-31</c:v>
                </c:pt>
                <c:pt idx="15">
                  <c:v>-30</c:v>
                </c:pt>
                <c:pt idx="16">
                  <c:v>-29</c:v>
                </c:pt>
                <c:pt idx="17">
                  <c:v>-28</c:v>
                </c:pt>
                <c:pt idx="18">
                  <c:v>-27</c:v>
                </c:pt>
                <c:pt idx="19">
                  <c:v>-26</c:v>
                </c:pt>
                <c:pt idx="20">
                  <c:v>-25</c:v>
                </c:pt>
                <c:pt idx="21">
                  <c:v>-24</c:v>
                </c:pt>
                <c:pt idx="22">
                  <c:v>-23</c:v>
                </c:pt>
                <c:pt idx="23">
                  <c:v>-22</c:v>
                </c:pt>
                <c:pt idx="24">
                  <c:v>-21</c:v>
                </c:pt>
                <c:pt idx="25">
                  <c:v>-20</c:v>
                </c:pt>
                <c:pt idx="26">
                  <c:v>-19</c:v>
                </c:pt>
                <c:pt idx="27">
                  <c:v>-18</c:v>
                </c:pt>
                <c:pt idx="28">
                  <c:v>-17</c:v>
                </c:pt>
                <c:pt idx="29">
                  <c:v>-16</c:v>
                </c:pt>
                <c:pt idx="30">
                  <c:v>-15</c:v>
                </c:pt>
                <c:pt idx="31">
                  <c:v>-14</c:v>
                </c:pt>
                <c:pt idx="32">
                  <c:v>-13</c:v>
                </c:pt>
                <c:pt idx="33">
                  <c:v>-12</c:v>
                </c:pt>
                <c:pt idx="34">
                  <c:v>-11</c:v>
                </c:pt>
                <c:pt idx="35">
                  <c:v>-10</c:v>
                </c:pt>
                <c:pt idx="36">
                  <c:v>-9</c:v>
                </c:pt>
                <c:pt idx="37">
                  <c:v>-8</c:v>
                </c:pt>
                <c:pt idx="38">
                  <c:v>-7</c:v>
                </c:pt>
                <c:pt idx="39">
                  <c:v>-6</c:v>
                </c:pt>
                <c:pt idx="40">
                  <c:v>-5</c:v>
                </c:pt>
                <c:pt idx="41">
                  <c:v>-4</c:v>
                </c:pt>
                <c:pt idx="42">
                  <c:v>-3</c:v>
                </c:pt>
                <c:pt idx="43">
                  <c:v>-2</c:v>
                </c:pt>
                <c:pt idx="44">
                  <c:v>-1</c:v>
                </c:pt>
                <c:pt idx="45">
                  <c:v>0</c:v>
                </c:pt>
                <c:pt idx="46">
                  <c:v>1</c:v>
                </c:pt>
                <c:pt idx="47">
                  <c:v>2</c:v>
                </c:pt>
                <c:pt idx="48">
                  <c:v>3</c:v>
                </c:pt>
                <c:pt idx="49">
                  <c:v>4</c:v>
                </c:pt>
                <c:pt idx="50">
                  <c:v>5</c:v>
                </c:pt>
                <c:pt idx="51">
                  <c:v>6</c:v>
                </c:pt>
                <c:pt idx="52">
                  <c:v>7</c:v>
                </c:pt>
                <c:pt idx="53">
                  <c:v>8</c:v>
                </c:pt>
                <c:pt idx="54">
                  <c:v>9</c:v>
                </c:pt>
                <c:pt idx="55">
                  <c:v>10</c:v>
                </c:pt>
                <c:pt idx="56">
                  <c:v>11</c:v>
                </c:pt>
                <c:pt idx="57">
                  <c:v>12</c:v>
                </c:pt>
                <c:pt idx="58">
                  <c:v>13</c:v>
                </c:pt>
                <c:pt idx="59">
                  <c:v>14</c:v>
                </c:pt>
                <c:pt idx="60">
                  <c:v>15</c:v>
                </c:pt>
                <c:pt idx="61">
                  <c:v>16</c:v>
                </c:pt>
                <c:pt idx="62">
                  <c:v>17</c:v>
                </c:pt>
                <c:pt idx="63">
                  <c:v>18</c:v>
                </c:pt>
                <c:pt idx="64">
                  <c:v>19</c:v>
                </c:pt>
                <c:pt idx="65">
                  <c:v>20</c:v>
                </c:pt>
                <c:pt idx="66">
                  <c:v>21</c:v>
                </c:pt>
                <c:pt idx="67">
                  <c:v>22</c:v>
                </c:pt>
                <c:pt idx="68">
                  <c:v>23</c:v>
                </c:pt>
                <c:pt idx="69">
                  <c:v>24</c:v>
                </c:pt>
                <c:pt idx="70">
                  <c:v>25</c:v>
                </c:pt>
                <c:pt idx="71">
                  <c:v>26</c:v>
                </c:pt>
                <c:pt idx="72">
                  <c:v>27</c:v>
                </c:pt>
                <c:pt idx="73">
                  <c:v>28</c:v>
                </c:pt>
                <c:pt idx="74">
                  <c:v>29</c:v>
                </c:pt>
                <c:pt idx="75">
                  <c:v>30</c:v>
                </c:pt>
                <c:pt idx="76">
                  <c:v>31</c:v>
                </c:pt>
                <c:pt idx="77">
                  <c:v>32</c:v>
                </c:pt>
                <c:pt idx="78">
                  <c:v>33</c:v>
                </c:pt>
                <c:pt idx="79">
                  <c:v>34</c:v>
                </c:pt>
                <c:pt idx="80">
                  <c:v>35</c:v>
                </c:pt>
                <c:pt idx="81">
                  <c:v>36</c:v>
                </c:pt>
                <c:pt idx="82">
                  <c:v>37</c:v>
                </c:pt>
                <c:pt idx="83">
                  <c:v>38</c:v>
                </c:pt>
                <c:pt idx="84">
                  <c:v>39</c:v>
                </c:pt>
                <c:pt idx="85">
                  <c:v>40</c:v>
                </c:pt>
                <c:pt idx="86">
                  <c:v>41</c:v>
                </c:pt>
                <c:pt idx="87">
                  <c:v>42</c:v>
                </c:pt>
                <c:pt idx="88">
                  <c:v>43</c:v>
                </c:pt>
                <c:pt idx="89">
                  <c:v>44</c:v>
                </c:pt>
                <c:pt idx="90">
                  <c:v>45</c:v>
                </c:pt>
              </c:numCache>
            </c:numRef>
          </c:xVal>
          <c:yVal>
            <c:numRef>
              <c:f>'[Résultats Hypermatrice.xlsx]IMPALA'!$F$2:$F$92</c:f>
              <c:numCache>
                <c:formatCode>General</c:formatCode>
                <c:ptCount val="91"/>
                <c:pt idx="0">
                  <c:v>3.1341220000000001</c:v>
                </c:pt>
                <c:pt idx="1">
                  <c:v>3.1341220000000001</c:v>
                </c:pt>
                <c:pt idx="2">
                  <c:v>3.1341220000000001</c:v>
                </c:pt>
                <c:pt idx="3">
                  <c:v>3.1341220000000001</c:v>
                </c:pt>
                <c:pt idx="4">
                  <c:v>3.1341220000000001</c:v>
                </c:pt>
                <c:pt idx="5">
                  <c:v>3.1341220000000001</c:v>
                </c:pt>
                <c:pt idx="6">
                  <c:v>3.1341220000000001</c:v>
                </c:pt>
                <c:pt idx="7">
                  <c:v>3.1341220000000001</c:v>
                </c:pt>
                <c:pt idx="8">
                  <c:v>3.1341220000000001</c:v>
                </c:pt>
                <c:pt idx="9">
                  <c:v>3.1341220000000001</c:v>
                </c:pt>
                <c:pt idx="10">
                  <c:v>3.1341220000000001</c:v>
                </c:pt>
                <c:pt idx="11">
                  <c:v>3.1341220000000001</c:v>
                </c:pt>
                <c:pt idx="12">
                  <c:v>3.1341220000000001</c:v>
                </c:pt>
                <c:pt idx="13">
                  <c:v>3.1341220000000001</c:v>
                </c:pt>
                <c:pt idx="14">
                  <c:v>3.1341220000000001</c:v>
                </c:pt>
                <c:pt idx="15">
                  <c:v>3.1341220000000001</c:v>
                </c:pt>
                <c:pt idx="16">
                  <c:v>3.1341220000000001</c:v>
                </c:pt>
                <c:pt idx="17">
                  <c:v>3.1340530000000002</c:v>
                </c:pt>
                <c:pt idx="18">
                  <c:v>3.1334379999999999</c:v>
                </c:pt>
                <c:pt idx="19">
                  <c:v>3.1303179999999999</c:v>
                </c:pt>
                <c:pt idx="20">
                  <c:v>3.1086849999999999</c:v>
                </c:pt>
                <c:pt idx="21">
                  <c:v>2.959136</c:v>
                </c:pt>
                <c:pt idx="22">
                  <c:v>2.3287179999999998</c:v>
                </c:pt>
                <c:pt idx="23">
                  <c:v>0.87275780000000003</c:v>
                </c:pt>
                <c:pt idx="24">
                  <c:v>-0.46647630000000001</c:v>
                </c:pt>
                <c:pt idx="25">
                  <c:v>-1.115958</c:v>
                </c:pt>
                <c:pt idx="26">
                  <c:v>-1.554319</c:v>
                </c:pt>
                <c:pt idx="27">
                  <c:v>-2.1589580000000002</c:v>
                </c:pt>
                <c:pt idx="28">
                  <c:v>-3.2949109999999999</c:v>
                </c:pt>
                <c:pt idx="29">
                  <c:v>-4.736834</c:v>
                </c:pt>
                <c:pt idx="30">
                  <c:v>-3.2585190000000002</c:v>
                </c:pt>
                <c:pt idx="31">
                  <c:v>-1.164337</c:v>
                </c:pt>
                <c:pt idx="32">
                  <c:v>-1.7760609999999999</c:v>
                </c:pt>
                <c:pt idx="33">
                  <c:v>-2.3295530000000002</c:v>
                </c:pt>
                <c:pt idx="34">
                  <c:v>-2.2664559999999998</c:v>
                </c:pt>
                <c:pt idx="35">
                  <c:v>0.65091659999999996</c:v>
                </c:pt>
                <c:pt idx="36">
                  <c:v>5.4666930000000002</c:v>
                </c:pt>
                <c:pt idx="37">
                  <c:v>7.8987819999999997</c:v>
                </c:pt>
                <c:pt idx="38">
                  <c:v>8.3916249999999994</c:v>
                </c:pt>
                <c:pt idx="39">
                  <c:v>8.4692089999999993</c:v>
                </c:pt>
                <c:pt idx="40">
                  <c:v>8.4793230000000008</c:v>
                </c:pt>
                <c:pt idx="41">
                  <c:v>8.4807769999999998</c:v>
                </c:pt>
                <c:pt idx="42">
                  <c:v>8.4808760000000003</c:v>
                </c:pt>
                <c:pt idx="43">
                  <c:v>8.4808760000000003</c:v>
                </c:pt>
                <c:pt idx="44">
                  <c:v>8.4808760000000003</c:v>
                </c:pt>
                <c:pt idx="45">
                  <c:v>8.4808760000000003</c:v>
                </c:pt>
                <c:pt idx="46">
                  <c:v>8.4808760000000003</c:v>
                </c:pt>
                <c:pt idx="47">
                  <c:v>8.4808760000000003</c:v>
                </c:pt>
                <c:pt idx="48">
                  <c:v>8.4808760000000003</c:v>
                </c:pt>
                <c:pt idx="49">
                  <c:v>8.4807769999999998</c:v>
                </c:pt>
                <c:pt idx="50">
                  <c:v>8.4786289999999997</c:v>
                </c:pt>
                <c:pt idx="51">
                  <c:v>8.4635759999999998</c:v>
                </c:pt>
                <c:pt idx="52">
                  <c:v>8.3485990000000001</c:v>
                </c:pt>
                <c:pt idx="53">
                  <c:v>7.6525210000000001</c:v>
                </c:pt>
                <c:pt idx="54">
                  <c:v>4.7847229999999996</c:v>
                </c:pt>
                <c:pt idx="55">
                  <c:v>-0.24886249999999999</c:v>
                </c:pt>
                <c:pt idx="56">
                  <c:v>-2.385033</c:v>
                </c:pt>
                <c:pt idx="57">
                  <c:v>-2.234915</c:v>
                </c:pt>
                <c:pt idx="58">
                  <c:v>-1.680733</c:v>
                </c:pt>
                <c:pt idx="59">
                  <c:v>-1.101008</c:v>
                </c:pt>
                <c:pt idx="60">
                  <c:v>-3.7636400000000001</c:v>
                </c:pt>
                <c:pt idx="61">
                  <c:v>-4.3725430000000003</c:v>
                </c:pt>
                <c:pt idx="62">
                  <c:v>-2.865926</c:v>
                </c:pt>
                <c:pt idx="63">
                  <c:v>-1.8928480000000001</c:v>
                </c:pt>
                <c:pt idx="64">
                  <c:v>-1.4858</c:v>
                </c:pt>
                <c:pt idx="65">
                  <c:v>-1.008751</c:v>
                </c:pt>
                <c:pt idx="66">
                  <c:v>-0.27106649999999999</c:v>
                </c:pt>
                <c:pt idx="67">
                  <c:v>1.2110259999999999</c:v>
                </c:pt>
                <c:pt idx="68">
                  <c:v>2.5578850000000002</c:v>
                </c:pt>
                <c:pt idx="69">
                  <c:v>3.0191219999999999</c:v>
                </c:pt>
                <c:pt idx="70">
                  <c:v>3.111742</c:v>
                </c:pt>
                <c:pt idx="71">
                  <c:v>3.1305049999999999</c:v>
                </c:pt>
                <c:pt idx="72">
                  <c:v>3.1337760000000001</c:v>
                </c:pt>
                <c:pt idx="73">
                  <c:v>3.1340530000000002</c:v>
                </c:pt>
                <c:pt idx="74">
                  <c:v>3.1341220000000001</c:v>
                </c:pt>
                <c:pt idx="75">
                  <c:v>3.1341220000000001</c:v>
                </c:pt>
                <c:pt idx="76">
                  <c:v>3.1341220000000001</c:v>
                </c:pt>
                <c:pt idx="77">
                  <c:v>3.1341220000000001</c:v>
                </c:pt>
                <c:pt idx="78">
                  <c:v>3.1341220000000001</c:v>
                </c:pt>
                <c:pt idx="79">
                  <c:v>3.1341220000000001</c:v>
                </c:pt>
                <c:pt idx="80">
                  <c:v>3.1341220000000001</c:v>
                </c:pt>
                <c:pt idx="81">
                  <c:v>3.1341220000000001</c:v>
                </c:pt>
                <c:pt idx="82">
                  <c:v>3.1341220000000001</c:v>
                </c:pt>
                <c:pt idx="83">
                  <c:v>3.1341220000000001</c:v>
                </c:pt>
                <c:pt idx="84">
                  <c:v>3.1341220000000001</c:v>
                </c:pt>
                <c:pt idx="85">
                  <c:v>3.1341220000000001</c:v>
                </c:pt>
                <c:pt idx="86">
                  <c:v>3.1341220000000001</c:v>
                </c:pt>
                <c:pt idx="87">
                  <c:v>3.1341220000000001</c:v>
                </c:pt>
                <c:pt idx="88">
                  <c:v>3.1341220000000001</c:v>
                </c:pt>
                <c:pt idx="89">
                  <c:v>3.1341220000000001</c:v>
                </c:pt>
                <c:pt idx="90">
                  <c:v>3.1341220000000001</c:v>
                </c:pt>
              </c:numCache>
            </c:numRef>
          </c:yVal>
          <c:smooth val="0"/>
          <c:extLst>
            <c:ext xmlns:c16="http://schemas.microsoft.com/office/drawing/2014/chart" uri="{C3380CC4-5D6E-409C-BE32-E72D297353CC}">
              <c16:uniqueId val="{00000002-54C1-44D4-8ABF-A074BC0D421C}"/>
            </c:ext>
          </c:extLst>
        </c:ser>
        <c:dLbls>
          <c:showLegendKey val="0"/>
          <c:showVal val="0"/>
          <c:showCatName val="0"/>
          <c:showSerName val="0"/>
          <c:showPercent val="0"/>
          <c:showBubbleSize val="0"/>
        </c:dLbls>
        <c:axId val="359798552"/>
        <c:axId val="359796200"/>
        <c:extLst>
          <c:ext xmlns:c15="http://schemas.microsoft.com/office/drawing/2012/chart" uri="{02D57815-91ED-43cb-92C2-25804820EDAC}">
            <c15:filteredScatterSeries>
              <c15:ser>
                <c:idx val="3"/>
                <c:order val="3"/>
                <c:tx>
                  <c:strRef>
                    <c:extLst>
                      <c:ext uri="{02D57815-91ED-43cb-92C2-25804820EDAC}">
                        <c15:formulaRef>
                          <c15:sqref>Energie!$C$3</c15:sqref>
                        </c15:formulaRef>
                      </c:ext>
                    </c:extLst>
                    <c:strCache>
                      <c:ptCount val="1"/>
                      <c:pt idx="0">
                        <c:v>9HPOD_2</c:v>
                      </c:pt>
                    </c:strCache>
                  </c:strRef>
                </c:tx>
                <c:spPr>
                  <a:ln w="22225" cap="rnd">
                    <a:solidFill>
                      <a:schemeClr val="accent4"/>
                    </a:solidFill>
                    <a:round/>
                  </a:ln>
                  <a:effectLst/>
                </c:spPr>
                <c:marker>
                  <c:symbol val="none"/>
                </c:marker>
                <c:xVal>
                  <c:numRef>
                    <c:extLst>
                      <c:ext uri="{02D57815-91ED-43cb-92C2-25804820EDAC}">
                        <c15:formulaRef>
                          <c15:sqref>'[Résultats Hypermatrice.xlsx]IMPALA'!$G$2:$G$92</c15:sqref>
                        </c15:formulaRef>
                      </c:ext>
                    </c:extLst>
                    <c:numCache>
                      <c:formatCode>General</c:formatCode>
                      <c:ptCount val="91"/>
                      <c:pt idx="0">
                        <c:v>-45</c:v>
                      </c:pt>
                      <c:pt idx="1">
                        <c:v>-44</c:v>
                      </c:pt>
                      <c:pt idx="2">
                        <c:v>-43</c:v>
                      </c:pt>
                      <c:pt idx="3">
                        <c:v>-42</c:v>
                      </c:pt>
                      <c:pt idx="4">
                        <c:v>-41</c:v>
                      </c:pt>
                      <c:pt idx="5">
                        <c:v>-40</c:v>
                      </c:pt>
                      <c:pt idx="6">
                        <c:v>-39</c:v>
                      </c:pt>
                      <c:pt idx="7">
                        <c:v>-38</c:v>
                      </c:pt>
                      <c:pt idx="8">
                        <c:v>-37</c:v>
                      </c:pt>
                      <c:pt idx="9">
                        <c:v>-36</c:v>
                      </c:pt>
                      <c:pt idx="10">
                        <c:v>-35</c:v>
                      </c:pt>
                      <c:pt idx="11">
                        <c:v>-34</c:v>
                      </c:pt>
                      <c:pt idx="12">
                        <c:v>-33</c:v>
                      </c:pt>
                      <c:pt idx="13">
                        <c:v>-32</c:v>
                      </c:pt>
                      <c:pt idx="14">
                        <c:v>-31</c:v>
                      </c:pt>
                      <c:pt idx="15">
                        <c:v>-30</c:v>
                      </c:pt>
                      <c:pt idx="16">
                        <c:v>-29</c:v>
                      </c:pt>
                      <c:pt idx="17">
                        <c:v>-28</c:v>
                      </c:pt>
                      <c:pt idx="18">
                        <c:v>-27</c:v>
                      </c:pt>
                      <c:pt idx="19">
                        <c:v>-26</c:v>
                      </c:pt>
                      <c:pt idx="20">
                        <c:v>-25</c:v>
                      </c:pt>
                      <c:pt idx="21">
                        <c:v>-24</c:v>
                      </c:pt>
                      <c:pt idx="22">
                        <c:v>-23</c:v>
                      </c:pt>
                      <c:pt idx="23">
                        <c:v>-22</c:v>
                      </c:pt>
                      <c:pt idx="24">
                        <c:v>-21</c:v>
                      </c:pt>
                      <c:pt idx="25">
                        <c:v>-20</c:v>
                      </c:pt>
                      <c:pt idx="26">
                        <c:v>-19</c:v>
                      </c:pt>
                      <c:pt idx="27">
                        <c:v>-18</c:v>
                      </c:pt>
                      <c:pt idx="28">
                        <c:v>-17</c:v>
                      </c:pt>
                      <c:pt idx="29">
                        <c:v>-16</c:v>
                      </c:pt>
                      <c:pt idx="30">
                        <c:v>-15</c:v>
                      </c:pt>
                      <c:pt idx="31">
                        <c:v>-14</c:v>
                      </c:pt>
                      <c:pt idx="32">
                        <c:v>-13</c:v>
                      </c:pt>
                      <c:pt idx="33">
                        <c:v>-12</c:v>
                      </c:pt>
                      <c:pt idx="34">
                        <c:v>-11</c:v>
                      </c:pt>
                      <c:pt idx="35">
                        <c:v>-10</c:v>
                      </c:pt>
                      <c:pt idx="36">
                        <c:v>-9</c:v>
                      </c:pt>
                      <c:pt idx="37">
                        <c:v>-8</c:v>
                      </c:pt>
                      <c:pt idx="38">
                        <c:v>-7</c:v>
                      </c:pt>
                      <c:pt idx="39">
                        <c:v>-6</c:v>
                      </c:pt>
                      <c:pt idx="40">
                        <c:v>-5</c:v>
                      </c:pt>
                      <c:pt idx="41">
                        <c:v>-4</c:v>
                      </c:pt>
                      <c:pt idx="42">
                        <c:v>-3</c:v>
                      </c:pt>
                      <c:pt idx="43">
                        <c:v>-2</c:v>
                      </c:pt>
                      <c:pt idx="44">
                        <c:v>-1</c:v>
                      </c:pt>
                      <c:pt idx="45">
                        <c:v>0</c:v>
                      </c:pt>
                      <c:pt idx="46">
                        <c:v>1</c:v>
                      </c:pt>
                      <c:pt idx="47">
                        <c:v>2</c:v>
                      </c:pt>
                      <c:pt idx="48">
                        <c:v>3</c:v>
                      </c:pt>
                      <c:pt idx="49">
                        <c:v>4</c:v>
                      </c:pt>
                      <c:pt idx="50">
                        <c:v>5</c:v>
                      </c:pt>
                      <c:pt idx="51">
                        <c:v>6</c:v>
                      </c:pt>
                      <c:pt idx="52">
                        <c:v>7</c:v>
                      </c:pt>
                      <c:pt idx="53">
                        <c:v>8</c:v>
                      </c:pt>
                      <c:pt idx="54">
                        <c:v>9</c:v>
                      </c:pt>
                      <c:pt idx="55">
                        <c:v>10</c:v>
                      </c:pt>
                      <c:pt idx="56">
                        <c:v>11</c:v>
                      </c:pt>
                      <c:pt idx="57">
                        <c:v>12</c:v>
                      </c:pt>
                      <c:pt idx="58">
                        <c:v>13</c:v>
                      </c:pt>
                      <c:pt idx="59">
                        <c:v>14</c:v>
                      </c:pt>
                      <c:pt idx="60">
                        <c:v>15</c:v>
                      </c:pt>
                      <c:pt idx="61">
                        <c:v>16</c:v>
                      </c:pt>
                      <c:pt idx="62">
                        <c:v>17</c:v>
                      </c:pt>
                      <c:pt idx="63">
                        <c:v>18</c:v>
                      </c:pt>
                      <c:pt idx="64">
                        <c:v>19</c:v>
                      </c:pt>
                      <c:pt idx="65">
                        <c:v>20</c:v>
                      </c:pt>
                      <c:pt idx="66">
                        <c:v>21</c:v>
                      </c:pt>
                      <c:pt idx="67">
                        <c:v>22</c:v>
                      </c:pt>
                      <c:pt idx="68">
                        <c:v>23</c:v>
                      </c:pt>
                      <c:pt idx="69">
                        <c:v>24</c:v>
                      </c:pt>
                      <c:pt idx="70">
                        <c:v>25</c:v>
                      </c:pt>
                      <c:pt idx="71">
                        <c:v>26</c:v>
                      </c:pt>
                      <c:pt idx="72">
                        <c:v>27</c:v>
                      </c:pt>
                      <c:pt idx="73">
                        <c:v>28</c:v>
                      </c:pt>
                      <c:pt idx="74">
                        <c:v>29</c:v>
                      </c:pt>
                      <c:pt idx="75">
                        <c:v>30</c:v>
                      </c:pt>
                      <c:pt idx="76">
                        <c:v>31</c:v>
                      </c:pt>
                      <c:pt idx="77">
                        <c:v>32</c:v>
                      </c:pt>
                      <c:pt idx="78">
                        <c:v>33</c:v>
                      </c:pt>
                      <c:pt idx="79">
                        <c:v>34</c:v>
                      </c:pt>
                      <c:pt idx="80">
                        <c:v>35</c:v>
                      </c:pt>
                      <c:pt idx="81">
                        <c:v>36</c:v>
                      </c:pt>
                      <c:pt idx="82">
                        <c:v>37</c:v>
                      </c:pt>
                      <c:pt idx="83">
                        <c:v>38</c:v>
                      </c:pt>
                      <c:pt idx="84">
                        <c:v>39</c:v>
                      </c:pt>
                      <c:pt idx="85">
                        <c:v>40</c:v>
                      </c:pt>
                      <c:pt idx="86">
                        <c:v>41</c:v>
                      </c:pt>
                      <c:pt idx="87">
                        <c:v>42</c:v>
                      </c:pt>
                      <c:pt idx="88">
                        <c:v>43</c:v>
                      </c:pt>
                      <c:pt idx="89">
                        <c:v>44</c:v>
                      </c:pt>
                      <c:pt idx="90">
                        <c:v>45</c:v>
                      </c:pt>
                    </c:numCache>
                  </c:numRef>
                </c:xVal>
                <c:yVal>
                  <c:numRef>
                    <c:extLst>
                      <c:ext uri="{02D57815-91ED-43cb-92C2-25804820EDAC}">
                        <c15:formulaRef>
                          <c15:sqref>'[Résultats Hypermatrice.xlsx]IMPALA'!$H$2:$H$92</c15:sqref>
                        </c15:formulaRef>
                      </c:ext>
                    </c:extLst>
                    <c:numCache>
                      <c:formatCode>General</c:formatCode>
                      <c:ptCount val="91"/>
                      <c:pt idx="0">
                        <c:v>4.2701359999999999</c:v>
                      </c:pt>
                      <c:pt idx="1">
                        <c:v>4.2701359999999999</c:v>
                      </c:pt>
                      <c:pt idx="2">
                        <c:v>4.2701359999999999</c:v>
                      </c:pt>
                      <c:pt idx="3">
                        <c:v>4.2701359999999999</c:v>
                      </c:pt>
                      <c:pt idx="4">
                        <c:v>4.2701359999999999</c:v>
                      </c:pt>
                      <c:pt idx="5">
                        <c:v>4.2701359999999999</c:v>
                      </c:pt>
                      <c:pt idx="6">
                        <c:v>4.2701359999999999</c:v>
                      </c:pt>
                      <c:pt idx="7">
                        <c:v>4.2701359999999999</c:v>
                      </c:pt>
                      <c:pt idx="8">
                        <c:v>4.2701359999999999</c:v>
                      </c:pt>
                      <c:pt idx="9">
                        <c:v>4.2701359999999999</c:v>
                      </c:pt>
                      <c:pt idx="10">
                        <c:v>4.2701359999999999</c:v>
                      </c:pt>
                      <c:pt idx="11">
                        <c:v>4.2701359999999999</c:v>
                      </c:pt>
                      <c:pt idx="12">
                        <c:v>4.2701359999999999</c:v>
                      </c:pt>
                      <c:pt idx="13">
                        <c:v>4.2701359999999999</c:v>
                      </c:pt>
                      <c:pt idx="14">
                        <c:v>4.2701359999999999</c:v>
                      </c:pt>
                      <c:pt idx="15">
                        <c:v>4.2699999999999996</c:v>
                      </c:pt>
                      <c:pt idx="16">
                        <c:v>4.2686799999999998</c:v>
                      </c:pt>
                      <c:pt idx="17">
                        <c:v>4.2618530000000003</c:v>
                      </c:pt>
                      <c:pt idx="18">
                        <c:v>4.2125120000000003</c:v>
                      </c:pt>
                      <c:pt idx="19">
                        <c:v>3.9549319999999999</c:v>
                      </c:pt>
                      <c:pt idx="20">
                        <c:v>2.9850080000000001</c:v>
                      </c:pt>
                      <c:pt idx="21">
                        <c:v>1.6730339999999999</c:v>
                      </c:pt>
                      <c:pt idx="22">
                        <c:v>0.40123310000000001</c:v>
                      </c:pt>
                      <c:pt idx="23">
                        <c:v>-0.80377940000000003</c:v>
                      </c:pt>
                      <c:pt idx="24">
                        <c:v>-2.1305519999999998</c:v>
                      </c:pt>
                      <c:pt idx="25">
                        <c:v>-2.9806110000000001</c:v>
                      </c:pt>
                      <c:pt idx="26">
                        <c:v>-3.416992</c:v>
                      </c:pt>
                      <c:pt idx="27">
                        <c:v>-3.7549549999999998</c:v>
                      </c:pt>
                      <c:pt idx="28">
                        <c:v>-4.0317819999999998</c:v>
                      </c:pt>
                      <c:pt idx="29">
                        <c:v>-4.2393780000000003</c:v>
                      </c:pt>
                      <c:pt idx="30">
                        <c:v>-3.6535709999999999</c:v>
                      </c:pt>
                      <c:pt idx="31">
                        <c:v>-2.8192460000000001</c:v>
                      </c:pt>
                      <c:pt idx="32">
                        <c:v>-3.2623549999999999</c:v>
                      </c:pt>
                      <c:pt idx="33">
                        <c:v>-3.4027099999999999</c:v>
                      </c:pt>
                      <c:pt idx="34">
                        <c:v>-3.398396</c:v>
                      </c:pt>
                      <c:pt idx="35">
                        <c:v>-3.149905</c:v>
                      </c:pt>
                      <c:pt idx="36">
                        <c:v>-2.2070150000000002</c:v>
                      </c:pt>
                      <c:pt idx="37">
                        <c:v>1.781352</c:v>
                      </c:pt>
                      <c:pt idx="38">
                        <c:v>5.6238659999999996</c:v>
                      </c:pt>
                      <c:pt idx="39">
                        <c:v>7.0159260000000003</c:v>
                      </c:pt>
                      <c:pt idx="40">
                        <c:v>7.2795009999999998</c:v>
                      </c:pt>
                      <c:pt idx="41">
                        <c:v>7.3180480000000001</c:v>
                      </c:pt>
                      <c:pt idx="42">
                        <c:v>7.3235710000000003</c:v>
                      </c:pt>
                      <c:pt idx="43">
                        <c:v>7.3241670000000001</c:v>
                      </c:pt>
                      <c:pt idx="44">
                        <c:v>7.3242539999999998</c:v>
                      </c:pt>
                      <c:pt idx="45">
                        <c:v>7.3242539999999998</c:v>
                      </c:pt>
                      <c:pt idx="46">
                        <c:v>7.3242539999999998</c:v>
                      </c:pt>
                      <c:pt idx="47">
                        <c:v>7.3241670000000001</c:v>
                      </c:pt>
                      <c:pt idx="48">
                        <c:v>7.323137</c:v>
                      </c:pt>
                      <c:pt idx="49">
                        <c:v>7.3155400000000004</c:v>
                      </c:pt>
                      <c:pt idx="50">
                        <c:v>7.2625890000000002</c:v>
                      </c:pt>
                      <c:pt idx="51">
                        <c:v>6.9074759999999999</c:v>
                      </c:pt>
                      <c:pt idx="52">
                        <c:v>5.0526920000000004</c:v>
                      </c:pt>
                      <c:pt idx="53">
                        <c:v>0.82431019999999999</c:v>
                      </c:pt>
                      <c:pt idx="54">
                        <c:v>-2.534646</c:v>
                      </c:pt>
                      <c:pt idx="55">
                        <c:v>-3.245905</c:v>
                      </c:pt>
                      <c:pt idx="56">
                        <c:v>-3.3758319999999999</c:v>
                      </c:pt>
                      <c:pt idx="57">
                        <c:v>-3.4088189999999998</c:v>
                      </c:pt>
                      <c:pt idx="58">
                        <c:v>-3.2193900000000002</c:v>
                      </c:pt>
                      <c:pt idx="59">
                        <c:v>-2.6398259999999998</c:v>
                      </c:pt>
                      <c:pt idx="60">
                        <c:v>-3.787941</c:v>
                      </c:pt>
                      <c:pt idx="61">
                        <c:v>-4.0891339999999996</c:v>
                      </c:pt>
                      <c:pt idx="62">
                        <c:v>-3.916766</c:v>
                      </c:pt>
                      <c:pt idx="63">
                        <c:v>-3.6840660000000001</c:v>
                      </c:pt>
                      <c:pt idx="64">
                        <c:v>-3.3282159999999998</c:v>
                      </c:pt>
                      <c:pt idx="65">
                        <c:v>-2.8679830000000002</c:v>
                      </c:pt>
                      <c:pt idx="66">
                        <c:v>-1.901635</c:v>
                      </c:pt>
                      <c:pt idx="67">
                        <c:v>-0.50971230000000001</c:v>
                      </c:pt>
                      <c:pt idx="68">
                        <c:v>0.63716390000000001</c:v>
                      </c:pt>
                      <c:pt idx="69">
                        <c:v>1.8893040000000001</c:v>
                      </c:pt>
                      <c:pt idx="70">
                        <c:v>3.1975850000000001</c:v>
                      </c:pt>
                      <c:pt idx="71">
                        <c:v>4.0633840000000001</c:v>
                      </c:pt>
                      <c:pt idx="72">
                        <c:v>4.2313520000000002</c:v>
                      </c:pt>
                      <c:pt idx="73">
                        <c:v>4.2639659999999999</c:v>
                      </c:pt>
                      <c:pt idx="74">
                        <c:v>4.2693380000000003</c:v>
                      </c:pt>
                      <c:pt idx="75">
                        <c:v>4.2700709999999997</c:v>
                      </c:pt>
                      <c:pt idx="76">
                        <c:v>4.2701359999999999</c:v>
                      </c:pt>
                      <c:pt idx="77">
                        <c:v>4.2701359999999999</c:v>
                      </c:pt>
                      <c:pt idx="78">
                        <c:v>4.2701359999999999</c:v>
                      </c:pt>
                      <c:pt idx="79">
                        <c:v>4.2701359999999999</c:v>
                      </c:pt>
                      <c:pt idx="80">
                        <c:v>4.2701359999999999</c:v>
                      </c:pt>
                      <c:pt idx="81">
                        <c:v>4.2701359999999999</c:v>
                      </c:pt>
                      <c:pt idx="82">
                        <c:v>4.2701359999999999</c:v>
                      </c:pt>
                      <c:pt idx="83">
                        <c:v>4.2701359999999999</c:v>
                      </c:pt>
                      <c:pt idx="84">
                        <c:v>4.2701359999999999</c:v>
                      </c:pt>
                      <c:pt idx="85">
                        <c:v>4.2701359999999999</c:v>
                      </c:pt>
                      <c:pt idx="86">
                        <c:v>4.2701359999999999</c:v>
                      </c:pt>
                      <c:pt idx="87">
                        <c:v>4.2701359999999999</c:v>
                      </c:pt>
                      <c:pt idx="88">
                        <c:v>4.2701359999999999</c:v>
                      </c:pt>
                      <c:pt idx="89">
                        <c:v>4.2701359999999999</c:v>
                      </c:pt>
                      <c:pt idx="90">
                        <c:v>4.2701359999999999</c:v>
                      </c:pt>
                    </c:numCache>
                  </c:numRef>
                </c:yVal>
                <c:smooth val="0"/>
                <c:extLst>
                  <c:ext xmlns:c16="http://schemas.microsoft.com/office/drawing/2014/chart" uri="{C3380CC4-5D6E-409C-BE32-E72D297353CC}">
                    <c16:uniqueId val="{00000003-54C1-44D4-8ABF-A074BC0D421C}"/>
                  </c:ext>
                </c:extLst>
              </c15:ser>
            </c15:filteredScatterSeries>
            <c15:filteredScatterSeries>
              <c15:ser>
                <c:idx val="4"/>
                <c:order val="4"/>
                <c:tx>
                  <c:strRef>
                    <c:extLst xmlns:c15="http://schemas.microsoft.com/office/drawing/2012/chart">
                      <c:ext xmlns:c15="http://schemas.microsoft.com/office/drawing/2012/chart" uri="{02D57815-91ED-43cb-92C2-25804820EDAC}">
                        <c15:formulaRef>
                          <c15:sqref>Energie!$C$8</c15:sqref>
                        </c15:formulaRef>
                      </c:ext>
                    </c:extLst>
                    <c:strCache>
                      <c:ptCount val="1"/>
                      <c:pt idx="0">
                        <c:v>9HPOD_1</c:v>
                      </c:pt>
                    </c:strCache>
                  </c:strRef>
                </c:tx>
                <c:spPr>
                  <a:ln w="22225" cap="rnd">
                    <a:solidFill>
                      <a:schemeClr val="accent5"/>
                    </a:solidFill>
                    <a:round/>
                  </a:ln>
                  <a:effectLst/>
                </c:spPr>
                <c:marker>
                  <c:symbol val="none"/>
                </c:marker>
                <c:xVal>
                  <c:numRef>
                    <c:extLst xmlns:c15="http://schemas.microsoft.com/office/drawing/2012/chart">
                      <c:ext xmlns:c15="http://schemas.microsoft.com/office/drawing/2012/chart" uri="{02D57815-91ED-43cb-92C2-25804820EDAC}">
                        <c15:formulaRef>
                          <c15:sqref>'[Résultats Hypermatrice.xlsx]IMPALA'!$I$2:$I$92</c15:sqref>
                        </c15:formulaRef>
                      </c:ext>
                    </c:extLst>
                    <c:numCache>
                      <c:formatCode>General</c:formatCode>
                      <c:ptCount val="91"/>
                      <c:pt idx="0">
                        <c:v>-45</c:v>
                      </c:pt>
                      <c:pt idx="1">
                        <c:v>-44</c:v>
                      </c:pt>
                      <c:pt idx="2">
                        <c:v>-43</c:v>
                      </c:pt>
                      <c:pt idx="3">
                        <c:v>-42</c:v>
                      </c:pt>
                      <c:pt idx="4">
                        <c:v>-41</c:v>
                      </c:pt>
                      <c:pt idx="5">
                        <c:v>-40</c:v>
                      </c:pt>
                      <c:pt idx="6">
                        <c:v>-39</c:v>
                      </c:pt>
                      <c:pt idx="7">
                        <c:v>-38</c:v>
                      </c:pt>
                      <c:pt idx="8">
                        <c:v>-37</c:v>
                      </c:pt>
                      <c:pt idx="9">
                        <c:v>-36</c:v>
                      </c:pt>
                      <c:pt idx="10">
                        <c:v>-35</c:v>
                      </c:pt>
                      <c:pt idx="11">
                        <c:v>-34</c:v>
                      </c:pt>
                      <c:pt idx="12">
                        <c:v>-33</c:v>
                      </c:pt>
                      <c:pt idx="13">
                        <c:v>-32</c:v>
                      </c:pt>
                      <c:pt idx="14">
                        <c:v>-31</c:v>
                      </c:pt>
                      <c:pt idx="15">
                        <c:v>-30</c:v>
                      </c:pt>
                      <c:pt idx="16">
                        <c:v>-29</c:v>
                      </c:pt>
                      <c:pt idx="17">
                        <c:v>-28</c:v>
                      </c:pt>
                      <c:pt idx="18">
                        <c:v>-27</c:v>
                      </c:pt>
                      <c:pt idx="19">
                        <c:v>-26</c:v>
                      </c:pt>
                      <c:pt idx="20">
                        <c:v>-25</c:v>
                      </c:pt>
                      <c:pt idx="21">
                        <c:v>-24</c:v>
                      </c:pt>
                      <c:pt idx="22">
                        <c:v>-23</c:v>
                      </c:pt>
                      <c:pt idx="23">
                        <c:v>-22</c:v>
                      </c:pt>
                      <c:pt idx="24">
                        <c:v>-21</c:v>
                      </c:pt>
                      <c:pt idx="25">
                        <c:v>-20</c:v>
                      </c:pt>
                      <c:pt idx="26">
                        <c:v>-19</c:v>
                      </c:pt>
                      <c:pt idx="27">
                        <c:v>-18</c:v>
                      </c:pt>
                      <c:pt idx="28">
                        <c:v>-17</c:v>
                      </c:pt>
                      <c:pt idx="29">
                        <c:v>-16</c:v>
                      </c:pt>
                      <c:pt idx="30">
                        <c:v>-15</c:v>
                      </c:pt>
                      <c:pt idx="31">
                        <c:v>-14</c:v>
                      </c:pt>
                      <c:pt idx="32">
                        <c:v>-13</c:v>
                      </c:pt>
                      <c:pt idx="33">
                        <c:v>-12</c:v>
                      </c:pt>
                      <c:pt idx="34">
                        <c:v>-11</c:v>
                      </c:pt>
                      <c:pt idx="35">
                        <c:v>-10</c:v>
                      </c:pt>
                      <c:pt idx="36">
                        <c:v>-9</c:v>
                      </c:pt>
                      <c:pt idx="37">
                        <c:v>-8</c:v>
                      </c:pt>
                      <c:pt idx="38">
                        <c:v>-7</c:v>
                      </c:pt>
                      <c:pt idx="39">
                        <c:v>-6</c:v>
                      </c:pt>
                      <c:pt idx="40">
                        <c:v>-5</c:v>
                      </c:pt>
                      <c:pt idx="41">
                        <c:v>-4</c:v>
                      </c:pt>
                      <c:pt idx="42">
                        <c:v>-3</c:v>
                      </c:pt>
                      <c:pt idx="43">
                        <c:v>-2</c:v>
                      </c:pt>
                      <c:pt idx="44">
                        <c:v>-1</c:v>
                      </c:pt>
                      <c:pt idx="45">
                        <c:v>0</c:v>
                      </c:pt>
                      <c:pt idx="46">
                        <c:v>1</c:v>
                      </c:pt>
                      <c:pt idx="47">
                        <c:v>2</c:v>
                      </c:pt>
                      <c:pt idx="48">
                        <c:v>3</c:v>
                      </c:pt>
                      <c:pt idx="49">
                        <c:v>4</c:v>
                      </c:pt>
                      <c:pt idx="50">
                        <c:v>5</c:v>
                      </c:pt>
                      <c:pt idx="51">
                        <c:v>6</c:v>
                      </c:pt>
                      <c:pt idx="52">
                        <c:v>7</c:v>
                      </c:pt>
                      <c:pt idx="53">
                        <c:v>8</c:v>
                      </c:pt>
                      <c:pt idx="54">
                        <c:v>9</c:v>
                      </c:pt>
                      <c:pt idx="55">
                        <c:v>10</c:v>
                      </c:pt>
                      <c:pt idx="56">
                        <c:v>11</c:v>
                      </c:pt>
                      <c:pt idx="57">
                        <c:v>12</c:v>
                      </c:pt>
                      <c:pt idx="58">
                        <c:v>13</c:v>
                      </c:pt>
                      <c:pt idx="59">
                        <c:v>14</c:v>
                      </c:pt>
                      <c:pt idx="60">
                        <c:v>15</c:v>
                      </c:pt>
                      <c:pt idx="61">
                        <c:v>16</c:v>
                      </c:pt>
                      <c:pt idx="62">
                        <c:v>17</c:v>
                      </c:pt>
                      <c:pt idx="63">
                        <c:v>18</c:v>
                      </c:pt>
                      <c:pt idx="64">
                        <c:v>19</c:v>
                      </c:pt>
                      <c:pt idx="65">
                        <c:v>20</c:v>
                      </c:pt>
                      <c:pt idx="66">
                        <c:v>21</c:v>
                      </c:pt>
                      <c:pt idx="67">
                        <c:v>22</c:v>
                      </c:pt>
                      <c:pt idx="68">
                        <c:v>23</c:v>
                      </c:pt>
                      <c:pt idx="69">
                        <c:v>24</c:v>
                      </c:pt>
                      <c:pt idx="70">
                        <c:v>25</c:v>
                      </c:pt>
                      <c:pt idx="71">
                        <c:v>26</c:v>
                      </c:pt>
                      <c:pt idx="72">
                        <c:v>27</c:v>
                      </c:pt>
                      <c:pt idx="73">
                        <c:v>28</c:v>
                      </c:pt>
                      <c:pt idx="74">
                        <c:v>29</c:v>
                      </c:pt>
                      <c:pt idx="75">
                        <c:v>30</c:v>
                      </c:pt>
                      <c:pt idx="76">
                        <c:v>31</c:v>
                      </c:pt>
                      <c:pt idx="77">
                        <c:v>32</c:v>
                      </c:pt>
                      <c:pt idx="78">
                        <c:v>33</c:v>
                      </c:pt>
                      <c:pt idx="79">
                        <c:v>34</c:v>
                      </c:pt>
                      <c:pt idx="80">
                        <c:v>35</c:v>
                      </c:pt>
                      <c:pt idx="81">
                        <c:v>36</c:v>
                      </c:pt>
                      <c:pt idx="82">
                        <c:v>37</c:v>
                      </c:pt>
                      <c:pt idx="83">
                        <c:v>38</c:v>
                      </c:pt>
                      <c:pt idx="84">
                        <c:v>39</c:v>
                      </c:pt>
                      <c:pt idx="85">
                        <c:v>40</c:v>
                      </c:pt>
                      <c:pt idx="86">
                        <c:v>41</c:v>
                      </c:pt>
                      <c:pt idx="87">
                        <c:v>42</c:v>
                      </c:pt>
                      <c:pt idx="88">
                        <c:v>43</c:v>
                      </c:pt>
                      <c:pt idx="89">
                        <c:v>44</c:v>
                      </c:pt>
                      <c:pt idx="90">
                        <c:v>45</c:v>
                      </c:pt>
                    </c:numCache>
                  </c:numRef>
                </c:xVal>
                <c:yVal>
                  <c:numRef>
                    <c:extLst xmlns:c15="http://schemas.microsoft.com/office/drawing/2012/chart">
                      <c:ext xmlns:c15="http://schemas.microsoft.com/office/drawing/2012/chart" uri="{02D57815-91ED-43cb-92C2-25804820EDAC}">
                        <c15:formulaRef>
                          <c15:sqref>'[Résultats Hypermatrice.xlsx]IMPALA'!$J$2:$J$92</c15:sqref>
                        </c15:formulaRef>
                      </c:ext>
                    </c:extLst>
                    <c:numCache>
                      <c:formatCode>General</c:formatCode>
                      <c:ptCount val="91"/>
                      <c:pt idx="0">
                        <c:v>4.5807440000000001</c:v>
                      </c:pt>
                      <c:pt idx="1">
                        <c:v>4.5807440000000001</c:v>
                      </c:pt>
                      <c:pt idx="2">
                        <c:v>4.5807440000000001</c:v>
                      </c:pt>
                      <c:pt idx="3">
                        <c:v>4.5807440000000001</c:v>
                      </c:pt>
                      <c:pt idx="4">
                        <c:v>4.5807440000000001</c:v>
                      </c:pt>
                      <c:pt idx="5">
                        <c:v>4.5807440000000001</c:v>
                      </c:pt>
                      <c:pt idx="6">
                        <c:v>4.5807440000000001</c:v>
                      </c:pt>
                      <c:pt idx="7">
                        <c:v>4.5807440000000001</c:v>
                      </c:pt>
                      <c:pt idx="8">
                        <c:v>4.5807440000000001</c:v>
                      </c:pt>
                      <c:pt idx="9">
                        <c:v>4.5807440000000001</c:v>
                      </c:pt>
                      <c:pt idx="10">
                        <c:v>4.5807440000000001</c:v>
                      </c:pt>
                      <c:pt idx="11">
                        <c:v>4.5807440000000001</c:v>
                      </c:pt>
                      <c:pt idx="12">
                        <c:v>4.5807440000000001</c:v>
                      </c:pt>
                      <c:pt idx="13">
                        <c:v>4.5807440000000001</c:v>
                      </c:pt>
                      <c:pt idx="14">
                        <c:v>4.5807440000000001</c:v>
                      </c:pt>
                      <c:pt idx="15">
                        <c:v>4.5807440000000001</c:v>
                      </c:pt>
                      <c:pt idx="16">
                        <c:v>4.5807440000000001</c:v>
                      </c:pt>
                      <c:pt idx="17">
                        <c:v>4.5806079999999998</c:v>
                      </c:pt>
                      <c:pt idx="18">
                        <c:v>4.5787630000000004</c:v>
                      </c:pt>
                      <c:pt idx="19">
                        <c:v>4.5701739999999997</c:v>
                      </c:pt>
                      <c:pt idx="20">
                        <c:v>4.5131119999999996</c:v>
                      </c:pt>
                      <c:pt idx="21">
                        <c:v>4.1890000000000001</c:v>
                      </c:pt>
                      <c:pt idx="22">
                        <c:v>3.134646</c:v>
                      </c:pt>
                      <c:pt idx="23">
                        <c:v>1.8604320000000001</c:v>
                      </c:pt>
                      <c:pt idx="24">
                        <c:v>0.57220859999999996</c:v>
                      </c:pt>
                      <c:pt idx="25">
                        <c:v>-0.83389539999999995</c:v>
                      </c:pt>
                      <c:pt idx="26">
                        <c:v>-2.1433849999999999</c:v>
                      </c:pt>
                      <c:pt idx="27">
                        <c:v>-2.825815</c:v>
                      </c:pt>
                      <c:pt idx="28">
                        <c:v>-3.1451410000000002</c:v>
                      </c:pt>
                      <c:pt idx="29">
                        <c:v>-2.667821</c:v>
                      </c:pt>
                      <c:pt idx="30">
                        <c:v>-1.2748489999999999</c:v>
                      </c:pt>
                      <c:pt idx="31">
                        <c:v>-0.2316879</c:v>
                      </c:pt>
                      <c:pt idx="32">
                        <c:v>-0.70978940000000001</c:v>
                      </c:pt>
                      <c:pt idx="33">
                        <c:v>1.5650040000000001</c:v>
                      </c:pt>
                      <c:pt idx="34">
                        <c:v>4.9874939999999999</c:v>
                      </c:pt>
                      <c:pt idx="35">
                        <c:v>6.5177649999999998</c:v>
                      </c:pt>
                      <c:pt idx="36">
                        <c:v>6.7890189999999997</c:v>
                      </c:pt>
                      <c:pt idx="37">
                        <c:v>6.8312720000000002</c:v>
                      </c:pt>
                      <c:pt idx="38">
                        <c:v>6.835267</c:v>
                      </c:pt>
                      <c:pt idx="39">
                        <c:v>6.836023</c:v>
                      </c:pt>
                      <c:pt idx="40">
                        <c:v>6.836023</c:v>
                      </c:pt>
                      <c:pt idx="41">
                        <c:v>6.836023</c:v>
                      </c:pt>
                      <c:pt idx="42">
                        <c:v>6.836023</c:v>
                      </c:pt>
                      <c:pt idx="43">
                        <c:v>6.836023</c:v>
                      </c:pt>
                      <c:pt idx="44">
                        <c:v>6.836023</c:v>
                      </c:pt>
                      <c:pt idx="45">
                        <c:v>6.836023</c:v>
                      </c:pt>
                      <c:pt idx="46">
                        <c:v>6.836023</c:v>
                      </c:pt>
                      <c:pt idx="47">
                        <c:v>6.836023</c:v>
                      </c:pt>
                      <c:pt idx="48">
                        <c:v>6.836023</c:v>
                      </c:pt>
                      <c:pt idx="49">
                        <c:v>6.836023</c:v>
                      </c:pt>
                      <c:pt idx="50">
                        <c:v>6.836023</c:v>
                      </c:pt>
                      <c:pt idx="51">
                        <c:v>6.8359360000000002</c:v>
                      </c:pt>
                      <c:pt idx="52">
                        <c:v>6.8347759999999997</c:v>
                      </c:pt>
                      <c:pt idx="53">
                        <c:v>6.8290309999999996</c:v>
                      </c:pt>
                      <c:pt idx="54">
                        <c:v>6.7625919999999997</c:v>
                      </c:pt>
                      <c:pt idx="55">
                        <c:v>6.3533799999999996</c:v>
                      </c:pt>
                      <c:pt idx="56">
                        <c:v>4.3180300000000003</c:v>
                      </c:pt>
                      <c:pt idx="57">
                        <c:v>0.65192300000000003</c:v>
                      </c:pt>
                      <c:pt idx="58">
                        <c:v>-0.72194329999999995</c:v>
                      </c:pt>
                      <c:pt idx="59">
                        <c:v>-5.1549610000000003E-2</c:v>
                      </c:pt>
                      <c:pt idx="60">
                        <c:v>-1.285852</c:v>
                      </c:pt>
                      <c:pt idx="61">
                        <c:v>-2.8958590000000002</c:v>
                      </c:pt>
                      <c:pt idx="62">
                        <c:v>-3.1338089999999998</c:v>
                      </c:pt>
                      <c:pt idx="63">
                        <c:v>-2.715814</c:v>
                      </c:pt>
                      <c:pt idx="64">
                        <c:v>-1.9369460000000001</c:v>
                      </c:pt>
                      <c:pt idx="65">
                        <c:v>-0.42204629999999999</c:v>
                      </c:pt>
                      <c:pt idx="66">
                        <c:v>0.81569480000000005</c:v>
                      </c:pt>
                      <c:pt idx="67">
                        <c:v>2.0797720000000002</c:v>
                      </c:pt>
                      <c:pt idx="68">
                        <c:v>3.3863059999999998</c:v>
                      </c:pt>
                      <c:pt idx="69">
                        <c:v>4.3025700000000002</c:v>
                      </c:pt>
                      <c:pt idx="70">
                        <c:v>4.5367660000000001</c:v>
                      </c:pt>
                      <c:pt idx="71">
                        <c:v>4.5736210000000002</c:v>
                      </c:pt>
                      <c:pt idx="72">
                        <c:v>4.579745</c:v>
                      </c:pt>
                      <c:pt idx="73">
                        <c:v>4.5806079999999998</c:v>
                      </c:pt>
                      <c:pt idx="74">
                        <c:v>4.5807440000000001</c:v>
                      </c:pt>
                      <c:pt idx="75">
                        <c:v>4.5807440000000001</c:v>
                      </c:pt>
                      <c:pt idx="76">
                        <c:v>4.5807440000000001</c:v>
                      </c:pt>
                      <c:pt idx="77">
                        <c:v>4.5807440000000001</c:v>
                      </c:pt>
                      <c:pt idx="78">
                        <c:v>4.5807440000000001</c:v>
                      </c:pt>
                      <c:pt idx="79">
                        <c:v>4.5807440000000001</c:v>
                      </c:pt>
                      <c:pt idx="80">
                        <c:v>4.5807440000000001</c:v>
                      </c:pt>
                      <c:pt idx="81">
                        <c:v>4.5807440000000001</c:v>
                      </c:pt>
                      <c:pt idx="82">
                        <c:v>4.5807440000000001</c:v>
                      </c:pt>
                      <c:pt idx="83">
                        <c:v>4.5807440000000001</c:v>
                      </c:pt>
                      <c:pt idx="84">
                        <c:v>4.5807440000000001</c:v>
                      </c:pt>
                      <c:pt idx="85">
                        <c:v>4.5807440000000001</c:v>
                      </c:pt>
                      <c:pt idx="86">
                        <c:v>4.5807440000000001</c:v>
                      </c:pt>
                      <c:pt idx="87">
                        <c:v>4.5807440000000001</c:v>
                      </c:pt>
                      <c:pt idx="88">
                        <c:v>4.5807440000000001</c:v>
                      </c:pt>
                      <c:pt idx="89">
                        <c:v>4.5807440000000001</c:v>
                      </c:pt>
                      <c:pt idx="90">
                        <c:v>4.5807440000000001</c:v>
                      </c:pt>
                    </c:numCache>
                  </c:numRef>
                </c:yVal>
                <c:smooth val="0"/>
                <c:extLst xmlns:c15="http://schemas.microsoft.com/office/drawing/2012/chart">
                  <c:ext xmlns:c16="http://schemas.microsoft.com/office/drawing/2014/chart" uri="{C3380CC4-5D6E-409C-BE32-E72D297353CC}">
                    <c16:uniqueId val="{00000004-54C1-44D4-8ABF-A074BC0D421C}"/>
                  </c:ext>
                </c:extLst>
              </c15:ser>
            </c15:filteredScatterSeries>
            <c15:filteredScatterSeries>
              <c15:ser>
                <c:idx val="5"/>
                <c:order val="5"/>
                <c:tx>
                  <c:strRef>
                    <c:extLst xmlns:c15="http://schemas.microsoft.com/office/drawing/2012/chart">
                      <c:ext xmlns:c15="http://schemas.microsoft.com/office/drawing/2012/chart" uri="{02D57815-91ED-43cb-92C2-25804820EDAC}">
                        <c15:formulaRef>
                          <c15:sqref>Energie!$C$4</c15:sqref>
                        </c15:formulaRef>
                      </c:ext>
                    </c:extLst>
                    <c:strCache>
                      <c:ptCount val="1"/>
                      <c:pt idx="0">
                        <c:v>9HPOT_2</c:v>
                      </c:pt>
                    </c:strCache>
                  </c:strRef>
                </c:tx>
                <c:spPr>
                  <a:ln w="22225" cap="rnd">
                    <a:solidFill>
                      <a:schemeClr val="accent6"/>
                    </a:solidFill>
                    <a:round/>
                  </a:ln>
                  <a:effectLst/>
                </c:spPr>
                <c:marker>
                  <c:symbol val="none"/>
                </c:marker>
                <c:xVal>
                  <c:numRef>
                    <c:extLst xmlns:c15="http://schemas.microsoft.com/office/drawing/2012/chart">
                      <c:ext xmlns:c15="http://schemas.microsoft.com/office/drawing/2012/chart" uri="{02D57815-91ED-43cb-92C2-25804820EDAC}">
                        <c15:formulaRef>
                          <c15:sqref>'[Résultats Hypermatrice.xlsx]IMPALA'!$K$2:$K$92</c15:sqref>
                        </c15:formulaRef>
                      </c:ext>
                    </c:extLst>
                    <c:numCache>
                      <c:formatCode>General</c:formatCode>
                      <c:ptCount val="91"/>
                      <c:pt idx="0">
                        <c:v>-45</c:v>
                      </c:pt>
                      <c:pt idx="1">
                        <c:v>-44</c:v>
                      </c:pt>
                      <c:pt idx="2">
                        <c:v>-43</c:v>
                      </c:pt>
                      <c:pt idx="3">
                        <c:v>-42</c:v>
                      </c:pt>
                      <c:pt idx="4">
                        <c:v>-41</c:v>
                      </c:pt>
                      <c:pt idx="5">
                        <c:v>-40</c:v>
                      </c:pt>
                      <c:pt idx="6">
                        <c:v>-39</c:v>
                      </c:pt>
                      <c:pt idx="7">
                        <c:v>-38</c:v>
                      </c:pt>
                      <c:pt idx="8">
                        <c:v>-37</c:v>
                      </c:pt>
                      <c:pt idx="9">
                        <c:v>-36</c:v>
                      </c:pt>
                      <c:pt idx="10">
                        <c:v>-35</c:v>
                      </c:pt>
                      <c:pt idx="11">
                        <c:v>-34</c:v>
                      </c:pt>
                      <c:pt idx="12">
                        <c:v>-33</c:v>
                      </c:pt>
                      <c:pt idx="13">
                        <c:v>-32</c:v>
                      </c:pt>
                      <c:pt idx="14">
                        <c:v>-31</c:v>
                      </c:pt>
                      <c:pt idx="15">
                        <c:v>-30</c:v>
                      </c:pt>
                      <c:pt idx="16">
                        <c:v>-29</c:v>
                      </c:pt>
                      <c:pt idx="17">
                        <c:v>-28</c:v>
                      </c:pt>
                      <c:pt idx="18">
                        <c:v>-27</c:v>
                      </c:pt>
                      <c:pt idx="19">
                        <c:v>-26</c:v>
                      </c:pt>
                      <c:pt idx="20">
                        <c:v>-25</c:v>
                      </c:pt>
                      <c:pt idx="21">
                        <c:v>-24</c:v>
                      </c:pt>
                      <c:pt idx="22">
                        <c:v>-23</c:v>
                      </c:pt>
                      <c:pt idx="23">
                        <c:v>-22</c:v>
                      </c:pt>
                      <c:pt idx="24">
                        <c:v>-21</c:v>
                      </c:pt>
                      <c:pt idx="25">
                        <c:v>-20</c:v>
                      </c:pt>
                      <c:pt idx="26">
                        <c:v>-19</c:v>
                      </c:pt>
                      <c:pt idx="27">
                        <c:v>-18</c:v>
                      </c:pt>
                      <c:pt idx="28">
                        <c:v>-17</c:v>
                      </c:pt>
                      <c:pt idx="29">
                        <c:v>-16</c:v>
                      </c:pt>
                      <c:pt idx="30">
                        <c:v>-15</c:v>
                      </c:pt>
                      <c:pt idx="31">
                        <c:v>-14</c:v>
                      </c:pt>
                      <c:pt idx="32">
                        <c:v>-13</c:v>
                      </c:pt>
                      <c:pt idx="33">
                        <c:v>-12</c:v>
                      </c:pt>
                      <c:pt idx="34">
                        <c:v>-11</c:v>
                      </c:pt>
                      <c:pt idx="35">
                        <c:v>-10</c:v>
                      </c:pt>
                      <c:pt idx="36">
                        <c:v>-9</c:v>
                      </c:pt>
                      <c:pt idx="37">
                        <c:v>-8</c:v>
                      </c:pt>
                      <c:pt idx="38">
                        <c:v>-7</c:v>
                      </c:pt>
                      <c:pt idx="39">
                        <c:v>-6</c:v>
                      </c:pt>
                      <c:pt idx="40">
                        <c:v>-5</c:v>
                      </c:pt>
                      <c:pt idx="41">
                        <c:v>-4</c:v>
                      </c:pt>
                      <c:pt idx="42">
                        <c:v>-3</c:v>
                      </c:pt>
                      <c:pt idx="43">
                        <c:v>-2</c:v>
                      </c:pt>
                      <c:pt idx="44">
                        <c:v>-1</c:v>
                      </c:pt>
                      <c:pt idx="45">
                        <c:v>0</c:v>
                      </c:pt>
                      <c:pt idx="46">
                        <c:v>1</c:v>
                      </c:pt>
                      <c:pt idx="47">
                        <c:v>2</c:v>
                      </c:pt>
                      <c:pt idx="48">
                        <c:v>3</c:v>
                      </c:pt>
                      <c:pt idx="49">
                        <c:v>4</c:v>
                      </c:pt>
                      <c:pt idx="50">
                        <c:v>5</c:v>
                      </c:pt>
                      <c:pt idx="51">
                        <c:v>6</c:v>
                      </c:pt>
                      <c:pt idx="52">
                        <c:v>7</c:v>
                      </c:pt>
                      <c:pt idx="53">
                        <c:v>8</c:v>
                      </c:pt>
                      <c:pt idx="54">
                        <c:v>9</c:v>
                      </c:pt>
                      <c:pt idx="55">
                        <c:v>10</c:v>
                      </c:pt>
                      <c:pt idx="56">
                        <c:v>11</c:v>
                      </c:pt>
                      <c:pt idx="57">
                        <c:v>12</c:v>
                      </c:pt>
                      <c:pt idx="58">
                        <c:v>13</c:v>
                      </c:pt>
                      <c:pt idx="59">
                        <c:v>14</c:v>
                      </c:pt>
                      <c:pt idx="60">
                        <c:v>15</c:v>
                      </c:pt>
                      <c:pt idx="61">
                        <c:v>16</c:v>
                      </c:pt>
                      <c:pt idx="62">
                        <c:v>17</c:v>
                      </c:pt>
                      <c:pt idx="63">
                        <c:v>18</c:v>
                      </c:pt>
                      <c:pt idx="64">
                        <c:v>19</c:v>
                      </c:pt>
                      <c:pt idx="65">
                        <c:v>20</c:v>
                      </c:pt>
                      <c:pt idx="66">
                        <c:v>21</c:v>
                      </c:pt>
                      <c:pt idx="67">
                        <c:v>22</c:v>
                      </c:pt>
                      <c:pt idx="68">
                        <c:v>23</c:v>
                      </c:pt>
                      <c:pt idx="69">
                        <c:v>24</c:v>
                      </c:pt>
                      <c:pt idx="70">
                        <c:v>25</c:v>
                      </c:pt>
                      <c:pt idx="71">
                        <c:v>26</c:v>
                      </c:pt>
                      <c:pt idx="72">
                        <c:v>27</c:v>
                      </c:pt>
                      <c:pt idx="73">
                        <c:v>28</c:v>
                      </c:pt>
                      <c:pt idx="74">
                        <c:v>29</c:v>
                      </c:pt>
                      <c:pt idx="75">
                        <c:v>30</c:v>
                      </c:pt>
                      <c:pt idx="76">
                        <c:v>31</c:v>
                      </c:pt>
                      <c:pt idx="77">
                        <c:v>32</c:v>
                      </c:pt>
                      <c:pt idx="78">
                        <c:v>33</c:v>
                      </c:pt>
                      <c:pt idx="79">
                        <c:v>34</c:v>
                      </c:pt>
                      <c:pt idx="80">
                        <c:v>35</c:v>
                      </c:pt>
                      <c:pt idx="81">
                        <c:v>36</c:v>
                      </c:pt>
                      <c:pt idx="82">
                        <c:v>37</c:v>
                      </c:pt>
                      <c:pt idx="83">
                        <c:v>38</c:v>
                      </c:pt>
                      <c:pt idx="84">
                        <c:v>39</c:v>
                      </c:pt>
                      <c:pt idx="85">
                        <c:v>40</c:v>
                      </c:pt>
                      <c:pt idx="86">
                        <c:v>41</c:v>
                      </c:pt>
                      <c:pt idx="87">
                        <c:v>42</c:v>
                      </c:pt>
                      <c:pt idx="88">
                        <c:v>43</c:v>
                      </c:pt>
                      <c:pt idx="89">
                        <c:v>44</c:v>
                      </c:pt>
                      <c:pt idx="90">
                        <c:v>45</c:v>
                      </c:pt>
                    </c:numCache>
                  </c:numRef>
                </c:xVal>
                <c:yVal>
                  <c:numRef>
                    <c:extLst xmlns:c15="http://schemas.microsoft.com/office/drawing/2012/chart">
                      <c:ext xmlns:c15="http://schemas.microsoft.com/office/drawing/2012/chart" uri="{02D57815-91ED-43cb-92C2-25804820EDAC}">
                        <c15:formulaRef>
                          <c15:sqref>'[Résultats Hypermatrice.xlsx]IMPALA'!$L$2:$L$92</c15:sqref>
                        </c15:formulaRef>
                      </c:ext>
                    </c:extLst>
                    <c:numCache>
                      <c:formatCode>General</c:formatCode>
                      <c:ptCount val="91"/>
                      <c:pt idx="0">
                        <c:v>4.0802100000000001</c:v>
                      </c:pt>
                      <c:pt idx="1">
                        <c:v>4.0802100000000001</c:v>
                      </c:pt>
                      <c:pt idx="2">
                        <c:v>4.0802100000000001</c:v>
                      </c:pt>
                      <c:pt idx="3">
                        <c:v>4.0802100000000001</c:v>
                      </c:pt>
                      <c:pt idx="4">
                        <c:v>4.0802100000000001</c:v>
                      </c:pt>
                      <c:pt idx="5">
                        <c:v>4.0802100000000001</c:v>
                      </c:pt>
                      <c:pt idx="6">
                        <c:v>4.0802100000000001</c:v>
                      </c:pt>
                      <c:pt idx="7">
                        <c:v>4.0802100000000001</c:v>
                      </c:pt>
                      <c:pt idx="8">
                        <c:v>4.0802100000000001</c:v>
                      </c:pt>
                      <c:pt idx="9">
                        <c:v>4.0802100000000001</c:v>
                      </c:pt>
                      <c:pt idx="10">
                        <c:v>4.0802100000000001</c:v>
                      </c:pt>
                      <c:pt idx="11">
                        <c:v>4.0802100000000001</c:v>
                      </c:pt>
                      <c:pt idx="12">
                        <c:v>4.0802100000000001</c:v>
                      </c:pt>
                      <c:pt idx="13">
                        <c:v>4.0802100000000001</c:v>
                      </c:pt>
                      <c:pt idx="14">
                        <c:v>4.0802100000000001</c:v>
                      </c:pt>
                      <c:pt idx="15">
                        <c:v>4.0802100000000001</c:v>
                      </c:pt>
                      <c:pt idx="16">
                        <c:v>4.0801470000000002</c:v>
                      </c:pt>
                      <c:pt idx="17">
                        <c:v>4.0795370000000002</c:v>
                      </c:pt>
                      <c:pt idx="18">
                        <c:v>4.0748369999999996</c:v>
                      </c:pt>
                      <c:pt idx="19">
                        <c:v>4.0526229999999996</c:v>
                      </c:pt>
                      <c:pt idx="20">
                        <c:v>3.8924539999999999</c:v>
                      </c:pt>
                      <c:pt idx="21">
                        <c:v>3.2002449999999998</c:v>
                      </c:pt>
                      <c:pt idx="22">
                        <c:v>1.595507</c:v>
                      </c:pt>
                      <c:pt idx="23">
                        <c:v>-6.2012850000000001E-2</c:v>
                      </c:pt>
                      <c:pt idx="24">
                        <c:v>-1.547774</c:v>
                      </c:pt>
                      <c:pt idx="25">
                        <c:v>-2.8563480000000001</c:v>
                      </c:pt>
                      <c:pt idx="26">
                        <c:v>-3.4596390000000001</c:v>
                      </c:pt>
                      <c:pt idx="27">
                        <c:v>-3.8829009999999999</c:v>
                      </c:pt>
                      <c:pt idx="28">
                        <c:v>-4.8439560000000004</c:v>
                      </c:pt>
                      <c:pt idx="29">
                        <c:v>-6.5956479999999997</c:v>
                      </c:pt>
                      <c:pt idx="30">
                        <c:v>-7.5887440000000002</c:v>
                      </c:pt>
                      <c:pt idx="31">
                        <c:v>-5.6870989999999999</c:v>
                      </c:pt>
                      <c:pt idx="32">
                        <c:v>-2.731878</c:v>
                      </c:pt>
                      <c:pt idx="33">
                        <c:v>-2.8781919999999999</c:v>
                      </c:pt>
                      <c:pt idx="34">
                        <c:v>-2.9074629999999999</c:v>
                      </c:pt>
                      <c:pt idx="35">
                        <c:v>-2.7403680000000001</c:v>
                      </c:pt>
                      <c:pt idx="36">
                        <c:v>-1.1646799999999999</c:v>
                      </c:pt>
                      <c:pt idx="37">
                        <c:v>3.5938810000000001</c:v>
                      </c:pt>
                      <c:pt idx="38">
                        <c:v>6.7897210000000001</c:v>
                      </c:pt>
                      <c:pt idx="39">
                        <c:v>7.5634449999999998</c:v>
                      </c:pt>
                      <c:pt idx="40">
                        <c:v>7.6886570000000001</c:v>
                      </c:pt>
                      <c:pt idx="41">
                        <c:v>7.7032889999999998</c:v>
                      </c:pt>
                      <c:pt idx="42">
                        <c:v>7.7056019999999998</c:v>
                      </c:pt>
                      <c:pt idx="43">
                        <c:v>7.7056930000000001</c:v>
                      </c:pt>
                      <c:pt idx="44">
                        <c:v>7.7056930000000001</c:v>
                      </c:pt>
                      <c:pt idx="45">
                        <c:v>7.7056930000000001</c:v>
                      </c:pt>
                      <c:pt idx="46">
                        <c:v>7.7056930000000001</c:v>
                      </c:pt>
                      <c:pt idx="47">
                        <c:v>7.7056930000000001</c:v>
                      </c:pt>
                      <c:pt idx="48">
                        <c:v>7.7051679999999996</c:v>
                      </c:pt>
                      <c:pt idx="49">
                        <c:v>7.7020809999999997</c:v>
                      </c:pt>
                      <c:pt idx="50">
                        <c:v>7.6773749999999996</c:v>
                      </c:pt>
                      <c:pt idx="51">
                        <c:v>7.500864</c:v>
                      </c:pt>
                      <c:pt idx="52">
                        <c:v>6.4149399999999996</c:v>
                      </c:pt>
                      <c:pt idx="53">
                        <c:v>2.5234909999999999</c:v>
                      </c:pt>
                      <c:pt idx="54">
                        <c:v>-1.8284309999999999</c:v>
                      </c:pt>
                      <c:pt idx="55">
                        <c:v>-2.8221080000000001</c:v>
                      </c:pt>
                      <c:pt idx="56">
                        <c:v>-2.918212</c:v>
                      </c:pt>
                      <c:pt idx="57">
                        <c:v>-2.8633329999999999</c:v>
                      </c:pt>
                      <c:pt idx="58">
                        <c:v>-2.7462029999999999</c:v>
                      </c:pt>
                      <c:pt idx="59">
                        <c:v>-6.5114510000000001</c:v>
                      </c:pt>
                      <c:pt idx="60">
                        <c:v>-7.7448180000000004</c:v>
                      </c:pt>
                      <c:pt idx="61">
                        <c:v>-6.276103</c:v>
                      </c:pt>
                      <c:pt idx="62">
                        <c:v>-4.5614530000000002</c:v>
                      </c:pt>
                      <c:pt idx="63">
                        <c:v>-3.848258</c:v>
                      </c:pt>
                      <c:pt idx="64">
                        <c:v>-3.368725</c:v>
                      </c:pt>
                      <c:pt idx="65">
                        <c:v>-2.703462</c:v>
                      </c:pt>
                      <c:pt idx="66">
                        <c:v>-1.272553</c:v>
                      </c:pt>
                      <c:pt idx="67">
                        <c:v>0.26077030000000001</c:v>
                      </c:pt>
                      <c:pt idx="68">
                        <c:v>1.9517770000000001</c:v>
                      </c:pt>
                      <c:pt idx="69">
                        <c:v>3.3820250000000001</c:v>
                      </c:pt>
                      <c:pt idx="70">
                        <c:v>3.9453420000000001</c:v>
                      </c:pt>
                      <c:pt idx="71">
                        <c:v>4.0595590000000001</c:v>
                      </c:pt>
                      <c:pt idx="72">
                        <c:v>4.0761580000000004</c:v>
                      </c:pt>
                      <c:pt idx="73">
                        <c:v>4.0796679999999999</c:v>
                      </c:pt>
                      <c:pt idx="74">
                        <c:v>4.0802100000000001</c:v>
                      </c:pt>
                      <c:pt idx="75">
                        <c:v>4.0802100000000001</c:v>
                      </c:pt>
                      <c:pt idx="76">
                        <c:v>4.0802100000000001</c:v>
                      </c:pt>
                      <c:pt idx="77">
                        <c:v>4.0802100000000001</c:v>
                      </c:pt>
                      <c:pt idx="78">
                        <c:v>4.0802100000000001</c:v>
                      </c:pt>
                      <c:pt idx="79">
                        <c:v>4.0802100000000001</c:v>
                      </c:pt>
                      <c:pt idx="80">
                        <c:v>4.0802100000000001</c:v>
                      </c:pt>
                      <c:pt idx="81">
                        <c:v>4.0802100000000001</c:v>
                      </c:pt>
                      <c:pt idx="82">
                        <c:v>4.0802100000000001</c:v>
                      </c:pt>
                      <c:pt idx="83">
                        <c:v>4.0802100000000001</c:v>
                      </c:pt>
                      <c:pt idx="84">
                        <c:v>4.0802100000000001</c:v>
                      </c:pt>
                      <c:pt idx="85">
                        <c:v>4.0802100000000001</c:v>
                      </c:pt>
                      <c:pt idx="86">
                        <c:v>4.0802100000000001</c:v>
                      </c:pt>
                      <c:pt idx="87">
                        <c:v>4.0802100000000001</c:v>
                      </c:pt>
                      <c:pt idx="88">
                        <c:v>4.0802100000000001</c:v>
                      </c:pt>
                      <c:pt idx="89">
                        <c:v>4.0802100000000001</c:v>
                      </c:pt>
                      <c:pt idx="90">
                        <c:v>4.0802100000000001</c:v>
                      </c:pt>
                    </c:numCache>
                  </c:numRef>
                </c:yVal>
                <c:smooth val="0"/>
                <c:extLst xmlns:c15="http://schemas.microsoft.com/office/drawing/2012/chart">
                  <c:ext xmlns:c16="http://schemas.microsoft.com/office/drawing/2014/chart" uri="{C3380CC4-5D6E-409C-BE32-E72D297353CC}">
                    <c16:uniqueId val="{00000005-54C1-44D4-8ABF-A074BC0D421C}"/>
                  </c:ext>
                </c:extLst>
              </c15:ser>
            </c15:filteredScatterSeries>
            <c15:filteredScatterSeries>
              <c15:ser>
                <c:idx val="6"/>
                <c:order val="6"/>
                <c:tx>
                  <c:strRef>
                    <c:extLst xmlns:c15="http://schemas.microsoft.com/office/drawing/2012/chart">
                      <c:ext xmlns:c15="http://schemas.microsoft.com/office/drawing/2012/chart" uri="{02D57815-91ED-43cb-92C2-25804820EDAC}">
                        <c15:formulaRef>
                          <c15:sqref>Energie!$C$9</c15:sqref>
                        </c15:formulaRef>
                      </c:ext>
                    </c:extLst>
                    <c:strCache>
                      <c:ptCount val="1"/>
                      <c:pt idx="0">
                        <c:v>9HPOT_1</c:v>
                      </c:pt>
                    </c:strCache>
                  </c:strRef>
                </c:tx>
                <c:spPr>
                  <a:ln w="22225" cap="rnd">
                    <a:solidFill>
                      <a:srgbClr val="F731E9"/>
                    </a:solidFill>
                    <a:round/>
                  </a:ln>
                  <a:effectLst/>
                </c:spPr>
                <c:marker>
                  <c:symbol val="none"/>
                </c:marker>
                <c:xVal>
                  <c:numRef>
                    <c:extLst xmlns:c15="http://schemas.microsoft.com/office/drawing/2012/chart">
                      <c:ext xmlns:c15="http://schemas.microsoft.com/office/drawing/2012/chart" uri="{02D57815-91ED-43cb-92C2-25804820EDAC}">
                        <c15:formulaRef>
                          <c15:sqref>'[Résultats Hypermatrice.xlsx]IMPALA'!$M$2:$M$92</c15:sqref>
                        </c15:formulaRef>
                      </c:ext>
                    </c:extLst>
                    <c:numCache>
                      <c:formatCode>General</c:formatCode>
                      <c:ptCount val="91"/>
                      <c:pt idx="0">
                        <c:v>-45</c:v>
                      </c:pt>
                      <c:pt idx="1">
                        <c:v>-44</c:v>
                      </c:pt>
                      <c:pt idx="2">
                        <c:v>-43</c:v>
                      </c:pt>
                      <c:pt idx="3">
                        <c:v>-42</c:v>
                      </c:pt>
                      <c:pt idx="4">
                        <c:v>-41</c:v>
                      </c:pt>
                      <c:pt idx="5">
                        <c:v>-40</c:v>
                      </c:pt>
                      <c:pt idx="6">
                        <c:v>-39</c:v>
                      </c:pt>
                      <c:pt idx="7">
                        <c:v>-38</c:v>
                      </c:pt>
                      <c:pt idx="8">
                        <c:v>-37</c:v>
                      </c:pt>
                      <c:pt idx="9">
                        <c:v>-36</c:v>
                      </c:pt>
                      <c:pt idx="10">
                        <c:v>-35</c:v>
                      </c:pt>
                      <c:pt idx="11">
                        <c:v>-34</c:v>
                      </c:pt>
                      <c:pt idx="12">
                        <c:v>-33</c:v>
                      </c:pt>
                      <c:pt idx="13">
                        <c:v>-32</c:v>
                      </c:pt>
                      <c:pt idx="14">
                        <c:v>-31</c:v>
                      </c:pt>
                      <c:pt idx="15">
                        <c:v>-30</c:v>
                      </c:pt>
                      <c:pt idx="16">
                        <c:v>-29</c:v>
                      </c:pt>
                      <c:pt idx="17">
                        <c:v>-28</c:v>
                      </c:pt>
                      <c:pt idx="18">
                        <c:v>-27</c:v>
                      </c:pt>
                      <c:pt idx="19">
                        <c:v>-26</c:v>
                      </c:pt>
                      <c:pt idx="20">
                        <c:v>-25</c:v>
                      </c:pt>
                      <c:pt idx="21">
                        <c:v>-24</c:v>
                      </c:pt>
                      <c:pt idx="22">
                        <c:v>-23</c:v>
                      </c:pt>
                      <c:pt idx="23">
                        <c:v>-22</c:v>
                      </c:pt>
                      <c:pt idx="24">
                        <c:v>-21</c:v>
                      </c:pt>
                      <c:pt idx="25">
                        <c:v>-20</c:v>
                      </c:pt>
                      <c:pt idx="26">
                        <c:v>-19</c:v>
                      </c:pt>
                      <c:pt idx="27">
                        <c:v>-18</c:v>
                      </c:pt>
                      <c:pt idx="28">
                        <c:v>-17</c:v>
                      </c:pt>
                      <c:pt idx="29">
                        <c:v>-16</c:v>
                      </c:pt>
                      <c:pt idx="30">
                        <c:v>-15</c:v>
                      </c:pt>
                      <c:pt idx="31">
                        <c:v>-14</c:v>
                      </c:pt>
                      <c:pt idx="32">
                        <c:v>-13</c:v>
                      </c:pt>
                      <c:pt idx="33">
                        <c:v>-12</c:v>
                      </c:pt>
                      <c:pt idx="34">
                        <c:v>-11</c:v>
                      </c:pt>
                      <c:pt idx="35">
                        <c:v>-10</c:v>
                      </c:pt>
                      <c:pt idx="36">
                        <c:v>-9</c:v>
                      </c:pt>
                      <c:pt idx="37">
                        <c:v>-8</c:v>
                      </c:pt>
                      <c:pt idx="38">
                        <c:v>-7</c:v>
                      </c:pt>
                      <c:pt idx="39">
                        <c:v>-6</c:v>
                      </c:pt>
                      <c:pt idx="40">
                        <c:v>-5</c:v>
                      </c:pt>
                      <c:pt idx="41">
                        <c:v>-4</c:v>
                      </c:pt>
                      <c:pt idx="42">
                        <c:v>-3</c:v>
                      </c:pt>
                      <c:pt idx="43">
                        <c:v>-2</c:v>
                      </c:pt>
                      <c:pt idx="44">
                        <c:v>-1</c:v>
                      </c:pt>
                      <c:pt idx="45">
                        <c:v>0</c:v>
                      </c:pt>
                      <c:pt idx="46">
                        <c:v>1</c:v>
                      </c:pt>
                      <c:pt idx="47">
                        <c:v>2</c:v>
                      </c:pt>
                      <c:pt idx="48">
                        <c:v>3</c:v>
                      </c:pt>
                      <c:pt idx="49">
                        <c:v>4</c:v>
                      </c:pt>
                      <c:pt idx="50">
                        <c:v>5</c:v>
                      </c:pt>
                      <c:pt idx="51">
                        <c:v>6</c:v>
                      </c:pt>
                      <c:pt idx="52">
                        <c:v>7</c:v>
                      </c:pt>
                      <c:pt idx="53">
                        <c:v>8</c:v>
                      </c:pt>
                      <c:pt idx="54">
                        <c:v>9</c:v>
                      </c:pt>
                      <c:pt idx="55">
                        <c:v>10</c:v>
                      </c:pt>
                      <c:pt idx="56">
                        <c:v>11</c:v>
                      </c:pt>
                      <c:pt idx="57">
                        <c:v>12</c:v>
                      </c:pt>
                      <c:pt idx="58">
                        <c:v>13</c:v>
                      </c:pt>
                      <c:pt idx="59">
                        <c:v>14</c:v>
                      </c:pt>
                      <c:pt idx="60">
                        <c:v>15</c:v>
                      </c:pt>
                      <c:pt idx="61">
                        <c:v>16</c:v>
                      </c:pt>
                      <c:pt idx="62">
                        <c:v>17</c:v>
                      </c:pt>
                      <c:pt idx="63">
                        <c:v>18</c:v>
                      </c:pt>
                      <c:pt idx="64">
                        <c:v>19</c:v>
                      </c:pt>
                      <c:pt idx="65">
                        <c:v>20</c:v>
                      </c:pt>
                      <c:pt idx="66">
                        <c:v>21</c:v>
                      </c:pt>
                      <c:pt idx="67">
                        <c:v>22</c:v>
                      </c:pt>
                      <c:pt idx="68">
                        <c:v>23</c:v>
                      </c:pt>
                      <c:pt idx="69">
                        <c:v>24</c:v>
                      </c:pt>
                      <c:pt idx="70">
                        <c:v>25</c:v>
                      </c:pt>
                      <c:pt idx="71">
                        <c:v>26</c:v>
                      </c:pt>
                      <c:pt idx="72">
                        <c:v>27</c:v>
                      </c:pt>
                      <c:pt idx="73">
                        <c:v>28</c:v>
                      </c:pt>
                      <c:pt idx="74">
                        <c:v>29</c:v>
                      </c:pt>
                      <c:pt idx="75">
                        <c:v>30</c:v>
                      </c:pt>
                      <c:pt idx="76">
                        <c:v>31</c:v>
                      </c:pt>
                      <c:pt idx="77">
                        <c:v>32</c:v>
                      </c:pt>
                      <c:pt idx="78">
                        <c:v>33</c:v>
                      </c:pt>
                      <c:pt idx="79">
                        <c:v>34</c:v>
                      </c:pt>
                      <c:pt idx="80">
                        <c:v>35</c:v>
                      </c:pt>
                      <c:pt idx="81">
                        <c:v>36</c:v>
                      </c:pt>
                      <c:pt idx="82">
                        <c:v>37</c:v>
                      </c:pt>
                      <c:pt idx="83">
                        <c:v>38</c:v>
                      </c:pt>
                      <c:pt idx="84">
                        <c:v>39</c:v>
                      </c:pt>
                      <c:pt idx="85">
                        <c:v>40</c:v>
                      </c:pt>
                      <c:pt idx="86">
                        <c:v>41</c:v>
                      </c:pt>
                      <c:pt idx="87">
                        <c:v>42</c:v>
                      </c:pt>
                      <c:pt idx="88">
                        <c:v>43</c:v>
                      </c:pt>
                      <c:pt idx="89">
                        <c:v>44</c:v>
                      </c:pt>
                      <c:pt idx="90">
                        <c:v>45</c:v>
                      </c:pt>
                    </c:numCache>
                  </c:numRef>
                </c:xVal>
                <c:yVal>
                  <c:numRef>
                    <c:extLst xmlns:c15="http://schemas.microsoft.com/office/drawing/2012/chart">
                      <c:ext xmlns:c15="http://schemas.microsoft.com/office/drawing/2012/chart" uri="{02D57815-91ED-43cb-92C2-25804820EDAC}">
                        <c15:formulaRef>
                          <c15:sqref>'[Résultats Hypermatrice.xlsx]IMPALA'!$N$2:$N$92</c15:sqref>
                        </c15:formulaRef>
                      </c:ext>
                    </c:extLst>
                    <c:numCache>
                      <c:formatCode>General</c:formatCode>
                      <c:ptCount val="91"/>
                      <c:pt idx="0">
                        <c:v>4.7662680000000002</c:v>
                      </c:pt>
                      <c:pt idx="1">
                        <c:v>4.7662680000000002</c:v>
                      </c:pt>
                      <c:pt idx="2">
                        <c:v>4.7662680000000002</c:v>
                      </c:pt>
                      <c:pt idx="3">
                        <c:v>4.7662680000000002</c:v>
                      </c:pt>
                      <c:pt idx="4">
                        <c:v>4.7662680000000002</c:v>
                      </c:pt>
                      <c:pt idx="5">
                        <c:v>4.7662680000000002</c:v>
                      </c:pt>
                      <c:pt idx="6">
                        <c:v>4.7662680000000002</c:v>
                      </c:pt>
                      <c:pt idx="7">
                        <c:v>4.7662680000000002</c:v>
                      </c:pt>
                      <c:pt idx="8">
                        <c:v>4.7662680000000002</c:v>
                      </c:pt>
                      <c:pt idx="9">
                        <c:v>4.7662680000000002</c:v>
                      </c:pt>
                      <c:pt idx="10">
                        <c:v>4.7662680000000002</c:v>
                      </c:pt>
                      <c:pt idx="11">
                        <c:v>4.7662680000000002</c:v>
                      </c:pt>
                      <c:pt idx="12">
                        <c:v>4.7662680000000002</c:v>
                      </c:pt>
                      <c:pt idx="13">
                        <c:v>4.7662680000000002</c:v>
                      </c:pt>
                      <c:pt idx="14">
                        <c:v>4.7662680000000002</c:v>
                      </c:pt>
                      <c:pt idx="15">
                        <c:v>4.7662680000000002</c:v>
                      </c:pt>
                      <c:pt idx="16">
                        <c:v>4.7662680000000002</c:v>
                      </c:pt>
                      <c:pt idx="17">
                        <c:v>4.7662680000000002</c:v>
                      </c:pt>
                      <c:pt idx="18">
                        <c:v>4.7662050000000002</c:v>
                      </c:pt>
                      <c:pt idx="19">
                        <c:v>4.7653119999999998</c:v>
                      </c:pt>
                      <c:pt idx="20">
                        <c:v>4.7599710000000002</c:v>
                      </c:pt>
                      <c:pt idx="21">
                        <c:v>4.7268860000000004</c:v>
                      </c:pt>
                      <c:pt idx="22">
                        <c:v>4.5281760000000002</c:v>
                      </c:pt>
                      <c:pt idx="23">
                        <c:v>3.7772320000000001</c:v>
                      </c:pt>
                      <c:pt idx="24">
                        <c:v>2.3746139999999998</c:v>
                      </c:pt>
                      <c:pt idx="25">
                        <c:v>1.092946</c:v>
                      </c:pt>
                      <c:pt idx="26">
                        <c:v>-0.45985910000000002</c:v>
                      </c:pt>
                      <c:pt idx="27">
                        <c:v>-1.370606</c:v>
                      </c:pt>
                      <c:pt idx="28">
                        <c:v>-1.775593</c:v>
                      </c:pt>
                      <c:pt idx="29">
                        <c:v>-2.890085</c:v>
                      </c:pt>
                      <c:pt idx="30">
                        <c:v>-4.0277229999999999</c:v>
                      </c:pt>
                      <c:pt idx="31">
                        <c:v>-1.192947</c:v>
                      </c:pt>
                      <c:pt idx="32">
                        <c:v>-0.15284159999999999</c:v>
                      </c:pt>
                      <c:pt idx="33">
                        <c:v>1.761447</c:v>
                      </c:pt>
                      <c:pt idx="34">
                        <c:v>4.5259179999999999</c:v>
                      </c:pt>
                      <c:pt idx="35">
                        <c:v>5.4998069999999997</c:v>
                      </c:pt>
                      <c:pt idx="36">
                        <c:v>5.6809440000000002</c:v>
                      </c:pt>
                      <c:pt idx="37">
                        <c:v>5.7072099999999999</c:v>
                      </c:pt>
                      <c:pt idx="38">
                        <c:v>5.7098170000000001</c:v>
                      </c:pt>
                      <c:pt idx="39">
                        <c:v>5.7104929999999996</c:v>
                      </c:pt>
                      <c:pt idx="40">
                        <c:v>5.7104929999999996</c:v>
                      </c:pt>
                      <c:pt idx="41">
                        <c:v>5.7104929999999996</c:v>
                      </c:pt>
                      <c:pt idx="42">
                        <c:v>5.7104929999999996</c:v>
                      </c:pt>
                      <c:pt idx="43">
                        <c:v>5.7104929999999996</c:v>
                      </c:pt>
                      <c:pt idx="44">
                        <c:v>5.7104929999999996</c:v>
                      </c:pt>
                      <c:pt idx="45">
                        <c:v>5.7104929999999996</c:v>
                      </c:pt>
                      <c:pt idx="46">
                        <c:v>5.7104929999999996</c:v>
                      </c:pt>
                      <c:pt idx="47">
                        <c:v>5.7104929999999996</c:v>
                      </c:pt>
                      <c:pt idx="48">
                        <c:v>5.7104929999999996</c:v>
                      </c:pt>
                      <c:pt idx="49">
                        <c:v>5.7104929999999996</c:v>
                      </c:pt>
                      <c:pt idx="50">
                        <c:v>5.7104929999999996</c:v>
                      </c:pt>
                      <c:pt idx="51">
                        <c:v>5.7104929999999996</c:v>
                      </c:pt>
                      <c:pt idx="52">
                        <c:v>5.7096609999999997</c:v>
                      </c:pt>
                      <c:pt idx="53">
                        <c:v>5.7056779999999998</c:v>
                      </c:pt>
                      <c:pt idx="54">
                        <c:v>5.6655709999999999</c:v>
                      </c:pt>
                      <c:pt idx="55">
                        <c:v>5.4089359999999997</c:v>
                      </c:pt>
                      <c:pt idx="56">
                        <c:v>4.1364900000000002</c:v>
                      </c:pt>
                      <c:pt idx="57">
                        <c:v>1.324082</c:v>
                      </c:pt>
                      <c:pt idx="58">
                        <c:v>-0.3269302</c:v>
                      </c:pt>
                      <c:pt idx="59">
                        <c:v>-2.2032020000000001</c:v>
                      </c:pt>
                      <c:pt idx="60">
                        <c:v>-4.0652290000000004</c:v>
                      </c:pt>
                      <c:pt idx="61">
                        <c:v>-2.5700729999999998</c:v>
                      </c:pt>
                      <c:pt idx="62">
                        <c:v>-1.8112790000000001</c:v>
                      </c:pt>
                      <c:pt idx="63">
                        <c:v>-1.2434769999999999</c:v>
                      </c:pt>
                      <c:pt idx="64">
                        <c:v>-8.5879629999999998E-2</c:v>
                      </c:pt>
                      <c:pt idx="65">
                        <c:v>1.2706740000000001</c:v>
                      </c:pt>
                      <c:pt idx="66">
                        <c:v>2.680609</c:v>
                      </c:pt>
                      <c:pt idx="67">
                        <c:v>3.9644840000000001</c:v>
                      </c:pt>
                      <c:pt idx="68">
                        <c:v>4.6007030000000002</c:v>
                      </c:pt>
                      <c:pt idx="69">
                        <c:v>4.7399519999999997</c:v>
                      </c:pt>
                      <c:pt idx="70">
                        <c:v>4.7611319999999999</c:v>
                      </c:pt>
                      <c:pt idx="71">
                        <c:v>4.7656330000000002</c:v>
                      </c:pt>
                      <c:pt idx="72">
                        <c:v>4.7662050000000002</c:v>
                      </c:pt>
                      <c:pt idx="73">
                        <c:v>4.7662680000000002</c:v>
                      </c:pt>
                      <c:pt idx="74">
                        <c:v>4.7662680000000002</c:v>
                      </c:pt>
                      <c:pt idx="75">
                        <c:v>4.7662680000000002</c:v>
                      </c:pt>
                      <c:pt idx="76">
                        <c:v>4.7662680000000002</c:v>
                      </c:pt>
                      <c:pt idx="77">
                        <c:v>4.7662680000000002</c:v>
                      </c:pt>
                      <c:pt idx="78">
                        <c:v>4.7662680000000002</c:v>
                      </c:pt>
                      <c:pt idx="79">
                        <c:v>4.7662680000000002</c:v>
                      </c:pt>
                      <c:pt idx="80">
                        <c:v>4.7662680000000002</c:v>
                      </c:pt>
                      <c:pt idx="81">
                        <c:v>4.7662680000000002</c:v>
                      </c:pt>
                      <c:pt idx="82">
                        <c:v>4.7662680000000002</c:v>
                      </c:pt>
                      <c:pt idx="83">
                        <c:v>4.7662680000000002</c:v>
                      </c:pt>
                      <c:pt idx="84">
                        <c:v>4.7662680000000002</c:v>
                      </c:pt>
                      <c:pt idx="85">
                        <c:v>4.7662680000000002</c:v>
                      </c:pt>
                      <c:pt idx="86">
                        <c:v>4.7662680000000002</c:v>
                      </c:pt>
                      <c:pt idx="87">
                        <c:v>4.7662680000000002</c:v>
                      </c:pt>
                      <c:pt idx="88">
                        <c:v>4.7662680000000002</c:v>
                      </c:pt>
                      <c:pt idx="89">
                        <c:v>4.7662680000000002</c:v>
                      </c:pt>
                      <c:pt idx="90">
                        <c:v>4.7662680000000002</c:v>
                      </c:pt>
                    </c:numCache>
                  </c:numRef>
                </c:yVal>
                <c:smooth val="0"/>
                <c:extLst xmlns:c15="http://schemas.microsoft.com/office/drawing/2012/chart">
                  <c:ext xmlns:c16="http://schemas.microsoft.com/office/drawing/2014/chart" uri="{C3380CC4-5D6E-409C-BE32-E72D297353CC}">
                    <c16:uniqueId val="{00000006-54C1-44D4-8ABF-A074BC0D421C}"/>
                  </c:ext>
                </c:extLst>
              </c15:ser>
            </c15:filteredScatterSeries>
          </c:ext>
        </c:extLst>
      </c:scatterChart>
      <c:valAx>
        <c:axId val="359798552"/>
        <c:scaling>
          <c:orientation val="minMax"/>
          <c:max val="45"/>
          <c:min val="-45"/>
        </c:scaling>
        <c:delete val="0"/>
        <c:axPos val="b"/>
        <c:title>
          <c:tx>
            <c:rich>
              <a:bodyPr rot="0" spcFirstLastPara="1" vertOverflow="ellipsis" vert="horz" wrap="square" anchor="ctr" anchorCtr="1"/>
              <a:lstStyle/>
              <a:p>
                <a:pPr>
                  <a:defRPr sz="1800" b="0" i="0" u="none" strike="noStrike" kern="1200" cap="all" baseline="0">
                    <a:solidFill>
                      <a:schemeClr val="tx1">
                        <a:lumMod val="65000"/>
                        <a:lumOff val="35000"/>
                      </a:schemeClr>
                    </a:solidFill>
                    <a:latin typeface="+mn-lt"/>
                    <a:ea typeface="+mn-ea"/>
                    <a:cs typeface="+mn-cs"/>
                  </a:defRPr>
                </a:pPr>
                <a:r>
                  <a:rPr lang="fr-BE"/>
                  <a:t>Position</a:t>
                </a:r>
              </a:p>
            </c:rich>
          </c:tx>
          <c:overlay val="0"/>
          <c:spPr>
            <a:noFill/>
            <a:ln>
              <a:noFill/>
            </a:ln>
            <a:effectLst/>
          </c:spPr>
          <c:txPr>
            <a:bodyPr rot="0" spcFirstLastPara="1" vertOverflow="ellipsis" vert="horz" wrap="square" anchor="ctr" anchorCtr="1"/>
            <a:lstStyle/>
            <a:p>
              <a:pPr>
                <a:defRPr sz="1800" b="0" i="0" u="none" strike="noStrike" kern="1200" cap="all"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359796200"/>
        <c:crosses val="autoZero"/>
        <c:crossBetween val="midCat"/>
      </c:valAx>
      <c:valAx>
        <c:axId val="35979620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800" b="0" i="0" u="none" strike="noStrike" kern="1200" cap="all" baseline="0">
                    <a:solidFill>
                      <a:schemeClr val="tx1">
                        <a:lumMod val="65000"/>
                        <a:lumOff val="35000"/>
                      </a:schemeClr>
                    </a:solidFill>
                    <a:latin typeface="+mn-lt"/>
                    <a:ea typeface="+mn-ea"/>
                    <a:cs typeface="+mn-cs"/>
                  </a:defRPr>
                </a:pPr>
                <a:r>
                  <a:rPr lang="fr-BE"/>
                  <a:t>Energy</a:t>
                </a:r>
              </a:p>
            </c:rich>
          </c:tx>
          <c:overlay val="0"/>
          <c:spPr>
            <a:noFill/>
            <a:ln>
              <a:noFill/>
            </a:ln>
            <a:effectLst/>
          </c:spPr>
          <c:txPr>
            <a:bodyPr rot="-5400000" spcFirstLastPara="1" vertOverflow="ellipsis" vert="horz" wrap="square" anchor="ctr" anchorCtr="1"/>
            <a:lstStyle/>
            <a:p>
              <a:pPr>
                <a:defRPr sz="1800" b="0" i="0" u="none" strike="noStrike" kern="1200" cap="all"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359798552"/>
        <c:crosses val="autoZero"/>
        <c:crossBetween val="midCat"/>
      </c:valAx>
      <c:spPr>
        <a:noFill/>
        <a:ln>
          <a:noFill/>
        </a:ln>
        <a:effectLst/>
      </c:spPr>
    </c:plotArea>
    <c:legend>
      <c:legendPos val="r"/>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8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v>MLV</c:v>
          </c:tx>
          <c:spPr>
            <a:ln w="19050" cap="rnd">
              <a:solidFill>
                <a:schemeClr val="tx1"/>
              </a:solidFill>
              <a:round/>
            </a:ln>
            <a:effectLst/>
          </c:spPr>
          <c:marker>
            <c:symbol val="none"/>
          </c:marker>
          <c:xVal>
            <c:numRef>
              <c:f>LIPO!$A$3:$A$1661</c:f>
              <c:numCache>
                <c:formatCode>0</c:formatCode>
                <c:ptCount val="1659"/>
                <c:pt idx="0">
                  <c:v>3999.64014</c:v>
                </c:pt>
                <c:pt idx="1">
                  <c:v>3997.7116700000001</c:v>
                </c:pt>
                <c:pt idx="2">
                  <c:v>3995.7831999999999</c:v>
                </c:pt>
                <c:pt idx="3">
                  <c:v>3993.8547400000002</c:v>
                </c:pt>
                <c:pt idx="4">
                  <c:v>3991.9262699999999</c:v>
                </c:pt>
                <c:pt idx="5">
                  <c:v>3989.9978000000001</c:v>
                </c:pt>
                <c:pt idx="6">
                  <c:v>3988.06934</c:v>
                </c:pt>
                <c:pt idx="7">
                  <c:v>3986.1408700000002</c:v>
                </c:pt>
                <c:pt idx="8">
                  <c:v>3984.2123999999999</c:v>
                </c:pt>
                <c:pt idx="9">
                  <c:v>3982.2839399999998</c:v>
                </c:pt>
                <c:pt idx="10">
                  <c:v>3980.35547</c:v>
                </c:pt>
                <c:pt idx="11">
                  <c:v>3978.4270000000001</c:v>
                </c:pt>
                <c:pt idx="12">
                  <c:v>3976.49854</c:v>
                </c:pt>
                <c:pt idx="13">
                  <c:v>3974.5700700000002</c:v>
                </c:pt>
                <c:pt idx="14">
                  <c:v>3972.6415999999999</c:v>
                </c:pt>
                <c:pt idx="15">
                  <c:v>3970.7131300000001</c:v>
                </c:pt>
                <c:pt idx="16">
                  <c:v>3968.78467</c:v>
                </c:pt>
                <c:pt idx="17">
                  <c:v>3966.8562000000002</c:v>
                </c:pt>
                <c:pt idx="18">
                  <c:v>3964.9277299999999</c:v>
                </c:pt>
                <c:pt idx="19">
                  <c:v>3962.9992699999998</c:v>
                </c:pt>
                <c:pt idx="20">
                  <c:v>3961.0708</c:v>
                </c:pt>
                <c:pt idx="21">
                  <c:v>3959.1423300000001</c:v>
                </c:pt>
                <c:pt idx="22">
                  <c:v>3957.21387</c:v>
                </c:pt>
                <c:pt idx="23">
                  <c:v>3955.2854000000002</c:v>
                </c:pt>
                <c:pt idx="24">
                  <c:v>3953.3569299999999</c:v>
                </c:pt>
                <c:pt idx="25">
                  <c:v>3951.4284699999998</c:v>
                </c:pt>
                <c:pt idx="26">
                  <c:v>3949.5</c:v>
                </c:pt>
                <c:pt idx="27">
                  <c:v>3947.5715300000002</c:v>
                </c:pt>
                <c:pt idx="28">
                  <c:v>3945.6430700000001</c:v>
                </c:pt>
                <c:pt idx="29">
                  <c:v>3943.7145999999998</c:v>
                </c:pt>
                <c:pt idx="30">
                  <c:v>3941.78613</c:v>
                </c:pt>
                <c:pt idx="31">
                  <c:v>3939.8576699999999</c:v>
                </c:pt>
                <c:pt idx="32">
                  <c:v>3937.9292</c:v>
                </c:pt>
                <c:pt idx="33">
                  <c:v>3936.0007300000002</c:v>
                </c:pt>
                <c:pt idx="34">
                  <c:v>3934.0722700000001</c:v>
                </c:pt>
                <c:pt idx="35">
                  <c:v>3932.1437999999998</c:v>
                </c:pt>
                <c:pt idx="36">
                  <c:v>3930.21533</c:v>
                </c:pt>
                <c:pt idx="37">
                  <c:v>3928.2868699999999</c:v>
                </c:pt>
                <c:pt idx="38">
                  <c:v>3926.3584000000001</c:v>
                </c:pt>
                <c:pt idx="39">
                  <c:v>3924.4299299999998</c:v>
                </c:pt>
                <c:pt idx="40">
                  <c:v>3922.50146</c:v>
                </c:pt>
                <c:pt idx="41">
                  <c:v>3920.5729999999999</c:v>
                </c:pt>
                <c:pt idx="42">
                  <c:v>3918.64453</c:v>
                </c:pt>
                <c:pt idx="43">
                  <c:v>3916.7160600000002</c:v>
                </c:pt>
                <c:pt idx="44">
                  <c:v>3914.7876000000001</c:v>
                </c:pt>
                <c:pt idx="45">
                  <c:v>3912.8591299999998</c:v>
                </c:pt>
                <c:pt idx="46">
                  <c:v>3910.93066</c:v>
                </c:pt>
                <c:pt idx="47">
                  <c:v>3909.0021999999999</c:v>
                </c:pt>
                <c:pt idx="48">
                  <c:v>3907.0737300000001</c:v>
                </c:pt>
                <c:pt idx="49">
                  <c:v>3905.1452599999998</c:v>
                </c:pt>
                <c:pt idx="50">
                  <c:v>3903.2168000000001</c:v>
                </c:pt>
                <c:pt idx="51">
                  <c:v>3901.2883299999999</c:v>
                </c:pt>
                <c:pt idx="52">
                  <c:v>3899.35986</c:v>
                </c:pt>
                <c:pt idx="53">
                  <c:v>3897.4313999999999</c:v>
                </c:pt>
                <c:pt idx="54">
                  <c:v>3895.5029300000001</c:v>
                </c:pt>
                <c:pt idx="55">
                  <c:v>3893.5744599999998</c:v>
                </c:pt>
                <c:pt idx="56">
                  <c:v>3891.6460000000002</c:v>
                </c:pt>
                <c:pt idx="57">
                  <c:v>3889.7175299999999</c:v>
                </c:pt>
                <c:pt idx="58">
                  <c:v>3887.7890600000001</c:v>
                </c:pt>
                <c:pt idx="59">
                  <c:v>3885.8606</c:v>
                </c:pt>
                <c:pt idx="60">
                  <c:v>3883.9321300000001</c:v>
                </c:pt>
                <c:pt idx="61">
                  <c:v>3882.0036599999999</c:v>
                </c:pt>
                <c:pt idx="62">
                  <c:v>3880.0752000000002</c:v>
                </c:pt>
                <c:pt idx="63">
                  <c:v>3878.1467299999999</c:v>
                </c:pt>
                <c:pt idx="64">
                  <c:v>3876.2182600000001</c:v>
                </c:pt>
                <c:pt idx="65">
                  <c:v>3874.2897899999998</c:v>
                </c:pt>
                <c:pt idx="66">
                  <c:v>3872.3613300000002</c:v>
                </c:pt>
                <c:pt idx="67">
                  <c:v>3870.4328599999999</c:v>
                </c:pt>
                <c:pt idx="68">
                  <c:v>3868.5043900000001</c:v>
                </c:pt>
                <c:pt idx="69">
                  <c:v>3866.57593</c:v>
                </c:pt>
                <c:pt idx="70">
                  <c:v>3864.6474600000001</c:v>
                </c:pt>
                <c:pt idx="71">
                  <c:v>3862.7189899999998</c:v>
                </c:pt>
                <c:pt idx="72">
                  <c:v>3860.7905300000002</c:v>
                </c:pt>
                <c:pt idx="73">
                  <c:v>3858.8620599999999</c:v>
                </c:pt>
                <c:pt idx="74">
                  <c:v>3856.9335900000001</c:v>
                </c:pt>
                <c:pt idx="75">
                  <c:v>3855.00513</c:v>
                </c:pt>
                <c:pt idx="76">
                  <c:v>3853.0766600000002</c:v>
                </c:pt>
                <c:pt idx="77">
                  <c:v>3851.1481899999999</c:v>
                </c:pt>
                <c:pt idx="78">
                  <c:v>3849.2197299999998</c:v>
                </c:pt>
                <c:pt idx="79">
                  <c:v>3847.29126</c:v>
                </c:pt>
                <c:pt idx="80">
                  <c:v>3845.3627900000001</c:v>
                </c:pt>
                <c:pt idx="81">
                  <c:v>3843.43433</c:v>
                </c:pt>
                <c:pt idx="82">
                  <c:v>3841.5058600000002</c:v>
                </c:pt>
                <c:pt idx="83">
                  <c:v>3839.5773899999999</c:v>
                </c:pt>
                <c:pt idx="84">
                  <c:v>3837.6489299999998</c:v>
                </c:pt>
                <c:pt idx="85">
                  <c:v>3835.72046</c:v>
                </c:pt>
                <c:pt idx="86">
                  <c:v>3833.7919900000002</c:v>
                </c:pt>
                <c:pt idx="87">
                  <c:v>3831.8635300000001</c:v>
                </c:pt>
                <c:pt idx="88">
                  <c:v>3829.9350599999998</c:v>
                </c:pt>
                <c:pt idx="89">
                  <c:v>3828.00659</c:v>
                </c:pt>
                <c:pt idx="90">
                  <c:v>3826.0781299999999</c:v>
                </c:pt>
                <c:pt idx="91">
                  <c:v>3824.14966</c:v>
                </c:pt>
                <c:pt idx="92">
                  <c:v>3822.2211900000002</c:v>
                </c:pt>
                <c:pt idx="93">
                  <c:v>3820.2927199999999</c:v>
                </c:pt>
                <c:pt idx="94">
                  <c:v>3818.3642599999998</c:v>
                </c:pt>
                <c:pt idx="95">
                  <c:v>3816.43579</c:v>
                </c:pt>
                <c:pt idx="96">
                  <c:v>3814.5073200000002</c:v>
                </c:pt>
                <c:pt idx="97">
                  <c:v>3812.5788600000001</c:v>
                </c:pt>
                <c:pt idx="98">
                  <c:v>3810.6503899999998</c:v>
                </c:pt>
                <c:pt idx="99">
                  <c:v>3808.72192</c:v>
                </c:pt>
                <c:pt idx="100">
                  <c:v>3806.7934599999999</c:v>
                </c:pt>
                <c:pt idx="101">
                  <c:v>3804.86499</c:v>
                </c:pt>
                <c:pt idx="102">
                  <c:v>3802.9365200000002</c:v>
                </c:pt>
                <c:pt idx="103">
                  <c:v>3801.0080600000001</c:v>
                </c:pt>
                <c:pt idx="104">
                  <c:v>3799.0795899999998</c:v>
                </c:pt>
                <c:pt idx="105">
                  <c:v>3797.15112</c:v>
                </c:pt>
                <c:pt idx="106">
                  <c:v>3795.2226599999999</c:v>
                </c:pt>
                <c:pt idx="107">
                  <c:v>3793.2941900000001</c:v>
                </c:pt>
                <c:pt idx="108">
                  <c:v>3791.3657199999998</c:v>
                </c:pt>
                <c:pt idx="109">
                  <c:v>3789.4372600000002</c:v>
                </c:pt>
                <c:pt idx="110">
                  <c:v>3787.5087899999999</c:v>
                </c:pt>
                <c:pt idx="111">
                  <c:v>3785.58032</c:v>
                </c:pt>
                <c:pt idx="112">
                  <c:v>3783.6518599999999</c:v>
                </c:pt>
                <c:pt idx="113">
                  <c:v>3781.7233900000001</c:v>
                </c:pt>
                <c:pt idx="114">
                  <c:v>3779.7949199999998</c:v>
                </c:pt>
                <c:pt idx="115">
                  <c:v>3777.8664600000002</c:v>
                </c:pt>
                <c:pt idx="116">
                  <c:v>3775.9379899999999</c:v>
                </c:pt>
                <c:pt idx="117">
                  <c:v>3774.0095200000001</c:v>
                </c:pt>
                <c:pt idx="118">
                  <c:v>3772.0810499999998</c:v>
                </c:pt>
                <c:pt idx="119">
                  <c:v>3770.1525900000001</c:v>
                </c:pt>
                <c:pt idx="120">
                  <c:v>3768.2241199999999</c:v>
                </c:pt>
                <c:pt idx="121">
                  <c:v>3766.29565</c:v>
                </c:pt>
                <c:pt idx="122">
                  <c:v>3764.3671899999999</c:v>
                </c:pt>
                <c:pt idx="123">
                  <c:v>3762.4387200000001</c:v>
                </c:pt>
                <c:pt idx="124">
                  <c:v>3760.5102499999998</c:v>
                </c:pt>
                <c:pt idx="125">
                  <c:v>3758.5817900000002</c:v>
                </c:pt>
                <c:pt idx="126">
                  <c:v>3756.6533199999999</c:v>
                </c:pt>
                <c:pt idx="127">
                  <c:v>3754.7248500000001</c:v>
                </c:pt>
                <c:pt idx="128">
                  <c:v>3752.79639</c:v>
                </c:pt>
                <c:pt idx="129">
                  <c:v>3750.8679200000001</c:v>
                </c:pt>
                <c:pt idx="130">
                  <c:v>3748.9394499999999</c:v>
                </c:pt>
                <c:pt idx="131">
                  <c:v>3747.0109900000002</c:v>
                </c:pt>
                <c:pt idx="132">
                  <c:v>3745.0825199999999</c:v>
                </c:pt>
                <c:pt idx="133">
                  <c:v>3743.1540500000001</c:v>
                </c:pt>
                <c:pt idx="134">
                  <c:v>3741.22559</c:v>
                </c:pt>
                <c:pt idx="135">
                  <c:v>3739.2971200000002</c:v>
                </c:pt>
                <c:pt idx="136">
                  <c:v>3737.3686499999999</c:v>
                </c:pt>
                <c:pt idx="137">
                  <c:v>3735.4401899999998</c:v>
                </c:pt>
                <c:pt idx="138">
                  <c:v>3733.51172</c:v>
                </c:pt>
                <c:pt idx="139">
                  <c:v>3731.5832500000001</c:v>
                </c:pt>
                <c:pt idx="140">
                  <c:v>3729.65479</c:v>
                </c:pt>
                <c:pt idx="141">
                  <c:v>3727.7263200000002</c:v>
                </c:pt>
                <c:pt idx="142">
                  <c:v>3725.7978499999999</c:v>
                </c:pt>
                <c:pt idx="143">
                  <c:v>3723.8693800000001</c:v>
                </c:pt>
                <c:pt idx="144">
                  <c:v>3721.94092</c:v>
                </c:pt>
                <c:pt idx="145">
                  <c:v>3720.0124500000002</c:v>
                </c:pt>
                <c:pt idx="146">
                  <c:v>3718.0839799999999</c:v>
                </c:pt>
                <c:pt idx="147">
                  <c:v>3716.1555199999998</c:v>
                </c:pt>
                <c:pt idx="148">
                  <c:v>3714.22705</c:v>
                </c:pt>
                <c:pt idx="149">
                  <c:v>3712.2985800000001</c:v>
                </c:pt>
                <c:pt idx="150">
                  <c:v>3710.37012</c:v>
                </c:pt>
                <c:pt idx="151">
                  <c:v>3708.4416500000002</c:v>
                </c:pt>
                <c:pt idx="152">
                  <c:v>3706.5131799999999</c:v>
                </c:pt>
                <c:pt idx="153">
                  <c:v>3704.5847199999998</c:v>
                </c:pt>
                <c:pt idx="154">
                  <c:v>3702.65625</c:v>
                </c:pt>
                <c:pt idx="155">
                  <c:v>3700.7277800000002</c:v>
                </c:pt>
                <c:pt idx="156">
                  <c:v>3698.7993200000001</c:v>
                </c:pt>
                <c:pt idx="157">
                  <c:v>3696.8708499999998</c:v>
                </c:pt>
                <c:pt idx="158">
                  <c:v>3694.94238</c:v>
                </c:pt>
                <c:pt idx="159">
                  <c:v>3693.0139199999999</c:v>
                </c:pt>
                <c:pt idx="160">
                  <c:v>3691.08545</c:v>
                </c:pt>
                <c:pt idx="161">
                  <c:v>3689.1569800000002</c:v>
                </c:pt>
                <c:pt idx="162">
                  <c:v>3687.2285200000001</c:v>
                </c:pt>
                <c:pt idx="163">
                  <c:v>3685.3000499999998</c:v>
                </c:pt>
                <c:pt idx="164">
                  <c:v>3683.37158</c:v>
                </c:pt>
                <c:pt idx="165">
                  <c:v>3681.4431199999999</c:v>
                </c:pt>
                <c:pt idx="166">
                  <c:v>3679.5146500000001</c:v>
                </c:pt>
                <c:pt idx="167">
                  <c:v>3677.5861799999998</c:v>
                </c:pt>
                <c:pt idx="168">
                  <c:v>3675.65771</c:v>
                </c:pt>
                <c:pt idx="169">
                  <c:v>3673.7292499999999</c:v>
                </c:pt>
                <c:pt idx="170">
                  <c:v>3671.80078</c:v>
                </c:pt>
                <c:pt idx="171">
                  <c:v>3669.8723100000002</c:v>
                </c:pt>
                <c:pt idx="172">
                  <c:v>3667.9438500000001</c:v>
                </c:pt>
                <c:pt idx="173">
                  <c:v>3666.0153799999998</c:v>
                </c:pt>
                <c:pt idx="174">
                  <c:v>3664.08691</c:v>
                </c:pt>
                <c:pt idx="175">
                  <c:v>3662.1584499999999</c:v>
                </c:pt>
                <c:pt idx="176">
                  <c:v>3660.2299800000001</c:v>
                </c:pt>
                <c:pt idx="177">
                  <c:v>3658.3015099999998</c:v>
                </c:pt>
                <c:pt idx="178">
                  <c:v>3656.3730500000001</c:v>
                </c:pt>
                <c:pt idx="179">
                  <c:v>3654.4445799999999</c:v>
                </c:pt>
                <c:pt idx="180">
                  <c:v>3652.51611</c:v>
                </c:pt>
                <c:pt idx="181">
                  <c:v>3650.5876499999999</c:v>
                </c:pt>
                <c:pt idx="182">
                  <c:v>3648.6591800000001</c:v>
                </c:pt>
                <c:pt idx="183">
                  <c:v>3646.7307099999998</c:v>
                </c:pt>
                <c:pt idx="184">
                  <c:v>3644.8022500000002</c:v>
                </c:pt>
                <c:pt idx="185">
                  <c:v>3642.8737799999999</c:v>
                </c:pt>
                <c:pt idx="186">
                  <c:v>3640.9453100000001</c:v>
                </c:pt>
                <c:pt idx="187">
                  <c:v>3639.01685</c:v>
                </c:pt>
                <c:pt idx="188">
                  <c:v>3637.0883800000001</c:v>
                </c:pt>
                <c:pt idx="189">
                  <c:v>3635.1599099999999</c:v>
                </c:pt>
                <c:pt idx="190">
                  <c:v>3633.2314500000002</c:v>
                </c:pt>
                <c:pt idx="191">
                  <c:v>3631.3029799999999</c:v>
                </c:pt>
                <c:pt idx="192">
                  <c:v>3629.3745100000001</c:v>
                </c:pt>
                <c:pt idx="193">
                  <c:v>3627.4460399999998</c:v>
                </c:pt>
                <c:pt idx="194">
                  <c:v>3625.5175800000002</c:v>
                </c:pt>
                <c:pt idx="195">
                  <c:v>3623.5891099999999</c:v>
                </c:pt>
                <c:pt idx="196">
                  <c:v>3621.6606400000001</c:v>
                </c:pt>
                <c:pt idx="197">
                  <c:v>3619.73218</c:v>
                </c:pt>
                <c:pt idx="198">
                  <c:v>3617.8037100000001</c:v>
                </c:pt>
                <c:pt idx="199">
                  <c:v>3615.8752399999998</c:v>
                </c:pt>
                <c:pt idx="200">
                  <c:v>3613.9467800000002</c:v>
                </c:pt>
                <c:pt idx="201">
                  <c:v>3612.0183099999999</c:v>
                </c:pt>
                <c:pt idx="202">
                  <c:v>3610.0898400000001</c:v>
                </c:pt>
                <c:pt idx="203">
                  <c:v>3608.16138</c:v>
                </c:pt>
                <c:pt idx="204">
                  <c:v>3606.2329100000002</c:v>
                </c:pt>
                <c:pt idx="205">
                  <c:v>3604.3044399999999</c:v>
                </c:pt>
                <c:pt idx="206">
                  <c:v>3602.3759799999998</c:v>
                </c:pt>
                <c:pt idx="207">
                  <c:v>3600.44751</c:v>
                </c:pt>
                <c:pt idx="208">
                  <c:v>3598.5190400000001</c:v>
                </c:pt>
                <c:pt idx="209">
                  <c:v>3596.59058</c:v>
                </c:pt>
                <c:pt idx="210">
                  <c:v>3594.6621100000002</c:v>
                </c:pt>
                <c:pt idx="211">
                  <c:v>3592.7336399999999</c:v>
                </c:pt>
                <c:pt idx="212">
                  <c:v>3590.8051799999998</c:v>
                </c:pt>
                <c:pt idx="213">
                  <c:v>3588.87671</c:v>
                </c:pt>
                <c:pt idx="214">
                  <c:v>3586.9482400000002</c:v>
                </c:pt>
                <c:pt idx="215">
                  <c:v>3585.0197800000001</c:v>
                </c:pt>
                <c:pt idx="216">
                  <c:v>3583.0913099999998</c:v>
                </c:pt>
                <c:pt idx="217">
                  <c:v>3581.16284</c:v>
                </c:pt>
                <c:pt idx="218">
                  <c:v>3579.2343799999999</c:v>
                </c:pt>
                <c:pt idx="219">
                  <c:v>3577.30591</c:v>
                </c:pt>
                <c:pt idx="220">
                  <c:v>3575.3774400000002</c:v>
                </c:pt>
                <c:pt idx="221">
                  <c:v>3573.4489699999999</c:v>
                </c:pt>
                <c:pt idx="222">
                  <c:v>3571.5205099999998</c:v>
                </c:pt>
                <c:pt idx="223">
                  <c:v>3569.59204</c:v>
                </c:pt>
                <c:pt idx="224">
                  <c:v>3567.6635700000002</c:v>
                </c:pt>
                <c:pt idx="225">
                  <c:v>3565.7351100000001</c:v>
                </c:pt>
                <c:pt idx="226">
                  <c:v>3563.8066399999998</c:v>
                </c:pt>
                <c:pt idx="227">
                  <c:v>3561.87817</c:v>
                </c:pt>
                <c:pt idx="228">
                  <c:v>3559.9497099999999</c:v>
                </c:pt>
                <c:pt idx="229">
                  <c:v>3558.02124</c:v>
                </c:pt>
                <c:pt idx="230">
                  <c:v>3556.0927700000002</c:v>
                </c:pt>
                <c:pt idx="231">
                  <c:v>3554.1643100000001</c:v>
                </c:pt>
                <c:pt idx="232">
                  <c:v>3552.2358399999998</c:v>
                </c:pt>
                <c:pt idx="233">
                  <c:v>3550.30737</c:v>
                </c:pt>
                <c:pt idx="234">
                  <c:v>3548.3789099999999</c:v>
                </c:pt>
                <c:pt idx="235">
                  <c:v>3546.4504400000001</c:v>
                </c:pt>
                <c:pt idx="236">
                  <c:v>3544.5219699999998</c:v>
                </c:pt>
                <c:pt idx="237">
                  <c:v>3542.5935100000002</c:v>
                </c:pt>
                <c:pt idx="238">
                  <c:v>3540.6650399999999</c:v>
                </c:pt>
                <c:pt idx="239">
                  <c:v>3538.73657</c:v>
                </c:pt>
                <c:pt idx="240">
                  <c:v>3536.8081099999999</c:v>
                </c:pt>
                <c:pt idx="241">
                  <c:v>3534.8796400000001</c:v>
                </c:pt>
                <c:pt idx="242">
                  <c:v>3532.9511699999998</c:v>
                </c:pt>
                <c:pt idx="243">
                  <c:v>3531.0227100000002</c:v>
                </c:pt>
                <c:pt idx="244">
                  <c:v>3529.0942399999999</c:v>
                </c:pt>
                <c:pt idx="245">
                  <c:v>3527.1657700000001</c:v>
                </c:pt>
                <c:pt idx="246">
                  <c:v>3525.2372999999998</c:v>
                </c:pt>
                <c:pt idx="247">
                  <c:v>3523.3088400000001</c:v>
                </c:pt>
                <c:pt idx="248">
                  <c:v>3521.3803699999999</c:v>
                </c:pt>
                <c:pt idx="249">
                  <c:v>3519.4519</c:v>
                </c:pt>
                <c:pt idx="250">
                  <c:v>3517.5234399999999</c:v>
                </c:pt>
                <c:pt idx="251">
                  <c:v>3515.5949700000001</c:v>
                </c:pt>
                <c:pt idx="252">
                  <c:v>3513.6664999999998</c:v>
                </c:pt>
                <c:pt idx="253">
                  <c:v>3511.7380400000002</c:v>
                </c:pt>
                <c:pt idx="254">
                  <c:v>3509.8095699999999</c:v>
                </c:pt>
                <c:pt idx="255">
                  <c:v>3507.8811000000001</c:v>
                </c:pt>
                <c:pt idx="256">
                  <c:v>3505.95264</c:v>
                </c:pt>
                <c:pt idx="257">
                  <c:v>3504.0241700000001</c:v>
                </c:pt>
                <c:pt idx="258">
                  <c:v>3502.0956999999999</c:v>
                </c:pt>
                <c:pt idx="259">
                  <c:v>3500.1672400000002</c:v>
                </c:pt>
                <c:pt idx="260">
                  <c:v>3498.2387699999999</c:v>
                </c:pt>
                <c:pt idx="261">
                  <c:v>3496.3103000000001</c:v>
                </c:pt>
                <c:pt idx="262">
                  <c:v>3494.38184</c:v>
                </c:pt>
                <c:pt idx="263">
                  <c:v>3492.4533700000002</c:v>
                </c:pt>
                <c:pt idx="264">
                  <c:v>3490.5248999999999</c:v>
                </c:pt>
                <c:pt idx="265">
                  <c:v>3488.5964399999998</c:v>
                </c:pt>
                <c:pt idx="266">
                  <c:v>3486.66797</c:v>
                </c:pt>
                <c:pt idx="267">
                  <c:v>3484.7395000000001</c:v>
                </c:pt>
                <c:pt idx="268">
                  <c:v>3482.81104</c:v>
                </c:pt>
                <c:pt idx="269">
                  <c:v>3480.8825700000002</c:v>
                </c:pt>
                <c:pt idx="270">
                  <c:v>3478.9540999999999</c:v>
                </c:pt>
                <c:pt idx="271">
                  <c:v>3477.0256300000001</c:v>
                </c:pt>
                <c:pt idx="272">
                  <c:v>3475.09717</c:v>
                </c:pt>
                <c:pt idx="273">
                  <c:v>3473.1687000000002</c:v>
                </c:pt>
                <c:pt idx="274">
                  <c:v>3471.2402299999999</c:v>
                </c:pt>
                <c:pt idx="275">
                  <c:v>3469.3117699999998</c:v>
                </c:pt>
                <c:pt idx="276">
                  <c:v>3467.3833</c:v>
                </c:pt>
                <c:pt idx="277">
                  <c:v>3465.4548300000001</c:v>
                </c:pt>
                <c:pt idx="278">
                  <c:v>3463.52637</c:v>
                </c:pt>
                <c:pt idx="279">
                  <c:v>3461.5979000000002</c:v>
                </c:pt>
                <c:pt idx="280">
                  <c:v>3459.6694299999999</c:v>
                </c:pt>
                <c:pt idx="281">
                  <c:v>3457.7409699999998</c:v>
                </c:pt>
                <c:pt idx="282">
                  <c:v>3455.8125</c:v>
                </c:pt>
                <c:pt idx="283">
                  <c:v>3453.8840300000002</c:v>
                </c:pt>
                <c:pt idx="284">
                  <c:v>3451.9555700000001</c:v>
                </c:pt>
                <c:pt idx="285">
                  <c:v>3450.0270999999998</c:v>
                </c:pt>
                <c:pt idx="286">
                  <c:v>3448.09863</c:v>
                </c:pt>
                <c:pt idx="287">
                  <c:v>3446.1701699999999</c:v>
                </c:pt>
                <c:pt idx="288">
                  <c:v>3444.2417</c:v>
                </c:pt>
                <c:pt idx="289">
                  <c:v>3442.3132300000002</c:v>
                </c:pt>
                <c:pt idx="290">
                  <c:v>3440.3847700000001</c:v>
                </c:pt>
                <c:pt idx="291">
                  <c:v>3438.4562999999998</c:v>
                </c:pt>
                <c:pt idx="292">
                  <c:v>3436.52783</c:v>
                </c:pt>
                <c:pt idx="293">
                  <c:v>3434.5993699999999</c:v>
                </c:pt>
                <c:pt idx="294">
                  <c:v>3432.6709000000001</c:v>
                </c:pt>
                <c:pt idx="295">
                  <c:v>3430.7424299999998</c:v>
                </c:pt>
                <c:pt idx="296">
                  <c:v>3428.81396</c:v>
                </c:pt>
                <c:pt idx="297">
                  <c:v>3426.8854999999999</c:v>
                </c:pt>
                <c:pt idx="298">
                  <c:v>3424.95703</c:v>
                </c:pt>
                <c:pt idx="299">
                  <c:v>3423.0285600000002</c:v>
                </c:pt>
                <c:pt idx="300">
                  <c:v>3421.1001000000001</c:v>
                </c:pt>
                <c:pt idx="301">
                  <c:v>3419.1716299999998</c:v>
                </c:pt>
                <c:pt idx="302">
                  <c:v>3417.24316</c:v>
                </c:pt>
                <c:pt idx="303">
                  <c:v>3415.3146999999999</c:v>
                </c:pt>
                <c:pt idx="304">
                  <c:v>3413.3862300000001</c:v>
                </c:pt>
                <c:pt idx="305">
                  <c:v>3411.4577599999998</c:v>
                </c:pt>
                <c:pt idx="306">
                  <c:v>3409.5293000000001</c:v>
                </c:pt>
                <c:pt idx="307">
                  <c:v>3407.6008299999999</c:v>
                </c:pt>
                <c:pt idx="308">
                  <c:v>3405.67236</c:v>
                </c:pt>
                <c:pt idx="309">
                  <c:v>3403.7438999999999</c:v>
                </c:pt>
                <c:pt idx="310">
                  <c:v>3401.8154300000001</c:v>
                </c:pt>
                <c:pt idx="311">
                  <c:v>3399.8869599999998</c:v>
                </c:pt>
                <c:pt idx="312">
                  <c:v>3397.9585000000002</c:v>
                </c:pt>
                <c:pt idx="313">
                  <c:v>3396.0300299999999</c:v>
                </c:pt>
                <c:pt idx="314">
                  <c:v>3394.1015600000001</c:v>
                </c:pt>
                <c:pt idx="315">
                  <c:v>3392.1731</c:v>
                </c:pt>
                <c:pt idx="316">
                  <c:v>3390.2446300000001</c:v>
                </c:pt>
                <c:pt idx="317">
                  <c:v>3388.3161599999999</c:v>
                </c:pt>
                <c:pt idx="318">
                  <c:v>3386.3877000000002</c:v>
                </c:pt>
                <c:pt idx="319">
                  <c:v>3384.4592299999999</c:v>
                </c:pt>
                <c:pt idx="320">
                  <c:v>3382.5307600000001</c:v>
                </c:pt>
                <c:pt idx="321">
                  <c:v>3380.6022899999998</c:v>
                </c:pt>
                <c:pt idx="322">
                  <c:v>3378.6738300000002</c:v>
                </c:pt>
                <c:pt idx="323">
                  <c:v>3376.7453599999999</c:v>
                </c:pt>
                <c:pt idx="324">
                  <c:v>3374.8168900000001</c:v>
                </c:pt>
                <c:pt idx="325">
                  <c:v>3372.88843</c:v>
                </c:pt>
                <c:pt idx="326">
                  <c:v>3370.9599600000001</c:v>
                </c:pt>
                <c:pt idx="327">
                  <c:v>3369.0314899999998</c:v>
                </c:pt>
                <c:pt idx="328">
                  <c:v>3367.1030300000002</c:v>
                </c:pt>
                <c:pt idx="329">
                  <c:v>3365.1745599999999</c:v>
                </c:pt>
                <c:pt idx="330">
                  <c:v>3363.2460900000001</c:v>
                </c:pt>
                <c:pt idx="331">
                  <c:v>3361.31763</c:v>
                </c:pt>
                <c:pt idx="332">
                  <c:v>3359.3891600000002</c:v>
                </c:pt>
                <c:pt idx="333">
                  <c:v>3357.4606899999999</c:v>
                </c:pt>
                <c:pt idx="334">
                  <c:v>3355.5322299999998</c:v>
                </c:pt>
                <c:pt idx="335">
                  <c:v>3353.60376</c:v>
                </c:pt>
                <c:pt idx="336">
                  <c:v>3351.6752900000001</c:v>
                </c:pt>
                <c:pt idx="337">
                  <c:v>3349.74683</c:v>
                </c:pt>
                <c:pt idx="338">
                  <c:v>3347.8183600000002</c:v>
                </c:pt>
                <c:pt idx="339">
                  <c:v>3345.8898899999999</c:v>
                </c:pt>
                <c:pt idx="340">
                  <c:v>3343.9614299999998</c:v>
                </c:pt>
                <c:pt idx="341">
                  <c:v>3342.03296</c:v>
                </c:pt>
                <c:pt idx="342">
                  <c:v>3340.1044900000002</c:v>
                </c:pt>
                <c:pt idx="343">
                  <c:v>3338.1760300000001</c:v>
                </c:pt>
                <c:pt idx="344">
                  <c:v>3336.2475599999998</c:v>
                </c:pt>
                <c:pt idx="345">
                  <c:v>3334.31909</c:v>
                </c:pt>
                <c:pt idx="346">
                  <c:v>3332.3906299999999</c:v>
                </c:pt>
                <c:pt idx="347">
                  <c:v>3330.46216</c:v>
                </c:pt>
                <c:pt idx="348">
                  <c:v>3328.5336900000002</c:v>
                </c:pt>
                <c:pt idx="349">
                  <c:v>3326.6052199999999</c:v>
                </c:pt>
                <c:pt idx="350">
                  <c:v>3324.6767599999998</c:v>
                </c:pt>
                <c:pt idx="351">
                  <c:v>3322.74829</c:v>
                </c:pt>
                <c:pt idx="352">
                  <c:v>3320.8198200000002</c:v>
                </c:pt>
                <c:pt idx="353">
                  <c:v>3318.8913600000001</c:v>
                </c:pt>
                <c:pt idx="354">
                  <c:v>3316.9628899999998</c:v>
                </c:pt>
                <c:pt idx="355">
                  <c:v>3315.03442</c:v>
                </c:pt>
                <c:pt idx="356">
                  <c:v>3313.1059599999999</c:v>
                </c:pt>
                <c:pt idx="357">
                  <c:v>3311.17749</c:v>
                </c:pt>
                <c:pt idx="358">
                  <c:v>3309.2490200000002</c:v>
                </c:pt>
                <c:pt idx="359">
                  <c:v>3307.3205600000001</c:v>
                </c:pt>
                <c:pt idx="360">
                  <c:v>3305.3920899999998</c:v>
                </c:pt>
                <c:pt idx="361">
                  <c:v>3303.46362</c:v>
                </c:pt>
                <c:pt idx="362">
                  <c:v>3301.5351599999999</c:v>
                </c:pt>
                <c:pt idx="363">
                  <c:v>3299.6066900000001</c:v>
                </c:pt>
                <c:pt idx="364">
                  <c:v>3297.6782199999998</c:v>
                </c:pt>
                <c:pt idx="365">
                  <c:v>3295.7497600000002</c:v>
                </c:pt>
                <c:pt idx="366">
                  <c:v>3293.8212899999999</c:v>
                </c:pt>
                <c:pt idx="367">
                  <c:v>3291.89282</c:v>
                </c:pt>
                <c:pt idx="368">
                  <c:v>3289.9643599999999</c:v>
                </c:pt>
                <c:pt idx="369">
                  <c:v>3288.0358900000001</c:v>
                </c:pt>
                <c:pt idx="370">
                  <c:v>3286.1074199999998</c:v>
                </c:pt>
                <c:pt idx="371">
                  <c:v>3284.1789600000002</c:v>
                </c:pt>
                <c:pt idx="372">
                  <c:v>3282.2504899999999</c:v>
                </c:pt>
                <c:pt idx="373">
                  <c:v>3280.3220200000001</c:v>
                </c:pt>
                <c:pt idx="374">
                  <c:v>3278.3935499999998</c:v>
                </c:pt>
                <c:pt idx="375">
                  <c:v>3276.4650900000001</c:v>
                </c:pt>
                <c:pt idx="376">
                  <c:v>3274.5366199999999</c:v>
                </c:pt>
                <c:pt idx="377">
                  <c:v>3272.60815</c:v>
                </c:pt>
                <c:pt idx="378">
                  <c:v>3270.6796899999999</c:v>
                </c:pt>
                <c:pt idx="379">
                  <c:v>3268.7512200000001</c:v>
                </c:pt>
                <c:pt idx="380">
                  <c:v>3266.8227499999998</c:v>
                </c:pt>
                <c:pt idx="381">
                  <c:v>3264.8942900000002</c:v>
                </c:pt>
                <c:pt idx="382">
                  <c:v>3262.9658199999999</c:v>
                </c:pt>
                <c:pt idx="383">
                  <c:v>3261.0373500000001</c:v>
                </c:pt>
                <c:pt idx="384">
                  <c:v>3259.10889</c:v>
                </c:pt>
                <c:pt idx="385">
                  <c:v>3257.1804200000001</c:v>
                </c:pt>
                <c:pt idx="386">
                  <c:v>3255.2519499999999</c:v>
                </c:pt>
                <c:pt idx="387">
                  <c:v>3253.3234900000002</c:v>
                </c:pt>
                <c:pt idx="388">
                  <c:v>3251.3950199999999</c:v>
                </c:pt>
                <c:pt idx="389">
                  <c:v>3249.4665500000001</c:v>
                </c:pt>
                <c:pt idx="390">
                  <c:v>3247.53809</c:v>
                </c:pt>
                <c:pt idx="391">
                  <c:v>3245.6096200000002</c:v>
                </c:pt>
                <c:pt idx="392">
                  <c:v>3243.6811499999999</c:v>
                </c:pt>
                <c:pt idx="393">
                  <c:v>3241.7526899999998</c:v>
                </c:pt>
                <c:pt idx="394">
                  <c:v>3239.82422</c:v>
                </c:pt>
                <c:pt idx="395">
                  <c:v>3237.8957500000001</c:v>
                </c:pt>
                <c:pt idx="396">
                  <c:v>3235.96729</c:v>
                </c:pt>
                <c:pt idx="397">
                  <c:v>3234.0388200000002</c:v>
                </c:pt>
                <c:pt idx="398">
                  <c:v>3232.1103499999999</c:v>
                </c:pt>
                <c:pt idx="399">
                  <c:v>3230.1818800000001</c:v>
                </c:pt>
                <c:pt idx="400">
                  <c:v>3228.25342</c:v>
                </c:pt>
                <c:pt idx="401">
                  <c:v>3226.3249500000002</c:v>
                </c:pt>
                <c:pt idx="402">
                  <c:v>3224.3964799999999</c:v>
                </c:pt>
                <c:pt idx="403">
                  <c:v>3222.4680199999998</c:v>
                </c:pt>
                <c:pt idx="404">
                  <c:v>3220.53955</c:v>
                </c:pt>
                <c:pt idx="405">
                  <c:v>3218.6110800000001</c:v>
                </c:pt>
                <c:pt idx="406">
                  <c:v>3216.68262</c:v>
                </c:pt>
                <c:pt idx="407">
                  <c:v>3214.7541500000002</c:v>
                </c:pt>
                <c:pt idx="408">
                  <c:v>3212.8256799999999</c:v>
                </c:pt>
                <c:pt idx="409">
                  <c:v>3210.8972199999998</c:v>
                </c:pt>
                <c:pt idx="410">
                  <c:v>3208.96875</c:v>
                </c:pt>
                <c:pt idx="411">
                  <c:v>3207.0402800000002</c:v>
                </c:pt>
                <c:pt idx="412">
                  <c:v>3205.1118200000001</c:v>
                </c:pt>
                <c:pt idx="413">
                  <c:v>3203.1833499999998</c:v>
                </c:pt>
                <c:pt idx="414">
                  <c:v>3201.25488</c:v>
                </c:pt>
                <c:pt idx="415">
                  <c:v>3199.3264199999999</c:v>
                </c:pt>
                <c:pt idx="416">
                  <c:v>3197.39795</c:v>
                </c:pt>
                <c:pt idx="417">
                  <c:v>3195.4694800000002</c:v>
                </c:pt>
                <c:pt idx="418">
                  <c:v>3193.5410200000001</c:v>
                </c:pt>
                <c:pt idx="419">
                  <c:v>3191.6125499999998</c:v>
                </c:pt>
                <c:pt idx="420">
                  <c:v>3189.68408</c:v>
                </c:pt>
                <c:pt idx="421">
                  <c:v>3187.7556199999999</c:v>
                </c:pt>
                <c:pt idx="422">
                  <c:v>3185.8271500000001</c:v>
                </c:pt>
                <c:pt idx="423">
                  <c:v>3183.8986799999998</c:v>
                </c:pt>
                <c:pt idx="424">
                  <c:v>3181.97021</c:v>
                </c:pt>
                <c:pt idx="425">
                  <c:v>3180.0417499999999</c:v>
                </c:pt>
                <c:pt idx="426">
                  <c:v>3178.11328</c:v>
                </c:pt>
                <c:pt idx="427">
                  <c:v>3176.1848100000002</c:v>
                </c:pt>
                <c:pt idx="428">
                  <c:v>3174.2563500000001</c:v>
                </c:pt>
                <c:pt idx="429">
                  <c:v>3172.3278799999998</c:v>
                </c:pt>
                <c:pt idx="430">
                  <c:v>3170.39941</c:v>
                </c:pt>
                <c:pt idx="431">
                  <c:v>3168.4709499999999</c:v>
                </c:pt>
                <c:pt idx="432">
                  <c:v>3166.5424800000001</c:v>
                </c:pt>
                <c:pt idx="433">
                  <c:v>3164.6140099999998</c:v>
                </c:pt>
                <c:pt idx="434">
                  <c:v>3162.6855500000001</c:v>
                </c:pt>
                <c:pt idx="435">
                  <c:v>3160.7570799999999</c:v>
                </c:pt>
                <c:pt idx="436">
                  <c:v>3158.82861</c:v>
                </c:pt>
                <c:pt idx="437">
                  <c:v>3156.9001499999999</c:v>
                </c:pt>
                <c:pt idx="438">
                  <c:v>3154.9716800000001</c:v>
                </c:pt>
                <c:pt idx="439">
                  <c:v>3153.0432099999998</c:v>
                </c:pt>
                <c:pt idx="440">
                  <c:v>3151.1147500000002</c:v>
                </c:pt>
                <c:pt idx="441">
                  <c:v>3149.1862799999999</c:v>
                </c:pt>
                <c:pt idx="442">
                  <c:v>3147.2578100000001</c:v>
                </c:pt>
                <c:pt idx="443">
                  <c:v>3145.32935</c:v>
                </c:pt>
                <c:pt idx="444">
                  <c:v>3143.4008800000001</c:v>
                </c:pt>
                <c:pt idx="445">
                  <c:v>3141.4724099999999</c:v>
                </c:pt>
                <c:pt idx="446">
                  <c:v>3139.5439500000002</c:v>
                </c:pt>
                <c:pt idx="447">
                  <c:v>3137.6154799999999</c:v>
                </c:pt>
                <c:pt idx="448">
                  <c:v>3135.6870100000001</c:v>
                </c:pt>
                <c:pt idx="449">
                  <c:v>3133.7585399999998</c:v>
                </c:pt>
                <c:pt idx="450">
                  <c:v>3131.8300800000002</c:v>
                </c:pt>
                <c:pt idx="451">
                  <c:v>3129.9016099999999</c:v>
                </c:pt>
                <c:pt idx="452">
                  <c:v>3127.9731400000001</c:v>
                </c:pt>
                <c:pt idx="453">
                  <c:v>3126.04468</c:v>
                </c:pt>
                <c:pt idx="454">
                  <c:v>3124.1162100000001</c:v>
                </c:pt>
                <c:pt idx="455">
                  <c:v>3122.1877399999998</c:v>
                </c:pt>
                <c:pt idx="456">
                  <c:v>3120.2592800000002</c:v>
                </c:pt>
                <c:pt idx="457">
                  <c:v>3118.3308099999999</c:v>
                </c:pt>
                <c:pt idx="458">
                  <c:v>3116.4023400000001</c:v>
                </c:pt>
                <c:pt idx="459">
                  <c:v>3114.47388</c:v>
                </c:pt>
                <c:pt idx="460">
                  <c:v>3112.5454100000002</c:v>
                </c:pt>
                <c:pt idx="461">
                  <c:v>3110.6169399999999</c:v>
                </c:pt>
                <c:pt idx="462">
                  <c:v>3108.6884799999998</c:v>
                </c:pt>
                <c:pt idx="463">
                  <c:v>3106.76001</c:v>
                </c:pt>
                <c:pt idx="464">
                  <c:v>3104.8315400000001</c:v>
                </c:pt>
                <c:pt idx="465">
                  <c:v>3102.90308</c:v>
                </c:pt>
                <c:pt idx="466">
                  <c:v>3100.9746100000002</c:v>
                </c:pt>
                <c:pt idx="467">
                  <c:v>3099.0461399999999</c:v>
                </c:pt>
                <c:pt idx="468">
                  <c:v>3097.1176799999998</c:v>
                </c:pt>
                <c:pt idx="469">
                  <c:v>3095.18921</c:v>
                </c:pt>
                <c:pt idx="470">
                  <c:v>3093.2607400000002</c:v>
                </c:pt>
                <c:pt idx="471">
                  <c:v>3091.3322800000001</c:v>
                </c:pt>
                <c:pt idx="472">
                  <c:v>3089.4038099999998</c:v>
                </c:pt>
                <c:pt idx="473">
                  <c:v>3087.47534</c:v>
                </c:pt>
                <c:pt idx="474">
                  <c:v>3085.5468799999999</c:v>
                </c:pt>
                <c:pt idx="475">
                  <c:v>3083.61841</c:v>
                </c:pt>
                <c:pt idx="476">
                  <c:v>3081.6899400000002</c:v>
                </c:pt>
                <c:pt idx="477">
                  <c:v>3079.7614699999999</c:v>
                </c:pt>
                <c:pt idx="478">
                  <c:v>3077.8330099999998</c:v>
                </c:pt>
                <c:pt idx="479">
                  <c:v>3075.90454</c:v>
                </c:pt>
                <c:pt idx="480">
                  <c:v>3073.9760700000002</c:v>
                </c:pt>
                <c:pt idx="481">
                  <c:v>3072.0476100000001</c:v>
                </c:pt>
                <c:pt idx="482">
                  <c:v>3070.1191399999998</c:v>
                </c:pt>
                <c:pt idx="483">
                  <c:v>3068.19067</c:v>
                </c:pt>
                <c:pt idx="484">
                  <c:v>3066.2622099999999</c:v>
                </c:pt>
                <c:pt idx="485">
                  <c:v>3064.33374</c:v>
                </c:pt>
                <c:pt idx="486">
                  <c:v>3062.4052700000002</c:v>
                </c:pt>
                <c:pt idx="487">
                  <c:v>3060.4768100000001</c:v>
                </c:pt>
                <c:pt idx="488">
                  <c:v>3058.5483399999998</c:v>
                </c:pt>
                <c:pt idx="489">
                  <c:v>3056.61987</c:v>
                </c:pt>
                <c:pt idx="490">
                  <c:v>3054.6914099999999</c:v>
                </c:pt>
                <c:pt idx="491">
                  <c:v>3052.7629400000001</c:v>
                </c:pt>
                <c:pt idx="492">
                  <c:v>3050.8344699999998</c:v>
                </c:pt>
                <c:pt idx="493">
                  <c:v>3048.9060100000002</c:v>
                </c:pt>
                <c:pt idx="494">
                  <c:v>3046.9775399999999</c:v>
                </c:pt>
                <c:pt idx="495">
                  <c:v>3045.04907</c:v>
                </c:pt>
                <c:pt idx="496">
                  <c:v>3043.1206099999999</c:v>
                </c:pt>
                <c:pt idx="497">
                  <c:v>3041.1921400000001</c:v>
                </c:pt>
                <c:pt idx="498">
                  <c:v>3039.2636699999998</c:v>
                </c:pt>
                <c:pt idx="499">
                  <c:v>3037.3352100000002</c:v>
                </c:pt>
                <c:pt idx="500">
                  <c:v>3035.4067399999999</c:v>
                </c:pt>
                <c:pt idx="501">
                  <c:v>3033.4782700000001</c:v>
                </c:pt>
                <c:pt idx="502">
                  <c:v>3031.5497999999998</c:v>
                </c:pt>
                <c:pt idx="503">
                  <c:v>3029.6213400000001</c:v>
                </c:pt>
                <c:pt idx="504">
                  <c:v>3027.6928699999999</c:v>
                </c:pt>
                <c:pt idx="505">
                  <c:v>3025.7644</c:v>
                </c:pt>
                <c:pt idx="506">
                  <c:v>3023.8359399999999</c:v>
                </c:pt>
                <c:pt idx="507">
                  <c:v>3021.9074700000001</c:v>
                </c:pt>
                <c:pt idx="508">
                  <c:v>3019.9789999999998</c:v>
                </c:pt>
                <c:pt idx="509">
                  <c:v>3018.0505400000002</c:v>
                </c:pt>
                <c:pt idx="510">
                  <c:v>3016.1220699999999</c:v>
                </c:pt>
                <c:pt idx="511">
                  <c:v>3014.1936000000001</c:v>
                </c:pt>
                <c:pt idx="512">
                  <c:v>3012.26514</c:v>
                </c:pt>
                <c:pt idx="513">
                  <c:v>3010.3366700000001</c:v>
                </c:pt>
                <c:pt idx="514">
                  <c:v>3008.4081999999999</c:v>
                </c:pt>
                <c:pt idx="515">
                  <c:v>3006.4797400000002</c:v>
                </c:pt>
                <c:pt idx="516">
                  <c:v>3004.5512699999999</c:v>
                </c:pt>
                <c:pt idx="517">
                  <c:v>3002.6228000000001</c:v>
                </c:pt>
                <c:pt idx="518">
                  <c:v>3000.69434</c:v>
                </c:pt>
                <c:pt idx="519">
                  <c:v>2998.7658700000002</c:v>
                </c:pt>
                <c:pt idx="520">
                  <c:v>2996.8373999999999</c:v>
                </c:pt>
                <c:pt idx="521">
                  <c:v>2994.9089399999998</c:v>
                </c:pt>
                <c:pt idx="522">
                  <c:v>2992.98047</c:v>
                </c:pt>
                <c:pt idx="523">
                  <c:v>2991.0520000000001</c:v>
                </c:pt>
                <c:pt idx="524">
                  <c:v>2989.12354</c:v>
                </c:pt>
                <c:pt idx="525">
                  <c:v>2987.1950700000002</c:v>
                </c:pt>
                <c:pt idx="526">
                  <c:v>2985.2665999999999</c:v>
                </c:pt>
                <c:pt idx="527">
                  <c:v>2983.3381300000001</c:v>
                </c:pt>
                <c:pt idx="528">
                  <c:v>2981.40967</c:v>
                </c:pt>
                <c:pt idx="529">
                  <c:v>2979.4812000000002</c:v>
                </c:pt>
                <c:pt idx="530">
                  <c:v>2977.5527299999999</c:v>
                </c:pt>
                <c:pt idx="531">
                  <c:v>2975.6242699999998</c:v>
                </c:pt>
                <c:pt idx="532">
                  <c:v>2973.6958</c:v>
                </c:pt>
                <c:pt idx="533">
                  <c:v>2971.7673300000001</c:v>
                </c:pt>
                <c:pt idx="534">
                  <c:v>2969.83887</c:v>
                </c:pt>
                <c:pt idx="535">
                  <c:v>2967.9104000000002</c:v>
                </c:pt>
                <c:pt idx="536">
                  <c:v>2965.9819299999999</c:v>
                </c:pt>
                <c:pt idx="537">
                  <c:v>2964.0534699999998</c:v>
                </c:pt>
                <c:pt idx="538">
                  <c:v>2962.125</c:v>
                </c:pt>
                <c:pt idx="539">
                  <c:v>2960.1965300000002</c:v>
                </c:pt>
                <c:pt idx="540">
                  <c:v>2958.2680700000001</c:v>
                </c:pt>
                <c:pt idx="541">
                  <c:v>2956.3395999999998</c:v>
                </c:pt>
                <c:pt idx="542">
                  <c:v>2954.41113</c:v>
                </c:pt>
                <c:pt idx="543">
                  <c:v>2952.4826699999999</c:v>
                </c:pt>
                <c:pt idx="544">
                  <c:v>2950.5542</c:v>
                </c:pt>
                <c:pt idx="545">
                  <c:v>2948.6257300000002</c:v>
                </c:pt>
                <c:pt idx="546">
                  <c:v>2946.6972700000001</c:v>
                </c:pt>
                <c:pt idx="547">
                  <c:v>2944.7687999999998</c:v>
                </c:pt>
                <c:pt idx="548">
                  <c:v>2942.84033</c:v>
                </c:pt>
                <c:pt idx="549">
                  <c:v>2940.9118699999999</c:v>
                </c:pt>
                <c:pt idx="550">
                  <c:v>2938.9834000000001</c:v>
                </c:pt>
                <c:pt idx="551">
                  <c:v>2937.0549299999998</c:v>
                </c:pt>
                <c:pt idx="552">
                  <c:v>2935.12646</c:v>
                </c:pt>
                <c:pt idx="553">
                  <c:v>2933.1979999999999</c:v>
                </c:pt>
                <c:pt idx="554">
                  <c:v>2931.26953</c:v>
                </c:pt>
                <c:pt idx="555">
                  <c:v>2929.3410600000002</c:v>
                </c:pt>
                <c:pt idx="556">
                  <c:v>2927.4126000000001</c:v>
                </c:pt>
                <c:pt idx="557">
                  <c:v>2925.4841299999998</c:v>
                </c:pt>
                <c:pt idx="558">
                  <c:v>2923.55566</c:v>
                </c:pt>
                <c:pt idx="559">
                  <c:v>2921.6271999999999</c:v>
                </c:pt>
                <c:pt idx="560">
                  <c:v>2919.6987300000001</c:v>
                </c:pt>
                <c:pt idx="561">
                  <c:v>2917.7702599999998</c:v>
                </c:pt>
                <c:pt idx="562">
                  <c:v>2915.8418000000001</c:v>
                </c:pt>
                <c:pt idx="563">
                  <c:v>2913.9133299999999</c:v>
                </c:pt>
                <c:pt idx="564">
                  <c:v>2911.98486</c:v>
                </c:pt>
                <c:pt idx="565">
                  <c:v>2910.0563999999999</c:v>
                </c:pt>
                <c:pt idx="566">
                  <c:v>2908.1279300000001</c:v>
                </c:pt>
                <c:pt idx="567">
                  <c:v>2906.1994599999998</c:v>
                </c:pt>
                <c:pt idx="568">
                  <c:v>2904.2710000000002</c:v>
                </c:pt>
                <c:pt idx="569">
                  <c:v>2902.3425299999999</c:v>
                </c:pt>
                <c:pt idx="570">
                  <c:v>2900.4140600000001</c:v>
                </c:pt>
                <c:pt idx="571">
                  <c:v>2898.4856</c:v>
                </c:pt>
                <c:pt idx="572">
                  <c:v>2896.5571300000001</c:v>
                </c:pt>
                <c:pt idx="573">
                  <c:v>2894.6286599999999</c:v>
                </c:pt>
                <c:pt idx="574">
                  <c:v>2892.7002000000002</c:v>
                </c:pt>
                <c:pt idx="575">
                  <c:v>2890.7717299999999</c:v>
                </c:pt>
                <c:pt idx="576">
                  <c:v>2888.8432600000001</c:v>
                </c:pt>
                <c:pt idx="577">
                  <c:v>2886.9147899999998</c:v>
                </c:pt>
                <c:pt idx="578">
                  <c:v>2884.9863300000002</c:v>
                </c:pt>
                <c:pt idx="579">
                  <c:v>2883.0578599999999</c:v>
                </c:pt>
                <c:pt idx="580">
                  <c:v>2881.1293900000001</c:v>
                </c:pt>
                <c:pt idx="581">
                  <c:v>2879.20093</c:v>
                </c:pt>
                <c:pt idx="582">
                  <c:v>2877.2724600000001</c:v>
                </c:pt>
                <c:pt idx="583">
                  <c:v>2875.3439899999998</c:v>
                </c:pt>
                <c:pt idx="584">
                  <c:v>2873.4155300000002</c:v>
                </c:pt>
                <c:pt idx="585">
                  <c:v>2871.4870599999999</c:v>
                </c:pt>
                <c:pt idx="586">
                  <c:v>2869.5585900000001</c:v>
                </c:pt>
                <c:pt idx="587">
                  <c:v>2867.63013</c:v>
                </c:pt>
                <c:pt idx="588">
                  <c:v>2865.7016600000002</c:v>
                </c:pt>
                <c:pt idx="589">
                  <c:v>2863.7731899999999</c:v>
                </c:pt>
                <c:pt idx="590">
                  <c:v>2861.8447299999998</c:v>
                </c:pt>
                <c:pt idx="591">
                  <c:v>2859.91626</c:v>
                </c:pt>
                <c:pt idx="592">
                  <c:v>2857.9877900000001</c:v>
                </c:pt>
                <c:pt idx="593">
                  <c:v>2856.05933</c:v>
                </c:pt>
                <c:pt idx="594">
                  <c:v>2854.1308600000002</c:v>
                </c:pt>
                <c:pt idx="595">
                  <c:v>2852.2023899999999</c:v>
                </c:pt>
                <c:pt idx="596">
                  <c:v>2850.2739299999998</c:v>
                </c:pt>
                <c:pt idx="597">
                  <c:v>2848.34546</c:v>
                </c:pt>
                <c:pt idx="598">
                  <c:v>2846.4169900000002</c:v>
                </c:pt>
                <c:pt idx="599">
                  <c:v>2844.4885300000001</c:v>
                </c:pt>
                <c:pt idx="600">
                  <c:v>2842.5600599999998</c:v>
                </c:pt>
                <c:pt idx="601">
                  <c:v>2840.63159</c:v>
                </c:pt>
                <c:pt idx="602">
                  <c:v>2838.7031299999999</c:v>
                </c:pt>
                <c:pt idx="603">
                  <c:v>2836.77466</c:v>
                </c:pt>
                <c:pt idx="604">
                  <c:v>2834.8461900000002</c:v>
                </c:pt>
                <c:pt idx="605">
                  <c:v>2832.9177199999999</c:v>
                </c:pt>
                <c:pt idx="606">
                  <c:v>2830.9892599999998</c:v>
                </c:pt>
                <c:pt idx="607">
                  <c:v>2829.06079</c:v>
                </c:pt>
                <c:pt idx="608">
                  <c:v>2827.1323200000002</c:v>
                </c:pt>
                <c:pt idx="609">
                  <c:v>2825.2038600000001</c:v>
                </c:pt>
                <c:pt idx="610">
                  <c:v>2823.2753899999998</c:v>
                </c:pt>
                <c:pt idx="611">
                  <c:v>2821.34692</c:v>
                </c:pt>
                <c:pt idx="612">
                  <c:v>2819.4184599999999</c:v>
                </c:pt>
                <c:pt idx="613">
                  <c:v>2817.48999</c:v>
                </c:pt>
                <c:pt idx="614">
                  <c:v>2815.5615200000002</c:v>
                </c:pt>
                <c:pt idx="615">
                  <c:v>2813.6330600000001</c:v>
                </c:pt>
                <c:pt idx="616">
                  <c:v>2811.7045899999998</c:v>
                </c:pt>
                <c:pt idx="617">
                  <c:v>2809.77612</c:v>
                </c:pt>
                <c:pt idx="618">
                  <c:v>2807.8476599999999</c:v>
                </c:pt>
                <c:pt idx="619">
                  <c:v>2805.9191900000001</c:v>
                </c:pt>
                <c:pt idx="620">
                  <c:v>2803.9907199999998</c:v>
                </c:pt>
                <c:pt idx="621">
                  <c:v>2802.0622600000002</c:v>
                </c:pt>
                <c:pt idx="622">
                  <c:v>2800.1337899999999</c:v>
                </c:pt>
                <c:pt idx="623">
                  <c:v>2798.20532</c:v>
                </c:pt>
                <c:pt idx="624">
                  <c:v>2796.2768599999999</c:v>
                </c:pt>
                <c:pt idx="625">
                  <c:v>2794.3483900000001</c:v>
                </c:pt>
                <c:pt idx="626">
                  <c:v>2792.4199199999998</c:v>
                </c:pt>
                <c:pt idx="627">
                  <c:v>2790.4914600000002</c:v>
                </c:pt>
                <c:pt idx="628">
                  <c:v>2788.5629899999999</c:v>
                </c:pt>
                <c:pt idx="629">
                  <c:v>2786.6345200000001</c:v>
                </c:pt>
                <c:pt idx="630">
                  <c:v>2784.7060499999998</c:v>
                </c:pt>
                <c:pt idx="631">
                  <c:v>2782.7775900000001</c:v>
                </c:pt>
                <c:pt idx="632">
                  <c:v>2780.8491199999999</c:v>
                </c:pt>
                <c:pt idx="633">
                  <c:v>2778.92065</c:v>
                </c:pt>
                <c:pt idx="634">
                  <c:v>2776.9921899999999</c:v>
                </c:pt>
                <c:pt idx="635">
                  <c:v>2775.0637200000001</c:v>
                </c:pt>
                <c:pt idx="636">
                  <c:v>2773.1352499999998</c:v>
                </c:pt>
                <c:pt idx="637">
                  <c:v>2771.2067900000002</c:v>
                </c:pt>
                <c:pt idx="638">
                  <c:v>2769.2783199999999</c:v>
                </c:pt>
                <c:pt idx="639">
                  <c:v>2767.3498500000001</c:v>
                </c:pt>
                <c:pt idx="640">
                  <c:v>2765.42139</c:v>
                </c:pt>
                <c:pt idx="641">
                  <c:v>2763.4929200000001</c:v>
                </c:pt>
                <c:pt idx="642">
                  <c:v>2761.5644499999999</c:v>
                </c:pt>
                <c:pt idx="643">
                  <c:v>2759.6359900000002</c:v>
                </c:pt>
                <c:pt idx="644">
                  <c:v>2757.7075199999999</c:v>
                </c:pt>
                <c:pt idx="645">
                  <c:v>2755.7790500000001</c:v>
                </c:pt>
                <c:pt idx="646">
                  <c:v>2753.85059</c:v>
                </c:pt>
                <c:pt idx="647">
                  <c:v>2751.9221200000002</c:v>
                </c:pt>
                <c:pt idx="648">
                  <c:v>2749.9936499999999</c:v>
                </c:pt>
                <c:pt idx="649">
                  <c:v>2748.0651899999998</c:v>
                </c:pt>
                <c:pt idx="650">
                  <c:v>2746.13672</c:v>
                </c:pt>
                <c:pt idx="651">
                  <c:v>2744.2082500000001</c:v>
                </c:pt>
                <c:pt idx="652">
                  <c:v>2742.27979</c:v>
                </c:pt>
                <c:pt idx="653">
                  <c:v>2740.3513200000002</c:v>
                </c:pt>
                <c:pt idx="654">
                  <c:v>2738.4228499999999</c:v>
                </c:pt>
                <c:pt idx="655">
                  <c:v>2736.4943800000001</c:v>
                </c:pt>
                <c:pt idx="656">
                  <c:v>2734.56592</c:v>
                </c:pt>
                <c:pt idx="657">
                  <c:v>2732.6374500000002</c:v>
                </c:pt>
                <c:pt idx="658">
                  <c:v>2730.7089799999999</c:v>
                </c:pt>
                <c:pt idx="659">
                  <c:v>2728.7805199999998</c:v>
                </c:pt>
                <c:pt idx="660">
                  <c:v>2726.85205</c:v>
                </c:pt>
                <c:pt idx="661">
                  <c:v>2724.9235800000001</c:v>
                </c:pt>
                <c:pt idx="662">
                  <c:v>2722.99512</c:v>
                </c:pt>
                <c:pt idx="663">
                  <c:v>2721.0666500000002</c:v>
                </c:pt>
                <c:pt idx="664">
                  <c:v>2719.1381799999999</c:v>
                </c:pt>
                <c:pt idx="665">
                  <c:v>2717.2097199999998</c:v>
                </c:pt>
                <c:pt idx="666">
                  <c:v>2715.28125</c:v>
                </c:pt>
                <c:pt idx="667">
                  <c:v>2713.3527800000002</c:v>
                </c:pt>
                <c:pt idx="668">
                  <c:v>2711.4243200000001</c:v>
                </c:pt>
                <c:pt idx="669">
                  <c:v>2709.4958499999998</c:v>
                </c:pt>
                <c:pt idx="670">
                  <c:v>2707.56738</c:v>
                </c:pt>
                <c:pt idx="671">
                  <c:v>2705.6389199999999</c:v>
                </c:pt>
                <c:pt idx="672">
                  <c:v>2703.71045</c:v>
                </c:pt>
                <c:pt idx="673">
                  <c:v>2701.7819800000002</c:v>
                </c:pt>
                <c:pt idx="674">
                  <c:v>2699.8535200000001</c:v>
                </c:pt>
                <c:pt idx="675">
                  <c:v>2697.9250499999998</c:v>
                </c:pt>
                <c:pt idx="676">
                  <c:v>2695.99658</c:v>
                </c:pt>
                <c:pt idx="677">
                  <c:v>2694.0681199999999</c:v>
                </c:pt>
                <c:pt idx="678">
                  <c:v>2692.1396500000001</c:v>
                </c:pt>
                <c:pt idx="679">
                  <c:v>2690.2111799999998</c:v>
                </c:pt>
                <c:pt idx="680">
                  <c:v>2688.28271</c:v>
                </c:pt>
                <c:pt idx="681">
                  <c:v>2686.3542499999999</c:v>
                </c:pt>
                <c:pt idx="682">
                  <c:v>2684.42578</c:v>
                </c:pt>
                <c:pt idx="683">
                  <c:v>2682.4973100000002</c:v>
                </c:pt>
                <c:pt idx="684">
                  <c:v>2680.5688500000001</c:v>
                </c:pt>
                <c:pt idx="685">
                  <c:v>2678.6403799999998</c:v>
                </c:pt>
                <c:pt idx="686">
                  <c:v>2676.71191</c:v>
                </c:pt>
                <c:pt idx="687">
                  <c:v>2674.7834499999999</c:v>
                </c:pt>
                <c:pt idx="688">
                  <c:v>2672.8549800000001</c:v>
                </c:pt>
                <c:pt idx="689">
                  <c:v>2670.9265099999998</c:v>
                </c:pt>
                <c:pt idx="690">
                  <c:v>2668.9980500000001</c:v>
                </c:pt>
                <c:pt idx="691">
                  <c:v>2667.0695799999999</c:v>
                </c:pt>
                <c:pt idx="692">
                  <c:v>2665.14111</c:v>
                </c:pt>
                <c:pt idx="693">
                  <c:v>2663.2126499999999</c:v>
                </c:pt>
                <c:pt idx="694">
                  <c:v>2661.2841800000001</c:v>
                </c:pt>
                <c:pt idx="695">
                  <c:v>2659.3557099999998</c:v>
                </c:pt>
                <c:pt idx="696">
                  <c:v>2657.4272500000002</c:v>
                </c:pt>
                <c:pt idx="697">
                  <c:v>2655.4987799999999</c:v>
                </c:pt>
                <c:pt idx="698">
                  <c:v>2653.5703100000001</c:v>
                </c:pt>
                <c:pt idx="699">
                  <c:v>2651.64185</c:v>
                </c:pt>
                <c:pt idx="700">
                  <c:v>2649.7133800000001</c:v>
                </c:pt>
                <c:pt idx="701">
                  <c:v>2647.7849099999999</c:v>
                </c:pt>
                <c:pt idx="702">
                  <c:v>2645.8564500000002</c:v>
                </c:pt>
                <c:pt idx="703">
                  <c:v>2643.9279799999999</c:v>
                </c:pt>
                <c:pt idx="704">
                  <c:v>2641.9995100000001</c:v>
                </c:pt>
                <c:pt idx="705">
                  <c:v>2640.0710399999998</c:v>
                </c:pt>
                <c:pt idx="706">
                  <c:v>2638.1425800000002</c:v>
                </c:pt>
                <c:pt idx="707">
                  <c:v>2636.2141099999999</c:v>
                </c:pt>
                <c:pt idx="708">
                  <c:v>2634.2856400000001</c:v>
                </c:pt>
                <c:pt idx="709">
                  <c:v>2632.35718</c:v>
                </c:pt>
                <c:pt idx="710">
                  <c:v>2630.4287100000001</c:v>
                </c:pt>
                <c:pt idx="711">
                  <c:v>2628.5002399999998</c:v>
                </c:pt>
                <c:pt idx="712">
                  <c:v>2626.5717800000002</c:v>
                </c:pt>
                <c:pt idx="713">
                  <c:v>2624.6433099999999</c:v>
                </c:pt>
                <c:pt idx="714">
                  <c:v>2622.7148400000001</c:v>
                </c:pt>
                <c:pt idx="715">
                  <c:v>2620.78638</c:v>
                </c:pt>
                <c:pt idx="716">
                  <c:v>2618.8579100000002</c:v>
                </c:pt>
                <c:pt idx="717">
                  <c:v>2616.9294399999999</c:v>
                </c:pt>
                <c:pt idx="718">
                  <c:v>2615.0009799999998</c:v>
                </c:pt>
                <c:pt idx="719">
                  <c:v>2613.07251</c:v>
                </c:pt>
                <c:pt idx="720">
                  <c:v>2611.1440400000001</c:v>
                </c:pt>
                <c:pt idx="721">
                  <c:v>2609.21558</c:v>
                </c:pt>
                <c:pt idx="722">
                  <c:v>2607.2871100000002</c:v>
                </c:pt>
                <c:pt idx="723">
                  <c:v>2605.3586399999999</c:v>
                </c:pt>
                <c:pt idx="724">
                  <c:v>2603.4301799999998</c:v>
                </c:pt>
                <c:pt idx="725">
                  <c:v>2601.50171</c:v>
                </c:pt>
                <c:pt idx="726">
                  <c:v>2599.5732400000002</c:v>
                </c:pt>
                <c:pt idx="727">
                  <c:v>2597.6447800000001</c:v>
                </c:pt>
                <c:pt idx="728">
                  <c:v>2595.7163099999998</c:v>
                </c:pt>
                <c:pt idx="729">
                  <c:v>2593.78784</c:v>
                </c:pt>
                <c:pt idx="730">
                  <c:v>2591.8593799999999</c:v>
                </c:pt>
                <c:pt idx="731">
                  <c:v>2589.93091</c:v>
                </c:pt>
                <c:pt idx="732">
                  <c:v>2588.0024400000002</c:v>
                </c:pt>
                <c:pt idx="733">
                  <c:v>2586.0739699999999</c:v>
                </c:pt>
                <c:pt idx="734">
                  <c:v>2584.1455099999998</c:v>
                </c:pt>
                <c:pt idx="735">
                  <c:v>2582.21704</c:v>
                </c:pt>
                <c:pt idx="736">
                  <c:v>2580.2885700000002</c:v>
                </c:pt>
                <c:pt idx="737">
                  <c:v>2578.3601100000001</c:v>
                </c:pt>
                <c:pt idx="738">
                  <c:v>2576.4316399999998</c:v>
                </c:pt>
                <c:pt idx="739">
                  <c:v>2574.50317</c:v>
                </c:pt>
                <c:pt idx="740">
                  <c:v>2572.5747099999999</c:v>
                </c:pt>
                <c:pt idx="741">
                  <c:v>2570.64624</c:v>
                </c:pt>
                <c:pt idx="742">
                  <c:v>2568.7177700000002</c:v>
                </c:pt>
                <c:pt idx="743">
                  <c:v>2566.7893100000001</c:v>
                </c:pt>
                <c:pt idx="744">
                  <c:v>2564.8608399999998</c:v>
                </c:pt>
                <c:pt idx="745">
                  <c:v>2562.93237</c:v>
                </c:pt>
                <c:pt idx="746">
                  <c:v>2561.0039099999999</c:v>
                </c:pt>
                <c:pt idx="747">
                  <c:v>2559.0754400000001</c:v>
                </c:pt>
                <c:pt idx="748">
                  <c:v>2557.1469699999998</c:v>
                </c:pt>
                <c:pt idx="749">
                  <c:v>2555.2185100000002</c:v>
                </c:pt>
                <c:pt idx="750">
                  <c:v>2553.2900399999999</c:v>
                </c:pt>
                <c:pt idx="751">
                  <c:v>2551.36157</c:v>
                </c:pt>
                <c:pt idx="752">
                  <c:v>2549.4331099999999</c:v>
                </c:pt>
                <c:pt idx="753">
                  <c:v>2547.5046400000001</c:v>
                </c:pt>
                <c:pt idx="754">
                  <c:v>2545.5761699999998</c:v>
                </c:pt>
                <c:pt idx="755">
                  <c:v>2543.6477100000002</c:v>
                </c:pt>
                <c:pt idx="756">
                  <c:v>2541.7192399999999</c:v>
                </c:pt>
                <c:pt idx="757">
                  <c:v>2539.7907700000001</c:v>
                </c:pt>
                <c:pt idx="758">
                  <c:v>2537.8622999999998</c:v>
                </c:pt>
                <c:pt idx="759">
                  <c:v>2535.9338400000001</c:v>
                </c:pt>
                <c:pt idx="760">
                  <c:v>2534.0053699999999</c:v>
                </c:pt>
                <c:pt idx="761">
                  <c:v>2532.0769</c:v>
                </c:pt>
                <c:pt idx="762">
                  <c:v>2530.1484399999999</c:v>
                </c:pt>
                <c:pt idx="763">
                  <c:v>2528.2199700000001</c:v>
                </c:pt>
                <c:pt idx="764">
                  <c:v>2526.2914999999998</c:v>
                </c:pt>
                <c:pt idx="765">
                  <c:v>2524.3630400000002</c:v>
                </c:pt>
                <c:pt idx="766">
                  <c:v>2522.4345699999999</c:v>
                </c:pt>
                <c:pt idx="767">
                  <c:v>2520.5061000000001</c:v>
                </c:pt>
                <c:pt idx="768">
                  <c:v>2518.57764</c:v>
                </c:pt>
                <c:pt idx="769">
                  <c:v>2516.6491700000001</c:v>
                </c:pt>
                <c:pt idx="770">
                  <c:v>2514.7206999999999</c:v>
                </c:pt>
                <c:pt idx="771">
                  <c:v>2512.7922400000002</c:v>
                </c:pt>
                <c:pt idx="772">
                  <c:v>2510.8637699999999</c:v>
                </c:pt>
                <c:pt idx="773">
                  <c:v>2508.9353000000001</c:v>
                </c:pt>
                <c:pt idx="774">
                  <c:v>2507.00684</c:v>
                </c:pt>
                <c:pt idx="775">
                  <c:v>2505.0783700000002</c:v>
                </c:pt>
                <c:pt idx="776">
                  <c:v>2503.1498999999999</c:v>
                </c:pt>
                <c:pt idx="777">
                  <c:v>2501.2214399999998</c:v>
                </c:pt>
                <c:pt idx="778">
                  <c:v>2499.29297</c:v>
                </c:pt>
                <c:pt idx="779">
                  <c:v>2497.3645000000001</c:v>
                </c:pt>
                <c:pt idx="780">
                  <c:v>2495.43604</c:v>
                </c:pt>
                <c:pt idx="781">
                  <c:v>2493.5075700000002</c:v>
                </c:pt>
                <c:pt idx="782">
                  <c:v>2491.5790999999999</c:v>
                </c:pt>
                <c:pt idx="783">
                  <c:v>2489.6506300000001</c:v>
                </c:pt>
                <c:pt idx="784">
                  <c:v>2487.72217</c:v>
                </c:pt>
                <c:pt idx="785">
                  <c:v>2485.7937000000002</c:v>
                </c:pt>
                <c:pt idx="786">
                  <c:v>2483.8652299999999</c:v>
                </c:pt>
                <c:pt idx="787">
                  <c:v>2481.9367699999998</c:v>
                </c:pt>
                <c:pt idx="788">
                  <c:v>2480.0083</c:v>
                </c:pt>
                <c:pt idx="789">
                  <c:v>2478.0798300000001</c:v>
                </c:pt>
                <c:pt idx="790">
                  <c:v>2476.15137</c:v>
                </c:pt>
                <c:pt idx="791">
                  <c:v>2474.2229000000002</c:v>
                </c:pt>
                <c:pt idx="792">
                  <c:v>2472.2944299999999</c:v>
                </c:pt>
                <c:pt idx="793">
                  <c:v>2470.3659699999998</c:v>
                </c:pt>
                <c:pt idx="794">
                  <c:v>2468.4375</c:v>
                </c:pt>
                <c:pt idx="795">
                  <c:v>2466.5090300000002</c:v>
                </c:pt>
                <c:pt idx="796">
                  <c:v>2464.5805700000001</c:v>
                </c:pt>
                <c:pt idx="797">
                  <c:v>2462.6520999999998</c:v>
                </c:pt>
                <c:pt idx="798">
                  <c:v>2460.72363</c:v>
                </c:pt>
                <c:pt idx="799">
                  <c:v>2458.7951699999999</c:v>
                </c:pt>
                <c:pt idx="800">
                  <c:v>2456.8667</c:v>
                </c:pt>
                <c:pt idx="801">
                  <c:v>2454.9382300000002</c:v>
                </c:pt>
                <c:pt idx="802">
                  <c:v>2453.0097700000001</c:v>
                </c:pt>
                <c:pt idx="803">
                  <c:v>2451.0812999999998</c:v>
                </c:pt>
                <c:pt idx="804">
                  <c:v>2449.15283</c:v>
                </c:pt>
                <c:pt idx="805">
                  <c:v>2447.2243699999999</c:v>
                </c:pt>
                <c:pt idx="806">
                  <c:v>2445.2959000000001</c:v>
                </c:pt>
                <c:pt idx="807">
                  <c:v>2443.3674299999998</c:v>
                </c:pt>
                <c:pt idx="808">
                  <c:v>2441.43896</c:v>
                </c:pt>
                <c:pt idx="809">
                  <c:v>2439.5104999999999</c:v>
                </c:pt>
                <c:pt idx="810">
                  <c:v>2437.58203</c:v>
                </c:pt>
                <c:pt idx="811">
                  <c:v>2435.6535600000002</c:v>
                </c:pt>
                <c:pt idx="812">
                  <c:v>2433.7251000000001</c:v>
                </c:pt>
                <c:pt idx="813">
                  <c:v>2431.7966299999998</c:v>
                </c:pt>
                <c:pt idx="814">
                  <c:v>2429.86816</c:v>
                </c:pt>
                <c:pt idx="815">
                  <c:v>2427.9396999999999</c:v>
                </c:pt>
                <c:pt idx="816">
                  <c:v>2426.0112300000001</c:v>
                </c:pt>
                <c:pt idx="817">
                  <c:v>2424.0827599999998</c:v>
                </c:pt>
                <c:pt idx="818">
                  <c:v>2422.1543000000001</c:v>
                </c:pt>
                <c:pt idx="819">
                  <c:v>2420.2258299999999</c:v>
                </c:pt>
                <c:pt idx="820">
                  <c:v>2418.29736</c:v>
                </c:pt>
                <c:pt idx="821">
                  <c:v>2416.3688999999999</c:v>
                </c:pt>
                <c:pt idx="822">
                  <c:v>2414.4404300000001</c:v>
                </c:pt>
                <c:pt idx="823">
                  <c:v>2412.5119599999998</c:v>
                </c:pt>
                <c:pt idx="824">
                  <c:v>2410.5835000000002</c:v>
                </c:pt>
                <c:pt idx="825">
                  <c:v>2408.6550299999999</c:v>
                </c:pt>
                <c:pt idx="826">
                  <c:v>2406.7265600000001</c:v>
                </c:pt>
                <c:pt idx="827">
                  <c:v>2404.7981</c:v>
                </c:pt>
                <c:pt idx="828">
                  <c:v>2402.8696300000001</c:v>
                </c:pt>
                <c:pt idx="829">
                  <c:v>2400.9411599999999</c:v>
                </c:pt>
                <c:pt idx="830">
                  <c:v>2399.0127000000002</c:v>
                </c:pt>
                <c:pt idx="831">
                  <c:v>2397.0842299999999</c:v>
                </c:pt>
                <c:pt idx="832">
                  <c:v>2395.1557600000001</c:v>
                </c:pt>
                <c:pt idx="833">
                  <c:v>2393.2272899999998</c:v>
                </c:pt>
                <c:pt idx="834">
                  <c:v>2391.2988300000002</c:v>
                </c:pt>
                <c:pt idx="835">
                  <c:v>2389.3703599999999</c:v>
                </c:pt>
                <c:pt idx="836">
                  <c:v>2387.4418900000001</c:v>
                </c:pt>
                <c:pt idx="837">
                  <c:v>2385.51343</c:v>
                </c:pt>
                <c:pt idx="838">
                  <c:v>2383.5849600000001</c:v>
                </c:pt>
                <c:pt idx="839">
                  <c:v>2381.6564899999998</c:v>
                </c:pt>
                <c:pt idx="840">
                  <c:v>2379.7280300000002</c:v>
                </c:pt>
                <c:pt idx="841">
                  <c:v>2377.7995599999999</c:v>
                </c:pt>
                <c:pt idx="842">
                  <c:v>2375.8710900000001</c:v>
                </c:pt>
                <c:pt idx="843">
                  <c:v>2373.94263</c:v>
                </c:pt>
                <c:pt idx="844">
                  <c:v>2372.0141600000002</c:v>
                </c:pt>
                <c:pt idx="845">
                  <c:v>2370.0856899999999</c:v>
                </c:pt>
                <c:pt idx="846">
                  <c:v>2368.1572299999998</c:v>
                </c:pt>
                <c:pt idx="847">
                  <c:v>2366.22876</c:v>
                </c:pt>
                <c:pt idx="848">
                  <c:v>2364.3002900000001</c:v>
                </c:pt>
                <c:pt idx="849">
                  <c:v>2362.37183</c:v>
                </c:pt>
                <c:pt idx="850">
                  <c:v>2360.4433600000002</c:v>
                </c:pt>
                <c:pt idx="851">
                  <c:v>2358.5148899999999</c:v>
                </c:pt>
                <c:pt idx="852">
                  <c:v>2356.5864299999998</c:v>
                </c:pt>
                <c:pt idx="853">
                  <c:v>2354.65796</c:v>
                </c:pt>
                <c:pt idx="854">
                  <c:v>2352.7294900000002</c:v>
                </c:pt>
                <c:pt idx="855">
                  <c:v>2350.8010300000001</c:v>
                </c:pt>
                <c:pt idx="856">
                  <c:v>2348.8725599999998</c:v>
                </c:pt>
                <c:pt idx="857">
                  <c:v>2346.94409</c:v>
                </c:pt>
                <c:pt idx="858">
                  <c:v>2345.0156299999999</c:v>
                </c:pt>
                <c:pt idx="859">
                  <c:v>2343.08716</c:v>
                </c:pt>
                <c:pt idx="860">
                  <c:v>2341.1586900000002</c:v>
                </c:pt>
                <c:pt idx="861">
                  <c:v>2339.2302199999999</c:v>
                </c:pt>
                <c:pt idx="862">
                  <c:v>2337.3017599999998</c:v>
                </c:pt>
                <c:pt idx="863">
                  <c:v>2335.37329</c:v>
                </c:pt>
                <c:pt idx="864">
                  <c:v>2333.4448200000002</c:v>
                </c:pt>
                <c:pt idx="865">
                  <c:v>2331.5163600000001</c:v>
                </c:pt>
                <c:pt idx="866">
                  <c:v>2329.5878899999998</c:v>
                </c:pt>
                <c:pt idx="867">
                  <c:v>2327.65942</c:v>
                </c:pt>
                <c:pt idx="868">
                  <c:v>2325.7309599999999</c:v>
                </c:pt>
                <c:pt idx="869">
                  <c:v>2323.80249</c:v>
                </c:pt>
                <c:pt idx="870">
                  <c:v>2321.8740200000002</c:v>
                </c:pt>
                <c:pt idx="871">
                  <c:v>2319.9455600000001</c:v>
                </c:pt>
                <c:pt idx="872">
                  <c:v>2318.0170899999998</c:v>
                </c:pt>
                <c:pt idx="873">
                  <c:v>2316.08862</c:v>
                </c:pt>
                <c:pt idx="874">
                  <c:v>2314.1601599999999</c:v>
                </c:pt>
                <c:pt idx="875">
                  <c:v>2312.2316900000001</c:v>
                </c:pt>
                <c:pt idx="876">
                  <c:v>2310.3032199999998</c:v>
                </c:pt>
                <c:pt idx="877">
                  <c:v>2308.3747600000002</c:v>
                </c:pt>
                <c:pt idx="878">
                  <c:v>2306.4462899999999</c:v>
                </c:pt>
                <c:pt idx="879">
                  <c:v>2304.51782</c:v>
                </c:pt>
                <c:pt idx="880">
                  <c:v>2302.5893599999999</c:v>
                </c:pt>
                <c:pt idx="881">
                  <c:v>2300.6608900000001</c:v>
                </c:pt>
                <c:pt idx="882">
                  <c:v>2298.7324199999998</c:v>
                </c:pt>
                <c:pt idx="883">
                  <c:v>2296.8039600000002</c:v>
                </c:pt>
                <c:pt idx="884">
                  <c:v>2294.8754899999999</c:v>
                </c:pt>
                <c:pt idx="885">
                  <c:v>2292.9470200000001</c:v>
                </c:pt>
                <c:pt idx="886">
                  <c:v>2291.0185499999998</c:v>
                </c:pt>
                <c:pt idx="887">
                  <c:v>2289.0900900000001</c:v>
                </c:pt>
                <c:pt idx="888">
                  <c:v>2287.1616199999999</c:v>
                </c:pt>
                <c:pt idx="889">
                  <c:v>2285.23315</c:v>
                </c:pt>
                <c:pt idx="890">
                  <c:v>2283.3046899999999</c:v>
                </c:pt>
                <c:pt idx="891">
                  <c:v>2281.3762200000001</c:v>
                </c:pt>
                <c:pt idx="892">
                  <c:v>2279.4477499999998</c:v>
                </c:pt>
                <c:pt idx="893">
                  <c:v>2277.5192900000002</c:v>
                </c:pt>
                <c:pt idx="894">
                  <c:v>2275.5908199999999</c:v>
                </c:pt>
                <c:pt idx="895">
                  <c:v>2273.6623500000001</c:v>
                </c:pt>
                <c:pt idx="896">
                  <c:v>2271.73389</c:v>
                </c:pt>
                <c:pt idx="897">
                  <c:v>2269.8054200000001</c:v>
                </c:pt>
                <c:pt idx="898">
                  <c:v>2267.8769499999999</c:v>
                </c:pt>
                <c:pt idx="899">
                  <c:v>2265.9484900000002</c:v>
                </c:pt>
                <c:pt idx="900">
                  <c:v>2264.0200199999999</c:v>
                </c:pt>
                <c:pt idx="901">
                  <c:v>2262.0915500000001</c:v>
                </c:pt>
                <c:pt idx="902">
                  <c:v>2260.16309</c:v>
                </c:pt>
                <c:pt idx="903">
                  <c:v>2258.2346200000002</c:v>
                </c:pt>
                <c:pt idx="904">
                  <c:v>2256.3061499999999</c:v>
                </c:pt>
                <c:pt idx="905">
                  <c:v>2254.3776899999998</c:v>
                </c:pt>
                <c:pt idx="906">
                  <c:v>2252.44922</c:v>
                </c:pt>
                <c:pt idx="907">
                  <c:v>2250.5207500000001</c:v>
                </c:pt>
                <c:pt idx="908">
                  <c:v>2248.59229</c:v>
                </c:pt>
                <c:pt idx="909">
                  <c:v>2246.6638200000002</c:v>
                </c:pt>
                <c:pt idx="910">
                  <c:v>2244.7353499999999</c:v>
                </c:pt>
                <c:pt idx="911">
                  <c:v>2242.8068800000001</c:v>
                </c:pt>
                <c:pt idx="912">
                  <c:v>2240.87842</c:v>
                </c:pt>
                <c:pt idx="913">
                  <c:v>2238.9499500000002</c:v>
                </c:pt>
                <c:pt idx="914">
                  <c:v>2237.0214799999999</c:v>
                </c:pt>
                <c:pt idx="915">
                  <c:v>2235.0930199999998</c:v>
                </c:pt>
                <c:pt idx="916">
                  <c:v>2233.16455</c:v>
                </c:pt>
                <c:pt idx="917">
                  <c:v>2231.2360800000001</c:v>
                </c:pt>
                <c:pt idx="918">
                  <c:v>2229.30762</c:v>
                </c:pt>
                <c:pt idx="919">
                  <c:v>2227.3791500000002</c:v>
                </c:pt>
                <c:pt idx="920">
                  <c:v>2225.4506799999999</c:v>
                </c:pt>
                <c:pt idx="921">
                  <c:v>2223.5222199999998</c:v>
                </c:pt>
                <c:pt idx="922">
                  <c:v>2221.59375</c:v>
                </c:pt>
                <c:pt idx="923">
                  <c:v>2219.6652800000002</c:v>
                </c:pt>
                <c:pt idx="924">
                  <c:v>2217.7368200000001</c:v>
                </c:pt>
                <c:pt idx="925">
                  <c:v>2215.8083499999998</c:v>
                </c:pt>
                <c:pt idx="926">
                  <c:v>2213.87988</c:v>
                </c:pt>
                <c:pt idx="927">
                  <c:v>2211.9514199999999</c:v>
                </c:pt>
                <c:pt idx="928">
                  <c:v>2210.02295</c:v>
                </c:pt>
                <c:pt idx="929">
                  <c:v>2208.0944800000002</c:v>
                </c:pt>
                <c:pt idx="930">
                  <c:v>2206.1660200000001</c:v>
                </c:pt>
                <c:pt idx="931">
                  <c:v>2204.2375499999998</c:v>
                </c:pt>
                <c:pt idx="932">
                  <c:v>2202.30908</c:v>
                </c:pt>
                <c:pt idx="933">
                  <c:v>2200.3806199999999</c:v>
                </c:pt>
                <c:pt idx="934">
                  <c:v>2198.4521500000001</c:v>
                </c:pt>
                <c:pt idx="935">
                  <c:v>2196.5236799999998</c:v>
                </c:pt>
                <c:pt idx="936">
                  <c:v>2194.59521</c:v>
                </c:pt>
                <c:pt idx="937">
                  <c:v>2192.6667499999999</c:v>
                </c:pt>
                <c:pt idx="938">
                  <c:v>2190.73828</c:v>
                </c:pt>
                <c:pt idx="939">
                  <c:v>2188.8098100000002</c:v>
                </c:pt>
                <c:pt idx="940">
                  <c:v>2186.8813500000001</c:v>
                </c:pt>
                <c:pt idx="941">
                  <c:v>2184.9528799999998</c:v>
                </c:pt>
                <c:pt idx="942">
                  <c:v>2183.02441</c:v>
                </c:pt>
                <c:pt idx="943">
                  <c:v>2181.0959499999999</c:v>
                </c:pt>
                <c:pt idx="944">
                  <c:v>2179.1674800000001</c:v>
                </c:pt>
                <c:pt idx="945">
                  <c:v>2177.2390099999998</c:v>
                </c:pt>
                <c:pt idx="946">
                  <c:v>2175.3105500000001</c:v>
                </c:pt>
                <c:pt idx="947">
                  <c:v>2173.3820799999999</c:v>
                </c:pt>
                <c:pt idx="948">
                  <c:v>2171.45361</c:v>
                </c:pt>
                <c:pt idx="949">
                  <c:v>2169.5251499999999</c:v>
                </c:pt>
                <c:pt idx="950">
                  <c:v>2167.5966800000001</c:v>
                </c:pt>
                <c:pt idx="951">
                  <c:v>2165.6682099999998</c:v>
                </c:pt>
                <c:pt idx="952">
                  <c:v>2163.7397500000002</c:v>
                </c:pt>
                <c:pt idx="953">
                  <c:v>2161.8112799999999</c:v>
                </c:pt>
                <c:pt idx="954">
                  <c:v>2159.8828100000001</c:v>
                </c:pt>
                <c:pt idx="955">
                  <c:v>2157.95435</c:v>
                </c:pt>
                <c:pt idx="956">
                  <c:v>2156.0258800000001</c:v>
                </c:pt>
                <c:pt idx="957">
                  <c:v>2154.0974099999999</c:v>
                </c:pt>
                <c:pt idx="958">
                  <c:v>2152.1689500000002</c:v>
                </c:pt>
                <c:pt idx="959">
                  <c:v>2150.2404799999999</c:v>
                </c:pt>
                <c:pt idx="960">
                  <c:v>2148.3120100000001</c:v>
                </c:pt>
                <c:pt idx="961">
                  <c:v>2146.3835399999998</c:v>
                </c:pt>
                <c:pt idx="962">
                  <c:v>2144.4550800000002</c:v>
                </c:pt>
                <c:pt idx="963">
                  <c:v>2142.5266099999999</c:v>
                </c:pt>
                <c:pt idx="964">
                  <c:v>2140.5981400000001</c:v>
                </c:pt>
                <c:pt idx="965">
                  <c:v>2138.66968</c:v>
                </c:pt>
                <c:pt idx="966">
                  <c:v>2136.7412100000001</c:v>
                </c:pt>
                <c:pt idx="967">
                  <c:v>2134.8127399999998</c:v>
                </c:pt>
                <c:pt idx="968">
                  <c:v>2132.8842800000002</c:v>
                </c:pt>
                <c:pt idx="969">
                  <c:v>2130.9558099999999</c:v>
                </c:pt>
                <c:pt idx="970">
                  <c:v>2129.0273400000001</c:v>
                </c:pt>
                <c:pt idx="971">
                  <c:v>2127.09888</c:v>
                </c:pt>
                <c:pt idx="972">
                  <c:v>2125.1704100000002</c:v>
                </c:pt>
                <c:pt idx="973">
                  <c:v>2123.2419399999999</c:v>
                </c:pt>
                <c:pt idx="974">
                  <c:v>2121.3134799999998</c:v>
                </c:pt>
                <c:pt idx="975">
                  <c:v>2119.38501</c:v>
                </c:pt>
                <c:pt idx="976">
                  <c:v>2117.4565400000001</c:v>
                </c:pt>
                <c:pt idx="977">
                  <c:v>2115.52808</c:v>
                </c:pt>
                <c:pt idx="978">
                  <c:v>2113.5996100000002</c:v>
                </c:pt>
                <c:pt idx="979">
                  <c:v>2111.6711399999999</c:v>
                </c:pt>
                <c:pt idx="980">
                  <c:v>2109.7426799999998</c:v>
                </c:pt>
                <c:pt idx="981">
                  <c:v>2107.81421</c:v>
                </c:pt>
                <c:pt idx="982">
                  <c:v>2105.8857400000002</c:v>
                </c:pt>
                <c:pt idx="983">
                  <c:v>2103.9572800000001</c:v>
                </c:pt>
                <c:pt idx="984">
                  <c:v>2102.0288099999998</c:v>
                </c:pt>
                <c:pt idx="985">
                  <c:v>2100.10034</c:v>
                </c:pt>
                <c:pt idx="986">
                  <c:v>2098.1718799999999</c:v>
                </c:pt>
                <c:pt idx="987">
                  <c:v>2096.24341</c:v>
                </c:pt>
                <c:pt idx="988">
                  <c:v>2094.3149400000002</c:v>
                </c:pt>
                <c:pt idx="989">
                  <c:v>2092.3864699999999</c:v>
                </c:pt>
                <c:pt idx="990">
                  <c:v>2090.4580099999998</c:v>
                </c:pt>
                <c:pt idx="991">
                  <c:v>2088.52954</c:v>
                </c:pt>
                <c:pt idx="992">
                  <c:v>2086.6010700000002</c:v>
                </c:pt>
                <c:pt idx="993">
                  <c:v>2084.6726100000001</c:v>
                </c:pt>
                <c:pt idx="994">
                  <c:v>2082.7441399999998</c:v>
                </c:pt>
                <c:pt idx="995">
                  <c:v>2080.81567</c:v>
                </c:pt>
                <c:pt idx="996">
                  <c:v>2078.8872099999999</c:v>
                </c:pt>
                <c:pt idx="997">
                  <c:v>2076.95874</c:v>
                </c:pt>
                <c:pt idx="998">
                  <c:v>2075.0302700000002</c:v>
                </c:pt>
                <c:pt idx="999">
                  <c:v>2073.1018100000001</c:v>
                </c:pt>
                <c:pt idx="1000">
                  <c:v>2071.1733399999998</c:v>
                </c:pt>
                <c:pt idx="1001">
                  <c:v>2069.24487</c:v>
                </c:pt>
                <c:pt idx="1002">
                  <c:v>2067.3164099999999</c:v>
                </c:pt>
                <c:pt idx="1003">
                  <c:v>2065.3879400000001</c:v>
                </c:pt>
                <c:pt idx="1004">
                  <c:v>2063.4594699999998</c:v>
                </c:pt>
                <c:pt idx="1005">
                  <c:v>2061.5310100000002</c:v>
                </c:pt>
                <c:pt idx="1006">
                  <c:v>2059.6025399999999</c:v>
                </c:pt>
                <c:pt idx="1007">
                  <c:v>2057.67407</c:v>
                </c:pt>
                <c:pt idx="1008">
                  <c:v>2055.7456099999999</c:v>
                </c:pt>
                <c:pt idx="1009">
                  <c:v>2053.8171400000001</c:v>
                </c:pt>
                <c:pt idx="1010">
                  <c:v>2051.8886699999998</c:v>
                </c:pt>
                <c:pt idx="1011">
                  <c:v>2049.9602100000002</c:v>
                </c:pt>
                <c:pt idx="1012">
                  <c:v>2048.0317399999999</c:v>
                </c:pt>
                <c:pt idx="1013">
                  <c:v>2046.1032700000001</c:v>
                </c:pt>
                <c:pt idx="1014">
                  <c:v>2044.1748</c:v>
                </c:pt>
                <c:pt idx="1015">
                  <c:v>2042.2463399999999</c:v>
                </c:pt>
                <c:pt idx="1016">
                  <c:v>2040.3178700000001</c:v>
                </c:pt>
                <c:pt idx="1017">
                  <c:v>2038.3894</c:v>
                </c:pt>
                <c:pt idx="1018">
                  <c:v>2036.4609399999999</c:v>
                </c:pt>
                <c:pt idx="1019">
                  <c:v>2034.5324700000001</c:v>
                </c:pt>
                <c:pt idx="1020">
                  <c:v>2032.604</c:v>
                </c:pt>
                <c:pt idx="1021">
                  <c:v>2030.67554</c:v>
                </c:pt>
                <c:pt idx="1022">
                  <c:v>2028.7470699999999</c:v>
                </c:pt>
                <c:pt idx="1023">
                  <c:v>2026.8186000000001</c:v>
                </c:pt>
                <c:pt idx="1024">
                  <c:v>2024.89014</c:v>
                </c:pt>
                <c:pt idx="1025">
                  <c:v>2022.9616699999999</c:v>
                </c:pt>
                <c:pt idx="1026">
                  <c:v>2021.0332000000001</c:v>
                </c:pt>
                <c:pt idx="1027">
                  <c:v>2019.10474</c:v>
                </c:pt>
                <c:pt idx="1028">
                  <c:v>2017.1762699999999</c:v>
                </c:pt>
                <c:pt idx="1029">
                  <c:v>2015.2478000000001</c:v>
                </c:pt>
                <c:pt idx="1030">
                  <c:v>2013.31934</c:v>
                </c:pt>
                <c:pt idx="1031">
                  <c:v>2011.3908699999999</c:v>
                </c:pt>
                <c:pt idx="1032">
                  <c:v>2009.4623999999999</c:v>
                </c:pt>
                <c:pt idx="1033">
                  <c:v>2007.53394</c:v>
                </c:pt>
                <c:pt idx="1034">
                  <c:v>2005.60547</c:v>
                </c:pt>
                <c:pt idx="1035">
                  <c:v>2003.6769999999999</c:v>
                </c:pt>
                <c:pt idx="1036">
                  <c:v>2001.74854</c:v>
                </c:pt>
                <c:pt idx="1037">
                  <c:v>1999.82007</c:v>
                </c:pt>
                <c:pt idx="1038">
                  <c:v>1997.8915999999999</c:v>
                </c:pt>
                <c:pt idx="1039">
                  <c:v>1995.9631300000001</c:v>
                </c:pt>
                <c:pt idx="1040">
                  <c:v>1994.03467</c:v>
                </c:pt>
                <c:pt idx="1041">
                  <c:v>1992.1061999999999</c:v>
                </c:pt>
                <c:pt idx="1042">
                  <c:v>1990.1777300000001</c:v>
                </c:pt>
                <c:pt idx="1043">
                  <c:v>1988.24927</c:v>
                </c:pt>
                <c:pt idx="1044">
                  <c:v>1986.3208</c:v>
                </c:pt>
                <c:pt idx="1045">
                  <c:v>1984.3923299999999</c:v>
                </c:pt>
                <c:pt idx="1046">
                  <c:v>1982.46387</c:v>
                </c:pt>
                <c:pt idx="1047">
                  <c:v>1980.5354</c:v>
                </c:pt>
                <c:pt idx="1048">
                  <c:v>1978.6069299999999</c:v>
                </c:pt>
                <c:pt idx="1049">
                  <c:v>1976.6784700000001</c:v>
                </c:pt>
                <c:pt idx="1050">
                  <c:v>1974.75</c:v>
                </c:pt>
                <c:pt idx="1051">
                  <c:v>1972.8215299999999</c:v>
                </c:pt>
                <c:pt idx="1052">
                  <c:v>1970.8930700000001</c:v>
                </c:pt>
                <c:pt idx="1053">
                  <c:v>1968.9646</c:v>
                </c:pt>
                <c:pt idx="1054">
                  <c:v>1967.03613</c:v>
                </c:pt>
                <c:pt idx="1055">
                  <c:v>1965.1076700000001</c:v>
                </c:pt>
                <c:pt idx="1056">
                  <c:v>1963.1792</c:v>
                </c:pt>
                <c:pt idx="1057">
                  <c:v>1961.25073</c:v>
                </c:pt>
                <c:pt idx="1058">
                  <c:v>1959.3222699999999</c:v>
                </c:pt>
                <c:pt idx="1059">
                  <c:v>1957.3938000000001</c:v>
                </c:pt>
                <c:pt idx="1060">
                  <c:v>1955.46533</c:v>
                </c:pt>
                <c:pt idx="1061">
                  <c:v>1953.5368699999999</c:v>
                </c:pt>
                <c:pt idx="1062">
                  <c:v>1951.6084000000001</c:v>
                </c:pt>
                <c:pt idx="1063">
                  <c:v>1949.67993</c:v>
                </c:pt>
                <c:pt idx="1064">
                  <c:v>1947.75146</c:v>
                </c:pt>
                <c:pt idx="1065">
                  <c:v>1945.8230000000001</c:v>
                </c:pt>
                <c:pt idx="1066">
                  <c:v>1943.89453</c:v>
                </c:pt>
                <c:pt idx="1067">
                  <c:v>1941.96606</c:v>
                </c:pt>
                <c:pt idx="1068">
                  <c:v>1940.0376000000001</c:v>
                </c:pt>
                <c:pt idx="1069">
                  <c:v>1938.1091300000001</c:v>
                </c:pt>
                <c:pt idx="1070">
                  <c:v>1936.18066</c:v>
                </c:pt>
                <c:pt idx="1071">
                  <c:v>1934.2521999999999</c:v>
                </c:pt>
                <c:pt idx="1072">
                  <c:v>1932.3237300000001</c:v>
                </c:pt>
                <c:pt idx="1073">
                  <c:v>1930.39526</c:v>
                </c:pt>
                <c:pt idx="1074">
                  <c:v>1928.4667999999999</c:v>
                </c:pt>
                <c:pt idx="1075">
                  <c:v>1926.5383300000001</c:v>
                </c:pt>
                <c:pt idx="1076">
                  <c:v>1924.60986</c:v>
                </c:pt>
                <c:pt idx="1077">
                  <c:v>1922.6813999999999</c:v>
                </c:pt>
                <c:pt idx="1078">
                  <c:v>1920.7529300000001</c:v>
                </c:pt>
                <c:pt idx="1079">
                  <c:v>1918.82446</c:v>
                </c:pt>
                <c:pt idx="1080">
                  <c:v>1916.896</c:v>
                </c:pt>
                <c:pt idx="1081">
                  <c:v>1914.9675299999999</c:v>
                </c:pt>
                <c:pt idx="1082">
                  <c:v>1913.0390600000001</c:v>
                </c:pt>
                <c:pt idx="1083">
                  <c:v>1911.1106</c:v>
                </c:pt>
                <c:pt idx="1084">
                  <c:v>1909.1821299999999</c:v>
                </c:pt>
                <c:pt idx="1085">
                  <c:v>1907.2536600000001</c:v>
                </c:pt>
                <c:pt idx="1086">
                  <c:v>1905.3252</c:v>
                </c:pt>
                <c:pt idx="1087">
                  <c:v>1903.3967299999999</c:v>
                </c:pt>
                <c:pt idx="1088">
                  <c:v>1901.4682600000001</c:v>
                </c:pt>
                <c:pt idx="1089">
                  <c:v>1899.53979</c:v>
                </c:pt>
                <c:pt idx="1090">
                  <c:v>1897.61133</c:v>
                </c:pt>
                <c:pt idx="1091">
                  <c:v>1895.6828599999999</c:v>
                </c:pt>
                <c:pt idx="1092">
                  <c:v>1893.7543900000001</c:v>
                </c:pt>
                <c:pt idx="1093">
                  <c:v>1891.82593</c:v>
                </c:pt>
                <c:pt idx="1094">
                  <c:v>1889.8974599999999</c:v>
                </c:pt>
                <c:pt idx="1095">
                  <c:v>1887.9689900000001</c:v>
                </c:pt>
                <c:pt idx="1096">
                  <c:v>1886.04053</c:v>
                </c:pt>
                <c:pt idx="1097">
                  <c:v>1884.1120599999999</c:v>
                </c:pt>
                <c:pt idx="1098">
                  <c:v>1882.1835900000001</c:v>
                </c:pt>
                <c:pt idx="1099">
                  <c:v>1880.25513</c:v>
                </c:pt>
                <c:pt idx="1100">
                  <c:v>1878.3266599999999</c:v>
                </c:pt>
                <c:pt idx="1101">
                  <c:v>1876.3981900000001</c:v>
                </c:pt>
                <c:pt idx="1102">
                  <c:v>1874.46973</c:v>
                </c:pt>
                <c:pt idx="1103">
                  <c:v>1872.54126</c:v>
                </c:pt>
                <c:pt idx="1104">
                  <c:v>1870.6127899999999</c:v>
                </c:pt>
                <c:pt idx="1105">
                  <c:v>1868.68433</c:v>
                </c:pt>
                <c:pt idx="1106">
                  <c:v>1866.75586</c:v>
                </c:pt>
                <c:pt idx="1107">
                  <c:v>1864.8273899999999</c:v>
                </c:pt>
                <c:pt idx="1108">
                  <c:v>1862.8989300000001</c:v>
                </c:pt>
                <c:pt idx="1109">
                  <c:v>1860.97046</c:v>
                </c:pt>
                <c:pt idx="1110">
                  <c:v>1859.0419899999999</c:v>
                </c:pt>
                <c:pt idx="1111">
                  <c:v>1857.1135300000001</c:v>
                </c:pt>
                <c:pt idx="1112">
                  <c:v>1855.18506</c:v>
                </c:pt>
                <c:pt idx="1113">
                  <c:v>1853.25659</c:v>
                </c:pt>
                <c:pt idx="1114">
                  <c:v>1851.3281300000001</c:v>
                </c:pt>
                <c:pt idx="1115">
                  <c:v>1849.39966</c:v>
                </c:pt>
                <c:pt idx="1116">
                  <c:v>1847.47119</c:v>
                </c:pt>
                <c:pt idx="1117">
                  <c:v>1845.5427199999999</c:v>
                </c:pt>
                <c:pt idx="1118">
                  <c:v>1843.6142600000001</c:v>
                </c:pt>
                <c:pt idx="1119">
                  <c:v>1841.68579</c:v>
                </c:pt>
                <c:pt idx="1120">
                  <c:v>1839.7573199999999</c:v>
                </c:pt>
                <c:pt idx="1121">
                  <c:v>1837.8288600000001</c:v>
                </c:pt>
                <c:pt idx="1122">
                  <c:v>1835.90039</c:v>
                </c:pt>
                <c:pt idx="1123">
                  <c:v>1833.97192</c:v>
                </c:pt>
                <c:pt idx="1124">
                  <c:v>1832.0434600000001</c:v>
                </c:pt>
                <c:pt idx="1125">
                  <c:v>1830.11499</c:v>
                </c:pt>
                <c:pt idx="1126">
                  <c:v>1828.18652</c:v>
                </c:pt>
                <c:pt idx="1127">
                  <c:v>1826.2580599999999</c:v>
                </c:pt>
                <c:pt idx="1128">
                  <c:v>1824.3295900000001</c:v>
                </c:pt>
                <c:pt idx="1129">
                  <c:v>1822.40112</c:v>
                </c:pt>
                <c:pt idx="1130">
                  <c:v>1820.4726599999999</c:v>
                </c:pt>
                <c:pt idx="1131">
                  <c:v>1818.5441900000001</c:v>
                </c:pt>
                <c:pt idx="1132">
                  <c:v>1816.61572</c:v>
                </c:pt>
                <c:pt idx="1133">
                  <c:v>1814.6872599999999</c:v>
                </c:pt>
                <c:pt idx="1134">
                  <c:v>1812.7587900000001</c:v>
                </c:pt>
                <c:pt idx="1135">
                  <c:v>1810.83032</c:v>
                </c:pt>
                <c:pt idx="1136">
                  <c:v>1808.9018599999999</c:v>
                </c:pt>
                <c:pt idx="1137">
                  <c:v>1806.9733900000001</c:v>
                </c:pt>
                <c:pt idx="1138">
                  <c:v>1805.04492</c:v>
                </c:pt>
                <c:pt idx="1139">
                  <c:v>1803.11646</c:v>
                </c:pt>
                <c:pt idx="1140">
                  <c:v>1801.1879899999999</c:v>
                </c:pt>
                <c:pt idx="1141">
                  <c:v>1799.2595200000001</c:v>
                </c:pt>
                <c:pt idx="1142">
                  <c:v>1797.33105</c:v>
                </c:pt>
                <c:pt idx="1143">
                  <c:v>1795.4025899999999</c:v>
                </c:pt>
                <c:pt idx="1144">
                  <c:v>1793.4741200000001</c:v>
                </c:pt>
                <c:pt idx="1145">
                  <c:v>1791.54565</c:v>
                </c:pt>
                <c:pt idx="1146">
                  <c:v>1789.6171899999999</c:v>
                </c:pt>
                <c:pt idx="1147">
                  <c:v>1787.6887200000001</c:v>
                </c:pt>
                <c:pt idx="1148">
                  <c:v>1785.76025</c:v>
                </c:pt>
                <c:pt idx="1149">
                  <c:v>1783.83179</c:v>
                </c:pt>
                <c:pt idx="1150">
                  <c:v>1781.9033199999999</c:v>
                </c:pt>
                <c:pt idx="1151">
                  <c:v>1779.9748500000001</c:v>
                </c:pt>
                <c:pt idx="1152">
                  <c:v>1778.04639</c:v>
                </c:pt>
                <c:pt idx="1153">
                  <c:v>1776.1179199999999</c:v>
                </c:pt>
                <c:pt idx="1154">
                  <c:v>1774.1894500000001</c:v>
                </c:pt>
                <c:pt idx="1155">
                  <c:v>1772.26099</c:v>
                </c:pt>
                <c:pt idx="1156">
                  <c:v>1770.3325199999999</c:v>
                </c:pt>
                <c:pt idx="1157">
                  <c:v>1768.4040500000001</c:v>
                </c:pt>
                <c:pt idx="1158">
                  <c:v>1766.47559</c:v>
                </c:pt>
                <c:pt idx="1159">
                  <c:v>1764.5471199999999</c:v>
                </c:pt>
                <c:pt idx="1160">
                  <c:v>1762.6186499999999</c:v>
                </c:pt>
                <c:pt idx="1161">
                  <c:v>1760.69019</c:v>
                </c:pt>
                <c:pt idx="1162">
                  <c:v>1758.76172</c:v>
                </c:pt>
                <c:pt idx="1163">
                  <c:v>1756.8332499999999</c:v>
                </c:pt>
                <c:pt idx="1164">
                  <c:v>1754.90479</c:v>
                </c:pt>
                <c:pt idx="1165">
                  <c:v>1752.97632</c:v>
                </c:pt>
                <c:pt idx="1166">
                  <c:v>1751.0478499999999</c:v>
                </c:pt>
                <c:pt idx="1167">
                  <c:v>1749.1193800000001</c:v>
                </c:pt>
                <c:pt idx="1168">
                  <c:v>1747.19092</c:v>
                </c:pt>
                <c:pt idx="1169">
                  <c:v>1745.2624499999999</c:v>
                </c:pt>
                <c:pt idx="1170">
                  <c:v>1743.3339800000001</c:v>
                </c:pt>
                <c:pt idx="1171">
                  <c:v>1741.40552</c:v>
                </c:pt>
                <c:pt idx="1172">
                  <c:v>1739.47705</c:v>
                </c:pt>
                <c:pt idx="1173">
                  <c:v>1737.5485799999999</c:v>
                </c:pt>
                <c:pt idx="1174">
                  <c:v>1735.62012</c:v>
                </c:pt>
                <c:pt idx="1175">
                  <c:v>1733.69165</c:v>
                </c:pt>
                <c:pt idx="1176">
                  <c:v>1731.7631799999999</c:v>
                </c:pt>
                <c:pt idx="1177">
                  <c:v>1729.8347200000001</c:v>
                </c:pt>
                <c:pt idx="1178">
                  <c:v>1727.90625</c:v>
                </c:pt>
                <c:pt idx="1179">
                  <c:v>1725.9777799999999</c:v>
                </c:pt>
                <c:pt idx="1180">
                  <c:v>1724.0493200000001</c:v>
                </c:pt>
                <c:pt idx="1181">
                  <c:v>1722.12085</c:v>
                </c:pt>
                <c:pt idx="1182">
                  <c:v>1720.19238</c:v>
                </c:pt>
                <c:pt idx="1183">
                  <c:v>1718.2639200000001</c:v>
                </c:pt>
                <c:pt idx="1184">
                  <c:v>1716.33545</c:v>
                </c:pt>
                <c:pt idx="1185">
                  <c:v>1714.40698</c:v>
                </c:pt>
                <c:pt idx="1186">
                  <c:v>1712.4785199999999</c:v>
                </c:pt>
                <c:pt idx="1187">
                  <c:v>1710.5500500000001</c:v>
                </c:pt>
                <c:pt idx="1188">
                  <c:v>1708.62158</c:v>
                </c:pt>
                <c:pt idx="1189">
                  <c:v>1706.6931199999999</c:v>
                </c:pt>
                <c:pt idx="1190">
                  <c:v>1704.7646500000001</c:v>
                </c:pt>
                <c:pt idx="1191">
                  <c:v>1702.83618</c:v>
                </c:pt>
                <c:pt idx="1192">
                  <c:v>1700.90771</c:v>
                </c:pt>
                <c:pt idx="1193">
                  <c:v>1698.9792500000001</c:v>
                </c:pt>
                <c:pt idx="1194">
                  <c:v>1697.05078</c:v>
                </c:pt>
                <c:pt idx="1195">
                  <c:v>1695.12231</c:v>
                </c:pt>
                <c:pt idx="1196">
                  <c:v>1693.1938500000001</c:v>
                </c:pt>
                <c:pt idx="1197">
                  <c:v>1691.2653800000001</c:v>
                </c:pt>
                <c:pt idx="1198">
                  <c:v>1689.33691</c:v>
                </c:pt>
                <c:pt idx="1199">
                  <c:v>1687.4084499999999</c:v>
                </c:pt>
                <c:pt idx="1200">
                  <c:v>1685.4799800000001</c:v>
                </c:pt>
                <c:pt idx="1201">
                  <c:v>1683.55151</c:v>
                </c:pt>
                <c:pt idx="1202">
                  <c:v>1681.6230499999999</c:v>
                </c:pt>
                <c:pt idx="1203">
                  <c:v>1679.6945800000001</c:v>
                </c:pt>
                <c:pt idx="1204">
                  <c:v>1677.76611</c:v>
                </c:pt>
                <c:pt idx="1205">
                  <c:v>1675.8376499999999</c:v>
                </c:pt>
                <c:pt idx="1206">
                  <c:v>1673.9091800000001</c:v>
                </c:pt>
                <c:pt idx="1207">
                  <c:v>1671.98071</c:v>
                </c:pt>
                <c:pt idx="1208">
                  <c:v>1670.05225</c:v>
                </c:pt>
                <c:pt idx="1209">
                  <c:v>1668.1237799999999</c:v>
                </c:pt>
                <c:pt idx="1210">
                  <c:v>1666.1953100000001</c:v>
                </c:pt>
                <c:pt idx="1211">
                  <c:v>1664.26685</c:v>
                </c:pt>
                <c:pt idx="1212">
                  <c:v>1662.3383799999999</c:v>
                </c:pt>
                <c:pt idx="1213">
                  <c:v>1660.4099100000001</c:v>
                </c:pt>
                <c:pt idx="1214">
                  <c:v>1658.48145</c:v>
                </c:pt>
                <c:pt idx="1215">
                  <c:v>1656.5529799999999</c:v>
                </c:pt>
                <c:pt idx="1216">
                  <c:v>1654.6245100000001</c:v>
                </c:pt>
                <c:pt idx="1217">
                  <c:v>1652.69604</c:v>
                </c:pt>
                <c:pt idx="1218">
                  <c:v>1650.76758</c:v>
                </c:pt>
                <c:pt idx="1219">
                  <c:v>1648.8391099999999</c:v>
                </c:pt>
                <c:pt idx="1220">
                  <c:v>1646.9106400000001</c:v>
                </c:pt>
                <c:pt idx="1221">
                  <c:v>1644.98218</c:v>
                </c:pt>
                <c:pt idx="1222">
                  <c:v>1643.0537099999999</c:v>
                </c:pt>
                <c:pt idx="1223">
                  <c:v>1641.1252400000001</c:v>
                </c:pt>
                <c:pt idx="1224">
                  <c:v>1639.19678</c:v>
                </c:pt>
                <c:pt idx="1225">
                  <c:v>1637.2683099999999</c:v>
                </c:pt>
                <c:pt idx="1226">
                  <c:v>1635.3398400000001</c:v>
                </c:pt>
                <c:pt idx="1227">
                  <c:v>1633.41138</c:v>
                </c:pt>
                <c:pt idx="1228">
                  <c:v>1631.4829099999999</c:v>
                </c:pt>
                <c:pt idx="1229">
                  <c:v>1629.5544400000001</c:v>
                </c:pt>
                <c:pt idx="1230">
                  <c:v>1627.62598</c:v>
                </c:pt>
                <c:pt idx="1231">
                  <c:v>1625.69751</c:v>
                </c:pt>
                <c:pt idx="1232">
                  <c:v>1623.7690399999999</c:v>
                </c:pt>
                <c:pt idx="1233">
                  <c:v>1621.84058</c:v>
                </c:pt>
                <c:pt idx="1234">
                  <c:v>1619.91211</c:v>
                </c:pt>
                <c:pt idx="1235">
                  <c:v>1617.9836399999999</c:v>
                </c:pt>
                <c:pt idx="1236">
                  <c:v>1616.0551800000001</c:v>
                </c:pt>
                <c:pt idx="1237">
                  <c:v>1614.12671</c:v>
                </c:pt>
                <c:pt idx="1238">
                  <c:v>1612.1982399999999</c:v>
                </c:pt>
                <c:pt idx="1239">
                  <c:v>1610.2697800000001</c:v>
                </c:pt>
                <c:pt idx="1240">
                  <c:v>1608.34131</c:v>
                </c:pt>
                <c:pt idx="1241">
                  <c:v>1606.41284</c:v>
                </c:pt>
                <c:pt idx="1242">
                  <c:v>1604.4843800000001</c:v>
                </c:pt>
                <c:pt idx="1243">
                  <c:v>1602.55591</c:v>
                </c:pt>
                <c:pt idx="1244">
                  <c:v>1600.62744</c:v>
                </c:pt>
                <c:pt idx="1245">
                  <c:v>1598.6989699999999</c:v>
                </c:pt>
                <c:pt idx="1246">
                  <c:v>1596.7705100000001</c:v>
                </c:pt>
                <c:pt idx="1247">
                  <c:v>1594.84204</c:v>
                </c:pt>
                <c:pt idx="1248">
                  <c:v>1592.9135699999999</c:v>
                </c:pt>
                <c:pt idx="1249">
                  <c:v>1590.9851100000001</c:v>
                </c:pt>
                <c:pt idx="1250">
                  <c:v>1589.05664</c:v>
                </c:pt>
                <c:pt idx="1251">
                  <c:v>1587.12817</c:v>
                </c:pt>
                <c:pt idx="1252">
                  <c:v>1585.1997100000001</c:v>
                </c:pt>
                <c:pt idx="1253">
                  <c:v>1583.27124</c:v>
                </c:pt>
                <c:pt idx="1254">
                  <c:v>1581.34277</c:v>
                </c:pt>
                <c:pt idx="1255">
                  <c:v>1579.4143099999999</c:v>
                </c:pt>
                <c:pt idx="1256">
                  <c:v>1577.4858400000001</c:v>
                </c:pt>
                <c:pt idx="1257">
                  <c:v>1575.55737</c:v>
                </c:pt>
                <c:pt idx="1258">
                  <c:v>1573.6289099999999</c:v>
                </c:pt>
                <c:pt idx="1259">
                  <c:v>1571.7004400000001</c:v>
                </c:pt>
                <c:pt idx="1260">
                  <c:v>1569.77197</c:v>
                </c:pt>
                <c:pt idx="1261">
                  <c:v>1567.8435099999999</c:v>
                </c:pt>
                <c:pt idx="1262">
                  <c:v>1565.9150400000001</c:v>
                </c:pt>
                <c:pt idx="1263">
                  <c:v>1563.98657</c:v>
                </c:pt>
                <c:pt idx="1264">
                  <c:v>1562.0581099999999</c:v>
                </c:pt>
                <c:pt idx="1265">
                  <c:v>1560.1296400000001</c:v>
                </c:pt>
                <c:pt idx="1266">
                  <c:v>1558.20117</c:v>
                </c:pt>
                <c:pt idx="1267">
                  <c:v>1556.27271</c:v>
                </c:pt>
                <c:pt idx="1268">
                  <c:v>1554.3442399999999</c:v>
                </c:pt>
                <c:pt idx="1269">
                  <c:v>1552.4157700000001</c:v>
                </c:pt>
                <c:pt idx="1270">
                  <c:v>1550.4873</c:v>
                </c:pt>
                <c:pt idx="1271">
                  <c:v>1548.5588399999999</c:v>
                </c:pt>
                <c:pt idx="1272">
                  <c:v>1546.6303700000001</c:v>
                </c:pt>
                <c:pt idx="1273">
                  <c:v>1544.7019</c:v>
                </c:pt>
                <c:pt idx="1274">
                  <c:v>1542.7734399999999</c:v>
                </c:pt>
                <c:pt idx="1275">
                  <c:v>1540.8449700000001</c:v>
                </c:pt>
                <c:pt idx="1276">
                  <c:v>1538.9165</c:v>
                </c:pt>
                <c:pt idx="1277">
                  <c:v>1536.98804</c:v>
                </c:pt>
                <c:pt idx="1278">
                  <c:v>1535.0595699999999</c:v>
                </c:pt>
                <c:pt idx="1279">
                  <c:v>1533.1311000000001</c:v>
                </c:pt>
                <c:pt idx="1280">
                  <c:v>1531.20264</c:v>
                </c:pt>
                <c:pt idx="1281">
                  <c:v>1529.2741699999999</c:v>
                </c:pt>
                <c:pt idx="1282">
                  <c:v>1527.3457000000001</c:v>
                </c:pt>
                <c:pt idx="1283">
                  <c:v>1525.41724</c:v>
                </c:pt>
                <c:pt idx="1284">
                  <c:v>1523.4887699999999</c:v>
                </c:pt>
                <c:pt idx="1285">
                  <c:v>1521.5603000000001</c:v>
                </c:pt>
                <c:pt idx="1286">
                  <c:v>1519.63184</c:v>
                </c:pt>
                <c:pt idx="1287">
                  <c:v>1517.7033699999999</c:v>
                </c:pt>
                <c:pt idx="1288">
                  <c:v>1515.7748999999999</c:v>
                </c:pt>
                <c:pt idx="1289">
                  <c:v>1513.84644</c:v>
                </c:pt>
                <c:pt idx="1290">
                  <c:v>1511.91797</c:v>
                </c:pt>
                <c:pt idx="1291">
                  <c:v>1509.9894999999999</c:v>
                </c:pt>
                <c:pt idx="1292">
                  <c:v>1508.06104</c:v>
                </c:pt>
                <c:pt idx="1293">
                  <c:v>1506.13257</c:v>
                </c:pt>
                <c:pt idx="1294">
                  <c:v>1504.2040999999999</c:v>
                </c:pt>
                <c:pt idx="1295">
                  <c:v>1502.2756300000001</c:v>
                </c:pt>
                <c:pt idx="1296">
                  <c:v>1500.34717</c:v>
                </c:pt>
                <c:pt idx="1297">
                  <c:v>1498.4186999999999</c:v>
                </c:pt>
                <c:pt idx="1298">
                  <c:v>1496.4902300000001</c:v>
                </c:pt>
                <c:pt idx="1299">
                  <c:v>1494.56177</c:v>
                </c:pt>
                <c:pt idx="1300">
                  <c:v>1492.6333</c:v>
                </c:pt>
                <c:pt idx="1301">
                  <c:v>1490.7048299999999</c:v>
                </c:pt>
                <c:pt idx="1302">
                  <c:v>1488.77637</c:v>
                </c:pt>
                <c:pt idx="1303">
                  <c:v>1486.8479</c:v>
                </c:pt>
                <c:pt idx="1304">
                  <c:v>1484.9194299999999</c:v>
                </c:pt>
                <c:pt idx="1305">
                  <c:v>1482.9909700000001</c:v>
                </c:pt>
                <c:pt idx="1306">
                  <c:v>1481.0625</c:v>
                </c:pt>
                <c:pt idx="1307">
                  <c:v>1479.1340299999999</c:v>
                </c:pt>
                <c:pt idx="1308">
                  <c:v>1477.2055700000001</c:v>
                </c:pt>
                <c:pt idx="1309">
                  <c:v>1475.2771</c:v>
                </c:pt>
                <c:pt idx="1310">
                  <c:v>1473.34863</c:v>
                </c:pt>
                <c:pt idx="1311">
                  <c:v>1471.4201700000001</c:v>
                </c:pt>
                <c:pt idx="1312">
                  <c:v>1469.4917</c:v>
                </c:pt>
                <c:pt idx="1313">
                  <c:v>1467.56323</c:v>
                </c:pt>
                <c:pt idx="1314">
                  <c:v>1465.6347699999999</c:v>
                </c:pt>
                <c:pt idx="1315">
                  <c:v>1463.7063000000001</c:v>
                </c:pt>
                <c:pt idx="1316">
                  <c:v>1461.77783</c:v>
                </c:pt>
                <c:pt idx="1317">
                  <c:v>1459.8493699999999</c:v>
                </c:pt>
                <c:pt idx="1318">
                  <c:v>1457.9209000000001</c:v>
                </c:pt>
                <c:pt idx="1319">
                  <c:v>1455.99243</c:v>
                </c:pt>
                <c:pt idx="1320">
                  <c:v>1454.06396</c:v>
                </c:pt>
                <c:pt idx="1321">
                  <c:v>1452.1355000000001</c:v>
                </c:pt>
                <c:pt idx="1322">
                  <c:v>1450.20703</c:v>
                </c:pt>
                <c:pt idx="1323">
                  <c:v>1448.27856</c:v>
                </c:pt>
                <c:pt idx="1324">
                  <c:v>1446.3501000000001</c:v>
                </c:pt>
                <c:pt idx="1325">
                  <c:v>1444.4216300000001</c:v>
                </c:pt>
                <c:pt idx="1326">
                  <c:v>1442.49316</c:v>
                </c:pt>
                <c:pt idx="1327">
                  <c:v>1440.5646999999999</c:v>
                </c:pt>
                <c:pt idx="1328">
                  <c:v>1438.6362300000001</c:v>
                </c:pt>
                <c:pt idx="1329">
                  <c:v>1436.70776</c:v>
                </c:pt>
                <c:pt idx="1330">
                  <c:v>1434.7792999999999</c:v>
                </c:pt>
                <c:pt idx="1331">
                  <c:v>1432.8508300000001</c:v>
                </c:pt>
                <c:pt idx="1332">
                  <c:v>1430.92236</c:v>
                </c:pt>
                <c:pt idx="1333">
                  <c:v>1428.9938999999999</c:v>
                </c:pt>
                <c:pt idx="1334">
                  <c:v>1427.0654300000001</c:v>
                </c:pt>
                <c:pt idx="1335">
                  <c:v>1425.13696</c:v>
                </c:pt>
                <c:pt idx="1336">
                  <c:v>1423.2085</c:v>
                </c:pt>
                <c:pt idx="1337">
                  <c:v>1421.2800299999999</c:v>
                </c:pt>
                <c:pt idx="1338">
                  <c:v>1419.3515600000001</c:v>
                </c:pt>
                <c:pt idx="1339">
                  <c:v>1417.4231</c:v>
                </c:pt>
                <c:pt idx="1340">
                  <c:v>1415.4946299999999</c:v>
                </c:pt>
                <c:pt idx="1341">
                  <c:v>1413.5661600000001</c:v>
                </c:pt>
                <c:pt idx="1342">
                  <c:v>1411.6377</c:v>
                </c:pt>
                <c:pt idx="1343">
                  <c:v>1409.7092299999999</c:v>
                </c:pt>
                <c:pt idx="1344">
                  <c:v>1407.7807600000001</c:v>
                </c:pt>
                <c:pt idx="1345">
                  <c:v>1405.85229</c:v>
                </c:pt>
                <c:pt idx="1346">
                  <c:v>1403.92383</c:v>
                </c:pt>
                <c:pt idx="1347">
                  <c:v>1401.9953599999999</c:v>
                </c:pt>
                <c:pt idx="1348">
                  <c:v>1400.0668900000001</c:v>
                </c:pt>
                <c:pt idx="1349">
                  <c:v>1398.13843</c:v>
                </c:pt>
                <c:pt idx="1350">
                  <c:v>1396.2099599999999</c:v>
                </c:pt>
                <c:pt idx="1351">
                  <c:v>1394.2814900000001</c:v>
                </c:pt>
                <c:pt idx="1352">
                  <c:v>1392.35303</c:v>
                </c:pt>
                <c:pt idx="1353">
                  <c:v>1390.4245599999999</c:v>
                </c:pt>
                <c:pt idx="1354">
                  <c:v>1388.4960900000001</c:v>
                </c:pt>
                <c:pt idx="1355">
                  <c:v>1386.56763</c:v>
                </c:pt>
                <c:pt idx="1356">
                  <c:v>1384.6391599999999</c:v>
                </c:pt>
                <c:pt idx="1357">
                  <c:v>1382.7106900000001</c:v>
                </c:pt>
                <c:pt idx="1358">
                  <c:v>1380.78223</c:v>
                </c:pt>
                <c:pt idx="1359">
                  <c:v>1378.85376</c:v>
                </c:pt>
                <c:pt idx="1360">
                  <c:v>1376.9252899999999</c:v>
                </c:pt>
                <c:pt idx="1361">
                  <c:v>1374.99683</c:v>
                </c:pt>
                <c:pt idx="1362">
                  <c:v>1373.06836</c:v>
                </c:pt>
                <c:pt idx="1363">
                  <c:v>1371.1398899999999</c:v>
                </c:pt>
                <c:pt idx="1364">
                  <c:v>1369.2114300000001</c:v>
                </c:pt>
                <c:pt idx="1365">
                  <c:v>1367.28296</c:v>
                </c:pt>
                <c:pt idx="1366">
                  <c:v>1365.3544899999999</c:v>
                </c:pt>
                <c:pt idx="1367">
                  <c:v>1363.4260300000001</c:v>
                </c:pt>
                <c:pt idx="1368">
                  <c:v>1361.49756</c:v>
                </c:pt>
                <c:pt idx="1369">
                  <c:v>1359.56909</c:v>
                </c:pt>
                <c:pt idx="1370">
                  <c:v>1357.6406300000001</c:v>
                </c:pt>
                <c:pt idx="1371">
                  <c:v>1355.71216</c:v>
                </c:pt>
                <c:pt idx="1372">
                  <c:v>1353.78369</c:v>
                </c:pt>
                <c:pt idx="1373">
                  <c:v>1351.8552199999999</c:v>
                </c:pt>
                <c:pt idx="1374">
                  <c:v>1349.9267600000001</c:v>
                </c:pt>
                <c:pt idx="1375">
                  <c:v>1347.99829</c:v>
                </c:pt>
                <c:pt idx="1376">
                  <c:v>1346.0698199999999</c:v>
                </c:pt>
                <c:pt idx="1377">
                  <c:v>1344.1413600000001</c:v>
                </c:pt>
                <c:pt idx="1378">
                  <c:v>1342.21289</c:v>
                </c:pt>
                <c:pt idx="1379">
                  <c:v>1340.28442</c:v>
                </c:pt>
                <c:pt idx="1380">
                  <c:v>1338.3559600000001</c:v>
                </c:pt>
                <c:pt idx="1381">
                  <c:v>1336.42749</c:v>
                </c:pt>
                <c:pt idx="1382">
                  <c:v>1334.49902</c:v>
                </c:pt>
                <c:pt idx="1383">
                  <c:v>1332.5705599999999</c:v>
                </c:pt>
                <c:pt idx="1384">
                  <c:v>1330.6420900000001</c:v>
                </c:pt>
                <c:pt idx="1385">
                  <c:v>1328.71362</c:v>
                </c:pt>
                <c:pt idx="1386">
                  <c:v>1326.7851599999999</c:v>
                </c:pt>
                <c:pt idx="1387">
                  <c:v>1324.8566900000001</c:v>
                </c:pt>
                <c:pt idx="1388">
                  <c:v>1322.92822</c:v>
                </c:pt>
                <c:pt idx="1389">
                  <c:v>1320.9997599999999</c:v>
                </c:pt>
                <c:pt idx="1390">
                  <c:v>1319.0712900000001</c:v>
                </c:pt>
                <c:pt idx="1391">
                  <c:v>1317.14282</c:v>
                </c:pt>
                <c:pt idx="1392">
                  <c:v>1315.2143599999999</c:v>
                </c:pt>
                <c:pt idx="1393">
                  <c:v>1313.2858900000001</c:v>
                </c:pt>
                <c:pt idx="1394">
                  <c:v>1311.35742</c:v>
                </c:pt>
                <c:pt idx="1395">
                  <c:v>1309.42896</c:v>
                </c:pt>
                <c:pt idx="1396">
                  <c:v>1307.5004899999999</c:v>
                </c:pt>
                <c:pt idx="1397">
                  <c:v>1305.5720200000001</c:v>
                </c:pt>
                <c:pt idx="1398">
                  <c:v>1303.64355</c:v>
                </c:pt>
                <c:pt idx="1399">
                  <c:v>1301.7150899999999</c:v>
                </c:pt>
                <c:pt idx="1400">
                  <c:v>1299.7866200000001</c:v>
                </c:pt>
                <c:pt idx="1401">
                  <c:v>1297.85815</c:v>
                </c:pt>
                <c:pt idx="1402">
                  <c:v>1295.9296899999999</c:v>
                </c:pt>
                <c:pt idx="1403">
                  <c:v>1294.0012200000001</c:v>
                </c:pt>
                <c:pt idx="1404">
                  <c:v>1292.07275</c:v>
                </c:pt>
                <c:pt idx="1405">
                  <c:v>1290.14429</c:v>
                </c:pt>
                <c:pt idx="1406">
                  <c:v>1288.2158199999999</c:v>
                </c:pt>
                <c:pt idx="1407">
                  <c:v>1286.2873500000001</c:v>
                </c:pt>
                <c:pt idx="1408">
                  <c:v>1284.35889</c:v>
                </c:pt>
                <c:pt idx="1409">
                  <c:v>1282.4304199999999</c:v>
                </c:pt>
                <c:pt idx="1410">
                  <c:v>1280.5019500000001</c:v>
                </c:pt>
                <c:pt idx="1411">
                  <c:v>1278.57349</c:v>
                </c:pt>
                <c:pt idx="1412">
                  <c:v>1276.6450199999999</c:v>
                </c:pt>
                <c:pt idx="1413">
                  <c:v>1274.7165500000001</c:v>
                </c:pt>
                <c:pt idx="1414">
                  <c:v>1272.78809</c:v>
                </c:pt>
                <c:pt idx="1415">
                  <c:v>1270.8596199999999</c:v>
                </c:pt>
                <c:pt idx="1416">
                  <c:v>1268.9311499999999</c:v>
                </c:pt>
                <c:pt idx="1417">
                  <c:v>1267.00269</c:v>
                </c:pt>
                <c:pt idx="1418">
                  <c:v>1265.07422</c:v>
                </c:pt>
                <c:pt idx="1419">
                  <c:v>1263.1457499999999</c:v>
                </c:pt>
                <c:pt idx="1420">
                  <c:v>1261.21729</c:v>
                </c:pt>
                <c:pt idx="1421">
                  <c:v>1259.28882</c:v>
                </c:pt>
                <c:pt idx="1422">
                  <c:v>1257.3603499999999</c:v>
                </c:pt>
                <c:pt idx="1423">
                  <c:v>1255.4318800000001</c:v>
                </c:pt>
                <c:pt idx="1424">
                  <c:v>1253.50342</c:v>
                </c:pt>
                <c:pt idx="1425">
                  <c:v>1251.5749499999999</c:v>
                </c:pt>
                <c:pt idx="1426">
                  <c:v>1249.6464800000001</c:v>
                </c:pt>
                <c:pt idx="1427">
                  <c:v>1247.71802</c:v>
                </c:pt>
                <c:pt idx="1428">
                  <c:v>1245.78955</c:v>
                </c:pt>
                <c:pt idx="1429">
                  <c:v>1243.8610799999999</c:v>
                </c:pt>
                <c:pt idx="1430">
                  <c:v>1241.93262</c:v>
                </c:pt>
                <c:pt idx="1431">
                  <c:v>1240.00415</c:v>
                </c:pt>
                <c:pt idx="1432">
                  <c:v>1238.0756799999999</c:v>
                </c:pt>
                <c:pt idx="1433">
                  <c:v>1236.1472200000001</c:v>
                </c:pt>
                <c:pt idx="1434">
                  <c:v>1234.21875</c:v>
                </c:pt>
                <c:pt idx="1435">
                  <c:v>1232.2902799999999</c:v>
                </c:pt>
                <c:pt idx="1436">
                  <c:v>1230.3618200000001</c:v>
                </c:pt>
                <c:pt idx="1437">
                  <c:v>1228.43335</c:v>
                </c:pt>
                <c:pt idx="1438">
                  <c:v>1226.50488</c:v>
                </c:pt>
                <c:pt idx="1439">
                  <c:v>1224.5764200000001</c:v>
                </c:pt>
                <c:pt idx="1440">
                  <c:v>1222.64795</c:v>
                </c:pt>
                <c:pt idx="1441">
                  <c:v>1220.71948</c:v>
                </c:pt>
                <c:pt idx="1442">
                  <c:v>1218.7910199999999</c:v>
                </c:pt>
                <c:pt idx="1443">
                  <c:v>1216.8625500000001</c:v>
                </c:pt>
                <c:pt idx="1444">
                  <c:v>1214.93408</c:v>
                </c:pt>
                <c:pt idx="1445">
                  <c:v>1213.0056199999999</c:v>
                </c:pt>
                <c:pt idx="1446">
                  <c:v>1211.0771500000001</c:v>
                </c:pt>
                <c:pt idx="1447">
                  <c:v>1209.14868</c:v>
                </c:pt>
                <c:pt idx="1448">
                  <c:v>1207.22021</c:v>
                </c:pt>
                <c:pt idx="1449">
                  <c:v>1205.2917500000001</c:v>
                </c:pt>
                <c:pt idx="1450">
                  <c:v>1203.36328</c:v>
                </c:pt>
                <c:pt idx="1451">
                  <c:v>1201.43481</c:v>
                </c:pt>
                <c:pt idx="1452">
                  <c:v>1199.5063500000001</c:v>
                </c:pt>
                <c:pt idx="1453">
                  <c:v>1197.5778800000001</c:v>
                </c:pt>
                <c:pt idx="1454">
                  <c:v>1195.64941</c:v>
                </c:pt>
                <c:pt idx="1455">
                  <c:v>1193.7209499999999</c:v>
                </c:pt>
                <c:pt idx="1456">
                  <c:v>1191.7924800000001</c:v>
                </c:pt>
                <c:pt idx="1457">
                  <c:v>1189.86401</c:v>
                </c:pt>
                <c:pt idx="1458">
                  <c:v>1187.9355499999999</c:v>
                </c:pt>
                <c:pt idx="1459">
                  <c:v>1186.0070800000001</c:v>
                </c:pt>
                <c:pt idx="1460">
                  <c:v>1184.07861</c:v>
                </c:pt>
                <c:pt idx="1461">
                  <c:v>1182.1501499999999</c:v>
                </c:pt>
                <c:pt idx="1462">
                  <c:v>1180.2216800000001</c:v>
                </c:pt>
                <c:pt idx="1463">
                  <c:v>1178.29321</c:v>
                </c:pt>
                <c:pt idx="1464">
                  <c:v>1176.36475</c:v>
                </c:pt>
                <c:pt idx="1465">
                  <c:v>1174.4362799999999</c:v>
                </c:pt>
                <c:pt idx="1466">
                  <c:v>1172.5078100000001</c:v>
                </c:pt>
                <c:pt idx="1467">
                  <c:v>1170.57935</c:v>
                </c:pt>
                <c:pt idx="1468">
                  <c:v>1168.6508799999999</c:v>
                </c:pt>
                <c:pt idx="1469">
                  <c:v>1166.7224100000001</c:v>
                </c:pt>
                <c:pt idx="1470">
                  <c:v>1164.79395</c:v>
                </c:pt>
                <c:pt idx="1471">
                  <c:v>1162.8654799999999</c:v>
                </c:pt>
                <c:pt idx="1472">
                  <c:v>1160.9370100000001</c:v>
                </c:pt>
                <c:pt idx="1473">
                  <c:v>1159.00854</c:v>
                </c:pt>
                <c:pt idx="1474">
                  <c:v>1157.08008</c:v>
                </c:pt>
                <c:pt idx="1475">
                  <c:v>1155.1516099999999</c:v>
                </c:pt>
                <c:pt idx="1476">
                  <c:v>1153.2231400000001</c:v>
                </c:pt>
                <c:pt idx="1477">
                  <c:v>1151.29468</c:v>
                </c:pt>
                <c:pt idx="1478">
                  <c:v>1149.3662099999999</c:v>
                </c:pt>
                <c:pt idx="1479">
                  <c:v>1147.4377400000001</c:v>
                </c:pt>
                <c:pt idx="1480">
                  <c:v>1145.50928</c:v>
                </c:pt>
                <c:pt idx="1481">
                  <c:v>1143.5808099999999</c:v>
                </c:pt>
                <c:pt idx="1482">
                  <c:v>1141.6523400000001</c:v>
                </c:pt>
                <c:pt idx="1483">
                  <c:v>1139.72388</c:v>
                </c:pt>
                <c:pt idx="1484">
                  <c:v>1137.7954099999999</c:v>
                </c:pt>
                <c:pt idx="1485">
                  <c:v>1135.8669400000001</c:v>
                </c:pt>
                <c:pt idx="1486">
                  <c:v>1133.93848</c:v>
                </c:pt>
                <c:pt idx="1487">
                  <c:v>1132.01001</c:v>
                </c:pt>
                <c:pt idx="1488">
                  <c:v>1130.0815399999999</c:v>
                </c:pt>
                <c:pt idx="1489">
                  <c:v>1128.15308</c:v>
                </c:pt>
                <c:pt idx="1490">
                  <c:v>1126.22461</c:v>
                </c:pt>
                <c:pt idx="1491">
                  <c:v>1124.2961399999999</c:v>
                </c:pt>
                <c:pt idx="1492">
                  <c:v>1122.3676800000001</c:v>
                </c:pt>
                <c:pt idx="1493">
                  <c:v>1120.43921</c:v>
                </c:pt>
                <c:pt idx="1494">
                  <c:v>1118.5107399999999</c:v>
                </c:pt>
                <c:pt idx="1495">
                  <c:v>1116.5822800000001</c:v>
                </c:pt>
                <c:pt idx="1496">
                  <c:v>1114.65381</c:v>
                </c:pt>
                <c:pt idx="1497">
                  <c:v>1112.72534</c:v>
                </c:pt>
                <c:pt idx="1498">
                  <c:v>1110.7968800000001</c:v>
                </c:pt>
                <c:pt idx="1499">
                  <c:v>1108.86841</c:v>
                </c:pt>
                <c:pt idx="1500">
                  <c:v>1106.93994</c:v>
                </c:pt>
                <c:pt idx="1501">
                  <c:v>1105.0114699999999</c:v>
                </c:pt>
                <c:pt idx="1502">
                  <c:v>1103.0830100000001</c:v>
                </c:pt>
                <c:pt idx="1503">
                  <c:v>1101.15454</c:v>
                </c:pt>
                <c:pt idx="1504">
                  <c:v>1099.2260699999999</c:v>
                </c:pt>
                <c:pt idx="1505">
                  <c:v>1097.2976100000001</c:v>
                </c:pt>
                <c:pt idx="1506">
                  <c:v>1095.36914</c:v>
                </c:pt>
                <c:pt idx="1507">
                  <c:v>1093.44067</c:v>
                </c:pt>
                <c:pt idx="1508">
                  <c:v>1091.5122100000001</c:v>
                </c:pt>
                <c:pt idx="1509">
                  <c:v>1089.58374</c:v>
                </c:pt>
                <c:pt idx="1510">
                  <c:v>1087.65527</c:v>
                </c:pt>
                <c:pt idx="1511">
                  <c:v>1085.7268099999999</c:v>
                </c:pt>
                <c:pt idx="1512">
                  <c:v>1083.7983400000001</c:v>
                </c:pt>
                <c:pt idx="1513">
                  <c:v>1081.86987</c:v>
                </c:pt>
                <c:pt idx="1514">
                  <c:v>1079.9414099999999</c:v>
                </c:pt>
                <c:pt idx="1515">
                  <c:v>1078.0129400000001</c:v>
                </c:pt>
                <c:pt idx="1516">
                  <c:v>1076.08447</c:v>
                </c:pt>
                <c:pt idx="1517">
                  <c:v>1074.1560099999999</c:v>
                </c:pt>
                <c:pt idx="1518">
                  <c:v>1072.2275400000001</c:v>
                </c:pt>
                <c:pt idx="1519">
                  <c:v>1070.29907</c:v>
                </c:pt>
                <c:pt idx="1520">
                  <c:v>1068.3706099999999</c:v>
                </c:pt>
                <c:pt idx="1521">
                  <c:v>1066.4421400000001</c:v>
                </c:pt>
                <c:pt idx="1522">
                  <c:v>1064.51367</c:v>
                </c:pt>
                <c:pt idx="1523">
                  <c:v>1062.58521</c:v>
                </c:pt>
                <c:pt idx="1524">
                  <c:v>1060.6567399999999</c:v>
                </c:pt>
                <c:pt idx="1525">
                  <c:v>1058.7282700000001</c:v>
                </c:pt>
                <c:pt idx="1526">
                  <c:v>1056.7998</c:v>
                </c:pt>
                <c:pt idx="1527">
                  <c:v>1054.8713399999999</c:v>
                </c:pt>
                <c:pt idx="1528">
                  <c:v>1052.9428700000001</c:v>
                </c:pt>
                <c:pt idx="1529">
                  <c:v>1051.0144</c:v>
                </c:pt>
                <c:pt idx="1530">
                  <c:v>1049.0859399999999</c:v>
                </c:pt>
                <c:pt idx="1531">
                  <c:v>1047.1574700000001</c:v>
                </c:pt>
                <c:pt idx="1532">
                  <c:v>1045.229</c:v>
                </c:pt>
                <c:pt idx="1533">
                  <c:v>1043.30054</c:v>
                </c:pt>
                <c:pt idx="1534">
                  <c:v>1041.3720699999999</c:v>
                </c:pt>
                <c:pt idx="1535">
                  <c:v>1039.4436000000001</c:v>
                </c:pt>
                <c:pt idx="1536">
                  <c:v>1037.51514</c:v>
                </c:pt>
                <c:pt idx="1537">
                  <c:v>1035.5866699999999</c:v>
                </c:pt>
                <c:pt idx="1538">
                  <c:v>1033.6582000000001</c:v>
                </c:pt>
                <c:pt idx="1539">
                  <c:v>1031.72974</c:v>
                </c:pt>
                <c:pt idx="1540">
                  <c:v>1029.8012699999999</c:v>
                </c:pt>
                <c:pt idx="1541">
                  <c:v>1027.8728000000001</c:v>
                </c:pt>
                <c:pt idx="1542">
                  <c:v>1025.94434</c:v>
                </c:pt>
                <c:pt idx="1543">
                  <c:v>1024.0158699999999</c:v>
                </c:pt>
                <c:pt idx="1544">
                  <c:v>1022.0874</c:v>
                </c:pt>
                <c:pt idx="1545">
                  <c:v>1020.15894</c:v>
                </c:pt>
                <c:pt idx="1546">
                  <c:v>1018.23047</c:v>
                </c:pt>
                <c:pt idx="1547">
                  <c:v>1016.302</c:v>
                </c:pt>
                <c:pt idx="1548">
                  <c:v>1014.37354</c:v>
                </c:pt>
                <c:pt idx="1549">
                  <c:v>1012.44507</c:v>
                </c:pt>
                <c:pt idx="1550">
                  <c:v>1010.5166</c:v>
                </c:pt>
                <c:pt idx="1551">
                  <c:v>1008.58813</c:v>
                </c:pt>
                <c:pt idx="1552">
                  <c:v>1006.65967</c:v>
                </c:pt>
                <c:pt idx="1553">
                  <c:v>1004.7311999999999</c:v>
                </c:pt>
                <c:pt idx="1554">
                  <c:v>1002.80273</c:v>
                </c:pt>
                <c:pt idx="1555">
                  <c:v>1000.87427</c:v>
                </c:pt>
                <c:pt idx="1556">
                  <c:v>998.94579999999996</c:v>
                </c:pt>
                <c:pt idx="1557">
                  <c:v>997.01733000000002</c:v>
                </c:pt>
                <c:pt idx="1558">
                  <c:v>995.08887000000004</c:v>
                </c:pt>
                <c:pt idx="1559">
                  <c:v>993.16039999999998</c:v>
                </c:pt>
                <c:pt idx="1560">
                  <c:v>991.23193000000003</c:v>
                </c:pt>
                <c:pt idx="1561">
                  <c:v>989.30346999999995</c:v>
                </c:pt>
                <c:pt idx="1562">
                  <c:v>987.375</c:v>
                </c:pt>
                <c:pt idx="1563">
                  <c:v>985.44653000000005</c:v>
                </c:pt>
                <c:pt idx="1564">
                  <c:v>983.51806999999997</c:v>
                </c:pt>
                <c:pt idx="1565">
                  <c:v>981.58960000000002</c:v>
                </c:pt>
                <c:pt idx="1566">
                  <c:v>979.66112999999996</c:v>
                </c:pt>
                <c:pt idx="1567">
                  <c:v>977.73266999999998</c:v>
                </c:pt>
                <c:pt idx="1568">
                  <c:v>975.80420000000004</c:v>
                </c:pt>
                <c:pt idx="1569">
                  <c:v>973.87572999999998</c:v>
                </c:pt>
                <c:pt idx="1570">
                  <c:v>971.94727</c:v>
                </c:pt>
                <c:pt idx="1571">
                  <c:v>970.01880000000006</c:v>
                </c:pt>
                <c:pt idx="1572">
                  <c:v>968.09032999999999</c:v>
                </c:pt>
                <c:pt idx="1573">
                  <c:v>966.16187000000002</c:v>
                </c:pt>
                <c:pt idx="1574">
                  <c:v>964.23339999999996</c:v>
                </c:pt>
                <c:pt idx="1575">
                  <c:v>962.30493000000001</c:v>
                </c:pt>
                <c:pt idx="1576">
                  <c:v>960.37645999999995</c:v>
                </c:pt>
                <c:pt idx="1577">
                  <c:v>958.44799999999998</c:v>
                </c:pt>
                <c:pt idx="1578">
                  <c:v>956.51953000000003</c:v>
                </c:pt>
                <c:pt idx="1579">
                  <c:v>954.59105999999997</c:v>
                </c:pt>
                <c:pt idx="1580">
                  <c:v>952.6626</c:v>
                </c:pt>
                <c:pt idx="1581">
                  <c:v>950.73413000000005</c:v>
                </c:pt>
                <c:pt idx="1582">
                  <c:v>948.80565999999999</c:v>
                </c:pt>
                <c:pt idx="1583">
                  <c:v>946.87720000000002</c:v>
                </c:pt>
                <c:pt idx="1584">
                  <c:v>944.94872999999995</c:v>
                </c:pt>
                <c:pt idx="1585">
                  <c:v>943.02026000000001</c:v>
                </c:pt>
                <c:pt idx="1586">
                  <c:v>941.09180000000003</c:v>
                </c:pt>
                <c:pt idx="1587">
                  <c:v>939.16332999999997</c:v>
                </c:pt>
                <c:pt idx="1588">
                  <c:v>937.23486000000003</c:v>
                </c:pt>
                <c:pt idx="1589">
                  <c:v>935.30640000000005</c:v>
                </c:pt>
                <c:pt idx="1590">
                  <c:v>933.37792999999999</c:v>
                </c:pt>
                <c:pt idx="1591">
                  <c:v>931.44946000000004</c:v>
                </c:pt>
                <c:pt idx="1592">
                  <c:v>929.52099999999996</c:v>
                </c:pt>
                <c:pt idx="1593">
                  <c:v>927.59253000000001</c:v>
                </c:pt>
                <c:pt idx="1594">
                  <c:v>925.66405999999995</c:v>
                </c:pt>
                <c:pt idx="1595">
                  <c:v>923.73559999999998</c:v>
                </c:pt>
                <c:pt idx="1596">
                  <c:v>921.80713000000003</c:v>
                </c:pt>
                <c:pt idx="1597">
                  <c:v>919.87865999999997</c:v>
                </c:pt>
                <c:pt idx="1598">
                  <c:v>917.9502</c:v>
                </c:pt>
                <c:pt idx="1599">
                  <c:v>916.02173000000005</c:v>
                </c:pt>
                <c:pt idx="1600">
                  <c:v>914.09325999999999</c:v>
                </c:pt>
                <c:pt idx="1601">
                  <c:v>912.16479000000004</c:v>
                </c:pt>
                <c:pt idx="1602">
                  <c:v>910.23632999999995</c:v>
                </c:pt>
                <c:pt idx="1603">
                  <c:v>908.30786000000001</c:v>
                </c:pt>
                <c:pt idx="1604">
                  <c:v>906.37938999999994</c:v>
                </c:pt>
                <c:pt idx="1605">
                  <c:v>904.45092999999997</c:v>
                </c:pt>
                <c:pt idx="1606">
                  <c:v>902.52246000000002</c:v>
                </c:pt>
                <c:pt idx="1607">
                  <c:v>900.59398999999996</c:v>
                </c:pt>
                <c:pt idx="1608">
                  <c:v>898.66552999999999</c:v>
                </c:pt>
                <c:pt idx="1609">
                  <c:v>896.73706000000004</c:v>
                </c:pt>
                <c:pt idx="1610">
                  <c:v>894.80858999999998</c:v>
                </c:pt>
                <c:pt idx="1611">
                  <c:v>892.88013000000001</c:v>
                </c:pt>
                <c:pt idx="1612">
                  <c:v>890.95165999999995</c:v>
                </c:pt>
                <c:pt idx="1613">
                  <c:v>889.02319</c:v>
                </c:pt>
                <c:pt idx="1614">
                  <c:v>887.09473000000003</c:v>
                </c:pt>
                <c:pt idx="1615">
                  <c:v>885.16625999999997</c:v>
                </c:pt>
                <c:pt idx="1616">
                  <c:v>883.23779000000002</c:v>
                </c:pt>
                <c:pt idx="1617">
                  <c:v>881.30933000000005</c:v>
                </c:pt>
                <c:pt idx="1618">
                  <c:v>879.38085999999998</c:v>
                </c:pt>
                <c:pt idx="1619">
                  <c:v>877.45239000000004</c:v>
                </c:pt>
                <c:pt idx="1620">
                  <c:v>875.52392999999995</c:v>
                </c:pt>
                <c:pt idx="1621">
                  <c:v>873.59546</c:v>
                </c:pt>
                <c:pt idx="1622">
                  <c:v>871.66699000000006</c:v>
                </c:pt>
                <c:pt idx="1623">
                  <c:v>869.73852999999997</c:v>
                </c:pt>
                <c:pt idx="1624">
                  <c:v>867.81006000000002</c:v>
                </c:pt>
                <c:pt idx="1625">
                  <c:v>865.88158999999996</c:v>
                </c:pt>
                <c:pt idx="1626">
                  <c:v>863.95312999999999</c:v>
                </c:pt>
                <c:pt idx="1627">
                  <c:v>862.02466000000004</c:v>
                </c:pt>
                <c:pt idx="1628">
                  <c:v>860.09618999999998</c:v>
                </c:pt>
                <c:pt idx="1629">
                  <c:v>858.16772000000003</c:v>
                </c:pt>
                <c:pt idx="1630">
                  <c:v>856.23925999999994</c:v>
                </c:pt>
                <c:pt idx="1631">
                  <c:v>854.31079</c:v>
                </c:pt>
                <c:pt idx="1632">
                  <c:v>852.38232000000005</c:v>
                </c:pt>
                <c:pt idx="1633">
                  <c:v>850.45385999999996</c:v>
                </c:pt>
                <c:pt idx="1634">
                  <c:v>848.52539000000002</c:v>
                </c:pt>
                <c:pt idx="1635">
                  <c:v>846.59691999999995</c:v>
                </c:pt>
                <c:pt idx="1636">
                  <c:v>844.66845999999998</c:v>
                </c:pt>
                <c:pt idx="1637">
                  <c:v>842.73999000000003</c:v>
                </c:pt>
                <c:pt idx="1638">
                  <c:v>840.81151999999997</c:v>
                </c:pt>
                <c:pt idx="1639">
                  <c:v>838.88306</c:v>
                </c:pt>
                <c:pt idx="1640">
                  <c:v>836.95459000000005</c:v>
                </c:pt>
                <c:pt idx="1641">
                  <c:v>835.02611999999999</c:v>
                </c:pt>
                <c:pt idx="1642">
                  <c:v>833.09766000000002</c:v>
                </c:pt>
                <c:pt idx="1643">
                  <c:v>831.16918999999996</c:v>
                </c:pt>
                <c:pt idx="1644">
                  <c:v>829.24072000000001</c:v>
                </c:pt>
                <c:pt idx="1645">
                  <c:v>827.31226000000004</c:v>
                </c:pt>
                <c:pt idx="1646">
                  <c:v>825.38378999999998</c:v>
                </c:pt>
                <c:pt idx="1647">
                  <c:v>823.45532000000003</c:v>
                </c:pt>
                <c:pt idx="1648">
                  <c:v>821.52686000000006</c:v>
                </c:pt>
                <c:pt idx="1649">
                  <c:v>819.59838999999999</c:v>
                </c:pt>
                <c:pt idx="1650">
                  <c:v>817.66992000000005</c:v>
                </c:pt>
                <c:pt idx="1651">
                  <c:v>815.74145999999996</c:v>
                </c:pt>
                <c:pt idx="1652">
                  <c:v>813.81299000000001</c:v>
                </c:pt>
                <c:pt idx="1653">
                  <c:v>811.88451999999995</c:v>
                </c:pt>
                <c:pt idx="1654">
                  <c:v>809.95605</c:v>
                </c:pt>
                <c:pt idx="1655">
                  <c:v>808.02759000000003</c:v>
                </c:pt>
                <c:pt idx="1656">
                  <c:v>806.09911999999997</c:v>
                </c:pt>
                <c:pt idx="1657">
                  <c:v>804.17065000000002</c:v>
                </c:pt>
                <c:pt idx="1658">
                  <c:v>802.24219000000005</c:v>
                </c:pt>
              </c:numCache>
            </c:numRef>
          </c:xVal>
          <c:yVal>
            <c:numRef>
              <c:f>LIPO!$N$3:$N$1661</c:f>
              <c:numCache>
                <c:formatCode>General</c:formatCode>
                <c:ptCount val="1659"/>
                <c:pt idx="0">
                  <c:v>-2.2869999999999998E-2</c:v>
                </c:pt>
                <c:pt idx="1">
                  <c:v>-2.2869999999999998E-2</c:v>
                </c:pt>
                <c:pt idx="2">
                  <c:v>-2.2869999999999998E-2</c:v>
                </c:pt>
                <c:pt idx="3">
                  <c:v>-2.2869999999999998E-2</c:v>
                </c:pt>
                <c:pt idx="4">
                  <c:v>-2.2869999999999998E-2</c:v>
                </c:pt>
                <c:pt idx="5">
                  <c:v>-2.2869999999999998E-2</c:v>
                </c:pt>
                <c:pt idx="6">
                  <c:v>-2.2869999999999998E-2</c:v>
                </c:pt>
                <c:pt idx="7">
                  <c:v>-2.2799999999999997E-2</c:v>
                </c:pt>
                <c:pt idx="8">
                  <c:v>-2.2769999999999999E-2</c:v>
                </c:pt>
                <c:pt idx="9">
                  <c:v>-2.2709999999999998E-2</c:v>
                </c:pt>
                <c:pt idx="10">
                  <c:v>-2.2619999999999998E-2</c:v>
                </c:pt>
                <c:pt idx="11">
                  <c:v>-2.2519999999999998E-2</c:v>
                </c:pt>
                <c:pt idx="12">
                  <c:v>-2.2419999999999999E-2</c:v>
                </c:pt>
                <c:pt idx="13">
                  <c:v>-2.232E-2</c:v>
                </c:pt>
                <c:pt idx="14">
                  <c:v>-2.2199999999999998E-2</c:v>
                </c:pt>
                <c:pt idx="15">
                  <c:v>-2.2109999999999998E-2</c:v>
                </c:pt>
                <c:pt idx="16">
                  <c:v>-2.1989999999999999E-2</c:v>
                </c:pt>
                <c:pt idx="17">
                  <c:v>-2.1829999999999999E-2</c:v>
                </c:pt>
                <c:pt idx="18">
                  <c:v>-2.1659999999999999E-2</c:v>
                </c:pt>
                <c:pt idx="19">
                  <c:v>-2.1489999999999999E-2</c:v>
                </c:pt>
                <c:pt idx="20">
                  <c:v>-2.1309999999999999E-2</c:v>
                </c:pt>
                <c:pt idx="21">
                  <c:v>-2.112E-2</c:v>
                </c:pt>
                <c:pt idx="22">
                  <c:v>-2.0929999999999997E-2</c:v>
                </c:pt>
                <c:pt idx="23">
                  <c:v>-2.0739999999999998E-2</c:v>
                </c:pt>
                <c:pt idx="24">
                  <c:v>-2.0539999999999999E-2</c:v>
                </c:pt>
                <c:pt idx="25">
                  <c:v>-2.0369999999999999E-2</c:v>
                </c:pt>
                <c:pt idx="26">
                  <c:v>-2.0239999999999998E-2</c:v>
                </c:pt>
                <c:pt idx="27">
                  <c:v>-2.0139999999999998E-2</c:v>
                </c:pt>
                <c:pt idx="28">
                  <c:v>-2.002E-2</c:v>
                </c:pt>
                <c:pt idx="29">
                  <c:v>-1.984E-2</c:v>
                </c:pt>
                <c:pt idx="30">
                  <c:v>-1.9639999999999998E-2</c:v>
                </c:pt>
                <c:pt idx="31">
                  <c:v>-1.9449999999999999E-2</c:v>
                </c:pt>
                <c:pt idx="32">
                  <c:v>-1.924E-2</c:v>
                </c:pt>
                <c:pt idx="33">
                  <c:v>-1.9029999999999998E-2</c:v>
                </c:pt>
                <c:pt idx="34">
                  <c:v>-1.882E-2</c:v>
                </c:pt>
                <c:pt idx="35">
                  <c:v>-1.8579999999999999E-2</c:v>
                </c:pt>
                <c:pt idx="36">
                  <c:v>-1.8349999999999998E-2</c:v>
                </c:pt>
                <c:pt idx="37">
                  <c:v>-1.8179999999999998E-2</c:v>
                </c:pt>
                <c:pt idx="38">
                  <c:v>-1.8079999999999999E-2</c:v>
                </c:pt>
                <c:pt idx="39">
                  <c:v>-1.7999999999999999E-2</c:v>
                </c:pt>
                <c:pt idx="40">
                  <c:v>-1.7909999999999999E-2</c:v>
                </c:pt>
                <c:pt idx="41">
                  <c:v>-1.78E-2</c:v>
                </c:pt>
                <c:pt idx="42">
                  <c:v>-1.771E-2</c:v>
                </c:pt>
                <c:pt idx="43">
                  <c:v>-1.7610000000000001E-2</c:v>
                </c:pt>
                <c:pt idx="44">
                  <c:v>-1.7509999999999998E-2</c:v>
                </c:pt>
                <c:pt idx="45">
                  <c:v>-1.7439999999999997E-2</c:v>
                </c:pt>
                <c:pt idx="46">
                  <c:v>-1.7409999999999998E-2</c:v>
                </c:pt>
                <c:pt idx="47">
                  <c:v>-1.7389999999999999E-2</c:v>
                </c:pt>
                <c:pt idx="48">
                  <c:v>-1.738E-2</c:v>
                </c:pt>
                <c:pt idx="49">
                  <c:v>-1.7399999999999999E-2</c:v>
                </c:pt>
                <c:pt idx="50">
                  <c:v>-1.745E-2</c:v>
                </c:pt>
                <c:pt idx="51">
                  <c:v>-1.7529999999999997E-2</c:v>
                </c:pt>
                <c:pt idx="52">
                  <c:v>-1.7569999999999999E-2</c:v>
                </c:pt>
                <c:pt idx="53">
                  <c:v>-1.755E-2</c:v>
                </c:pt>
                <c:pt idx="54">
                  <c:v>-1.755E-2</c:v>
                </c:pt>
                <c:pt idx="55">
                  <c:v>-1.7579999999999998E-2</c:v>
                </c:pt>
                <c:pt idx="56">
                  <c:v>-1.7649999999999999E-2</c:v>
                </c:pt>
                <c:pt idx="57">
                  <c:v>-1.7779999999999997E-2</c:v>
                </c:pt>
                <c:pt idx="58">
                  <c:v>-1.789E-2</c:v>
                </c:pt>
                <c:pt idx="59">
                  <c:v>-1.7979999999999999E-2</c:v>
                </c:pt>
                <c:pt idx="60">
                  <c:v>-1.806E-2</c:v>
                </c:pt>
                <c:pt idx="61">
                  <c:v>-1.8159999999999999E-2</c:v>
                </c:pt>
                <c:pt idx="62">
                  <c:v>-1.8329999999999999E-2</c:v>
                </c:pt>
                <c:pt idx="63">
                  <c:v>-1.8529999999999998E-2</c:v>
                </c:pt>
                <c:pt idx="64">
                  <c:v>-1.8679999999999999E-2</c:v>
                </c:pt>
                <c:pt idx="65">
                  <c:v>-1.8849999999999999E-2</c:v>
                </c:pt>
                <c:pt idx="66">
                  <c:v>-1.9119999999999998E-2</c:v>
                </c:pt>
                <c:pt idx="67">
                  <c:v>-1.9379999999999998E-2</c:v>
                </c:pt>
                <c:pt idx="68">
                  <c:v>-1.9539999999999998E-2</c:v>
                </c:pt>
                <c:pt idx="69">
                  <c:v>-1.9569999999999997E-2</c:v>
                </c:pt>
                <c:pt idx="70">
                  <c:v>-1.959E-2</c:v>
                </c:pt>
                <c:pt idx="71">
                  <c:v>-1.9819999999999997E-2</c:v>
                </c:pt>
                <c:pt idx="72">
                  <c:v>-2.0149999999999998E-2</c:v>
                </c:pt>
                <c:pt idx="73">
                  <c:v>-2.0420000000000001E-2</c:v>
                </c:pt>
                <c:pt idx="74">
                  <c:v>-2.061E-2</c:v>
                </c:pt>
                <c:pt idx="75">
                  <c:v>-2.0669999999999997E-2</c:v>
                </c:pt>
                <c:pt idx="76">
                  <c:v>-2.0639999999999999E-2</c:v>
                </c:pt>
                <c:pt idx="77">
                  <c:v>-2.0619999999999999E-2</c:v>
                </c:pt>
                <c:pt idx="78">
                  <c:v>-2.0659999999999998E-2</c:v>
                </c:pt>
                <c:pt idx="79">
                  <c:v>-2.0759999999999997E-2</c:v>
                </c:pt>
                <c:pt idx="80">
                  <c:v>-2.085E-2</c:v>
                </c:pt>
                <c:pt idx="81">
                  <c:v>-2.0929999999999997E-2</c:v>
                </c:pt>
                <c:pt idx="82">
                  <c:v>-2.1179999999999997E-2</c:v>
                </c:pt>
                <c:pt idx="83">
                  <c:v>-2.1589999999999998E-2</c:v>
                </c:pt>
                <c:pt idx="84">
                  <c:v>-2.1849999999999998E-2</c:v>
                </c:pt>
                <c:pt idx="85">
                  <c:v>-2.1870000000000001E-2</c:v>
                </c:pt>
                <c:pt idx="86">
                  <c:v>-2.1669999999999998E-2</c:v>
                </c:pt>
                <c:pt idx="87">
                  <c:v>-2.1419999999999998E-2</c:v>
                </c:pt>
                <c:pt idx="88">
                  <c:v>-2.1269999999999997E-2</c:v>
                </c:pt>
                <c:pt idx="89">
                  <c:v>-2.121E-2</c:v>
                </c:pt>
                <c:pt idx="90">
                  <c:v>-2.1309999999999999E-2</c:v>
                </c:pt>
                <c:pt idx="91">
                  <c:v>-2.1559999999999999E-2</c:v>
                </c:pt>
                <c:pt idx="92">
                  <c:v>-2.172E-2</c:v>
                </c:pt>
                <c:pt idx="93">
                  <c:v>-2.172E-2</c:v>
                </c:pt>
                <c:pt idx="94">
                  <c:v>-2.1609999999999997E-2</c:v>
                </c:pt>
                <c:pt idx="95">
                  <c:v>-2.1439999999999997E-2</c:v>
                </c:pt>
                <c:pt idx="96">
                  <c:v>-2.1139999999999999E-2</c:v>
                </c:pt>
                <c:pt idx="97">
                  <c:v>-2.0789999999999999E-2</c:v>
                </c:pt>
                <c:pt idx="98">
                  <c:v>-2.0539999999999999E-2</c:v>
                </c:pt>
                <c:pt idx="99">
                  <c:v>-2.0469999999999999E-2</c:v>
                </c:pt>
                <c:pt idx="100">
                  <c:v>-2.053E-2</c:v>
                </c:pt>
                <c:pt idx="101">
                  <c:v>-2.0629999999999999E-2</c:v>
                </c:pt>
                <c:pt idx="102">
                  <c:v>-2.0719999999999999E-2</c:v>
                </c:pt>
                <c:pt idx="103">
                  <c:v>-2.069E-2</c:v>
                </c:pt>
                <c:pt idx="104">
                  <c:v>-2.0449999999999999E-2</c:v>
                </c:pt>
                <c:pt idx="105">
                  <c:v>-2.0069999999999998E-2</c:v>
                </c:pt>
                <c:pt idx="106">
                  <c:v>-1.9649999999999997E-2</c:v>
                </c:pt>
                <c:pt idx="107">
                  <c:v>-1.9229999999999997E-2</c:v>
                </c:pt>
                <c:pt idx="108">
                  <c:v>-1.8769999999999998E-2</c:v>
                </c:pt>
                <c:pt idx="109">
                  <c:v>-1.8419999999999999E-2</c:v>
                </c:pt>
                <c:pt idx="110">
                  <c:v>-1.8269999999999998E-2</c:v>
                </c:pt>
                <c:pt idx="111">
                  <c:v>-1.813E-2</c:v>
                </c:pt>
                <c:pt idx="112">
                  <c:v>-1.7979999999999999E-2</c:v>
                </c:pt>
                <c:pt idx="113">
                  <c:v>-1.7839999999999998E-2</c:v>
                </c:pt>
                <c:pt idx="114">
                  <c:v>-1.7729999999999999E-2</c:v>
                </c:pt>
                <c:pt idx="115">
                  <c:v>-1.763E-2</c:v>
                </c:pt>
                <c:pt idx="116">
                  <c:v>-1.7509999999999998E-2</c:v>
                </c:pt>
                <c:pt idx="117">
                  <c:v>-1.736E-2</c:v>
                </c:pt>
                <c:pt idx="118">
                  <c:v>-1.72E-2</c:v>
                </c:pt>
                <c:pt idx="119">
                  <c:v>-1.703E-2</c:v>
                </c:pt>
                <c:pt idx="120">
                  <c:v>-1.6879999999999999E-2</c:v>
                </c:pt>
                <c:pt idx="121">
                  <c:v>-1.677E-2</c:v>
                </c:pt>
                <c:pt idx="122">
                  <c:v>-1.6649999999999998E-2</c:v>
                </c:pt>
                <c:pt idx="123">
                  <c:v>-1.6469999999999999E-2</c:v>
                </c:pt>
                <c:pt idx="124">
                  <c:v>-1.6299999999999999E-2</c:v>
                </c:pt>
                <c:pt idx="125">
                  <c:v>-1.6160000000000001E-2</c:v>
                </c:pt>
                <c:pt idx="126">
                  <c:v>-1.6039999999999999E-2</c:v>
                </c:pt>
                <c:pt idx="127">
                  <c:v>-1.5959999999999998E-2</c:v>
                </c:pt>
                <c:pt idx="128">
                  <c:v>-1.585E-2</c:v>
                </c:pt>
                <c:pt idx="129">
                  <c:v>-1.567E-2</c:v>
                </c:pt>
                <c:pt idx="130">
                  <c:v>-1.5449999999999998E-2</c:v>
                </c:pt>
                <c:pt idx="131">
                  <c:v>-1.5289999999999998E-2</c:v>
                </c:pt>
                <c:pt idx="132">
                  <c:v>-1.5219999999999999E-2</c:v>
                </c:pt>
                <c:pt idx="133">
                  <c:v>-1.5229999999999999E-2</c:v>
                </c:pt>
                <c:pt idx="134">
                  <c:v>-1.5279999999999998E-2</c:v>
                </c:pt>
                <c:pt idx="135">
                  <c:v>-1.533E-2</c:v>
                </c:pt>
                <c:pt idx="136">
                  <c:v>-1.5399999999999999E-2</c:v>
                </c:pt>
                <c:pt idx="137">
                  <c:v>-1.5449999999999998E-2</c:v>
                </c:pt>
                <c:pt idx="138">
                  <c:v>-1.55E-2</c:v>
                </c:pt>
                <c:pt idx="139">
                  <c:v>-1.559E-2</c:v>
                </c:pt>
                <c:pt idx="140">
                  <c:v>-1.5619999999999998E-2</c:v>
                </c:pt>
                <c:pt idx="141">
                  <c:v>-1.5579999999999998E-2</c:v>
                </c:pt>
                <c:pt idx="142">
                  <c:v>-1.5509999999999999E-2</c:v>
                </c:pt>
                <c:pt idx="143">
                  <c:v>-1.5469999999999998E-2</c:v>
                </c:pt>
                <c:pt idx="144">
                  <c:v>-1.5549999999999998E-2</c:v>
                </c:pt>
                <c:pt idx="145">
                  <c:v>-1.5799999999999998E-2</c:v>
                </c:pt>
                <c:pt idx="146">
                  <c:v>-1.6069999999999997E-2</c:v>
                </c:pt>
                <c:pt idx="147">
                  <c:v>-1.6259999999999997E-2</c:v>
                </c:pt>
                <c:pt idx="148">
                  <c:v>-1.636E-2</c:v>
                </c:pt>
                <c:pt idx="149">
                  <c:v>-1.6469999999999999E-2</c:v>
                </c:pt>
                <c:pt idx="150">
                  <c:v>-1.6629999999999999E-2</c:v>
                </c:pt>
                <c:pt idx="151">
                  <c:v>-1.677E-2</c:v>
                </c:pt>
                <c:pt idx="152">
                  <c:v>-1.687E-2</c:v>
                </c:pt>
                <c:pt idx="153">
                  <c:v>-1.687E-2</c:v>
                </c:pt>
                <c:pt idx="154">
                  <c:v>-1.6799999999999999E-2</c:v>
                </c:pt>
                <c:pt idx="155">
                  <c:v>-1.6789999999999999E-2</c:v>
                </c:pt>
                <c:pt idx="156">
                  <c:v>-1.704E-2</c:v>
                </c:pt>
                <c:pt idx="157">
                  <c:v>-1.7419999999999998E-2</c:v>
                </c:pt>
                <c:pt idx="158">
                  <c:v>-1.771E-2</c:v>
                </c:pt>
                <c:pt idx="159">
                  <c:v>-1.7819999999999999E-2</c:v>
                </c:pt>
                <c:pt idx="160">
                  <c:v>-1.779E-2</c:v>
                </c:pt>
                <c:pt idx="161">
                  <c:v>-1.7649999999999999E-2</c:v>
                </c:pt>
                <c:pt idx="162">
                  <c:v>-1.7479999999999999E-2</c:v>
                </c:pt>
                <c:pt idx="163">
                  <c:v>-1.7439999999999997E-2</c:v>
                </c:pt>
                <c:pt idx="164">
                  <c:v>-1.7439999999999997E-2</c:v>
                </c:pt>
                <c:pt idx="165">
                  <c:v>-1.7409999999999998E-2</c:v>
                </c:pt>
                <c:pt idx="166">
                  <c:v>-1.7509999999999998E-2</c:v>
                </c:pt>
                <c:pt idx="167">
                  <c:v>-1.772E-2</c:v>
                </c:pt>
                <c:pt idx="168">
                  <c:v>-1.7860000000000001E-2</c:v>
                </c:pt>
                <c:pt idx="169">
                  <c:v>-1.772E-2</c:v>
                </c:pt>
                <c:pt idx="170">
                  <c:v>-1.721E-2</c:v>
                </c:pt>
                <c:pt idx="171">
                  <c:v>-1.635E-2</c:v>
                </c:pt>
                <c:pt idx="172">
                  <c:v>-1.525E-2</c:v>
                </c:pt>
                <c:pt idx="173">
                  <c:v>-1.4079999999999999E-2</c:v>
                </c:pt>
                <c:pt idx="174">
                  <c:v>-1.2949999999999998E-2</c:v>
                </c:pt>
                <c:pt idx="175">
                  <c:v>-1.1969999999999998E-2</c:v>
                </c:pt>
                <c:pt idx="176">
                  <c:v>-1.1219999999999999E-2</c:v>
                </c:pt>
                <c:pt idx="177">
                  <c:v>-1.0929999999999999E-2</c:v>
                </c:pt>
                <c:pt idx="178">
                  <c:v>-1.0949999999999998E-2</c:v>
                </c:pt>
                <c:pt idx="179">
                  <c:v>-1.0819999999999998E-2</c:v>
                </c:pt>
                <c:pt idx="180">
                  <c:v>-1.0319999999999999E-2</c:v>
                </c:pt>
                <c:pt idx="181">
                  <c:v>-9.4799999999999988E-3</c:v>
                </c:pt>
                <c:pt idx="182">
                  <c:v>-8.3199999999999993E-3</c:v>
                </c:pt>
                <c:pt idx="183">
                  <c:v>-6.8699999999999976E-3</c:v>
                </c:pt>
                <c:pt idx="184">
                  <c:v>-5.2499999999999977E-3</c:v>
                </c:pt>
                <c:pt idx="185">
                  <c:v>-3.5199999999999988E-3</c:v>
                </c:pt>
                <c:pt idx="186">
                  <c:v>-1.7099999999999997E-3</c:v>
                </c:pt>
                <c:pt idx="187">
                  <c:v>-1.3999999999999777E-4</c:v>
                </c:pt>
                <c:pt idx="188">
                  <c:v>9.6000000000000252E-4</c:v>
                </c:pt>
                <c:pt idx="189">
                  <c:v>1.7600000000000011E-3</c:v>
                </c:pt>
                <c:pt idx="190">
                  <c:v>2.6700000000000022E-3</c:v>
                </c:pt>
                <c:pt idx="191">
                  <c:v>3.7900000000000017E-3</c:v>
                </c:pt>
                <c:pt idx="192">
                  <c:v>5.000000000000001E-3</c:v>
                </c:pt>
                <c:pt idx="193">
                  <c:v>6.2700000000000013E-3</c:v>
                </c:pt>
                <c:pt idx="194">
                  <c:v>7.6200000000000018E-3</c:v>
                </c:pt>
                <c:pt idx="195">
                  <c:v>9.0200000000000002E-3</c:v>
                </c:pt>
                <c:pt idx="196">
                  <c:v>1.0460000000000004E-2</c:v>
                </c:pt>
                <c:pt idx="197">
                  <c:v>1.1900000000000001E-2</c:v>
                </c:pt>
                <c:pt idx="198">
                  <c:v>1.3200000000000003E-2</c:v>
                </c:pt>
                <c:pt idx="199">
                  <c:v>1.4319999999999999E-2</c:v>
                </c:pt>
                <c:pt idx="200">
                  <c:v>1.55E-2</c:v>
                </c:pt>
                <c:pt idx="201">
                  <c:v>1.686E-2</c:v>
                </c:pt>
                <c:pt idx="202">
                  <c:v>1.8320000000000003E-2</c:v>
                </c:pt>
                <c:pt idx="203">
                  <c:v>1.9770000000000003E-2</c:v>
                </c:pt>
                <c:pt idx="204">
                  <c:v>2.1139999999999999E-2</c:v>
                </c:pt>
                <c:pt idx="205">
                  <c:v>2.2380000000000004E-2</c:v>
                </c:pt>
                <c:pt idx="206">
                  <c:v>2.3560000000000005E-2</c:v>
                </c:pt>
                <c:pt idx="207">
                  <c:v>2.4660000000000001E-2</c:v>
                </c:pt>
                <c:pt idx="208">
                  <c:v>2.5669999999999998E-2</c:v>
                </c:pt>
                <c:pt idx="209">
                  <c:v>2.6590000000000003E-2</c:v>
                </c:pt>
                <c:pt idx="210">
                  <c:v>2.7490000000000001E-2</c:v>
                </c:pt>
                <c:pt idx="211">
                  <c:v>2.8490000000000001E-2</c:v>
                </c:pt>
                <c:pt idx="212">
                  <c:v>2.964E-2</c:v>
                </c:pt>
                <c:pt idx="213">
                  <c:v>3.0850000000000002E-2</c:v>
                </c:pt>
                <c:pt idx="214">
                  <c:v>3.2070000000000001E-2</c:v>
                </c:pt>
                <c:pt idx="215">
                  <c:v>3.3259999999999998E-2</c:v>
                </c:pt>
                <c:pt idx="216">
                  <c:v>3.4410000000000003E-2</c:v>
                </c:pt>
                <c:pt idx="217">
                  <c:v>3.5500000000000004E-2</c:v>
                </c:pt>
                <c:pt idx="218">
                  <c:v>3.6549999999999999E-2</c:v>
                </c:pt>
                <c:pt idx="219">
                  <c:v>3.746E-2</c:v>
                </c:pt>
                <c:pt idx="220">
                  <c:v>3.8170000000000003E-2</c:v>
                </c:pt>
                <c:pt idx="221">
                  <c:v>3.8730000000000001E-2</c:v>
                </c:pt>
                <c:pt idx="222">
                  <c:v>3.9280000000000002E-2</c:v>
                </c:pt>
                <c:pt idx="223">
                  <c:v>3.9829999999999997E-2</c:v>
                </c:pt>
                <c:pt idx="224">
                  <c:v>4.036E-2</c:v>
                </c:pt>
                <c:pt idx="225">
                  <c:v>4.0829999999999998E-2</c:v>
                </c:pt>
                <c:pt idx="226">
                  <c:v>4.1259999999999998E-2</c:v>
                </c:pt>
                <c:pt idx="227">
                  <c:v>4.1689999999999998E-2</c:v>
                </c:pt>
                <c:pt idx="228">
                  <c:v>4.2189999999999998E-2</c:v>
                </c:pt>
                <c:pt idx="229">
                  <c:v>4.2769999999999996E-2</c:v>
                </c:pt>
                <c:pt idx="230">
                  <c:v>4.3360000000000003E-2</c:v>
                </c:pt>
                <c:pt idx="231">
                  <c:v>4.3920000000000008E-2</c:v>
                </c:pt>
                <c:pt idx="232">
                  <c:v>4.4479999999999999E-2</c:v>
                </c:pt>
                <c:pt idx="233">
                  <c:v>4.5100000000000008E-2</c:v>
                </c:pt>
                <c:pt idx="234">
                  <c:v>4.5769999999999998E-2</c:v>
                </c:pt>
                <c:pt idx="235">
                  <c:v>4.648E-2</c:v>
                </c:pt>
                <c:pt idx="236">
                  <c:v>4.7190000000000003E-2</c:v>
                </c:pt>
                <c:pt idx="237">
                  <c:v>4.7900000000000005E-2</c:v>
                </c:pt>
                <c:pt idx="238">
                  <c:v>4.8599999999999997E-2</c:v>
                </c:pt>
                <c:pt idx="239">
                  <c:v>4.9260000000000005E-2</c:v>
                </c:pt>
                <c:pt idx="240">
                  <c:v>4.9889999999999997E-2</c:v>
                </c:pt>
                <c:pt idx="241">
                  <c:v>5.0499999999999996E-2</c:v>
                </c:pt>
                <c:pt idx="242">
                  <c:v>5.1109999999999996E-2</c:v>
                </c:pt>
                <c:pt idx="243">
                  <c:v>5.1749999999999997E-2</c:v>
                </c:pt>
                <c:pt idx="244">
                  <c:v>5.2410000000000005E-2</c:v>
                </c:pt>
                <c:pt idx="245">
                  <c:v>5.3100000000000001E-2</c:v>
                </c:pt>
                <c:pt idx="246">
                  <c:v>5.3840000000000006E-2</c:v>
                </c:pt>
                <c:pt idx="247">
                  <c:v>5.4660000000000007E-2</c:v>
                </c:pt>
                <c:pt idx="248">
                  <c:v>5.5509999999999997E-2</c:v>
                </c:pt>
                <c:pt idx="249">
                  <c:v>5.6369999999999996E-2</c:v>
                </c:pt>
                <c:pt idx="250">
                  <c:v>5.7229999999999996E-2</c:v>
                </c:pt>
                <c:pt idx="251">
                  <c:v>5.8070000000000004E-2</c:v>
                </c:pt>
                <c:pt idx="252">
                  <c:v>5.8900000000000001E-2</c:v>
                </c:pt>
                <c:pt idx="253">
                  <c:v>5.9750000000000004E-2</c:v>
                </c:pt>
                <c:pt idx="254">
                  <c:v>6.062E-2</c:v>
                </c:pt>
                <c:pt idx="255">
                  <c:v>6.1489999999999996E-2</c:v>
                </c:pt>
                <c:pt idx="256">
                  <c:v>6.234E-2</c:v>
                </c:pt>
                <c:pt idx="257">
                  <c:v>6.3219999999999998E-2</c:v>
                </c:pt>
                <c:pt idx="258">
                  <c:v>6.4159999999999995E-2</c:v>
                </c:pt>
                <c:pt idx="259">
                  <c:v>6.5129999999999993E-2</c:v>
                </c:pt>
                <c:pt idx="260">
                  <c:v>6.6099999999999992E-2</c:v>
                </c:pt>
                <c:pt idx="261">
                  <c:v>6.7080000000000001E-2</c:v>
                </c:pt>
                <c:pt idx="262">
                  <c:v>6.8080000000000002E-2</c:v>
                </c:pt>
                <c:pt idx="263">
                  <c:v>6.9099999999999995E-2</c:v>
                </c:pt>
                <c:pt idx="264">
                  <c:v>7.016E-2</c:v>
                </c:pt>
                <c:pt idx="265">
                  <c:v>7.128000000000001E-2</c:v>
                </c:pt>
                <c:pt idx="266">
                  <c:v>7.2429999999999994E-2</c:v>
                </c:pt>
                <c:pt idx="267">
                  <c:v>7.3580000000000007E-2</c:v>
                </c:pt>
                <c:pt idx="268">
                  <c:v>7.4720000000000009E-2</c:v>
                </c:pt>
                <c:pt idx="269">
                  <c:v>7.5919999999999987E-2</c:v>
                </c:pt>
                <c:pt idx="270">
                  <c:v>7.7169999999999989E-2</c:v>
                </c:pt>
                <c:pt idx="271">
                  <c:v>7.8490000000000004E-2</c:v>
                </c:pt>
                <c:pt idx="272">
                  <c:v>7.9869999999999997E-2</c:v>
                </c:pt>
                <c:pt idx="273">
                  <c:v>8.1279999999999991E-2</c:v>
                </c:pt>
                <c:pt idx="274">
                  <c:v>8.2669999999999993E-2</c:v>
                </c:pt>
                <c:pt idx="275">
                  <c:v>8.4010000000000001E-2</c:v>
                </c:pt>
                <c:pt idx="276">
                  <c:v>8.5320000000000007E-2</c:v>
                </c:pt>
                <c:pt idx="277">
                  <c:v>8.659E-2</c:v>
                </c:pt>
                <c:pt idx="278">
                  <c:v>8.7799999999999989E-2</c:v>
                </c:pt>
                <c:pt idx="279">
                  <c:v>8.8930000000000009E-2</c:v>
                </c:pt>
                <c:pt idx="280">
                  <c:v>9.0019999999999989E-2</c:v>
                </c:pt>
                <c:pt idx="281">
                  <c:v>9.1090000000000004E-2</c:v>
                </c:pt>
                <c:pt idx="282">
                  <c:v>9.2189999999999994E-2</c:v>
                </c:pt>
                <c:pt idx="283">
                  <c:v>9.3340000000000006E-2</c:v>
                </c:pt>
                <c:pt idx="284">
                  <c:v>9.4540000000000013E-2</c:v>
                </c:pt>
                <c:pt idx="285">
                  <c:v>9.5750000000000002E-2</c:v>
                </c:pt>
                <c:pt idx="286">
                  <c:v>9.6959999999999991E-2</c:v>
                </c:pt>
                <c:pt idx="287">
                  <c:v>9.8209999999999992E-2</c:v>
                </c:pt>
                <c:pt idx="288">
                  <c:v>9.9509999999999987E-2</c:v>
                </c:pt>
                <c:pt idx="289">
                  <c:v>0.10086000000000001</c:v>
                </c:pt>
                <c:pt idx="290">
                  <c:v>0.10225999999999999</c:v>
                </c:pt>
                <c:pt idx="291">
                  <c:v>0.10369</c:v>
                </c:pt>
                <c:pt idx="292">
                  <c:v>0.10511999999999999</c:v>
                </c:pt>
                <c:pt idx="293">
                  <c:v>0.10649999999999998</c:v>
                </c:pt>
                <c:pt idx="294">
                  <c:v>0.10780000000000001</c:v>
                </c:pt>
                <c:pt idx="295">
                  <c:v>0.10905000000000001</c:v>
                </c:pt>
                <c:pt idx="296">
                  <c:v>0.11024999999999999</c:v>
                </c:pt>
                <c:pt idx="297">
                  <c:v>0.1114</c:v>
                </c:pt>
                <c:pt idx="298">
                  <c:v>0.11251999999999998</c:v>
                </c:pt>
                <c:pt idx="299">
                  <c:v>0.11366999999999999</c:v>
                </c:pt>
                <c:pt idx="300">
                  <c:v>0.11485000000000001</c:v>
                </c:pt>
                <c:pt idx="301">
                  <c:v>0.11599999999999999</c:v>
                </c:pt>
                <c:pt idx="302">
                  <c:v>0.11712</c:v>
                </c:pt>
                <c:pt idx="303">
                  <c:v>0.11817</c:v>
                </c:pt>
                <c:pt idx="304">
                  <c:v>0.11912</c:v>
                </c:pt>
                <c:pt idx="305">
                  <c:v>0.12003</c:v>
                </c:pt>
                <c:pt idx="306">
                  <c:v>0.12090999999999999</c:v>
                </c:pt>
                <c:pt idx="307">
                  <c:v>0.12173999999999999</c:v>
                </c:pt>
                <c:pt idx="308">
                  <c:v>0.12245</c:v>
                </c:pt>
                <c:pt idx="309">
                  <c:v>0.12301999999999999</c:v>
                </c:pt>
                <c:pt idx="310">
                  <c:v>0.12348999999999999</c:v>
                </c:pt>
                <c:pt idx="311">
                  <c:v>0.12387999999999999</c:v>
                </c:pt>
                <c:pt idx="312">
                  <c:v>0.12412000000000001</c:v>
                </c:pt>
                <c:pt idx="313">
                  <c:v>0.12417</c:v>
                </c:pt>
                <c:pt idx="314">
                  <c:v>0.12401999999999999</c:v>
                </c:pt>
                <c:pt idx="315">
                  <c:v>0.12370999999999999</c:v>
                </c:pt>
                <c:pt idx="316">
                  <c:v>0.12328999999999998</c:v>
                </c:pt>
                <c:pt idx="317">
                  <c:v>0.12284</c:v>
                </c:pt>
                <c:pt idx="318">
                  <c:v>0.12234999999999999</c:v>
                </c:pt>
                <c:pt idx="319">
                  <c:v>0.12178</c:v>
                </c:pt>
                <c:pt idx="320">
                  <c:v>0.12112999999999999</c:v>
                </c:pt>
                <c:pt idx="321">
                  <c:v>0.12046999999999999</c:v>
                </c:pt>
                <c:pt idx="322">
                  <c:v>0.11987</c:v>
                </c:pt>
                <c:pt idx="323">
                  <c:v>0.11934</c:v>
                </c:pt>
                <c:pt idx="324">
                  <c:v>0.11879999999999999</c:v>
                </c:pt>
                <c:pt idx="325">
                  <c:v>0.1182</c:v>
                </c:pt>
                <c:pt idx="326">
                  <c:v>0.11751999999999999</c:v>
                </c:pt>
                <c:pt idx="327">
                  <c:v>0.11676999999999998</c:v>
                </c:pt>
                <c:pt idx="328">
                  <c:v>0.11595</c:v>
                </c:pt>
                <c:pt idx="329">
                  <c:v>0.11501999999999998</c:v>
                </c:pt>
                <c:pt idx="330">
                  <c:v>0.11398</c:v>
                </c:pt>
                <c:pt idx="331">
                  <c:v>0.11288999999999999</c:v>
                </c:pt>
                <c:pt idx="332">
                  <c:v>0.11182</c:v>
                </c:pt>
                <c:pt idx="333">
                  <c:v>0.11079</c:v>
                </c:pt>
                <c:pt idx="334">
                  <c:v>0.10979999999999998</c:v>
                </c:pt>
                <c:pt idx="335">
                  <c:v>0.10885</c:v>
                </c:pt>
                <c:pt idx="336">
                  <c:v>0.10794999999999999</c:v>
                </c:pt>
                <c:pt idx="337">
                  <c:v>0.10705000000000001</c:v>
                </c:pt>
                <c:pt idx="338">
                  <c:v>0.10614999999999999</c:v>
                </c:pt>
                <c:pt idx="339">
                  <c:v>0.10527999999999998</c:v>
                </c:pt>
                <c:pt idx="340">
                  <c:v>0.10439999999999999</c:v>
                </c:pt>
                <c:pt idx="341">
                  <c:v>0.10349999999999998</c:v>
                </c:pt>
                <c:pt idx="342">
                  <c:v>0.10258999999999999</c:v>
                </c:pt>
                <c:pt idx="343">
                  <c:v>0.10173000000000001</c:v>
                </c:pt>
                <c:pt idx="344">
                  <c:v>0.10097</c:v>
                </c:pt>
                <c:pt idx="345">
                  <c:v>0.10031000000000001</c:v>
                </c:pt>
                <c:pt idx="346">
                  <c:v>9.9750000000000005E-2</c:v>
                </c:pt>
                <c:pt idx="347">
                  <c:v>9.9299999999999999E-2</c:v>
                </c:pt>
                <c:pt idx="348">
                  <c:v>9.8980000000000012E-2</c:v>
                </c:pt>
                <c:pt idx="349">
                  <c:v>9.8789999999999989E-2</c:v>
                </c:pt>
                <c:pt idx="350">
                  <c:v>9.8769999999999997E-2</c:v>
                </c:pt>
                <c:pt idx="351">
                  <c:v>9.894E-2</c:v>
                </c:pt>
                <c:pt idx="352">
                  <c:v>9.9330000000000002E-2</c:v>
                </c:pt>
                <c:pt idx="353">
                  <c:v>9.9989999999999996E-2</c:v>
                </c:pt>
                <c:pt idx="354">
                  <c:v>0.10098000000000001</c:v>
                </c:pt>
                <c:pt idx="355">
                  <c:v>0.10236000000000001</c:v>
                </c:pt>
                <c:pt idx="356">
                  <c:v>0.10408999999999999</c:v>
                </c:pt>
                <c:pt idx="357">
                  <c:v>0.10600999999999999</c:v>
                </c:pt>
                <c:pt idx="358">
                  <c:v>0.10791999999999999</c:v>
                </c:pt>
                <c:pt idx="359">
                  <c:v>0.1096</c:v>
                </c:pt>
                <c:pt idx="360">
                  <c:v>0.11091999999999999</c:v>
                </c:pt>
                <c:pt idx="361">
                  <c:v>0.11174999999999999</c:v>
                </c:pt>
                <c:pt idx="362">
                  <c:v>0.11201</c:v>
                </c:pt>
                <c:pt idx="363">
                  <c:v>0.11165</c:v>
                </c:pt>
                <c:pt idx="364">
                  <c:v>0.11069999999999999</c:v>
                </c:pt>
                <c:pt idx="365">
                  <c:v>0.10929</c:v>
                </c:pt>
                <c:pt idx="366">
                  <c:v>0.10766000000000001</c:v>
                </c:pt>
                <c:pt idx="367">
                  <c:v>0.10602999999999999</c:v>
                </c:pt>
                <c:pt idx="368">
                  <c:v>0.10450999999999999</c:v>
                </c:pt>
                <c:pt idx="369">
                  <c:v>0.10313</c:v>
                </c:pt>
                <c:pt idx="370">
                  <c:v>0.10188</c:v>
                </c:pt>
                <c:pt idx="371">
                  <c:v>0.10075999999999999</c:v>
                </c:pt>
                <c:pt idx="372">
                  <c:v>9.9750000000000005E-2</c:v>
                </c:pt>
                <c:pt idx="373">
                  <c:v>9.8810000000000009E-2</c:v>
                </c:pt>
                <c:pt idx="374">
                  <c:v>9.781999999999999E-2</c:v>
                </c:pt>
                <c:pt idx="375">
                  <c:v>9.6679999999999988E-2</c:v>
                </c:pt>
                <c:pt idx="376">
                  <c:v>9.5319999999999988E-2</c:v>
                </c:pt>
                <c:pt idx="377">
                  <c:v>9.3840000000000007E-2</c:v>
                </c:pt>
                <c:pt idx="378">
                  <c:v>9.2329999999999995E-2</c:v>
                </c:pt>
                <c:pt idx="379">
                  <c:v>9.0889999999999999E-2</c:v>
                </c:pt>
                <c:pt idx="380">
                  <c:v>8.9540000000000008E-2</c:v>
                </c:pt>
                <c:pt idx="381">
                  <c:v>8.8329999999999992E-2</c:v>
                </c:pt>
                <c:pt idx="382">
                  <c:v>8.7260000000000004E-2</c:v>
                </c:pt>
                <c:pt idx="383">
                  <c:v>8.6320000000000008E-2</c:v>
                </c:pt>
                <c:pt idx="384">
                  <c:v>8.5510000000000003E-2</c:v>
                </c:pt>
                <c:pt idx="385">
                  <c:v>8.4850000000000009E-2</c:v>
                </c:pt>
                <c:pt idx="386">
                  <c:v>8.4279999999999994E-2</c:v>
                </c:pt>
                <c:pt idx="387">
                  <c:v>8.3740000000000009E-2</c:v>
                </c:pt>
                <c:pt idx="388">
                  <c:v>8.3199999999999996E-2</c:v>
                </c:pt>
                <c:pt idx="389">
                  <c:v>8.2669999999999993E-2</c:v>
                </c:pt>
                <c:pt idx="390">
                  <c:v>8.2089999999999996E-2</c:v>
                </c:pt>
                <c:pt idx="391">
                  <c:v>8.1460000000000005E-2</c:v>
                </c:pt>
                <c:pt idx="392">
                  <c:v>8.0839999999999995E-2</c:v>
                </c:pt>
                <c:pt idx="393">
                  <c:v>8.0259999999999998E-2</c:v>
                </c:pt>
                <c:pt idx="394">
                  <c:v>7.9669999999999991E-2</c:v>
                </c:pt>
                <c:pt idx="395">
                  <c:v>7.9020000000000007E-2</c:v>
                </c:pt>
                <c:pt idx="396">
                  <c:v>7.8309999999999991E-2</c:v>
                </c:pt>
                <c:pt idx="397">
                  <c:v>7.757E-2</c:v>
                </c:pt>
                <c:pt idx="398">
                  <c:v>7.6780000000000015E-2</c:v>
                </c:pt>
                <c:pt idx="399">
                  <c:v>7.5929999999999997E-2</c:v>
                </c:pt>
                <c:pt idx="400">
                  <c:v>7.5020000000000003E-2</c:v>
                </c:pt>
                <c:pt idx="401">
                  <c:v>7.4039999999999995E-2</c:v>
                </c:pt>
                <c:pt idx="402">
                  <c:v>7.3030000000000012E-2</c:v>
                </c:pt>
                <c:pt idx="403">
                  <c:v>7.2020000000000001E-2</c:v>
                </c:pt>
                <c:pt idx="404">
                  <c:v>7.1069999999999994E-2</c:v>
                </c:pt>
                <c:pt idx="405">
                  <c:v>7.0140000000000008E-2</c:v>
                </c:pt>
                <c:pt idx="406">
                  <c:v>6.9200000000000012E-2</c:v>
                </c:pt>
                <c:pt idx="407">
                  <c:v>6.8220000000000003E-2</c:v>
                </c:pt>
                <c:pt idx="408">
                  <c:v>6.720000000000001E-2</c:v>
                </c:pt>
                <c:pt idx="409">
                  <c:v>6.6140000000000004E-2</c:v>
                </c:pt>
                <c:pt idx="410">
                  <c:v>6.5030000000000004E-2</c:v>
                </c:pt>
                <c:pt idx="411">
                  <c:v>6.3879999999999992E-2</c:v>
                </c:pt>
                <c:pt idx="412">
                  <c:v>6.2689999999999996E-2</c:v>
                </c:pt>
                <c:pt idx="413">
                  <c:v>6.1470000000000004E-2</c:v>
                </c:pt>
                <c:pt idx="414">
                  <c:v>6.0220000000000003E-2</c:v>
                </c:pt>
                <c:pt idx="415">
                  <c:v>5.8960000000000005E-2</c:v>
                </c:pt>
                <c:pt idx="416">
                  <c:v>5.7689999999999998E-2</c:v>
                </c:pt>
                <c:pt idx="417">
                  <c:v>5.6390000000000003E-2</c:v>
                </c:pt>
                <c:pt idx="418">
                  <c:v>5.5049999999999995E-2</c:v>
                </c:pt>
                <c:pt idx="419">
                  <c:v>5.3649999999999996E-2</c:v>
                </c:pt>
                <c:pt idx="420">
                  <c:v>5.2219999999999996E-2</c:v>
                </c:pt>
                <c:pt idx="421">
                  <c:v>5.0760000000000007E-2</c:v>
                </c:pt>
                <c:pt idx="422">
                  <c:v>4.9270000000000001E-2</c:v>
                </c:pt>
                <c:pt idx="423">
                  <c:v>4.7739999999999998E-2</c:v>
                </c:pt>
                <c:pt idx="424">
                  <c:v>4.6169999999999996E-2</c:v>
                </c:pt>
                <c:pt idx="425">
                  <c:v>4.4589999999999998E-2</c:v>
                </c:pt>
                <c:pt idx="426">
                  <c:v>4.3049999999999998E-2</c:v>
                </c:pt>
                <c:pt idx="427">
                  <c:v>4.1570000000000003E-2</c:v>
                </c:pt>
                <c:pt idx="428">
                  <c:v>4.0140000000000002E-2</c:v>
                </c:pt>
                <c:pt idx="429">
                  <c:v>3.8730000000000001E-2</c:v>
                </c:pt>
                <c:pt idx="430">
                  <c:v>3.7319999999999999E-2</c:v>
                </c:pt>
                <c:pt idx="431">
                  <c:v>3.5950000000000003E-2</c:v>
                </c:pt>
                <c:pt idx="432">
                  <c:v>3.4599999999999999E-2</c:v>
                </c:pt>
                <c:pt idx="433">
                  <c:v>3.329E-2</c:v>
                </c:pt>
                <c:pt idx="434">
                  <c:v>3.2039999999999999E-2</c:v>
                </c:pt>
                <c:pt idx="435">
                  <c:v>3.0870000000000002E-2</c:v>
                </c:pt>
                <c:pt idx="436">
                  <c:v>2.9740000000000003E-2</c:v>
                </c:pt>
                <c:pt idx="437">
                  <c:v>2.8610000000000003E-2</c:v>
                </c:pt>
                <c:pt idx="438">
                  <c:v>2.7490000000000001E-2</c:v>
                </c:pt>
                <c:pt idx="439">
                  <c:v>2.6370000000000005E-2</c:v>
                </c:pt>
                <c:pt idx="440">
                  <c:v>2.5260000000000005E-2</c:v>
                </c:pt>
                <c:pt idx="441">
                  <c:v>2.4190000000000003E-2</c:v>
                </c:pt>
                <c:pt idx="442">
                  <c:v>2.316E-2</c:v>
                </c:pt>
                <c:pt idx="443">
                  <c:v>2.214E-2</c:v>
                </c:pt>
                <c:pt idx="444">
                  <c:v>2.112E-2</c:v>
                </c:pt>
                <c:pt idx="445">
                  <c:v>2.0139999999999998E-2</c:v>
                </c:pt>
                <c:pt idx="446">
                  <c:v>1.9220000000000001E-2</c:v>
                </c:pt>
                <c:pt idx="447">
                  <c:v>1.8360000000000001E-2</c:v>
                </c:pt>
                <c:pt idx="448">
                  <c:v>1.7480000000000002E-2</c:v>
                </c:pt>
                <c:pt idx="449">
                  <c:v>1.6559999999999998E-2</c:v>
                </c:pt>
                <c:pt idx="450">
                  <c:v>1.5650000000000004E-2</c:v>
                </c:pt>
                <c:pt idx="451">
                  <c:v>1.4839999999999999E-2</c:v>
                </c:pt>
                <c:pt idx="452">
                  <c:v>1.4200000000000004E-2</c:v>
                </c:pt>
                <c:pt idx="453">
                  <c:v>1.3770000000000004E-2</c:v>
                </c:pt>
                <c:pt idx="454">
                  <c:v>1.3470000000000003E-2</c:v>
                </c:pt>
                <c:pt idx="455">
                  <c:v>1.3180000000000004E-2</c:v>
                </c:pt>
                <c:pt idx="456">
                  <c:v>1.2840000000000004E-2</c:v>
                </c:pt>
                <c:pt idx="457">
                  <c:v>1.2479999999999998E-2</c:v>
                </c:pt>
                <c:pt idx="458">
                  <c:v>1.2110000000000003E-2</c:v>
                </c:pt>
                <c:pt idx="459">
                  <c:v>1.167E-2</c:v>
                </c:pt>
                <c:pt idx="460">
                  <c:v>1.1169999999999999E-2</c:v>
                </c:pt>
                <c:pt idx="461">
                  <c:v>1.0620000000000004E-2</c:v>
                </c:pt>
                <c:pt idx="462">
                  <c:v>1.0120000000000004E-2</c:v>
                </c:pt>
                <c:pt idx="463">
                  <c:v>9.7199999999999995E-3</c:v>
                </c:pt>
                <c:pt idx="464">
                  <c:v>9.3999999999999986E-3</c:v>
                </c:pt>
                <c:pt idx="465">
                  <c:v>9.1499999999999984E-3</c:v>
                </c:pt>
                <c:pt idx="466">
                  <c:v>8.9499999999999996E-3</c:v>
                </c:pt>
                <c:pt idx="467">
                  <c:v>8.7899999999999992E-3</c:v>
                </c:pt>
                <c:pt idx="468">
                  <c:v>8.6800000000000002E-3</c:v>
                </c:pt>
                <c:pt idx="469">
                  <c:v>8.6700000000000041E-3</c:v>
                </c:pt>
                <c:pt idx="470">
                  <c:v>8.7399999999999978E-3</c:v>
                </c:pt>
                <c:pt idx="471">
                  <c:v>8.8700000000000029E-3</c:v>
                </c:pt>
                <c:pt idx="472">
                  <c:v>9.0700000000000017E-3</c:v>
                </c:pt>
                <c:pt idx="473">
                  <c:v>9.3700000000000033E-3</c:v>
                </c:pt>
                <c:pt idx="474">
                  <c:v>9.6900000000000042E-3</c:v>
                </c:pt>
                <c:pt idx="475">
                  <c:v>9.9199999999999983E-3</c:v>
                </c:pt>
                <c:pt idx="476">
                  <c:v>9.9899999999999989E-3</c:v>
                </c:pt>
                <c:pt idx="477">
                  <c:v>9.9400000000000044E-3</c:v>
                </c:pt>
                <c:pt idx="478">
                  <c:v>9.8500000000000046E-3</c:v>
                </c:pt>
                <c:pt idx="479">
                  <c:v>9.780000000000004E-3</c:v>
                </c:pt>
                <c:pt idx="480">
                  <c:v>9.7300000000000025E-3</c:v>
                </c:pt>
                <c:pt idx="481">
                  <c:v>9.7000000000000003E-3</c:v>
                </c:pt>
                <c:pt idx="482">
                  <c:v>9.7000000000000003E-3</c:v>
                </c:pt>
                <c:pt idx="483">
                  <c:v>9.7100000000000034E-3</c:v>
                </c:pt>
                <c:pt idx="484">
                  <c:v>9.7700000000000009E-3</c:v>
                </c:pt>
                <c:pt idx="485">
                  <c:v>9.8700000000000038E-3</c:v>
                </c:pt>
                <c:pt idx="486">
                  <c:v>9.9500000000000005E-3</c:v>
                </c:pt>
                <c:pt idx="487">
                  <c:v>1.0020000000000001E-2</c:v>
                </c:pt>
                <c:pt idx="488">
                  <c:v>1.0050000000000003E-2</c:v>
                </c:pt>
                <c:pt idx="489">
                  <c:v>1.0090000000000002E-2</c:v>
                </c:pt>
                <c:pt idx="490">
                  <c:v>1.0200000000000001E-2</c:v>
                </c:pt>
                <c:pt idx="491">
                  <c:v>1.0460000000000004E-2</c:v>
                </c:pt>
                <c:pt idx="492">
                  <c:v>1.0820000000000003E-2</c:v>
                </c:pt>
                <c:pt idx="493">
                  <c:v>1.1189999999999999E-2</c:v>
                </c:pt>
                <c:pt idx="494">
                  <c:v>1.1470000000000001E-2</c:v>
                </c:pt>
                <c:pt idx="495">
                  <c:v>1.1630000000000001E-2</c:v>
                </c:pt>
                <c:pt idx="496">
                  <c:v>1.1660000000000004E-2</c:v>
                </c:pt>
                <c:pt idx="497">
                  <c:v>1.1540000000000002E-2</c:v>
                </c:pt>
                <c:pt idx="498">
                  <c:v>1.1250000000000003E-2</c:v>
                </c:pt>
                <c:pt idx="499">
                  <c:v>1.0750000000000003E-2</c:v>
                </c:pt>
                <c:pt idx="500">
                  <c:v>1.0050000000000003E-2</c:v>
                </c:pt>
                <c:pt idx="501">
                  <c:v>9.219999999999999E-3</c:v>
                </c:pt>
                <c:pt idx="502">
                  <c:v>8.4200000000000004E-3</c:v>
                </c:pt>
                <c:pt idx="503">
                  <c:v>7.8600000000000024E-3</c:v>
                </c:pt>
                <c:pt idx="504">
                  <c:v>7.7499999999999999E-3</c:v>
                </c:pt>
                <c:pt idx="505">
                  <c:v>8.3600000000000028E-3</c:v>
                </c:pt>
                <c:pt idx="506">
                  <c:v>9.9899999999999989E-3</c:v>
                </c:pt>
                <c:pt idx="507">
                  <c:v>1.2900000000000002E-2</c:v>
                </c:pt>
                <c:pt idx="508">
                  <c:v>1.704E-2</c:v>
                </c:pt>
                <c:pt idx="509">
                  <c:v>2.1940000000000001E-2</c:v>
                </c:pt>
                <c:pt idx="510">
                  <c:v>2.683E-2</c:v>
                </c:pt>
                <c:pt idx="511">
                  <c:v>3.082E-2</c:v>
                </c:pt>
                <c:pt idx="512">
                  <c:v>3.3100000000000004E-2</c:v>
                </c:pt>
                <c:pt idx="513">
                  <c:v>3.313E-2</c:v>
                </c:pt>
                <c:pt idx="514">
                  <c:v>3.0720000000000004E-2</c:v>
                </c:pt>
                <c:pt idx="515">
                  <c:v>2.606E-2</c:v>
                </c:pt>
                <c:pt idx="516">
                  <c:v>1.9709999999999998E-2</c:v>
                </c:pt>
                <c:pt idx="517">
                  <c:v>1.2470000000000002E-2</c:v>
                </c:pt>
                <c:pt idx="518">
                  <c:v>5.3100000000000022E-3</c:v>
                </c:pt>
                <c:pt idx="519">
                  <c:v>-1.0100000000000005E-3</c:v>
                </c:pt>
                <c:pt idx="520">
                  <c:v>-6.0400000000000002E-3</c:v>
                </c:pt>
                <c:pt idx="521">
                  <c:v>-9.669999999999998E-3</c:v>
                </c:pt>
                <c:pt idx="522">
                  <c:v>-1.2039999999999999E-2</c:v>
                </c:pt>
                <c:pt idx="523">
                  <c:v>-1.3339999999999999E-2</c:v>
                </c:pt>
                <c:pt idx="524">
                  <c:v>-1.3799999999999998E-2</c:v>
                </c:pt>
                <c:pt idx="525">
                  <c:v>-1.3569999999999999E-2</c:v>
                </c:pt>
                <c:pt idx="526">
                  <c:v>-1.2719999999999999E-2</c:v>
                </c:pt>
                <c:pt idx="527">
                  <c:v>-1.1259999999999999E-2</c:v>
                </c:pt>
                <c:pt idx="528">
                  <c:v>-9.1299999999999992E-3</c:v>
                </c:pt>
                <c:pt idx="529">
                  <c:v>-6.1599999999999988E-3</c:v>
                </c:pt>
                <c:pt idx="530">
                  <c:v>-2.0400000000000001E-3</c:v>
                </c:pt>
                <c:pt idx="531">
                  <c:v>3.6400000000000009E-3</c:v>
                </c:pt>
                <c:pt idx="532">
                  <c:v>1.1360000000000002E-2</c:v>
                </c:pt>
                <c:pt idx="533">
                  <c:v>2.1499999999999998E-2</c:v>
                </c:pt>
                <c:pt idx="534">
                  <c:v>3.4140000000000004E-2</c:v>
                </c:pt>
                <c:pt idx="535">
                  <c:v>4.8980000000000003E-2</c:v>
                </c:pt>
                <c:pt idx="536">
                  <c:v>6.5319999999999989E-2</c:v>
                </c:pt>
                <c:pt idx="537">
                  <c:v>8.1869999999999998E-2</c:v>
                </c:pt>
                <c:pt idx="538">
                  <c:v>9.6790000000000015E-2</c:v>
                </c:pt>
                <c:pt idx="539">
                  <c:v>0.10813</c:v>
                </c:pt>
                <c:pt idx="540">
                  <c:v>0.11454</c:v>
                </c:pt>
                <c:pt idx="541">
                  <c:v>0.11579</c:v>
                </c:pt>
                <c:pt idx="542">
                  <c:v>0.11287</c:v>
                </c:pt>
                <c:pt idx="543">
                  <c:v>0.10760999999999998</c:v>
                </c:pt>
                <c:pt idx="544">
                  <c:v>0.10220000000000001</c:v>
                </c:pt>
                <c:pt idx="545">
                  <c:v>9.8890000000000006E-2</c:v>
                </c:pt>
                <c:pt idx="546">
                  <c:v>9.9959999999999993E-2</c:v>
                </c:pt>
                <c:pt idx="547">
                  <c:v>0.10749999999999998</c:v>
                </c:pt>
                <c:pt idx="548">
                  <c:v>0.12307999999999999</c:v>
                </c:pt>
                <c:pt idx="549">
                  <c:v>0.14738999999999999</c:v>
                </c:pt>
                <c:pt idx="550">
                  <c:v>0.18032999999999999</c:v>
                </c:pt>
                <c:pt idx="551">
                  <c:v>0.22153999999999999</c:v>
                </c:pt>
                <c:pt idx="552">
                  <c:v>0.27103000000000005</c:v>
                </c:pt>
                <c:pt idx="553">
                  <c:v>0.32852000000000003</c:v>
                </c:pt>
                <c:pt idx="554">
                  <c:v>0.39289000000000002</c:v>
                </c:pt>
                <c:pt idx="555">
                  <c:v>0.46143000000000001</c:v>
                </c:pt>
                <c:pt idx="556">
                  <c:v>0.53015999999999996</c:v>
                </c:pt>
                <c:pt idx="557">
                  <c:v>0.59300999999999993</c:v>
                </c:pt>
                <c:pt idx="558">
                  <c:v>0.64112999999999998</c:v>
                </c:pt>
                <c:pt idx="559">
                  <c:v>0.66543999999999992</c:v>
                </c:pt>
                <c:pt idx="560">
                  <c:v>0.66045999999999994</c:v>
                </c:pt>
                <c:pt idx="561">
                  <c:v>0.62598999999999994</c:v>
                </c:pt>
                <c:pt idx="562">
                  <c:v>0.56641999999999992</c:v>
                </c:pt>
                <c:pt idx="563">
                  <c:v>0.48930000000000001</c:v>
                </c:pt>
                <c:pt idx="564">
                  <c:v>0.40385000000000004</c:v>
                </c:pt>
                <c:pt idx="565">
                  <c:v>0.31927</c:v>
                </c:pt>
                <c:pt idx="566">
                  <c:v>0.2437</c:v>
                </c:pt>
                <c:pt idx="567">
                  <c:v>0.18301000000000001</c:v>
                </c:pt>
                <c:pt idx="568">
                  <c:v>0.14002000000000001</c:v>
                </c:pt>
                <c:pt idx="569">
                  <c:v>0.11293</c:v>
                </c:pt>
                <c:pt idx="570">
                  <c:v>9.6079999999999999E-2</c:v>
                </c:pt>
                <c:pt idx="571">
                  <c:v>8.3710000000000007E-2</c:v>
                </c:pt>
                <c:pt idx="572">
                  <c:v>7.2670000000000012E-2</c:v>
                </c:pt>
                <c:pt idx="573">
                  <c:v>6.2029999999999995E-2</c:v>
                </c:pt>
                <c:pt idx="574">
                  <c:v>5.178E-2</c:v>
                </c:pt>
                <c:pt idx="575">
                  <c:v>4.2079999999999999E-2</c:v>
                </c:pt>
                <c:pt idx="576">
                  <c:v>3.3169999999999998E-2</c:v>
                </c:pt>
                <c:pt idx="577">
                  <c:v>2.5570000000000002E-2</c:v>
                </c:pt>
                <c:pt idx="578">
                  <c:v>2.0139999999999998E-2</c:v>
                </c:pt>
                <c:pt idx="579">
                  <c:v>1.7620000000000004E-2</c:v>
                </c:pt>
                <c:pt idx="580">
                  <c:v>1.8030000000000004E-2</c:v>
                </c:pt>
                <c:pt idx="581">
                  <c:v>2.0610000000000003E-2</c:v>
                </c:pt>
                <c:pt idx="582">
                  <c:v>2.4370000000000003E-2</c:v>
                </c:pt>
                <c:pt idx="583">
                  <c:v>2.8659999999999998E-2</c:v>
                </c:pt>
                <c:pt idx="584">
                  <c:v>3.3399999999999999E-2</c:v>
                </c:pt>
                <c:pt idx="585">
                  <c:v>3.9120000000000002E-2</c:v>
                </c:pt>
                <c:pt idx="586">
                  <c:v>4.684E-2</c:v>
                </c:pt>
                <c:pt idx="587">
                  <c:v>5.8089999999999996E-2</c:v>
                </c:pt>
                <c:pt idx="588">
                  <c:v>7.508999999999999E-2</c:v>
                </c:pt>
                <c:pt idx="589">
                  <c:v>0.10086000000000001</c:v>
                </c:pt>
                <c:pt idx="590">
                  <c:v>0.13875999999999999</c:v>
                </c:pt>
                <c:pt idx="591">
                  <c:v>0.18991</c:v>
                </c:pt>
                <c:pt idx="592">
                  <c:v>0.24883999999999998</c:v>
                </c:pt>
                <c:pt idx="593">
                  <c:v>0.30403000000000002</c:v>
                </c:pt>
                <c:pt idx="594">
                  <c:v>0.34409000000000001</c:v>
                </c:pt>
                <c:pt idx="595">
                  <c:v>0.36191000000000001</c:v>
                </c:pt>
                <c:pt idx="596">
                  <c:v>0.35515000000000002</c:v>
                </c:pt>
                <c:pt idx="597">
                  <c:v>0.32535000000000003</c:v>
                </c:pt>
                <c:pt idx="598">
                  <c:v>0.27682000000000001</c:v>
                </c:pt>
                <c:pt idx="599">
                  <c:v>0.21620999999999999</c:v>
                </c:pt>
                <c:pt idx="600">
                  <c:v>0.15198</c:v>
                </c:pt>
                <c:pt idx="601">
                  <c:v>9.3480000000000008E-2</c:v>
                </c:pt>
                <c:pt idx="602">
                  <c:v>4.8830000000000005E-2</c:v>
                </c:pt>
                <c:pt idx="603">
                  <c:v>2.1490000000000002E-2</c:v>
                </c:pt>
                <c:pt idx="604">
                  <c:v>8.040000000000002E-3</c:v>
                </c:pt>
                <c:pt idx="605">
                  <c:v>1.7500000000000016E-3</c:v>
                </c:pt>
                <c:pt idx="606">
                  <c:v>-1.9999999999999983E-3</c:v>
                </c:pt>
                <c:pt idx="607">
                  <c:v>-4.9899999999999979E-3</c:v>
                </c:pt>
                <c:pt idx="608">
                  <c:v>-7.5799999999999982E-3</c:v>
                </c:pt>
                <c:pt idx="609">
                  <c:v>-9.7699999999999992E-3</c:v>
                </c:pt>
                <c:pt idx="610">
                  <c:v>-1.1569999999999999E-2</c:v>
                </c:pt>
                <c:pt idx="611">
                  <c:v>-1.2989999999999998E-2</c:v>
                </c:pt>
                <c:pt idx="612">
                  <c:v>-1.4019999999999999E-2</c:v>
                </c:pt>
                <c:pt idx="613">
                  <c:v>-1.4689999999999998E-2</c:v>
                </c:pt>
                <c:pt idx="614">
                  <c:v>-1.5099999999999999E-2</c:v>
                </c:pt>
                <c:pt idx="615">
                  <c:v>-1.5309999999999999E-2</c:v>
                </c:pt>
                <c:pt idx="616">
                  <c:v>-1.5359999999999999E-2</c:v>
                </c:pt>
                <c:pt idx="617">
                  <c:v>-1.5289999999999998E-2</c:v>
                </c:pt>
                <c:pt idx="618">
                  <c:v>-1.508E-2</c:v>
                </c:pt>
                <c:pt idx="619">
                  <c:v>-1.4779999999999998E-2</c:v>
                </c:pt>
                <c:pt idx="620">
                  <c:v>-1.4429999999999998E-2</c:v>
                </c:pt>
                <c:pt idx="621">
                  <c:v>-1.4049999999999998E-2</c:v>
                </c:pt>
                <c:pt idx="622">
                  <c:v>-1.3639999999999999E-2</c:v>
                </c:pt>
                <c:pt idx="623">
                  <c:v>-1.3179999999999999E-2</c:v>
                </c:pt>
                <c:pt idx="624">
                  <c:v>-1.2709999999999999E-2</c:v>
                </c:pt>
                <c:pt idx="625">
                  <c:v>-1.2259999999999998E-2</c:v>
                </c:pt>
                <c:pt idx="626">
                  <c:v>-1.1869999999999999E-2</c:v>
                </c:pt>
                <c:pt idx="627">
                  <c:v>-1.155E-2</c:v>
                </c:pt>
                <c:pt idx="628">
                  <c:v>-1.1279999999999998E-2</c:v>
                </c:pt>
                <c:pt idx="629">
                  <c:v>-1.1039999999999999E-2</c:v>
                </c:pt>
                <c:pt idx="630">
                  <c:v>-1.0799999999999999E-2</c:v>
                </c:pt>
                <c:pt idx="631">
                  <c:v>-1.0579999999999999E-2</c:v>
                </c:pt>
                <c:pt idx="632">
                  <c:v>-1.0409999999999999E-2</c:v>
                </c:pt>
                <c:pt idx="633">
                  <c:v>-1.0289999999999999E-2</c:v>
                </c:pt>
                <c:pt idx="634">
                  <c:v>-1.0179999999999998E-2</c:v>
                </c:pt>
                <c:pt idx="635">
                  <c:v>-1.01E-2</c:v>
                </c:pt>
                <c:pt idx="636">
                  <c:v>-1.0049999999999998E-2</c:v>
                </c:pt>
                <c:pt idx="637">
                  <c:v>-1.0069999999999999E-2</c:v>
                </c:pt>
                <c:pt idx="638">
                  <c:v>-1.0139999999999998E-2</c:v>
                </c:pt>
                <c:pt idx="639">
                  <c:v>-1.0259999999999998E-2</c:v>
                </c:pt>
                <c:pt idx="640">
                  <c:v>-1.0419999999999999E-2</c:v>
                </c:pt>
                <c:pt idx="641">
                  <c:v>-1.0599999999999998E-2</c:v>
                </c:pt>
                <c:pt idx="642">
                  <c:v>-1.0799999999999999E-2</c:v>
                </c:pt>
                <c:pt idx="643">
                  <c:v>-1.1019999999999999E-2</c:v>
                </c:pt>
                <c:pt idx="644">
                  <c:v>-1.125E-2</c:v>
                </c:pt>
                <c:pt idx="645">
                  <c:v>-1.1489999999999998E-2</c:v>
                </c:pt>
                <c:pt idx="646">
                  <c:v>-1.1739999999999999E-2</c:v>
                </c:pt>
                <c:pt idx="647">
                  <c:v>-1.1999999999999999E-2</c:v>
                </c:pt>
                <c:pt idx="648">
                  <c:v>-1.2289999999999999E-2</c:v>
                </c:pt>
                <c:pt idx="649">
                  <c:v>-1.2589999999999999E-2</c:v>
                </c:pt>
                <c:pt idx="650">
                  <c:v>-1.2889999999999999E-2</c:v>
                </c:pt>
                <c:pt idx="651">
                  <c:v>-1.3189999999999999E-2</c:v>
                </c:pt>
                <c:pt idx="652">
                  <c:v>-1.3469999999999999E-2</c:v>
                </c:pt>
                <c:pt idx="653">
                  <c:v>-1.3759999999999998E-2</c:v>
                </c:pt>
                <c:pt idx="654">
                  <c:v>-1.4049999999999998E-2</c:v>
                </c:pt>
                <c:pt idx="655">
                  <c:v>-1.4319999999999999E-2</c:v>
                </c:pt>
                <c:pt idx="656">
                  <c:v>-1.4579999999999999E-2</c:v>
                </c:pt>
                <c:pt idx="657">
                  <c:v>-1.4869999999999998E-2</c:v>
                </c:pt>
                <c:pt idx="658">
                  <c:v>-1.5259999999999999E-2</c:v>
                </c:pt>
                <c:pt idx="659">
                  <c:v>-1.5739999999999997E-2</c:v>
                </c:pt>
                <c:pt idx="660">
                  <c:v>-1.627E-2</c:v>
                </c:pt>
                <c:pt idx="661">
                  <c:v>-1.6840000000000001E-2</c:v>
                </c:pt>
                <c:pt idx="662">
                  <c:v>-1.7419999999999998E-2</c:v>
                </c:pt>
                <c:pt idx="663">
                  <c:v>-1.7999999999999999E-2</c:v>
                </c:pt>
                <c:pt idx="664">
                  <c:v>-1.8540000000000001E-2</c:v>
                </c:pt>
                <c:pt idx="665">
                  <c:v>-1.9060000000000001E-2</c:v>
                </c:pt>
                <c:pt idx="666">
                  <c:v>-1.9539999999999998E-2</c:v>
                </c:pt>
                <c:pt idx="667">
                  <c:v>-1.9989999999999997E-2</c:v>
                </c:pt>
                <c:pt idx="668">
                  <c:v>-2.0409999999999998E-2</c:v>
                </c:pt>
                <c:pt idx="669">
                  <c:v>-2.0809999999999999E-2</c:v>
                </c:pt>
                <c:pt idx="670">
                  <c:v>-2.12E-2</c:v>
                </c:pt>
                <c:pt idx="671">
                  <c:v>-2.1569999999999999E-2</c:v>
                </c:pt>
                <c:pt idx="672">
                  <c:v>-2.189E-2</c:v>
                </c:pt>
                <c:pt idx="673">
                  <c:v>-2.215E-2</c:v>
                </c:pt>
                <c:pt idx="674">
                  <c:v>-2.2369999999999998E-2</c:v>
                </c:pt>
                <c:pt idx="675">
                  <c:v>-2.2519999999999998E-2</c:v>
                </c:pt>
                <c:pt idx="676">
                  <c:v>-2.2599999999999999E-2</c:v>
                </c:pt>
                <c:pt idx="677">
                  <c:v>-2.264E-2</c:v>
                </c:pt>
                <c:pt idx="678">
                  <c:v>-2.264E-2</c:v>
                </c:pt>
                <c:pt idx="679">
                  <c:v>-2.2609999999999998E-2</c:v>
                </c:pt>
                <c:pt idx="680">
                  <c:v>-2.2539999999999998E-2</c:v>
                </c:pt>
                <c:pt idx="681">
                  <c:v>-2.2419999999999999E-2</c:v>
                </c:pt>
                <c:pt idx="682">
                  <c:v>-2.2269999999999998E-2</c:v>
                </c:pt>
                <c:pt idx="683">
                  <c:v>-2.2119999999999997E-2</c:v>
                </c:pt>
                <c:pt idx="684">
                  <c:v>-2.196E-2</c:v>
                </c:pt>
                <c:pt idx="685">
                  <c:v>-2.18E-2</c:v>
                </c:pt>
                <c:pt idx="686">
                  <c:v>-2.1659999999999999E-2</c:v>
                </c:pt>
                <c:pt idx="687">
                  <c:v>-2.1509999999999998E-2</c:v>
                </c:pt>
                <c:pt idx="688">
                  <c:v>-2.1359999999999997E-2</c:v>
                </c:pt>
                <c:pt idx="689">
                  <c:v>-2.1219999999999999E-2</c:v>
                </c:pt>
                <c:pt idx="690">
                  <c:v>-2.1099999999999997E-2</c:v>
                </c:pt>
                <c:pt idx="691">
                  <c:v>-2.0969999999999999E-2</c:v>
                </c:pt>
                <c:pt idx="692">
                  <c:v>-2.0819999999999998E-2</c:v>
                </c:pt>
                <c:pt idx="693">
                  <c:v>-2.0659999999999998E-2</c:v>
                </c:pt>
                <c:pt idx="694">
                  <c:v>-2.0499999999999997E-2</c:v>
                </c:pt>
                <c:pt idx="695">
                  <c:v>-2.035E-2</c:v>
                </c:pt>
                <c:pt idx="696">
                  <c:v>-2.0199999999999999E-2</c:v>
                </c:pt>
                <c:pt idx="697">
                  <c:v>-2.0049999999999998E-2</c:v>
                </c:pt>
                <c:pt idx="698">
                  <c:v>-1.9879999999999998E-2</c:v>
                </c:pt>
                <c:pt idx="699">
                  <c:v>-1.9709999999999998E-2</c:v>
                </c:pt>
                <c:pt idx="700">
                  <c:v>-1.9529999999999999E-2</c:v>
                </c:pt>
                <c:pt idx="701">
                  <c:v>-1.9349999999999999E-2</c:v>
                </c:pt>
                <c:pt idx="702">
                  <c:v>-1.915E-2</c:v>
                </c:pt>
                <c:pt idx="703">
                  <c:v>-1.8929999999999999E-2</c:v>
                </c:pt>
                <c:pt idx="704">
                  <c:v>-1.8689999999999998E-2</c:v>
                </c:pt>
                <c:pt idx="705">
                  <c:v>-1.8449999999999998E-2</c:v>
                </c:pt>
                <c:pt idx="706">
                  <c:v>-1.8239999999999999E-2</c:v>
                </c:pt>
                <c:pt idx="707">
                  <c:v>-1.804E-2</c:v>
                </c:pt>
                <c:pt idx="708">
                  <c:v>-1.7869999999999997E-2</c:v>
                </c:pt>
                <c:pt idx="709">
                  <c:v>-1.771E-2</c:v>
                </c:pt>
                <c:pt idx="710">
                  <c:v>-1.7569999999999999E-2</c:v>
                </c:pt>
                <c:pt idx="711">
                  <c:v>-1.7429999999999998E-2</c:v>
                </c:pt>
                <c:pt idx="712">
                  <c:v>-1.7299999999999999E-2</c:v>
                </c:pt>
                <c:pt idx="713">
                  <c:v>-1.7189999999999997E-2</c:v>
                </c:pt>
                <c:pt idx="714">
                  <c:v>-1.7099999999999997E-2</c:v>
                </c:pt>
                <c:pt idx="715">
                  <c:v>-1.702E-2</c:v>
                </c:pt>
                <c:pt idx="716">
                  <c:v>-1.6939999999999997E-2</c:v>
                </c:pt>
                <c:pt idx="717">
                  <c:v>-1.686E-2</c:v>
                </c:pt>
                <c:pt idx="718">
                  <c:v>-1.6809999999999999E-2</c:v>
                </c:pt>
                <c:pt idx="719">
                  <c:v>-1.6759999999999997E-2</c:v>
                </c:pt>
                <c:pt idx="720">
                  <c:v>-1.6709999999999999E-2</c:v>
                </c:pt>
                <c:pt idx="721">
                  <c:v>-1.6659999999999998E-2</c:v>
                </c:pt>
                <c:pt idx="722">
                  <c:v>-1.661E-2</c:v>
                </c:pt>
                <c:pt idx="723">
                  <c:v>-1.6569999999999998E-2</c:v>
                </c:pt>
                <c:pt idx="724">
                  <c:v>-1.653E-2</c:v>
                </c:pt>
                <c:pt idx="725">
                  <c:v>-1.6500000000000001E-2</c:v>
                </c:pt>
                <c:pt idx="726">
                  <c:v>-1.6489999999999998E-2</c:v>
                </c:pt>
                <c:pt idx="727">
                  <c:v>-1.652E-2</c:v>
                </c:pt>
                <c:pt idx="728">
                  <c:v>-1.6549999999999999E-2</c:v>
                </c:pt>
                <c:pt idx="729">
                  <c:v>-1.6590000000000001E-2</c:v>
                </c:pt>
                <c:pt idx="730">
                  <c:v>-1.6629999999999999E-2</c:v>
                </c:pt>
                <c:pt idx="731">
                  <c:v>-1.669E-2</c:v>
                </c:pt>
                <c:pt idx="732">
                  <c:v>-1.677E-2</c:v>
                </c:pt>
                <c:pt idx="733">
                  <c:v>-1.686E-2</c:v>
                </c:pt>
                <c:pt idx="734">
                  <c:v>-1.6989999999999998E-2</c:v>
                </c:pt>
                <c:pt idx="735">
                  <c:v>-1.7139999999999999E-2</c:v>
                </c:pt>
                <c:pt idx="736">
                  <c:v>-1.7299999999999999E-2</c:v>
                </c:pt>
                <c:pt idx="737">
                  <c:v>-1.745E-2</c:v>
                </c:pt>
                <c:pt idx="738">
                  <c:v>-1.7610000000000001E-2</c:v>
                </c:pt>
                <c:pt idx="739">
                  <c:v>-1.7769999999999998E-2</c:v>
                </c:pt>
                <c:pt idx="740">
                  <c:v>-1.7919999999999998E-2</c:v>
                </c:pt>
                <c:pt idx="741">
                  <c:v>-1.8079999999999999E-2</c:v>
                </c:pt>
                <c:pt idx="742">
                  <c:v>-1.8239999999999999E-2</c:v>
                </c:pt>
                <c:pt idx="743">
                  <c:v>-1.8419999999999999E-2</c:v>
                </c:pt>
                <c:pt idx="744">
                  <c:v>-1.8609999999999998E-2</c:v>
                </c:pt>
                <c:pt idx="745">
                  <c:v>-1.8799999999999997E-2</c:v>
                </c:pt>
                <c:pt idx="746">
                  <c:v>-1.9009999999999999E-2</c:v>
                </c:pt>
                <c:pt idx="747">
                  <c:v>-1.9259999999999999E-2</c:v>
                </c:pt>
                <c:pt idx="748">
                  <c:v>-1.9519999999999999E-2</c:v>
                </c:pt>
                <c:pt idx="749">
                  <c:v>-1.9799999999999998E-2</c:v>
                </c:pt>
                <c:pt idx="750">
                  <c:v>-2.009E-2</c:v>
                </c:pt>
                <c:pt idx="751">
                  <c:v>-2.0389999999999998E-2</c:v>
                </c:pt>
                <c:pt idx="752">
                  <c:v>-2.069E-2</c:v>
                </c:pt>
                <c:pt idx="753">
                  <c:v>-2.0979999999999999E-2</c:v>
                </c:pt>
                <c:pt idx="754">
                  <c:v>-2.1259999999999998E-2</c:v>
                </c:pt>
                <c:pt idx="755">
                  <c:v>-2.1519999999999997E-2</c:v>
                </c:pt>
                <c:pt idx="756">
                  <c:v>-2.1749999999999999E-2</c:v>
                </c:pt>
                <c:pt idx="757">
                  <c:v>-2.1939999999999998E-2</c:v>
                </c:pt>
                <c:pt idx="758">
                  <c:v>-2.2099999999999998E-2</c:v>
                </c:pt>
                <c:pt idx="759">
                  <c:v>-2.223E-2</c:v>
                </c:pt>
                <c:pt idx="760">
                  <c:v>-2.2359999999999998E-2</c:v>
                </c:pt>
                <c:pt idx="761">
                  <c:v>-2.247E-2</c:v>
                </c:pt>
                <c:pt idx="762">
                  <c:v>-2.256E-2</c:v>
                </c:pt>
                <c:pt idx="763">
                  <c:v>-2.2629999999999997E-2</c:v>
                </c:pt>
                <c:pt idx="764">
                  <c:v>-2.2669999999999999E-2</c:v>
                </c:pt>
                <c:pt idx="765">
                  <c:v>-2.2679999999999999E-2</c:v>
                </c:pt>
                <c:pt idx="766">
                  <c:v>-2.2689999999999998E-2</c:v>
                </c:pt>
                <c:pt idx="767">
                  <c:v>-2.2699999999999998E-2</c:v>
                </c:pt>
                <c:pt idx="768">
                  <c:v>-2.2709999999999998E-2</c:v>
                </c:pt>
                <c:pt idx="769">
                  <c:v>-2.2709999999999998E-2</c:v>
                </c:pt>
                <c:pt idx="770">
                  <c:v>-2.2709999999999998E-2</c:v>
                </c:pt>
                <c:pt idx="771">
                  <c:v>-2.2699999999999998E-2</c:v>
                </c:pt>
                <c:pt idx="772">
                  <c:v>-2.2669999999999999E-2</c:v>
                </c:pt>
                <c:pt idx="773">
                  <c:v>-2.2619999999999998E-2</c:v>
                </c:pt>
                <c:pt idx="774">
                  <c:v>-2.2539999999999998E-2</c:v>
                </c:pt>
                <c:pt idx="775">
                  <c:v>-2.2439999999999998E-2</c:v>
                </c:pt>
                <c:pt idx="776">
                  <c:v>-2.232E-2</c:v>
                </c:pt>
                <c:pt idx="777">
                  <c:v>-2.2179999999999998E-2</c:v>
                </c:pt>
                <c:pt idx="778">
                  <c:v>-2.2029999999999998E-2</c:v>
                </c:pt>
                <c:pt idx="779">
                  <c:v>-2.188E-2</c:v>
                </c:pt>
                <c:pt idx="780">
                  <c:v>-2.1729999999999999E-2</c:v>
                </c:pt>
                <c:pt idx="781">
                  <c:v>-2.1589999999999998E-2</c:v>
                </c:pt>
                <c:pt idx="782">
                  <c:v>-2.145E-2</c:v>
                </c:pt>
                <c:pt idx="783">
                  <c:v>-2.129E-2</c:v>
                </c:pt>
                <c:pt idx="784">
                  <c:v>-2.111E-2</c:v>
                </c:pt>
                <c:pt idx="785">
                  <c:v>-2.0919999999999998E-2</c:v>
                </c:pt>
                <c:pt idx="786">
                  <c:v>-2.0749999999999998E-2</c:v>
                </c:pt>
                <c:pt idx="787">
                  <c:v>-2.06E-2</c:v>
                </c:pt>
                <c:pt idx="788">
                  <c:v>-2.044E-2</c:v>
                </c:pt>
                <c:pt idx="789">
                  <c:v>-2.0279999999999999E-2</c:v>
                </c:pt>
                <c:pt idx="790">
                  <c:v>-2.0109999999999999E-2</c:v>
                </c:pt>
                <c:pt idx="791">
                  <c:v>-1.993E-2</c:v>
                </c:pt>
                <c:pt idx="792">
                  <c:v>-1.9729999999999998E-2</c:v>
                </c:pt>
                <c:pt idx="793">
                  <c:v>-1.9539999999999998E-2</c:v>
                </c:pt>
                <c:pt idx="794">
                  <c:v>-1.933E-2</c:v>
                </c:pt>
                <c:pt idx="795">
                  <c:v>-1.9099999999999999E-2</c:v>
                </c:pt>
                <c:pt idx="796">
                  <c:v>-1.8859999999999998E-2</c:v>
                </c:pt>
                <c:pt idx="797">
                  <c:v>-1.8630000000000001E-2</c:v>
                </c:pt>
                <c:pt idx="798">
                  <c:v>-1.8409999999999999E-2</c:v>
                </c:pt>
                <c:pt idx="799">
                  <c:v>-1.8189999999999998E-2</c:v>
                </c:pt>
                <c:pt idx="800">
                  <c:v>-1.7979999999999999E-2</c:v>
                </c:pt>
                <c:pt idx="801">
                  <c:v>-1.7759999999999998E-2</c:v>
                </c:pt>
                <c:pt idx="802">
                  <c:v>-1.755E-2</c:v>
                </c:pt>
                <c:pt idx="803">
                  <c:v>-1.7339999999999998E-2</c:v>
                </c:pt>
                <c:pt idx="804">
                  <c:v>-1.7139999999999999E-2</c:v>
                </c:pt>
                <c:pt idx="805">
                  <c:v>-1.6959999999999999E-2</c:v>
                </c:pt>
                <c:pt idx="806">
                  <c:v>-1.678E-2</c:v>
                </c:pt>
                <c:pt idx="807">
                  <c:v>-1.6599999999999997E-2</c:v>
                </c:pt>
                <c:pt idx="808">
                  <c:v>-1.6419999999999997E-2</c:v>
                </c:pt>
                <c:pt idx="809">
                  <c:v>-1.6250000000000001E-2</c:v>
                </c:pt>
                <c:pt idx="810">
                  <c:v>-1.609E-2</c:v>
                </c:pt>
                <c:pt idx="811">
                  <c:v>-1.5939999999999999E-2</c:v>
                </c:pt>
                <c:pt idx="812">
                  <c:v>-1.5809999999999998E-2</c:v>
                </c:pt>
                <c:pt idx="813">
                  <c:v>-1.5709999999999998E-2</c:v>
                </c:pt>
                <c:pt idx="814">
                  <c:v>-1.5629999999999998E-2</c:v>
                </c:pt>
                <c:pt idx="815">
                  <c:v>-1.5569999999999999E-2</c:v>
                </c:pt>
                <c:pt idx="816">
                  <c:v>-1.5519999999999999E-2</c:v>
                </c:pt>
                <c:pt idx="817">
                  <c:v>-1.5479999999999999E-2</c:v>
                </c:pt>
                <c:pt idx="818">
                  <c:v>-1.5449999999999998E-2</c:v>
                </c:pt>
                <c:pt idx="819">
                  <c:v>-1.5409999999999998E-2</c:v>
                </c:pt>
                <c:pt idx="820">
                  <c:v>-1.5389999999999999E-2</c:v>
                </c:pt>
                <c:pt idx="821">
                  <c:v>-1.5369999999999998E-2</c:v>
                </c:pt>
                <c:pt idx="822">
                  <c:v>-1.5339999999999999E-2</c:v>
                </c:pt>
                <c:pt idx="823">
                  <c:v>-1.5319999999999999E-2</c:v>
                </c:pt>
                <c:pt idx="824">
                  <c:v>-1.5319999999999999E-2</c:v>
                </c:pt>
                <c:pt idx="825">
                  <c:v>-1.533E-2</c:v>
                </c:pt>
                <c:pt idx="826">
                  <c:v>-1.5359999999999999E-2</c:v>
                </c:pt>
                <c:pt idx="827">
                  <c:v>-1.5389999999999999E-2</c:v>
                </c:pt>
                <c:pt idx="828">
                  <c:v>-1.5429999999999999E-2</c:v>
                </c:pt>
                <c:pt idx="829">
                  <c:v>-1.5479999999999999E-2</c:v>
                </c:pt>
                <c:pt idx="830">
                  <c:v>-1.5549999999999998E-2</c:v>
                </c:pt>
                <c:pt idx="831">
                  <c:v>-1.5639999999999998E-2</c:v>
                </c:pt>
                <c:pt idx="832">
                  <c:v>-1.5739999999999997E-2</c:v>
                </c:pt>
                <c:pt idx="833">
                  <c:v>-1.585E-2</c:v>
                </c:pt>
                <c:pt idx="834">
                  <c:v>-1.5949999999999999E-2</c:v>
                </c:pt>
                <c:pt idx="835">
                  <c:v>-1.6059999999999998E-2</c:v>
                </c:pt>
                <c:pt idx="836">
                  <c:v>-1.618E-2</c:v>
                </c:pt>
                <c:pt idx="837">
                  <c:v>-1.6309999999999998E-2</c:v>
                </c:pt>
                <c:pt idx="838">
                  <c:v>-1.6469999999999999E-2</c:v>
                </c:pt>
                <c:pt idx="839">
                  <c:v>-1.6659999999999998E-2</c:v>
                </c:pt>
                <c:pt idx="840">
                  <c:v>-1.6879999999999999E-2</c:v>
                </c:pt>
                <c:pt idx="841">
                  <c:v>-1.7139999999999999E-2</c:v>
                </c:pt>
                <c:pt idx="842">
                  <c:v>-1.745E-2</c:v>
                </c:pt>
                <c:pt idx="843">
                  <c:v>-1.779E-2</c:v>
                </c:pt>
                <c:pt idx="844">
                  <c:v>-1.814E-2</c:v>
                </c:pt>
                <c:pt idx="845">
                  <c:v>-1.8499999999999999E-2</c:v>
                </c:pt>
                <c:pt idx="846">
                  <c:v>-1.8839999999999999E-2</c:v>
                </c:pt>
                <c:pt idx="847">
                  <c:v>-1.9139999999999997E-2</c:v>
                </c:pt>
                <c:pt idx="848">
                  <c:v>-1.934E-2</c:v>
                </c:pt>
                <c:pt idx="849">
                  <c:v>-1.9439999999999999E-2</c:v>
                </c:pt>
                <c:pt idx="850">
                  <c:v>-1.941E-2</c:v>
                </c:pt>
                <c:pt idx="851">
                  <c:v>-1.925E-2</c:v>
                </c:pt>
                <c:pt idx="852">
                  <c:v>-1.8979999999999997E-2</c:v>
                </c:pt>
                <c:pt idx="853">
                  <c:v>-1.8679999999999999E-2</c:v>
                </c:pt>
                <c:pt idx="854">
                  <c:v>-1.8409999999999999E-2</c:v>
                </c:pt>
                <c:pt idx="855">
                  <c:v>-1.8189999999999998E-2</c:v>
                </c:pt>
                <c:pt idx="856">
                  <c:v>-1.805E-2</c:v>
                </c:pt>
                <c:pt idx="857">
                  <c:v>-1.7979999999999999E-2</c:v>
                </c:pt>
                <c:pt idx="858">
                  <c:v>-1.7979999999999999E-2</c:v>
                </c:pt>
                <c:pt idx="859">
                  <c:v>-1.7999999999999999E-2</c:v>
                </c:pt>
                <c:pt idx="860">
                  <c:v>-1.804E-2</c:v>
                </c:pt>
                <c:pt idx="861">
                  <c:v>-1.806E-2</c:v>
                </c:pt>
                <c:pt idx="862">
                  <c:v>-1.8009999999999998E-2</c:v>
                </c:pt>
                <c:pt idx="863">
                  <c:v>-1.789E-2</c:v>
                </c:pt>
                <c:pt idx="864">
                  <c:v>-1.7729999999999999E-2</c:v>
                </c:pt>
                <c:pt idx="865">
                  <c:v>-1.7559999999999999E-2</c:v>
                </c:pt>
                <c:pt idx="866">
                  <c:v>-1.7399999999999999E-2</c:v>
                </c:pt>
                <c:pt idx="867">
                  <c:v>-1.721E-2</c:v>
                </c:pt>
                <c:pt idx="868">
                  <c:v>-1.6999999999999998E-2</c:v>
                </c:pt>
                <c:pt idx="869">
                  <c:v>-1.677E-2</c:v>
                </c:pt>
                <c:pt idx="870">
                  <c:v>-1.6509999999999997E-2</c:v>
                </c:pt>
                <c:pt idx="871">
                  <c:v>-1.6250000000000001E-2</c:v>
                </c:pt>
                <c:pt idx="872">
                  <c:v>-1.6E-2</c:v>
                </c:pt>
                <c:pt idx="873">
                  <c:v>-1.575E-2</c:v>
                </c:pt>
                <c:pt idx="874">
                  <c:v>-1.5489999999999999E-2</c:v>
                </c:pt>
                <c:pt idx="875">
                  <c:v>-1.5219999999999999E-2</c:v>
                </c:pt>
                <c:pt idx="876">
                  <c:v>-1.4929999999999999E-2</c:v>
                </c:pt>
                <c:pt idx="877">
                  <c:v>-1.4649999999999998E-2</c:v>
                </c:pt>
                <c:pt idx="878">
                  <c:v>-1.4369999999999999E-2</c:v>
                </c:pt>
                <c:pt idx="879">
                  <c:v>-1.4099999999999998E-2</c:v>
                </c:pt>
                <c:pt idx="880">
                  <c:v>-1.3829999999999999E-2</c:v>
                </c:pt>
                <c:pt idx="881">
                  <c:v>-1.3569999999999999E-2</c:v>
                </c:pt>
                <c:pt idx="882">
                  <c:v>-1.3329999999999998E-2</c:v>
                </c:pt>
                <c:pt idx="883">
                  <c:v>-1.3099999999999999E-2</c:v>
                </c:pt>
                <c:pt idx="884">
                  <c:v>-1.2869999999999999E-2</c:v>
                </c:pt>
                <c:pt idx="885">
                  <c:v>-1.2639999999999998E-2</c:v>
                </c:pt>
                <c:pt idx="886">
                  <c:v>-1.2409999999999999E-2</c:v>
                </c:pt>
                <c:pt idx="887">
                  <c:v>-1.2169999999999999E-2</c:v>
                </c:pt>
                <c:pt idx="888">
                  <c:v>-1.1939999999999999E-2</c:v>
                </c:pt>
                <c:pt idx="889">
                  <c:v>-1.172E-2</c:v>
                </c:pt>
                <c:pt idx="890">
                  <c:v>-1.1499999999999998E-2</c:v>
                </c:pt>
                <c:pt idx="891">
                  <c:v>-1.1279999999999998E-2</c:v>
                </c:pt>
                <c:pt idx="892">
                  <c:v>-1.1069999999999998E-2</c:v>
                </c:pt>
                <c:pt idx="893">
                  <c:v>-1.0859999999999998E-2</c:v>
                </c:pt>
                <c:pt idx="894">
                  <c:v>-1.0669999999999999E-2</c:v>
                </c:pt>
                <c:pt idx="895">
                  <c:v>-1.0489999999999999E-2</c:v>
                </c:pt>
                <c:pt idx="896">
                  <c:v>-1.0319999999999999E-2</c:v>
                </c:pt>
                <c:pt idx="897">
                  <c:v>-1.0119999999999999E-2</c:v>
                </c:pt>
                <c:pt idx="898">
                  <c:v>-9.9199999999999983E-3</c:v>
                </c:pt>
                <c:pt idx="899">
                  <c:v>-9.7099999999999981E-3</c:v>
                </c:pt>
                <c:pt idx="900">
                  <c:v>-9.499999999999998E-3</c:v>
                </c:pt>
                <c:pt idx="901">
                  <c:v>-9.2899999999999979E-3</c:v>
                </c:pt>
                <c:pt idx="902">
                  <c:v>-9.0799999999999995E-3</c:v>
                </c:pt>
                <c:pt idx="903">
                  <c:v>-8.879999999999999E-3</c:v>
                </c:pt>
                <c:pt idx="904">
                  <c:v>-8.6999999999999994E-3</c:v>
                </c:pt>
                <c:pt idx="905">
                  <c:v>-8.539999999999999E-3</c:v>
                </c:pt>
                <c:pt idx="906">
                  <c:v>-8.4099999999999991E-3</c:v>
                </c:pt>
                <c:pt idx="907">
                  <c:v>-8.3099999999999979E-3</c:v>
                </c:pt>
                <c:pt idx="908">
                  <c:v>-8.2299999999999995E-3</c:v>
                </c:pt>
                <c:pt idx="909">
                  <c:v>-8.1499999999999993E-3</c:v>
                </c:pt>
                <c:pt idx="910">
                  <c:v>-8.069999999999999E-3</c:v>
                </c:pt>
                <c:pt idx="911">
                  <c:v>-7.9899999999999988E-3</c:v>
                </c:pt>
                <c:pt idx="912">
                  <c:v>-7.9299999999999995E-3</c:v>
                </c:pt>
                <c:pt idx="913">
                  <c:v>-7.8799999999999981E-3</c:v>
                </c:pt>
                <c:pt idx="914">
                  <c:v>-7.839999999999998E-3</c:v>
                </c:pt>
                <c:pt idx="915">
                  <c:v>-7.8099999999999992E-3</c:v>
                </c:pt>
                <c:pt idx="916">
                  <c:v>-7.7999999999999979E-3</c:v>
                </c:pt>
                <c:pt idx="917">
                  <c:v>-7.7899999999999983E-3</c:v>
                </c:pt>
                <c:pt idx="918">
                  <c:v>-7.7999999999999979E-3</c:v>
                </c:pt>
                <c:pt idx="919">
                  <c:v>-7.8299999999999984E-3</c:v>
                </c:pt>
                <c:pt idx="920">
                  <c:v>-7.8599999999999989E-3</c:v>
                </c:pt>
                <c:pt idx="921">
                  <c:v>-7.899999999999999E-3</c:v>
                </c:pt>
                <c:pt idx="922">
                  <c:v>-7.9499999999999987E-3</c:v>
                </c:pt>
                <c:pt idx="923">
                  <c:v>-7.9899999999999988E-3</c:v>
                </c:pt>
                <c:pt idx="924">
                  <c:v>-8.0399999999999985E-3</c:v>
                </c:pt>
                <c:pt idx="925">
                  <c:v>-8.0799999999999986E-3</c:v>
                </c:pt>
                <c:pt idx="926">
                  <c:v>-8.1199999999999987E-3</c:v>
                </c:pt>
                <c:pt idx="927">
                  <c:v>-8.1699999999999984E-3</c:v>
                </c:pt>
                <c:pt idx="928">
                  <c:v>-8.2299999999999995E-3</c:v>
                </c:pt>
                <c:pt idx="929">
                  <c:v>-8.2999999999999984E-3</c:v>
                </c:pt>
                <c:pt idx="930">
                  <c:v>-8.369999999999999E-3</c:v>
                </c:pt>
                <c:pt idx="931">
                  <c:v>-8.4499999999999992E-3</c:v>
                </c:pt>
                <c:pt idx="932">
                  <c:v>-8.539999999999999E-3</c:v>
                </c:pt>
                <c:pt idx="933">
                  <c:v>-8.6299999999999988E-3</c:v>
                </c:pt>
                <c:pt idx="934">
                  <c:v>-8.7199999999999986E-3</c:v>
                </c:pt>
                <c:pt idx="935">
                  <c:v>-8.819999999999998E-3</c:v>
                </c:pt>
                <c:pt idx="936">
                  <c:v>-8.9299999999999987E-3</c:v>
                </c:pt>
                <c:pt idx="937">
                  <c:v>-9.0399999999999994E-3</c:v>
                </c:pt>
                <c:pt idx="938">
                  <c:v>-9.1399999999999988E-3</c:v>
                </c:pt>
                <c:pt idx="939">
                  <c:v>-9.2499999999999995E-3</c:v>
                </c:pt>
                <c:pt idx="940">
                  <c:v>-9.3599999999999985E-3</c:v>
                </c:pt>
                <c:pt idx="941">
                  <c:v>-9.4699999999999993E-3</c:v>
                </c:pt>
                <c:pt idx="942">
                  <c:v>-9.5699999999999986E-3</c:v>
                </c:pt>
                <c:pt idx="943">
                  <c:v>-9.689999999999999E-3</c:v>
                </c:pt>
                <c:pt idx="944">
                  <c:v>-9.7999999999999979E-3</c:v>
                </c:pt>
                <c:pt idx="945">
                  <c:v>-9.8899999999999995E-3</c:v>
                </c:pt>
                <c:pt idx="946">
                  <c:v>-9.969999999999998E-3</c:v>
                </c:pt>
                <c:pt idx="947">
                  <c:v>-1.0019999999999999E-2</c:v>
                </c:pt>
                <c:pt idx="948">
                  <c:v>-1.0049999999999998E-2</c:v>
                </c:pt>
                <c:pt idx="949">
                  <c:v>-1.0059999999999999E-2</c:v>
                </c:pt>
                <c:pt idx="950">
                  <c:v>-1.0069999999999999E-2</c:v>
                </c:pt>
                <c:pt idx="951">
                  <c:v>-1.0069999999999999E-2</c:v>
                </c:pt>
                <c:pt idx="952">
                  <c:v>-1.0059999999999999E-2</c:v>
                </c:pt>
                <c:pt idx="953">
                  <c:v>-1.0039999999999999E-2</c:v>
                </c:pt>
                <c:pt idx="954">
                  <c:v>-1.0029999999999999E-2</c:v>
                </c:pt>
                <c:pt idx="955">
                  <c:v>-1.0009999999999998E-2</c:v>
                </c:pt>
                <c:pt idx="956">
                  <c:v>-9.969999999999998E-3</c:v>
                </c:pt>
                <c:pt idx="957">
                  <c:v>-9.9199999999999983E-3</c:v>
                </c:pt>
                <c:pt idx="958">
                  <c:v>-9.859999999999999E-3</c:v>
                </c:pt>
                <c:pt idx="959">
                  <c:v>-9.7999999999999979E-3</c:v>
                </c:pt>
                <c:pt idx="960">
                  <c:v>-9.7399999999999987E-3</c:v>
                </c:pt>
                <c:pt idx="961">
                  <c:v>-9.6799999999999994E-3</c:v>
                </c:pt>
                <c:pt idx="962">
                  <c:v>-9.6299999999999979E-3</c:v>
                </c:pt>
                <c:pt idx="963">
                  <c:v>-9.6099999999999988E-3</c:v>
                </c:pt>
                <c:pt idx="964">
                  <c:v>-9.5799999999999982E-3</c:v>
                </c:pt>
                <c:pt idx="965">
                  <c:v>-9.5599999999999991E-3</c:v>
                </c:pt>
                <c:pt idx="966">
                  <c:v>-9.5199999999999989E-3</c:v>
                </c:pt>
                <c:pt idx="967">
                  <c:v>-9.4499999999999983E-3</c:v>
                </c:pt>
                <c:pt idx="968">
                  <c:v>-9.3499999999999989E-3</c:v>
                </c:pt>
                <c:pt idx="969">
                  <c:v>-9.219999999999999E-3</c:v>
                </c:pt>
                <c:pt idx="970">
                  <c:v>-9.0799999999999995E-3</c:v>
                </c:pt>
                <c:pt idx="971">
                  <c:v>-8.9099999999999995E-3</c:v>
                </c:pt>
                <c:pt idx="972">
                  <c:v>-8.7199999999999986E-3</c:v>
                </c:pt>
                <c:pt idx="973">
                  <c:v>-8.5099999999999985E-3</c:v>
                </c:pt>
                <c:pt idx="974">
                  <c:v>-8.3099999999999979E-3</c:v>
                </c:pt>
                <c:pt idx="975">
                  <c:v>-8.1199999999999987E-3</c:v>
                </c:pt>
                <c:pt idx="976">
                  <c:v>-7.9399999999999991E-3</c:v>
                </c:pt>
                <c:pt idx="977">
                  <c:v>-7.7599999999999995E-3</c:v>
                </c:pt>
                <c:pt idx="978">
                  <c:v>-7.5899999999999995E-3</c:v>
                </c:pt>
                <c:pt idx="979">
                  <c:v>-7.4099999999999982E-3</c:v>
                </c:pt>
                <c:pt idx="980">
                  <c:v>-7.2299999999999986E-3</c:v>
                </c:pt>
                <c:pt idx="981">
                  <c:v>-7.0499999999999972E-3</c:v>
                </c:pt>
                <c:pt idx="982">
                  <c:v>-6.8699999999999976E-3</c:v>
                </c:pt>
                <c:pt idx="983">
                  <c:v>-6.689999999999998E-3</c:v>
                </c:pt>
                <c:pt idx="984">
                  <c:v>-6.519999999999998E-3</c:v>
                </c:pt>
                <c:pt idx="985">
                  <c:v>-6.349999999999998E-3</c:v>
                </c:pt>
                <c:pt idx="986">
                  <c:v>-6.1899999999999976E-3</c:v>
                </c:pt>
                <c:pt idx="987">
                  <c:v>-6.0499999999999998E-3</c:v>
                </c:pt>
                <c:pt idx="988">
                  <c:v>-5.9199999999999982E-3</c:v>
                </c:pt>
                <c:pt idx="989">
                  <c:v>-5.7999999999999996E-3</c:v>
                </c:pt>
                <c:pt idx="990">
                  <c:v>-5.6899999999999971E-3</c:v>
                </c:pt>
                <c:pt idx="991">
                  <c:v>-5.5699999999999986E-3</c:v>
                </c:pt>
                <c:pt idx="992">
                  <c:v>-5.45E-3</c:v>
                </c:pt>
                <c:pt idx="993">
                  <c:v>-5.3399999999999975E-3</c:v>
                </c:pt>
                <c:pt idx="994">
                  <c:v>-5.2199999999999989E-3</c:v>
                </c:pt>
                <c:pt idx="995">
                  <c:v>-5.1000000000000004E-3</c:v>
                </c:pt>
                <c:pt idx="996">
                  <c:v>-4.9799999999999983E-3</c:v>
                </c:pt>
                <c:pt idx="997">
                  <c:v>-4.8799999999999989E-3</c:v>
                </c:pt>
                <c:pt idx="998">
                  <c:v>-4.7899999999999991E-3</c:v>
                </c:pt>
                <c:pt idx="999">
                  <c:v>-4.7299999999999981E-3</c:v>
                </c:pt>
                <c:pt idx="1000">
                  <c:v>-4.6800000000000001E-3</c:v>
                </c:pt>
                <c:pt idx="1001">
                  <c:v>-4.6399999999999983E-3</c:v>
                </c:pt>
                <c:pt idx="1002">
                  <c:v>-4.6099999999999995E-3</c:v>
                </c:pt>
                <c:pt idx="1003">
                  <c:v>-4.5799999999999973E-3</c:v>
                </c:pt>
                <c:pt idx="1004">
                  <c:v>-4.5699999999999977E-3</c:v>
                </c:pt>
                <c:pt idx="1005">
                  <c:v>-4.5799999999999973E-3</c:v>
                </c:pt>
                <c:pt idx="1006">
                  <c:v>-4.6099999999999995E-3</c:v>
                </c:pt>
                <c:pt idx="1007">
                  <c:v>-4.6399999999999983E-3</c:v>
                </c:pt>
                <c:pt idx="1008">
                  <c:v>-4.6899999999999997E-3</c:v>
                </c:pt>
                <c:pt idx="1009">
                  <c:v>-4.7499999999999973E-3</c:v>
                </c:pt>
                <c:pt idx="1010">
                  <c:v>-4.8299999999999975E-3</c:v>
                </c:pt>
                <c:pt idx="1011">
                  <c:v>-4.9099999999999977E-3</c:v>
                </c:pt>
                <c:pt idx="1012">
                  <c:v>-4.9899999999999979E-3</c:v>
                </c:pt>
                <c:pt idx="1013">
                  <c:v>-5.0599999999999985E-3</c:v>
                </c:pt>
                <c:pt idx="1014">
                  <c:v>-5.1599999999999979E-3</c:v>
                </c:pt>
                <c:pt idx="1015">
                  <c:v>-5.2700000000000004E-3</c:v>
                </c:pt>
                <c:pt idx="1016">
                  <c:v>-5.4099999999999981E-3</c:v>
                </c:pt>
                <c:pt idx="1017">
                  <c:v>-5.559999999999999E-3</c:v>
                </c:pt>
                <c:pt idx="1018">
                  <c:v>-5.7000000000000002E-3</c:v>
                </c:pt>
                <c:pt idx="1019">
                  <c:v>-5.8499999999999976E-3</c:v>
                </c:pt>
                <c:pt idx="1020">
                  <c:v>-5.9999999999999984E-3</c:v>
                </c:pt>
                <c:pt idx="1021">
                  <c:v>-6.1399999999999996E-3</c:v>
                </c:pt>
                <c:pt idx="1022">
                  <c:v>-6.2900000000000005E-3</c:v>
                </c:pt>
                <c:pt idx="1023">
                  <c:v>-6.4499999999999974E-3</c:v>
                </c:pt>
                <c:pt idx="1024">
                  <c:v>-6.6199999999999974E-3</c:v>
                </c:pt>
                <c:pt idx="1025">
                  <c:v>-6.8199999999999997E-3</c:v>
                </c:pt>
                <c:pt idx="1026">
                  <c:v>-7.0399999999999976E-3</c:v>
                </c:pt>
                <c:pt idx="1027">
                  <c:v>-7.2899999999999996E-3</c:v>
                </c:pt>
                <c:pt idx="1028">
                  <c:v>-7.5799999999999982E-3</c:v>
                </c:pt>
                <c:pt idx="1029">
                  <c:v>-7.8899999999999994E-3</c:v>
                </c:pt>
                <c:pt idx="1030">
                  <c:v>-8.199999999999999E-3</c:v>
                </c:pt>
                <c:pt idx="1031">
                  <c:v>-8.5199999999999981E-3</c:v>
                </c:pt>
                <c:pt idx="1032">
                  <c:v>-8.819999999999998E-3</c:v>
                </c:pt>
                <c:pt idx="1033">
                  <c:v>-9.1099999999999983E-3</c:v>
                </c:pt>
                <c:pt idx="1034">
                  <c:v>-9.3799999999999994E-3</c:v>
                </c:pt>
                <c:pt idx="1035">
                  <c:v>-9.6499999999999989E-3</c:v>
                </c:pt>
                <c:pt idx="1036">
                  <c:v>-9.9199999999999983E-3</c:v>
                </c:pt>
                <c:pt idx="1037">
                  <c:v>-1.0179999999999998E-2</c:v>
                </c:pt>
                <c:pt idx="1038">
                  <c:v>-1.0409999999999999E-2</c:v>
                </c:pt>
                <c:pt idx="1039">
                  <c:v>-1.0639999999999998E-2</c:v>
                </c:pt>
                <c:pt idx="1040">
                  <c:v>-1.0849999999999999E-2</c:v>
                </c:pt>
                <c:pt idx="1041">
                  <c:v>-1.1039999999999999E-2</c:v>
                </c:pt>
                <c:pt idx="1042">
                  <c:v>-1.1199999999999998E-2</c:v>
                </c:pt>
                <c:pt idx="1043">
                  <c:v>-1.1329999999999998E-2</c:v>
                </c:pt>
                <c:pt idx="1044">
                  <c:v>-1.1439999999999999E-2</c:v>
                </c:pt>
                <c:pt idx="1045">
                  <c:v>-1.1529999999999999E-2</c:v>
                </c:pt>
                <c:pt idx="1046">
                  <c:v>-1.1609999999999999E-2</c:v>
                </c:pt>
                <c:pt idx="1047">
                  <c:v>-1.1689999999999999E-2</c:v>
                </c:pt>
                <c:pt idx="1048">
                  <c:v>-1.1779999999999999E-2</c:v>
                </c:pt>
                <c:pt idx="1049">
                  <c:v>-1.1879999999999998E-2</c:v>
                </c:pt>
                <c:pt idx="1050">
                  <c:v>-1.1959999999999998E-2</c:v>
                </c:pt>
                <c:pt idx="1051">
                  <c:v>-1.2029999999999999E-2</c:v>
                </c:pt>
                <c:pt idx="1052">
                  <c:v>-1.2079999999999999E-2</c:v>
                </c:pt>
                <c:pt idx="1053">
                  <c:v>-1.2099999999999998E-2</c:v>
                </c:pt>
                <c:pt idx="1054">
                  <c:v>-1.2089999999999998E-2</c:v>
                </c:pt>
                <c:pt idx="1055">
                  <c:v>-1.2039999999999999E-2</c:v>
                </c:pt>
                <c:pt idx="1056">
                  <c:v>-1.1959999999999998E-2</c:v>
                </c:pt>
                <c:pt idx="1057">
                  <c:v>-1.1849999999999999E-2</c:v>
                </c:pt>
                <c:pt idx="1058">
                  <c:v>-1.172E-2</c:v>
                </c:pt>
                <c:pt idx="1059">
                  <c:v>-1.1569999999999999E-2</c:v>
                </c:pt>
                <c:pt idx="1060">
                  <c:v>-1.1409999999999998E-2</c:v>
                </c:pt>
                <c:pt idx="1061">
                  <c:v>-1.1259999999999999E-2</c:v>
                </c:pt>
                <c:pt idx="1062">
                  <c:v>-1.1129999999999999E-2</c:v>
                </c:pt>
                <c:pt idx="1063">
                  <c:v>-1.0999999999999999E-2</c:v>
                </c:pt>
                <c:pt idx="1064">
                  <c:v>-1.0839999999999999E-2</c:v>
                </c:pt>
                <c:pt idx="1065">
                  <c:v>-1.0659999999999999E-2</c:v>
                </c:pt>
                <c:pt idx="1066">
                  <c:v>-1.0449999999999999E-2</c:v>
                </c:pt>
                <c:pt idx="1067">
                  <c:v>-1.0219999999999998E-2</c:v>
                </c:pt>
                <c:pt idx="1068">
                  <c:v>-9.969999999999998E-3</c:v>
                </c:pt>
                <c:pt idx="1069">
                  <c:v>-9.6799999999999994E-3</c:v>
                </c:pt>
                <c:pt idx="1070">
                  <c:v>-9.329999999999998E-3</c:v>
                </c:pt>
                <c:pt idx="1071">
                  <c:v>-8.9599999999999992E-3</c:v>
                </c:pt>
                <c:pt idx="1072">
                  <c:v>-8.5899999999999987E-3</c:v>
                </c:pt>
                <c:pt idx="1073">
                  <c:v>-8.2699999999999996E-3</c:v>
                </c:pt>
                <c:pt idx="1074">
                  <c:v>-7.9799999999999992E-3</c:v>
                </c:pt>
                <c:pt idx="1075">
                  <c:v>-7.6999999999999985E-3</c:v>
                </c:pt>
                <c:pt idx="1076">
                  <c:v>-7.3999999999999986E-3</c:v>
                </c:pt>
                <c:pt idx="1077">
                  <c:v>-7.0999999999999987E-3</c:v>
                </c:pt>
                <c:pt idx="1078">
                  <c:v>-6.7799999999999978E-3</c:v>
                </c:pt>
                <c:pt idx="1079">
                  <c:v>-6.4700000000000001E-3</c:v>
                </c:pt>
                <c:pt idx="1080">
                  <c:v>-6.1499999999999992E-3</c:v>
                </c:pt>
                <c:pt idx="1081">
                  <c:v>-5.7999999999999996E-3</c:v>
                </c:pt>
                <c:pt idx="1082">
                  <c:v>-5.4400000000000004E-3</c:v>
                </c:pt>
                <c:pt idx="1083">
                  <c:v>-5.0899999999999973E-3</c:v>
                </c:pt>
                <c:pt idx="1084">
                  <c:v>-4.7499999999999973E-3</c:v>
                </c:pt>
                <c:pt idx="1085">
                  <c:v>-4.4200000000000003E-3</c:v>
                </c:pt>
                <c:pt idx="1086">
                  <c:v>-4.1099999999999991E-3</c:v>
                </c:pt>
                <c:pt idx="1087">
                  <c:v>-3.7999999999999978E-3</c:v>
                </c:pt>
                <c:pt idx="1088">
                  <c:v>-3.4800000000000005E-3</c:v>
                </c:pt>
                <c:pt idx="1089">
                  <c:v>-3.1599999999999996E-3</c:v>
                </c:pt>
                <c:pt idx="1090">
                  <c:v>-2.8499999999999984E-3</c:v>
                </c:pt>
                <c:pt idx="1091">
                  <c:v>-2.5599999999999998E-3</c:v>
                </c:pt>
                <c:pt idx="1092">
                  <c:v>-2.2699999999999977E-3</c:v>
                </c:pt>
                <c:pt idx="1093">
                  <c:v>-1.9999999999999983E-3</c:v>
                </c:pt>
                <c:pt idx="1094">
                  <c:v>-1.7399999999999985E-3</c:v>
                </c:pt>
                <c:pt idx="1095">
                  <c:v>-1.5099999999999975E-3</c:v>
                </c:pt>
                <c:pt idx="1096">
                  <c:v>-1.2899999999999995E-3</c:v>
                </c:pt>
                <c:pt idx="1097">
                  <c:v>-1.0899999999999972E-3</c:v>
                </c:pt>
                <c:pt idx="1098">
                  <c:v>-9.0999999999999762E-4</c:v>
                </c:pt>
                <c:pt idx="1099">
                  <c:v>-7.499999999999972E-4</c:v>
                </c:pt>
                <c:pt idx="1100">
                  <c:v>-6.1999999999999902E-4</c:v>
                </c:pt>
                <c:pt idx="1101">
                  <c:v>-5.3999999999999881E-4</c:v>
                </c:pt>
                <c:pt idx="1102">
                  <c:v>-4.7999999999999779E-4</c:v>
                </c:pt>
                <c:pt idx="1103">
                  <c:v>-4.4999999999999901E-4</c:v>
                </c:pt>
                <c:pt idx="1104">
                  <c:v>-4.3999999999999942E-4</c:v>
                </c:pt>
                <c:pt idx="1105">
                  <c:v>-4.599999999999986E-4</c:v>
                </c:pt>
                <c:pt idx="1106">
                  <c:v>-5.1999999999999963E-4</c:v>
                </c:pt>
                <c:pt idx="1107">
                  <c:v>-5.9999999999999984E-4</c:v>
                </c:pt>
                <c:pt idx="1108">
                  <c:v>-6.8999999999999964E-4</c:v>
                </c:pt>
                <c:pt idx="1109">
                  <c:v>-8.0999999999999822E-4</c:v>
                </c:pt>
                <c:pt idx="1110">
                  <c:v>-9.3999999999999986E-4</c:v>
                </c:pt>
                <c:pt idx="1111">
                  <c:v>-1.1000000000000003E-3</c:v>
                </c:pt>
                <c:pt idx="1112">
                  <c:v>-1.2999999999999991E-3</c:v>
                </c:pt>
                <c:pt idx="1113">
                  <c:v>-1.5599999999999989E-3</c:v>
                </c:pt>
                <c:pt idx="1114">
                  <c:v>-1.8399999999999979E-3</c:v>
                </c:pt>
                <c:pt idx="1115">
                  <c:v>-2.1200000000000004E-3</c:v>
                </c:pt>
                <c:pt idx="1116">
                  <c:v>-2.4099999999999989E-3</c:v>
                </c:pt>
                <c:pt idx="1117">
                  <c:v>-2.7099999999999971E-3</c:v>
                </c:pt>
                <c:pt idx="1118">
                  <c:v>-2.9999999999999992E-3</c:v>
                </c:pt>
                <c:pt idx="1119">
                  <c:v>-3.2899999999999978E-3</c:v>
                </c:pt>
                <c:pt idx="1120">
                  <c:v>-3.6199999999999982E-3</c:v>
                </c:pt>
                <c:pt idx="1121">
                  <c:v>-3.9900000000000005E-3</c:v>
                </c:pt>
                <c:pt idx="1122">
                  <c:v>-4.3899999999999981E-3</c:v>
                </c:pt>
                <c:pt idx="1123">
                  <c:v>-4.8599999999999997E-3</c:v>
                </c:pt>
                <c:pt idx="1124">
                  <c:v>-5.3600000000000002E-3</c:v>
                </c:pt>
                <c:pt idx="1125">
                  <c:v>-5.8599999999999972E-3</c:v>
                </c:pt>
                <c:pt idx="1126">
                  <c:v>-6.3199999999999992E-3</c:v>
                </c:pt>
                <c:pt idx="1127">
                  <c:v>-6.7399999999999995E-3</c:v>
                </c:pt>
                <c:pt idx="1128">
                  <c:v>-7.1199999999999996E-3</c:v>
                </c:pt>
                <c:pt idx="1129">
                  <c:v>-7.4699999999999992E-3</c:v>
                </c:pt>
                <c:pt idx="1130">
                  <c:v>-7.8699999999999985E-3</c:v>
                </c:pt>
                <c:pt idx="1131">
                  <c:v>-8.3299999999999989E-3</c:v>
                </c:pt>
                <c:pt idx="1132">
                  <c:v>-8.8399999999999989E-3</c:v>
                </c:pt>
                <c:pt idx="1133">
                  <c:v>-9.3499999999999989E-3</c:v>
                </c:pt>
                <c:pt idx="1134">
                  <c:v>-9.9099999999999987E-3</c:v>
                </c:pt>
                <c:pt idx="1135">
                  <c:v>-1.0609999999999998E-2</c:v>
                </c:pt>
                <c:pt idx="1136">
                  <c:v>-1.1399999999999999E-2</c:v>
                </c:pt>
                <c:pt idx="1137">
                  <c:v>-1.2159999999999999E-2</c:v>
                </c:pt>
                <c:pt idx="1138">
                  <c:v>-1.2829999999999999E-2</c:v>
                </c:pt>
                <c:pt idx="1139">
                  <c:v>-1.3589999999999998E-2</c:v>
                </c:pt>
                <c:pt idx="1140">
                  <c:v>-1.4599999999999998E-2</c:v>
                </c:pt>
                <c:pt idx="1141">
                  <c:v>-1.5689999999999999E-2</c:v>
                </c:pt>
                <c:pt idx="1142">
                  <c:v>-1.6639999999999999E-2</c:v>
                </c:pt>
                <c:pt idx="1143">
                  <c:v>-1.7409999999999998E-2</c:v>
                </c:pt>
                <c:pt idx="1144">
                  <c:v>-1.797E-2</c:v>
                </c:pt>
                <c:pt idx="1145">
                  <c:v>-1.8349999999999998E-2</c:v>
                </c:pt>
                <c:pt idx="1146">
                  <c:v>-1.8609999999999998E-2</c:v>
                </c:pt>
                <c:pt idx="1147">
                  <c:v>-1.8709999999999997E-2</c:v>
                </c:pt>
                <c:pt idx="1148">
                  <c:v>-1.8509999999999999E-2</c:v>
                </c:pt>
                <c:pt idx="1149">
                  <c:v>-1.822E-2</c:v>
                </c:pt>
                <c:pt idx="1150">
                  <c:v>-1.8359999999999998E-2</c:v>
                </c:pt>
                <c:pt idx="1151">
                  <c:v>-1.9099999999999999E-2</c:v>
                </c:pt>
                <c:pt idx="1152">
                  <c:v>-2.0059999999999998E-2</c:v>
                </c:pt>
                <c:pt idx="1153">
                  <c:v>-2.0579999999999998E-2</c:v>
                </c:pt>
                <c:pt idx="1154">
                  <c:v>-2.0449999999999999E-2</c:v>
                </c:pt>
                <c:pt idx="1155">
                  <c:v>-1.984E-2</c:v>
                </c:pt>
                <c:pt idx="1156">
                  <c:v>-1.8630000000000001E-2</c:v>
                </c:pt>
                <c:pt idx="1157">
                  <c:v>-1.652E-2</c:v>
                </c:pt>
                <c:pt idx="1158">
                  <c:v>-1.3009999999999999E-2</c:v>
                </c:pt>
                <c:pt idx="1159">
                  <c:v>-7.3999999999999986E-3</c:v>
                </c:pt>
                <c:pt idx="1160">
                  <c:v>4.4000000000000289E-4</c:v>
                </c:pt>
                <c:pt idx="1161">
                  <c:v>1.1230000000000004E-2</c:v>
                </c:pt>
                <c:pt idx="1162">
                  <c:v>2.7220000000000001E-2</c:v>
                </c:pt>
                <c:pt idx="1163">
                  <c:v>5.0120000000000005E-2</c:v>
                </c:pt>
                <c:pt idx="1164">
                  <c:v>8.0330000000000013E-2</c:v>
                </c:pt>
                <c:pt idx="1165">
                  <c:v>0.11740999999999999</c:v>
                </c:pt>
                <c:pt idx="1166">
                  <c:v>0.16052</c:v>
                </c:pt>
                <c:pt idx="1167">
                  <c:v>0.20743</c:v>
                </c:pt>
                <c:pt idx="1168">
                  <c:v>0.25416</c:v>
                </c:pt>
                <c:pt idx="1169">
                  <c:v>0.29949000000000003</c:v>
                </c:pt>
                <c:pt idx="1170">
                  <c:v>0.34433000000000002</c:v>
                </c:pt>
                <c:pt idx="1171">
                  <c:v>0.38272</c:v>
                </c:pt>
                <c:pt idx="1172">
                  <c:v>0.40925</c:v>
                </c:pt>
                <c:pt idx="1173">
                  <c:v>0.42272999999999999</c:v>
                </c:pt>
                <c:pt idx="1174">
                  <c:v>0.42421000000000003</c:v>
                </c:pt>
                <c:pt idx="1175">
                  <c:v>0.41419</c:v>
                </c:pt>
                <c:pt idx="1176">
                  <c:v>0.39357000000000003</c:v>
                </c:pt>
                <c:pt idx="1177">
                  <c:v>0.36506</c:v>
                </c:pt>
                <c:pt idx="1178">
                  <c:v>0.33163000000000004</c:v>
                </c:pt>
                <c:pt idx="1179">
                  <c:v>0.29393000000000002</c:v>
                </c:pt>
                <c:pt idx="1180">
                  <c:v>0.25345000000000001</c:v>
                </c:pt>
                <c:pt idx="1181">
                  <c:v>0.21556999999999998</c:v>
                </c:pt>
                <c:pt idx="1182">
                  <c:v>0.18354999999999999</c:v>
                </c:pt>
                <c:pt idx="1183">
                  <c:v>0.15372</c:v>
                </c:pt>
                <c:pt idx="1184">
                  <c:v>0.12550999999999998</c:v>
                </c:pt>
                <c:pt idx="1185">
                  <c:v>0.10009000000000001</c:v>
                </c:pt>
                <c:pt idx="1186">
                  <c:v>7.8240000000000004E-2</c:v>
                </c:pt>
                <c:pt idx="1187">
                  <c:v>5.9229999999999998E-2</c:v>
                </c:pt>
                <c:pt idx="1188">
                  <c:v>4.2490000000000007E-2</c:v>
                </c:pt>
                <c:pt idx="1189">
                  <c:v>2.8770000000000004E-2</c:v>
                </c:pt>
                <c:pt idx="1190">
                  <c:v>1.7940000000000005E-2</c:v>
                </c:pt>
                <c:pt idx="1191">
                  <c:v>9.1600000000000015E-3</c:v>
                </c:pt>
                <c:pt idx="1192">
                  <c:v>2.7800000000000012E-3</c:v>
                </c:pt>
                <c:pt idx="1193">
                  <c:v>-7.499999999999972E-4</c:v>
                </c:pt>
                <c:pt idx="1194">
                  <c:v>-1.5099999999999975E-3</c:v>
                </c:pt>
                <c:pt idx="1195">
                  <c:v>-9.5999999999999905E-4</c:v>
                </c:pt>
                <c:pt idx="1196">
                  <c:v>-4.4999999999999901E-4</c:v>
                </c:pt>
                <c:pt idx="1197">
                  <c:v>7.3000000000000148E-4</c:v>
                </c:pt>
                <c:pt idx="1198">
                  <c:v>2.8800000000000006E-3</c:v>
                </c:pt>
                <c:pt idx="1199">
                  <c:v>4.8599999999999997E-3</c:v>
                </c:pt>
                <c:pt idx="1200">
                  <c:v>6.1200000000000004E-3</c:v>
                </c:pt>
                <c:pt idx="1201">
                  <c:v>7.360000000000002E-3</c:v>
                </c:pt>
                <c:pt idx="1202">
                  <c:v>9.219999999999999E-3</c:v>
                </c:pt>
                <c:pt idx="1203">
                  <c:v>1.2070000000000004E-2</c:v>
                </c:pt>
                <c:pt idx="1204">
                  <c:v>1.602E-2</c:v>
                </c:pt>
                <c:pt idx="1205">
                  <c:v>2.0999999999999998E-2</c:v>
                </c:pt>
                <c:pt idx="1206">
                  <c:v>2.6279999999999998E-2</c:v>
                </c:pt>
                <c:pt idx="1207">
                  <c:v>3.0560000000000004E-2</c:v>
                </c:pt>
                <c:pt idx="1208">
                  <c:v>3.406E-2</c:v>
                </c:pt>
                <c:pt idx="1209">
                  <c:v>3.8359999999999998E-2</c:v>
                </c:pt>
                <c:pt idx="1210">
                  <c:v>4.3390000000000005E-2</c:v>
                </c:pt>
                <c:pt idx="1211">
                  <c:v>4.7660000000000001E-2</c:v>
                </c:pt>
                <c:pt idx="1212">
                  <c:v>5.1459999999999999E-2</c:v>
                </c:pt>
                <c:pt idx="1213">
                  <c:v>5.5920000000000004E-2</c:v>
                </c:pt>
                <c:pt idx="1214">
                  <c:v>6.0909999999999999E-2</c:v>
                </c:pt>
                <c:pt idx="1215">
                  <c:v>7.0230000000000015E-2</c:v>
                </c:pt>
                <c:pt idx="1216">
                  <c:v>8.8719999999999993E-2</c:v>
                </c:pt>
                <c:pt idx="1217">
                  <c:v>0.11380999999999999</c:v>
                </c:pt>
                <c:pt idx="1218">
                  <c:v>0.1396</c:v>
                </c:pt>
                <c:pt idx="1219">
                  <c:v>0.16128999999999999</c:v>
                </c:pt>
                <c:pt idx="1220">
                  <c:v>0.17626</c:v>
                </c:pt>
                <c:pt idx="1221">
                  <c:v>0.18264</c:v>
                </c:pt>
                <c:pt idx="1222">
                  <c:v>0.17921999999999999</c:v>
                </c:pt>
                <c:pt idx="1223">
                  <c:v>0.16608000000000001</c:v>
                </c:pt>
                <c:pt idx="1224">
                  <c:v>0.14585000000000001</c:v>
                </c:pt>
                <c:pt idx="1225">
                  <c:v>0.12145999999999998</c:v>
                </c:pt>
                <c:pt idx="1226">
                  <c:v>9.647E-2</c:v>
                </c:pt>
                <c:pt idx="1227">
                  <c:v>7.7919999999999989E-2</c:v>
                </c:pt>
                <c:pt idx="1228">
                  <c:v>6.8730000000000013E-2</c:v>
                </c:pt>
                <c:pt idx="1229">
                  <c:v>6.470999999999999E-2</c:v>
                </c:pt>
                <c:pt idx="1230">
                  <c:v>6.2430000000000006E-2</c:v>
                </c:pt>
                <c:pt idx="1231">
                  <c:v>6.0419999999999995E-2</c:v>
                </c:pt>
                <c:pt idx="1232">
                  <c:v>5.8339999999999996E-2</c:v>
                </c:pt>
                <c:pt idx="1233">
                  <c:v>5.5820000000000002E-2</c:v>
                </c:pt>
                <c:pt idx="1234">
                  <c:v>5.2810000000000003E-2</c:v>
                </c:pt>
                <c:pt idx="1235">
                  <c:v>4.9540000000000008E-2</c:v>
                </c:pt>
                <c:pt idx="1236">
                  <c:v>4.6120000000000001E-2</c:v>
                </c:pt>
                <c:pt idx="1237">
                  <c:v>4.2670000000000007E-2</c:v>
                </c:pt>
                <c:pt idx="1238">
                  <c:v>3.934E-2</c:v>
                </c:pt>
                <c:pt idx="1239">
                  <c:v>3.6290000000000003E-2</c:v>
                </c:pt>
                <c:pt idx="1240">
                  <c:v>3.3610000000000001E-2</c:v>
                </c:pt>
                <c:pt idx="1241">
                  <c:v>3.141E-2</c:v>
                </c:pt>
                <c:pt idx="1242">
                  <c:v>2.9690000000000001E-2</c:v>
                </c:pt>
                <c:pt idx="1243">
                  <c:v>2.8299999999999999E-2</c:v>
                </c:pt>
                <c:pt idx="1244">
                  <c:v>2.7250000000000003E-2</c:v>
                </c:pt>
                <c:pt idx="1245">
                  <c:v>2.6520000000000002E-2</c:v>
                </c:pt>
                <c:pt idx="1246">
                  <c:v>2.6009999999999998E-2</c:v>
                </c:pt>
                <c:pt idx="1247">
                  <c:v>2.5620000000000004E-2</c:v>
                </c:pt>
                <c:pt idx="1248">
                  <c:v>2.5350000000000004E-2</c:v>
                </c:pt>
                <c:pt idx="1249">
                  <c:v>2.5169999999999998E-2</c:v>
                </c:pt>
                <c:pt idx="1250">
                  <c:v>2.5079999999999998E-2</c:v>
                </c:pt>
                <c:pt idx="1251">
                  <c:v>2.5000000000000001E-2</c:v>
                </c:pt>
                <c:pt idx="1252">
                  <c:v>2.4890000000000002E-2</c:v>
                </c:pt>
                <c:pt idx="1253">
                  <c:v>2.486E-2</c:v>
                </c:pt>
                <c:pt idx="1254">
                  <c:v>2.4899999999999999E-2</c:v>
                </c:pt>
                <c:pt idx="1255">
                  <c:v>2.5020000000000001E-2</c:v>
                </c:pt>
                <c:pt idx="1256">
                  <c:v>2.5280000000000004E-2</c:v>
                </c:pt>
                <c:pt idx="1257">
                  <c:v>2.5730000000000003E-2</c:v>
                </c:pt>
                <c:pt idx="1258">
                  <c:v>2.6439999999999998E-2</c:v>
                </c:pt>
                <c:pt idx="1259">
                  <c:v>2.7220000000000001E-2</c:v>
                </c:pt>
                <c:pt idx="1260">
                  <c:v>2.794E-2</c:v>
                </c:pt>
                <c:pt idx="1261">
                  <c:v>2.9880000000000004E-2</c:v>
                </c:pt>
                <c:pt idx="1262">
                  <c:v>3.3340000000000002E-2</c:v>
                </c:pt>
                <c:pt idx="1263">
                  <c:v>3.8080000000000003E-2</c:v>
                </c:pt>
                <c:pt idx="1264">
                  <c:v>4.4250000000000005E-2</c:v>
                </c:pt>
                <c:pt idx="1265">
                  <c:v>5.2170000000000001E-2</c:v>
                </c:pt>
                <c:pt idx="1266">
                  <c:v>6.191E-2</c:v>
                </c:pt>
                <c:pt idx="1267">
                  <c:v>7.3209999999999997E-2</c:v>
                </c:pt>
                <c:pt idx="1268">
                  <c:v>8.5430000000000006E-2</c:v>
                </c:pt>
                <c:pt idx="1269">
                  <c:v>9.7900000000000015E-2</c:v>
                </c:pt>
                <c:pt idx="1270">
                  <c:v>0.10932</c:v>
                </c:pt>
                <c:pt idx="1271">
                  <c:v>0.11651</c:v>
                </c:pt>
                <c:pt idx="1272">
                  <c:v>0.1182</c:v>
                </c:pt>
                <c:pt idx="1273">
                  <c:v>0.11535999999999999</c:v>
                </c:pt>
                <c:pt idx="1274">
                  <c:v>0.10782999999999998</c:v>
                </c:pt>
                <c:pt idx="1275">
                  <c:v>9.6150000000000013E-2</c:v>
                </c:pt>
                <c:pt idx="1276">
                  <c:v>8.1979999999999997E-2</c:v>
                </c:pt>
                <c:pt idx="1277">
                  <c:v>6.7039999999999988E-2</c:v>
                </c:pt>
                <c:pt idx="1278">
                  <c:v>5.2859999999999997E-2</c:v>
                </c:pt>
                <c:pt idx="1279">
                  <c:v>4.0560000000000006E-2</c:v>
                </c:pt>
                <c:pt idx="1280">
                  <c:v>3.0620000000000001E-2</c:v>
                </c:pt>
                <c:pt idx="1281">
                  <c:v>2.341E-2</c:v>
                </c:pt>
                <c:pt idx="1282">
                  <c:v>1.8340000000000002E-2</c:v>
                </c:pt>
                <c:pt idx="1283">
                  <c:v>1.3659999999999999E-2</c:v>
                </c:pt>
                <c:pt idx="1284">
                  <c:v>9.6800000000000011E-3</c:v>
                </c:pt>
                <c:pt idx="1285">
                  <c:v>6.9300000000000021E-3</c:v>
                </c:pt>
                <c:pt idx="1286">
                  <c:v>5.2500000000000012E-3</c:v>
                </c:pt>
                <c:pt idx="1287">
                  <c:v>3.4200000000000029E-3</c:v>
                </c:pt>
                <c:pt idx="1288">
                  <c:v>7.5000000000000067E-4</c:v>
                </c:pt>
                <c:pt idx="1289">
                  <c:v>-1.4999999999999979E-3</c:v>
                </c:pt>
                <c:pt idx="1290">
                  <c:v>-2.579999999999999E-3</c:v>
                </c:pt>
                <c:pt idx="1291">
                  <c:v>-2.64E-3</c:v>
                </c:pt>
                <c:pt idx="1292">
                  <c:v>-2.0699999999999989E-3</c:v>
                </c:pt>
                <c:pt idx="1293">
                  <c:v>0</c:v>
                </c:pt>
                <c:pt idx="1294">
                  <c:v>4.9700000000000022E-3</c:v>
                </c:pt>
                <c:pt idx="1295">
                  <c:v>1.337E-2</c:v>
                </c:pt>
                <c:pt idx="1296">
                  <c:v>2.495E-2</c:v>
                </c:pt>
                <c:pt idx="1297">
                  <c:v>3.8650000000000004E-2</c:v>
                </c:pt>
                <c:pt idx="1298">
                  <c:v>5.2649999999999995E-2</c:v>
                </c:pt>
                <c:pt idx="1299">
                  <c:v>6.4810000000000006E-2</c:v>
                </c:pt>
                <c:pt idx="1300">
                  <c:v>7.4699999999999989E-2</c:v>
                </c:pt>
                <c:pt idx="1301">
                  <c:v>8.3460000000000006E-2</c:v>
                </c:pt>
                <c:pt idx="1302">
                  <c:v>9.0670000000000001E-2</c:v>
                </c:pt>
                <c:pt idx="1303">
                  <c:v>9.536E-2</c:v>
                </c:pt>
                <c:pt idx="1304">
                  <c:v>9.6629999999999994E-2</c:v>
                </c:pt>
                <c:pt idx="1305">
                  <c:v>9.5700000000000007E-2</c:v>
                </c:pt>
                <c:pt idx="1306">
                  <c:v>9.759000000000001E-2</c:v>
                </c:pt>
                <c:pt idx="1307">
                  <c:v>0.10636999999999999</c:v>
                </c:pt>
                <c:pt idx="1308">
                  <c:v>0.12317999999999998</c:v>
                </c:pt>
                <c:pt idx="1309">
                  <c:v>0.14613999999999999</c:v>
                </c:pt>
                <c:pt idx="1310">
                  <c:v>0.17046999999999998</c:v>
                </c:pt>
                <c:pt idx="1311">
                  <c:v>0.19203999999999999</c:v>
                </c:pt>
                <c:pt idx="1312">
                  <c:v>0.20879</c:v>
                </c:pt>
                <c:pt idx="1313">
                  <c:v>0.22025</c:v>
                </c:pt>
                <c:pt idx="1314">
                  <c:v>0.22499</c:v>
                </c:pt>
                <c:pt idx="1315">
                  <c:v>0.22092000000000001</c:v>
                </c:pt>
                <c:pt idx="1316">
                  <c:v>0.20737999999999998</c:v>
                </c:pt>
                <c:pt idx="1317">
                  <c:v>0.18709000000000001</c:v>
                </c:pt>
                <c:pt idx="1318">
                  <c:v>0.16591999999999998</c:v>
                </c:pt>
                <c:pt idx="1319">
                  <c:v>0.14762999999999998</c:v>
                </c:pt>
                <c:pt idx="1320">
                  <c:v>0.13321</c:v>
                </c:pt>
                <c:pt idx="1321">
                  <c:v>0.12154999999999999</c:v>
                </c:pt>
                <c:pt idx="1322">
                  <c:v>0.11049999999999999</c:v>
                </c:pt>
                <c:pt idx="1323">
                  <c:v>9.978999999999999E-2</c:v>
                </c:pt>
                <c:pt idx="1324">
                  <c:v>9.0249999999999997E-2</c:v>
                </c:pt>
                <c:pt idx="1325">
                  <c:v>8.2839999999999997E-2</c:v>
                </c:pt>
                <c:pt idx="1326">
                  <c:v>7.7000000000000013E-2</c:v>
                </c:pt>
                <c:pt idx="1327">
                  <c:v>7.1739999999999998E-2</c:v>
                </c:pt>
                <c:pt idx="1328">
                  <c:v>6.6730000000000012E-2</c:v>
                </c:pt>
                <c:pt idx="1329">
                  <c:v>6.1879999999999998E-2</c:v>
                </c:pt>
                <c:pt idx="1330">
                  <c:v>5.7350000000000005E-2</c:v>
                </c:pt>
                <c:pt idx="1331">
                  <c:v>5.364E-2</c:v>
                </c:pt>
                <c:pt idx="1332">
                  <c:v>5.1230000000000005E-2</c:v>
                </c:pt>
                <c:pt idx="1333">
                  <c:v>5.0349999999999999E-2</c:v>
                </c:pt>
                <c:pt idx="1334">
                  <c:v>5.1120000000000006E-2</c:v>
                </c:pt>
                <c:pt idx="1335">
                  <c:v>5.3240000000000003E-2</c:v>
                </c:pt>
                <c:pt idx="1336">
                  <c:v>5.5920000000000004E-2</c:v>
                </c:pt>
                <c:pt idx="1337">
                  <c:v>5.8589999999999996E-2</c:v>
                </c:pt>
                <c:pt idx="1338">
                  <c:v>6.0809999999999996E-2</c:v>
                </c:pt>
                <c:pt idx="1339">
                  <c:v>6.2099999999999995E-2</c:v>
                </c:pt>
                <c:pt idx="1340">
                  <c:v>6.2330000000000003E-2</c:v>
                </c:pt>
                <c:pt idx="1341">
                  <c:v>6.1800000000000001E-2</c:v>
                </c:pt>
                <c:pt idx="1342">
                  <c:v>6.0960000000000007E-2</c:v>
                </c:pt>
                <c:pt idx="1343">
                  <c:v>6.0299999999999999E-2</c:v>
                </c:pt>
                <c:pt idx="1344">
                  <c:v>6.0180000000000004E-2</c:v>
                </c:pt>
                <c:pt idx="1345">
                  <c:v>6.0780000000000008E-2</c:v>
                </c:pt>
                <c:pt idx="1346">
                  <c:v>6.216E-2</c:v>
                </c:pt>
                <c:pt idx="1347">
                  <c:v>6.4019999999999994E-2</c:v>
                </c:pt>
                <c:pt idx="1348">
                  <c:v>6.5789999999999987E-2</c:v>
                </c:pt>
                <c:pt idx="1349">
                  <c:v>6.7010000000000014E-2</c:v>
                </c:pt>
                <c:pt idx="1350">
                  <c:v>6.7780000000000007E-2</c:v>
                </c:pt>
                <c:pt idx="1351">
                  <c:v>6.853999999999999E-2</c:v>
                </c:pt>
                <c:pt idx="1352">
                  <c:v>6.9970000000000004E-2</c:v>
                </c:pt>
                <c:pt idx="1353">
                  <c:v>7.3160000000000003E-2</c:v>
                </c:pt>
                <c:pt idx="1354">
                  <c:v>7.9160000000000008E-2</c:v>
                </c:pt>
                <c:pt idx="1355">
                  <c:v>8.8090000000000002E-2</c:v>
                </c:pt>
                <c:pt idx="1356">
                  <c:v>9.8879999999999996E-2</c:v>
                </c:pt>
                <c:pt idx="1357">
                  <c:v>0.10966000000000001</c:v>
                </c:pt>
                <c:pt idx="1358">
                  <c:v>0.11874999999999999</c:v>
                </c:pt>
                <c:pt idx="1359">
                  <c:v>0.12501999999999999</c:v>
                </c:pt>
                <c:pt idx="1360">
                  <c:v>0.12789</c:v>
                </c:pt>
                <c:pt idx="1361">
                  <c:v>0.1273</c:v>
                </c:pt>
                <c:pt idx="1362">
                  <c:v>0.12378</c:v>
                </c:pt>
                <c:pt idx="1363">
                  <c:v>0.11806999999999998</c:v>
                </c:pt>
                <c:pt idx="1364">
                  <c:v>0.11124000000000001</c:v>
                </c:pt>
                <c:pt idx="1365">
                  <c:v>0.10471</c:v>
                </c:pt>
                <c:pt idx="1366">
                  <c:v>9.9580000000000002E-2</c:v>
                </c:pt>
                <c:pt idx="1367">
                  <c:v>9.5989999999999992E-2</c:v>
                </c:pt>
                <c:pt idx="1368">
                  <c:v>9.3329999999999996E-2</c:v>
                </c:pt>
                <c:pt idx="1369">
                  <c:v>9.0980000000000005E-2</c:v>
                </c:pt>
                <c:pt idx="1370">
                  <c:v>8.8829999999999992E-2</c:v>
                </c:pt>
                <c:pt idx="1371">
                  <c:v>8.6969999999999992E-2</c:v>
                </c:pt>
                <c:pt idx="1372">
                  <c:v>8.5520000000000013E-2</c:v>
                </c:pt>
                <c:pt idx="1373">
                  <c:v>8.4589999999999999E-2</c:v>
                </c:pt>
                <c:pt idx="1374">
                  <c:v>8.410999999999999E-2</c:v>
                </c:pt>
                <c:pt idx="1375">
                  <c:v>8.3760000000000001E-2</c:v>
                </c:pt>
                <c:pt idx="1376">
                  <c:v>8.3219999999999988E-2</c:v>
                </c:pt>
                <c:pt idx="1377">
                  <c:v>8.2320000000000004E-2</c:v>
                </c:pt>
                <c:pt idx="1378">
                  <c:v>8.1009999999999999E-2</c:v>
                </c:pt>
                <c:pt idx="1379">
                  <c:v>7.9350000000000004E-2</c:v>
                </c:pt>
                <c:pt idx="1380">
                  <c:v>7.7479999999999993E-2</c:v>
                </c:pt>
                <c:pt idx="1381">
                  <c:v>7.5550000000000006E-2</c:v>
                </c:pt>
                <c:pt idx="1382">
                  <c:v>7.374E-2</c:v>
                </c:pt>
                <c:pt idx="1383">
                  <c:v>7.2289999999999993E-2</c:v>
                </c:pt>
                <c:pt idx="1384">
                  <c:v>7.1399999999999991E-2</c:v>
                </c:pt>
                <c:pt idx="1385">
                  <c:v>7.1080000000000004E-2</c:v>
                </c:pt>
                <c:pt idx="1386">
                  <c:v>7.1110000000000007E-2</c:v>
                </c:pt>
                <c:pt idx="1387">
                  <c:v>7.1239999999999998E-2</c:v>
                </c:pt>
                <c:pt idx="1388">
                  <c:v>7.1420000000000011E-2</c:v>
                </c:pt>
                <c:pt idx="1389">
                  <c:v>7.1789999999999993E-2</c:v>
                </c:pt>
                <c:pt idx="1390">
                  <c:v>7.2410000000000002E-2</c:v>
                </c:pt>
                <c:pt idx="1391">
                  <c:v>7.3160000000000003E-2</c:v>
                </c:pt>
                <c:pt idx="1392">
                  <c:v>7.3819999999999997E-2</c:v>
                </c:pt>
                <c:pt idx="1393">
                  <c:v>7.425000000000001E-2</c:v>
                </c:pt>
                <c:pt idx="1394">
                  <c:v>7.4459999999999998E-2</c:v>
                </c:pt>
                <c:pt idx="1395">
                  <c:v>7.4670000000000014E-2</c:v>
                </c:pt>
                <c:pt idx="1396">
                  <c:v>7.5119999999999992E-2</c:v>
                </c:pt>
                <c:pt idx="1397">
                  <c:v>7.5789999999999996E-2</c:v>
                </c:pt>
                <c:pt idx="1398">
                  <c:v>7.6440000000000008E-2</c:v>
                </c:pt>
                <c:pt idx="1399">
                  <c:v>7.6919999999999988E-2</c:v>
                </c:pt>
                <c:pt idx="1400">
                  <c:v>7.7360000000000012E-2</c:v>
                </c:pt>
                <c:pt idx="1401">
                  <c:v>7.7979999999999994E-2</c:v>
                </c:pt>
                <c:pt idx="1402">
                  <c:v>7.8860000000000013E-2</c:v>
                </c:pt>
                <c:pt idx="1403">
                  <c:v>7.9839999999999994E-2</c:v>
                </c:pt>
                <c:pt idx="1404">
                  <c:v>8.0759999999999998E-2</c:v>
                </c:pt>
                <c:pt idx="1405">
                  <c:v>8.1589999999999996E-2</c:v>
                </c:pt>
                <c:pt idx="1406">
                  <c:v>8.2570000000000005E-2</c:v>
                </c:pt>
                <c:pt idx="1407">
                  <c:v>8.4059999999999996E-2</c:v>
                </c:pt>
                <c:pt idx="1408">
                  <c:v>8.6270000000000013E-2</c:v>
                </c:pt>
                <c:pt idx="1409">
                  <c:v>8.9040000000000008E-2</c:v>
                </c:pt>
                <c:pt idx="1410">
                  <c:v>9.2120000000000007E-2</c:v>
                </c:pt>
                <c:pt idx="1411">
                  <c:v>9.5480000000000009E-2</c:v>
                </c:pt>
                <c:pt idx="1412">
                  <c:v>9.9289999999999989E-2</c:v>
                </c:pt>
                <c:pt idx="1413">
                  <c:v>0.10369999999999999</c:v>
                </c:pt>
                <c:pt idx="1414">
                  <c:v>0.10886999999999999</c:v>
                </c:pt>
                <c:pt idx="1415">
                  <c:v>0.11506</c:v>
                </c:pt>
                <c:pt idx="1416">
                  <c:v>0.12268999999999999</c:v>
                </c:pt>
                <c:pt idx="1417">
                  <c:v>0.13230999999999998</c:v>
                </c:pt>
                <c:pt idx="1418">
                  <c:v>0.1444</c:v>
                </c:pt>
                <c:pt idx="1419">
                  <c:v>0.15928</c:v>
                </c:pt>
                <c:pt idx="1420">
                  <c:v>0.17704</c:v>
                </c:pt>
                <c:pt idx="1421">
                  <c:v>0.19747999999999999</c:v>
                </c:pt>
                <c:pt idx="1422">
                  <c:v>0.22019</c:v>
                </c:pt>
                <c:pt idx="1423">
                  <c:v>0.24449999999999997</c:v>
                </c:pt>
                <c:pt idx="1424">
                  <c:v>0.26954</c:v>
                </c:pt>
                <c:pt idx="1425">
                  <c:v>0.29428000000000004</c:v>
                </c:pt>
                <c:pt idx="1426">
                  <c:v>0.31780000000000003</c:v>
                </c:pt>
                <c:pt idx="1427">
                  <c:v>0.33934000000000003</c:v>
                </c:pt>
                <c:pt idx="1428">
                  <c:v>0.35826000000000002</c:v>
                </c:pt>
                <c:pt idx="1429">
                  <c:v>0.37405000000000005</c:v>
                </c:pt>
                <c:pt idx="1430">
                  <c:v>0.38642000000000004</c:v>
                </c:pt>
                <c:pt idx="1431">
                  <c:v>0.39530999999999999</c:v>
                </c:pt>
                <c:pt idx="1432">
                  <c:v>0.4007</c:v>
                </c:pt>
                <c:pt idx="1433">
                  <c:v>0.40248</c:v>
                </c:pt>
                <c:pt idx="1434">
                  <c:v>0.40049000000000001</c:v>
                </c:pt>
                <c:pt idx="1435">
                  <c:v>0.39468000000000003</c:v>
                </c:pt>
                <c:pt idx="1436">
                  <c:v>0.38537000000000005</c:v>
                </c:pt>
                <c:pt idx="1437">
                  <c:v>0.37322</c:v>
                </c:pt>
                <c:pt idx="1438">
                  <c:v>0.35905000000000004</c:v>
                </c:pt>
                <c:pt idx="1439">
                  <c:v>0.34358</c:v>
                </c:pt>
                <c:pt idx="1440">
                  <c:v>0.32734000000000002</c:v>
                </c:pt>
                <c:pt idx="1441">
                  <c:v>0.31073000000000001</c:v>
                </c:pt>
                <c:pt idx="1442">
                  <c:v>0.29408000000000001</c:v>
                </c:pt>
                <c:pt idx="1443">
                  <c:v>0.27753</c:v>
                </c:pt>
                <c:pt idx="1444">
                  <c:v>0.26118000000000002</c:v>
                </c:pt>
                <c:pt idx="1445">
                  <c:v>0.24516999999999997</c:v>
                </c:pt>
                <c:pt idx="1446">
                  <c:v>0.22979999999999998</c:v>
                </c:pt>
                <c:pt idx="1447">
                  <c:v>0.21556</c:v>
                </c:pt>
                <c:pt idx="1448">
                  <c:v>0.20293999999999998</c:v>
                </c:pt>
                <c:pt idx="1449">
                  <c:v>0.19233999999999998</c:v>
                </c:pt>
                <c:pt idx="1450">
                  <c:v>0.18401000000000001</c:v>
                </c:pt>
                <c:pt idx="1451">
                  <c:v>0.17804999999999999</c:v>
                </c:pt>
                <c:pt idx="1452">
                  <c:v>0.17437</c:v>
                </c:pt>
                <c:pt idx="1453">
                  <c:v>0.17268999999999998</c:v>
                </c:pt>
                <c:pt idx="1454">
                  <c:v>0.17252999999999999</c:v>
                </c:pt>
                <c:pt idx="1455">
                  <c:v>0.17344999999999999</c:v>
                </c:pt>
                <c:pt idx="1456">
                  <c:v>0.17518</c:v>
                </c:pt>
                <c:pt idx="1457">
                  <c:v>0.17762</c:v>
                </c:pt>
                <c:pt idx="1458">
                  <c:v>0.18076999999999999</c:v>
                </c:pt>
                <c:pt idx="1459">
                  <c:v>0.18453</c:v>
                </c:pt>
                <c:pt idx="1460">
                  <c:v>0.18858</c:v>
                </c:pt>
                <c:pt idx="1461">
                  <c:v>0.19250999999999999</c:v>
                </c:pt>
                <c:pt idx="1462">
                  <c:v>0.19602</c:v>
                </c:pt>
                <c:pt idx="1463">
                  <c:v>0.19899999999999998</c:v>
                </c:pt>
                <c:pt idx="1464">
                  <c:v>0.20135999999999998</c:v>
                </c:pt>
                <c:pt idx="1465">
                  <c:v>0.20297999999999999</c:v>
                </c:pt>
                <c:pt idx="1466">
                  <c:v>0.20368999999999998</c:v>
                </c:pt>
                <c:pt idx="1467">
                  <c:v>0.20326</c:v>
                </c:pt>
                <c:pt idx="1468">
                  <c:v>0.20144000000000001</c:v>
                </c:pt>
                <c:pt idx="1469">
                  <c:v>0.19794</c:v>
                </c:pt>
                <c:pt idx="1470">
                  <c:v>0.19252</c:v>
                </c:pt>
                <c:pt idx="1471">
                  <c:v>0.18523000000000001</c:v>
                </c:pt>
                <c:pt idx="1472">
                  <c:v>0.1764</c:v>
                </c:pt>
                <c:pt idx="1473">
                  <c:v>0.16666999999999998</c:v>
                </c:pt>
                <c:pt idx="1474">
                  <c:v>0.15681</c:v>
                </c:pt>
                <c:pt idx="1475">
                  <c:v>0.14748</c:v>
                </c:pt>
                <c:pt idx="1476">
                  <c:v>0.13908999999999999</c:v>
                </c:pt>
                <c:pt idx="1477">
                  <c:v>0.13197999999999999</c:v>
                </c:pt>
                <c:pt idx="1478">
                  <c:v>0.12647999999999998</c:v>
                </c:pt>
                <c:pt idx="1479">
                  <c:v>0.12268999999999999</c:v>
                </c:pt>
                <c:pt idx="1480">
                  <c:v>0.12028</c:v>
                </c:pt>
                <c:pt idx="1481">
                  <c:v>0.11854999999999999</c:v>
                </c:pt>
                <c:pt idx="1482">
                  <c:v>0.11665999999999999</c:v>
                </c:pt>
                <c:pt idx="1483">
                  <c:v>0.11395</c:v>
                </c:pt>
                <c:pt idx="1484">
                  <c:v>0.11018999999999998</c:v>
                </c:pt>
                <c:pt idx="1485">
                  <c:v>0.10561999999999999</c:v>
                </c:pt>
                <c:pt idx="1486">
                  <c:v>0.10081000000000001</c:v>
                </c:pt>
                <c:pt idx="1487">
                  <c:v>9.648000000000001E-2</c:v>
                </c:pt>
                <c:pt idx="1488">
                  <c:v>9.351000000000001E-2</c:v>
                </c:pt>
                <c:pt idx="1489">
                  <c:v>9.2870000000000008E-2</c:v>
                </c:pt>
                <c:pt idx="1490">
                  <c:v>9.534999999999999E-2</c:v>
                </c:pt>
                <c:pt idx="1491">
                  <c:v>0.10120000000000001</c:v>
                </c:pt>
                <c:pt idx="1492">
                  <c:v>0.11012</c:v>
                </c:pt>
                <c:pt idx="1493">
                  <c:v>0.12142</c:v>
                </c:pt>
                <c:pt idx="1494">
                  <c:v>0.13441999999999998</c:v>
                </c:pt>
                <c:pt idx="1495">
                  <c:v>0.14881</c:v>
                </c:pt>
                <c:pt idx="1496">
                  <c:v>0.16494</c:v>
                </c:pt>
                <c:pt idx="1497">
                  <c:v>0.18378999999999998</c:v>
                </c:pt>
                <c:pt idx="1498">
                  <c:v>0.20674999999999999</c:v>
                </c:pt>
                <c:pt idx="1499">
                  <c:v>0.23502999999999999</c:v>
                </c:pt>
                <c:pt idx="1500">
                  <c:v>0.26917000000000002</c:v>
                </c:pt>
                <c:pt idx="1501">
                  <c:v>0.30901000000000001</c:v>
                </c:pt>
                <c:pt idx="1502">
                  <c:v>0.35421000000000002</c:v>
                </c:pt>
                <c:pt idx="1503">
                  <c:v>0.40460000000000002</c:v>
                </c:pt>
                <c:pt idx="1504">
                  <c:v>0.45995000000000003</c:v>
                </c:pt>
                <c:pt idx="1505">
                  <c:v>0.51871</c:v>
                </c:pt>
                <c:pt idx="1506">
                  <c:v>0.57679999999999998</c:v>
                </c:pt>
                <c:pt idx="1507">
                  <c:v>0.62807000000000002</c:v>
                </c:pt>
                <c:pt idx="1508">
                  <c:v>0.66638999999999993</c:v>
                </c:pt>
                <c:pt idx="1509">
                  <c:v>0.68763999999999992</c:v>
                </c:pt>
                <c:pt idx="1510">
                  <c:v>0.69057999999999997</c:v>
                </c:pt>
                <c:pt idx="1511">
                  <c:v>0.67667999999999995</c:v>
                </c:pt>
                <c:pt idx="1512">
                  <c:v>0.64942</c:v>
                </c:pt>
                <c:pt idx="1513">
                  <c:v>0.61376999999999993</c:v>
                </c:pt>
                <c:pt idx="1514">
                  <c:v>0.57577</c:v>
                </c:pt>
                <c:pt idx="1515">
                  <c:v>0.54176000000000002</c:v>
                </c:pt>
                <c:pt idx="1516">
                  <c:v>0.51673999999999998</c:v>
                </c:pt>
                <c:pt idx="1517">
                  <c:v>0.50254999999999994</c:v>
                </c:pt>
                <c:pt idx="1518">
                  <c:v>0.49728</c:v>
                </c:pt>
                <c:pt idx="1519">
                  <c:v>0.49686999999999998</c:v>
                </c:pt>
                <c:pt idx="1520">
                  <c:v>0.49749000000000004</c:v>
                </c:pt>
                <c:pt idx="1521">
                  <c:v>0.49684</c:v>
                </c:pt>
                <c:pt idx="1522">
                  <c:v>0.49413999999999997</c:v>
                </c:pt>
                <c:pt idx="1523">
                  <c:v>0.48949999999999999</c:v>
                </c:pt>
                <c:pt idx="1524">
                  <c:v>0.48293000000000003</c:v>
                </c:pt>
                <c:pt idx="1525">
                  <c:v>0.47393000000000002</c:v>
                </c:pt>
                <c:pt idx="1526">
                  <c:v>0.46172000000000002</c:v>
                </c:pt>
                <c:pt idx="1527">
                  <c:v>0.44570000000000004</c:v>
                </c:pt>
                <c:pt idx="1528">
                  <c:v>0.42550000000000004</c:v>
                </c:pt>
                <c:pt idx="1529">
                  <c:v>0.40097000000000005</c:v>
                </c:pt>
                <c:pt idx="1530">
                  <c:v>0.37240000000000001</c:v>
                </c:pt>
                <c:pt idx="1531">
                  <c:v>0.34071000000000001</c:v>
                </c:pt>
                <c:pt idx="1532">
                  <c:v>0.30763000000000001</c:v>
                </c:pt>
                <c:pt idx="1533">
                  <c:v>0.27530000000000004</c:v>
                </c:pt>
                <c:pt idx="1534">
                  <c:v>0.24548</c:v>
                </c:pt>
                <c:pt idx="1535">
                  <c:v>0.21900999999999998</c:v>
                </c:pt>
                <c:pt idx="1536">
                  <c:v>0.19585</c:v>
                </c:pt>
                <c:pt idx="1537">
                  <c:v>0.17554999999999998</c:v>
                </c:pt>
                <c:pt idx="1538">
                  <c:v>0.15772999999999998</c:v>
                </c:pt>
                <c:pt idx="1539">
                  <c:v>0.14224999999999999</c:v>
                </c:pt>
                <c:pt idx="1540">
                  <c:v>0.129</c:v>
                </c:pt>
                <c:pt idx="1541">
                  <c:v>0.11781</c:v>
                </c:pt>
                <c:pt idx="1542">
                  <c:v>0.10857</c:v>
                </c:pt>
                <c:pt idx="1543">
                  <c:v>0.10136000000000001</c:v>
                </c:pt>
                <c:pt idx="1544">
                  <c:v>9.6400000000000013E-2</c:v>
                </c:pt>
                <c:pt idx="1545">
                  <c:v>9.3670000000000003E-2</c:v>
                </c:pt>
                <c:pt idx="1546">
                  <c:v>9.265000000000001E-2</c:v>
                </c:pt>
                <c:pt idx="1547">
                  <c:v>9.2219999999999996E-2</c:v>
                </c:pt>
                <c:pt idx="1548">
                  <c:v>9.1159999999999991E-2</c:v>
                </c:pt>
                <c:pt idx="1549">
                  <c:v>8.8740000000000013E-2</c:v>
                </c:pt>
                <c:pt idx="1550">
                  <c:v>8.5020000000000012E-2</c:v>
                </c:pt>
                <c:pt idx="1551">
                  <c:v>8.0749999999999988E-2</c:v>
                </c:pt>
                <c:pt idx="1552">
                  <c:v>7.6919999999999988E-2</c:v>
                </c:pt>
                <c:pt idx="1553">
                  <c:v>7.4319999999999997E-2</c:v>
                </c:pt>
                <c:pt idx="1554">
                  <c:v>7.350000000000001E-2</c:v>
                </c:pt>
                <c:pt idx="1555">
                  <c:v>7.5160000000000005E-2</c:v>
                </c:pt>
                <c:pt idx="1556">
                  <c:v>8.0259999999999998E-2</c:v>
                </c:pt>
                <c:pt idx="1557">
                  <c:v>8.9139999999999997E-2</c:v>
                </c:pt>
                <c:pt idx="1558">
                  <c:v>0.10078000000000001</c:v>
                </c:pt>
                <c:pt idx="1559">
                  <c:v>0.11315</c:v>
                </c:pt>
                <c:pt idx="1560">
                  <c:v>0.12458</c:v>
                </c:pt>
                <c:pt idx="1561">
                  <c:v>0.13457</c:v>
                </c:pt>
                <c:pt idx="1562">
                  <c:v>0.14399999999999999</c:v>
                </c:pt>
                <c:pt idx="1563">
                  <c:v>0.15478999999999998</c:v>
                </c:pt>
                <c:pt idx="1564">
                  <c:v>0.16908999999999999</c:v>
                </c:pt>
                <c:pt idx="1565">
                  <c:v>0.18847999999999998</c:v>
                </c:pt>
                <c:pt idx="1566">
                  <c:v>0.21329999999999999</c:v>
                </c:pt>
                <c:pt idx="1567">
                  <c:v>0.24242</c:v>
                </c:pt>
                <c:pt idx="1568">
                  <c:v>0.27306000000000002</c:v>
                </c:pt>
                <c:pt idx="1569">
                  <c:v>0.30083000000000004</c:v>
                </c:pt>
                <c:pt idx="1570">
                  <c:v>0.32171</c:v>
                </c:pt>
                <c:pt idx="1571">
                  <c:v>0.33375000000000005</c:v>
                </c:pt>
                <c:pt idx="1572">
                  <c:v>0.33610000000000001</c:v>
                </c:pt>
                <c:pt idx="1573">
                  <c:v>0.32833000000000001</c:v>
                </c:pt>
                <c:pt idx="1574">
                  <c:v>0.31195000000000001</c:v>
                </c:pt>
                <c:pt idx="1575">
                  <c:v>0.29032000000000002</c:v>
                </c:pt>
                <c:pt idx="1576">
                  <c:v>0.26679000000000003</c:v>
                </c:pt>
                <c:pt idx="1577">
                  <c:v>0.24333000000000002</c:v>
                </c:pt>
                <c:pt idx="1578">
                  <c:v>0.22031000000000001</c:v>
                </c:pt>
                <c:pt idx="1579">
                  <c:v>0.1971</c:v>
                </c:pt>
                <c:pt idx="1580">
                  <c:v>0.17283999999999999</c:v>
                </c:pt>
                <c:pt idx="1581">
                  <c:v>0.14757999999999999</c:v>
                </c:pt>
                <c:pt idx="1582">
                  <c:v>0.12309</c:v>
                </c:pt>
                <c:pt idx="1583">
                  <c:v>0.10169</c:v>
                </c:pt>
                <c:pt idx="1584">
                  <c:v>8.4249999999999992E-2</c:v>
                </c:pt>
                <c:pt idx="1585">
                  <c:v>7.0920000000000011E-2</c:v>
                </c:pt>
                <c:pt idx="1586">
                  <c:v>6.2609999999999999E-2</c:v>
                </c:pt>
                <c:pt idx="1587">
                  <c:v>6.0059999999999995E-2</c:v>
                </c:pt>
                <c:pt idx="1588">
                  <c:v>6.2650000000000011E-2</c:v>
                </c:pt>
                <c:pt idx="1589">
                  <c:v>6.88E-2</c:v>
                </c:pt>
                <c:pt idx="1590">
                  <c:v>7.6780000000000015E-2</c:v>
                </c:pt>
                <c:pt idx="1591">
                  <c:v>8.5169999999999996E-2</c:v>
                </c:pt>
                <c:pt idx="1592">
                  <c:v>9.2799999999999994E-2</c:v>
                </c:pt>
                <c:pt idx="1593">
                  <c:v>9.8849999999999993E-2</c:v>
                </c:pt>
                <c:pt idx="1594">
                  <c:v>0.10278999999999999</c:v>
                </c:pt>
                <c:pt idx="1595">
                  <c:v>0.10444999999999999</c:v>
                </c:pt>
                <c:pt idx="1596">
                  <c:v>0.10392999999999999</c:v>
                </c:pt>
                <c:pt idx="1597">
                  <c:v>0.10158</c:v>
                </c:pt>
                <c:pt idx="1598">
                  <c:v>9.7920000000000007E-2</c:v>
                </c:pt>
                <c:pt idx="1599">
                  <c:v>9.3560000000000004E-2</c:v>
                </c:pt>
                <c:pt idx="1600">
                  <c:v>8.906E-2</c:v>
                </c:pt>
                <c:pt idx="1601">
                  <c:v>8.473E-2</c:v>
                </c:pt>
                <c:pt idx="1602">
                  <c:v>8.0520000000000008E-2</c:v>
                </c:pt>
                <c:pt idx="1603">
                  <c:v>7.6169999999999988E-2</c:v>
                </c:pt>
                <c:pt idx="1604">
                  <c:v>7.1539999999999992E-2</c:v>
                </c:pt>
                <c:pt idx="1605">
                  <c:v>6.6709999999999992E-2</c:v>
                </c:pt>
                <c:pt idx="1606">
                  <c:v>6.1949999999999998E-2</c:v>
                </c:pt>
                <c:pt idx="1607">
                  <c:v>5.7450000000000008E-2</c:v>
                </c:pt>
                <c:pt idx="1608">
                  <c:v>5.3340000000000005E-2</c:v>
                </c:pt>
                <c:pt idx="1609">
                  <c:v>4.9739999999999999E-2</c:v>
                </c:pt>
                <c:pt idx="1610">
                  <c:v>4.6800000000000001E-2</c:v>
                </c:pt>
                <c:pt idx="1611">
                  <c:v>4.4760000000000001E-2</c:v>
                </c:pt>
                <c:pt idx="1612">
                  <c:v>4.3970000000000002E-2</c:v>
                </c:pt>
                <c:pt idx="1613">
                  <c:v>4.4690000000000001E-2</c:v>
                </c:pt>
                <c:pt idx="1614">
                  <c:v>4.7160000000000001E-2</c:v>
                </c:pt>
                <c:pt idx="1615">
                  <c:v>5.1580000000000008E-2</c:v>
                </c:pt>
                <c:pt idx="1616">
                  <c:v>5.7810000000000007E-2</c:v>
                </c:pt>
                <c:pt idx="1617">
                  <c:v>6.522E-2</c:v>
                </c:pt>
                <c:pt idx="1618">
                  <c:v>7.2849999999999998E-2</c:v>
                </c:pt>
                <c:pt idx="1619">
                  <c:v>7.9610000000000014E-2</c:v>
                </c:pt>
                <c:pt idx="1620">
                  <c:v>8.4579999999999989E-2</c:v>
                </c:pt>
                <c:pt idx="1621">
                  <c:v>8.7240000000000012E-2</c:v>
                </c:pt>
                <c:pt idx="1622">
                  <c:v>8.7520000000000014E-2</c:v>
                </c:pt>
                <c:pt idx="1623">
                  <c:v>8.5779999999999995E-2</c:v>
                </c:pt>
                <c:pt idx="1624">
                  <c:v>8.2490000000000008E-2</c:v>
                </c:pt>
                <c:pt idx="1625">
                  <c:v>7.8110000000000013E-2</c:v>
                </c:pt>
                <c:pt idx="1626">
                  <c:v>7.3459999999999998E-2</c:v>
                </c:pt>
                <c:pt idx="1627">
                  <c:v>6.967000000000001E-2</c:v>
                </c:pt>
                <c:pt idx="1628">
                  <c:v>6.7470000000000002E-2</c:v>
                </c:pt>
                <c:pt idx="1629">
                  <c:v>6.6890000000000005E-2</c:v>
                </c:pt>
                <c:pt idx="1630">
                  <c:v>6.7610000000000003E-2</c:v>
                </c:pt>
                <c:pt idx="1631">
                  <c:v>6.9379999999999997E-2</c:v>
                </c:pt>
                <c:pt idx="1632">
                  <c:v>7.2170000000000012E-2</c:v>
                </c:pt>
                <c:pt idx="1633">
                  <c:v>7.6089999999999991E-2</c:v>
                </c:pt>
                <c:pt idx="1634">
                  <c:v>8.1330000000000013E-2</c:v>
                </c:pt>
                <c:pt idx="1635">
                  <c:v>8.7980000000000003E-2</c:v>
                </c:pt>
                <c:pt idx="1636">
                  <c:v>9.5810000000000006E-2</c:v>
                </c:pt>
                <c:pt idx="1637">
                  <c:v>0.10416999999999998</c:v>
                </c:pt>
                <c:pt idx="1638">
                  <c:v>0.11269999999999999</c:v>
                </c:pt>
                <c:pt idx="1639">
                  <c:v>0.12151000000000001</c:v>
                </c:pt>
                <c:pt idx="1640">
                  <c:v>0.13055999999999998</c:v>
                </c:pt>
                <c:pt idx="1641">
                  <c:v>0.13936999999999999</c:v>
                </c:pt>
                <c:pt idx="1642">
                  <c:v>0.14726</c:v>
                </c:pt>
                <c:pt idx="1643">
                  <c:v>0.15372</c:v>
                </c:pt>
                <c:pt idx="1644">
                  <c:v>0.15851999999999999</c:v>
                </c:pt>
                <c:pt idx="1645">
                  <c:v>0.1615</c:v>
                </c:pt>
                <c:pt idx="1646">
                  <c:v>0.16261999999999999</c:v>
                </c:pt>
                <c:pt idx="1647">
                  <c:v>0.16203000000000001</c:v>
                </c:pt>
                <c:pt idx="1648">
                  <c:v>0.16</c:v>
                </c:pt>
                <c:pt idx="1649">
                  <c:v>0.15672999999999998</c:v>
                </c:pt>
                <c:pt idx="1650">
                  <c:v>0.15248999999999999</c:v>
                </c:pt>
                <c:pt idx="1651">
                  <c:v>0.14763999999999999</c:v>
                </c:pt>
                <c:pt idx="1652">
                  <c:v>0.14254</c:v>
                </c:pt>
                <c:pt idx="1653">
                  <c:v>0.13730999999999999</c:v>
                </c:pt>
                <c:pt idx="1654">
                  <c:v>0.13730999999999999</c:v>
                </c:pt>
                <c:pt idx="1655">
                  <c:v>0.13730999999999999</c:v>
                </c:pt>
                <c:pt idx="1656">
                  <c:v>0.13730999999999999</c:v>
                </c:pt>
                <c:pt idx="1657">
                  <c:v>0.13730999999999999</c:v>
                </c:pt>
                <c:pt idx="1658">
                  <c:v>0.13730999999999999</c:v>
                </c:pt>
              </c:numCache>
            </c:numRef>
          </c:yVal>
          <c:smooth val="0"/>
          <c:extLst>
            <c:ext xmlns:c16="http://schemas.microsoft.com/office/drawing/2014/chart" uri="{C3380CC4-5D6E-409C-BE32-E72D297353CC}">
              <c16:uniqueId val="{00000000-7F63-43FF-B845-190F6AF59F27}"/>
            </c:ext>
          </c:extLst>
        </c:ser>
        <c:ser>
          <c:idx val="1"/>
          <c:order val="1"/>
          <c:tx>
            <c:v>HPOD</c:v>
          </c:tx>
          <c:spPr>
            <a:ln w="19050" cap="rnd">
              <a:solidFill>
                <a:srgbClr val="76A83A"/>
              </a:solidFill>
              <a:round/>
            </a:ln>
            <a:effectLst/>
          </c:spPr>
          <c:marker>
            <c:symbol val="none"/>
          </c:marker>
          <c:xVal>
            <c:numRef>
              <c:f>LIPO!$C$3:$C$1661</c:f>
              <c:numCache>
                <c:formatCode>0</c:formatCode>
                <c:ptCount val="1659"/>
                <c:pt idx="0">
                  <c:v>3999.64014</c:v>
                </c:pt>
                <c:pt idx="1">
                  <c:v>3997.7116700000001</c:v>
                </c:pt>
                <c:pt idx="2">
                  <c:v>3995.7831999999999</c:v>
                </c:pt>
                <c:pt idx="3">
                  <c:v>3993.8547400000002</c:v>
                </c:pt>
                <c:pt idx="4">
                  <c:v>3991.9262699999999</c:v>
                </c:pt>
                <c:pt idx="5">
                  <c:v>3989.9978000000001</c:v>
                </c:pt>
                <c:pt idx="6">
                  <c:v>3988.06934</c:v>
                </c:pt>
                <c:pt idx="7">
                  <c:v>3986.1408700000002</c:v>
                </c:pt>
                <c:pt idx="8">
                  <c:v>3984.2123999999999</c:v>
                </c:pt>
                <c:pt idx="9">
                  <c:v>3982.2839399999998</c:v>
                </c:pt>
                <c:pt idx="10">
                  <c:v>3980.35547</c:v>
                </c:pt>
                <c:pt idx="11">
                  <c:v>3978.4270000000001</c:v>
                </c:pt>
                <c:pt idx="12">
                  <c:v>3976.49854</c:v>
                </c:pt>
                <c:pt idx="13">
                  <c:v>3974.5700700000002</c:v>
                </c:pt>
                <c:pt idx="14">
                  <c:v>3972.6415999999999</c:v>
                </c:pt>
                <c:pt idx="15">
                  <c:v>3970.7131300000001</c:v>
                </c:pt>
                <c:pt idx="16">
                  <c:v>3968.78467</c:v>
                </c:pt>
                <c:pt idx="17">
                  <c:v>3966.8562000000002</c:v>
                </c:pt>
                <c:pt idx="18">
                  <c:v>3964.9277299999999</c:v>
                </c:pt>
                <c:pt idx="19">
                  <c:v>3962.9992699999998</c:v>
                </c:pt>
                <c:pt idx="20">
                  <c:v>3961.0708</c:v>
                </c:pt>
                <c:pt idx="21">
                  <c:v>3959.1423300000001</c:v>
                </c:pt>
                <c:pt idx="22">
                  <c:v>3957.21387</c:v>
                </c:pt>
                <c:pt idx="23">
                  <c:v>3955.2854000000002</c:v>
                </c:pt>
                <c:pt idx="24">
                  <c:v>3953.3569299999999</c:v>
                </c:pt>
                <c:pt idx="25">
                  <c:v>3951.4284699999998</c:v>
                </c:pt>
                <c:pt idx="26">
                  <c:v>3949.5</c:v>
                </c:pt>
                <c:pt idx="27">
                  <c:v>3947.5715300000002</c:v>
                </c:pt>
                <c:pt idx="28">
                  <c:v>3945.6430700000001</c:v>
                </c:pt>
                <c:pt idx="29">
                  <c:v>3943.7145999999998</c:v>
                </c:pt>
                <c:pt idx="30">
                  <c:v>3941.78613</c:v>
                </c:pt>
                <c:pt idx="31">
                  <c:v>3939.8576699999999</c:v>
                </c:pt>
                <c:pt idx="32">
                  <c:v>3937.9292</c:v>
                </c:pt>
                <c:pt idx="33">
                  <c:v>3936.0007300000002</c:v>
                </c:pt>
                <c:pt idx="34">
                  <c:v>3934.0722700000001</c:v>
                </c:pt>
                <c:pt idx="35">
                  <c:v>3932.1437999999998</c:v>
                </c:pt>
                <c:pt idx="36">
                  <c:v>3930.21533</c:v>
                </c:pt>
                <c:pt idx="37">
                  <c:v>3928.2868699999999</c:v>
                </c:pt>
                <c:pt idx="38">
                  <c:v>3926.3584000000001</c:v>
                </c:pt>
                <c:pt idx="39">
                  <c:v>3924.4299299999998</c:v>
                </c:pt>
                <c:pt idx="40">
                  <c:v>3922.50146</c:v>
                </c:pt>
                <c:pt idx="41">
                  <c:v>3920.5729999999999</c:v>
                </c:pt>
                <c:pt idx="42">
                  <c:v>3918.64453</c:v>
                </c:pt>
                <c:pt idx="43">
                  <c:v>3916.7160600000002</c:v>
                </c:pt>
                <c:pt idx="44">
                  <c:v>3914.7876000000001</c:v>
                </c:pt>
                <c:pt idx="45">
                  <c:v>3912.8591299999998</c:v>
                </c:pt>
                <c:pt idx="46">
                  <c:v>3910.93066</c:v>
                </c:pt>
                <c:pt idx="47">
                  <c:v>3909.0021999999999</c:v>
                </c:pt>
                <c:pt idx="48">
                  <c:v>3907.0737300000001</c:v>
                </c:pt>
                <c:pt idx="49">
                  <c:v>3905.1452599999998</c:v>
                </c:pt>
                <c:pt idx="50">
                  <c:v>3903.2168000000001</c:v>
                </c:pt>
                <c:pt idx="51">
                  <c:v>3901.2883299999999</c:v>
                </c:pt>
                <c:pt idx="52">
                  <c:v>3899.35986</c:v>
                </c:pt>
                <c:pt idx="53">
                  <c:v>3897.4313999999999</c:v>
                </c:pt>
                <c:pt idx="54">
                  <c:v>3895.5029300000001</c:v>
                </c:pt>
                <c:pt idx="55">
                  <c:v>3893.5744599999998</c:v>
                </c:pt>
                <c:pt idx="56">
                  <c:v>3891.6460000000002</c:v>
                </c:pt>
                <c:pt idx="57">
                  <c:v>3889.7175299999999</c:v>
                </c:pt>
                <c:pt idx="58">
                  <c:v>3887.7890600000001</c:v>
                </c:pt>
                <c:pt idx="59">
                  <c:v>3885.8606</c:v>
                </c:pt>
                <c:pt idx="60">
                  <c:v>3883.9321300000001</c:v>
                </c:pt>
                <c:pt idx="61">
                  <c:v>3882.0036599999999</c:v>
                </c:pt>
                <c:pt idx="62">
                  <c:v>3880.0752000000002</c:v>
                </c:pt>
                <c:pt idx="63">
                  <c:v>3878.1467299999999</c:v>
                </c:pt>
                <c:pt idx="64">
                  <c:v>3876.2182600000001</c:v>
                </c:pt>
                <c:pt idx="65">
                  <c:v>3874.2897899999998</c:v>
                </c:pt>
                <c:pt idx="66">
                  <c:v>3872.3613300000002</c:v>
                </c:pt>
                <c:pt idx="67">
                  <c:v>3870.4328599999999</c:v>
                </c:pt>
                <c:pt idx="68">
                  <c:v>3868.5043900000001</c:v>
                </c:pt>
                <c:pt idx="69">
                  <c:v>3866.57593</c:v>
                </c:pt>
                <c:pt idx="70">
                  <c:v>3864.6474600000001</c:v>
                </c:pt>
                <c:pt idx="71">
                  <c:v>3862.7189899999998</c:v>
                </c:pt>
                <c:pt idx="72">
                  <c:v>3860.7905300000002</c:v>
                </c:pt>
                <c:pt idx="73">
                  <c:v>3858.8620599999999</c:v>
                </c:pt>
                <c:pt idx="74">
                  <c:v>3856.9335900000001</c:v>
                </c:pt>
                <c:pt idx="75">
                  <c:v>3855.00513</c:v>
                </c:pt>
                <c:pt idx="76">
                  <c:v>3853.0766600000002</c:v>
                </c:pt>
                <c:pt idx="77">
                  <c:v>3851.1481899999999</c:v>
                </c:pt>
                <c:pt idx="78">
                  <c:v>3849.2197299999998</c:v>
                </c:pt>
                <c:pt idx="79">
                  <c:v>3847.29126</c:v>
                </c:pt>
                <c:pt idx="80">
                  <c:v>3845.3627900000001</c:v>
                </c:pt>
                <c:pt idx="81">
                  <c:v>3843.43433</c:v>
                </c:pt>
                <c:pt idx="82">
                  <c:v>3841.5058600000002</c:v>
                </c:pt>
                <c:pt idx="83">
                  <c:v>3839.5773899999999</c:v>
                </c:pt>
                <c:pt idx="84">
                  <c:v>3837.6489299999998</c:v>
                </c:pt>
                <c:pt idx="85">
                  <c:v>3835.72046</c:v>
                </c:pt>
                <c:pt idx="86">
                  <c:v>3833.7919900000002</c:v>
                </c:pt>
                <c:pt idx="87">
                  <c:v>3831.8635300000001</c:v>
                </c:pt>
                <c:pt idx="88">
                  <c:v>3829.9350599999998</c:v>
                </c:pt>
                <c:pt idx="89">
                  <c:v>3828.00659</c:v>
                </c:pt>
                <c:pt idx="90">
                  <c:v>3826.0781299999999</c:v>
                </c:pt>
                <c:pt idx="91">
                  <c:v>3824.14966</c:v>
                </c:pt>
                <c:pt idx="92">
                  <c:v>3822.2211900000002</c:v>
                </c:pt>
                <c:pt idx="93">
                  <c:v>3820.2927199999999</c:v>
                </c:pt>
                <c:pt idx="94">
                  <c:v>3818.3642599999998</c:v>
                </c:pt>
                <c:pt idx="95">
                  <c:v>3816.43579</c:v>
                </c:pt>
                <c:pt idx="96">
                  <c:v>3814.5073200000002</c:v>
                </c:pt>
                <c:pt idx="97">
                  <c:v>3812.5788600000001</c:v>
                </c:pt>
                <c:pt idx="98">
                  <c:v>3810.6503899999998</c:v>
                </c:pt>
                <c:pt idx="99">
                  <c:v>3808.72192</c:v>
                </c:pt>
                <c:pt idx="100">
                  <c:v>3806.7934599999999</c:v>
                </c:pt>
                <c:pt idx="101">
                  <c:v>3804.86499</c:v>
                </c:pt>
                <c:pt idx="102">
                  <c:v>3802.9365200000002</c:v>
                </c:pt>
                <c:pt idx="103">
                  <c:v>3801.0080600000001</c:v>
                </c:pt>
                <c:pt idx="104">
                  <c:v>3799.0795899999998</c:v>
                </c:pt>
                <c:pt idx="105">
                  <c:v>3797.15112</c:v>
                </c:pt>
                <c:pt idx="106">
                  <c:v>3795.2226599999999</c:v>
                </c:pt>
                <c:pt idx="107">
                  <c:v>3793.2941900000001</c:v>
                </c:pt>
                <c:pt idx="108">
                  <c:v>3791.3657199999998</c:v>
                </c:pt>
                <c:pt idx="109">
                  <c:v>3789.4372600000002</c:v>
                </c:pt>
                <c:pt idx="110">
                  <c:v>3787.5087899999999</c:v>
                </c:pt>
                <c:pt idx="111">
                  <c:v>3785.58032</c:v>
                </c:pt>
                <c:pt idx="112">
                  <c:v>3783.6518599999999</c:v>
                </c:pt>
                <c:pt idx="113">
                  <c:v>3781.7233900000001</c:v>
                </c:pt>
                <c:pt idx="114">
                  <c:v>3779.7949199999998</c:v>
                </c:pt>
                <c:pt idx="115">
                  <c:v>3777.8664600000002</c:v>
                </c:pt>
                <c:pt idx="116">
                  <c:v>3775.9379899999999</c:v>
                </c:pt>
                <c:pt idx="117">
                  <c:v>3774.0095200000001</c:v>
                </c:pt>
                <c:pt idx="118">
                  <c:v>3772.0810499999998</c:v>
                </c:pt>
                <c:pt idx="119">
                  <c:v>3770.1525900000001</c:v>
                </c:pt>
                <c:pt idx="120">
                  <c:v>3768.2241199999999</c:v>
                </c:pt>
                <c:pt idx="121">
                  <c:v>3766.29565</c:v>
                </c:pt>
                <c:pt idx="122">
                  <c:v>3764.3671899999999</c:v>
                </c:pt>
                <c:pt idx="123">
                  <c:v>3762.4387200000001</c:v>
                </c:pt>
                <c:pt idx="124">
                  <c:v>3760.5102499999998</c:v>
                </c:pt>
                <c:pt idx="125">
                  <c:v>3758.5817900000002</c:v>
                </c:pt>
                <c:pt idx="126">
                  <c:v>3756.6533199999999</c:v>
                </c:pt>
                <c:pt idx="127">
                  <c:v>3754.7248500000001</c:v>
                </c:pt>
                <c:pt idx="128">
                  <c:v>3752.79639</c:v>
                </c:pt>
                <c:pt idx="129">
                  <c:v>3750.8679200000001</c:v>
                </c:pt>
                <c:pt idx="130">
                  <c:v>3748.9394499999999</c:v>
                </c:pt>
                <c:pt idx="131">
                  <c:v>3747.0109900000002</c:v>
                </c:pt>
                <c:pt idx="132">
                  <c:v>3745.0825199999999</c:v>
                </c:pt>
                <c:pt idx="133">
                  <c:v>3743.1540500000001</c:v>
                </c:pt>
                <c:pt idx="134">
                  <c:v>3741.22559</c:v>
                </c:pt>
                <c:pt idx="135">
                  <c:v>3739.2971200000002</c:v>
                </c:pt>
                <c:pt idx="136">
                  <c:v>3737.3686499999999</c:v>
                </c:pt>
                <c:pt idx="137">
                  <c:v>3735.4401899999998</c:v>
                </c:pt>
                <c:pt idx="138">
                  <c:v>3733.51172</c:v>
                </c:pt>
                <c:pt idx="139">
                  <c:v>3731.5832500000001</c:v>
                </c:pt>
                <c:pt idx="140">
                  <c:v>3729.65479</c:v>
                </c:pt>
                <c:pt idx="141">
                  <c:v>3727.7263200000002</c:v>
                </c:pt>
                <c:pt idx="142">
                  <c:v>3725.7978499999999</c:v>
                </c:pt>
                <c:pt idx="143">
                  <c:v>3723.8693800000001</c:v>
                </c:pt>
                <c:pt idx="144">
                  <c:v>3721.94092</c:v>
                </c:pt>
                <c:pt idx="145">
                  <c:v>3720.0124500000002</c:v>
                </c:pt>
                <c:pt idx="146">
                  <c:v>3718.0839799999999</c:v>
                </c:pt>
                <c:pt idx="147">
                  <c:v>3716.1555199999998</c:v>
                </c:pt>
                <c:pt idx="148">
                  <c:v>3714.22705</c:v>
                </c:pt>
                <c:pt idx="149">
                  <c:v>3712.2985800000001</c:v>
                </c:pt>
                <c:pt idx="150">
                  <c:v>3710.37012</c:v>
                </c:pt>
                <c:pt idx="151">
                  <c:v>3708.4416500000002</c:v>
                </c:pt>
                <c:pt idx="152">
                  <c:v>3706.5131799999999</c:v>
                </c:pt>
                <c:pt idx="153">
                  <c:v>3704.5847199999998</c:v>
                </c:pt>
                <c:pt idx="154">
                  <c:v>3702.65625</c:v>
                </c:pt>
                <c:pt idx="155">
                  <c:v>3700.7277800000002</c:v>
                </c:pt>
                <c:pt idx="156">
                  <c:v>3698.7993200000001</c:v>
                </c:pt>
                <c:pt idx="157">
                  <c:v>3696.8708499999998</c:v>
                </c:pt>
                <c:pt idx="158">
                  <c:v>3694.94238</c:v>
                </c:pt>
                <c:pt idx="159">
                  <c:v>3693.0139199999999</c:v>
                </c:pt>
                <c:pt idx="160">
                  <c:v>3691.08545</c:v>
                </c:pt>
                <c:pt idx="161">
                  <c:v>3689.1569800000002</c:v>
                </c:pt>
                <c:pt idx="162">
                  <c:v>3687.2285200000001</c:v>
                </c:pt>
                <c:pt idx="163">
                  <c:v>3685.3000499999998</c:v>
                </c:pt>
                <c:pt idx="164">
                  <c:v>3683.37158</c:v>
                </c:pt>
                <c:pt idx="165">
                  <c:v>3681.4431199999999</c:v>
                </c:pt>
                <c:pt idx="166">
                  <c:v>3679.5146500000001</c:v>
                </c:pt>
                <c:pt idx="167">
                  <c:v>3677.5861799999998</c:v>
                </c:pt>
                <c:pt idx="168">
                  <c:v>3675.65771</c:v>
                </c:pt>
                <c:pt idx="169">
                  <c:v>3673.7292499999999</c:v>
                </c:pt>
                <c:pt idx="170">
                  <c:v>3671.80078</c:v>
                </c:pt>
                <c:pt idx="171">
                  <c:v>3669.8723100000002</c:v>
                </c:pt>
                <c:pt idx="172">
                  <c:v>3667.9438500000001</c:v>
                </c:pt>
                <c:pt idx="173">
                  <c:v>3666.0153799999998</c:v>
                </c:pt>
                <c:pt idx="174">
                  <c:v>3664.08691</c:v>
                </c:pt>
                <c:pt idx="175">
                  <c:v>3662.1584499999999</c:v>
                </c:pt>
                <c:pt idx="176">
                  <c:v>3660.2299800000001</c:v>
                </c:pt>
                <c:pt idx="177">
                  <c:v>3658.3015099999998</c:v>
                </c:pt>
                <c:pt idx="178">
                  <c:v>3656.3730500000001</c:v>
                </c:pt>
                <c:pt idx="179">
                  <c:v>3654.4445799999999</c:v>
                </c:pt>
                <c:pt idx="180">
                  <c:v>3652.51611</c:v>
                </c:pt>
                <c:pt idx="181">
                  <c:v>3650.5876499999999</c:v>
                </c:pt>
                <c:pt idx="182">
                  <c:v>3648.6591800000001</c:v>
                </c:pt>
                <c:pt idx="183">
                  <c:v>3646.7307099999998</c:v>
                </c:pt>
                <c:pt idx="184">
                  <c:v>3644.8022500000002</c:v>
                </c:pt>
                <c:pt idx="185">
                  <c:v>3642.8737799999999</c:v>
                </c:pt>
                <c:pt idx="186">
                  <c:v>3640.9453100000001</c:v>
                </c:pt>
                <c:pt idx="187">
                  <c:v>3639.01685</c:v>
                </c:pt>
                <c:pt idx="188">
                  <c:v>3637.0883800000001</c:v>
                </c:pt>
                <c:pt idx="189">
                  <c:v>3635.1599099999999</c:v>
                </c:pt>
                <c:pt idx="190">
                  <c:v>3633.2314500000002</c:v>
                </c:pt>
                <c:pt idx="191">
                  <c:v>3631.3029799999999</c:v>
                </c:pt>
                <c:pt idx="192">
                  <c:v>3629.3745100000001</c:v>
                </c:pt>
                <c:pt idx="193">
                  <c:v>3627.4460399999998</c:v>
                </c:pt>
                <c:pt idx="194">
                  <c:v>3625.5175800000002</c:v>
                </c:pt>
                <c:pt idx="195">
                  <c:v>3623.5891099999999</c:v>
                </c:pt>
                <c:pt idx="196">
                  <c:v>3621.6606400000001</c:v>
                </c:pt>
                <c:pt idx="197">
                  <c:v>3619.73218</c:v>
                </c:pt>
                <c:pt idx="198">
                  <c:v>3617.8037100000001</c:v>
                </c:pt>
                <c:pt idx="199">
                  <c:v>3615.8752399999998</c:v>
                </c:pt>
                <c:pt idx="200">
                  <c:v>3613.9467800000002</c:v>
                </c:pt>
                <c:pt idx="201">
                  <c:v>3612.0183099999999</c:v>
                </c:pt>
                <c:pt idx="202">
                  <c:v>3610.0898400000001</c:v>
                </c:pt>
                <c:pt idx="203">
                  <c:v>3608.16138</c:v>
                </c:pt>
                <c:pt idx="204">
                  <c:v>3606.2329100000002</c:v>
                </c:pt>
                <c:pt idx="205">
                  <c:v>3604.3044399999999</c:v>
                </c:pt>
                <c:pt idx="206">
                  <c:v>3602.3759799999998</c:v>
                </c:pt>
                <c:pt idx="207">
                  <c:v>3600.44751</c:v>
                </c:pt>
                <c:pt idx="208">
                  <c:v>3598.5190400000001</c:v>
                </c:pt>
                <c:pt idx="209">
                  <c:v>3596.59058</c:v>
                </c:pt>
                <c:pt idx="210">
                  <c:v>3594.6621100000002</c:v>
                </c:pt>
                <c:pt idx="211">
                  <c:v>3592.7336399999999</c:v>
                </c:pt>
                <c:pt idx="212">
                  <c:v>3590.8051799999998</c:v>
                </c:pt>
                <c:pt idx="213">
                  <c:v>3588.87671</c:v>
                </c:pt>
                <c:pt idx="214">
                  <c:v>3586.9482400000002</c:v>
                </c:pt>
                <c:pt idx="215">
                  <c:v>3585.0197800000001</c:v>
                </c:pt>
                <c:pt idx="216">
                  <c:v>3583.0913099999998</c:v>
                </c:pt>
                <c:pt idx="217">
                  <c:v>3581.16284</c:v>
                </c:pt>
                <c:pt idx="218">
                  <c:v>3579.2343799999999</c:v>
                </c:pt>
                <c:pt idx="219">
                  <c:v>3577.30591</c:v>
                </c:pt>
                <c:pt idx="220">
                  <c:v>3575.3774400000002</c:v>
                </c:pt>
                <c:pt idx="221">
                  <c:v>3573.4489699999999</c:v>
                </c:pt>
                <c:pt idx="222">
                  <c:v>3571.5205099999998</c:v>
                </c:pt>
                <c:pt idx="223">
                  <c:v>3569.59204</c:v>
                </c:pt>
                <c:pt idx="224">
                  <c:v>3567.6635700000002</c:v>
                </c:pt>
                <c:pt idx="225">
                  <c:v>3565.7351100000001</c:v>
                </c:pt>
                <c:pt idx="226">
                  <c:v>3563.8066399999998</c:v>
                </c:pt>
                <c:pt idx="227">
                  <c:v>3561.87817</c:v>
                </c:pt>
                <c:pt idx="228">
                  <c:v>3559.9497099999999</c:v>
                </c:pt>
                <c:pt idx="229">
                  <c:v>3558.02124</c:v>
                </c:pt>
                <c:pt idx="230">
                  <c:v>3556.0927700000002</c:v>
                </c:pt>
                <c:pt idx="231">
                  <c:v>3554.1643100000001</c:v>
                </c:pt>
                <c:pt idx="232">
                  <c:v>3552.2358399999998</c:v>
                </c:pt>
                <c:pt idx="233">
                  <c:v>3550.30737</c:v>
                </c:pt>
                <c:pt idx="234">
                  <c:v>3548.3789099999999</c:v>
                </c:pt>
                <c:pt idx="235">
                  <c:v>3546.4504400000001</c:v>
                </c:pt>
                <c:pt idx="236">
                  <c:v>3544.5219699999998</c:v>
                </c:pt>
                <c:pt idx="237">
                  <c:v>3542.5935100000002</c:v>
                </c:pt>
                <c:pt idx="238">
                  <c:v>3540.6650399999999</c:v>
                </c:pt>
                <c:pt idx="239">
                  <c:v>3538.73657</c:v>
                </c:pt>
                <c:pt idx="240">
                  <c:v>3536.8081099999999</c:v>
                </c:pt>
                <c:pt idx="241">
                  <c:v>3534.8796400000001</c:v>
                </c:pt>
                <c:pt idx="242">
                  <c:v>3532.9511699999998</c:v>
                </c:pt>
                <c:pt idx="243">
                  <c:v>3531.0227100000002</c:v>
                </c:pt>
                <c:pt idx="244">
                  <c:v>3529.0942399999999</c:v>
                </c:pt>
                <c:pt idx="245">
                  <c:v>3527.1657700000001</c:v>
                </c:pt>
                <c:pt idx="246">
                  <c:v>3525.2372999999998</c:v>
                </c:pt>
                <c:pt idx="247">
                  <c:v>3523.3088400000001</c:v>
                </c:pt>
                <c:pt idx="248">
                  <c:v>3521.3803699999999</c:v>
                </c:pt>
                <c:pt idx="249">
                  <c:v>3519.4519</c:v>
                </c:pt>
                <c:pt idx="250">
                  <c:v>3517.5234399999999</c:v>
                </c:pt>
                <c:pt idx="251">
                  <c:v>3515.5949700000001</c:v>
                </c:pt>
                <c:pt idx="252">
                  <c:v>3513.6664999999998</c:v>
                </c:pt>
                <c:pt idx="253">
                  <c:v>3511.7380400000002</c:v>
                </c:pt>
                <c:pt idx="254">
                  <c:v>3509.8095699999999</c:v>
                </c:pt>
                <c:pt idx="255">
                  <c:v>3507.8811000000001</c:v>
                </c:pt>
                <c:pt idx="256">
                  <c:v>3505.95264</c:v>
                </c:pt>
                <c:pt idx="257">
                  <c:v>3504.0241700000001</c:v>
                </c:pt>
                <c:pt idx="258">
                  <c:v>3502.0956999999999</c:v>
                </c:pt>
                <c:pt idx="259">
                  <c:v>3500.1672400000002</c:v>
                </c:pt>
                <c:pt idx="260">
                  <c:v>3498.2387699999999</c:v>
                </c:pt>
                <c:pt idx="261">
                  <c:v>3496.3103000000001</c:v>
                </c:pt>
                <c:pt idx="262">
                  <c:v>3494.38184</c:v>
                </c:pt>
                <c:pt idx="263">
                  <c:v>3492.4533700000002</c:v>
                </c:pt>
                <c:pt idx="264">
                  <c:v>3490.5248999999999</c:v>
                </c:pt>
                <c:pt idx="265">
                  <c:v>3488.5964399999998</c:v>
                </c:pt>
                <c:pt idx="266">
                  <c:v>3486.66797</c:v>
                </c:pt>
                <c:pt idx="267">
                  <c:v>3484.7395000000001</c:v>
                </c:pt>
                <c:pt idx="268">
                  <c:v>3482.81104</c:v>
                </c:pt>
                <c:pt idx="269">
                  <c:v>3480.8825700000002</c:v>
                </c:pt>
                <c:pt idx="270">
                  <c:v>3478.9540999999999</c:v>
                </c:pt>
                <c:pt idx="271">
                  <c:v>3477.0256300000001</c:v>
                </c:pt>
                <c:pt idx="272">
                  <c:v>3475.09717</c:v>
                </c:pt>
                <c:pt idx="273">
                  <c:v>3473.1687000000002</c:v>
                </c:pt>
                <c:pt idx="274">
                  <c:v>3471.2402299999999</c:v>
                </c:pt>
                <c:pt idx="275">
                  <c:v>3469.3117699999998</c:v>
                </c:pt>
                <c:pt idx="276">
                  <c:v>3467.3833</c:v>
                </c:pt>
                <c:pt idx="277">
                  <c:v>3465.4548300000001</c:v>
                </c:pt>
                <c:pt idx="278">
                  <c:v>3463.52637</c:v>
                </c:pt>
                <c:pt idx="279">
                  <c:v>3461.5979000000002</c:v>
                </c:pt>
                <c:pt idx="280">
                  <c:v>3459.6694299999999</c:v>
                </c:pt>
                <c:pt idx="281">
                  <c:v>3457.7409699999998</c:v>
                </c:pt>
                <c:pt idx="282">
                  <c:v>3455.8125</c:v>
                </c:pt>
                <c:pt idx="283">
                  <c:v>3453.8840300000002</c:v>
                </c:pt>
                <c:pt idx="284">
                  <c:v>3451.9555700000001</c:v>
                </c:pt>
                <c:pt idx="285">
                  <c:v>3450.0270999999998</c:v>
                </c:pt>
                <c:pt idx="286">
                  <c:v>3448.09863</c:v>
                </c:pt>
                <c:pt idx="287">
                  <c:v>3446.1701699999999</c:v>
                </c:pt>
                <c:pt idx="288">
                  <c:v>3444.2417</c:v>
                </c:pt>
                <c:pt idx="289">
                  <c:v>3442.3132300000002</c:v>
                </c:pt>
                <c:pt idx="290">
                  <c:v>3440.3847700000001</c:v>
                </c:pt>
                <c:pt idx="291">
                  <c:v>3438.4562999999998</c:v>
                </c:pt>
                <c:pt idx="292">
                  <c:v>3436.52783</c:v>
                </c:pt>
                <c:pt idx="293">
                  <c:v>3434.5993699999999</c:v>
                </c:pt>
                <c:pt idx="294">
                  <c:v>3432.6709000000001</c:v>
                </c:pt>
                <c:pt idx="295">
                  <c:v>3430.7424299999998</c:v>
                </c:pt>
                <c:pt idx="296">
                  <c:v>3428.81396</c:v>
                </c:pt>
                <c:pt idx="297">
                  <c:v>3426.8854999999999</c:v>
                </c:pt>
                <c:pt idx="298">
                  <c:v>3424.95703</c:v>
                </c:pt>
                <c:pt idx="299">
                  <c:v>3423.0285600000002</c:v>
                </c:pt>
                <c:pt idx="300">
                  <c:v>3421.1001000000001</c:v>
                </c:pt>
                <c:pt idx="301">
                  <c:v>3419.1716299999998</c:v>
                </c:pt>
                <c:pt idx="302">
                  <c:v>3417.24316</c:v>
                </c:pt>
                <c:pt idx="303">
                  <c:v>3415.3146999999999</c:v>
                </c:pt>
                <c:pt idx="304">
                  <c:v>3413.3862300000001</c:v>
                </c:pt>
                <c:pt idx="305">
                  <c:v>3411.4577599999998</c:v>
                </c:pt>
                <c:pt idx="306">
                  <c:v>3409.5293000000001</c:v>
                </c:pt>
                <c:pt idx="307">
                  <c:v>3407.6008299999999</c:v>
                </c:pt>
                <c:pt idx="308">
                  <c:v>3405.67236</c:v>
                </c:pt>
                <c:pt idx="309">
                  <c:v>3403.7438999999999</c:v>
                </c:pt>
                <c:pt idx="310">
                  <c:v>3401.8154300000001</c:v>
                </c:pt>
                <c:pt idx="311">
                  <c:v>3399.8869599999998</c:v>
                </c:pt>
                <c:pt idx="312">
                  <c:v>3397.9585000000002</c:v>
                </c:pt>
                <c:pt idx="313">
                  <c:v>3396.0300299999999</c:v>
                </c:pt>
                <c:pt idx="314">
                  <c:v>3394.1015600000001</c:v>
                </c:pt>
                <c:pt idx="315">
                  <c:v>3392.1731</c:v>
                </c:pt>
                <c:pt idx="316">
                  <c:v>3390.2446300000001</c:v>
                </c:pt>
                <c:pt idx="317">
                  <c:v>3388.3161599999999</c:v>
                </c:pt>
                <c:pt idx="318">
                  <c:v>3386.3877000000002</c:v>
                </c:pt>
                <c:pt idx="319">
                  <c:v>3384.4592299999999</c:v>
                </c:pt>
                <c:pt idx="320">
                  <c:v>3382.5307600000001</c:v>
                </c:pt>
                <c:pt idx="321">
                  <c:v>3380.6022899999998</c:v>
                </c:pt>
                <c:pt idx="322">
                  <c:v>3378.6738300000002</c:v>
                </c:pt>
                <c:pt idx="323">
                  <c:v>3376.7453599999999</c:v>
                </c:pt>
                <c:pt idx="324">
                  <c:v>3374.8168900000001</c:v>
                </c:pt>
                <c:pt idx="325">
                  <c:v>3372.88843</c:v>
                </c:pt>
                <c:pt idx="326">
                  <c:v>3370.9599600000001</c:v>
                </c:pt>
                <c:pt idx="327">
                  <c:v>3369.0314899999998</c:v>
                </c:pt>
                <c:pt idx="328">
                  <c:v>3367.1030300000002</c:v>
                </c:pt>
                <c:pt idx="329">
                  <c:v>3365.1745599999999</c:v>
                </c:pt>
                <c:pt idx="330">
                  <c:v>3363.2460900000001</c:v>
                </c:pt>
                <c:pt idx="331">
                  <c:v>3361.31763</c:v>
                </c:pt>
                <c:pt idx="332">
                  <c:v>3359.3891600000002</c:v>
                </c:pt>
                <c:pt idx="333">
                  <c:v>3357.4606899999999</c:v>
                </c:pt>
                <c:pt idx="334">
                  <c:v>3355.5322299999998</c:v>
                </c:pt>
                <c:pt idx="335">
                  <c:v>3353.60376</c:v>
                </c:pt>
                <c:pt idx="336">
                  <c:v>3351.6752900000001</c:v>
                </c:pt>
                <c:pt idx="337">
                  <c:v>3349.74683</c:v>
                </c:pt>
                <c:pt idx="338">
                  <c:v>3347.8183600000002</c:v>
                </c:pt>
                <c:pt idx="339">
                  <c:v>3345.8898899999999</c:v>
                </c:pt>
                <c:pt idx="340">
                  <c:v>3343.9614299999998</c:v>
                </c:pt>
                <c:pt idx="341">
                  <c:v>3342.03296</c:v>
                </c:pt>
                <c:pt idx="342">
                  <c:v>3340.1044900000002</c:v>
                </c:pt>
                <c:pt idx="343">
                  <c:v>3338.1760300000001</c:v>
                </c:pt>
                <c:pt idx="344">
                  <c:v>3336.2475599999998</c:v>
                </c:pt>
                <c:pt idx="345">
                  <c:v>3334.31909</c:v>
                </c:pt>
                <c:pt idx="346">
                  <c:v>3332.3906299999999</c:v>
                </c:pt>
                <c:pt idx="347">
                  <c:v>3330.46216</c:v>
                </c:pt>
                <c:pt idx="348">
                  <c:v>3328.5336900000002</c:v>
                </c:pt>
                <c:pt idx="349">
                  <c:v>3326.6052199999999</c:v>
                </c:pt>
                <c:pt idx="350">
                  <c:v>3324.6767599999998</c:v>
                </c:pt>
                <c:pt idx="351">
                  <c:v>3322.74829</c:v>
                </c:pt>
                <c:pt idx="352">
                  <c:v>3320.8198200000002</c:v>
                </c:pt>
                <c:pt idx="353">
                  <c:v>3318.8913600000001</c:v>
                </c:pt>
                <c:pt idx="354">
                  <c:v>3316.9628899999998</c:v>
                </c:pt>
                <c:pt idx="355">
                  <c:v>3315.03442</c:v>
                </c:pt>
                <c:pt idx="356">
                  <c:v>3313.1059599999999</c:v>
                </c:pt>
                <c:pt idx="357">
                  <c:v>3311.17749</c:v>
                </c:pt>
                <c:pt idx="358">
                  <c:v>3309.2490200000002</c:v>
                </c:pt>
                <c:pt idx="359">
                  <c:v>3307.3205600000001</c:v>
                </c:pt>
                <c:pt idx="360">
                  <c:v>3305.3920899999998</c:v>
                </c:pt>
                <c:pt idx="361">
                  <c:v>3303.46362</c:v>
                </c:pt>
                <c:pt idx="362">
                  <c:v>3301.5351599999999</c:v>
                </c:pt>
                <c:pt idx="363">
                  <c:v>3299.6066900000001</c:v>
                </c:pt>
                <c:pt idx="364">
                  <c:v>3297.6782199999998</c:v>
                </c:pt>
                <c:pt idx="365">
                  <c:v>3295.7497600000002</c:v>
                </c:pt>
                <c:pt idx="366">
                  <c:v>3293.8212899999999</c:v>
                </c:pt>
                <c:pt idx="367">
                  <c:v>3291.89282</c:v>
                </c:pt>
                <c:pt idx="368">
                  <c:v>3289.9643599999999</c:v>
                </c:pt>
                <c:pt idx="369">
                  <c:v>3288.0358900000001</c:v>
                </c:pt>
                <c:pt idx="370">
                  <c:v>3286.1074199999998</c:v>
                </c:pt>
                <c:pt idx="371">
                  <c:v>3284.1789600000002</c:v>
                </c:pt>
                <c:pt idx="372">
                  <c:v>3282.2504899999999</c:v>
                </c:pt>
                <c:pt idx="373">
                  <c:v>3280.3220200000001</c:v>
                </c:pt>
                <c:pt idx="374">
                  <c:v>3278.3935499999998</c:v>
                </c:pt>
                <c:pt idx="375">
                  <c:v>3276.4650900000001</c:v>
                </c:pt>
                <c:pt idx="376">
                  <c:v>3274.5366199999999</c:v>
                </c:pt>
                <c:pt idx="377">
                  <c:v>3272.60815</c:v>
                </c:pt>
                <c:pt idx="378">
                  <c:v>3270.6796899999999</c:v>
                </c:pt>
                <c:pt idx="379">
                  <c:v>3268.7512200000001</c:v>
                </c:pt>
                <c:pt idx="380">
                  <c:v>3266.8227499999998</c:v>
                </c:pt>
                <c:pt idx="381">
                  <c:v>3264.8942900000002</c:v>
                </c:pt>
                <c:pt idx="382">
                  <c:v>3262.9658199999999</c:v>
                </c:pt>
                <c:pt idx="383">
                  <c:v>3261.0373500000001</c:v>
                </c:pt>
                <c:pt idx="384">
                  <c:v>3259.10889</c:v>
                </c:pt>
                <c:pt idx="385">
                  <c:v>3257.1804200000001</c:v>
                </c:pt>
                <c:pt idx="386">
                  <c:v>3255.2519499999999</c:v>
                </c:pt>
                <c:pt idx="387">
                  <c:v>3253.3234900000002</c:v>
                </c:pt>
                <c:pt idx="388">
                  <c:v>3251.3950199999999</c:v>
                </c:pt>
                <c:pt idx="389">
                  <c:v>3249.4665500000001</c:v>
                </c:pt>
                <c:pt idx="390">
                  <c:v>3247.53809</c:v>
                </c:pt>
                <c:pt idx="391">
                  <c:v>3245.6096200000002</c:v>
                </c:pt>
                <c:pt idx="392">
                  <c:v>3243.6811499999999</c:v>
                </c:pt>
                <c:pt idx="393">
                  <c:v>3241.7526899999998</c:v>
                </c:pt>
                <c:pt idx="394">
                  <c:v>3239.82422</c:v>
                </c:pt>
                <c:pt idx="395">
                  <c:v>3237.8957500000001</c:v>
                </c:pt>
                <c:pt idx="396">
                  <c:v>3235.96729</c:v>
                </c:pt>
                <c:pt idx="397">
                  <c:v>3234.0388200000002</c:v>
                </c:pt>
                <c:pt idx="398">
                  <c:v>3232.1103499999999</c:v>
                </c:pt>
                <c:pt idx="399">
                  <c:v>3230.1818800000001</c:v>
                </c:pt>
                <c:pt idx="400">
                  <c:v>3228.25342</c:v>
                </c:pt>
                <c:pt idx="401">
                  <c:v>3226.3249500000002</c:v>
                </c:pt>
                <c:pt idx="402">
                  <c:v>3224.3964799999999</c:v>
                </c:pt>
                <c:pt idx="403">
                  <c:v>3222.4680199999998</c:v>
                </c:pt>
                <c:pt idx="404">
                  <c:v>3220.53955</c:v>
                </c:pt>
                <c:pt idx="405">
                  <c:v>3218.6110800000001</c:v>
                </c:pt>
                <c:pt idx="406">
                  <c:v>3216.68262</c:v>
                </c:pt>
                <c:pt idx="407">
                  <c:v>3214.7541500000002</c:v>
                </c:pt>
                <c:pt idx="408">
                  <c:v>3212.8256799999999</c:v>
                </c:pt>
                <c:pt idx="409">
                  <c:v>3210.8972199999998</c:v>
                </c:pt>
                <c:pt idx="410">
                  <c:v>3208.96875</c:v>
                </c:pt>
                <c:pt idx="411">
                  <c:v>3207.0402800000002</c:v>
                </c:pt>
                <c:pt idx="412">
                  <c:v>3205.1118200000001</c:v>
                </c:pt>
                <c:pt idx="413">
                  <c:v>3203.1833499999998</c:v>
                </c:pt>
                <c:pt idx="414">
                  <c:v>3201.25488</c:v>
                </c:pt>
                <c:pt idx="415">
                  <c:v>3199.3264199999999</c:v>
                </c:pt>
                <c:pt idx="416">
                  <c:v>3197.39795</c:v>
                </c:pt>
                <c:pt idx="417">
                  <c:v>3195.4694800000002</c:v>
                </c:pt>
                <c:pt idx="418">
                  <c:v>3193.5410200000001</c:v>
                </c:pt>
                <c:pt idx="419">
                  <c:v>3191.6125499999998</c:v>
                </c:pt>
                <c:pt idx="420">
                  <c:v>3189.68408</c:v>
                </c:pt>
                <c:pt idx="421">
                  <c:v>3187.7556199999999</c:v>
                </c:pt>
                <c:pt idx="422">
                  <c:v>3185.8271500000001</c:v>
                </c:pt>
                <c:pt idx="423">
                  <c:v>3183.8986799999998</c:v>
                </c:pt>
                <c:pt idx="424">
                  <c:v>3181.97021</c:v>
                </c:pt>
                <c:pt idx="425">
                  <c:v>3180.0417499999999</c:v>
                </c:pt>
                <c:pt idx="426">
                  <c:v>3178.11328</c:v>
                </c:pt>
                <c:pt idx="427">
                  <c:v>3176.1848100000002</c:v>
                </c:pt>
                <c:pt idx="428">
                  <c:v>3174.2563500000001</c:v>
                </c:pt>
                <c:pt idx="429">
                  <c:v>3172.3278799999998</c:v>
                </c:pt>
                <c:pt idx="430">
                  <c:v>3170.39941</c:v>
                </c:pt>
                <c:pt idx="431">
                  <c:v>3168.4709499999999</c:v>
                </c:pt>
                <c:pt idx="432">
                  <c:v>3166.5424800000001</c:v>
                </c:pt>
                <c:pt idx="433">
                  <c:v>3164.6140099999998</c:v>
                </c:pt>
                <c:pt idx="434">
                  <c:v>3162.6855500000001</c:v>
                </c:pt>
                <c:pt idx="435">
                  <c:v>3160.7570799999999</c:v>
                </c:pt>
                <c:pt idx="436">
                  <c:v>3158.82861</c:v>
                </c:pt>
                <c:pt idx="437">
                  <c:v>3156.9001499999999</c:v>
                </c:pt>
                <c:pt idx="438">
                  <c:v>3154.9716800000001</c:v>
                </c:pt>
                <c:pt idx="439">
                  <c:v>3153.0432099999998</c:v>
                </c:pt>
                <c:pt idx="440">
                  <c:v>3151.1147500000002</c:v>
                </c:pt>
                <c:pt idx="441">
                  <c:v>3149.1862799999999</c:v>
                </c:pt>
                <c:pt idx="442">
                  <c:v>3147.2578100000001</c:v>
                </c:pt>
                <c:pt idx="443">
                  <c:v>3145.32935</c:v>
                </c:pt>
                <c:pt idx="444">
                  <c:v>3143.4008800000001</c:v>
                </c:pt>
                <c:pt idx="445">
                  <c:v>3141.4724099999999</c:v>
                </c:pt>
                <c:pt idx="446">
                  <c:v>3139.5439500000002</c:v>
                </c:pt>
                <c:pt idx="447">
                  <c:v>3137.6154799999999</c:v>
                </c:pt>
                <c:pt idx="448">
                  <c:v>3135.6870100000001</c:v>
                </c:pt>
                <c:pt idx="449">
                  <c:v>3133.7585399999998</c:v>
                </c:pt>
                <c:pt idx="450">
                  <c:v>3131.8300800000002</c:v>
                </c:pt>
                <c:pt idx="451">
                  <c:v>3129.9016099999999</c:v>
                </c:pt>
                <c:pt idx="452">
                  <c:v>3127.9731400000001</c:v>
                </c:pt>
                <c:pt idx="453">
                  <c:v>3126.04468</c:v>
                </c:pt>
                <c:pt idx="454">
                  <c:v>3124.1162100000001</c:v>
                </c:pt>
                <c:pt idx="455">
                  <c:v>3122.1877399999998</c:v>
                </c:pt>
                <c:pt idx="456">
                  <c:v>3120.2592800000002</c:v>
                </c:pt>
                <c:pt idx="457">
                  <c:v>3118.3308099999999</c:v>
                </c:pt>
                <c:pt idx="458">
                  <c:v>3116.4023400000001</c:v>
                </c:pt>
                <c:pt idx="459">
                  <c:v>3114.47388</c:v>
                </c:pt>
                <c:pt idx="460">
                  <c:v>3112.5454100000002</c:v>
                </c:pt>
                <c:pt idx="461">
                  <c:v>3110.6169399999999</c:v>
                </c:pt>
                <c:pt idx="462">
                  <c:v>3108.6884799999998</c:v>
                </c:pt>
                <c:pt idx="463">
                  <c:v>3106.76001</c:v>
                </c:pt>
                <c:pt idx="464">
                  <c:v>3104.8315400000001</c:v>
                </c:pt>
                <c:pt idx="465">
                  <c:v>3102.90308</c:v>
                </c:pt>
                <c:pt idx="466">
                  <c:v>3100.9746100000002</c:v>
                </c:pt>
                <c:pt idx="467">
                  <c:v>3099.0461399999999</c:v>
                </c:pt>
                <c:pt idx="468">
                  <c:v>3097.1176799999998</c:v>
                </c:pt>
                <c:pt idx="469">
                  <c:v>3095.18921</c:v>
                </c:pt>
                <c:pt idx="470">
                  <c:v>3093.2607400000002</c:v>
                </c:pt>
                <c:pt idx="471">
                  <c:v>3091.3322800000001</c:v>
                </c:pt>
                <c:pt idx="472">
                  <c:v>3089.4038099999998</c:v>
                </c:pt>
                <c:pt idx="473">
                  <c:v>3087.47534</c:v>
                </c:pt>
                <c:pt idx="474">
                  <c:v>3085.5468799999999</c:v>
                </c:pt>
                <c:pt idx="475">
                  <c:v>3083.61841</c:v>
                </c:pt>
                <c:pt idx="476">
                  <c:v>3081.6899400000002</c:v>
                </c:pt>
                <c:pt idx="477">
                  <c:v>3079.7614699999999</c:v>
                </c:pt>
                <c:pt idx="478">
                  <c:v>3077.8330099999998</c:v>
                </c:pt>
                <c:pt idx="479">
                  <c:v>3075.90454</c:v>
                </c:pt>
                <c:pt idx="480">
                  <c:v>3073.9760700000002</c:v>
                </c:pt>
                <c:pt idx="481">
                  <c:v>3072.0476100000001</c:v>
                </c:pt>
                <c:pt idx="482">
                  <c:v>3070.1191399999998</c:v>
                </c:pt>
                <c:pt idx="483">
                  <c:v>3068.19067</c:v>
                </c:pt>
                <c:pt idx="484">
                  <c:v>3066.2622099999999</c:v>
                </c:pt>
                <c:pt idx="485">
                  <c:v>3064.33374</c:v>
                </c:pt>
                <c:pt idx="486">
                  <c:v>3062.4052700000002</c:v>
                </c:pt>
                <c:pt idx="487">
                  <c:v>3060.4768100000001</c:v>
                </c:pt>
                <c:pt idx="488">
                  <c:v>3058.5483399999998</c:v>
                </c:pt>
                <c:pt idx="489">
                  <c:v>3056.61987</c:v>
                </c:pt>
                <c:pt idx="490">
                  <c:v>3054.6914099999999</c:v>
                </c:pt>
                <c:pt idx="491">
                  <c:v>3052.7629400000001</c:v>
                </c:pt>
                <c:pt idx="492">
                  <c:v>3050.8344699999998</c:v>
                </c:pt>
                <c:pt idx="493">
                  <c:v>3048.9060100000002</c:v>
                </c:pt>
                <c:pt idx="494">
                  <c:v>3046.9775399999999</c:v>
                </c:pt>
                <c:pt idx="495">
                  <c:v>3045.04907</c:v>
                </c:pt>
                <c:pt idx="496">
                  <c:v>3043.1206099999999</c:v>
                </c:pt>
                <c:pt idx="497">
                  <c:v>3041.1921400000001</c:v>
                </c:pt>
                <c:pt idx="498">
                  <c:v>3039.2636699999998</c:v>
                </c:pt>
                <c:pt idx="499">
                  <c:v>3037.3352100000002</c:v>
                </c:pt>
                <c:pt idx="500">
                  <c:v>3035.4067399999999</c:v>
                </c:pt>
                <c:pt idx="501">
                  <c:v>3033.4782700000001</c:v>
                </c:pt>
                <c:pt idx="502">
                  <c:v>3031.5497999999998</c:v>
                </c:pt>
                <c:pt idx="503">
                  <c:v>3029.6213400000001</c:v>
                </c:pt>
                <c:pt idx="504">
                  <c:v>3027.6928699999999</c:v>
                </c:pt>
                <c:pt idx="505">
                  <c:v>3025.7644</c:v>
                </c:pt>
                <c:pt idx="506">
                  <c:v>3023.8359399999999</c:v>
                </c:pt>
                <c:pt idx="507">
                  <c:v>3021.9074700000001</c:v>
                </c:pt>
                <c:pt idx="508">
                  <c:v>3019.9789999999998</c:v>
                </c:pt>
                <c:pt idx="509">
                  <c:v>3018.0505400000002</c:v>
                </c:pt>
                <c:pt idx="510">
                  <c:v>3016.1220699999999</c:v>
                </c:pt>
                <c:pt idx="511">
                  <c:v>3014.1936000000001</c:v>
                </c:pt>
                <c:pt idx="512">
                  <c:v>3012.26514</c:v>
                </c:pt>
                <c:pt idx="513">
                  <c:v>3010.3366700000001</c:v>
                </c:pt>
                <c:pt idx="514">
                  <c:v>3008.4081999999999</c:v>
                </c:pt>
                <c:pt idx="515">
                  <c:v>3006.4797400000002</c:v>
                </c:pt>
                <c:pt idx="516">
                  <c:v>3004.5512699999999</c:v>
                </c:pt>
                <c:pt idx="517">
                  <c:v>3002.6228000000001</c:v>
                </c:pt>
                <c:pt idx="518">
                  <c:v>3000.69434</c:v>
                </c:pt>
                <c:pt idx="519">
                  <c:v>2998.7658700000002</c:v>
                </c:pt>
                <c:pt idx="520">
                  <c:v>2996.8373999999999</c:v>
                </c:pt>
                <c:pt idx="521">
                  <c:v>2994.9089399999998</c:v>
                </c:pt>
                <c:pt idx="522">
                  <c:v>2992.98047</c:v>
                </c:pt>
                <c:pt idx="523">
                  <c:v>2991.0520000000001</c:v>
                </c:pt>
                <c:pt idx="524">
                  <c:v>2989.12354</c:v>
                </c:pt>
                <c:pt idx="525">
                  <c:v>2987.1950700000002</c:v>
                </c:pt>
                <c:pt idx="526">
                  <c:v>2985.2665999999999</c:v>
                </c:pt>
                <c:pt idx="527">
                  <c:v>2983.3381300000001</c:v>
                </c:pt>
                <c:pt idx="528">
                  <c:v>2981.40967</c:v>
                </c:pt>
                <c:pt idx="529">
                  <c:v>2979.4812000000002</c:v>
                </c:pt>
                <c:pt idx="530">
                  <c:v>2977.5527299999999</c:v>
                </c:pt>
                <c:pt idx="531">
                  <c:v>2975.6242699999998</c:v>
                </c:pt>
                <c:pt idx="532">
                  <c:v>2973.6958</c:v>
                </c:pt>
                <c:pt idx="533">
                  <c:v>2971.7673300000001</c:v>
                </c:pt>
                <c:pt idx="534">
                  <c:v>2969.83887</c:v>
                </c:pt>
                <c:pt idx="535">
                  <c:v>2967.9104000000002</c:v>
                </c:pt>
                <c:pt idx="536">
                  <c:v>2965.9819299999999</c:v>
                </c:pt>
                <c:pt idx="537">
                  <c:v>2964.0534699999998</c:v>
                </c:pt>
                <c:pt idx="538">
                  <c:v>2962.125</c:v>
                </c:pt>
                <c:pt idx="539">
                  <c:v>2960.1965300000002</c:v>
                </c:pt>
                <c:pt idx="540">
                  <c:v>2958.2680700000001</c:v>
                </c:pt>
                <c:pt idx="541">
                  <c:v>2956.3395999999998</c:v>
                </c:pt>
                <c:pt idx="542">
                  <c:v>2954.41113</c:v>
                </c:pt>
                <c:pt idx="543">
                  <c:v>2952.4826699999999</c:v>
                </c:pt>
                <c:pt idx="544">
                  <c:v>2950.5542</c:v>
                </c:pt>
                <c:pt idx="545">
                  <c:v>2948.6257300000002</c:v>
                </c:pt>
                <c:pt idx="546">
                  <c:v>2946.6972700000001</c:v>
                </c:pt>
                <c:pt idx="547">
                  <c:v>2944.7687999999998</c:v>
                </c:pt>
                <c:pt idx="548">
                  <c:v>2942.84033</c:v>
                </c:pt>
                <c:pt idx="549">
                  <c:v>2940.9118699999999</c:v>
                </c:pt>
                <c:pt idx="550">
                  <c:v>2938.9834000000001</c:v>
                </c:pt>
                <c:pt idx="551">
                  <c:v>2937.0549299999998</c:v>
                </c:pt>
                <c:pt idx="552">
                  <c:v>2935.12646</c:v>
                </c:pt>
                <c:pt idx="553">
                  <c:v>2933.1979999999999</c:v>
                </c:pt>
                <c:pt idx="554">
                  <c:v>2931.26953</c:v>
                </c:pt>
                <c:pt idx="555">
                  <c:v>2929.3410600000002</c:v>
                </c:pt>
                <c:pt idx="556">
                  <c:v>2927.4126000000001</c:v>
                </c:pt>
                <c:pt idx="557">
                  <c:v>2925.4841299999998</c:v>
                </c:pt>
                <c:pt idx="558">
                  <c:v>2923.55566</c:v>
                </c:pt>
                <c:pt idx="559">
                  <c:v>2921.6271999999999</c:v>
                </c:pt>
                <c:pt idx="560">
                  <c:v>2919.6987300000001</c:v>
                </c:pt>
                <c:pt idx="561">
                  <c:v>2917.7702599999998</c:v>
                </c:pt>
                <c:pt idx="562">
                  <c:v>2915.8418000000001</c:v>
                </c:pt>
                <c:pt idx="563">
                  <c:v>2913.9133299999999</c:v>
                </c:pt>
                <c:pt idx="564">
                  <c:v>2911.98486</c:v>
                </c:pt>
                <c:pt idx="565">
                  <c:v>2910.0563999999999</c:v>
                </c:pt>
                <c:pt idx="566">
                  <c:v>2908.1279300000001</c:v>
                </c:pt>
                <c:pt idx="567">
                  <c:v>2906.1994599999998</c:v>
                </c:pt>
                <c:pt idx="568">
                  <c:v>2904.2710000000002</c:v>
                </c:pt>
                <c:pt idx="569">
                  <c:v>2902.3425299999999</c:v>
                </c:pt>
                <c:pt idx="570">
                  <c:v>2900.4140600000001</c:v>
                </c:pt>
                <c:pt idx="571">
                  <c:v>2898.4856</c:v>
                </c:pt>
                <c:pt idx="572">
                  <c:v>2896.5571300000001</c:v>
                </c:pt>
                <c:pt idx="573">
                  <c:v>2894.6286599999999</c:v>
                </c:pt>
                <c:pt idx="574">
                  <c:v>2892.7002000000002</c:v>
                </c:pt>
                <c:pt idx="575">
                  <c:v>2890.7717299999999</c:v>
                </c:pt>
                <c:pt idx="576">
                  <c:v>2888.8432600000001</c:v>
                </c:pt>
                <c:pt idx="577">
                  <c:v>2886.9147899999998</c:v>
                </c:pt>
                <c:pt idx="578">
                  <c:v>2884.9863300000002</c:v>
                </c:pt>
                <c:pt idx="579">
                  <c:v>2883.0578599999999</c:v>
                </c:pt>
                <c:pt idx="580">
                  <c:v>2881.1293900000001</c:v>
                </c:pt>
                <c:pt idx="581">
                  <c:v>2879.20093</c:v>
                </c:pt>
                <c:pt idx="582">
                  <c:v>2877.2724600000001</c:v>
                </c:pt>
                <c:pt idx="583">
                  <c:v>2875.3439899999998</c:v>
                </c:pt>
                <c:pt idx="584">
                  <c:v>2873.4155300000002</c:v>
                </c:pt>
                <c:pt idx="585">
                  <c:v>2871.4870599999999</c:v>
                </c:pt>
                <c:pt idx="586">
                  <c:v>2869.5585900000001</c:v>
                </c:pt>
                <c:pt idx="587">
                  <c:v>2867.63013</c:v>
                </c:pt>
                <c:pt idx="588">
                  <c:v>2865.7016600000002</c:v>
                </c:pt>
                <c:pt idx="589">
                  <c:v>2863.7731899999999</c:v>
                </c:pt>
                <c:pt idx="590">
                  <c:v>2861.8447299999998</c:v>
                </c:pt>
                <c:pt idx="591">
                  <c:v>2859.91626</c:v>
                </c:pt>
                <c:pt idx="592">
                  <c:v>2857.9877900000001</c:v>
                </c:pt>
                <c:pt idx="593">
                  <c:v>2856.05933</c:v>
                </c:pt>
                <c:pt idx="594">
                  <c:v>2854.1308600000002</c:v>
                </c:pt>
                <c:pt idx="595">
                  <c:v>2852.2023899999999</c:v>
                </c:pt>
                <c:pt idx="596">
                  <c:v>2850.2739299999998</c:v>
                </c:pt>
                <c:pt idx="597">
                  <c:v>2848.34546</c:v>
                </c:pt>
                <c:pt idx="598">
                  <c:v>2846.4169900000002</c:v>
                </c:pt>
                <c:pt idx="599">
                  <c:v>2844.4885300000001</c:v>
                </c:pt>
                <c:pt idx="600">
                  <c:v>2842.5600599999998</c:v>
                </c:pt>
                <c:pt idx="601">
                  <c:v>2840.63159</c:v>
                </c:pt>
                <c:pt idx="602">
                  <c:v>2838.7031299999999</c:v>
                </c:pt>
                <c:pt idx="603">
                  <c:v>2836.77466</c:v>
                </c:pt>
                <c:pt idx="604">
                  <c:v>2834.8461900000002</c:v>
                </c:pt>
                <c:pt idx="605">
                  <c:v>2832.9177199999999</c:v>
                </c:pt>
                <c:pt idx="606">
                  <c:v>2830.9892599999998</c:v>
                </c:pt>
                <c:pt idx="607">
                  <c:v>2829.06079</c:v>
                </c:pt>
                <c:pt idx="608">
                  <c:v>2827.1323200000002</c:v>
                </c:pt>
                <c:pt idx="609">
                  <c:v>2825.2038600000001</c:v>
                </c:pt>
                <c:pt idx="610">
                  <c:v>2823.2753899999998</c:v>
                </c:pt>
                <c:pt idx="611">
                  <c:v>2821.34692</c:v>
                </c:pt>
                <c:pt idx="612">
                  <c:v>2819.4184599999999</c:v>
                </c:pt>
                <c:pt idx="613">
                  <c:v>2817.48999</c:v>
                </c:pt>
                <c:pt idx="614">
                  <c:v>2815.5615200000002</c:v>
                </c:pt>
                <c:pt idx="615">
                  <c:v>2813.6330600000001</c:v>
                </c:pt>
                <c:pt idx="616">
                  <c:v>2811.7045899999998</c:v>
                </c:pt>
                <c:pt idx="617">
                  <c:v>2809.77612</c:v>
                </c:pt>
                <c:pt idx="618">
                  <c:v>2807.8476599999999</c:v>
                </c:pt>
                <c:pt idx="619">
                  <c:v>2805.9191900000001</c:v>
                </c:pt>
                <c:pt idx="620">
                  <c:v>2803.9907199999998</c:v>
                </c:pt>
                <c:pt idx="621">
                  <c:v>2802.0622600000002</c:v>
                </c:pt>
                <c:pt idx="622">
                  <c:v>2800.1337899999999</c:v>
                </c:pt>
                <c:pt idx="623">
                  <c:v>2798.20532</c:v>
                </c:pt>
                <c:pt idx="624">
                  <c:v>2796.2768599999999</c:v>
                </c:pt>
                <c:pt idx="625">
                  <c:v>2794.3483900000001</c:v>
                </c:pt>
                <c:pt idx="626">
                  <c:v>2792.4199199999998</c:v>
                </c:pt>
                <c:pt idx="627">
                  <c:v>2790.4914600000002</c:v>
                </c:pt>
                <c:pt idx="628">
                  <c:v>2788.5629899999999</c:v>
                </c:pt>
                <c:pt idx="629">
                  <c:v>2786.6345200000001</c:v>
                </c:pt>
                <c:pt idx="630">
                  <c:v>2784.7060499999998</c:v>
                </c:pt>
                <c:pt idx="631">
                  <c:v>2782.7775900000001</c:v>
                </c:pt>
                <c:pt idx="632">
                  <c:v>2780.8491199999999</c:v>
                </c:pt>
                <c:pt idx="633">
                  <c:v>2778.92065</c:v>
                </c:pt>
                <c:pt idx="634">
                  <c:v>2776.9921899999999</c:v>
                </c:pt>
                <c:pt idx="635">
                  <c:v>2775.0637200000001</c:v>
                </c:pt>
                <c:pt idx="636">
                  <c:v>2773.1352499999998</c:v>
                </c:pt>
                <c:pt idx="637">
                  <c:v>2771.2067900000002</c:v>
                </c:pt>
                <c:pt idx="638">
                  <c:v>2769.2783199999999</c:v>
                </c:pt>
                <c:pt idx="639">
                  <c:v>2767.3498500000001</c:v>
                </c:pt>
                <c:pt idx="640">
                  <c:v>2765.42139</c:v>
                </c:pt>
                <c:pt idx="641">
                  <c:v>2763.4929200000001</c:v>
                </c:pt>
                <c:pt idx="642">
                  <c:v>2761.5644499999999</c:v>
                </c:pt>
                <c:pt idx="643">
                  <c:v>2759.6359900000002</c:v>
                </c:pt>
                <c:pt idx="644">
                  <c:v>2757.7075199999999</c:v>
                </c:pt>
                <c:pt idx="645">
                  <c:v>2755.7790500000001</c:v>
                </c:pt>
                <c:pt idx="646">
                  <c:v>2753.85059</c:v>
                </c:pt>
                <c:pt idx="647">
                  <c:v>2751.9221200000002</c:v>
                </c:pt>
                <c:pt idx="648">
                  <c:v>2749.9936499999999</c:v>
                </c:pt>
                <c:pt idx="649">
                  <c:v>2748.0651899999998</c:v>
                </c:pt>
                <c:pt idx="650">
                  <c:v>2746.13672</c:v>
                </c:pt>
                <c:pt idx="651">
                  <c:v>2744.2082500000001</c:v>
                </c:pt>
                <c:pt idx="652">
                  <c:v>2742.27979</c:v>
                </c:pt>
                <c:pt idx="653">
                  <c:v>2740.3513200000002</c:v>
                </c:pt>
                <c:pt idx="654">
                  <c:v>2738.4228499999999</c:v>
                </c:pt>
                <c:pt idx="655">
                  <c:v>2736.4943800000001</c:v>
                </c:pt>
                <c:pt idx="656">
                  <c:v>2734.56592</c:v>
                </c:pt>
                <c:pt idx="657">
                  <c:v>2732.6374500000002</c:v>
                </c:pt>
                <c:pt idx="658">
                  <c:v>2730.7089799999999</c:v>
                </c:pt>
                <c:pt idx="659">
                  <c:v>2728.7805199999998</c:v>
                </c:pt>
                <c:pt idx="660">
                  <c:v>2726.85205</c:v>
                </c:pt>
                <c:pt idx="661">
                  <c:v>2724.9235800000001</c:v>
                </c:pt>
                <c:pt idx="662">
                  <c:v>2722.99512</c:v>
                </c:pt>
                <c:pt idx="663">
                  <c:v>2721.0666500000002</c:v>
                </c:pt>
                <c:pt idx="664">
                  <c:v>2719.1381799999999</c:v>
                </c:pt>
                <c:pt idx="665">
                  <c:v>2717.2097199999998</c:v>
                </c:pt>
                <c:pt idx="666">
                  <c:v>2715.28125</c:v>
                </c:pt>
                <c:pt idx="667">
                  <c:v>2713.3527800000002</c:v>
                </c:pt>
                <c:pt idx="668">
                  <c:v>2711.4243200000001</c:v>
                </c:pt>
                <c:pt idx="669">
                  <c:v>2709.4958499999998</c:v>
                </c:pt>
                <c:pt idx="670">
                  <c:v>2707.56738</c:v>
                </c:pt>
                <c:pt idx="671">
                  <c:v>2705.6389199999999</c:v>
                </c:pt>
                <c:pt idx="672">
                  <c:v>2703.71045</c:v>
                </c:pt>
                <c:pt idx="673">
                  <c:v>2701.7819800000002</c:v>
                </c:pt>
                <c:pt idx="674">
                  <c:v>2699.8535200000001</c:v>
                </c:pt>
                <c:pt idx="675">
                  <c:v>2697.9250499999998</c:v>
                </c:pt>
                <c:pt idx="676">
                  <c:v>2695.99658</c:v>
                </c:pt>
                <c:pt idx="677">
                  <c:v>2694.0681199999999</c:v>
                </c:pt>
                <c:pt idx="678">
                  <c:v>2692.1396500000001</c:v>
                </c:pt>
                <c:pt idx="679">
                  <c:v>2690.2111799999998</c:v>
                </c:pt>
                <c:pt idx="680">
                  <c:v>2688.28271</c:v>
                </c:pt>
                <c:pt idx="681">
                  <c:v>2686.3542499999999</c:v>
                </c:pt>
                <c:pt idx="682">
                  <c:v>2684.42578</c:v>
                </c:pt>
                <c:pt idx="683">
                  <c:v>2682.4973100000002</c:v>
                </c:pt>
                <c:pt idx="684">
                  <c:v>2680.5688500000001</c:v>
                </c:pt>
                <c:pt idx="685">
                  <c:v>2678.6403799999998</c:v>
                </c:pt>
                <c:pt idx="686">
                  <c:v>2676.71191</c:v>
                </c:pt>
                <c:pt idx="687">
                  <c:v>2674.7834499999999</c:v>
                </c:pt>
                <c:pt idx="688">
                  <c:v>2672.8549800000001</c:v>
                </c:pt>
                <c:pt idx="689">
                  <c:v>2670.9265099999998</c:v>
                </c:pt>
                <c:pt idx="690">
                  <c:v>2668.9980500000001</c:v>
                </c:pt>
                <c:pt idx="691">
                  <c:v>2667.0695799999999</c:v>
                </c:pt>
                <c:pt idx="692">
                  <c:v>2665.14111</c:v>
                </c:pt>
                <c:pt idx="693">
                  <c:v>2663.2126499999999</c:v>
                </c:pt>
                <c:pt idx="694">
                  <c:v>2661.2841800000001</c:v>
                </c:pt>
                <c:pt idx="695">
                  <c:v>2659.3557099999998</c:v>
                </c:pt>
                <c:pt idx="696">
                  <c:v>2657.4272500000002</c:v>
                </c:pt>
                <c:pt idx="697">
                  <c:v>2655.4987799999999</c:v>
                </c:pt>
                <c:pt idx="698">
                  <c:v>2653.5703100000001</c:v>
                </c:pt>
                <c:pt idx="699">
                  <c:v>2651.64185</c:v>
                </c:pt>
                <c:pt idx="700">
                  <c:v>2649.7133800000001</c:v>
                </c:pt>
                <c:pt idx="701">
                  <c:v>2647.7849099999999</c:v>
                </c:pt>
                <c:pt idx="702">
                  <c:v>2645.8564500000002</c:v>
                </c:pt>
                <c:pt idx="703">
                  <c:v>2643.9279799999999</c:v>
                </c:pt>
                <c:pt idx="704">
                  <c:v>2641.9995100000001</c:v>
                </c:pt>
                <c:pt idx="705">
                  <c:v>2640.0710399999998</c:v>
                </c:pt>
                <c:pt idx="706">
                  <c:v>2638.1425800000002</c:v>
                </c:pt>
                <c:pt idx="707">
                  <c:v>2636.2141099999999</c:v>
                </c:pt>
                <c:pt idx="708">
                  <c:v>2634.2856400000001</c:v>
                </c:pt>
                <c:pt idx="709">
                  <c:v>2632.35718</c:v>
                </c:pt>
                <c:pt idx="710">
                  <c:v>2630.4287100000001</c:v>
                </c:pt>
                <c:pt idx="711">
                  <c:v>2628.5002399999998</c:v>
                </c:pt>
                <c:pt idx="712">
                  <c:v>2626.5717800000002</c:v>
                </c:pt>
                <c:pt idx="713">
                  <c:v>2624.6433099999999</c:v>
                </c:pt>
                <c:pt idx="714">
                  <c:v>2622.7148400000001</c:v>
                </c:pt>
                <c:pt idx="715">
                  <c:v>2620.78638</c:v>
                </c:pt>
                <c:pt idx="716">
                  <c:v>2618.8579100000002</c:v>
                </c:pt>
                <c:pt idx="717">
                  <c:v>2616.9294399999999</c:v>
                </c:pt>
                <c:pt idx="718">
                  <c:v>2615.0009799999998</c:v>
                </c:pt>
                <c:pt idx="719">
                  <c:v>2613.07251</c:v>
                </c:pt>
                <c:pt idx="720">
                  <c:v>2611.1440400000001</c:v>
                </c:pt>
                <c:pt idx="721">
                  <c:v>2609.21558</c:v>
                </c:pt>
                <c:pt idx="722">
                  <c:v>2607.2871100000002</c:v>
                </c:pt>
                <c:pt idx="723">
                  <c:v>2605.3586399999999</c:v>
                </c:pt>
                <c:pt idx="724">
                  <c:v>2603.4301799999998</c:v>
                </c:pt>
                <c:pt idx="725">
                  <c:v>2601.50171</c:v>
                </c:pt>
                <c:pt idx="726">
                  <c:v>2599.5732400000002</c:v>
                </c:pt>
                <c:pt idx="727">
                  <c:v>2597.6447800000001</c:v>
                </c:pt>
                <c:pt idx="728">
                  <c:v>2595.7163099999998</c:v>
                </c:pt>
                <c:pt idx="729">
                  <c:v>2593.78784</c:v>
                </c:pt>
                <c:pt idx="730">
                  <c:v>2591.8593799999999</c:v>
                </c:pt>
                <c:pt idx="731">
                  <c:v>2589.93091</c:v>
                </c:pt>
                <c:pt idx="732">
                  <c:v>2588.0024400000002</c:v>
                </c:pt>
                <c:pt idx="733">
                  <c:v>2586.0739699999999</c:v>
                </c:pt>
                <c:pt idx="734">
                  <c:v>2584.1455099999998</c:v>
                </c:pt>
                <c:pt idx="735">
                  <c:v>2582.21704</c:v>
                </c:pt>
                <c:pt idx="736">
                  <c:v>2580.2885700000002</c:v>
                </c:pt>
                <c:pt idx="737">
                  <c:v>2578.3601100000001</c:v>
                </c:pt>
                <c:pt idx="738">
                  <c:v>2576.4316399999998</c:v>
                </c:pt>
                <c:pt idx="739">
                  <c:v>2574.50317</c:v>
                </c:pt>
                <c:pt idx="740">
                  <c:v>2572.5747099999999</c:v>
                </c:pt>
                <c:pt idx="741">
                  <c:v>2570.64624</c:v>
                </c:pt>
                <c:pt idx="742">
                  <c:v>2568.7177700000002</c:v>
                </c:pt>
                <c:pt idx="743">
                  <c:v>2566.7893100000001</c:v>
                </c:pt>
                <c:pt idx="744">
                  <c:v>2564.8608399999998</c:v>
                </c:pt>
                <c:pt idx="745">
                  <c:v>2562.93237</c:v>
                </c:pt>
                <c:pt idx="746">
                  <c:v>2561.0039099999999</c:v>
                </c:pt>
                <c:pt idx="747">
                  <c:v>2559.0754400000001</c:v>
                </c:pt>
                <c:pt idx="748">
                  <c:v>2557.1469699999998</c:v>
                </c:pt>
                <c:pt idx="749">
                  <c:v>2555.2185100000002</c:v>
                </c:pt>
                <c:pt idx="750">
                  <c:v>2553.2900399999999</c:v>
                </c:pt>
                <c:pt idx="751">
                  <c:v>2551.36157</c:v>
                </c:pt>
                <c:pt idx="752">
                  <c:v>2549.4331099999999</c:v>
                </c:pt>
                <c:pt idx="753">
                  <c:v>2547.5046400000001</c:v>
                </c:pt>
                <c:pt idx="754">
                  <c:v>2545.5761699999998</c:v>
                </c:pt>
                <c:pt idx="755">
                  <c:v>2543.6477100000002</c:v>
                </c:pt>
                <c:pt idx="756">
                  <c:v>2541.7192399999999</c:v>
                </c:pt>
                <c:pt idx="757">
                  <c:v>2539.7907700000001</c:v>
                </c:pt>
                <c:pt idx="758">
                  <c:v>2537.8622999999998</c:v>
                </c:pt>
                <c:pt idx="759">
                  <c:v>2535.9338400000001</c:v>
                </c:pt>
                <c:pt idx="760">
                  <c:v>2534.0053699999999</c:v>
                </c:pt>
                <c:pt idx="761">
                  <c:v>2532.0769</c:v>
                </c:pt>
                <c:pt idx="762">
                  <c:v>2530.1484399999999</c:v>
                </c:pt>
                <c:pt idx="763">
                  <c:v>2528.2199700000001</c:v>
                </c:pt>
                <c:pt idx="764">
                  <c:v>2526.2914999999998</c:v>
                </c:pt>
                <c:pt idx="765">
                  <c:v>2524.3630400000002</c:v>
                </c:pt>
                <c:pt idx="766">
                  <c:v>2522.4345699999999</c:v>
                </c:pt>
                <c:pt idx="767">
                  <c:v>2520.5061000000001</c:v>
                </c:pt>
                <c:pt idx="768">
                  <c:v>2518.57764</c:v>
                </c:pt>
                <c:pt idx="769">
                  <c:v>2516.6491700000001</c:v>
                </c:pt>
                <c:pt idx="770">
                  <c:v>2514.7206999999999</c:v>
                </c:pt>
                <c:pt idx="771">
                  <c:v>2512.7922400000002</c:v>
                </c:pt>
                <c:pt idx="772">
                  <c:v>2510.8637699999999</c:v>
                </c:pt>
                <c:pt idx="773">
                  <c:v>2508.9353000000001</c:v>
                </c:pt>
                <c:pt idx="774">
                  <c:v>2507.00684</c:v>
                </c:pt>
                <c:pt idx="775">
                  <c:v>2505.0783700000002</c:v>
                </c:pt>
                <c:pt idx="776">
                  <c:v>2503.1498999999999</c:v>
                </c:pt>
                <c:pt idx="777">
                  <c:v>2501.2214399999998</c:v>
                </c:pt>
                <c:pt idx="778">
                  <c:v>2499.29297</c:v>
                </c:pt>
                <c:pt idx="779">
                  <c:v>2497.3645000000001</c:v>
                </c:pt>
                <c:pt idx="780">
                  <c:v>2495.43604</c:v>
                </c:pt>
                <c:pt idx="781">
                  <c:v>2493.5075700000002</c:v>
                </c:pt>
                <c:pt idx="782">
                  <c:v>2491.5790999999999</c:v>
                </c:pt>
                <c:pt idx="783">
                  <c:v>2489.6506300000001</c:v>
                </c:pt>
                <c:pt idx="784">
                  <c:v>2487.72217</c:v>
                </c:pt>
                <c:pt idx="785">
                  <c:v>2485.7937000000002</c:v>
                </c:pt>
                <c:pt idx="786">
                  <c:v>2483.8652299999999</c:v>
                </c:pt>
                <c:pt idx="787">
                  <c:v>2481.9367699999998</c:v>
                </c:pt>
                <c:pt idx="788">
                  <c:v>2480.0083</c:v>
                </c:pt>
                <c:pt idx="789">
                  <c:v>2478.0798300000001</c:v>
                </c:pt>
                <c:pt idx="790">
                  <c:v>2476.15137</c:v>
                </c:pt>
                <c:pt idx="791">
                  <c:v>2474.2229000000002</c:v>
                </c:pt>
                <c:pt idx="792">
                  <c:v>2472.2944299999999</c:v>
                </c:pt>
                <c:pt idx="793">
                  <c:v>2470.3659699999998</c:v>
                </c:pt>
                <c:pt idx="794">
                  <c:v>2468.4375</c:v>
                </c:pt>
                <c:pt idx="795">
                  <c:v>2466.5090300000002</c:v>
                </c:pt>
                <c:pt idx="796">
                  <c:v>2464.5805700000001</c:v>
                </c:pt>
                <c:pt idx="797">
                  <c:v>2462.6520999999998</c:v>
                </c:pt>
                <c:pt idx="798">
                  <c:v>2460.72363</c:v>
                </c:pt>
                <c:pt idx="799">
                  <c:v>2458.7951699999999</c:v>
                </c:pt>
                <c:pt idx="800">
                  <c:v>2456.8667</c:v>
                </c:pt>
                <c:pt idx="801">
                  <c:v>2454.9382300000002</c:v>
                </c:pt>
                <c:pt idx="802">
                  <c:v>2453.0097700000001</c:v>
                </c:pt>
                <c:pt idx="803">
                  <c:v>2451.0812999999998</c:v>
                </c:pt>
                <c:pt idx="804">
                  <c:v>2449.15283</c:v>
                </c:pt>
                <c:pt idx="805">
                  <c:v>2447.2243699999999</c:v>
                </c:pt>
                <c:pt idx="806">
                  <c:v>2445.2959000000001</c:v>
                </c:pt>
                <c:pt idx="807">
                  <c:v>2443.3674299999998</c:v>
                </c:pt>
                <c:pt idx="808">
                  <c:v>2441.43896</c:v>
                </c:pt>
                <c:pt idx="809">
                  <c:v>2439.5104999999999</c:v>
                </c:pt>
                <c:pt idx="810">
                  <c:v>2437.58203</c:v>
                </c:pt>
                <c:pt idx="811">
                  <c:v>2435.6535600000002</c:v>
                </c:pt>
                <c:pt idx="812">
                  <c:v>2433.7251000000001</c:v>
                </c:pt>
                <c:pt idx="813">
                  <c:v>2431.7966299999998</c:v>
                </c:pt>
                <c:pt idx="814">
                  <c:v>2429.86816</c:v>
                </c:pt>
                <c:pt idx="815">
                  <c:v>2427.9396999999999</c:v>
                </c:pt>
                <c:pt idx="816">
                  <c:v>2426.0112300000001</c:v>
                </c:pt>
                <c:pt idx="817">
                  <c:v>2424.0827599999998</c:v>
                </c:pt>
                <c:pt idx="818">
                  <c:v>2422.1543000000001</c:v>
                </c:pt>
                <c:pt idx="819">
                  <c:v>2420.2258299999999</c:v>
                </c:pt>
                <c:pt idx="820">
                  <c:v>2418.29736</c:v>
                </c:pt>
                <c:pt idx="821">
                  <c:v>2416.3688999999999</c:v>
                </c:pt>
                <c:pt idx="822">
                  <c:v>2414.4404300000001</c:v>
                </c:pt>
                <c:pt idx="823">
                  <c:v>2412.5119599999998</c:v>
                </c:pt>
                <c:pt idx="824">
                  <c:v>2410.5835000000002</c:v>
                </c:pt>
                <c:pt idx="825">
                  <c:v>2408.6550299999999</c:v>
                </c:pt>
                <c:pt idx="826">
                  <c:v>2406.7265600000001</c:v>
                </c:pt>
                <c:pt idx="827">
                  <c:v>2404.7981</c:v>
                </c:pt>
                <c:pt idx="828">
                  <c:v>2402.8696300000001</c:v>
                </c:pt>
                <c:pt idx="829">
                  <c:v>2400.9411599999999</c:v>
                </c:pt>
                <c:pt idx="830">
                  <c:v>2399.0127000000002</c:v>
                </c:pt>
                <c:pt idx="831">
                  <c:v>2397.0842299999999</c:v>
                </c:pt>
                <c:pt idx="832">
                  <c:v>2395.1557600000001</c:v>
                </c:pt>
                <c:pt idx="833">
                  <c:v>2393.2272899999998</c:v>
                </c:pt>
                <c:pt idx="834">
                  <c:v>2391.2988300000002</c:v>
                </c:pt>
                <c:pt idx="835">
                  <c:v>2389.3703599999999</c:v>
                </c:pt>
                <c:pt idx="836">
                  <c:v>2387.4418900000001</c:v>
                </c:pt>
                <c:pt idx="837">
                  <c:v>2385.51343</c:v>
                </c:pt>
                <c:pt idx="838">
                  <c:v>2383.5849600000001</c:v>
                </c:pt>
                <c:pt idx="839">
                  <c:v>2381.6564899999998</c:v>
                </c:pt>
                <c:pt idx="840">
                  <c:v>2379.7280300000002</c:v>
                </c:pt>
                <c:pt idx="841">
                  <c:v>2377.7995599999999</c:v>
                </c:pt>
                <c:pt idx="842">
                  <c:v>2375.8710900000001</c:v>
                </c:pt>
                <c:pt idx="843">
                  <c:v>2373.94263</c:v>
                </c:pt>
                <c:pt idx="844">
                  <c:v>2372.0141600000002</c:v>
                </c:pt>
                <c:pt idx="845">
                  <c:v>2370.0856899999999</c:v>
                </c:pt>
                <c:pt idx="846">
                  <c:v>2368.1572299999998</c:v>
                </c:pt>
                <c:pt idx="847">
                  <c:v>2366.22876</c:v>
                </c:pt>
                <c:pt idx="848">
                  <c:v>2364.3002900000001</c:v>
                </c:pt>
                <c:pt idx="849">
                  <c:v>2362.37183</c:v>
                </c:pt>
                <c:pt idx="850">
                  <c:v>2360.4433600000002</c:v>
                </c:pt>
                <c:pt idx="851">
                  <c:v>2358.5148899999999</c:v>
                </c:pt>
                <c:pt idx="852">
                  <c:v>2356.5864299999998</c:v>
                </c:pt>
                <c:pt idx="853">
                  <c:v>2354.65796</c:v>
                </c:pt>
                <c:pt idx="854">
                  <c:v>2352.7294900000002</c:v>
                </c:pt>
                <c:pt idx="855">
                  <c:v>2350.8010300000001</c:v>
                </c:pt>
                <c:pt idx="856">
                  <c:v>2348.8725599999998</c:v>
                </c:pt>
                <c:pt idx="857">
                  <c:v>2346.94409</c:v>
                </c:pt>
                <c:pt idx="858">
                  <c:v>2345.0156299999999</c:v>
                </c:pt>
                <c:pt idx="859">
                  <c:v>2343.08716</c:v>
                </c:pt>
                <c:pt idx="860">
                  <c:v>2341.1586900000002</c:v>
                </c:pt>
                <c:pt idx="861">
                  <c:v>2339.2302199999999</c:v>
                </c:pt>
                <c:pt idx="862">
                  <c:v>2337.3017599999998</c:v>
                </c:pt>
                <c:pt idx="863">
                  <c:v>2335.37329</c:v>
                </c:pt>
                <c:pt idx="864">
                  <c:v>2333.4448200000002</c:v>
                </c:pt>
                <c:pt idx="865">
                  <c:v>2331.5163600000001</c:v>
                </c:pt>
                <c:pt idx="866">
                  <c:v>2329.5878899999998</c:v>
                </c:pt>
                <c:pt idx="867">
                  <c:v>2327.65942</c:v>
                </c:pt>
                <c:pt idx="868">
                  <c:v>2325.7309599999999</c:v>
                </c:pt>
                <c:pt idx="869">
                  <c:v>2323.80249</c:v>
                </c:pt>
                <c:pt idx="870">
                  <c:v>2321.8740200000002</c:v>
                </c:pt>
                <c:pt idx="871">
                  <c:v>2319.9455600000001</c:v>
                </c:pt>
                <c:pt idx="872">
                  <c:v>2318.0170899999998</c:v>
                </c:pt>
                <c:pt idx="873">
                  <c:v>2316.08862</c:v>
                </c:pt>
                <c:pt idx="874">
                  <c:v>2314.1601599999999</c:v>
                </c:pt>
                <c:pt idx="875">
                  <c:v>2312.2316900000001</c:v>
                </c:pt>
                <c:pt idx="876">
                  <c:v>2310.3032199999998</c:v>
                </c:pt>
                <c:pt idx="877">
                  <c:v>2308.3747600000002</c:v>
                </c:pt>
                <c:pt idx="878">
                  <c:v>2306.4462899999999</c:v>
                </c:pt>
                <c:pt idx="879">
                  <c:v>2304.51782</c:v>
                </c:pt>
                <c:pt idx="880">
                  <c:v>2302.5893599999999</c:v>
                </c:pt>
                <c:pt idx="881">
                  <c:v>2300.6608900000001</c:v>
                </c:pt>
                <c:pt idx="882">
                  <c:v>2298.7324199999998</c:v>
                </c:pt>
                <c:pt idx="883">
                  <c:v>2296.8039600000002</c:v>
                </c:pt>
                <c:pt idx="884">
                  <c:v>2294.8754899999999</c:v>
                </c:pt>
                <c:pt idx="885">
                  <c:v>2292.9470200000001</c:v>
                </c:pt>
                <c:pt idx="886">
                  <c:v>2291.0185499999998</c:v>
                </c:pt>
                <c:pt idx="887">
                  <c:v>2289.0900900000001</c:v>
                </c:pt>
                <c:pt idx="888">
                  <c:v>2287.1616199999999</c:v>
                </c:pt>
                <c:pt idx="889">
                  <c:v>2285.23315</c:v>
                </c:pt>
                <c:pt idx="890">
                  <c:v>2283.3046899999999</c:v>
                </c:pt>
                <c:pt idx="891">
                  <c:v>2281.3762200000001</c:v>
                </c:pt>
                <c:pt idx="892">
                  <c:v>2279.4477499999998</c:v>
                </c:pt>
                <c:pt idx="893">
                  <c:v>2277.5192900000002</c:v>
                </c:pt>
                <c:pt idx="894">
                  <c:v>2275.5908199999999</c:v>
                </c:pt>
                <c:pt idx="895">
                  <c:v>2273.6623500000001</c:v>
                </c:pt>
                <c:pt idx="896">
                  <c:v>2271.73389</c:v>
                </c:pt>
                <c:pt idx="897">
                  <c:v>2269.8054200000001</c:v>
                </c:pt>
                <c:pt idx="898">
                  <c:v>2267.8769499999999</c:v>
                </c:pt>
                <c:pt idx="899">
                  <c:v>2265.9484900000002</c:v>
                </c:pt>
                <c:pt idx="900">
                  <c:v>2264.0200199999999</c:v>
                </c:pt>
                <c:pt idx="901">
                  <c:v>2262.0915500000001</c:v>
                </c:pt>
                <c:pt idx="902">
                  <c:v>2260.16309</c:v>
                </c:pt>
                <c:pt idx="903">
                  <c:v>2258.2346200000002</c:v>
                </c:pt>
                <c:pt idx="904">
                  <c:v>2256.3061499999999</c:v>
                </c:pt>
                <c:pt idx="905">
                  <c:v>2254.3776899999998</c:v>
                </c:pt>
                <c:pt idx="906">
                  <c:v>2252.44922</c:v>
                </c:pt>
                <c:pt idx="907">
                  <c:v>2250.5207500000001</c:v>
                </c:pt>
                <c:pt idx="908">
                  <c:v>2248.59229</c:v>
                </c:pt>
                <c:pt idx="909">
                  <c:v>2246.6638200000002</c:v>
                </c:pt>
                <c:pt idx="910">
                  <c:v>2244.7353499999999</c:v>
                </c:pt>
                <c:pt idx="911">
                  <c:v>2242.8068800000001</c:v>
                </c:pt>
                <c:pt idx="912">
                  <c:v>2240.87842</c:v>
                </c:pt>
                <c:pt idx="913">
                  <c:v>2238.9499500000002</c:v>
                </c:pt>
                <c:pt idx="914">
                  <c:v>2237.0214799999999</c:v>
                </c:pt>
                <c:pt idx="915">
                  <c:v>2235.0930199999998</c:v>
                </c:pt>
                <c:pt idx="916">
                  <c:v>2233.16455</c:v>
                </c:pt>
                <c:pt idx="917">
                  <c:v>2231.2360800000001</c:v>
                </c:pt>
                <c:pt idx="918">
                  <c:v>2229.30762</c:v>
                </c:pt>
                <c:pt idx="919">
                  <c:v>2227.3791500000002</c:v>
                </c:pt>
                <c:pt idx="920">
                  <c:v>2225.4506799999999</c:v>
                </c:pt>
                <c:pt idx="921">
                  <c:v>2223.5222199999998</c:v>
                </c:pt>
                <c:pt idx="922">
                  <c:v>2221.59375</c:v>
                </c:pt>
                <c:pt idx="923">
                  <c:v>2219.6652800000002</c:v>
                </c:pt>
                <c:pt idx="924">
                  <c:v>2217.7368200000001</c:v>
                </c:pt>
                <c:pt idx="925">
                  <c:v>2215.8083499999998</c:v>
                </c:pt>
                <c:pt idx="926">
                  <c:v>2213.87988</c:v>
                </c:pt>
                <c:pt idx="927">
                  <c:v>2211.9514199999999</c:v>
                </c:pt>
                <c:pt idx="928">
                  <c:v>2210.02295</c:v>
                </c:pt>
                <c:pt idx="929">
                  <c:v>2208.0944800000002</c:v>
                </c:pt>
                <c:pt idx="930">
                  <c:v>2206.1660200000001</c:v>
                </c:pt>
                <c:pt idx="931">
                  <c:v>2204.2375499999998</c:v>
                </c:pt>
                <c:pt idx="932">
                  <c:v>2202.30908</c:v>
                </c:pt>
                <c:pt idx="933">
                  <c:v>2200.3806199999999</c:v>
                </c:pt>
                <c:pt idx="934">
                  <c:v>2198.4521500000001</c:v>
                </c:pt>
                <c:pt idx="935">
                  <c:v>2196.5236799999998</c:v>
                </c:pt>
                <c:pt idx="936">
                  <c:v>2194.59521</c:v>
                </c:pt>
                <c:pt idx="937">
                  <c:v>2192.6667499999999</c:v>
                </c:pt>
                <c:pt idx="938">
                  <c:v>2190.73828</c:v>
                </c:pt>
                <c:pt idx="939">
                  <c:v>2188.8098100000002</c:v>
                </c:pt>
                <c:pt idx="940">
                  <c:v>2186.8813500000001</c:v>
                </c:pt>
                <c:pt idx="941">
                  <c:v>2184.9528799999998</c:v>
                </c:pt>
                <c:pt idx="942">
                  <c:v>2183.02441</c:v>
                </c:pt>
                <c:pt idx="943">
                  <c:v>2181.0959499999999</c:v>
                </c:pt>
                <c:pt idx="944">
                  <c:v>2179.1674800000001</c:v>
                </c:pt>
                <c:pt idx="945">
                  <c:v>2177.2390099999998</c:v>
                </c:pt>
                <c:pt idx="946">
                  <c:v>2175.3105500000001</c:v>
                </c:pt>
                <c:pt idx="947">
                  <c:v>2173.3820799999999</c:v>
                </c:pt>
                <c:pt idx="948">
                  <c:v>2171.45361</c:v>
                </c:pt>
                <c:pt idx="949">
                  <c:v>2169.5251499999999</c:v>
                </c:pt>
                <c:pt idx="950">
                  <c:v>2167.5966800000001</c:v>
                </c:pt>
                <c:pt idx="951">
                  <c:v>2165.6682099999998</c:v>
                </c:pt>
                <c:pt idx="952">
                  <c:v>2163.7397500000002</c:v>
                </c:pt>
                <c:pt idx="953">
                  <c:v>2161.8112799999999</c:v>
                </c:pt>
                <c:pt idx="954">
                  <c:v>2159.8828100000001</c:v>
                </c:pt>
                <c:pt idx="955">
                  <c:v>2157.95435</c:v>
                </c:pt>
                <c:pt idx="956">
                  <c:v>2156.0258800000001</c:v>
                </c:pt>
                <c:pt idx="957">
                  <c:v>2154.0974099999999</c:v>
                </c:pt>
                <c:pt idx="958">
                  <c:v>2152.1689500000002</c:v>
                </c:pt>
                <c:pt idx="959">
                  <c:v>2150.2404799999999</c:v>
                </c:pt>
                <c:pt idx="960">
                  <c:v>2148.3120100000001</c:v>
                </c:pt>
                <c:pt idx="961">
                  <c:v>2146.3835399999998</c:v>
                </c:pt>
                <c:pt idx="962">
                  <c:v>2144.4550800000002</c:v>
                </c:pt>
                <c:pt idx="963">
                  <c:v>2142.5266099999999</c:v>
                </c:pt>
                <c:pt idx="964">
                  <c:v>2140.5981400000001</c:v>
                </c:pt>
                <c:pt idx="965">
                  <c:v>2138.66968</c:v>
                </c:pt>
                <c:pt idx="966">
                  <c:v>2136.7412100000001</c:v>
                </c:pt>
                <c:pt idx="967">
                  <c:v>2134.8127399999998</c:v>
                </c:pt>
                <c:pt idx="968">
                  <c:v>2132.8842800000002</c:v>
                </c:pt>
                <c:pt idx="969">
                  <c:v>2130.9558099999999</c:v>
                </c:pt>
                <c:pt idx="970">
                  <c:v>2129.0273400000001</c:v>
                </c:pt>
                <c:pt idx="971">
                  <c:v>2127.09888</c:v>
                </c:pt>
                <c:pt idx="972">
                  <c:v>2125.1704100000002</c:v>
                </c:pt>
                <c:pt idx="973">
                  <c:v>2123.2419399999999</c:v>
                </c:pt>
                <c:pt idx="974">
                  <c:v>2121.3134799999998</c:v>
                </c:pt>
                <c:pt idx="975">
                  <c:v>2119.38501</c:v>
                </c:pt>
                <c:pt idx="976">
                  <c:v>2117.4565400000001</c:v>
                </c:pt>
                <c:pt idx="977">
                  <c:v>2115.52808</c:v>
                </c:pt>
                <c:pt idx="978">
                  <c:v>2113.5996100000002</c:v>
                </c:pt>
                <c:pt idx="979">
                  <c:v>2111.6711399999999</c:v>
                </c:pt>
                <c:pt idx="980">
                  <c:v>2109.7426799999998</c:v>
                </c:pt>
                <c:pt idx="981">
                  <c:v>2107.81421</c:v>
                </c:pt>
                <c:pt idx="982">
                  <c:v>2105.8857400000002</c:v>
                </c:pt>
                <c:pt idx="983">
                  <c:v>2103.9572800000001</c:v>
                </c:pt>
                <c:pt idx="984">
                  <c:v>2102.0288099999998</c:v>
                </c:pt>
                <c:pt idx="985">
                  <c:v>2100.10034</c:v>
                </c:pt>
                <c:pt idx="986">
                  <c:v>2098.1718799999999</c:v>
                </c:pt>
                <c:pt idx="987">
                  <c:v>2096.24341</c:v>
                </c:pt>
                <c:pt idx="988">
                  <c:v>2094.3149400000002</c:v>
                </c:pt>
                <c:pt idx="989">
                  <c:v>2092.3864699999999</c:v>
                </c:pt>
                <c:pt idx="990">
                  <c:v>2090.4580099999998</c:v>
                </c:pt>
                <c:pt idx="991">
                  <c:v>2088.52954</c:v>
                </c:pt>
                <c:pt idx="992">
                  <c:v>2086.6010700000002</c:v>
                </c:pt>
                <c:pt idx="993">
                  <c:v>2084.6726100000001</c:v>
                </c:pt>
                <c:pt idx="994">
                  <c:v>2082.7441399999998</c:v>
                </c:pt>
                <c:pt idx="995">
                  <c:v>2080.81567</c:v>
                </c:pt>
                <c:pt idx="996">
                  <c:v>2078.8872099999999</c:v>
                </c:pt>
                <c:pt idx="997">
                  <c:v>2076.95874</c:v>
                </c:pt>
                <c:pt idx="998">
                  <c:v>2075.0302700000002</c:v>
                </c:pt>
                <c:pt idx="999">
                  <c:v>2073.1018100000001</c:v>
                </c:pt>
                <c:pt idx="1000">
                  <c:v>2071.1733399999998</c:v>
                </c:pt>
                <c:pt idx="1001">
                  <c:v>2069.24487</c:v>
                </c:pt>
                <c:pt idx="1002">
                  <c:v>2067.3164099999999</c:v>
                </c:pt>
                <c:pt idx="1003">
                  <c:v>2065.3879400000001</c:v>
                </c:pt>
                <c:pt idx="1004">
                  <c:v>2063.4594699999998</c:v>
                </c:pt>
                <c:pt idx="1005">
                  <c:v>2061.5310100000002</c:v>
                </c:pt>
                <c:pt idx="1006">
                  <c:v>2059.6025399999999</c:v>
                </c:pt>
                <c:pt idx="1007">
                  <c:v>2057.67407</c:v>
                </c:pt>
                <c:pt idx="1008">
                  <c:v>2055.7456099999999</c:v>
                </c:pt>
                <c:pt idx="1009">
                  <c:v>2053.8171400000001</c:v>
                </c:pt>
                <c:pt idx="1010">
                  <c:v>2051.8886699999998</c:v>
                </c:pt>
                <c:pt idx="1011">
                  <c:v>2049.9602100000002</c:v>
                </c:pt>
                <c:pt idx="1012">
                  <c:v>2048.0317399999999</c:v>
                </c:pt>
                <c:pt idx="1013">
                  <c:v>2046.1032700000001</c:v>
                </c:pt>
                <c:pt idx="1014">
                  <c:v>2044.1748</c:v>
                </c:pt>
                <c:pt idx="1015">
                  <c:v>2042.2463399999999</c:v>
                </c:pt>
                <c:pt idx="1016">
                  <c:v>2040.3178700000001</c:v>
                </c:pt>
                <c:pt idx="1017">
                  <c:v>2038.3894</c:v>
                </c:pt>
                <c:pt idx="1018">
                  <c:v>2036.4609399999999</c:v>
                </c:pt>
                <c:pt idx="1019">
                  <c:v>2034.5324700000001</c:v>
                </c:pt>
                <c:pt idx="1020">
                  <c:v>2032.604</c:v>
                </c:pt>
                <c:pt idx="1021">
                  <c:v>2030.67554</c:v>
                </c:pt>
                <c:pt idx="1022">
                  <c:v>2028.7470699999999</c:v>
                </c:pt>
                <c:pt idx="1023">
                  <c:v>2026.8186000000001</c:v>
                </c:pt>
                <c:pt idx="1024">
                  <c:v>2024.89014</c:v>
                </c:pt>
                <c:pt idx="1025">
                  <c:v>2022.9616699999999</c:v>
                </c:pt>
                <c:pt idx="1026">
                  <c:v>2021.0332000000001</c:v>
                </c:pt>
                <c:pt idx="1027">
                  <c:v>2019.10474</c:v>
                </c:pt>
                <c:pt idx="1028">
                  <c:v>2017.1762699999999</c:v>
                </c:pt>
                <c:pt idx="1029">
                  <c:v>2015.2478000000001</c:v>
                </c:pt>
                <c:pt idx="1030">
                  <c:v>2013.31934</c:v>
                </c:pt>
                <c:pt idx="1031">
                  <c:v>2011.3908699999999</c:v>
                </c:pt>
                <c:pt idx="1032">
                  <c:v>2009.4623999999999</c:v>
                </c:pt>
                <c:pt idx="1033">
                  <c:v>2007.53394</c:v>
                </c:pt>
                <c:pt idx="1034">
                  <c:v>2005.60547</c:v>
                </c:pt>
                <c:pt idx="1035">
                  <c:v>2003.6769999999999</c:v>
                </c:pt>
                <c:pt idx="1036">
                  <c:v>2001.74854</c:v>
                </c:pt>
                <c:pt idx="1037">
                  <c:v>1999.82007</c:v>
                </c:pt>
                <c:pt idx="1038">
                  <c:v>1997.8915999999999</c:v>
                </c:pt>
                <c:pt idx="1039">
                  <c:v>1995.9631300000001</c:v>
                </c:pt>
                <c:pt idx="1040">
                  <c:v>1994.03467</c:v>
                </c:pt>
                <c:pt idx="1041">
                  <c:v>1992.1061999999999</c:v>
                </c:pt>
                <c:pt idx="1042">
                  <c:v>1990.1777300000001</c:v>
                </c:pt>
                <c:pt idx="1043">
                  <c:v>1988.24927</c:v>
                </c:pt>
                <c:pt idx="1044">
                  <c:v>1986.3208</c:v>
                </c:pt>
                <c:pt idx="1045">
                  <c:v>1984.3923299999999</c:v>
                </c:pt>
                <c:pt idx="1046">
                  <c:v>1982.46387</c:v>
                </c:pt>
                <c:pt idx="1047">
                  <c:v>1980.5354</c:v>
                </c:pt>
                <c:pt idx="1048">
                  <c:v>1978.6069299999999</c:v>
                </c:pt>
                <c:pt idx="1049">
                  <c:v>1976.6784700000001</c:v>
                </c:pt>
                <c:pt idx="1050">
                  <c:v>1974.75</c:v>
                </c:pt>
                <c:pt idx="1051">
                  <c:v>1972.8215299999999</c:v>
                </c:pt>
                <c:pt idx="1052">
                  <c:v>1970.8930700000001</c:v>
                </c:pt>
                <c:pt idx="1053">
                  <c:v>1968.9646</c:v>
                </c:pt>
                <c:pt idx="1054">
                  <c:v>1967.03613</c:v>
                </c:pt>
                <c:pt idx="1055">
                  <c:v>1965.1076700000001</c:v>
                </c:pt>
                <c:pt idx="1056">
                  <c:v>1963.1792</c:v>
                </c:pt>
                <c:pt idx="1057">
                  <c:v>1961.25073</c:v>
                </c:pt>
                <c:pt idx="1058">
                  <c:v>1959.3222699999999</c:v>
                </c:pt>
                <c:pt idx="1059">
                  <c:v>1957.3938000000001</c:v>
                </c:pt>
                <c:pt idx="1060">
                  <c:v>1955.46533</c:v>
                </c:pt>
                <c:pt idx="1061">
                  <c:v>1953.5368699999999</c:v>
                </c:pt>
                <c:pt idx="1062">
                  <c:v>1951.6084000000001</c:v>
                </c:pt>
                <c:pt idx="1063">
                  <c:v>1949.67993</c:v>
                </c:pt>
                <c:pt idx="1064">
                  <c:v>1947.75146</c:v>
                </c:pt>
                <c:pt idx="1065">
                  <c:v>1945.8230000000001</c:v>
                </c:pt>
                <c:pt idx="1066">
                  <c:v>1943.89453</c:v>
                </c:pt>
                <c:pt idx="1067">
                  <c:v>1941.96606</c:v>
                </c:pt>
                <c:pt idx="1068">
                  <c:v>1940.0376000000001</c:v>
                </c:pt>
                <c:pt idx="1069">
                  <c:v>1938.1091300000001</c:v>
                </c:pt>
                <c:pt idx="1070">
                  <c:v>1936.18066</c:v>
                </c:pt>
                <c:pt idx="1071">
                  <c:v>1934.2521999999999</c:v>
                </c:pt>
                <c:pt idx="1072">
                  <c:v>1932.3237300000001</c:v>
                </c:pt>
                <c:pt idx="1073">
                  <c:v>1930.39526</c:v>
                </c:pt>
                <c:pt idx="1074">
                  <c:v>1928.4667999999999</c:v>
                </c:pt>
                <c:pt idx="1075">
                  <c:v>1926.5383300000001</c:v>
                </c:pt>
                <c:pt idx="1076">
                  <c:v>1924.60986</c:v>
                </c:pt>
                <c:pt idx="1077">
                  <c:v>1922.6813999999999</c:v>
                </c:pt>
                <c:pt idx="1078">
                  <c:v>1920.7529300000001</c:v>
                </c:pt>
                <c:pt idx="1079">
                  <c:v>1918.82446</c:v>
                </c:pt>
                <c:pt idx="1080">
                  <c:v>1916.896</c:v>
                </c:pt>
                <c:pt idx="1081">
                  <c:v>1914.9675299999999</c:v>
                </c:pt>
                <c:pt idx="1082">
                  <c:v>1913.0390600000001</c:v>
                </c:pt>
                <c:pt idx="1083">
                  <c:v>1911.1106</c:v>
                </c:pt>
                <c:pt idx="1084">
                  <c:v>1909.1821299999999</c:v>
                </c:pt>
                <c:pt idx="1085">
                  <c:v>1907.2536600000001</c:v>
                </c:pt>
                <c:pt idx="1086">
                  <c:v>1905.3252</c:v>
                </c:pt>
                <c:pt idx="1087">
                  <c:v>1903.3967299999999</c:v>
                </c:pt>
                <c:pt idx="1088">
                  <c:v>1901.4682600000001</c:v>
                </c:pt>
                <c:pt idx="1089">
                  <c:v>1899.53979</c:v>
                </c:pt>
                <c:pt idx="1090">
                  <c:v>1897.61133</c:v>
                </c:pt>
                <c:pt idx="1091">
                  <c:v>1895.6828599999999</c:v>
                </c:pt>
                <c:pt idx="1092">
                  <c:v>1893.7543900000001</c:v>
                </c:pt>
                <c:pt idx="1093">
                  <c:v>1891.82593</c:v>
                </c:pt>
                <c:pt idx="1094">
                  <c:v>1889.8974599999999</c:v>
                </c:pt>
                <c:pt idx="1095">
                  <c:v>1887.9689900000001</c:v>
                </c:pt>
                <c:pt idx="1096">
                  <c:v>1886.04053</c:v>
                </c:pt>
                <c:pt idx="1097">
                  <c:v>1884.1120599999999</c:v>
                </c:pt>
                <c:pt idx="1098">
                  <c:v>1882.1835900000001</c:v>
                </c:pt>
                <c:pt idx="1099">
                  <c:v>1880.25513</c:v>
                </c:pt>
                <c:pt idx="1100">
                  <c:v>1878.3266599999999</c:v>
                </c:pt>
                <c:pt idx="1101">
                  <c:v>1876.3981900000001</c:v>
                </c:pt>
                <c:pt idx="1102">
                  <c:v>1874.46973</c:v>
                </c:pt>
                <c:pt idx="1103">
                  <c:v>1872.54126</c:v>
                </c:pt>
                <c:pt idx="1104">
                  <c:v>1870.6127899999999</c:v>
                </c:pt>
                <c:pt idx="1105">
                  <c:v>1868.68433</c:v>
                </c:pt>
                <c:pt idx="1106">
                  <c:v>1866.75586</c:v>
                </c:pt>
                <c:pt idx="1107">
                  <c:v>1864.8273899999999</c:v>
                </c:pt>
                <c:pt idx="1108">
                  <c:v>1862.8989300000001</c:v>
                </c:pt>
                <c:pt idx="1109">
                  <c:v>1860.97046</c:v>
                </c:pt>
                <c:pt idx="1110">
                  <c:v>1859.0419899999999</c:v>
                </c:pt>
                <c:pt idx="1111">
                  <c:v>1857.1135300000001</c:v>
                </c:pt>
                <c:pt idx="1112">
                  <c:v>1855.18506</c:v>
                </c:pt>
                <c:pt idx="1113">
                  <c:v>1853.25659</c:v>
                </c:pt>
                <c:pt idx="1114">
                  <c:v>1851.3281300000001</c:v>
                </c:pt>
                <c:pt idx="1115">
                  <c:v>1849.39966</c:v>
                </c:pt>
                <c:pt idx="1116">
                  <c:v>1847.47119</c:v>
                </c:pt>
                <c:pt idx="1117">
                  <c:v>1845.5427199999999</c:v>
                </c:pt>
                <c:pt idx="1118">
                  <c:v>1843.6142600000001</c:v>
                </c:pt>
                <c:pt idx="1119">
                  <c:v>1841.68579</c:v>
                </c:pt>
                <c:pt idx="1120">
                  <c:v>1839.7573199999999</c:v>
                </c:pt>
                <c:pt idx="1121">
                  <c:v>1837.8288600000001</c:v>
                </c:pt>
                <c:pt idx="1122">
                  <c:v>1835.90039</c:v>
                </c:pt>
                <c:pt idx="1123">
                  <c:v>1833.97192</c:v>
                </c:pt>
                <c:pt idx="1124">
                  <c:v>1832.0434600000001</c:v>
                </c:pt>
                <c:pt idx="1125">
                  <c:v>1830.11499</c:v>
                </c:pt>
                <c:pt idx="1126">
                  <c:v>1828.18652</c:v>
                </c:pt>
                <c:pt idx="1127">
                  <c:v>1826.2580599999999</c:v>
                </c:pt>
                <c:pt idx="1128">
                  <c:v>1824.3295900000001</c:v>
                </c:pt>
                <c:pt idx="1129">
                  <c:v>1822.40112</c:v>
                </c:pt>
                <c:pt idx="1130">
                  <c:v>1820.4726599999999</c:v>
                </c:pt>
                <c:pt idx="1131">
                  <c:v>1818.5441900000001</c:v>
                </c:pt>
                <c:pt idx="1132">
                  <c:v>1816.61572</c:v>
                </c:pt>
                <c:pt idx="1133">
                  <c:v>1814.6872599999999</c:v>
                </c:pt>
                <c:pt idx="1134">
                  <c:v>1812.7587900000001</c:v>
                </c:pt>
                <c:pt idx="1135">
                  <c:v>1810.83032</c:v>
                </c:pt>
                <c:pt idx="1136">
                  <c:v>1808.9018599999999</c:v>
                </c:pt>
                <c:pt idx="1137">
                  <c:v>1806.9733900000001</c:v>
                </c:pt>
                <c:pt idx="1138">
                  <c:v>1805.04492</c:v>
                </c:pt>
                <c:pt idx="1139">
                  <c:v>1803.11646</c:v>
                </c:pt>
                <c:pt idx="1140">
                  <c:v>1801.1879899999999</c:v>
                </c:pt>
                <c:pt idx="1141">
                  <c:v>1799.2595200000001</c:v>
                </c:pt>
                <c:pt idx="1142">
                  <c:v>1797.33105</c:v>
                </c:pt>
                <c:pt idx="1143">
                  <c:v>1795.4025899999999</c:v>
                </c:pt>
                <c:pt idx="1144">
                  <c:v>1793.4741200000001</c:v>
                </c:pt>
                <c:pt idx="1145">
                  <c:v>1791.54565</c:v>
                </c:pt>
                <c:pt idx="1146">
                  <c:v>1789.6171899999999</c:v>
                </c:pt>
                <c:pt idx="1147">
                  <c:v>1787.6887200000001</c:v>
                </c:pt>
                <c:pt idx="1148">
                  <c:v>1785.76025</c:v>
                </c:pt>
                <c:pt idx="1149">
                  <c:v>1783.83179</c:v>
                </c:pt>
                <c:pt idx="1150">
                  <c:v>1781.9033199999999</c:v>
                </c:pt>
                <c:pt idx="1151">
                  <c:v>1779.9748500000001</c:v>
                </c:pt>
                <c:pt idx="1152">
                  <c:v>1778.04639</c:v>
                </c:pt>
                <c:pt idx="1153">
                  <c:v>1776.1179199999999</c:v>
                </c:pt>
                <c:pt idx="1154">
                  <c:v>1774.1894500000001</c:v>
                </c:pt>
                <c:pt idx="1155">
                  <c:v>1772.26099</c:v>
                </c:pt>
                <c:pt idx="1156">
                  <c:v>1770.3325199999999</c:v>
                </c:pt>
                <c:pt idx="1157">
                  <c:v>1768.4040500000001</c:v>
                </c:pt>
                <c:pt idx="1158">
                  <c:v>1766.47559</c:v>
                </c:pt>
                <c:pt idx="1159">
                  <c:v>1764.5471199999999</c:v>
                </c:pt>
                <c:pt idx="1160">
                  <c:v>1762.6186499999999</c:v>
                </c:pt>
                <c:pt idx="1161">
                  <c:v>1760.69019</c:v>
                </c:pt>
                <c:pt idx="1162">
                  <c:v>1758.76172</c:v>
                </c:pt>
                <c:pt idx="1163">
                  <c:v>1756.8332499999999</c:v>
                </c:pt>
                <c:pt idx="1164">
                  <c:v>1754.90479</c:v>
                </c:pt>
                <c:pt idx="1165">
                  <c:v>1752.97632</c:v>
                </c:pt>
                <c:pt idx="1166">
                  <c:v>1751.0478499999999</c:v>
                </c:pt>
                <c:pt idx="1167">
                  <c:v>1749.1193800000001</c:v>
                </c:pt>
                <c:pt idx="1168">
                  <c:v>1747.19092</c:v>
                </c:pt>
                <c:pt idx="1169">
                  <c:v>1745.2624499999999</c:v>
                </c:pt>
                <c:pt idx="1170">
                  <c:v>1743.3339800000001</c:v>
                </c:pt>
                <c:pt idx="1171">
                  <c:v>1741.40552</c:v>
                </c:pt>
                <c:pt idx="1172">
                  <c:v>1739.47705</c:v>
                </c:pt>
                <c:pt idx="1173">
                  <c:v>1737.5485799999999</c:v>
                </c:pt>
                <c:pt idx="1174">
                  <c:v>1735.62012</c:v>
                </c:pt>
                <c:pt idx="1175">
                  <c:v>1733.69165</c:v>
                </c:pt>
                <c:pt idx="1176">
                  <c:v>1731.7631799999999</c:v>
                </c:pt>
                <c:pt idx="1177">
                  <c:v>1729.8347200000001</c:v>
                </c:pt>
                <c:pt idx="1178">
                  <c:v>1727.90625</c:v>
                </c:pt>
                <c:pt idx="1179">
                  <c:v>1725.9777799999999</c:v>
                </c:pt>
                <c:pt idx="1180">
                  <c:v>1724.0493200000001</c:v>
                </c:pt>
                <c:pt idx="1181">
                  <c:v>1722.12085</c:v>
                </c:pt>
                <c:pt idx="1182">
                  <c:v>1720.19238</c:v>
                </c:pt>
                <c:pt idx="1183">
                  <c:v>1718.2639200000001</c:v>
                </c:pt>
                <c:pt idx="1184">
                  <c:v>1716.33545</c:v>
                </c:pt>
                <c:pt idx="1185">
                  <c:v>1714.40698</c:v>
                </c:pt>
                <c:pt idx="1186">
                  <c:v>1712.4785199999999</c:v>
                </c:pt>
                <c:pt idx="1187">
                  <c:v>1710.5500500000001</c:v>
                </c:pt>
                <c:pt idx="1188">
                  <c:v>1708.62158</c:v>
                </c:pt>
                <c:pt idx="1189">
                  <c:v>1706.6931199999999</c:v>
                </c:pt>
                <c:pt idx="1190">
                  <c:v>1704.7646500000001</c:v>
                </c:pt>
                <c:pt idx="1191">
                  <c:v>1702.83618</c:v>
                </c:pt>
                <c:pt idx="1192">
                  <c:v>1700.90771</c:v>
                </c:pt>
                <c:pt idx="1193">
                  <c:v>1698.9792500000001</c:v>
                </c:pt>
                <c:pt idx="1194">
                  <c:v>1697.05078</c:v>
                </c:pt>
                <c:pt idx="1195">
                  <c:v>1695.12231</c:v>
                </c:pt>
                <c:pt idx="1196">
                  <c:v>1693.1938500000001</c:v>
                </c:pt>
                <c:pt idx="1197">
                  <c:v>1691.2653800000001</c:v>
                </c:pt>
                <c:pt idx="1198">
                  <c:v>1689.33691</c:v>
                </c:pt>
                <c:pt idx="1199">
                  <c:v>1687.4084499999999</c:v>
                </c:pt>
                <c:pt idx="1200">
                  <c:v>1685.4799800000001</c:v>
                </c:pt>
                <c:pt idx="1201">
                  <c:v>1683.55151</c:v>
                </c:pt>
                <c:pt idx="1202">
                  <c:v>1681.6230499999999</c:v>
                </c:pt>
                <c:pt idx="1203">
                  <c:v>1679.6945800000001</c:v>
                </c:pt>
                <c:pt idx="1204">
                  <c:v>1677.76611</c:v>
                </c:pt>
                <c:pt idx="1205">
                  <c:v>1675.8376499999999</c:v>
                </c:pt>
                <c:pt idx="1206">
                  <c:v>1673.9091800000001</c:v>
                </c:pt>
                <c:pt idx="1207">
                  <c:v>1671.98071</c:v>
                </c:pt>
                <c:pt idx="1208">
                  <c:v>1670.05225</c:v>
                </c:pt>
                <c:pt idx="1209">
                  <c:v>1668.1237799999999</c:v>
                </c:pt>
                <c:pt idx="1210">
                  <c:v>1666.1953100000001</c:v>
                </c:pt>
                <c:pt idx="1211">
                  <c:v>1664.26685</c:v>
                </c:pt>
                <c:pt idx="1212">
                  <c:v>1662.3383799999999</c:v>
                </c:pt>
                <c:pt idx="1213">
                  <c:v>1660.4099100000001</c:v>
                </c:pt>
                <c:pt idx="1214">
                  <c:v>1658.48145</c:v>
                </c:pt>
                <c:pt idx="1215">
                  <c:v>1656.5529799999999</c:v>
                </c:pt>
                <c:pt idx="1216">
                  <c:v>1654.6245100000001</c:v>
                </c:pt>
                <c:pt idx="1217">
                  <c:v>1652.69604</c:v>
                </c:pt>
                <c:pt idx="1218">
                  <c:v>1650.76758</c:v>
                </c:pt>
                <c:pt idx="1219">
                  <c:v>1648.8391099999999</c:v>
                </c:pt>
                <c:pt idx="1220">
                  <c:v>1646.9106400000001</c:v>
                </c:pt>
                <c:pt idx="1221">
                  <c:v>1644.98218</c:v>
                </c:pt>
                <c:pt idx="1222">
                  <c:v>1643.0537099999999</c:v>
                </c:pt>
                <c:pt idx="1223">
                  <c:v>1641.1252400000001</c:v>
                </c:pt>
                <c:pt idx="1224">
                  <c:v>1639.19678</c:v>
                </c:pt>
                <c:pt idx="1225">
                  <c:v>1637.2683099999999</c:v>
                </c:pt>
                <c:pt idx="1226">
                  <c:v>1635.3398400000001</c:v>
                </c:pt>
                <c:pt idx="1227">
                  <c:v>1633.41138</c:v>
                </c:pt>
                <c:pt idx="1228">
                  <c:v>1631.4829099999999</c:v>
                </c:pt>
                <c:pt idx="1229">
                  <c:v>1629.5544400000001</c:v>
                </c:pt>
                <c:pt idx="1230">
                  <c:v>1627.62598</c:v>
                </c:pt>
                <c:pt idx="1231">
                  <c:v>1625.69751</c:v>
                </c:pt>
                <c:pt idx="1232">
                  <c:v>1623.7690399999999</c:v>
                </c:pt>
                <c:pt idx="1233">
                  <c:v>1621.84058</c:v>
                </c:pt>
                <c:pt idx="1234">
                  <c:v>1619.91211</c:v>
                </c:pt>
                <c:pt idx="1235">
                  <c:v>1617.9836399999999</c:v>
                </c:pt>
                <c:pt idx="1236">
                  <c:v>1616.0551800000001</c:v>
                </c:pt>
                <c:pt idx="1237">
                  <c:v>1614.12671</c:v>
                </c:pt>
                <c:pt idx="1238">
                  <c:v>1612.1982399999999</c:v>
                </c:pt>
                <c:pt idx="1239">
                  <c:v>1610.2697800000001</c:v>
                </c:pt>
                <c:pt idx="1240">
                  <c:v>1608.34131</c:v>
                </c:pt>
                <c:pt idx="1241">
                  <c:v>1606.41284</c:v>
                </c:pt>
                <c:pt idx="1242">
                  <c:v>1604.4843800000001</c:v>
                </c:pt>
                <c:pt idx="1243">
                  <c:v>1602.55591</c:v>
                </c:pt>
                <c:pt idx="1244">
                  <c:v>1600.62744</c:v>
                </c:pt>
                <c:pt idx="1245">
                  <c:v>1598.6989699999999</c:v>
                </c:pt>
                <c:pt idx="1246">
                  <c:v>1596.7705100000001</c:v>
                </c:pt>
                <c:pt idx="1247">
                  <c:v>1594.84204</c:v>
                </c:pt>
                <c:pt idx="1248">
                  <c:v>1592.9135699999999</c:v>
                </c:pt>
                <c:pt idx="1249">
                  <c:v>1590.9851100000001</c:v>
                </c:pt>
                <c:pt idx="1250">
                  <c:v>1589.05664</c:v>
                </c:pt>
                <c:pt idx="1251">
                  <c:v>1587.12817</c:v>
                </c:pt>
                <c:pt idx="1252">
                  <c:v>1585.1997100000001</c:v>
                </c:pt>
                <c:pt idx="1253">
                  <c:v>1583.27124</c:v>
                </c:pt>
                <c:pt idx="1254">
                  <c:v>1581.34277</c:v>
                </c:pt>
                <c:pt idx="1255">
                  <c:v>1579.4143099999999</c:v>
                </c:pt>
                <c:pt idx="1256">
                  <c:v>1577.4858400000001</c:v>
                </c:pt>
                <c:pt idx="1257">
                  <c:v>1575.55737</c:v>
                </c:pt>
                <c:pt idx="1258">
                  <c:v>1573.6289099999999</c:v>
                </c:pt>
                <c:pt idx="1259">
                  <c:v>1571.7004400000001</c:v>
                </c:pt>
                <c:pt idx="1260">
                  <c:v>1569.77197</c:v>
                </c:pt>
                <c:pt idx="1261">
                  <c:v>1567.8435099999999</c:v>
                </c:pt>
                <c:pt idx="1262">
                  <c:v>1565.9150400000001</c:v>
                </c:pt>
                <c:pt idx="1263">
                  <c:v>1563.98657</c:v>
                </c:pt>
                <c:pt idx="1264">
                  <c:v>1562.0581099999999</c:v>
                </c:pt>
                <c:pt idx="1265">
                  <c:v>1560.1296400000001</c:v>
                </c:pt>
                <c:pt idx="1266">
                  <c:v>1558.20117</c:v>
                </c:pt>
                <c:pt idx="1267">
                  <c:v>1556.27271</c:v>
                </c:pt>
                <c:pt idx="1268">
                  <c:v>1554.3442399999999</c:v>
                </c:pt>
                <c:pt idx="1269">
                  <c:v>1552.4157700000001</c:v>
                </c:pt>
                <c:pt idx="1270">
                  <c:v>1550.4873</c:v>
                </c:pt>
                <c:pt idx="1271">
                  <c:v>1548.5588399999999</c:v>
                </c:pt>
                <c:pt idx="1272">
                  <c:v>1546.6303700000001</c:v>
                </c:pt>
                <c:pt idx="1273">
                  <c:v>1544.7019</c:v>
                </c:pt>
                <c:pt idx="1274">
                  <c:v>1542.7734399999999</c:v>
                </c:pt>
                <c:pt idx="1275">
                  <c:v>1540.8449700000001</c:v>
                </c:pt>
                <c:pt idx="1276">
                  <c:v>1538.9165</c:v>
                </c:pt>
                <c:pt idx="1277">
                  <c:v>1536.98804</c:v>
                </c:pt>
                <c:pt idx="1278">
                  <c:v>1535.0595699999999</c:v>
                </c:pt>
                <c:pt idx="1279">
                  <c:v>1533.1311000000001</c:v>
                </c:pt>
                <c:pt idx="1280">
                  <c:v>1531.20264</c:v>
                </c:pt>
                <c:pt idx="1281">
                  <c:v>1529.2741699999999</c:v>
                </c:pt>
                <c:pt idx="1282">
                  <c:v>1527.3457000000001</c:v>
                </c:pt>
                <c:pt idx="1283">
                  <c:v>1525.41724</c:v>
                </c:pt>
                <c:pt idx="1284">
                  <c:v>1523.4887699999999</c:v>
                </c:pt>
                <c:pt idx="1285">
                  <c:v>1521.5603000000001</c:v>
                </c:pt>
                <c:pt idx="1286">
                  <c:v>1519.63184</c:v>
                </c:pt>
                <c:pt idx="1287">
                  <c:v>1517.7033699999999</c:v>
                </c:pt>
                <c:pt idx="1288">
                  <c:v>1515.7748999999999</c:v>
                </c:pt>
                <c:pt idx="1289">
                  <c:v>1513.84644</c:v>
                </c:pt>
                <c:pt idx="1290">
                  <c:v>1511.91797</c:v>
                </c:pt>
                <c:pt idx="1291">
                  <c:v>1509.9894999999999</c:v>
                </c:pt>
                <c:pt idx="1292">
                  <c:v>1508.06104</c:v>
                </c:pt>
                <c:pt idx="1293">
                  <c:v>1506.13257</c:v>
                </c:pt>
                <c:pt idx="1294">
                  <c:v>1504.2040999999999</c:v>
                </c:pt>
                <c:pt idx="1295">
                  <c:v>1502.2756300000001</c:v>
                </c:pt>
                <c:pt idx="1296">
                  <c:v>1500.34717</c:v>
                </c:pt>
                <c:pt idx="1297">
                  <c:v>1498.4186999999999</c:v>
                </c:pt>
                <c:pt idx="1298">
                  <c:v>1496.4902300000001</c:v>
                </c:pt>
                <c:pt idx="1299">
                  <c:v>1494.56177</c:v>
                </c:pt>
                <c:pt idx="1300">
                  <c:v>1492.6333</c:v>
                </c:pt>
                <c:pt idx="1301">
                  <c:v>1490.7048299999999</c:v>
                </c:pt>
                <c:pt idx="1302">
                  <c:v>1488.77637</c:v>
                </c:pt>
                <c:pt idx="1303">
                  <c:v>1486.8479</c:v>
                </c:pt>
                <c:pt idx="1304">
                  <c:v>1484.9194299999999</c:v>
                </c:pt>
                <c:pt idx="1305">
                  <c:v>1482.9909700000001</c:v>
                </c:pt>
                <c:pt idx="1306">
                  <c:v>1481.0625</c:v>
                </c:pt>
                <c:pt idx="1307">
                  <c:v>1479.1340299999999</c:v>
                </c:pt>
                <c:pt idx="1308">
                  <c:v>1477.2055700000001</c:v>
                </c:pt>
                <c:pt idx="1309">
                  <c:v>1475.2771</c:v>
                </c:pt>
                <c:pt idx="1310">
                  <c:v>1473.34863</c:v>
                </c:pt>
                <c:pt idx="1311">
                  <c:v>1471.4201700000001</c:v>
                </c:pt>
                <c:pt idx="1312">
                  <c:v>1469.4917</c:v>
                </c:pt>
                <c:pt idx="1313">
                  <c:v>1467.56323</c:v>
                </c:pt>
                <c:pt idx="1314">
                  <c:v>1465.6347699999999</c:v>
                </c:pt>
                <c:pt idx="1315">
                  <c:v>1463.7063000000001</c:v>
                </c:pt>
                <c:pt idx="1316">
                  <c:v>1461.77783</c:v>
                </c:pt>
                <c:pt idx="1317">
                  <c:v>1459.8493699999999</c:v>
                </c:pt>
                <c:pt idx="1318">
                  <c:v>1457.9209000000001</c:v>
                </c:pt>
                <c:pt idx="1319">
                  <c:v>1455.99243</c:v>
                </c:pt>
                <c:pt idx="1320">
                  <c:v>1454.06396</c:v>
                </c:pt>
                <c:pt idx="1321">
                  <c:v>1452.1355000000001</c:v>
                </c:pt>
                <c:pt idx="1322">
                  <c:v>1450.20703</c:v>
                </c:pt>
                <c:pt idx="1323">
                  <c:v>1448.27856</c:v>
                </c:pt>
                <c:pt idx="1324">
                  <c:v>1446.3501000000001</c:v>
                </c:pt>
                <c:pt idx="1325">
                  <c:v>1444.4216300000001</c:v>
                </c:pt>
                <c:pt idx="1326">
                  <c:v>1442.49316</c:v>
                </c:pt>
                <c:pt idx="1327">
                  <c:v>1440.5646999999999</c:v>
                </c:pt>
                <c:pt idx="1328">
                  <c:v>1438.6362300000001</c:v>
                </c:pt>
                <c:pt idx="1329">
                  <c:v>1436.70776</c:v>
                </c:pt>
                <c:pt idx="1330">
                  <c:v>1434.7792999999999</c:v>
                </c:pt>
                <c:pt idx="1331">
                  <c:v>1432.8508300000001</c:v>
                </c:pt>
                <c:pt idx="1332">
                  <c:v>1430.92236</c:v>
                </c:pt>
                <c:pt idx="1333">
                  <c:v>1428.9938999999999</c:v>
                </c:pt>
                <c:pt idx="1334">
                  <c:v>1427.0654300000001</c:v>
                </c:pt>
                <c:pt idx="1335">
                  <c:v>1425.13696</c:v>
                </c:pt>
                <c:pt idx="1336">
                  <c:v>1423.2085</c:v>
                </c:pt>
                <c:pt idx="1337">
                  <c:v>1421.2800299999999</c:v>
                </c:pt>
                <c:pt idx="1338">
                  <c:v>1419.3515600000001</c:v>
                </c:pt>
                <c:pt idx="1339">
                  <c:v>1417.4231</c:v>
                </c:pt>
                <c:pt idx="1340">
                  <c:v>1415.4946299999999</c:v>
                </c:pt>
                <c:pt idx="1341">
                  <c:v>1413.5661600000001</c:v>
                </c:pt>
                <c:pt idx="1342">
                  <c:v>1411.6377</c:v>
                </c:pt>
                <c:pt idx="1343">
                  <c:v>1409.7092299999999</c:v>
                </c:pt>
                <c:pt idx="1344">
                  <c:v>1407.7807600000001</c:v>
                </c:pt>
                <c:pt idx="1345">
                  <c:v>1405.85229</c:v>
                </c:pt>
                <c:pt idx="1346">
                  <c:v>1403.92383</c:v>
                </c:pt>
                <c:pt idx="1347">
                  <c:v>1401.9953599999999</c:v>
                </c:pt>
                <c:pt idx="1348">
                  <c:v>1400.0668900000001</c:v>
                </c:pt>
                <c:pt idx="1349">
                  <c:v>1398.13843</c:v>
                </c:pt>
                <c:pt idx="1350">
                  <c:v>1396.2099599999999</c:v>
                </c:pt>
                <c:pt idx="1351">
                  <c:v>1394.2814900000001</c:v>
                </c:pt>
                <c:pt idx="1352">
                  <c:v>1392.35303</c:v>
                </c:pt>
                <c:pt idx="1353">
                  <c:v>1390.4245599999999</c:v>
                </c:pt>
                <c:pt idx="1354">
                  <c:v>1388.4960900000001</c:v>
                </c:pt>
                <c:pt idx="1355">
                  <c:v>1386.56763</c:v>
                </c:pt>
                <c:pt idx="1356">
                  <c:v>1384.6391599999999</c:v>
                </c:pt>
                <c:pt idx="1357">
                  <c:v>1382.7106900000001</c:v>
                </c:pt>
                <c:pt idx="1358">
                  <c:v>1380.78223</c:v>
                </c:pt>
                <c:pt idx="1359">
                  <c:v>1378.85376</c:v>
                </c:pt>
                <c:pt idx="1360">
                  <c:v>1376.9252899999999</c:v>
                </c:pt>
                <c:pt idx="1361">
                  <c:v>1374.99683</c:v>
                </c:pt>
                <c:pt idx="1362">
                  <c:v>1373.06836</c:v>
                </c:pt>
                <c:pt idx="1363">
                  <c:v>1371.1398899999999</c:v>
                </c:pt>
                <c:pt idx="1364">
                  <c:v>1369.2114300000001</c:v>
                </c:pt>
                <c:pt idx="1365">
                  <c:v>1367.28296</c:v>
                </c:pt>
                <c:pt idx="1366">
                  <c:v>1365.3544899999999</c:v>
                </c:pt>
                <c:pt idx="1367">
                  <c:v>1363.4260300000001</c:v>
                </c:pt>
                <c:pt idx="1368">
                  <c:v>1361.49756</c:v>
                </c:pt>
                <c:pt idx="1369">
                  <c:v>1359.56909</c:v>
                </c:pt>
                <c:pt idx="1370">
                  <c:v>1357.6406300000001</c:v>
                </c:pt>
                <c:pt idx="1371">
                  <c:v>1355.71216</c:v>
                </c:pt>
                <c:pt idx="1372">
                  <c:v>1353.78369</c:v>
                </c:pt>
                <c:pt idx="1373">
                  <c:v>1351.8552199999999</c:v>
                </c:pt>
                <c:pt idx="1374">
                  <c:v>1349.9267600000001</c:v>
                </c:pt>
                <c:pt idx="1375">
                  <c:v>1347.99829</c:v>
                </c:pt>
                <c:pt idx="1376">
                  <c:v>1346.0698199999999</c:v>
                </c:pt>
                <c:pt idx="1377">
                  <c:v>1344.1413600000001</c:v>
                </c:pt>
                <c:pt idx="1378">
                  <c:v>1342.21289</c:v>
                </c:pt>
                <c:pt idx="1379">
                  <c:v>1340.28442</c:v>
                </c:pt>
                <c:pt idx="1380">
                  <c:v>1338.3559600000001</c:v>
                </c:pt>
                <c:pt idx="1381">
                  <c:v>1336.42749</c:v>
                </c:pt>
                <c:pt idx="1382">
                  <c:v>1334.49902</c:v>
                </c:pt>
                <c:pt idx="1383">
                  <c:v>1332.5705599999999</c:v>
                </c:pt>
                <c:pt idx="1384">
                  <c:v>1330.6420900000001</c:v>
                </c:pt>
                <c:pt idx="1385">
                  <c:v>1328.71362</c:v>
                </c:pt>
                <c:pt idx="1386">
                  <c:v>1326.7851599999999</c:v>
                </c:pt>
                <c:pt idx="1387">
                  <c:v>1324.8566900000001</c:v>
                </c:pt>
                <c:pt idx="1388">
                  <c:v>1322.92822</c:v>
                </c:pt>
                <c:pt idx="1389">
                  <c:v>1320.9997599999999</c:v>
                </c:pt>
                <c:pt idx="1390">
                  <c:v>1319.0712900000001</c:v>
                </c:pt>
                <c:pt idx="1391">
                  <c:v>1317.14282</c:v>
                </c:pt>
                <c:pt idx="1392">
                  <c:v>1315.2143599999999</c:v>
                </c:pt>
                <c:pt idx="1393">
                  <c:v>1313.2858900000001</c:v>
                </c:pt>
                <c:pt idx="1394">
                  <c:v>1311.35742</c:v>
                </c:pt>
                <c:pt idx="1395">
                  <c:v>1309.42896</c:v>
                </c:pt>
                <c:pt idx="1396">
                  <c:v>1307.5004899999999</c:v>
                </c:pt>
                <c:pt idx="1397">
                  <c:v>1305.5720200000001</c:v>
                </c:pt>
                <c:pt idx="1398">
                  <c:v>1303.64355</c:v>
                </c:pt>
                <c:pt idx="1399">
                  <c:v>1301.7150899999999</c:v>
                </c:pt>
                <c:pt idx="1400">
                  <c:v>1299.7866200000001</c:v>
                </c:pt>
                <c:pt idx="1401">
                  <c:v>1297.85815</c:v>
                </c:pt>
                <c:pt idx="1402">
                  <c:v>1295.9296899999999</c:v>
                </c:pt>
                <c:pt idx="1403">
                  <c:v>1294.0012200000001</c:v>
                </c:pt>
                <c:pt idx="1404">
                  <c:v>1292.07275</c:v>
                </c:pt>
                <c:pt idx="1405">
                  <c:v>1290.14429</c:v>
                </c:pt>
                <c:pt idx="1406">
                  <c:v>1288.2158199999999</c:v>
                </c:pt>
                <c:pt idx="1407">
                  <c:v>1286.2873500000001</c:v>
                </c:pt>
                <c:pt idx="1408">
                  <c:v>1284.35889</c:v>
                </c:pt>
                <c:pt idx="1409">
                  <c:v>1282.4304199999999</c:v>
                </c:pt>
                <c:pt idx="1410">
                  <c:v>1280.5019500000001</c:v>
                </c:pt>
                <c:pt idx="1411">
                  <c:v>1278.57349</c:v>
                </c:pt>
                <c:pt idx="1412">
                  <c:v>1276.6450199999999</c:v>
                </c:pt>
                <c:pt idx="1413">
                  <c:v>1274.7165500000001</c:v>
                </c:pt>
                <c:pt idx="1414">
                  <c:v>1272.78809</c:v>
                </c:pt>
                <c:pt idx="1415">
                  <c:v>1270.8596199999999</c:v>
                </c:pt>
                <c:pt idx="1416">
                  <c:v>1268.9311499999999</c:v>
                </c:pt>
                <c:pt idx="1417">
                  <c:v>1267.00269</c:v>
                </c:pt>
                <c:pt idx="1418">
                  <c:v>1265.07422</c:v>
                </c:pt>
                <c:pt idx="1419">
                  <c:v>1263.1457499999999</c:v>
                </c:pt>
                <c:pt idx="1420">
                  <c:v>1261.21729</c:v>
                </c:pt>
                <c:pt idx="1421">
                  <c:v>1259.28882</c:v>
                </c:pt>
                <c:pt idx="1422">
                  <c:v>1257.3603499999999</c:v>
                </c:pt>
                <c:pt idx="1423">
                  <c:v>1255.4318800000001</c:v>
                </c:pt>
                <c:pt idx="1424">
                  <c:v>1253.50342</c:v>
                </c:pt>
                <c:pt idx="1425">
                  <c:v>1251.5749499999999</c:v>
                </c:pt>
                <c:pt idx="1426">
                  <c:v>1249.6464800000001</c:v>
                </c:pt>
                <c:pt idx="1427">
                  <c:v>1247.71802</c:v>
                </c:pt>
                <c:pt idx="1428">
                  <c:v>1245.78955</c:v>
                </c:pt>
                <c:pt idx="1429">
                  <c:v>1243.8610799999999</c:v>
                </c:pt>
                <c:pt idx="1430">
                  <c:v>1241.93262</c:v>
                </c:pt>
                <c:pt idx="1431">
                  <c:v>1240.00415</c:v>
                </c:pt>
                <c:pt idx="1432">
                  <c:v>1238.0756799999999</c:v>
                </c:pt>
                <c:pt idx="1433">
                  <c:v>1236.1472200000001</c:v>
                </c:pt>
                <c:pt idx="1434">
                  <c:v>1234.21875</c:v>
                </c:pt>
                <c:pt idx="1435">
                  <c:v>1232.2902799999999</c:v>
                </c:pt>
                <c:pt idx="1436">
                  <c:v>1230.3618200000001</c:v>
                </c:pt>
                <c:pt idx="1437">
                  <c:v>1228.43335</c:v>
                </c:pt>
                <c:pt idx="1438">
                  <c:v>1226.50488</c:v>
                </c:pt>
                <c:pt idx="1439">
                  <c:v>1224.5764200000001</c:v>
                </c:pt>
                <c:pt idx="1440">
                  <c:v>1222.64795</c:v>
                </c:pt>
                <c:pt idx="1441">
                  <c:v>1220.71948</c:v>
                </c:pt>
                <c:pt idx="1442">
                  <c:v>1218.7910199999999</c:v>
                </c:pt>
                <c:pt idx="1443">
                  <c:v>1216.8625500000001</c:v>
                </c:pt>
                <c:pt idx="1444">
                  <c:v>1214.93408</c:v>
                </c:pt>
                <c:pt idx="1445">
                  <c:v>1213.0056199999999</c:v>
                </c:pt>
                <c:pt idx="1446">
                  <c:v>1211.0771500000001</c:v>
                </c:pt>
                <c:pt idx="1447">
                  <c:v>1209.14868</c:v>
                </c:pt>
                <c:pt idx="1448">
                  <c:v>1207.22021</c:v>
                </c:pt>
                <c:pt idx="1449">
                  <c:v>1205.2917500000001</c:v>
                </c:pt>
                <c:pt idx="1450">
                  <c:v>1203.36328</c:v>
                </c:pt>
                <c:pt idx="1451">
                  <c:v>1201.43481</c:v>
                </c:pt>
                <c:pt idx="1452">
                  <c:v>1199.5063500000001</c:v>
                </c:pt>
                <c:pt idx="1453">
                  <c:v>1197.5778800000001</c:v>
                </c:pt>
                <c:pt idx="1454">
                  <c:v>1195.64941</c:v>
                </c:pt>
                <c:pt idx="1455">
                  <c:v>1193.7209499999999</c:v>
                </c:pt>
                <c:pt idx="1456">
                  <c:v>1191.7924800000001</c:v>
                </c:pt>
                <c:pt idx="1457">
                  <c:v>1189.86401</c:v>
                </c:pt>
                <c:pt idx="1458">
                  <c:v>1187.9355499999999</c:v>
                </c:pt>
                <c:pt idx="1459">
                  <c:v>1186.0070800000001</c:v>
                </c:pt>
                <c:pt idx="1460">
                  <c:v>1184.07861</c:v>
                </c:pt>
                <c:pt idx="1461">
                  <c:v>1182.1501499999999</c:v>
                </c:pt>
                <c:pt idx="1462">
                  <c:v>1180.2216800000001</c:v>
                </c:pt>
                <c:pt idx="1463">
                  <c:v>1178.29321</c:v>
                </c:pt>
                <c:pt idx="1464">
                  <c:v>1176.36475</c:v>
                </c:pt>
                <c:pt idx="1465">
                  <c:v>1174.4362799999999</c:v>
                </c:pt>
                <c:pt idx="1466">
                  <c:v>1172.5078100000001</c:v>
                </c:pt>
                <c:pt idx="1467">
                  <c:v>1170.57935</c:v>
                </c:pt>
                <c:pt idx="1468">
                  <c:v>1168.6508799999999</c:v>
                </c:pt>
                <c:pt idx="1469">
                  <c:v>1166.7224100000001</c:v>
                </c:pt>
                <c:pt idx="1470">
                  <c:v>1164.79395</c:v>
                </c:pt>
                <c:pt idx="1471">
                  <c:v>1162.8654799999999</c:v>
                </c:pt>
                <c:pt idx="1472">
                  <c:v>1160.9370100000001</c:v>
                </c:pt>
                <c:pt idx="1473">
                  <c:v>1159.00854</c:v>
                </c:pt>
                <c:pt idx="1474">
                  <c:v>1157.08008</c:v>
                </c:pt>
                <c:pt idx="1475">
                  <c:v>1155.1516099999999</c:v>
                </c:pt>
                <c:pt idx="1476">
                  <c:v>1153.2231400000001</c:v>
                </c:pt>
                <c:pt idx="1477">
                  <c:v>1151.29468</c:v>
                </c:pt>
                <c:pt idx="1478">
                  <c:v>1149.3662099999999</c:v>
                </c:pt>
                <c:pt idx="1479">
                  <c:v>1147.4377400000001</c:v>
                </c:pt>
                <c:pt idx="1480">
                  <c:v>1145.50928</c:v>
                </c:pt>
                <c:pt idx="1481">
                  <c:v>1143.5808099999999</c:v>
                </c:pt>
                <c:pt idx="1482">
                  <c:v>1141.6523400000001</c:v>
                </c:pt>
                <c:pt idx="1483">
                  <c:v>1139.72388</c:v>
                </c:pt>
                <c:pt idx="1484">
                  <c:v>1137.7954099999999</c:v>
                </c:pt>
                <c:pt idx="1485">
                  <c:v>1135.8669400000001</c:v>
                </c:pt>
                <c:pt idx="1486">
                  <c:v>1133.93848</c:v>
                </c:pt>
                <c:pt idx="1487">
                  <c:v>1132.01001</c:v>
                </c:pt>
                <c:pt idx="1488">
                  <c:v>1130.0815399999999</c:v>
                </c:pt>
                <c:pt idx="1489">
                  <c:v>1128.15308</c:v>
                </c:pt>
                <c:pt idx="1490">
                  <c:v>1126.22461</c:v>
                </c:pt>
                <c:pt idx="1491">
                  <c:v>1124.2961399999999</c:v>
                </c:pt>
                <c:pt idx="1492">
                  <c:v>1122.3676800000001</c:v>
                </c:pt>
                <c:pt idx="1493">
                  <c:v>1120.43921</c:v>
                </c:pt>
                <c:pt idx="1494">
                  <c:v>1118.5107399999999</c:v>
                </c:pt>
                <c:pt idx="1495">
                  <c:v>1116.5822800000001</c:v>
                </c:pt>
                <c:pt idx="1496">
                  <c:v>1114.65381</c:v>
                </c:pt>
                <c:pt idx="1497">
                  <c:v>1112.72534</c:v>
                </c:pt>
                <c:pt idx="1498">
                  <c:v>1110.7968800000001</c:v>
                </c:pt>
                <c:pt idx="1499">
                  <c:v>1108.86841</c:v>
                </c:pt>
                <c:pt idx="1500">
                  <c:v>1106.93994</c:v>
                </c:pt>
                <c:pt idx="1501">
                  <c:v>1105.0114699999999</c:v>
                </c:pt>
                <c:pt idx="1502">
                  <c:v>1103.0830100000001</c:v>
                </c:pt>
                <c:pt idx="1503">
                  <c:v>1101.15454</c:v>
                </c:pt>
                <c:pt idx="1504">
                  <c:v>1099.2260699999999</c:v>
                </c:pt>
                <c:pt idx="1505">
                  <c:v>1097.2976100000001</c:v>
                </c:pt>
                <c:pt idx="1506">
                  <c:v>1095.36914</c:v>
                </c:pt>
                <c:pt idx="1507">
                  <c:v>1093.44067</c:v>
                </c:pt>
                <c:pt idx="1508">
                  <c:v>1091.5122100000001</c:v>
                </c:pt>
                <c:pt idx="1509">
                  <c:v>1089.58374</c:v>
                </c:pt>
                <c:pt idx="1510">
                  <c:v>1087.65527</c:v>
                </c:pt>
                <c:pt idx="1511">
                  <c:v>1085.7268099999999</c:v>
                </c:pt>
                <c:pt idx="1512">
                  <c:v>1083.7983400000001</c:v>
                </c:pt>
                <c:pt idx="1513">
                  <c:v>1081.86987</c:v>
                </c:pt>
                <c:pt idx="1514">
                  <c:v>1079.9414099999999</c:v>
                </c:pt>
                <c:pt idx="1515">
                  <c:v>1078.0129400000001</c:v>
                </c:pt>
                <c:pt idx="1516">
                  <c:v>1076.08447</c:v>
                </c:pt>
                <c:pt idx="1517">
                  <c:v>1074.1560099999999</c:v>
                </c:pt>
                <c:pt idx="1518">
                  <c:v>1072.2275400000001</c:v>
                </c:pt>
                <c:pt idx="1519">
                  <c:v>1070.29907</c:v>
                </c:pt>
                <c:pt idx="1520">
                  <c:v>1068.3706099999999</c:v>
                </c:pt>
                <c:pt idx="1521">
                  <c:v>1066.4421400000001</c:v>
                </c:pt>
                <c:pt idx="1522">
                  <c:v>1064.51367</c:v>
                </c:pt>
                <c:pt idx="1523">
                  <c:v>1062.58521</c:v>
                </c:pt>
                <c:pt idx="1524">
                  <c:v>1060.6567399999999</c:v>
                </c:pt>
                <c:pt idx="1525">
                  <c:v>1058.7282700000001</c:v>
                </c:pt>
                <c:pt idx="1526">
                  <c:v>1056.7998</c:v>
                </c:pt>
                <c:pt idx="1527">
                  <c:v>1054.8713399999999</c:v>
                </c:pt>
                <c:pt idx="1528">
                  <c:v>1052.9428700000001</c:v>
                </c:pt>
                <c:pt idx="1529">
                  <c:v>1051.0144</c:v>
                </c:pt>
                <c:pt idx="1530">
                  <c:v>1049.0859399999999</c:v>
                </c:pt>
                <c:pt idx="1531">
                  <c:v>1047.1574700000001</c:v>
                </c:pt>
                <c:pt idx="1532">
                  <c:v>1045.229</c:v>
                </c:pt>
                <c:pt idx="1533">
                  <c:v>1043.30054</c:v>
                </c:pt>
                <c:pt idx="1534">
                  <c:v>1041.3720699999999</c:v>
                </c:pt>
                <c:pt idx="1535">
                  <c:v>1039.4436000000001</c:v>
                </c:pt>
                <c:pt idx="1536">
                  <c:v>1037.51514</c:v>
                </c:pt>
                <c:pt idx="1537">
                  <c:v>1035.5866699999999</c:v>
                </c:pt>
                <c:pt idx="1538">
                  <c:v>1033.6582000000001</c:v>
                </c:pt>
                <c:pt idx="1539">
                  <c:v>1031.72974</c:v>
                </c:pt>
                <c:pt idx="1540">
                  <c:v>1029.8012699999999</c:v>
                </c:pt>
                <c:pt idx="1541">
                  <c:v>1027.8728000000001</c:v>
                </c:pt>
                <c:pt idx="1542">
                  <c:v>1025.94434</c:v>
                </c:pt>
                <c:pt idx="1543">
                  <c:v>1024.0158699999999</c:v>
                </c:pt>
                <c:pt idx="1544">
                  <c:v>1022.0874</c:v>
                </c:pt>
                <c:pt idx="1545">
                  <c:v>1020.15894</c:v>
                </c:pt>
                <c:pt idx="1546">
                  <c:v>1018.23047</c:v>
                </c:pt>
                <c:pt idx="1547">
                  <c:v>1016.302</c:v>
                </c:pt>
                <c:pt idx="1548">
                  <c:v>1014.37354</c:v>
                </c:pt>
                <c:pt idx="1549">
                  <c:v>1012.44507</c:v>
                </c:pt>
                <c:pt idx="1550">
                  <c:v>1010.5166</c:v>
                </c:pt>
                <c:pt idx="1551">
                  <c:v>1008.58813</c:v>
                </c:pt>
                <c:pt idx="1552">
                  <c:v>1006.65967</c:v>
                </c:pt>
                <c:pt idx="1553">
                  <c:v>1004.7311999999999</c:v>
                </c:pt>
                <c:pt idx="1554">
                  <c:v>1002.80273</c:v>
                </c:pt>
                <c:pt idx="1555">
                  <c:v>1000.87427</c:v>
                </c:pt>
                <c:pt idx="1556">
                  <c:v>998.94579999999996</c:v>
                </c:pt>
                <c:pt idx="1557">
                  <c:v>997.01733000000002</c:v>
                </c:pt>
                <c:pt idx="1558">
                  <c:v>995.08887000000004</c:v>
                </c:pt>
                <c:pt idx="1559">
                  <c:v>993.16039999999998</c:v>
                </c:pt>
                <c:pt idx="1560">
                  <c:v>991.23193000000003</c:v>
                </c:pt>
                <c:pt idx="1561">
                  <c:v>989.30346999999995</c:v>
                </c:pt>
                <c:pt idx="1562">
                  <c:v>987.375</c:v>
                </c:pt>
                <c:pt idx="1563">
                  <c:v>985.44653000000005</c:v>
                </c:pt>
                <c:pt idx="1564">
                  <c:v>983.51806999999997</c:v>
                </c:pt>
                <c:pt idx="1565">
                  <c:v>981.58960000000002</c:v>
                </c:pt>
                <c:pt idx="1566">
                  <c:v>979.66112999999996</c:v>
                </c:pt>
                <c:pt idx="1567">
                  <c:v>977.73266999999998</c:v>
                </c:pt>
                <c:pt idx="1568">
                  <c:v>975.80420000000004</c:v>
                </c:pt>
                <c:pt idx="1569">
                  <c:v>973.87572999999998</c:v>
                </c:pt>
                <c:pt idx="1570">
                  <c:v>971.94727</c:v>
                </c:pt>
                <c:pt idx="1571">
                  <c:v>970.01880000000006</c:v>
                </c:pt>
                <c:pt idx="1572">
                  <c:v>968.09032999999999</c:v>
                </c:pt>
                <c:pt idx="1573">
                  <c:v>966.16187000000002</c:v>
                </c:pt>
                <c:pt idx="1574">
                  <c:v>964.23339999999996</c:v>
                </c:pt>
                <c:pt idx="1575">
                  <c:v>962.30493000000001</c:v>
                </c:pt>
                <c:pt idx="1576">
                  <c:v>960.37645999999995</c:v>
                </c:pt>
                <c:pt idx="1577">
                  <c:v>958.44799999999998</c:v>
                </c:pt>
                <c:pt idx="1578">
                  <c:v>956.51953000000003</c:v>
                </c:pt>
                <c:pt idx="1579">
                  <c:v>954.59105999999997</c:v>
                </c:pt>
                <c:pt idx="1580">
                  <c:v>952.6626</c:v>
                </c:pt>
                <c:pt idx="1581">
                  <c:v>950.73413000000005</c:v>
                </c:pt>
                <c:pt idx="1582">
                  <c:v>948.80565999999999</c:v>
                </c:pt>
                <c:pt idx="1583">
                  <c:v>946.87720000000002</c:v>
                </c:pt>
                <c:pt idx="1584">
                  <c:v>944.94872999999995</c:v>
                </c:pt>
                <c:pt idx="1585">
                  <c:v>943.02026000000001</c:v>
                </c:pt>
                <c:pt idx="1586">
                  <c:v>941.09180000000003</c:v>
                </c:pt>
                <c:pt idx="1587">
                  <c:v>939.16332999999997</c:v>
                </c:pt>
                <c:pt idx="1588">
                  <c:v>937.23486000000003</c:v>
                </c:pt>
                <c:pt idx="1589">
                  <c:v>935.30640000000005</c:v>
                </c:pt>
                <c:pt idx="1590">
                  <c:v>933.37792999999999</c:v>
                </c:pt>
                <c:pt idx="1591">
                  <c:v>931.44946000000004</c:v>
                </c:pt>
                <c:pt idx="1592">
                  <c:v>929.52099999999996</c:v>
                </c:pt>
                <c:pt idx="1593">
                  <c:v>927.59253000000001</c:v>
                </c:pt>
                <c:pt idx="1594">
                  <c:v>925.66405999999995</c:v>
                </c:pt>
                <c:pt idx="1595">
                  <c:v>923.73559999999998</c:v>
                </c:pt>
                <c:pt idx="1596">
                  <c:v>921.80713000000003</c:v>
                </c:pt>
                <c:pt idx="1597">
                  <c:v>919.87865999999997</c:v>
                </c:pt>
                <c:pt idx="1598">
                  <c:v>917.9502</c:v>
                </c:pt>
                <c:pt idx="1599">
                  <c:v>916.02173000000005</c:v>
                </c:pt>
                <c:pt idx="1600">
                  <c:v>914.09325999999999</c:v>
                </c:pt>
                <c:pt idx="1601">
                  <c:v>912.16479000000004</c:v>
                </c:pt>
                <c:pt idx="1602">
                  <c:v>910.23632999999995</c:v>
                </c:pt>
                <c:pt idx="1603">
                  <c:v>908.30786000000001</c:v>
                </c:pt>
                <c:pt idx="1604">
                  <c:v>906.37938999999994</c:v>
                </c:pt>
                <c:pt idx="1605">
                  <c:v>904.45092999999997</c:v>
                </c:pt>
                <c:pt idx="1606">
                  <c:v>902.52246000000002</c:v>
                </c:pt>
                <c:pt idx="1607">
                  <c:v>900.59398999999996</c:v>
                </c:pt>
                <c:pt idx="1608">
                  <c:v>898.66552999999999</c:v>
                </c:pt>
                <c:pt idx="1609">
                  <c:v>896.73706000000004</c:v>
                </c:pt>
                <c:pt idx="1610">
                  <c:v>894.80858999999998</c:v>
                </c:pt>
                <c:pt idx="1611">
                  <c:v>892.88013000000001</c:v>
                </c:pt>
                <c:pt idx="1612">
                  <c:v>890.95165999999995</c:v>
                </c:pt>
                <c:pt idx="1613">
                  <c:v>889.02319</c:v>
                </c:pt>
                <c:pt idx="1614">
                  <c:v>887.09473000000003</c:v>
                </c:pt>
                <c:pt idx="1615">
                  <c:v>885.16625999999997</c:v>
                </c:pt>
                <c:pt idx="1616">
                  <c:v>883.23779000000002</c:v>
                </c:pt>
                <c:pt idx="1617">
                  <c:v>881.30933000000005</c:v>
                </c:pt>
                <c:pt idx="1618">
                  <c:v>879.38085999999998</c:v>
                </c:pt>
                <c:pt idx="1619">
                  <c:v>877.45239000000004</c:v>
                </c:pt>
                <c:pt idx="1620">
                  <c:v>875.52392999999995</c:v>
                </c:pt>
                <c:pt idx="1621">
                  <c:v>873.59546</c:v>
                </c:pt>
                <c:pt idx="1622">
                  <c:v>871.66699000000006</c:v>
                </c:pt>
                <c:pt idx="1623">
                  <c:v>869.73852999999997</c:v>
                </c:pt>
                <c:pt idx="1624">
                  <c:v>867.81006000000002</c:v>
                </c:pt>
                <c:pt idx="1625">
                  <c:v>865.88158999999996</c:v>
                </c:pt>
                <c:pt idx="1626">
                  <c:v>863.95312999999999</c:v>
                </c:pt>
                <c:pt idx="1627">
                  <c:v>862.02466000000004</c:v>
                </c:pt>
                <c:pt idx="1628">
                  <c:v>860.09618999999998</c:v>
                </c:pt>
                <c:pt idx="1629">
                  <c:v>858.16772000000003</c:v>
                </c:pt>
                <c:pt idx="1630">
                  <c:v>856.23925999999994</c:v>
                </c:pt>
                <c:pt idx="1631">
                  <c:v>854.31079</c:v>
                </c:pt>
                <c:pt idx="1632">
                  <c:v>852.38232000000005</c:v>
                </c:pt>
                <c:pt idx="1633">
                  <c:v>850.45385999999996</c:v>
                </c:pt>
                <c:pt idx="1634">
                  <c:v>848.52539000000002</c:v>
                </c:pt>
                <c:pt idx="1635">
                  <c:v>846.59691999999995</c:v>
                </c:pt>
                <c:pt idx="1636">
                  <c:v>844.66845999999998</c:v>
                </c:pt>
                <c:pt idx="1637">
                  <c:v>842.73999000000003</c:v>
                </c:pt>
                <c:pt idx="1638">
                  <c:v>840.81151999999997</c:v>
                </c:pt>
                <c:pt idx="1639">
                  <c:v>838.88306</c:v>
                </c:pt>
                <c:pt idx="1640">
                  <c:v>836.95459000000005</c:v>
                </c:pt>
                <c:pt idx="1641">
                  <c:v>835.02611999999999</c:v>
                </c:pt>
                <c:pt idx="1642">
                  <c:v>833.09766000000002</c:v>
                </c:pt>
                <c:pt idx="1643">
                  <c:v>831.16918999999996</c:v>
                </c:pt>
                <c:pt idx="1644">
                  <c:v>829.24072000000001</c:v>
                </c:pt>
                <c:pt idx="1645">
                  <c:v>827.31226000000004</c:v>
                </c:pt>
                <c:pt idx="1646">
                  <c:v>825.38378999999998</c:v>
                </c:pt>
                <c:pt idx="1647">
                  <c:v>823.45532000000003</c:v>
                </c:pt>
                <c:pt idx="1648">
                  <c:v>821.52686000000006</c:v>
                </c:pt>
                <c:pt idx="1649">
                  <c:v>819.59838999999999</c:v>
                </c:pt>
                <c:pt idx="1650">
                  <c:v>817.66992000000005</c:v>
                </c:pt>
                <c:pt idx="1651">
                  <c:v>815.74145999999996</c:v>
                </c:pt>
                <c:pt idx="1652">
                  <c:v>813.81299000000001</c:v>
                </c:pt>
                <c:pt idx="1653">
                  <c:v>811.88451999999995</c:v>
                </c:pt>
                <c:pt idx="1654">
                  <c:v>809.95605</c:v>
                </c:pt>
                <c:pt idx="1655">
                  <c:v>808.02759000000003</c:v>
                </c:pt>
                <c:pt idx="1656">
                  <c:v>806.09911999999997</c:v>
                </c:pt>
                <c:pt idx="1657">
                  <c:v>804.17065000000002</c:v>
                </c:pt>
                <c:pt idx="1658">
                  <c:v>802.24219000000005</c:v>
                </c:pt>
              </c:numCache>
            </c:numRef>
          </c:xVal>
          <c:yVal>
            <c:numRef>
              <c:f>LIPO!$O$3:$O$1661</c:f>
              <c:numCache>
                <c:formatCode>General</c:formatCode>
                <c:ptCount val="1659"/>
                <c:pt idx="0">
                  <c:v>4.5576823590274184E-4</c:v>
                </c:pt>
                <c:pt idx="1">
                  <c:v>4.5576823590274184E-4</c:v>
                </c:pt>
                <c:pt idx="2">
                  <c:v>4.5576823590274184E-4</c:v>
                </c:pt>
                <c:pt idx="3">
                  <c:v>4.5576823590274184E-4</c:v>
                </c:pt>
                <c:pt idx="4">
                  <c:v>4.5576823590274184E-4</c:v>
                </c:pt>
                <c:pt idx="5">
                  <c:v>4.5576823590274184E-4</c:v>
                </c:pt>
                <c:pt idx="6">
                  <c:v>4.5576823590274184E-4</c:v>
                </c:pt>
                <c:pt idx="7">
                  <c:v>4.8995085359544743E-4</c:v>
                </c:pt>
                <c:pt idx="8">
                  <c:v>6.0389291257113289E-4</c:v>
                </c:pt>
                <c:pt idx="9">
                  <c:v>7.9759441282979823E-4</c:v>
                </c:pt>
                <c:pt idx="10">
                  <c:v>9.9129591308846346E-4</c:v>
                </c:pt>
                <c:pt idx="11">
                  <c:v>1.1508147956544232E-3</c:v>
                </c:pt>
                <c:pt idx="12">
                  <c:v>1.2533626487325402E-3</c:v>
                </c:pt>
                <c:pt idx="13">
                  <c:v>1.3673047077082253E-3</c:v>
                </c:pt>
                <c:pt idx="14">
                  <c:v>1.5496120020693223E-3</c:v>
                </c:pt>
                <c:pt idx="15">
                  <c:v>1.8230729436109674E-3</c:v>
                </c:pt>
                <c:pt idx="16">
                  <c:v>2.153504914640455E-3</c:v>
                </c:pt>
                <c:pt idx="17">
                  <c:v>2.4497542679772374E-3</c:v>
                </c:pt>
                <c:pt idx="18">
                  <c:v>2.6890325918261771E-3</c:v>
                </c:pt>
                <c:pt idx="19">
                  <c:v>2.8941282979824106E-3</c:v>
                </c:pt>
                <c:pt idx="20">
                  <c:v>3.1561950336264871E-3</c:v>
                </c:pt>
                <c:pt idx="21">
                  <c:v>3.463838592860838E-3</c:v>
                </c:pt>
                <c:pt idx="22">
                  <c:v>3.7942705638903257E-3</c:v>
                </c:pt>
                <c:pt idx="23">
                  <c:v>4.0677315054319704E-3</c:v>
                </c:pt>
                <c:pt idx="24">
                  <c:v>4.2842214174857729E-3</c:v>
                </c:pt>
                <c:pt idx="25">
                  <c:v>4.5007113295395763E-3</c:v>
                </c:pt>
                <c:pt idx="26">
                  <c:v>4.774172271081221E-3</c:v>
                </c:pt>
                <c:pt idx="27">
                  <c:v>5.0932100362131401E-3</c:v>
                </c:pt>
                <c:pt idx="28">
                  <c:v>5.3894593895499219E-3</c:v>
                </c:pt>
                <c:pt idx="29">
                  <c:v>5.5945550957061559E-3</c:v>
                </c:pt>
                <c:pt idx="30">
                  <c:v>5.7312855664769782E-3</c:v>
                </c:pt>
                <c:pt idx="31">
                  <c:v>5.9477754785307807E-3</c:v>
                </c:pt>
                <c:pt idx="32">
                  <c:v>6.2440248318675626E-3</c:v>
                </c:pt>
                <c:pt idx="33">
                  <c:v>6.5630625969994826E-3</c:v>
                </c:pt>
                <c:pt idx="34">
                  <c:v>6.8593119503362644E-3</c:v>
                </c:pt>
                <c:pt idx="35">
                  <c:v>7.1099844800827728E-3</c:v>
                </c:pt>
                <c:pt idx="36">
                  <c:v>7.3492628039317116E-3</c:v>
                </c:pt>
                <c:pt idx="37">
                  <c:v>7.6341179513709258E-3</c:v>
                </c:pt>
                <c:pt idx="38">
                  <c:v>7.975944128297982E-3</c:v>
                </c:pt>
                <c:pt idx="39">
                  <c:v>8.3177703052250383E-3</c:v>
                </c:pt>
                <c:pt idx="40">
                  <c:v>8.5684428349715458E-3</c:v>
                </c:pt>
                <c:pt idx="41">
                  <c:v>8.705173305742369E-3</c:v>
                </c:pt>
                <c:pt idx="42">
                  <c:v>8.8077211588204855E-3</c:v>
                </c:pt>
                <c:pt idx="43">
                  <c:v>8.8874806001034649E-3</c:v>
                </c:pt>
                <c:pt idx="44">
                  <c:v>8.819115364718055E-3</c:v>
                </c:pt>
                <c:pt idx="45">
                  <c:v>8.6254138644593897E-3</c:v>
                </c:pt>
                <c:pt idx="46">
                  <c:v>8.5342602172788409E-3</c:v>
                </c:pt>
                <c:pt idx="47">
                  <c:v>8.6595964821520946E-3</c:v>
                </c:pt>
                <c:pt idx="48">
                  <c:v>9.0014226590791526E-3</c:v>
                </c:pt>
                <c:pt idx="49">
                  <c:v>9.3888256595964833E-3</c:v>
                </c:pt>
                <c:pt idx="50">
                  <c:v>9.6167097775478518E-3</c:v>
                </c:pt>
                <c:pt idx="51">
                  <c:v>9.7078634247284006E-3</c:v>
                </c:pt>
                <c:pt idx="52">
                  <c:v>9.7990170719089494E-3</c:v>
                </c:pt>
                <c:pt idx="53">
                  <c:v>9.7876228660113817E-3</c:v>
                </c:pt>
                <c:pt idx="54">
                  <c:v>9.6167097775478518E-3</c:v>
                </c:pt>
                <c:pt idx="55">
                  <c:v>9.3774314536989121E-3</c:v>
                </c:pt>
                <c:pt idx="56">
                  <c:v>9.0811821003621302E-3</c:v>
                </c:pt>
                <c:pt idx="57">
                  <c:v>8.8305095706156227E-3</c:v>
                </c:pt>
                <c:pt idx="58">
                  <c:v>8.8077211588204855E-3</c:v>
                </c:pt>
                <c:pt idx="59">
                  <c:v>8.8988748060010343E-3</c:v>
                </c:pt>
                <c:pt idx="60">
                  <c:v>9.0014226590791526E-3</c:v>
                </c:pt>
                <c:pt idx="61">
                  <c:v>8.8760863942058971E-3</c:v>
                </c:pt>
                <c:pt idx="62">
                  <c:v>8.4431065700982921E-3</c:v>
                </c:pt>
                <c:pt idx="63">
                  <c:v>8.1012803931712358E-3</c:v>
                </c:pt>
                <c:pt idx="64">
                  <c:v>7.9189730988101382E-3</c:v>
                </c:pt>
                <c:pt idx="65">
                  <c:v>7.6683005690636307E-3</c:v>
                </c:pt>
                <c:pt idx="66">
                  <c:v>7.4176280393171232E-3</c:v>
                </c:pt>
                <c:pt idx="67">
                  <c:v>7.3378685980341439E-3</c:v>
                </c:pt>
                <c:pt idx="68">
                  <c:v>7.3150801862390067E-3</c:v>
                </c:pt>
                <c:pt idx="69">
                  <c:v>7.1327728918779091E-3</c:v>
                </c:pt>
                <c:pt idx="70">
                  <c:v>6.4149379203310907E-3</c:v>
                </c:pt>
                <c:pt idx="71">
                  <c:v>5.4008535954474905E-3</c:v>
                </c:pt>
                <c:pt idx="72">
                  <c:v>4.7627780651836515E-3</c:v>
                </c:pt>
                <c:pt idx="73">
                  <c:v>4.3981634764614589E-3</c:v>
                </c:pt>
                <c:pt idx="74">
                  <c:v>4.1474909467149506E-3</c:v>
                </c:pt>
                <c:pt idx="75">
                  <c:v>4.0335488877392654E-3</c:v>
                </c:pt>
                <c:pt idx="76">
                  <c:v>3.9537894464562852E-3</c:v>
                </c:pt>
                <c:pt idx="77">
                  <c:v>3.8398473874806001E-3</c:v>
                </c:pt>
                <c:pt idx="78">
                  <c:v>3.7145111226073459E-3</c:v>
                </c:pt>
                <c:pt idx="79">
                  <c:v>3.5663864459389545E-3</c:v>
                </c:pt>
                <c:pt idx="80">
                  <c:v>3.4296559751681322E-3</c:v>
                </c:pt>
                <c:pt idx="81">
                  <c:v>3.0308587687532334E-3</c:v>
                </c:pt>
                <c:pt idx="82">
                  <c:v>2.2446585618210034E-3</c:v>
                </c:pt>
                <c:pt idx="83">
                  <c:v>1.7888903259182616E-3</c:v>
                </c:pt>
                <c:pt idx="84">
                  <c:v>1.9028323848939471E-3</c:v>
                </c:pt>
                <c:pt idx="85">
                  <c:v>2.1307165028453178E-3</c:v>
                </c:pt>
                <c:pt idx="86">
                  <c:v>2.1990817382307295E-3</c:v>
                </c:pt>
                <c:pt idx="87">
                  <c:v>1.9711976202793583E-3</c:v>
                </c:pt>
                <c:pt idx="88">
                  <c:v>1.6977366787377132E-3</c:v>
                </c:pt>
                <c:pt idx="89">
                  <c:v>1.4926409725814795E-3</c:v>
                </c:pt>
                <c:pt idx="90">
                  <c:v>1.1736032074495604E-3</c:v>
                </c:pt>
                <c:pt idx="91">
                  <c:v>9.7990170719089486E-4</c:v>
                </c:pt>
                <c:pt idx="92">
                  <c:v>1.1166321779617174E-3</c:v>
                </c:pt>
                <c:pt idx="93">
                  <c:v>1.3445162959130885E-3</c:v>
                </c:pt>
                <c:pt idx="94">
                  <c:v>1.4926409725814795E-3</c:v>
                </c:pt>
                <c:pt idx="95">
                  <c:v>1.6065830315571651E-3</c:v>
                </c:pt>
                <c:pt idx="96">
                  <c:v>1.7433135023279874E-3</c:v>
                </c:pt>
                <c:pt idx="97">
                  <c:v>1.7205250905328504E-3</c:v>
                </c:pt>
                <c:pt idx="98">
                  <c:v>1.4698525607863423E-3</c:v>
                </c:pt>
                <c:pt idx="99">
                  <c:v>1.230574236937403E-3</c:v>
                </c:pt>
                <c:pt idx="100">
                  <c:v>1.2077858251422658E-3</c:v>
                </c:pt>
                <c:pt idx="101">
                  <c:v>1.3445162959130885E-3</c:v>
                </c:pt>
                <c:pt idx="102">
                  <c:v>1.5040351784790481E-3</c:v>
                </c:pt>
                <c:pt idx="103">
                  <c:v>1.8116787377133988E-3</c:v>
                </c:pt>
                <c:pt idx="104">
                  <c:v>2.2446585618210034E-3</c:v>
                </c:pt>
                <c:pt idx="105">
                  <c:v>2.5409079151577857E-3</c:v>
                </c:pt>
                <c:pt idx="106">
                  <c:v>2.5864847387480597E-3</c:v>
                </c:pt>
                <c:pt idx="107">
                  <c:v>2.5750905328504911E-3</c:v>
                </c:pt>
                <c:pt idx="108">
                  <c:v>2.5978789446456283E-3</c:v>
                </c:pt>
                <c:pt idx="109">
                  <c:v>2.518119503362649E-3</c:v>
                </c:pt>
                <c:pt idx="110">
                  <c:v>2.5409079151577857E-3</c:v>
                </c:pt>
                <c:pt idx="111">
                  <c:v>2.7915804449042936E-3</c:v>
                </c:pt>
                <c:pt idx="112">
                  <c:v>3.0650413864459387E-3</c:v>
                </c:pt>
                <c:pt idx="113">
                  <c:v>3.2815312984997413E-3</c:v>
                </c:pt>
                <c:pt idx="114">
                  <c:v>3.463838592860838E-3</c:v>
                </c:pt>
                <c:pt idx="115">
                  <c:v>3.7031169167097773E-3</c:v>
                </c:pt>
                <c:pt idx="116">
                  <c:v>4.0221546818416968E-3</c:v>
                </c:pt>
                <c:pt idx="117">
                  <c:v>4.2956156233833415E-3</c:v>
                </c:pt>
                <c:pt idx="118">
                  <c:v>4.4893171236420068E-3</c:v>
                </c:pt>
                <c:pt idx="119">
                  <c:v>4.62604759441283E-3</c:v>
                </c:pt>
                <c:pt idx="120">
                  <c:v>4.8197490946714954E-3</c:v>
                </c:pt>
                <c:pt idx="121">
                  <c:v>5.1729694774961194E-3</c:v>
                </c:pt>
                <c:pt idx="122">
                  <c:v>5.5717666839110195E-3</c:v>
                </c:pt>
                <c:pt idx="123">
                  <c:v>5.6743145369891361E-3</c:v>
                </c:pt>
                <c:pt idx="124">
                  <c:v>5.6287377133988617E-3</c:v>
                </c:pt>
                <c:pt idx="125">
                  <c:v>5.9021986549405063E-3</c:v>
                </c:pt>
                <c:pt idx="126">
                  <c:v>6.4149379203310907E-3</c:v>
                </c:pt>
                <c:pt idx="127">
                  <c:v>6.9846482152095182E-3</c:v>
                </c:pt>
                <c:pt idx="128">
                  <c:v>7.862002069322296E-3</c:v>
                </c:pt>
                <c:pt idx="129">
                  <c:v>8.9558458354888782E-3</c:v>
                </c:pt>
                <c:pt idx="130">
                  <c:v>9.7762286601138122E-3</c:v>
                </c:pt>
                <c:pt idx="131">
                  <c:v>1.0095266425245731E-2</c:v>
                </c:pt>
                <c:pt idx="132">
                  <c:v>1.0209208484221416E-2</c:v>
                </c:pt>
                <c:pt idx="133">
                  <c:v>1.0334544749094671E-2</c:v>
                </c:pt>
                <c:pt idx="134">
                  <c:v>1.0277573719606829E-2</c:v>
                </c:pt>
                <c:pt idx="135">
                  <c:v>9.9243533367822049E-3</c:v>
                </c:pt>
                <c:pt idx="136">
                  <c:v>9.548344542162442E-3</c:v>
                </c:pt>
                <c:pt idx="137">
                  <c:v>9.3546430419037766E-3</c:v>
                </c:pt>
                <c:pt idx="138">
                  <c:v>9.0469994826694235E-3</c:v>
                </c:pt>
                <c:pt idx="139">
                  <c:v>8.7165675116399367E-3</c:v>
                </c:pt>
                <c:pt idx="140">
                  <c:v>8.7393559234350739E-3</c:v>
                </c:pt>
                <c:pt idx="141">
                  <c:v>8.7849327470253483E-3</c:v>
                </c:pt>
                <c:pt idx="142">
                  <c:v>8.3975297465080177E-3</c:v>
                </c:pt>
                <c:pt idx="143">
                  <c:v>7.5771469218830828E-3</c:v>
                </c:pt>
                <c:pt idx="144">
                  <c:v>6.6883988618727363E-3</c:v>
                </c:pt>
                <c:pt idx="145">
                  <c:v>6.1414769787894461E-3</c:v>
                </c:pt>
                <c:pt idx="146">
                  <c:v>5.9591696844283493E-3</c:v>
                </c:pt>
                <c:pt idx="147">
                  <c:v>5.9249870667356435E-3</c:v>
                </c:pt>
                <c:pt idx="148">
                  <c:v>5.7882565959648212E-3</c:v>
                </c:pt>
                <c:pt idx="149">
                  <c:v>5.5831608898085873E-3</c:v>
                </c:pt>
                <c:pt idx="150">
                  <c:v>5.5034014485256079E-3</c:v>
                </c:pt>
                <c:pt idx="151">
                  <c:v>5.5603724780134501E-3</c:v>
                </c:pt>
                <c:pt idx="152">
                  <c:v>5.6173435075012931E-3</c:v>
                </c:pt>
                <c:pt idx="153">
                  <c:v>5.5261898603207451E-3</c:v>
                </c:pt>
                <c:pt idx="154">
                  <c:v>5.1729694774961194E-3</c:v>
                </c:pt>
                <c:pt idx="155">
                  <c:v>4.4437403000517324E-3</c:v>
                </c:pt>
                <c:pt idx="156">
                  <c:v>3.5777806518365231E-3</c:v>
                </c:pt>
                <c:pt idx="157">
                  <c:v>3.0878297982410759E-3</c:v>
                </c:pt>
                <c:pt idx="158">
                  <c:v>2.985281945162959E-3</c:v>
                </c:pt>
                <c:pt idx="159">
                  <c:v>2.928310915675116E-3</c:v>
                </c:pt>
                <c:pt idx="160">
                  <c:v>2.8029746508018622E-3</c:v>
                </c:pt>
                <c:pt idx="161">
                  <c:v>2.6548499741334713E-3</c:v>
                </c:pt>
                <c:pt idx="162">
                  <c:v>2.4155716502845316E-3</c:v>
                </c:pt>
                <c:pt idx="163">
                  <c:v>2.1193222969477497E-3</c:v>
                </c:pt>
                <c:pt idx="164">
                  <c:v>2.0053802379720641E-3</c:v>
                </c:pt>
                <c:pt idx="165">
                  <c:v>1.834467149508536E-3</c:v>
                </c:pt>
                <c:pt idx="166">
                  <c:v>1.4698525607863423E-3</c:v>
                </c:pt>
                <c:pt idx="167">
                  <c:v>1.2191800310398344E-3</c:v>
                </c:pt>
                <c:pt idx="168">
                  <c:v>1.2761510605276769E-3</c:v>
                </c:pt>
                <c:pt idx="169">
                  <c:v>1.6407656492498706E-3</c:v>
                </c:pt>
                <c:pt idx="170">
                  <c:v>2.1193222969477497E-3</c:v>
                </c:pt>
                <c:pt idx="171">
                  <c:v>2.5523021210553539E-3</c:v>
                </c:pt>
                <c:pt idx="172">
                  <c:v>2.8485514743921366E-3</c:v>
                </c:pt>
                <c:pt idx="173">
                  <c:v>2.9738877392653904E-3</c:v>
                </c:pt>
                <c:pt idx="174">
                  <c:v>3.0194645628556648E-3</c:v>
                </c:pt>
                <c:pt idx="175">
                  <c:v>3.0992240041386445E-3</c:v>
                </c:pt>
                <c:pt idx="176">
                  <c:v>3.1106182100362127E-3</c:v>
                </c:pt>
                <c:pt idx="177">
                  <c:v>2.8485514743921366E-3</c:v>
                </c:pt>
                <c:pt idx="178">
                  <c:v>2.7687920331091564E-3</c:v>
                </c:pt>
                <c:pt idx="179">
                  <c:v>3.2131660631143301E-3</c:v>
                </c:pt>
                <c:pt idx="180">
                  <c:v>3.9196068287635794E-3</c:v>
                </c:pt>
                <c:pt idx="181">
                  <c:v>4.6716244180031044E-3</c:v>
                </c:pt>
                <c:pt idx="182">
                  <c:v>5.5034014485256079E-3</c:v>
                </c:pt>
                <c:pt idx="183">
                  <c:v>6.3921495085359544E-3</c:v>
                </c:pt>
                <c:pt idx="184">
                  <c:v>7.2922917744438695E-3</c:v>
                </c:pt>
                <c:pt idx="185">
                  <c:v>8.238010863942059E-3</c:v>
                </c:pt>
                <c:pt idx="186">
                  <c:v>9.0469994826694235E-3</c:v>
                </c:pt>
                <c:pt idx="187">
                  <c:v>9.3660372478013443E-3</c:v>
                </c:pt>
                <c:pt idx="188">
                  <c:v>9.4913735126745998E-3</c:v>
                </c:pt>
                <c:pt idx="189">
                  <c:v>9.9357475426797726E-3</c:v>
                </c:pt>
                <c:pt idx="190">
                  <c:v>1.0756130367304708E-2</c:v>
                </c:pt>
                <c:pt idx="191">
                  <c:v>1.1622090015519917E-2</c:v>
                </c:pt>
                <c:pt idx="192">
                  <c:v>1.2419684428349715E-2</c:v>
                </c:pt>
                <c:pt idx="193">
                  <c:v>1.338819192964304E-2</c:v>
                </c:pt>
                <c:pt idx="194">
                  <c:v>1.457318934299017E-2</c:v>
                </c:pt>
                <c:pt idx="195">
                  <c:v>1.5837946197620276E-2</c:v>
                </c:pt>
                <c:pt idx="196">
                  <c:v>1.7057126228660114E-2</c:v>
                </c:pt>
                <c:pt idx="197">
                  <c:v>1.816236420072426E-2</c:v>
                </c:pt>
                <c:pt idx="198">
                  <c:v>1.9039718054837038E-2</c:v>
                </c:pt>
                <c:pt idx="199">
                  <c:v>1.9894283497154681E-2</c:v>
                </c:pt>
                <c:pt idx="200">
                  <c:v>2.1033704086911537E-2</c:v>
                </c:pt>
                <c:pt idx="201">
                  <c:v>2.2252884117951368E-2</c:v>
                </c:pt>
                <c:pt idx="202">
                  <c:v>2.327836264873254E-2</c:v>
                </c:pt>
                <c:pt idx="203">
                  <c:v>2.4121533885152611E-2</c:v>
                </c:pt>
                <c:pt idx="204">
                  <c:v>2.493052250387998E-2</c:v>
                </c:pt>
                <c:pt idx="205">
                  <c:v>2.5887635799275735E-2</c:v>
                </c:pt>
                <c:pt idx="206">
                  <c:v>2.6924508535954475E-2</c:v>
                </c:pt>
                <c:pt idx="207">
                  <c:v>2.7801862390067253E-2</c:v>
                </c:pt>
                <c:pt idx="208">
                  <c:v>2.8462726332126227E-2</c:v>
                </c:pt>
                <c:pt idx="209">
                  <c:v>2.9134984480082771E-2</c:v>
                </c:pt>
                <c:pt idx="210">
                  <c:v>3.0023732540093117E-2</c:v>
                </c:pt>
                <c:pt idx="211">
                  <c:v>3.1083393688566992E-2</c:v>
                </c:pt>
                <c:pt idx="212">
                  <c:v>3.2143054837040864E-2</c:v>
                </c:pt>
                <c:pt idx="213">
                  <c:v>3.3088773926539056E-2</c:v>
                </c:pt>
                <c:pt idx="214">
                  <c:v>3.3943339368856698E-2</c:v>
                </c:pt>
                <c:pt idx="215">
                  <c:v>3.476372219348163E-2</c:v>
                </c:pt>
                <c:pt idx="216">
                  <c:v>3.5572710812209002E-2</c:v>
                </c:pt>
                <c:pt idx="217">
                  <c:v>3.6370305225038792E-2</c:v>
                </c:pt>
                <c:pt idx="218">
                  <c:v>3.7042563372995337E-2</c:v>
                </c:pt>
                <c:pt idx="219">
                  <c:v>3.7532514226590784E-2</c:v>
                </c:pt>
                <c:pt idx="220">
                  <c:v>3.801107087428867E-2</c:v>
                </c:pt>
                <c:pt idx="221">
                  <c:v>3.8694723228142776E-2</c:v>
                </c:pt>
                <c:pt idx="222">
                  <c:v>3.9549288670460418E-2</c:v>
                </c:pt>
                <c:pt idx="223">
                  <c:v>4.0438036730470771E-2</c:v>
                </c:pt>
                <c:pt idx="224">
                  <c:v>4.1281207966890839E-2</c:v>
                </c:pt>
                <c:pt idx="225">
                  <c:v>4.2010437144335229E-2</c:v>
                </c:pt>
                <c:pt idx="226">
                  <c:v>4.261433005690636E-2</c:v>
                </c:pt>
                <c:pt idx="227">
                  <c:v>4.3195434557682356E-2</c:v>
                </c:pt>
                <c:pt idx="228">
                  <c:v>4.382211588204863E-2</c:v>
                </c:pt>
                <c:pt idx="229">
                  <c:v>4.4369037765131916E-2</c:v>
                </c:pt>
                <c:pt idx="230">
                  <c:v>4.4745046559751679E-2</c:v>
                </c:pt>
                <c:pt idx="231">
                  <c:v>4.513244956026901E-2</c:v>
                </c:pt>
                <c:pt idx="232">
                  <c:v>4.5679371443352303E-2</c:v>
                </c:pt>
                <c:pt idx="233">
                  <c:v>4.6294658561821002E-2</c:v>
                </c:pt>
                <c:pt idx="234">
                  <c:v>4.686436885669943E-2</c:v>
                </c:pt>
                <c:pt idx="235">
                  <c:v>4.7399896533885148E-2</c:v>
                </c:pt>
                <c:pt idx="236">
                  <c:v>4.7946818416968441E-2</c:v>
                </c:pt>
                <c:pt idx="237">
                  <c:v>4.8470951888256592E-2</c:v>
                </c:pt>
                <c:pt idx="238">
                  <c:v>4.8949508535954471E-2</c:v>
                </c:pt>
                <c:pt idx="239">
                  <c:v>4.9382488360062073E-2</c:v>
                </c:pt>
                <c:pt idx="240">
                  <c:v>4.97357087428867E-2</c:v>
                </c:pt>
                <c:pt idx="241">
                  <c:v>4.9974987066735643E-2</c:v>
                </c:pt>
                <c:pt idx="242">
                  <c:v>5.0191476978789444E-2</c:v>
                </c:pt>
                <c:pt idx="243">
                  <c:v>5.0499120538023794E-2</c:v>
                </c:pt>
                <c:pt idx="244">
                  <c:v>5.0852340920848421E-2</c:v>
                </c:pt>
                <c:pt idx="245">
                  <c:v>5.1182772891877906E-2</c:v>
                </c:pt>
                <c:pt idx="246">
                  <c:v>5.1490416451112256E-2</c:v>
                </c:pt>
                <c:pt idx="247">
                  <c:v>5.1855031039834451E-2</c:v>
                </c:pt>
                <c:pt idx="248">
                  <c:v>5.2322193481634763E-2</c:v>
                </c:pt>
                <c:pt idx="249">
                  <c:v>5.2800750129332642E-2</c:v>
                </c:pt>
                <c:pt idx="250">
                  <c:v>5.3199547335747541E-2</c:v>
                </c:pt>
                <c:pt idx="251">
                  <c:v>5.350719089498189E-2</c:v>
                </c:pt>
                <c:pt idx="252">
                  <c:v>5.3803440248318672E-2</c:v>
                </c:pt>
                <c:pt idx="253">
                  <c:v>5.4213631660631138E-2</c:v>
                </c:pt>
                <c:pt idx="254">
                  <c:v>5.4749159337816863E-2</c:v>
                </c:pt>
                <c:pt idx="255">
                  <c:v>5.5330263838592859E-2</c:v>
                </c:pt>
                <c:pt idx="256">
                  <c:v>5.588857992757372E-2</c:v>
                </c:pt>
                <c:pt idx="257">
                  <c:v>5.6424107604759438E-2</c:v>
                </c:pt>
                <c:pt idx="258">
                  <c:v>5.6936846870150021E-2</c:v>
                </c:pt>
                <c:pt idx="259">
                  <c:v>5.7426797723745468E-2</c:v>
                </c:pt>
                <c:pt idx="260">
                  <c:v>5.7905354371443347E-2</c:v>
                </c:pt>
                <c:pt idx="261">
                  <c:v>5.8406699430936362E-2</c:v>
                </c:pt>
                <c:pt idx="262">
                  <c:v>5.8908044490429384E-2</c:v>
                </c:pt>
                <c:pt idx="263">
                  <c:v>5.9386601138127257E-2</c:v>
                </c:pt>
                <c:pt idx="264">
                  <c:v>5.9922128815312982E-2</c:v>
                </c:pt>
                <c:pt idx="265">
                  <c:v>6.0594386963269527E-2</c:v>
                </c:pt>
                <c:pt idx="266">
                  <c:v>6.1346404552509046E-2</c:v>
                </c:pt>
                <c:pt idx="267">
                  <c:v>6.2178181583031553E-2</c:v>
                </c:pt>
                <c:pt idx="268">
                  <c:v>6.3135294878427312E-2</c:v>
                </c:pt>
                <c:pt idx="269">
                  <c:v>6.4172167615106052E-2</c:v>
                </c:pt>
                <c:pt idx="270">
                  <c:v>6.5254617175375063E-2</c:v>
                </c:pt>
                <c:pt idx="271">
                  <c:v>6.6371249353336784E-2</c:v>
                </c:pt>
                <c:pt idx="272">
                  <c:v>6.7522064148991201E-2</c:v>
                </c:pt>
                <c:pt idx="273">
                  <c:v>6.8684273150543193E-2</c:v>
                </c:pt>
                <c:pt idx="274">
                  <c:v>6.9755328504914629E-2</c:v>
                </c:pt>
                <c:pt idx="275">
                  <c:v>7.0666864976720117E-2</c:v>
                </c:pt>
                <c:pt idx="276">
                  <c:v>7.1464459389549914E-2</c:v>
                </c:pt>
                <c:pt idx="277">
                  <c:v>7.2216476978789454E-2</c:v>
                </c:pt>
                <c:pt idx="278">
                  <c:v>7.2979888773926527E-2</c:v>
                </c:pt>
                <c:pt idx="279">
                  <c:v>7.3777483186756337E-2</c:v>
                </c:pt>
                <c:pt idx="280">
                  <c:v>7.4620654423176419E-2</c:v>
                </c:pt>
                <c:pt idx="281">
                  <c:v>7.5486614071391622E-2</c:v>
                </c:pt>
                <c:pt idx="282">
                  <c:v>7.6386756337299536E-2</c:v>
                </c:pt>
                <c:pt idx="283">
                  <c:v>7.7355263838592869E-2</c:v>
                </c:pt>
                <c:pt idx="284">
                  <c:v>7.8414924987066745E-2</c:v>
                </c:pt>
                <c:pt idx="285">
                  <c:v>7.9565739782721162E-2</c:v>
                </c:pt>
                <c:pt idx="286">
                  <c:v>8.0784919813761E-2</c:v>
                </c:pt>
                <c:pt idx="287">
                  <c:v>8.2049676668391108E-2</c:v>
                </c:pt>
                <c:pt idx="288">
                  <c:v>8.3348616140713913E-2</c:v>
                </c:pt>
                <c:pt idx="289">
                  <c:v>8.4715920848422138E-2</c:v>
                </c:pt>
                <c:pt idx="290">
                  <c:v>8.6140196585618209E-2</c:v>
                </c:pt>
                <c:pt idx="291">
                  <c:v>8.7553078116916705E-2</c:v>
                </c:pt>
                <c:pt idx="292">
                  <c:v>8.888620020693222E-2</c:v>
                </c:pt>
                <c:pt idx="293">
                  <c:v>9.0082591826176922E-2</c:v>
                </c:pt>
                <c:pt idx="294">
                  <c:v>9.1176435592343494E-2</c:v>
                </c:pt>
                <c:pt idx="295">
                  <c:v>9.2236096740817369E-2</c:v>
                </c:pt>
                <c:pt idx="296">
                  <c:v>9.3272969477496123E-2</c:v>
                </c:pt>
                <c:pt idx="297">
                  <c:v>9.4252871184687018E-2</c:v>
                </c:pt>
                <c:pt idx="298">
                  <c:v>9.5164407656492492E-2</c:v>
                </c:pt>
                <c:pt idx="299">
                  <c:v>9.6030367304707695E-2</c:v>
                </c:pt>
                <c:pt idx="300">
                  <c:v>9.6873538541127777E-2</c:v>
                </c:pt>
                <c:pt idx="301">
                  <c:v>9.7693921365752709E-2</c:v>
                </c:pt>
                <c:pt idx="302">
                  <c:v>9.846872736678737E-2</c:v>
                </c:pt>
                <c:pt idx="303">
                  <c:v>9.912959130884634E-2</c:v>
                </c:pt>
                <c:pt idx="304">
                  <c:v>9.9642330574236937E-2</c:v>
                </c:pt>
                <c:pt idx="305">
                  <c:v>0.10007531039834454</c:v>
                </c:pt>
                <c:pt idx="306">
                  <c:v>0.10049689601655458</c:v>
                </c:pt>
                <c:pt idx="307">
                  <c:v>0.10090708742886705</c:v>
                </c:pt>
                <c:pt idx="308">
                  <c:v>0.10114636575271597</c:v>
                </c:pt>
                <c:pt idx="309">
                  <c:v>0.10123751939989653</c:v>
                </c:pt>
                <c:pt idx="310">
                  <c:v>0.10131727884117951</c:v>
                </c:pt>
                <c:pt idx="311">
                  <c:v>0.10137424987066734</c:v>
                </c:pt>
                <c:pt idx="312">
                  <c:v>0.10136285566476978</c:v>
                </c:pt>
                <c:pt idx="313">
                  <c:v>0.10126030781169167</c:v>
                </c:pt>
                <c:pt idx="314">
                  <c:v>0.1010324236937403</c:v>
                </c:pt>
                <c:pt idx="315">
                  <c:v>0.10062223228142783</c:v>
                </c:pt>
                <c:pt idx="316">
                  <c:v>0.10012088722193481</c:v>
                </c:pt>
                <c:pt idx="317">
                  <c:v>9.9653724780134498E-2</c:v>
                </c:pt>
                <c:pt idx="318">
                  <c:v>9.9209350750129321E-2</c:v>
                </c:pt>
                <c:pt idx="319">
                  <c:v>9.8662428867046043E-2</c:v>
                </c:pt>
                <c:pt idx="320">
                  <c:v>9.7978776513191923E-2</c:v>
                </c:pt>
                <c:pt idx="321">
                  <c:v>9.7363489394723224E-2</c:v>
                </c:pt>
                <c:pt idx="322">
                  <c:v>9.6998874806001029E-2</c:v>
                </c:pt>
                <c:pt idx="323">
                  <c:v>9.6839355923435066E-2</c:v>
                </c:pt>
                <c:pt idx="324">
                  <c:v>9.6725413864459375E-2</c:v>
                </c:pt>
                <c:pt idx="325">
                  <c:v>9.6554500775995852E-2</c:v>
                </c:pt>
                <c:pt idx="326">
                  <c:v>9.6212674599068806E-2</c:v>
                </c:pt>
                <c:pt idx="327">
                  <c:v>9.569993533367821E-2</c:v>
                </c:pt>
                <c:pt idx="328">
                  <c:v>9.5050465597516801E-2</c:v>
                </c:pt>
                <c:pt idx="329">
                  <c:v>9.4321236420072424E-2</c:v>
                </c:pt>
                <c:pt idx="330">
                  <c:v>9.3535036213140188E-2</c:v>
                </c:pt>
                <c:pt idx="331">
                  <c:v>9.2680470770822546E-2</c:v>
                </c:pt>
                <c:pt idx="332">
                  <c:v>9.1768934299017071E-2</c:v>
                </c:pt>
                <c:pt idx="333">
                  <c:v>9.089158044490428E-2</c:v>
                </c:pt>
                <c:pt idx="334">
                  <c:v>9.0128168649767207E-2</c:v>
                </c:pt>
                <c:pt idx="335">
                  <c:v>8.9444516295913087E-2</c:v>
                </c:pt>
                <c:pt idx="336">
                  <c:v>8.8772258147956529E-2</c:v>
                </c:pt>
                <c:pt idx="337">
                  <c:v>8.8008846352819456E-2</c:v>
                </c:pt>
                <c:pt idx="338">
                  <c:v>8.7142886704604239E-2</c:v>
                </c:pt>
                <c:pt idx="339">
                  <c:v>8.6231350232798751E-2</c:v>
                </c:pt>
                <c:pt idx="340">
                  <c:v>8.5285631143300566E-2</c:v>
                </c:pt>
                <c:pt idx="341">
                  <c:v>8.4339912053802382E-2</c:v>
                </c:pt>
                <c:pt idx="342">
                  <c:v>8.341698137609932E-2</c:v>
                </c:pt>
                <c:pt idx="343">
                  <c:v>8.2471262286601135E-2</c:v>
                </c:pt>
                <c:pt idx="344">
                  <c:v>8.1559725814795661E-2</c:v>
                </c:pt>
                <c:pt idx="345">
                  <c:v>8.072794878427314E-2</c:v>
                </c:pt>
                <c:pt idx="346">
                  <c:v>7.9975931195033628E-2</c:v>
                </c:pt>
                <c:pt idx="347">
                  <c:v>7.933785566476978E-2</c:v>
                </c:pt>
                <c:pt idx="348">
                  <c:v>7.8813722193481622E-2</c:v>
                </c:pt>
                <c:pt idx="349">
                  <c:v>7.8357953957578885E-2</c:v>
                </c:pt>
                <c:pt idx="350">
                  <c:v>7.7981945162959129E-2</c:v>
                </c:pt>
                <c:pt idx="351">
                  <c:v>7.7708484221417476E-2</c:v>
                </c:pt>
                <c:pt idx="352">
                  <c:v>7.7514782721158804E-2</c:v>
                </c:pt>
                <c:pt idx="353">
                  <c:v>7.7423629073978262E-2</c:v>
                </c:pt>
                <c:pt idx="354">
                  <c:v>7.7526176927056392E-2</c:v>
                </c:pt>
                <c:pt idx="355">
                  <c:v>7.7868003103983438E-2</c:v>
                </c:pt>
                <c:pt idx="356">
                  <c:v>7.8437713398861866E-2</c:v>
                </c:pt>
                <c:pt idx="357">
                  <c:v>7.9121365752715986E-2</c:v>
                </c:pt>
                <c:pt idx="358">
                  <c:v>7.975944128297982E-2</c:v>
                </c:pt>
                <c:pt idx="359">
                  <c:v>8.0283574754267964E-2</c:v>
                </c:pt>
                <c:pt idx="360">
                  <c:v>8.0716554578375579E-2</c:v>
                </c:pt>
                <c:pt idx="361">
                  <c:v>8.1046986549405065E-2</c:v>
                </c:pt>
                <c:pt idx="362">
                  <c:v>8.1195111226073466E-2</c:v>
                </c:pt>
                <c:pt idx="363">
                  <c:v>8.1138140196585606E-2</c:v>
                </c:pt>
                <c:pt idx="364">
                  <c:v>8.0853285049146392E-2</c:v>
                </c:pt>
                <c:pt idx="365">
                  <c:v>8.0340545783755823E-2</c:v>
                </c:pt>
                <c:pt idx="366">
                  <c:v>7.9656893429901704E-2</c:v>
                </c:pt>
                <c:pt idx="367">
                  <c:v>7.8813722193481622E-2</c:v>
                </c:pt>
                <c:pt idx="368">
                  <c:v>7.7811032074495606E-2</c:v>
                </c:pt>
                <c:pt idx="369">
                  <c:v>7.670579410243146E-2</c:v>
                </c:pt>
                <c:pt idx="370">
                  <c:v>7.5623344542162435E-2</c:v>
                </c:pt>
                <c:pt idx="371">
                  <c:v>7.4620654423176419E-2</c:v>
                </c:pt>
                <c:pt idx="372">
                  <c:v>7.3777483186756337E-2</c:v>
                </c:pt>
                <c:pt idx="373">
                  <c:v>7.3128013450594928E-2</c:v>
                </c:pt>
                <c:pt idx="374">
                  <c:v>7.2638062596999481E-2</c:v>
                </c:pt>
                <c:pt idx="375">
                  <c:v>7.2170900155199155E-2</c:v>
                </c:pt>
                <c:pt idx="376">
                  <c:v>7.1612584066218316E-2</c:v>
                </c:pt>
                <c:pt idx="377">
                  <c:v>7.0883354888773925E-2</c:v>
                </c:pt>
                <c:pt idx="378">
                  <c:v>6.9994606828763573E-2</c:v>
                </c:pt>
                <c:pt idx="379">
                  <c:v>6.8980522503879968E-2</c:v>
                </c:pt>
                <c:pt idx="380">
                  <c:v>6.7966438178996377E-2</c:v>
                </c:pt>
                <c:pt idx="381">
                  <c:v>6.7032113295395754E-2</c:v>
                </c:pt>
                <c:pt idx="382">
                  <c:v>6.6188942058975686E-2</c:v>
                </c:pt>
                <c:pt idx="383">
                  <c:v>6.5391347646145875E-2</c:v>
                </c:pt>
                <c:pt idx="384">
                  <c:v>6.4684906880496634E-2</c:v>
                </c:pt>
                <c:pt idx="385">
                  <c:v>6.4126590791515767E-2</c:v>
                </c:pt>
                <c:pt idx="386">
                  <c:v>6.3648034143817894E-2</c:v>
                </c:pt>
                <c:pt idx="387">
                  <c:v>6.3180871702017583E-2</c:v>
                </c:pt>
                <c:pt idx="388">
                  <c:v>6.2713709260217271E-2</c:v>
                </c:pt>
                <c:pt idx="389">
                  <c:v>6.2269335230212101E-2</c:v>
                </c:pt>
                <c:pt idx="390">
                  <c:v>6.1859143817899635E-2</c:v>
                </c:pt>
                <c:pt idx="391">
                  <c:v>6.1471740817382305E-2</c:v>
                </c:pt>
                <c:pt idx="392">
                  <c:v>6.118688566994309E-2</c:v>
                </c:pt>
                <c:pt idx="393">
                  <c:v>6.1015972581479561E-2</c:v>
                </c:pt>
                <c:pt idx="394">
                  <c:v>6.0856453698913598E-2</c:v>
                </c:pt>
                <c:pt idx="395">
                  <c:v>6.0639963786859805E-2</c:v>
                </c:pt>
                <c:pt idx="396">
                  <c:v>6.0332320227625448E-2</c:v>
                </c:pt>
                <c:pt idx="397">
                  <c:v>5.993352302121055E-2</c:v>
                </c:pt>
                <c:pt idx="398">
                  <c:v>5.9466360579410238E-2</c:v>
                </c:pt>
                <c:pt idx="399">
                  <c:v>5.8942227108122087E-2</c:v>
                </c:pt>
                <c:pt idx="400">
                  <c:v>5.8383911019141227E-2</c:v>
                </c:pt>
                <c:pt idx="401">
                  <c:v>5.7768623900672528E-2</c:v>
                </c:pt>
                <c:pt idx="402">
                  <c:v>5.7107759958613551E-2</c:v>
                </c:pt>
                <c:pt idx="403">
                  <c:v>5.6458290222452141E-2</c:v>
                </c:pt>
                <c:pt idx="404">
                  <c:v>5.588857992757372E-2</c:v>
                </c:pt>
                <c:pt idx="405">
                  <c:v>5.5432811691670976E-2</c:v>
                </c:pt>
                <c:pt idx="406">
                  <c:v>5.4999831867563367E-2</c:v>
                </c:pt>
                <c:pt idx="407">
                  <c:v>5.450988101396792E-2</c:v>
                </c:pt>
                <c:pt idx="408">
                  <c:v>5.3962959130884634E-2</c:v>
                </c:pt>
                <c:pt idx="409">
                  <c:v>5.3393248836006206E-2</c:v>
                </c:pt>
                <c:pt idx="410">
                  <c:v>5.2789355923435075E-2</c:v>
                </c:pt>
                <c:pt idx="411">
                  <c:v>5.2128491981376097E-2</c:v>
                </c:pt>
                <c:pt idx="412">
                  <c:v>5.1365080186239004E-2</c:v>
                </c:pt>
                <c:pt idx="413">
                  <c:v>5.0533303155716504E-2</c:v>
                </c:pt>
                <c:pt idx="414">
                  <c:v>4.9690131919296429E-2</c:v>
                </c:pt>
                <c:pt idx="415">
                  <c:v>4.8858354888773922E-2</c:v>
                </c:pt>
                <c:pt idx="416">
                  <c:v>4.8026577858251422E-2</c:v>
                </c:pt>
                <c:pt idx="417">
                  <c:v>4.7160618210036212E-2</c:v>
                </c:pt>
                <c:pt idx="418">
                  <c:v>4.6237687532333156E-2</c:v>
                </c:pt>
                <c:pt idx="419">
                  <c:v>4.5246391619244694E-2</c:v>
                </c:pt>
                <c:pt idx="420">
                  <c:v>4.4198124676668386E-2</c:v>
                </c:pt>
                <c:pt idx="421">
                  <c:v>4.312706932229695E-2</c:v>
                </c:pt>
                <c:pt idx="422">
                  <c:v>4.1999042938437654E-2</c:v>
                </c:pt>
                <c:pt idx="423">
                  <c:v>4.0802651319192966E-2</c:v>
                </c:pt>
                <c:pt idx="424">
                  <c:v>3.9549288670460418E-2</c:v>
                </c:pt>
                <c:pt idx="425">
                  <c:v>3.828453181583031E-2</c:v>
                </c:pt>
                <c:pt idx="426">
                  <c:v>3.7042563372995337E-2</c:v>
                </c:pt>
                <c:pt idx="427">
                  <c:v>3.5868960165545784E-2</c:v>
                </c:pt>
                <c:pt idx="428">
                  <c:v>3.4752327987584063E-2</c:v>
                </c:pt>
                <c:pt idx="429">
                  <c:v>3.3647090015519916E-2</c:v>
                </c:pt>
                <c:pt idx="430">
                  <c:v>3.2519063631660627E-2</c:v>
                </c:pt>
                <c:pt idx="431">
                  <c:v>3.1402431453698913E-2</c:v>
                </c:pt>
                <c:pt idx="432">
                  <c:v>3.0297193481634763E-2</c:v>
                </c:pt>
                <c:pt idx="433">
                  <c:v>2.922613812726332E-2</c:v>
                </c:pt>
                <c:pt idx="434">
                  <c:v>2.8257630625969993E-2</c:v>
                </c:pt>
                <c:pt idx="435">
                  <c:v>2.7380276771857216E-2</c:v>
                </c:pt>
                <c:pt idx="436">
                  <c:v>2.6502922917744438E-2</c:v>
                </c:pt>
                <c:pt idx="437">
                  <c:v>2.5557203828246246E-2</c:v>
                </c:pt>
                <c:pt idx="438">
                  <c:v>2.4600090532850491E-2</c:v>
                </c:pt>
                <c:pt idx="439">
                  <c:v>2.3699948266942574E-2</c:v>
                </c:pt>
                <c:pt idx="440">
                  <c:v>2.2833988618727364E-2</c:v>
                </c:pt>
                <c:pt idx="441">
                  <c:v>2.1990817382307293E-2</c:v>
                </c:pt>
                <c:pt idx="442">
                  <c:v>2.1159040351784789E-2</c:v>
                </c:pt>
                <c:pt idx="443">
                  <c:v>2.0315869115364715E-2</c:v>
                </c:pt>
                <c:pt idx="444">
                  <c:v>1.9438515261251937E-2</c:v>
                </c:pt>
                <c:pt idx="445">
                  <c:v>1.8595344024831869E-2</c:v>
                </c:pt>
                <c:pt idx="446">
                  <c:v>1.7843326435592343E-2</c:v>
                </c:pt>
                <c:pt idx="447">
                  <c:v>1.7171068287635798E-2</c:v>
                </c:pt>
                <c:pt idx="448">
                  <c:v>1.6487415933781686E-2</c:v>
                </c:pt>
                <c:pt idx="449">
                  <c:v>1.5769580962234866E-2</c:v>
                </c:pt>
                <c:pt idx="450">
                  <c:v>1.5108717020175891E-2</c:v>
                </c:pt>
                <c:pt idx="451">
                  <c:v>1.4607371960682874E-2</c:v>
                </c:pt>
                <c:pt idx="452">
                  <c:v>1.433391101914123E-2</c:v>
                </c:pt>
                <c:pt idx="453">
                  <c:v>1.4265545783755818E-2</c:v>
                </c:pt>
                <c:pt idx="454">
                  <c:v>1.4311122607346093E-2</c:v>
                </c:pt>
                <c:pt idx="455">
                  <c:v>1.4276939989653388E-2</c:v>
                </c:pt>
                <c:pt idx="456">
                  <c:v>1.4140209518882564E-2</c:v>
                </c:pt>
                <c:pt idx="457">
                  <c:v>1.3957902224521469E-2</c:v>
                </c:pt>
                <c:pt idx="458">
                  <c:v>1.3775594930160371E-2</c:v>
                </c:pt>
                <c:pt idx="459">
                  <c:v>1.3513528194516296E-2</c:v>
                </c:pt>
                <c:pt idx="460">
                  <c:v>1.3148913605794102E-2</c:v>
                </c:pt>
                <c:pt idx="461">
                  <c:v>1.2715933781686497E-2</c:v>
                </c:pt>
                <c:pt idx="462">
                  <c:v>1.2339924987066734E-2</c:v>
                </c:pt>
                <c:pt idx="463">
                  <c:v>1.2089252457320227E-2</c:v>
                </c:pt>
                <c:pt idx="464">
                  <c:v>1.1963916192446973E-2</c:v>
                </c:pt>
                <c:pt idx="465">
                  <c:v>1.1941127780651836E-2</c:v>
                </c:pt>
                <c:pt idx="466">
                  <c:v>1.1963916192446973E-2</c:v>
                </c:pt>
                <c:pt idx="467">
                  <c:v>1.1998098810139678E-2</c:v>
                </c:pt>
                <c:pt idx="468">
                  <c:v>1.2123435075012933E-2</c:v>
                </c:pt>
                <c:pt idx="469">
                  <c:v>1.2362713398861871E-2</c:v>
                </c:pt>
                <c:pt idx="470">
                  <c:v>1.269314536989136E-2</c:v>
                </c:pt>
                <c:pt idx="471">
                  <c:v>1.3069154164511121E-2</c:v>
                </c:pt>
                <c:pt idx="472">
                  <c:v>1.3490739782721159E-2</c:v>
                </c:pt>
                <c:pt idx="473">
                  <c:v>1.4003479048111743E-2</c:v>
                </c:pt>
                <c:pt idx="474">
                  <c:v>1.4539006725297465E-2</c:v>
                </c:pt>
                <c:pt idx="475">
                  <c:v>1.49605923435075E-2</c:v>
                </c:pt>
                <c:pt idx="476">
                  <c:v>1.518847646145887E-2</c:v>
                </c:pt>
                <c:pt idx="477">
                  <c:v>1.5256841696844284E-2</c:v>
                </c:pt>
                <c:pt idx="478">
                  <c:v>1.5268235902741852E-2</c:v>
                </c:pt>
                <c:pt idx="479">
                  <c:v>1.5268235902741852E-2</c:v>
                </c:pt>
                <c:pt idx="480">
                  <c:v>1.5291024314536987E-2</c:v>
                </c:pt>
                <c:pt idx="481">
                  <c:v>1.5370783755819968E-2</c:v>
                </c:pt>
                <c:pt idx="482">
                  <c:v>1.5496120020693222E-2</c:v>
                </c:pt>
                <c:pt idx="483">
                  <c:v>1.5712609932747024E-2</c:v>
                </c:pt>
                <c:pt idx="484">
                  <c:v>1.6054436109674081E-2</c:v>
                </c:pt>
                <c:pt idx="485">
                  <c:v>1.6487415933781686E-2</c:v>
                </c:pt>
                <c:pt idx="486">
                  <c:v>1.6931789963786859E-2</c:v>
                </c:pt>
                <c:pt idx="487">
                  <c:v>1.7341981376099325E-2</c:v>
                </c:pt>
                <c:pt idx="488">
                  <c:v>1.7683807553026384E-2</c:v>
                </c:pt>
                <c:pt idx="489">
                  <c:v>1.7980056906363163E-2</c:v>
                </c:pt>
                <c:pt idx="490">
                  <c:v>1.8321883083290223E-2</c:v>
                </c:pt>
                <c:pt idx="491">
                  <c:v>1.8789045525090534E-2</c:v>
                </c:pt>
                <c:pt idx="492">
                  <c:v>1.9347361614071388E-2</c:v>
                </c:pt>
                <c:pt idx="493">
                  <c:v>1.9894283497154681E-2</c:v>
                </c:pt>
                <c:pt idx="494">
                  <c:v>2.0361445938954992E-2</c:v>
                </c:pt>
                <c:pt idx="495">
                  <c:v>2.0760243145369891E-2</c:v>
                </c:pt>
                <c:pt idx="496">
                  <c:v>2.1170434557682357E-2</c:v>
                </c:pt>
                <c:pt idx="497">
                  <c:v>2.1523654940506984E-2</c:v>
                </c:pt>
                <c:pt idx="498">
                  <c:v>2.1797115882048627E-2</c:v>
                </c:pt>
                <c:pt idx="499">
                  <c:v>2.1945240558717018E-2</c:v>
                </c:pt>
                <c:pt idx="500">
                  <c:v>2.2013605794102432E-2</c:v>
                </c:pt>
                <c:pt idx="501">
                  <c:v>2.207057682359027E-2</c:v>
                </c:pt>
                <c:pt idx="502">
                  <c:v>2.2264278323848936E-2</c:v>
                </c:pt>
                <c:pt idx="503">
                  <c:v>2.2685863942058977E-2</c:v>
                </c:pt>
                <c:pt idx="504">
                  <c:v>2.3460669943093638E-2</c:v>
                </c:pt>
                <c:pt idx="505">
                  <c:v>2.4782397827211585E-2</c:v>
                </c:pt>
                <c:pt idx="506">
                  <c:v>2.6924508535954475E-2</c:v>
                </c:pt>
                <c:pt idx="507">
                  <c:v>3.0137674599068805E-2</c:v>
                </c:pt>
                <c:pt idx="508">
                  <c:v>3.4342136575271597E-2</c:v>
                </c:pt>
                <c:pt idx="509">
                  <c:v>3.9104914640455249E-2</c:v>
                </c:pt>
                <c:pt idx="510">
                  <c:v>4.3730962234868075E-2</c:v>
                </c:pt>
                <c:pt idx="511">
                  <c:v>4.7434079151577858E-2</c:v>
                </c:pt>
                <c:pt idx="512">
                  <c:v>4.9496430419037764E-2</c:v>
                </c:pt>
                <c:pt idx="513">
                  <c:v>4.9405276771857215E-2</c:v>
                </c:pt>
                <c:pt idx="514">
                  <c:v>4.6944128297982411E-2</c:v>
                </c:pt>
                <c:pt idx="515">
                  <c:v>4.222692705638903E-2</c:v>
                </c:pt>
                <c:pt idx="516">
                  <c:v>3.5732229694774957E-2</c:v>
                </c:pt>
                <c:pt idx="517">
                  <c:v>2.82918132436627E-2</c:v>
                </c:pt>
                <c:pt idx="518">
                  <c:v>2.085139679255044E-2</c:v>
                </c:pt>
                <c:pt idx="519">
                  <c:v>1.4185786342472839E-2</c:v>
                </c:pt>
                <c:pt idx="520">
                  <c:v>8.7165675116399367E-3</c:v>
                </c:pt>
                <c:pt idx="521">
                  <c:v>4.62604759441283E-3</c:v>
                </c:pt>
                <c:pt idx="522">
                  <c:v>1.9028323848939471E-3</c:v>
                </c:pt>
                <c:pt idx="523">
                  <c:v>3.9879720641489911E-4</c:v>
                </c:pt>
                <c:pt idx="524">
                  <c:v>-1.2533626487325401E-4</c:v>
                </c:pt>
                <c:pt idx="525">
                  <c:v>1.3673047077082255E-4</c:v>
                </c:pt>
                <c:pt idx="526">
                  <c:v>1.0824495602690118E-3</c:v>
                </c:pt>
                <c:pt idx="527">
                  <c:v>2.6434557682359027E-3</c:v>
                </c:pt>
                <c:pt idx="528">
                  <c:v>4.8995085359544747E-3</c:v>
                </c:pt>
                <c:pt idx="529">
                  <c:v>8.0215209518882565E-3</c:v>
                </c:pt>
                <c:pt idx="530">
                  <c:v>1.2282953957578892E-2</c:v>
                </c:pt>
                <c:pt idx="531">
                  <c:v>1.7991451112260731E-2</c:v>
                </c:pt>
                <c:pt idx="532">
                  <c:v>2.5636963269529228E-2</c:v>
                </c:pt>
                <c:pt idx="533">
                  <c:v>3.5686652871184686E-2</c:v>
                </c:pt>
                <c:pt idx="534">
                  <c:v>4.8436769270563888E-2</c:v>
                </c:pt>
                <c:pt idx="535">
                  <c:v>6.3796158820486282E-2</c:v>
                </c:pt>
                <c:pt idx="536">
                  <c:v>8.1206505431971027E-2</c:v>
                </c:pt>
                <c:pt idx="537">
                  <c:v>9.9596753750646666E-2</c:v>
                </c:pt>
                <c:pt idx="538">
                  <c:v>0.11723498448008277</c:v>
                </c:pt>
                <c:pt idx="539">
                  <c:v>0.13204745214692187</c:v>
                </c:pt>
                <c:pt idx="540">
                  <c:v>0.14233642007242628</c:v>
                </c:pt>
                <c:pt idx="541">
                  <c:v>0.14746381272633213</c:v>
                </c:pt>
                <c:pt idx="542">
                  <c:v>0.1479081867563373</c:v>
                </c:pt>
                <c:pt idx="543">
                  <c:v>0.145116606311433</c:v>
                </c:pt>
                <c:pt idx="544">
                  <c:v>0.14126536471805484</c:v>
                </c:pt>
                <c:pt idx="545">
                  <c:v>0.13887258147956544</c:v>
                </c:pt>
                <c:pt idx="546">
                  <c:v>0.14052474133471288</c:v>
                </c:pt>
                <c:pt idx="547">
                  <c:v>0.14871717537506465</c:v>
                </c:pt>
                <c:pt idx="548">
                  <c:v>0.16540968701500258</c:v>
                </c:pt>
                <c:pt idx="549">
                  <c:v>0.19158217796171753</c:v>
                </c:pt>
                <c:pt idx="550">
                  <c:v>0.22700676409725812</c:v>
                </c:pt>
                <c:pt idx="551">
                  <c:v>0.27079469736161405</c:v>
                </c:pt>
                <c:pt idx="552">
                  <c:v>0.32218256595964823</c:v>
                </c:pt>
                <c:pt idx="553">
                  <c:v>0.38014489136057938</c:v>
                </c:pt>
                <c:pt idx="554">
                  <c:v>0.44307509053285044</c:v>
                </c:pt>
                <c:pt idx="555">
                  <c:v>0.50801066994309363</c:v>
                </c:pt>
                <c:pt idx="556">
                  <c:v>0.56999515002586643</c:v>
                </c:pt>
                <c:pt idx="557">
                  <c:v>0.62189575788929119</c:v>
                </c:pt>
                <c:pt idx="558">
                  <c:v>0.65594164511122599</c:v>
                </c:pt>
                <c:pt idx="559">
                  <c:v>0.66607109415416454</c:v>
                </c:pt>
                <c:pt idx="560">
                  <c:v>0.64977737972064153</c:v>
                </c:pt>
                <c:pt idx="561">
                  <c:v>0.60848477754785302</c:v>
                </c:pt>
                <c:pt idx="562">
                  <c:v>0.54701303673047075</c:v>
                </c:pt>
                <c:pt idx="563">
                  <c:v>0.47259747801345059</c:v>
                </c:pt>
                <c:pt idx="564">
                  <c:v>0.3936470253491981</c:v>
                </c:pt>
                <c:pt idx="565">
                  <c:v>0.31827435333678222</c:v>
                </c:pt>
                <c:pt idx="566">
                  <c:v>0.25325901448525606</c:v>
                </c:pt>
                <c:pt idx="567">
                  <c:v>0.2025661924469736</c:v>
                </c:pt>
                <c:pt idx="568">
                  <c:v>0.16646934816347647</c:v>
                </c:pt>
                <c:pt idx="569">
                  <c:v>0.14191483445421624</c:v>
                </c:pt>
                <c:pt idx="570">
                  <c:v>0.12458424728401449</c:v>
                </c:pt>
                <c:pt idx="571">
                  <c:v>0.11078586394205897</c:v>
                </c:pt>
                <c:pt idx="572">
                  <c:v>9.8445938954992235E-2</c:v>
                </c:pt>
                <c:pt idx="573">
                  <c:v>8.681245473357474E-2</c:v>
                </c:pt>
                <c:pt idx="574">
                  <c:v>7.5782863424728397E-2</c:v>
                </c:pt>
                <c:pt idx="575">
                  <c:v>6.5414136057941025E-2</c:v>
                </c:pt>
                <c:pt idx="576">
                  <c:v>5.5899974133471281E-2</c:v>
                </c:pt>
                <c:pt idx="577">
                  <c:v>4.769614588722193E-2</c:v>
                </c:pt>
                <c:pt idx="578">
                  <c:v>4.1600245732022763E-2</c:v>
                </c:pt>
                <c:pt idx="579">
                  <c:v>3.8546598551474388E-2</c:v>
                </c:pt>
                <c:pt idx="580">
                  <c:v>3.8877030522503873E-2</c:v>
                </c:pt>
                <c:pt idx="581">
                  <c:v>4.2044619762027939E-2</c:v>
                </c:pt>
                <c:pt idx="582">
                  <c:v>4.7046676151060528E-2</c:v>
                </c:pt>
                <c:pt idx="583">
                  <c:v>5.3085605276771856E-2</c:v>
                </c:pt>
                <c:pt idx="584">
                  <c:v>5.993352302121055E-2</c:v>
                </c:pt>
                <c:pt idx="585">
                  <c:v>6.8046197620279358E-2</c:v>
                </c:pt>
                <c:pt idx="586">
                  <c:v>7.8517472840144847E-2</c:v>
                </c:pt>
                <c:pt idx="587">
                  <c:v>9.303369115364718E-2</c:v>
                </c:pt>
                <c:pt idx="588">
                  <c:v>0.1137825400931195</c:v>
                </c:pt>
                <c:pt idx="589">
                  <c:v>0.14338468701500259</c:v>
                </c:pt>
                <c:pt idx="590">
                  <c:v>0.18444940506983962</c:v>
                </c:pt>
                <c:pt idx="591">
                  <c:v>0.23696530005173302</c:v>
                </c:pt>
                <c:pt idx="592">
                  <c:v>0.29466555871702016</c:v>
                </c:pt>
                <c:pt idx="593">
                  <c:v>0.34631549405069834</c:v>
                </c:pt>
                <c:pt idx="594">
                  <c:v>0.38139825400931193</c:v>
                </c:pt>
                <c:pt idx="595">
                  <c:v>0.39361284273150537</c:v>
                </c:pt>
                <c:pt idx="596">
                  <c:v>0.38138685980341436</c:v>
                </c:pt>
                <c:pt idx="597">
                  <c:v>0.34693078116916704</c:v>
                </c:pt>
                <c:pt idx="598">
                  <c:v>0.29528084583548886</c:v>
                </c:pt>
                <c:pt idx="599">
                  <c:v>0.23354703828246248</c:v>
                </c:pt>
                <c:pt idx="600">
                  <c:v>0.17019525349198136</c:v>
                </c:pt>
                <c:pt idx="601">
                  <c:v>0.11393066476978789</c:v>
                </c:pt>
                <c:pt idx="602">
                  <c:v>7.1749314536989128E-2</c:v>
                </c:pt>
                <c:pt idx="603">
                  <c:v>4.5918649767201239E-2</c:v>
                </c:pt>
                <c:pt idx="604">
                  <c:v>3.2667188308329022E-2</c:v>
                </c:pt>
                <c:pt idx="605">
                  <c:v>2.5978789446456284E-2</c:v>
                </c:pt>
                <c:pt idx="606">
                  <c:v>2.1819904293843766E-2</c:v>
                </c:pt>
                <c:pt idx="607">
                  <c:v>1.8561161407139159E-2</c:v>
                </c:pt>
                <c:pt idx="608">
                  <c:v>1.5849340403517848E-2</c:v>
                </c:pt>
                <c:pt idx="609">
                  <c:v>1.3581893429901706E-2</c:v>
                </c:pt>
                <c:pt idx="610">
                  <c:v>1.1736032074495603E-2</c:v>
                </c:pt>
                <c:pt idx="611">
                  <c:v>1.0277573719606829E-2</c:v>
                </c:pt>
                <c:pt idx="612">
                  <c:v>9.2179125711329534E-3</c:v>
                </c:pt>
                <c:pt idx="613">
                  <c:v>8.4545007759958615E-3</c:v>
                </c:pt>
                <c:pt idx="614">
                  <c:v>7.9417615106052754E-3</c:v>
                </c:pt>
                <c:pt idx="615">
                  <c:v>7.6227237454733572E-3</c:v>
                </c:pt>
                <c:pt idx="616">
                  <c:v>7.4632048629073976E-3</c:v>
                </c:pt>
                <c:pt idx="617">
                  <c:v>7.4290222452146918E-3</c:v>
                </c:pt>
                <c:pt idx="618">
                  <c:v>7.508781686497672E-3</c:v>
                </c:pt>
                <c:pt idx="619">
                  <c:v>7.6683005690636307E-3</c:v>
                </c:pt>
                <c:pt idx="620">
                  <c:v>7.8961846870150027E-3</c:v>
                </c:pt>
                <c:pt idx="621">
                  <c:v>8.1810398344542151E-3</c:v>
                </c:pt>
                <c:pt idx="622">
                  <c:v>8.5228660113812714E-3</c:v>
                </c:pt>
                <c:pt idx="623">
                  <c:v>8.9330574236937393E-3</c:v>
                </c:pt>
                <c:pt idx="624">
                  <c:v>9.3432488360062089E-3</c:v>
                </c:pt>
                <c:pt idx="625">
                  <c:v>9.6964692188308329E-3</c:v>
                </c:pt>
                <c:pt idx="626">
                  <c:v>9.981324366270047E-3</c:v>
                </c:pt>
                <c:pt idx="627">
                  <c:v>1.018642007242628E-2</c:v>
                </c:pt>
                <c:pt idx="628">
                  <c:v>1.0300362131401964E-2</c:v>
                </c:pt>
                <c:pt idx="629">
                  <c:v>1.0345938954992239E-2</c:v>
                </c:pt>
                <c:pt idx="630">
                  <c:v>1.0345938954992239E-2</c:v>
                </c:pt>
                <c:pt idx="631">
                  <c:v>1.0334544749094671E-2</c:v>
                </c:pt>
                <c:pt idx="632">
                  <c:v>1.0323150543197103E-2</c:v>
                </c:pt>
                <c:pt idx="633">
                  <c:v>1.0334544749094671E-2</c:v>
                </c:pt>
                <c:pt idx="634">
                  <c:v>1.0323150543197103E-2</c:v>
                </c:pt>
                <c:pt idx="635">
                  <c:v>1.025478530781169E-2</c:v>
                </c:pt>
                <c:pt idx="636">
                  <c:v>1.0095266425245731E-2</c:v>
                </c:pt>
                <c:pt idx="637">
                  <c:v>9.8673823072943593E-3</c:v>
                </c:pt>
                <c:pt idx="638">
                  <c:v>9.6053155716502841E-3</c:v>
                </c:pt>
                <c:pt idx="639">
                  <c:v>9.3090662183135022E-3</c:v>
                </c:pt>
                <c:pt idx="640">
                  <c:v>8.9786342472840137E-3</c:v>
                </c:pt>
                <c:pt idx="641">
                  <c:v>8.591231246766683E-3</c:v>
                </c:pt>
                <c:pt idx="642">
                  <c:v>8.1696456285566474E-3</c:v>
                </c:pt>
                <c:pt idx="643">
                  <c:v>7.7366658044490423E-3</c:v>
                </c:pt>
                <c:pt idx="644">
                  <c:v>7.3492628039317116E-3</c:v>
                </c:pt>
                <c:pt idx="645">
                  <c:v>6.9732540093119496E-3</c:v>
                </c:pt>
                <c:pt idx="646">
                  <c:v>6.5858510087946198E-3</c:v>
                </c:pt>
                <c:pt idx="647">
                  <c:v>6.1756595964821519E-3</c:v>
                </c:pt>
                <c:pt idx="648">
                  <c:v>5.7426797723745477E-3</c:v>
                </c:pt>
                <c:pt idx="649">
                  <c:v>5.3210941541645103E-3</c:v>
                </c:pt>
                <c:pt idx="650">
                  <c:v>4.9222969477496119E-3</c:v>
                </c:pt>
                <c:pt idx="651">
                  <c:v>4.5576823590274184E-3</c:v>
                </c:pt>
                <c:pt idx="652">
                  <c:v>4.2386445938954994E-3</c:v>
                </c:pt>
                <c:pt idx="653">
                  <c:v>3.9082126228660108E-3</c:v>
                </c:pt>
                <c:pt idx="654">
                  <c:v>3.5663864459389545E-3</c:v>
                </c:pt>
                <c:pt idx="655">
                  <c:v>3.2587428867046041E-3</c:v>
                </c:pt>
                <c:pt idx="656">
                  <c:v>2.9738877392653904E-3</c:v>
                </c:pt>
                <c:pt idx="657">
                  <c:v>2.6548499741334713E-3</c:v>
                </c:pt>
                <c:pt idx="658">
                  <c:v>2.256052767718572E-3</c:v>
                </c:pt>
                <c:pt idx="659">
                  <c:v>1.7661019141231246E-3</c:v>
                </c:pt>
                <c:pt idx="660">
                  <c:v>1.230574236937403E-3</c:v>
                </c:pt>
                <c:pt idx="661">
                  <c:v>7.0644076564924986E-4</c:v>
                </c:pt>
                <c:pt idx="662">
                  <c:v>2.0509570615623383E-4</c:v>
                </c:pt>
                <c:pt idx="663">
                  <c:v>-2.2788411795137092E-4</c:v>
                </c:pt>
                <c:pt idx="664">
                  <c:v>-5.9249870667356429E-4</c:v>
                </c:pt>
                <c:pt idx="665">
                  <c:v>-8.659596482152095E-4</c:v>
                </c:pt>
                <c:pt idx="666">
                  <c:v>-1.0140843248836004E-3</c:v>
                </c:pt>
                <c:pt idx="667">
                  <c:v>-1.0596611484738748E-3</c:v>
                </c:pt>
                <c:pt idx="668">
                  <c:v>-1.025478530781169E-3</c:v>
                </c:pt>
                <c:pt idx="669">
                  <c:v>-9.7990170719089486E-4</c:v>
                </c:pt>
                <c:pt idx="670">
                  <c:v>-9.2293067770305218E-4</c:v>
                </c:pt>
                <c:pt idx="671">
                  <c:v>-8.2038282462493532E-4</c:v>
                </c:pt>
                <c:pt idx="672">
                  <c:v>-7.0644076564924986E-4</c:v>
                </c:pt>
                <c:pt idx="673">
                  <c:v>-5.4692188308329021E-4</c:v>
                </c:pt>
                <c:pt idx="674">
                  <c:v>-3.8740300051733057E-4</c:v>
                </c:pt>
                <c:pt idx="675">
                  <c:v>-2.2788411795137092E-4</c:v>
                </c:pt>
                <c:pt idx="676">
                  <c:v>-5.697102948784273E-5</c:v>
                </c:pt>
                <c:pt idx="677">
                  <c:v>1.3673047077082255E-4</c:v>
                </c:pt>
                <c:pt idx="678">
                  <c:v>3.5322038282462493E-4</c:v>
                </c:pt>
                <c:pt idx="679">
                  <c:v>5.9249870667356429E-4</c:v>
                </c:pt>
                <c:pt idx="680">
                  <c:v>8.2038282462493532E-4</c:v>
                </c:pt>
                <c:pt idx="681">
                  <c:v>1.0368727366787376E-3</c:v>
                </c:pt>
                <c:pt idx="682">
                  <c:v>1.2419684428349716E-3</c:v>
                </c:pt>
                <c:pt idx="683">
                  <c:v>1.4356699430936369E-3</c:v>
                </c:pt>
                <c:pt idx="684">
                  <c:v>1.629371443352302E-3</c:v>
                </c:pt>
                <c:pt idx="685">
                  <c:v>1.8230729436109674E-3</c:v>
                </c:pt>
                <c:pt idx="686">
                  <c:v>2.0281686497672009E-3</c:v>
                </c:pt>
                <c:pt idx="687">
                  <c:v>2.2218701500258662E-3</c:v>
                </c:pt>
                <c:pt idx="688">
                  <c:v>2.4269658561821002E-3</c:v>
                </c:pt>
                <c:pt idx="689">
                  <c:v>2.6206673564407655E-3</c:v>
                </c:pt>
                <c:pt idx="690">
                  <c:v>2.8599456802897052E-3</c:v>
                </c:pt>
                <c:pt idx="691">
                  <c:v>3.1106182100362127E-3</c:v>
                </c:pt>
                <c:pt idx="692">
                  <c:v>3.3498965338851524E-3</c:v>
                </c:pt>
                <c:pt idx="693">
                  <c:v>3.5549922400413864E-3</c:v>
                </c:pt>
                <c:pt idx="694">
                  <c:v>3.7259053285049145E-3</c:v>
                </c:pt>
                <c:pt idx="695">
                  <c:v>3.9196068287635794E-3</c:v>
                </c:pt>
                <c:pt idx="696">
                  <c:v>4.1247025349198134E-3</c:v>
                </c:pt>
                <c:pt idx="697">
                  <c:v>4.3184040351784787E-3</c:v>
                </c:pt>
                <c:pt idx="698">
                  <c:v>4.5007113295395763E-3</c:v>
                </c:pt>
                <c:pt idx="699">
                  <c:v>4.6716244180031044E-3</c:v>
                </c:pt>
                <c:pt idx="700">
                  <c:v>4.8653259182617698E-3</c:v>
                </c:pt>
                <c:pt idx="701">
                  <c:v>5.0818158303155715E-3</c:v>
                </c:pt>
                <c:pt idx="702">
                  <c:v>5.3666709777547847E-3</c:v>
                </c:pt>
                <c:pt idx="703">
                  <c:v>5.6629203310915666E-3</c:v>
                </c:pt>
                <c:pt idx="704">
                  <c:v>5.9363812726332121E-3</c:v>
                </c:pt>
                <c:pt idx="705">
                  <c:v>6.1870538023797205E-3</c:v>
                </c:pt>
                <c:pt idx="706">
                  <c:v>6.4377263321262279E-3</c:v>
                </c:pt>
                <c:pt idx="707">
                  <c:v>6.6770046559751677E-3</c:v>
                </c:pt>
                <c:pt idx="708">
                  <c:v>6.8821003621314016E-3</c:v>
                </c:pt>
                <c:pt idx="709">
                  <c:v>7.0530134505949298E-3</c:v>
                </c:pt>
                <c:pt idx="710">
                  <c:v>7.1783497154681835E-3</c:v>
                </c:pt>
                <c:pt idx="711">
                  <c:v>7.2581091567511637E-3</c:v>
                </c:pt>
                <c:pt idx="712">
                  <c:v>7.3264743921365744E-3</c:v>
                </c:pt>
                <c:pt idx="713">
                  <c:v>7.4062338334195546E-3</c:v>
                </c:pt>
                <c:pt idx="714">
                  <c:v>7.4859932747025348E-3</c:v>
                </c:pt>
                <c:pt idx="715">
                  <c:v>7.5543585100879456E-3</c:v>
                </c:pt>
                <c:pt idx="716">
                  <c:v>7.6341179513709258E-3</c:v>
                </c:pt>
                <c:pt idx="717">
                  <c:v>7.7024831867563374E-3</c:v>
                </c:pt>
                <c:pt idx="718">
                  <c:v>7.7366658044490423E-3</c:v>
                </c:pt>
                <c:pt idx="719">
                  <c:v>7.7480600103466109E-3</c:v>
                </c:pt>
                <c:pt idx="720">
                  <c:v>7.7252715985514737E-3</c:v>
                </c:pt>
                <c:pt idx="721">
                  <c:v>7.7138773926539051E-3</c:v>
                </c:pt>
                <c:pt idx="722">
                  <c:v>7.6796947749612002E-3</c:v>
                </c:pt>
                <c:pt idx="723">
                  <c:v>7.6113295395757886E-3</c:v>
                </c:pt>
                <c:pt idx="724">
                  <c:v>7.5315700982928092E-3</c:v>
                </c:pt>
                <c:pt idx="725">
                  <c:v>7.4290222452146918E-3</c:v>
                </c:pt>
                <c:pt idx="726">
                  <c:v>7.3264743921365744E-3</c:v>
                </c:pt>
                <c:pt idx="727">
                  <c:v>7.2125323331608893E-3</c:v>
                </c:pt>
                <c:pt idx="728">
                  <c:v>7.075801862390067E-3</c:v>
                </c:pt>
                <c:pt idx="729">
                  <c:v>6.9162829798241074E-3</c:v>
                </c:pt>
                <c:pt idx="730">
                  <c:v>6.7225814795654421E-3</c:v>
                </c:pt>
                <c:pt idx="731">
                  <c:v>6.4946973616140709E-3</c:v>
                </c:pt>
                <c:pt idx="732">
                  <c:v>6.289601655457837E-3</c:v>
                </c:pt>
                <c:pt idx="733">
                  <c:v>6.1186885669943089E-3</c:v>
                </c:pt>
                <c:pt idx="734">
                  <c:v>5.9705638903259179E-3</c:v>
                </c:pt>
                <c:pt idx="735">
                  <c:v>5.8110450077599584E-3</c:v>
                </c:pt>
                <c:pt idx="736">
                  <c:v>5.6401319192964303E-3</c:v>
                </c:pt>
                <c:pt idx="737">
                  <c:v>5.4578246249353335E-3</c:v>
                </c:pt>
                <c:pt idx="738">
                  <c:v>5.2299405069839624E-3</c:v>
                </c:pt>
                <c:pt idx="739">
                  <c:v>4.979267977237454E-3</c:v>
                </c:pt>
                <c:pt idx="740">
                  <c:v>4.7058070356958094E-3</c:v>
                </c:pt>
                <c:pt idx="741">
                  <c:v>4.4551345059493019E-3</c:v>
                </c:pt>
                <c:pt idx="742">
                  <c:v>4.193067770305225E-3</c:v>
                </c:pt>
                <c:pt idx="743">
                  <c:v>3.9196068287635794E-3</c:v>
                </c:pt>
                <c:pt idx="744">
                  <c:v>3.668934299017072E-3</c:v>
                </c:pt>
                <c:pt idx="745">
                  <c:v>3.4524443869632694E-3</c:v>
                </c:pt>
                <c:pt idx="746">
                  <c:v>3.2473486808070355E-3</c:v>
                </c:pt>
                <c:pt idx="747">
                  <c:v>3.0080703569580962E-3</c:v>
                </c:pt>
                <c:pt idx="748">
                  <c:v>2.7346094154164506E-3</c:v>
                </c:pt>
                <c:pt idx="749">
                  <c:v>2.4383600620796688E-3</c:v>
                </c:pt>
                <c:pt idx="750">
                  <c:v>2.1421107087428864E-3</c:v>
                </c:pt>
                <c:pt idx="751">
                  <c:v>1.857255561303673E-3</c:v>
                </c:pt>
                <c:pt idx="752">
                  <c:v>1.6179772374547334E-3</c:v>
                </c:pt>
                <c:pt idx="753">
                  <c:v>1.3786989136057939E-3</c:v>
                </c:pt>
                <c:pt idx="754">
                  <c:v>1.1394205897568546E-3</c:v>
                </c:pt>
                <c:pt idx="755">
                  <c:v>8.887480600103466E-4</c:v>
                </c:pt>
                <c:pt idx="756">
                  <c:v>6.7225814795654427E-4</c:v>
                </c:pt>
                <c:pt idx="757">
                  <c:v>4.6716244180031034E-4</c:v>
                </c:pt>
                <c:pt idx="758">
                  <c:v>2.9624935333678214E-4</c:v>
                </c:pt>
                <c:pt idx="759">
                  <c:v>1.5951888256595962E-4</c:v>
                </c:pt>
                <c:pt idx="760">
                  <c:v>5.697102948784273E-5</c:v>
                </c:pt>
                <c:pt idx="761">
                  <c:v>1.1394205897568546E-5</c:v>
                </c:pt>
                <c:pt idx="762">
                  <c:v>-1.1394205897568546E-5</c:v>
                </c:pt>
                <c:pt idx="763">
                  <c:v>0</c:v>
                </c:pt>
                <c:pt idx="764">
                  <c:v>2.2788411795137092E-5</c:v>
                </c:pt>
                <c:pt idx="765">
                  <c:v>4.5576823590274184E-5</c:v>
                </c:pt>
                <c:pt idx="766">
                  <c:v>6.8365235385411277E-5</c:v>
                </c:pt>
                <c:pt idx="767">
                  <c:v>7.9759441282979809E-5</c:v>
                </c:pt>
                <c:pt idx="768">
                  <c:v>7.9759441282979809E-5</c:v>
                </c:pt>
                <c:pt idx="769">
                  <c:v>5.697102948784273E-5</c:v>
                </c:pt>
                <c:pt idx="770">
                  <c:v>5.697102948784273E-5</c:v>
                </c:pt>
                <c:pt idx="771">
                  <c:v>7.9759441282979809E-5</c:v>
                </c:pt>
                <c:pt idx="772">
                  <c:v>9.1153647180548369E-5</c:v>
                </c:pt>
                <c:pt idx="773">
                  <c:v>7.9759441282979809E-5</c:v>
                </c:pt>
                <c:pt idx="774">
                  <c:v>1.0254785307811691E-4</c:v>
                </c:pt>
                <c:pt idx="775">
                  <c:v>1.4812467666839107E-4</c:v>
                </c:pt>
                <c:pt idx="776">
                  <c:v>2.1648991205380238E-4</c:v>
                </c:pt>
                <c:pt idx="777">
                  <c:v>2.9624935333678214E-4</c:v>
                </c:pt>
                <c:pt idx="778">
                  <c:v>4.1019141231246766E-4</c:v>
                </c:pt>
                <c:pt idx="779">
                  <c:v>5.4692188308329021E-4</c:v>
                </c:pt>
                <c:pt idx="780">
                  <c:v>6.8365235385411266E-4</c:v>
                </c:pt>
                <c:pt idx="781">
                  <c:v>8.2038282462493532E-4</c:v>
                </c:pt>
                <c:pt idx="782">
                  <c:v>9.4571908949818927E-4</c:v>
                </c:pt>
                <c:pt idx="783">
                  <c:v>1.0596611484738748E-3</c:v>
                </c:pt>
                <c:pt idx="784">
                  <c:v>1.1736032074495604E-3</c:v>
                </c:pt>
                <c:pt idx="785">
                  <c:v>1.2761510605276769E-3</c:v>
                </c:pt>
                <c:pt idx="786">
                  <c:v>1.3786989136057939E-3</c:v>
                </c:pt>
                <c:pt idx="787">
                  <c:v>1.4356699430936369E-3</c:v>
                </c:pt>
                <c:pt idx="788">
                  <c:v>1.4926409725814795E-3</c:v>
                </c:pt>
                <c:pt idx="789">
                  <c:v>1.5382177961717537E-3</c:v>
                </c:pt>
                <c:pt idx="790">
                  <c:v>1.6065830315571651E-3</c:v>
                </c:pt>
                <c:pt idx="791">
                  <c:v>1.6977366787377132E-3</c:v>
                </c:pt>
                <c:pt idx="792">
                  <c:v>1.7774961200206932E-3</c:v>
                </c:pt>
                <c:pt idx="793">
                  <c:v>1.8458613554061044E-3</c:v>
                </c:pt>
                <c:pt idx="794">
                  <c:v>1.9370150025866527E-3</c:v>
                </c:pt>
                <c:pt idx="795">
                  <c:v>2.0623512674599067E-3</c:v>
                </c:pt>
                <c:pt idx="796">
                  <c:v>2.1990817382307295E-3</c:v>
                </c:pt>
                <c:pt idx="797">
                  <c:v>2.313023797206415E-3</c:v>
                </c:pt>
                <c:pt idx="798">
                  <c:v>2.3699948266942572E-3</c:v>
                </c:pt>
                <c:pt idx="799">
                  <c:v>2.3927832384893944E-3</c:v>
                </c:pt>
                <c:pt idx="800">
                  <c:v>2.4155716502845316E-3</c:v>
                </c:pt>
                <c:pt idx="801">
                  <c:v>2.4383600620796688E-3</c:v>
                </c:pt>
                <c:pt idx="802">
                  <c:v>2.461148473874806E-3</c:v>
                </c:pt>
                <c:pt idx="803">
                  <c:v>2.4725426797723746E-3</c:v>
                </c:pt>
                <c:pt idx="804">
                  <c:v>2.4839368856699432E-3</c:v>
                </c:pt>
                <c:pt idx="805">
                  <c:v>2.518119503362649E-3</c:v>
                </c:pt>
                <c:pt idx="806">
                  <c:v>2.5636963269529225E-3</c:v>
                </c:pt>
                <c:pt idx="807">
                  <c:v>2.6092731505431969E-3</c:v>
                </c:pt>
                <c:pt idx="808">
                  <c:v>2.6320615623383341E-3</c:v>
                </c:pt>
                <c:pt idx="809">
                  <c:v>2.6434557682359027E-3</c:v>
                </c:pt>
                <c:pt idx="810">
                  <c:v>2.6206673564407655E-3</c:v>
                </c:pt>
                <c:pt idx="811">
                  <c:v>2.5864847387480597E-3</c:v>
                </c:pt>
                <c:pt idx="812">
                  <c:v>2.5409079151577857E-3</c:v>
                </c:pt>
                <c:pt idx="813">
                  <c:v>2.4953310915675118E-3</c:v>
                </c:pt>
                <c:pt idx="814">
                  <c:v>2.4383600620796688E-3</c:v>
                </c:pt>
                <c:pt idx="815">
                  <c:v>2.3813890325918258E-3</c:v>
                </c:pt>
                <c:pt idx="816">
                  <c:v>2.313023797206415E-3</c:v>
                </c:pt>
                <c:pt idx="817">
                  <c:v>2.2218701500258662E-3</c:v>
                </c:pt>
                <c:pt idx="818">
                  <c:v>2.1193222969477497E-3</c:v>
                </c:pt>
                <c:pt idx="819">
                  <c:v>1.9711976202793583E-3</c:v>
                </c:pt>
                <c:pt idx="820">
                  <c:v>1.7888903259182616E-3</c:v>
                </c:pt>
                <c:pt idx="821">
                  <c:v>1.5951888256595965E-3</c:v>
                </c:pt>
                <c:pt idx="822">
                  <c:v>1.3673047077082253E-3</c:v>
                </c:pt>
                <c:pt idx="823">
                  <c:v>1.1394205897568546E-3</c:v>
                </c:pt>
                <c:pt idx="824">
                  <c:v>9.1153647180548369E-4</c:v>
                </c:pt>
                <c:pt idx="825">
                  <c:v>7.0644076564924986E-4</c:v>
                </c:pt>
                <c:pt idx="826">
                  <c:v>5.0134505949301603E-4</c:v>
                </c:pt>
                <c:pt idx="827">
                  <c:v>3.0764355923435074E-4</c:v>
                </c:pt>
                <c:pt idx="828">
                  <c:v>1.0254785307811691E-4</c:v>
                </c:pt>
                <c:pt idx="829">
                  <c:v>-1.0254785307811691E-4</c:v>
                </c:pt>
                <c:pt idx="830">
                  <c:v>-3.1903776513191924E-4</c:v>
                </c:pt>
                <c:pt idx="831">
                  <c:v>-5.3552767718572161E-4</c:v>
                </c:pt>
                <c:pt idx="832">
                  <c:v>-7.8620020693222963E-4</c:v>
                </c:pt>
                <c:pt idx="833">
                  <c:v>-1.0482669425763062E-3</c:v>
                </c:pt>
                <c:pt idx="834">
                  <c:v>-1.3103336782203827E-3</c:v>
                </c:pt>
                <c:pt idx="835">
                  <c:v>-1.5496120020693223E-3</c:v>
                </c:pt>
                <c:pt idx="836">
                  <c:v>-1.7433135023279874E-3</c:v>
                </c:pt>
                <c:pt idx="837">
                  <c:v>-1.9142265907915157E-3</c:v>
                </c:pt>
                <c:pt idx="838">
                  <c:v>-2.1079280910501811E-3</c:v>
                </c:pt>
                <c:pt idx="839">
                  <c:v>-2.3586006207966886E-3</c:v>
                </c:pt>
                <c:pt idx="840">
                  <c:v>-2.6890325918261771E-3</c:v>
                </c:pt>
                <c:pt idx="841">
                  <c:v>-3.0650413864459387E-3</c:v>
                </c:pt>
                <c:pt idx="842">
                  <c:v>-3.4866270046559748E-3</c:v>
                </c:pt>
                <c:pt idx="843">
                  <c:v>-3.9651836523538538E-3</c:v>
                </c:pt>
                <c:pt idx="844">
                  <c:v>-4.5007113295395763E-3</c:v>
                </c:pt>
                <c:pt idx="845">
                  <c:v>-5.0362390067252979E-3</c:v>
                </c:pt>
                <c:pt idx="846">
                  <c:v>-5.5034014485256079E-3</c:v>
                </c:pt>
                <c:pt idx="847">
                  <c:v>-5.8680160372478014E-3</c:v>
                </c:pt>
                <c:pt idx="848">
                  <c:v>-6.1186885669943089E-3</c:v>
                </c:pt>
                <c:pt idx="849">
                  <c:v>-6.2668132436626998E-3</c:v>
                </c:pt>
                <c:pt idx="850">
                  <c:v>-6.3009958613554056E-3</c:v>
                </c:pt>
                <c:pt idx="851">
                  <c:v>-6.2212364200724254E-3</c:v>
                </c:pt>
                <c:pt idx="852">
                  <c:v>-6.0617175375064667E-3</c:v>
                </c:pt>
                <c:pt idx="853">
                  <c:v>-5.8680160372478014E-3</c:v>
                </c:pt>
                <c:pt idx="854">
                  <c:v>-5.6971029487842733E-3</c:v>
                </c:pt>
                <c:pt idx="855">
                  <c:v>-5.5831608898085873E-3</c:v>
                </c:pt>
                <c:pt idx="856">
                  <c:v>-5.5375840662183129E-3</c:v>
                </c:pt>
                <c:pt idx="857">
                  <c:v>-5.5375840662183129E-3</c:v>
                </c:pt>
                <c:pt idx="858">
                  <c:v>-5.5945550957061559E-3</c:v>
                </c:pt>
                <c:pt idx="859">
                  <c:v>-5.7198913605794105E-3</c:v>
                </c:pt>
                <c:pt idx="860">
                  <c:v>-5.8338334195550956E-3</c:v>
                </c:pt>
                <c:pt idx="861">
                  <c:v>-5.9135928608380758E-3</c:v>
                </c:pt>
                <c:pt idx="862">
                  <c:v>-5.9135928608380758E-3</c:v>
                </c:pt>
                <c:pt idx="863">
                  <c:v>-5.8566218313502319E-3</c:v>
                </c:pt>
                <c:pt idx="864">
                  <c:v>-5.7540739782721154E-3</c:v>
                </c:pt>
                <c:pt idx="865">
                  <c:v>-5.6173435075012931E-3</c:v>
                </c:pt>
                <c:pt idx="866">
                  <c:v>-5.4236420072426277E-3</c:v>
                </c:pt>
                <c:pt idx="867">
                  <c:v>-5.1729694774961194E-3</c:v>
                </c:pt>
                <c:pt idx="868">
                  <c:v>-4.8995085359544747E-3</c:v>
                </c:pt>
                <c:pt idx="869">
                  <c:v>-4.6146533885152606E-3</c:v>
                </c:pt>
                <c:pt idx="870">
                  <c:v>-4.3411924469736159E-3</c:v>
                </c:pt>
                <c:pt idx="871">
                  <c:v>-4.0563372995344018E-3</c:v>
                </c:pt>
                <c:pt idx="872">
                  <c:v>-3.7486937403000513E-3</c:v>
                </c:pt>
                <c:pt idx="873">
                  <c:v>-3.4524443869632694E-3</c:v>
                </c:pt>
                <c:pt idx="874">
                  <c:v>-3.1789834454216243E-3</c:v>
                </c:pt>
                <c:pt idx="875">
                  <c:v>-2.9397051215726846E-3</c:v>
                </c:pt>
                <c:pt idx="876">
                  <c:v>-2.7232152095188825E-3</c:v>
                </c:pt>
                <c:pt idx="877">
                  <c:v>-2.5295137092602171E-3</c:v>
                </c:pt>
                <c:pt idx="878">
                  <c:v>-2.3472064148991208E-3</c:v>
                </c:pt>
                <c:pt idx="879">
                  <c:v>-2.1762933264355922E-3</c:v>
                </c:pt>
                <c:pt idx="880">
                  <c:v>-2.0167744438696327E-3</c:v>
                </c:pt>
                <c:pt idx="881">
                  <c:v>-1.8458613554061044E-3</c:v>
                </c:pt>
                <c:pt idx="882">
                  <c:v>-1.6635540610450076E-3</c:v>
                </c:pt>
                <c:pt idx="883">
                  <c:v>-1.4698525607863423E-3</c:v>
                </c:pt>
                <c:pt idx="884">
                  <c:v>-1.2647568546301086E-3</c:v>
                </c:pt>
                <c:pt idx="885">
                  <c:v>-1.0596611484738748E-3</c:v>
                </c:pt>
                <c:pt idx="886">
                  <c:v>-8.659596482152095E-4</c:v>
                </c:pt>
                <c:pt idx="887">
                  <c:v>-6.9504655975168126E-4</c:v>
                </c:pt>
                <c:pt idx="888">
                  <c:v>-5.583160889808587E-4</c:v>
                </c:pt>
                <c:pt idx="889">
                  <c:v>-4.5576823590274184E-4</c:v>
                </c:pt>
                <c:pt idx="890">
                  <c:v>-3.7600879461976202E-4</c:v>
                </c:pt>
                <c:pt idx="891">
                  <c:v>-3.0764355923435074E-4</c:v>
                </c:pt>
                <c:pt idx="892">
                  <c:v>-2.6206673564407656E-4</c:v>
                </c:pt>
                <c:pt idx="893">
                  <c:v>-2.0509570615623383E-4</c:v>
                </c:pt>
                <c:pt idx="894">
                  <c:v>-1.1394205897568546E-4</c:v>
                </c:pt>
                <c:pt idx="895">
                  <c:v>-1.1394205897568546E-5</c:v>
                </c:pt>
                <c:pt idx="896">
                  <c:v>1.1394205897568546E-4</c:v>
                </c:pt>
                <c:pt idx="897">
                  <c:v>2.5067252974650801E-4</c:v>
                </c:pt>
                <c:pt idx="898">
                  <c:v>3.9879720641489911E-4</c:v>
                </c:pt>
                <c:pt idx="899">
                  <c:v>5.3552767718572161E-4</c:v>
                </c:pt>
                <c:pt idx="900">
                  <c:v>6.6086394205897567E-4</c:v>
                </c:pt>
                <c:pt idx="901">
                  <c:v>7.7480600103466113E-4</c:v>
                </c:pt>
                <c:pt idx="902">
                  <c:v>8.545654423176409E-4</c:v>
                </c:pt>
                <c:pt idx="903">
                  <c:v>9.0014226590791509E-4</c:v>
                </c:pt>
                <c:pt idx="904">
                  <c:v>9.1153647180548369E-4</c:v>
                </c:pt>
                <c:pt idx="905">
                  <c:v>9.0014226590791509E-4</c:v>
                </c:pt>
                <c:pt idx="906">
                  <c:v>8.77353854112778E-4</c:v>
                </c:pt>
                <c:pt idx="907">
                  <c:v>8.4317123642007241E-4</c:v>
                </c:pt>
                <c:pt idx="908">
                  <c:v>8.0898861872736672E-4</c:v>
                </c:pt>
                <c:pt idx="909">
                  <c:v>7.8620020693222963E-4</c:v>
                </c:pt>
                <c:pt idx="910">
                  <c:v>7.5201758923952404E-4</c:v>
                </c:pt>
                <c:pt idx="911">
                  <c:v>7.0644076564924986E-4</c:v>
                </c:pt>
                <c:pt idx="912">
                  <c:v>6.4946973616140707E-4</c:v>
                </c:pt>
                <c:pt idx="913">
                  <c:v>5.583160889808587E-4</c:v>
                </c:pt>
                <c:pt idx="914">
                  <c:v>4.443740300051733E-4</c:v>
                </c:pt>
                <c:pt idx="915">
                  <c:v>3.1903776513191924E-4</c:v>
                </c:pt>
                <c:pt idx="916">
                  <c:v>2.0509570615623383E-4</c:v>
                </c:pt>
                <c:pt idx="917">
                  <c:v>9.1153647180548369E-5</c:v>
                </c:pt>
                <c:pt idx="918">
                  <c:v>-2.2788411795137092E-5</c:v>
                </c:pt>
                <c:pt idx="919">
                  <c:v>-1.1394205897568546E-4</c:v>
                </c:pt>
                <c:pt idx="920">
                  <c:v>-1.5951888256595962E-4</c:v>
                </c:pt>
                <c:pt idx="921">
                  <c:v>-1.7091308846352816E-4</c:v>
                </c:pt>
                <c:pt idx="922">
                  <c:v>-1.5951888256595962E-4</c:v>
                </c:pt>
                <c:pt idx="923">
                  <c:v>-1.5951888256595962E-4</c:v>
                </c:pt>
                <c:pt idx="924">
                  <c:v>-1.7091308846352816E-4</c:v>
                </c:pt>
                <c:pt idx="925">
                  <c:v>-1.8230729436109674E-4</c:v>
                </c:pt>
                <c:pt idx="926">
                  <c:v>-1.8230729436109674E-4</c:v>
                </c:pt>
                <c:pt idx="927">
                  <c:v>-1.8230729436109674E-4</c:v>
                </c:pt>
                <c:pt idx="928">
                  <c:v>-2.1648991205380238E-4</c:v>
                </c:pt>
                <c:pt idx="929">
                  <c:v>-2.8485514743921365E-4</c:v>
                </c:pt>
                <c:pt idx="930">
                  <c:v>-3.5322038282462493E-4</c:v>
                </c:pt>
                <c:pt idx="931">
                  <c:v>-4.1019141231246766E-4</c:v>
                </c:pt>
                <c:pt idx="932">
                  <c:v>-4.3297982410760475E-4</c:v>
                </c:pt>
                <c:pt idx="933">
                  <c:v>-4.3297982410760475E-4</c:v>
                </c:pt>
                <c:pt idx="934">
                  <c:v>-4.3297982410760475E-4</c:v>
                </c:pt>
                <c:pt idx="935">
                  <c:v>-4.443740300051733E-4</c:v>
                </c:pt>
                <c:pt idx="936">
                  <c:v>-4.2158561821003621E-4</c:v>
                </c:pt>
                <c:pt idx="937">
                  <c:v>-3.8740300051733057E-4</c:v>
                </c:pt>
                <c:pt idx="938">
                  <c:v>-3.5322038282462493E-4</c:v>
                </c:pt>
                <c:pt idx="939">
                  <c:v>-3.6461458872219348E-4</c:v>
                </c:pt>
                <c:pt idx="940">
                  <c:v>-4.1019141231246766E-4</c:v>
                </c:pt>
                <c:pt idx="941">
                  <c:v>-4.6716244180031034E-4</c:v>
                </c:pt>
                <c:pt idx="942">
                  <c:v>-4.8995085359544743E-4</c:v>
                </c:pt>
                <c:pt idx="943">
                  <c:v>-4.8995085359544743E-4</c:v>
                </c:pt>
                <c:pt idx="944">
                  <c:v>-4.6716244180031034E-4</c:v>
                </c:pt>
                <c:pt idx="945">
                  <c:v>-4.443740300051733E-4</c:v>
                </c:pt>
                <c:pt idx="946">
                  <c:v>-3.8740300051733057E-4</c:v>
                </c:pt>
                <c:pt idx="947">
                  <c:v>-3.0764355923435074E-4</c:v>
                </c:pt>
                <c:pt idx="948">
                  <c:v>-2.0509570615623383E-4</c:v>
                </c:pt>
                <c:pt idx="949">
                  <c:v>-9.1153647180548369E-5</c:v>
                </c:pt>
                <c:pt idx="950">
                  <c:v>0</c:v>
                </c:pt>
                <c:pt idx="951">
                  <c:v>7.9759441282979809E-5</c:v>
                </c:pt>
                <c:pt idx="952">
                  <c:v>1.5951888256595962E-4</c:v>
                </c:pt>
                <c:pt idx="953">
                  <c:v>2.5067252974650801E-4</c:v>
                </c:pt>
                <c:pt idx="954">
                  <c:v>3.5322038282462493E-4</c:v>
                </c:pt>
                <c:pt idx="955">
                  <c:v>4.7855664769787894E-4</c:v>
                </c:pt>
                <c:pt idx="956">
                  <c:v>6.1528711846870149E-4</c:v>
                </c:pt>
                <c:pt idx="957">
                  <c:v>7.5201758923952404E-4</c:v>
                </c:pt>
                <c:pt idx="958">
                  <c:v>8.887480600103466E-4</c:v>
                </c:pt>
                <c:pt idx="959">
                  <c:v>1.0140843248836004E-3</c:v>
                </c:pt>
                <c:pt idx="960">
                  <c:v>1.128026383859286E-3</c:v>
                </c:pt>
                <c:pt idx="961">
                  <c:v>1.230574236937403E-3</c:v>
                </c:pt>
                <c:pt idx="962">
                  <c:v>1.3217278841179513E-3</c:v>
                </c:pt>
                <c:pt idx="963">
                  <c:v>1.4014873254009311E-3</c:v>
                </c:pt>
                <c:pt idx="964">
                  <c:v>1.4584583548887739E-3</c:v>
                </c:pt>
                <c:pt idx="965">
                  <c:v>1.5268235902741851E-3</c:v>
                </c:pt>
                <c:pt idx="966">
                  <c:v>1.6179772374547334E-3</c:v>
                </c:pt>
                <c:pt idx="967">
                  <c:v>1.7205250905328504E-3</c:v>
                </c:pt>
                <c:pt idx="968">
                  <c:v>1.8458613554061044E-3</c:v>
                </c:pt>
                <c:pt idx="969">
                  <c:v>1.9825918261769269E-3</c:v>
                </c:pt>
                <c:pt idx="970">
                  <c:v>2.1307165028453178E-3</c:v>
                </c:pt>
                <c:pt idx="971">
                  <c:v>2.3244180031039836E-3</c:v>
                </c:pt>
                <c:pt idx="972">
                  <c:v>2.5523021210553539E-3</c:v>
                </c:pt>
                <c:pt idx="973">
                  <c:v>2.837157268494568E-3</c:v>
                </c:pt>
                <c:pt idx="974">
                  <c:v>3.1334066218313499E-3</c:v>
                </c:pt>
                <c:pt idx="975">
                  <c:v>3.4410501810657008E-3</c:v>
                </c:pt>
                <c:pt idx="976">
                  <c:v>3.7486937403000513E-3</c:v>
                </c:pt>
                <c:pt idx="977">
                  <c:v>4.044943093636834E-3</c:v>
                </c:pt>
                <c:pt idx="978">
                  <c:v>4.3184040351784787E-3</c:v>
                </c:pt>
                <c:pt idx="979">
                  <c:v>4.5348939472322812E-3</c:v>
                </c:pt>
                <c:pt idx="980">
                  <c:v>4.7058070356958094E-3</c:v>
                </c:pt>
                <c:pt idx="981">
                  <c:v>4.8539317123642003E-3</c:v>
                </c:pt>
                <c:pt idx="982">
                  <c:v>5.0134505949301607E-3</c:v>
                </c:pt>
                <c:pt idx="983">
                  <c:v>5.1501810657009822E-3</c:v>
                </c:pt>
                <c:pt idx="984">
                  <c:v>5.2869115364718054E-3</c:v>
                </c:pt>
                <c:pt idx="985">
                  <c:v>5.4350362131401963E-3</c:v>
                </c:pt>
                <c:pt idx="986">
                  <c:v>5.5945550957061559E-3</c:v>
                </c:pt>
                <c:pt idx="987">
                  <c:v>5.7882565959648212E-3</c:v>
                </c:pt>
                <c:pt idx="988">
                  <c:v>5.9819580962234865E-3</c:v>
                </c:pt>
                <c:pt idx="989">
                  <c:v>6.1528711846870147E-3</c:v>
                </c:pt>
                <c:pt idx="990">
                  <c:v>6.2782074495602684E-3</c:v>
                </c:pt>
                <c:pt idx="991">
                  <c:v>6.3693610967408172E-3</c:v>
                </c:pt>
                <c:pt idx="992">
                  <c:v>6.4719089498189337E-3</c:v>
                </c:pt>
                <c:pt idx="993">
                  <c:v>6.5630625969994826E-3</c:v>
                </c:pt>
                <c:pt idx="994">
                  <c:v>6.6314278323848933E-3</c:v>
                </c:pt>
                <c:pt idx="995">
                  <c:v>6.6542162441800305E-3</c:v>
                </c:pt>
                <c:pt idx="996">
                  <c:v>6.6542162441800305E-3</c:v>
                </c:pt>
                <c:pt idx="997">
                  <c:v>6.6542162441800305E-3</c:v>
                </c:pt>
                <c:pt idx="998">
                  <c:v>6.6770046559751677E-3</c:v>
                </c:pt>
                <c:pt idx="999">
                  <c:v>6.7225814795654421E-3</c:v>
                </c:pt>
                <c:pt idx="1000">
                  <c:v>6.7681583031557165E-3</c:v>
                </c:pt>
                <c:pt idx="1001">
                  <c:v>6.8023409208484214E-3</c:v>
                </c:pt>
                <c:pt idx="1002">
                  <c:v>6.8023409208484214E-3</c:v>
                </c:pt>
                <c:pt idx="1003">
                  <c:v>6.8023409208484214E-3</c:v>
                </c:pt>
                <c:pt idx="1004">
                  <c:v>6.8023409208484214E-3</c:v>
                </c:pt>
                <c:pt idx="1005">
                  <c:v>6.8023409208484214E-3</c:v>
                </c:pt>
                <c:pt idx="1006">
                  <c:v>6.7567640972581479E-3</c:v>
                </c:pt>
                <c:pt idx="1007">
                  <c:v>6.6770046559751677E-3</c:v>
                </c:pt>
                <c:pt idx="1008">
                  <c:v>6.5630625969994826E-3</c:v>
                </c:pt>
                <c:pt idx="1009">
                  <c:v>6.4491205380237965E-3</c:v>
                </c:pt>
                <c:pt idx="1010">
                  <c:v>6.34657268494568E-3</c:v>
                </c:pt>
                <c:pt idx="1011">
                  <c:v>6.2668132436626998E-3</c:v>
                </c:pt>
                <c:pt idx="1012">
                  <c:v>6.1870538023797205E-3</c:v>
                </c:pt>
                <c:pt idx="1013">
                  <c:v>6.0845059493016039E-3</c:v>
                </c:pt>
                <c:pt idx="1014">
                  <c:v>5.9591696844283493E-3</c:v>
                </c:pt>
                <c:pt idx="1015">
                  <c:v>5.822439213657527E-3</c:v>
                </c:pt>
                <c:pt idx="1016">
                  <c:v>5.6515261251939989E-3</c:v>
                </c:pt>
                <c:pt idx="1017">
                  <c:v>5.4692188308329013E-3</c:v>
                </c:pt>
                <c:pt idx="1018">
                  <c:v>5.2755173305742359E-3</c:v>
                </c:pt>
                <c:pt idx="1019">
                  <c:v>5.0590274185204342E-3</c:v>
                </c:pt>
                <c:pt idx="1020">
                  <c:v>4.8425375064666326E-3</c:v>
                </c:pt>
                <c:pt idx="1021">
                  <c:v>4.6488360062079672E-3</c:v>
                </c:pt>
                <c:pt idx="1022">
                  <c:v>4.4779229177444391E-3</c:v>
                </c:pt>
                <c:pt idx="1023">
                  <c:v>4.3070098292809101E-3</c:v>
                </c:pt>
                <c:pt idx="1024">
                  <c:v>4.136096740817382E-3</c:v>
                </c:pt>
                <c:pt idx="1025">
                  <c:v>3.9423952405587166E-3</c:v>
                </c:pt>
                <c:pt idx="1026">
                  <c:v>3.7259053285049145E-3</c:v>
                </c:pt>
                <c:pt idx="1027">
                  <c:v>3.4752327987584066E-3</c:v>
                </c:pt>
                <c:pt idx="1028">
                  <c:v>3.1789834454216243E-3</c:v>
                </c:pt>
                <c:pt idx="1029">
                  <c:v>2.8713398861872738E-3</c:v>
                </c:pt>
                <c:pt idx="1030">
                  <c:v>2.5750905328504911E-3</c:v>
                </c:pt>
                <c:pt idx="1031">
                  <c:v>2.2674469736161406E-3</c:v>
                </c:pt>
                <c:pt idx="1032">
                  <c:v>1.9825918261769269E-3</c:v>
                </c:pt>
                <c:pt idx="1033">
                  <c:v>1.7205250905328504E-3</c:v>
                </c:pt>
                <c:pt idx="1034">
                  <c:v>1.5040351784790481E-3</c:v>
                </c:pt>
                <c:pt idx="1035">
                  <c:v>1.3103336782203827E-3</c:v>
                </c:pt>
                <c:pt idx="1036">
                  <c:v>1.128026383859286E-3</c:v>
                </c:pt>
                <c:pt idx="1037">
                  <c:v>9.5711329539575787E-4</c:v>
                </c:pt>
                <c:pt idx="1038">
                  <c:v>8.0898861872736672E-4</c:v>
                </c:pt>
                <c:pt idx="1039">
                  <c:v>6.8365235385411266E-4</c:v>
                </c:pt>
                <c:pt idx="1040">
                  <c:v>5.8110450077599591E-4</c:v>
                </c:pt>
                <c:pt idx="1041">
                  <c:v>4.6716244180031034E-4</c:v>
                </c:pt>
                <c:pt idx="1042">
                  <c:v>3.5322038282462493E-4</c:v>
                </c:pt>
                <c:pt idx="1043">
                  <c:v>2.6206673564407656E-4</c:v>
                </c:pt>
                <c:pt idx="1044">
                  <c:v>1.8230729436109674E-4</c:v>
                </c:pt>
                <c:pt idx="1045">
                  <c:v>1.3673047077082255E-4</c:v>
                </c:pt>
                <c:pt idx="1046">
                  <c:v>1.1394205897568546E-4</c:v>
                </c:pt>
                <c:pt idx="1047">
                  <c:v>7.9759441282979809E-5</c:v>
                </c:pt>
                <c:pt idx="1048">
                  <c:v>2.2788411795137092E-5</c:v>
                </c:pt>
                <c:pt idx="1049">
                  <c:v>-3.4182617692705638E-5</c:v>
                </c:pt>
                <c:pt idx="1050">
                  <c:v>-3.4182617692705638E-5</c:v>
                </c:pt>
                <c:pt idx="1051">
                  <c:v>1.1394205897568546E-5</c:v>
                </c:pt>
                <c:pt idx="1052">
                  <c:v>9.1153647180548369E-5</c:v>
                </c:pt>
                <c:pt idx="1053">
                  <c:v>2.1648991205380238E-4</c:v>
                </c:pt>
                <c:pt idx="1054">
                  <c:v>3.8740300051733057E-4</c:v>
                </c:pt>
                <c:pt idx="1055">
                  <c:v>5.9249870667356429E-4</c:v>
                </c:pt>
                <c:pt idx="1056">
                  <c:v>8.4317123642007241E-4</c:v>
                </c:pt>
                <c:pt idx="1057">
                  <c:v>1.1394205897568546E-3</c:v>
                </c:pt>
                <c:pt idx="1058">
                  <c:v>1.4812467666839109E-3</c:v>
                </c:pt>
                <c:pt idx="1059">
                  <c:v>1.834467149508536E-3</c:v>
                </c:pt>
                <c:pt idx="1060">
                  <c:v>2.1990817382307295E-3</c:v>
                </c:pt>
                <c:pt idx="1061">
                  <c:v>2.5750905328504911E-3</c:v>
                </c:pt>
                <c:pt idx="1062">
                  <c:v>3.0080703569580962E-3</c:v>
                </c:pt>
                <c:pt idx="1063">
                  <c:v>3.4752327987584066E-3</c:v>
                </c:pt>
                <c:pt idx="1064">
                  <c:v>3.9651836523538538E-3</c:v>
                </c:pt>
                <c:pt idx="1065">
                  <c:v>4.4665287118468696E-3</c:v>
                </c:pt>
                <c:pt idx="1066">
                  <c:v>4.9564795654423168E-3</c:v>
                </c:pt>
                <c:pt idx="1067">
                  <c:v>5.4008535954474905E-3</c:v>
                </c:pt>
                <c:pt idx="1068">
                  <c:v>5.822439213657527E-3</c:v>
                </c:pt>
                <c:pt idx="1069">
                  <c:v>6.2212364200724254E-3</c:v>
                </c:pt>
                <c:pt idx="1070">
                  <c:v>6.6200336264873247E-3</c:v>
                </c:pt>
                <c:pt idx="1071">
                  <c:v>7.0074366270046554E-3</c:v>
                </c:pt>
                <c:pt idx="1072">
                  <c:v>7.394839627521986E-3</c:v>
                </c:pt>
                <c:pt idx="1073">
                  <c:v>7.7936368339368853E-3</c:v>
                </c:pt>
                <c:pt idx="1074">
                  <c:v>8.2266166580444895E-3</c:v>
                </c:pt>
                <c:pt idx="1075">
                  <c:v>8.7165675116399367E-3</c:v>
                </c:pt>
                <c:pt idx="1076">
                  <c:v>9.2407009829280889E-3</c:v>
                </c:pt>
                <c:pt idx="1077">
                  <c:v>9.7762286601138122E-3</c:v>
                </c:pt>
                <c:pt idx="1078">
                  <c:v>1.0277573719606829E-2</c:v>
                </c:pt>
                <c:pt idx="1079">
                  <c:v>1.0756130367304708E-2</c:v>
                </c:pt>
                <c:pt idx="1080">
                  <c:v>1.1211898603207449E-2</c:v>
                </c:pt>
                <c:pt idx="1081">
                  <c:v>1.1633484221417486E-2</c:v>
                </c:pt>
                <c:pt idx="1082">
                  <c:v>1.2009493016037247E-2</c:v>
                </c:pt>
                <c:pt idx="1083">
                  <c:v>1.2351319192964304E-2</c:v>
                </c:pt>
                <c:pt idx="1084">
                  <c:v>1.2658962752198655E-2</c:v>
                </c:pt>
                <c:pt idx="1085">
                  <c:v>1.2966606311433005E-2</c:v>
                </c:pt>
                <c:pt idx="1086">
                  <c:v>1.3285644076564924E-2</c:v>
                </c:pt>
                <c:pt idx="1087">
                  <c:v>1.3650258665287117E-2</c:v>
                </c:pt>
                <c:pt idx="1088">
                  <c:v>1.402626745990688E-2</c:v>
                </c:pt>
                <c:pt idx="1089">
                  <c:v>1.4402276254526641E-2</c:v>
                </c:pt>
                <c:pt idx="1090">
                  <c:v>1.4812467666839109E-2</c:v>
                </c:pt>
                <c:pt idx="1091">
                  <c:v>1.5222659079151577E-2</c:v>
                </c:pt>
                <c:pt idx="1092">
                  <c:v>1.5575879461976201E-2</c:v>
                </c:pt>
                <c:pt idx="1093">
                  <c:v>1.5872128815312983E-2</c:v>
                </c:pt>
                <c:pt idx="1094">
                  <c:v>1.6134195550957062E-2</c:v>
                </c:pt>
                <c:pt idx="1095">
                  <c:v>1.6339291257113295E-2</c:v>
                </c:pt>
                <c:pt idx="1096">
                  <c:v>1.6521598551474392E-2</c:v>
                </c:pt>
                <c:pt idx="1097">
                  <c:v>1.6681117434040351E-2</c:v>
                </c:pt>
                <c:pt idx="1098">
                  <c:v>1.6806453698913603E-2</c:v>
                </c:pt>
                <c:pt idx="1099">
                  <c:v>1.6886213140196584E-2</c:v>
                </c:pt>
                <c:pt idx="1100">
                  <c:v>1.7079914640455249E-2</c:v>
                </c:pt>
                <c:pt idx="1101">
                  <c:v>1.7421740817382306E-2</c:v>
                </c:pt>
                <c:pt idx="1102">
                  <c:v>1.777496120020693E-2</c:v>
                </c:pt>
                <c:pt idx="1103">
                  <c:v>1.8014239524055873E-2</c:v>
                </c:pt>
                <c:pt idx="1104">
                  <c:v>1.8139575788929125E-2</c:v>
                </c:pt>
                <c:pt idx="1105">
                  <c:v>1.816236420072426E-2</c:v>
                </c:pt>
                <c:pt idx="1106">
                  <c:v>1.8071210553543712E-2</c:v>
                </c:pt>
                <c:pt idx="1107">
                  <c:v>1.7923085876875324E-2</c:v>
                </c:pt>
                <c:pt idx="1108">
                  <c:v>1.7729384376616655E-2</c:v>
                </c:pt>
                <c:pt idx="1109">
                  <c:v>1.7455923435075012E-2</c:v>
                </c:pt>
                <c:pt idx="1110">
                  <c:v>1.7102703052250388E-2</c:v>
                </c:pt>
                <c:pt idx="1111">
                  <c:v>1.67722710812209E-2</c:v>
                </c:pt>
                <c:pt idx="1112">
                  <c:v>1.660135799275737E-2</c:v>
                </c:pt>
                <c:pt idx="1113">
                  <c:v>1.6578569580962235E-2</c:v>
                </c:pt>
                <c:pt idx="1114">
                  <c:v>1.6555781169167096E-2</c:v>
                </c:pt>
                <c:pt idx="1115">
                  <c:v>1.6453233316088979E-2</c:v>
                </c:pt>
                <c:pt idx="1116">
                  <c:v>1.6282320227625453E-2</c:v>
                </c:pt>
                <c:pt idx="1117">
                  <c:v>1.6065830315571648E-2</c:v>
                </c:pt>
                <c:pt idx="1118">
                  <c:v>1.5780975168132434E-2</c:v>
                </c:pt>
                <c:pt idx="1119">
                  <c:v>1.5439148991205378E-2</c:v>
                </c:pt>
                <c:pt idx="1120">
                  <c:v>1.5074534402483186E-2</c:v>
                </c:pt>
                <c:pt idx="1121">
                  <c:v>1.4687131401965856E-2</c:v>
                </c:pt>
                <c:pt idx="1122">
                  <c:v>1.4265545783755818E-2</c:v>
                </c:pt>
                <c:pt idx="1123">
                  <c:v>1.3843960165545783E-2</c:v>
                </c:pt>
                <c:pt idx="1124">
                  <c:v>1.3479345576823589E-2</c:v>
                </c:pt>
                <c:pt idx="1125">
                  <c:v>1.3148913605794102E-2</c:v>
                </c:pt>
                <c:pt idx="1126">
                  <c:v>1.2772904811174339E-2</c:v>
                </c:pt>
                <c:pt idx="1127">
                  <c:v>1.2328530781169167E-2</c:v>
                </c:pt>
                <c:pt idx="1128">
                  <c:v>1.1815791515778582E-2</c:v>
                </c:pt>
                <c:pt idx="1129">
                  <c:v>1.1246081220900156E-2</c:v>
                </c:pt>
                <c:pt idx="1130">
                  <c:v>1.0619399896533885E-2</c:v>
                </c:pt>
                <c:pt idx="1131">
                  <c:v>9.9699301603724776E-3</c:v>
                </c:pt>
                <c:pt idx="1132">
                  <c:v>9.3546430419037766E-3</c:v>
                </c:pt>
                <c:pt idx="1133">
                  <c:v>8.7963269529229178E-3</c:v>
                </c:pt>
                <c:pt idx="1134">
                  <c:v>8.2038282462493523E-3</c:v>
                </c:pt>
                <c:pt idx="1135">
                  <c:v>7.5657527159855142E-3</c:v>
                </c:pt>
                <c:pt idx="1136">
                  <c:v>6.9048887739265388E-3</c:v>
                </c:pt>
                <c:pt idx="1137">
                  <c:v>6.2668132436626998E-3</c:v>
                </c:pt>
                <c:pt idx="1138">
                  <c:v>5.6515261251939989E-3</c:v>
                </c:pt>
                <c:pt idx="1139">
                  <c:v>4.9678737713398863E-3</c:v>
                </c:pt>
                <c:pt idx="1140">
                  <c:v>4.1588851526125192E-3</c:v>
                </c:pt>
                <c:pt idx="1141">
                  <c:v>3.361290739782721E-3</c:v>
                </c:pt>
                <c:pt idx="1142">
                  <c:v>2.6890325918261771E-3</c:v>
                </c:pt>
                <c:pt idx="1143">
                  <c:v>2.1307165028453178E-3</c:v>
                </c:pt>
                <c:pt idx="1144">
                  <c:v>1.6749482669425762E-3</c:v>
                </c:pt>
                <c:pt idx="1145">
                  <c:v>1.3331220900155199E-3</c:v>
                </c:pt>
                <c:pt idx="1146">
                  <c:v>1.0596611484738748E-3</c:v>
                </c:pt>
                <c:pt idx="1147">
                  <c:v>9.2293067770305218E-4</c:v>
                </c:pt>
                <c:pt idx="1148">
                  <c:v>9.9129591308846346E-4</c:v>
                </c:pt>
                <c:pt idx="1149">
                  <c:v>1.0938437661665804E-3</c:v>
                </c:pt>
                <c:pt idx="1150">
                  <c:v>9.5711329539575787E-4</c:v>
                </c:pt>
                <c:pt idx="1151">
                  <c:v>5.697102948784273E-4</c:v>
                </c:pt>
                <c:pt idx="1152">
                  <c:v>1.7091308846352816E-4</c:v>
                </c:pt>
                <c:pt idx="1153">
                  <c:v>9.1153647180548369E-5</c:v>
                </c:pt>
                <c:pt idx="1154">
                  <c:v>4.443740300051733E-4</c:v>
                </c:pt>
                <c:pt idx="1155">
                  <c:v>1.1394205897568546E-3</c:v>
                </c:pt>
                <c:pt idx="1156">
                  <c:v>2.4269658561821002E-3</c:v>
                </c:pt>
                <c:pt idx="1157">
                  <c:v>4.62604759441283E-3</c:v>
                </c:pt>
                <c:pt idx="1158">
                  <c:v>8.238010863942059E-3</c:v>
                </c:pt>
                <c:pt idx="1159">
                  <c:v>1.402626745990688E-2</c:v>
                </c:pt>
                <c:pt idx="1160">
                  <c:v>2.2321249353336781E-2</c:v>
                </c:pt>
                <c:pt idx="1161">
                  <c:v>3.4353530781169164E-2</c:v>
                </c:pt>
                <c:pt idx="1162">
                  <c:v>5.2584260217278835E-2</c:v>
                </c:pt>
                <c:pt idx="1163">
                  <c:v>7.8517472840144847E-2</c:v>
                </c:pt>
                <c:pt idx="1164">
                  <c:v>0.11233547594412829</c:v>
                </c:pt>
                <c:pt idx="1165">
                  <c:v>0.15340019399896532</c:v>
                </c:pt>
                <c:pt idx="1166">
                  <c:v>0.20053802379720639</c:v>
                </c:pt>
                <c:pt idx="1167">
                  <c:v>0.25111690377651319</c:v>
                </c:pt>
                <c:pt idx="1168">
                  <c:v>0.30090958354888769</c:v>
                </c:pt>
                <c:pt idx="1169">
                  <c:v>0.34781952922917742</c:v>
                </c:pt>
                <c:pt idx="1170">
                  <c:v>0.39100356958096222</c:v>
                </c:pt>
                <c:pt idx="1171">
                  <c:v>0.42509503362648732</c:v>
                </c:pt>
                <c:pt idx="1172">
                  <c:v>0.44571854630108643</c:v>
                </c:pt>
                <c:pt idx="1173">
                  <c:v>0.45244112778065182</c:v>
                </c:pt>
                <c:pt idx="1174">
                  <c:v>0.4468237842731505</c:v>
                </c:pt>
                <c:pt idx="1175">
                  <c:v>0.43005151319192958</c:v>
                </c:pt>
                <c:pt idx="1176">
                  <c:v>0.40381065700982927</c:v>
                </c:pt>
                <c:pt idx="1177">
                  <c:v>0.37114346870150028</c:v>
                </c:pt>
                <c:pt idx="1178">
                  <c:v>0.33536566218313496</c:v>
                </c:pt>
                <c:pt idx="1179">
                  <c:v>0.29794709001551989</c:v>
                </c:pt>
                <c:pt idx="1180">
                  <c:v>0.26040318158303155</c:v>
                </c:pt>
                <c:pt idx="1181">
                  <c:v>0.22672190894981892</c:v>
                </c:pt>
                <c:pt idx="1182">
                  <c:v>0.19873773926539057</c:v>
                </c:pt>
                <c:pt idx="1183">
                  <c:v>0.17354515002586651</c:v>
                </c:pt>
                <c:pt idx="1184">
                  <c:v>0.15057443093636833</c:v>
                </c:pt>
                <c:pt idx="1185">
                  <c:v>0.13036110967408174</c:v>
                </c:pt>
                <c:pt idx="1186">
                  <c:v>0.11309888773926538</c:v>
                </c:pt>
                <c:pt idx="1187">
                  <c:v>9.8183872219348156E-2</c:v>
                </c:pt>
                <c:pt idx="1188">
                  <c:v>8.5171689084324875E-2</c:v>
                </c:pt>
                <c:pt idx="1189">
                  <c:v>7.4313010863942056E-2</c:v>
                </c:pt>
                <c:pt idx="1190">
                  <c:v>6.543692446973616E-2</c:v>
                </c:pt>
                <c:pt idx="1191">
                  <c:v>5.7905354371443347E-2</c:v>
                </c:pt>
                <c:pt idx="1192">
                  <c:v>5.163854112778065E-2</c:v>
                </c:pt>
                <c:pt idx="1193">
                  <c:v>4.6841580444904295E-2</c:v>
                </c:pt>
                <c:pt idx="1194">
                  <c:v>4.3457501293326435E-2</c:v>
                </c:pt>
                <c:pt idx="1195">
                  <c:v>4.071149767201241E-2</c:v>
                </c:pt>
                <c:pt idx="1196">
                  <c:v>3.8022465080186231E-2</c:v>
                </c:pt>
                <c:pt idx="1197">
                  <c:v>3.5857565959648209E-2</c:v>
                </c:pt>
                <c:pt idx="1198">
                  <c:v>3.4456078634247281E-2</c:v>
                </c:pt>
                <c:pt idx="1199">
                  <c:v>3.3328052250387999E-2</c:v>
                </c:pt>
                <c:pt idx="1200">
                  <c:v>3.2165843248836007E-2</c:v>
                </c:pt>
                <c:pt idx="1201">
                  <c:v>3.1299883600620797E-2</c:v>
                </c:pt>
                <c:pt idx="1202">
                  <c:v>3.1049211070874286E-2</c:v>
                </c:pt>
                <c:pt idx="1203">
                  <c:v>3.1664498189342985E-2</c:v>
                </c:pt>
                <c:pt idx="1204">
                  <c:v>3.3248292809105018E-2</c:v>
                </c:pt>
                <c:pt idx="1205">
                  <c:v>3.5698047077082247E-2</c:v>
                </c:pt>
                <c:pt idx="1206">
                  <c:v>3.8501021727884117E-2</c:v>
                </c:pt>
                <c:pt idx="1207">
                  <c:v>4.0859622348680805E-2</c:v>
                </c:pt>
                <c:pt idx="1208">
                  <c:v>4.2978944645628549E-2</c:v>
                </c:pt>
                <c:pt idx="1209">
                  <c:v>4.5736342472840141E-2</c:v>
                </c:pt>
                <c:pt idx="1210">
                  <c:v>4.9086239006725298E-2</c:v>
                </c:pt>
                <c:pt idx="1211">
                  <c:v>5.208291515778582E-2</c:v>
                </c:pt>
                <c:pt idx="1212">
                  <c:v>5.4635217278841179E-2</c:v>
                </c:pt>
                <c:pt idx="1213">
                  <c:v>5.7483768753233314E-2</c:v>
                </c:pt>
                <c:pt idx="1214">
                  <c:v>6.0594386963269527E-2</c:v>
                </c:pt>
                <c:pt idx="1215">
                  <c:v>6.5003944645628545E-2</c:v>
                </c:pt>
                <c:pt idx="1216">
                  <c:v>7.2717822038282462E-2</c:v>
                </c:pt>
                <c:pt idx="1217">
                  <c:v>8.3565106052767721E-2</c:v>
                </c:pt>
                <c:pt idx="1218">
                  <c:v>9.5529022245214687E-2</c:v>
                </c:pt>
                <c:pt idx="1219">
                  <c:v>0.10645606570098293</c:v>
                </c:pt>
                <c:pt idx="1220">
                  <c:v>0.1150131143300569</c:v>
                </c:pt>
                <c:pt idx="1221">
                  <c:v>0.12037978530781168</c:v>
                </c:pt>
                <c:pt idx="1222">
                  <c:v>0.12180406104500775</c:v>
                </c:pt>
                <c:pt idx="1223">
                  <c:v>0.11889853854112777</c:v>
                </c:pt>
                <c:pt idx="1224">
                  <c:v>0.1126545137092602</c:v>
                </c:pt>
                <c:pt idx="1225">
                  <c:v>0.10453044490429383</c:v>
                </c:pt>
                <c:pt idx="1226">
                  <c:v>9.5962002069322289E-2</c:v>
                </c:pt>
                <c:pt idx="1227">
                  <c:v>8.9911678737713385E-2</c:v>
                </c:pt>
                <c:pt idx="1228">
                  <c:v>8.8305095706156231E-2</c:v>
                </c:pt>
                <c:pt idx="1229">
                  <c:v>8.9911678737713385E-2</c:v>
                </c:pt>
                <c:pt idx="1230">
                  <c:v>9.2726047594412817E-2</c:v>
                </c:pt>
                <c:pt idx="1231">
                  <c:v>9.5061859803414375E-2</c:v>
                </c:pt>
                <c:pt idx="1232">
                  <c:v>9.5973396275219863E-2</c:v>
                </c:pt>
                <c:pt idx="1233">
                  <c:v>9.5016282979824104E-2</c:v>
                </c:pt>
                <c:pt idx="1234">
                  <c:v>9.2065183652353846E-2</c:v>
                </c:pt>
                <c:pt idx="1235">
                  <c:v>8.7245434557682355E-2</c:v>
                </c:pt>
                <c:pt idx="1236">
                  <c:v>8.1035592343507504E-2</c:v>
                </c:pt>
                <c:pt idx="1237">
                  <c:v>7.4164886187273654E-2</c:v>
                </c:pt>
                <c:pt idx="1238">
                  <c:v>6.7567640972581472E-2</c:v>
                </c:pt>
                <c:pt idx="1239">
                  <c:v>6.2075633729953436E-2</c:v>
                </c:pt>
                <c:pt idx="1240">
                  <c:v>5.7962325400931193E-2</c:v>
                </c:pt>
                <c:pt idx="1241">
                  <c:v>5.5102379720641484E-2</c:v>
                </c:pt>
                <c:pt idx="1242">
                  <c:v>5.333627780651836E-2</c:v>
                </c:pt>
                <c:pt idx="1243">
                  <c:v>5.2276616658044485E-2</c:v>
                </c:pt>
                <c:pt idx="1244">
                  <c:v>5.1581570098292805E-2</c:v>
                </c:pt>
                <c:pt idx="1245">
                  <c:v>5.1182772891877906E-2</c:v>
                </c:pt>
                <c:pt idx="1246">
                  <c:v>5.1034648215209519E-2</c:v>
                </c:pt>
                <c:pt idx="1247">
                  <c:v>5.1091619244697357E-2</c:v>
                </c:pt>
                <c:pt idx="1248">
                  <c:v>5.1308109156751158E-2</c:v>
                </c:pt>
                <c:pt idx="1249">
                  <c:v>5.1627146921883083E-2</c:v>
                </c:pt>
                <c:pt idx="1250">
                  <c:v>5.1968973098810135E-2</c:v>
                </c:pt>
                <c:pt idx="1251">
                  <c:v>5.2413347128815312E-2</c:v>
                </c:pt>
                <c:pt idx="1252">
                  <c:v>5.3165364718054831E-2</c:v>
                </c:pt>
                <c:pt idx="1253">
                  <c:v>5.4145266425245732E-2</c:v>
                </c:pt>
                <c:pt idx="1254">
                  <c:v>5.5193533367822033E-2</c:v>
                </c:pt>
                <c:pt idx="1255">
                  <c:v>5.6344348163476457E-2</c:v>
                </c:pt>
                <c:pt idx="1256">
                  <c:v>5.7597710812208998E-2</c:v>
                </c:pt>
                <c:pt idx="1257">
                  <c:v>5.8828285049146403E-2</c:v>
                </c:pt>
                <c:pt idx="1258">
                  <c:v>5.993352302121055E-2</c:v>
                </c:pt>
                <c:pt idx="1259">
                  <c:v>6.0696934816347643E-2</c:v>
                </c:pt>
                <c:pt idx="1260">
                  <c:v>6.1540106052767718E-2</c:v>
                </c:pt>
                <c:pt idx="1261">
                  <c:v>6.3784764614588721E-2</c:v>
                </c:pt>
                <c:pt idx="1262">
                  <c:v>6.7191632177961716E-2</c:v>
                </c:pt>
                <c:pt idx="1263">
                  <c:v>7.1350517330574223E-2</c:v>
                </c:pt>
                <c:pt idx="1264">
                  <c:v>7.6204449042938424E-2</c:v>
                </c:pt>
                <c:pt idx="1265">
                  <c:v>8.147996637351268E-2</c:v>
                </c:pt>
                <c:pt idx="1266">
                  <c:v>8.6971973616140702E-2</c:v>
                </c:pt>
                <c:pt idx="1267">
                  <c:v>9.2475375064666313E-2</c:v>
                </c:pt>
                <c:pt idx="1268">
                  <c:v>9.7523008277289186E-2</c:v>
                </c:pt>
                <c:pt idx="1269">
                  <c:v>0.10172747025349198</c:v>
                </c:pt>
                <c:pt idx="1270">
                  <c:v>0.10486087687532332</c:v>
                </c:pt>
                <c:pt idx="1271">
                  <c:v>0.10611423952405587</c:v>
                </c:pt>
                <c:pt idx="1272">
                  <c:v>0.10547616399379203</c:v>
                </c:pt>
                <c:pt idx="1273">
                  <c:v>0.10353914899120538</c:v>
                </c:pt>
                <c:pt idx="1274">
                  <c:v>9.9516994309363685E-2</c:v>
                </c:pt>
                <c:pt idx="1275">
                  <c:v>9.3329940506983955E-2</c:v>
                </c:pt>
                <c:pt idx="1276">
                  <c:v>8.5650245732022762E-2</c:v>
                </c:pt>
                <c:pt idx="1277">
                  <c:v>7.7195744956026907E-2</c:v>
                </c:pt>
                <c:pt idx="1278">
                  <c:v>6.8570331091567502E-2</c:v>
                </c:pt>
                <c:pt idx="1279">
                  <c:v>6.0241166580444899E-2</c:v>
                </c:pt>
                <c:pt idx="1280">
                  <c:v>5.2550077599586131E-2</c:v>
                </c:pt>
                <c:pt idx="1281">
                  <c:v>4.5975620796689078E-2</c:v>
                </c:pt>
                <c:pt idx="1282">
                  <c:v>4.0722891877909985E-2</c:v>
                </c:pt>
                <c:pt idx="1283">
                  <c:v>3.6187997930677694E-2</c:v>
                </c:pt>
                <c:pt idx="1284">
                  <c:v>3.2245602690118981E-2</c:v>
                </c:pt>
                <c:pt idx="1285">
                  <c:v>2.915777289187791E-2</c:v>
                </c:pt>
                <c:pt idx="1286">
                  <c:v>2.6856143300569062E-2</c:v>
                </c:pt>
                <c:pt idx="1287">
                  <c:v>2.4565907915157784E-2</c:v>
                </c:pt>
                <c:pt idx="1288">
                  <c:v>2.1922452146921883E-2</c:v>
                </c:pt>
                <c:pt idx="1289">
                  <c:v>1.9689187790998448E-2</c:v>
                </c:pt>
                <c:pt idx="1290">
                  <c:v>1.8321883083290223E-2</c:v>
                </c:pt>
                <c:pt idx="1291">
                  <c:v>1.7763566994309362E-2</c:v>
                </c:pt>
                <c:pt idx="1292">
                  <c:v>1.7900297465080182E-2</c:v>
                </c:pt>
                <c:pt idx="1293">
                  <c:v>1.9438515261251937E-2</c:v>
                </c:pt>
                <c:pt idx="1294">
                  <c:v>2.3358122090015518E-2</c:v>
                </c:pt>
                <c:pt idx="1295">
                  <c:v>3.0046520951888256E-2</c:v>
                </c:pt>
                <c:pt idx="1296">
                  <c:v>3.9275827728918779E-2</c:v>
                </c:pt>
                <c:pt idx="1297">
                  <c:v>5.0385178479048109E-2</c:v>
                </c:pt>
                <c:pt idx="1298">
                  <c:v>6.2075633729953436E-2</c:v>
                </c:pt>
                <c:pt idx="1299">
                  <c:v>7.2831764097258153E-2</c:v>
                </c:pt>
                <c:pt idx="1300">
                  <c:v>8.210664769787894E-2</c:v>
                </c:pt>
                <c:pt idx="1301">
                  <c:v>9.0207928091050174E-2</c:v>
                </c:pt>
                <c:pt idx="1302">
                  <c:v>9.6679837040869104E-2</c:v>
                </c:pt>
                <c:pt idx="1303">
                  <c:v>0.10083872219348163</c:v>
                </c:pt>
                <c:pt idx="1304">
                  <c:v>0.10221742110708743</c:v>
                </c:pt>
                <c:pt idx="1305">
                  <c:v>0.10183001810657009</c:v>
                </c:pt>
                <c:pt idx="1306">
                  <c:v>0.10303780393171236</c:v>
                </c:pt>
                <c:pt idx="1307">
                  <c:v>0.10903115623383342</c:v>
                </c:pt>
                <c:pt idx="1308">
                  <c:v>0.12174709001551991</c:v>
                </c:pt>
                <c:pt idx="1309">
                  <c:v>0.14108305742369373</c:v>
                </c:pt>
                <c:pt idx="1310">
                  <c:v>0.16378031557165029</c:v>
                </c:pt>
                <c:pt idx="1311">
                  <c:v>0.18587368080703567</c:v>
                </c:pt>
                <c:pt idx="1312">
                  <c:v>0.20495897568546301</c:v>
                </c:pt>
                <c:pt idx="1313">
                  <c:v>0.22024999999999997</c:v>
                </c:pt>
                <c:pt idx="1314">
                  <c:v>0.23037944904293844</c:v>
                </c:pt>
                <c:pt idx="1315">
                  <c:v>0.23305708742886702</c:v>
                </c:pt>
                <c:pt idx="1316">
                  <c:v>0.22707512933264354</c:v>
                </c:pt>
                <c:pt idx="1317">
                  <c:v>0.21377809105018106</c:v>
                </c:pt>
                <c:pt idx="1318">
                  <c:v>0.19714255043973097</c:v>
                </c:pt>
                <c:pt idx="1319">
                  <c:v>0.18071210553543712</c:v>
                </c:pt>
                <c:pt idx="1320">
                  <c:v>0.16659468442834971</c:v>
                </c:pt>
                <c:pt idx="1321">
                  <c:v>0.15502956544231761</c:v>
                </c:pt>
                <c:pt idx="1322">
                  <c:v>0.14443295395757891</c:v>
                </c:pt>
                <c:pt idx="1323">
                  <c:v>0.13432629332643559</c:v>
                </c:pt>
                <c:pt idx="1324">
                  <c:v>0.12572366787377132</c:v>
                </c:pt>
                <c:pt idx="1325">
                  <c:v>0.11975310398344541</c:v>
                </c:pt>
                <c:pt idx="1326">
                  <c:v>0.11593604500775995</c:v>
                </c:pt>
                <c:pt idx="1327">
                  <c:v>0.11306470512157267</c:v>
                </c:pt>
                <c:pt idx="1328">
                  <c:v>0.11053519141231247</c:v>
                </c:pt>
                <c:pt idx="1329">
                  <c:v>0.10806264873254008</c:v>
                </c:pt>
                <c:pt idx="1330">
                  <c:v>0.10565847128815313</c:v>
                </c:pt>
                <c:pt idx="1331">
                  <c:v>0.1036416968442835</c:v>
                </c:pt>
                <c:pt idx="1332">
                  <c:v>0.10238833419555095</c:v>
                </c:pt>
                <c:pt idx="1333">
                  <c:v>0.10238833419555095</c:v>
                </c:pt>
                <c:pt idx="1334">
                  <c:v>0.10388097516813243</c:v>
                </c:pt>
                <c:pt idx="1335">
                  <c:v>0.10652443093636833</c:v>
                </c:pt>
                <c:pt idx="1336">
                  <c:v>0.10962365494050698</c:v>
                </c:pt>
                <c:pt idx="1337">
                  <c:v>0.11249499482669426</c:v>
                </c:pt>
                <c:pt idx="1338">
                  <c:v>0.1145801345059493</c:v>
                </c:pt>
                <c:pt idx="1339">
                  <c:v>0.11543469994826694</c:v>
                </c:pt>
                <c:pt idx="1340">
                  <c:v>0.11493335488877392</c:v>
                </c:pt>
                <c:pt idx="1341">
                  <c:v>0.11324701241593378</c:v>
                </c:pt>
                <c:pt idx="1342">
                  <c:v>0.11086562338334195</c:v>
                </c:pt>
                <c:pt idx="1343">
                  <c:v>0.10846144593895499</c:v>
                </c:pt>
                <c:pt idx="1344">
                  <c:v>0.10679789187790997</c:v>
                </c:pt>
                <c:pt idx="1345">
                  <c:v>0.10645606570098293</c:v>
                </c:pt>
                <c:pt idx="1346">
                  <c:v>0.10737899637868598</c:v>
                </c:pt>
                <c:pt idx="1347">
                  <c:v>0.10890581996896016</c:v>
                </c:pt>
                <c:pt idx="1348">
                  <c:v>0.11034148991205379</c:v>
                </c:pt>
                <c:pt idx="1349">
                  <c:v>0.11124163217796171</c:v>
                </c:pt>
                <c:pt idx="1350">
                  <c:v>0.1115378815312985</c:v>
                </c:pt>
                <c:pt idx="1351">
                  <c:v>0.1113555742369374</c:v>
                </c:pt>
                <c:pt idx="1352">
                  <c:v>0.11120744956026901</c:v>
                </c:pt>
                <c:pt idx="1353">
                  <c:v>0.11221013967925504</c:v>
                </c:pt>
                <c:pt idx="1354">
                  <c:v>0.11557143041903777</c:v>
                </c:pt>
                <c:pt idx="1355">
                  <c:v>0.1217129073978272</c:v>
                </c:pt>
                <c:pt idx="1356">
                  <c:v>0.12984837040869115</c:v>
                </c:pt>
                <c:pt idx="1357">
                  <c:v>0.13838263062596998</c:v>
                </c:pt>
                <c:pt idx="1358">
                  <c:v>0.14574328763579927</c:v>
                </c:pt>
                <c:pt idx="1359">
                  <c:v>0.15082510346611483</c:v>
                </c:pt>
                <c:pt idx="1360">
                  <c:v>0.15296721417485773</c:v>
                </c:pt>
                <c:pt idx="1361">
                  <c:v>0.1520670719089498</c:v>
                </c:pt>
                <c:pt idx="1362">
                  <c:v>0.14843232022762545</c:v>
                </c:pt>
                <c:pt idx="1363">
                  <c:v>0.14257569839627521</c:v>
                </c:pt>
                <c:pt idx="1364">
                  <c:v>0.13549989653388514</c:v>
                </c:pt>
                <c:pt idx="1365">
                  <c:v>0.12861779617175373</c:v>
                </c:pt>
                <c:pt idx="1366">
                  <c:v>0.12308021210553544</c:v>
                </c:pt>
                <c:pt idx="1367">
                  <c:v>0.11909224004138644</c:v>
                </c:pt>
                <c:pt idx="1368">
                  <c:v>0.1162095059493016</c:v>
                </c:pt>
                <c:pt idx="1369">
                  <c:v>0.11395345318158302</c:v>
                </c:pt>
                <c:pt idx="1370">
                  <c:v>0.11218735126745991</c:v>
                </c:pt>
                <c:pt idx="1371">
                  <c:v>0.11085422917744438</c:v>
                </c:pt>
                <c:pt idx="1372">
                  <c:v>0.10987432747025348</c:v>
                </c:pt>
                <c:pt idx="1373">
                  <c:v>0.10915649249870667</c:v>
                </c:pt>
                <c:pt idx="1374">
                  <c:v>0.1085639937920331</c:v>
                </c:pt>
                <c:pt idx="1375">
                  <c:v>0.10775500517330573</c:v>
                </c:pt>
                <c:pt idx="1376">
                  <c:v>0.10635351784790481</c:v>
                </c:pt>
                <c:pt idx="1377">
                  <c:v>0.10420001293326435</c:v>
                </c:pt>
                <c:pt idx="1378">
                  <c:v>0.10141982669425763</c:v>
                </c:pt>
                <c:pt idx="1379">
                  <c:v>9.8275025866528698E-2</c:v>
                </c:pt>
                <c:pt idx="1380">
                  <c:v>9.503907139161924E-2</c:v>
                </c:pt>
                <c:pt idx="1381">
                  <c:v>9.2008212622866015E-2</c:v>
                </c:pt>
                <c:pt idx="1382">
                  <c:v>8.9433122090015513E-2</c:v>
                </c:pt>
                <c:pt idx="1383">
                  <c:v>8.756447232281428E-2</c:v>
                </c:pt>
                <c:pt idx="1384">
                  <c:v>8.6516205380237965E-2</c:v>
                </c:pt>
                <c:pt idx="1385">
                  <c:v>8.6311109674081732E-2</c:v>
                </c:pt>
                <c:pt idx="1386">
                  <c:v>8.6744089498189347E-2</c:v>
                </c:pt>
                <c:pt idx="1387">
                  <c:v>8.7518895499224009E-2</c:v>
                </c:pt>
                <c:pt idx="1388">
                  <c:v>8.8282307294361081E-2</c:v>
                </c:pt>
                <c:pt idx="1389">
                  <c:v>8.8806440765649239E-2</c:v>
                </c:pt>
                <c:pt idx="1390">
                  <c:v>8.8931777030522491E-2</c:v>
                </c:pt>
                <c:pt idx="1391">
                  <c:v>8.8567162441800296E-2</c:v>
                </c:pt>
                <c:pt idx="1392">
                  <c:v>8.7758173823072938E-2</c:v>
                </c:pt>
                <c:pt idx="1393">
                  <c:v>8.6755483704086908E-2</c:v>
                </c:pt>
                <c:pt idx="1394">
                  <c:v>8.5923706673564401E-2</c:v>
                </c:pt>
                <c:pt idx="1395">
                  <c:v>8.5684428349715472E-2</c:v>
                </c:pt>
                <c:pt idx="1396">
                  <c:v>8.6276927056389022E-2</c:v>
                </c:pt>
                <c:pt idx="1397">
                  <c:v>8.7644231764097261E-2</c:v>
                </c:pt>
                <c:pt idx="1398">
                  <c:v>8.9524275737196068E-2</c:v>
                </c:pt>
                <c:pt idx="1399">
                  <c:v>9.1552444386963264E-2</c:v>
                </c:pt>
                <c:pt idx="1400">
                  <c:v>9.3409699948266936E-2</c:v>
                </c:pt>
                <c:pt idx="1401">
                  <c:v>9.5027677185721679E-2</c:v>
                </c:pt>
                <c:pt idx="1402">
                  <c:v>9.6486135540610446E-2</c:v>
                </c:pt>
                <c:pt idx="1403">
                  <c:v>9.7933199689601652E-2</c:v>
                </c:pt>
                <c:pt idx="1404">
                  <c:v>9.9482811691670975E-2</c:v>
                </c:pt>
                <c:pt idx="1405">
                  <c:v>0.10135146145887221</c:v>
                </c:pt>
                <c:pt idx="1406">
                  <c:v>0.10377842731505431</c:v>
                </c:pt>
                <c:pt idx="1407">
                  <c:v>0.10703717020175892</c:v>
                </c:pt>
                <c:pt idx="1408">
                  <c:v>0.1111732669425763</c:v>
                </c:pt>
                <c:pt idx="1409">
                  <c:v>0.11598162183135023</c:v>
                </c:pt>
                <c:pt idx="1410">
                  <c:v>0.12113180289705121</c:v>
                </c:pt>
                <c:pt idx="1411">
                  <c:v>0.12644150284531816</c:v>
                </c:pt>
                <c:pt idx="1412">
                  <c:v>0.1320018753233316</c:v>
                </c:pt>
                <c:pt idx="1413">
                  <c:v>0.13813195809622347</c:v>
                </c:pt>
                <c:pt idx="1414">
                  <c:v>0.14512800051733057</c:v>
                </c:pt>
                <c:pt idx="1415">
                  <c:v>0.15332043455768238</c:v>
                </c:pt>
                <c:pt idx="1416">
                  <c:v>0.1630510863942059</c:v>
                </c:pt>
                <c:pt idx="1417">
                  <c:v>0.17458202276254525</c:v>
                </c:pt>
                <c:pt idx="1418">
                  <c:v>0.18794742628039318</c:v>
                </c:pt>
                <c:pt idx="1419">
                  <c:v>0.20306753750646661</c:v>
                </c:pt>
                <c:pt idx="1420">
                  <c:v>0.21965750129332642</c:v>
                </c:pt>
                <c:pt idx="1421">
                  <c:v>0.23734130884635282</c:v>
                </c:pt>
                <c:pt idx="1422">
                  <c:v>0.25559482669425759</c:v>
                </c:pt>
                <c:pt idx="1423">
                  <c:v>0.27389392136575269</c:v>
                </c:pt>
                <c:pt idx="1424">
                  <c:v>0.29169167097775478</c:v>
                </c:pt>
                <c:pt idx="1425">
                  <c:v>0.30838418261769268</c:v>
                </c:pt>
                <c:pt idx="1426">
                  <c:v>0.32336756337299533</c:v>
                </c:pt>
                <c:pt idx="1427">
                  <c:v>0.33615186239006722</c:v>
                </c:pt>
                <c:pt idx="1428">
                  <c:v>0.34641804190377651</c:v>
                </c:pt>
                <c:pt idx="1429">
                  <c:v>0.35397240041386441</c:v>
                </c:pt>
                <c:pt idx="1430">
                  <c:v>0.35871239006725292</c:v>
                </c:pt>
                <c:pt idx="1431">
                  <c:v>0.36075195292291773</c:v>
                </c:pt>
                <c:pt idx="1432">
                  <c:v>0.36023921365752715</c:v>
                </c:pt>
                <c:pt idx="1433">
                  <c:v>0.35723114330056904</c:v>
                </c:pt>
                <c:pt idx="1434">
                  <c:v>0.35179610708742887</c:v>
                </c:pt>
                <c:pt idx="1435">
                  <c:v>0.34412780651836522</c:v>
                </c:pt>
                <c:pt idx="1436">
                  <c:v>0.33465922141748577</c:v>
                </c:pt>
                <c:pt idx="1437">
                  <c:v>0.32390309105018106</c:v>
                </c:pt>
                <c:pt idx="1438">
                  <c:v>0.31236076047594408</c:v>
                </c:pt>
                <c:pt idx="1439">
                  <c:v>0.30043102690118983</c:v>
                </c:pt>
                <c:pt idx="1440">
                  <c:v>0.28841013967925505</c:v>
                </c:pt>
                <c:pt idx="1441">
                  <c:v>0.27656016554578372</c:v>
                </c:pt>
                <c:pt idx="1442">
                  <c:v>0.26513177703052249</c:v>
                </c:pt>
                <c:pt idx="1443">
                  <c:v>0.25426170460424208</c:v>
                </c:pt>
                <c:pt idx="1444">
                  <c:v>0.24391576564924985</c:v>
                </c:pt>
                <c:pt idx="1445">
                  <c:v>0.23399141231246764</c:v>
                </c:pt>
                <c:pt idx="1446">
                  <c:v>0.22454561562338332</c:v>
                </c:pt>
                <c:pt idx="1447">
                  <c:v>0.21584044231764093</c:v>
                </c:pt>
                <c:pt idx="1448">
                  <c:v>0.20827468960165546</c:v>
                </c:pt>
                <c:pt idx="1449">
                  <c:v>0.20216739524055871</c:v>
                </c:pt>
                <c:pt idx="1450">
                  <c:v>0.19764389549922401</c:v>
                </c:pt>
                <c:pt idx="1451">
                  <c:v>0.19463582514226591</c:v>
                </c:pt>
                <c:pt idx="1452">
                  <c:v>0.19291530005173305</c:v>
                </c:pt>
                <c:pt idx="1453">
                  <c:v>0.19218607087428866</c:v>
                </c:pt>
                <c:pt idx="1454">
                  <c:v>0.1922430419037765</c:v>
                </c:pt>
                <c:pt idx="1455">
                  <c:v>0.1928925116399379</c:v>
                </c:pt>
                <c:pt idx="1456">
                  <c:v>0.19397496120020694</c:v>
                </c:pt>
                <c:pt idx="1457">
                  <c:v>0.19541063114330057</c:v>
                </c:pt>
                <c:pt idx="1458">
                  <c:v>0.19719952146921882</c:v>
                </c:pt>
                <c:pt idx="1459">
                  <c:v>0.19933023797206414</c:v>
                </c:pt>
                <c:pt idx="1460">
                  <c:v>0.20164326176927053</c:v>
                </c:pt>
                <c:pt idx="1461">
                  <c:v>0.20381955509570615</c:v>
                </c:pt>
                <c:pt idx="1462">
                  <c:v>0.20561983962752198</c:v>
                </c:pt>
                <c:pt idx="1463">
                  <c:v>0.20681623124676668</c:v>
                </c:pt>
                <c:pt idx="1464">
                  <c:v>0.20727199948266939</c:v>
                </c:pt>
                <c:pt idx="1465">
                  <c:v>0.20689599068804965</c:v>
                </c:pt>
                <c:pt idx="1466">
                  <c:v>0.20574517589239524</c:v>
                </c:pt>
                <c:pt idx="1467">
                  <c:v>0.20404743921365751</c:v>
                </c:pt>
                <c:pt idx="1468">
                  <c:v>0.20189393429901706</c:v>
                </c:pt>
                <c:pt idx="1469">
                  <c:v>0.19909095964821519</c:v>
                </c:pt>
                <c:pt idx="1470">
                  <c:v>0.19521692964304191</c:v>
                </c:pt>
                <c:pt idx="1471">
                  <c:v>0.18997559493016034</c:v>
                </c:pt>
                <c:pt idx="1472">
                  <c:v>0.18337834971546818</c:v>
                </c:pt>
                <c:pt idx="1473">
                  <c:v>0.17569865494050699</c:v>
                </c:pt>
                <c:pt idx="1474">
                  <c:v>0.16736949042938437</c:v>
                </c:pt>
                <c:pt idx="1475">
                  <c:v>0.15886941282979822</c:v>
                </c:pt>
                <c:pt idx="1476">
                  <c:v>0.15060861355406102</c:v>
                </c:pt>
                <c:pt idx="1477">
                  <c:v>0.14302007242628037</c:v>
                </c:pt>
                <c:pt idx="1478">
                  <c:v>0.13657095188825658</c:v>
                </c:pt>
                <c:pt idx="1479">
                  <c:v>0.13152331867563372</c:v>
                </c:pt>
                <c:pt idx="1480">
                  <c:v>0.12762650025866529</c:v>
                </c:pt>
                <c:pt idx="1481">
                  <c:v>0.12411708484221416</c:v>
                </c:pt>
                <c:pt idx="1482">
                  <c:v>0.12033420848422141</c:v>
                </c:pt>
                <c:pt idx="1483">
                  <c:v>0.11595883341955508</c:v>
                </c:pt>
                <c:pt idx="1484">
                  <c:v>0.11115047853078117</c:v>
                </c:pt>
                <c:pt idx="1485">
                  <c:v>0.10628515261251939</c:v>
                </c:pt>
                <c:pt idx="1486">
                  <c:v>0.10186420072426279</c:v>
                </c:pt>
                <c:pt idx="1487">
                  <c:v>9.8559881013967912E-2</c:v>
                </c:pt>
                <c:pt idx="1488">
                  <c:v>9.7215364718054822E-2</c:v>
                </c:pt>
                <c:pt idx="1489">
                  <c:v>9.8605457837558197E-2</c:v>
                </c:pt>
                <c:pt idx="1490">
                  <c:v>0.10325429384376617</c:v>
                </c:pt>
                <c:pt idx="1491">
                  <c:v>0.1111732669425763</c:v>
                </c:pt>
                <c:pt idx="1492">
                  <c:v>0.12204333936885668</c:v>
                </c:pt>
                <c:pt idx="1493">
                  <c:v>0.13545431971029487</c:v>
                </c:pt>
                <c:pt idx="1494">
                  <c:v>0.15115553543714433</c:v>
                </c:pt>
                <c:pt idx="1495">
                  <c:v>0.16903304449042938</c:v>
                </c:pt>
                <c:pt idx="1496">
                  <c:v>0.18909824107604759</c:v>
                </c:pt>
                <c:pt idx="1497">
                  <c:v>0.21149924987066734</c:v>
                </c:pt>
                <c:pt idx="1498">
                  <c:v>0.23668044490429382</c:v>
                </c:pt>
                <c:pt idx="1499">
                  <c:v>0.26518874806001036</c:v>
                </c:pt>
                <c:pt idx="1500">
                  <c:v>0.29708113036730471</c:v>
                </c:pt>
                <c:pt idx="1501">
                  <c:v>0.33162836264873247</c:v>
                </c:pt>
                <c:pt idx="1502">
                  <c:v>0.36798727366787376</c:v>
                </c:pt>
                <c:pt idx="1503">
                  <c:v>0.40554257630625967</c:v>
                </c:pt>
                <c:pt idx="1504">
                  <c:v>0.44364480082772889</c:v>
                </c:pt>
                <c:pt idx="1505">
                  <c:v>0.48099500775995863</c:v>
                </c:pt>
                <c:pt idx="1506">
                  <c:v>0.51529156751163985</c:v>
                </c:pt>
                <c:pt idx="1507">
                  <c:v>0.5432985256078634</c:v>
                </c:pt>
                <c:pt idx="1508">
                  <c:v>0.56163180289705117</c:v>
                </c:pt>
                <c:pt idx="1509">
                  <c:v>0.56810371184687014</c:v>
                </c:pt>
                <c:pt idx="1510">
                  <c:v>0.56277122348680808</c:v>
                </c:pt>
                <c:pt idx="1511">
                  <c:v>0.5476055354371443</c:v>
                </c:pt>
                <c:pt idx="1512">
                  <c:v>0.52558053543714434</c:v>
                </c:pt>
                <c:pt idx="1513">
                  <c:v>0.50033097516813241</c:v>
                </c:pt>
                <c:pt idx="1514">
                  <c:v>0.47618665287118467</c:v>
                </c:pt>
                <c:pt idx="1515">
                  <c:v>0.45736342472840141</c:v>
                </c:pt>
                <c:pt idx="1516">
                  <c:v>0.44664147697878942</c:v>
                </c:pt>
                <c:pt idx="1517">
                  <c:v>0.44467027935851006</c:v>
                </c:pt>
                <c:pt idx="1518">
                  <c:v>0.45007113295395756</c:v>
                </c:pt>
                <c:pt idx="1519">
                  <c:v>0.45990433264355918</c:v>
                </c:pt>
                <c:pt idx="1520">
                  <c:v>0.47037560786342475</c:v>
                </c:pt>
                <c:pt idx="1521">
                  <c:v>0.47824900413864457</c:v>
                </c:pt>
                <c:pt idx="1522">
                  <c:v>0.48198630367304707</c:v>
                </c:pt>
                <c:pt idx="1523">
                  <c:v>0.48156471805483703</c:v>
                </c:pt>
                <c:pt idx="1524">
                  <c:v>0.47761092860838072</c:v>
                </c:pt>
                <c:pt idx="1525">
                  <c:v>0.47056930936368341</c:v>
                </c:pt>
                <c:pt idx="1526">
                  <c:v>0.46047404293843763</c:v>
                </c:pt>
                <c:pt idx="1527">
                  <c:v>0.44688075530263838</c:v>
                </c:pt>
                <c:pt idx="1528">
                  <c:v>0.42912858251422659</c:v>
                </c:pt>
                <c:pt idx="1529">
                  <c:v>0.40684151577858246</c:v>
                </c:pt>
                <c:pt idx="1530">
                  <c:v>0.38016767977237453</c:v>
                </c:pt>
                <c:pt idx="1531">
                  <c:v>0.34950587170201758</c:v>
                </c:pt>
                <c:pt idx="1532">
                  <c:v>0.31541440765649248</c:v>
                </c:pt>
                <c:pt idx="1533">
                  <c:v>0.27913525607863421</c:v>
                </c:pt>
                <c:pt idx="1534">
                  <c:v>0.24276495085359542</c:v>
                </c:pt>
                <c:pt idx="1535">
                  <c:v>0.20853675633729951</c:v>
                </c:pt>
                <c:pt idx="1536">
                  <c:v>0.17818259182617691</c:v>
                </c:pt>
                <c:pt idx="1537">
                  <c:v>0.15257981117434039</c:v>
                </c:pt>
                <c:pt idx="1538">
                  <c:v>0.13192211588204861</c:v>
                </c:pt>
                <c:pt idx="1539">
                  <c:v>0.11590186239006725</c:v>
                </c:pt>
                <c:pt idx="1540">
                  <c:v>0.10396073460941541</c:v>
                </c:pt>
                <c:pt idx="1541">
                  <c:v>9.5642964304190378E-2</c:v>
                </c:pt>
                <c:pt idx="1542">
                  <c:v>9.0515571650284524E-2</c:v>
                </c:pt>
                <c:pt idx="1543">
                  <c:v>8.8077211588204848E-2</c:v>
                </c:pt>
                <c:pt idx="1544">
                  <c:v>8.7735385411277803E-2</c:v>
                </c:pt>
                <c:pt idx="1545">
                  <c:v>8.8829229177444388E-2</c:v>
                </c:pt>
                <c:pt idx="1546">
                  <c:v>9.0549754267977234E-2</c:v>
                </c:pt>
                <c:pt idx="1547">
                  <c:v>9.1871482152095174E-2</c:v>
                </c:pt>
                <c:pt idx="1548">
                  <c:v>9.1928453181583034E-2</c:v>
                </c:pt>
                <c:pt idx="1549">
                  <c:v>9.0356052767718562E-2</c:v>
                </c:pt>
                <c:pt idx="1550">
                  <c:v>8.7439136057941028E-2</c:v>
                </c:pt>
                <c:pt idx="1551">
                  <c:v>8.3952509053285038E-2</c:v>
                </c:pt>
                <c:pt idx="1552">
                  <c:v>8.0933044490429373E-2</c:v>
                </c:pt>
                <c:pt idx="1553">
                  <c:v>7.9485980341438181E-2</c:v>
                </c:pt>
                <c:pt idx="1554">
                  <c:v>8.0431699430936365E-2</c:v>
                </c:pt>
                <c:pt idx="1555">
                  <c:v>8.3998085876875309E-2</c:v>
                </c:pt>
                <c:pt idx="1556">
                  <c:v>8.9683794619762031E-2</c:v>
                </c:pt>
                <c:pt idx="1557">
                  <c:v>9.6634260217278833E-2</c:v>
                </c:pt>
                <c:pt idx="1558">
                  <c:v>0.10397212881531298</c:v>
                </c:pt>
                <c:pt idx="1559">
                  <c:v>0.11095677703052249</c:v>
                </c:pt>
                <c:pt idx="1560">
                  <c:v>0.1172577728918779</c:v>
                </c:pt>
                <c:pt idx="1561">
                  <c:v>0.12320554837040869</c:v>
                </c:pt>
                <c:pt idx="1562">
                  <c:v>0.12996231246766682</c:v>
                </c:pt>
                <c:pt idx="1563">
                  <c:v>0.13929416709777548</c:v>
                </c:pt>
                <c:pt idx="1564">
                  <c:v>0.153012790998448</c:v>
                </c:pt>
                <c:pt idx="1565">
                  <c:v>0.17236015261251939</c:v>
                </c:pt>
                <c:pt idx="1566">
                  <c:v>0.19726788670460424</c:v>
                </c:pt>
                <c:pt idx="1567">
                  <c:v>0.22576479565442317</c:v>
                </c:pt>
                <c:pt idx="1568">
                  <c:v>0.25433006983962747</c:v>
                </c:pt>
                <c:pt idx="1569">
                  <c:v>0.27906689084324882</c:v>
                </c:pt>
                <c:pt idx="1570">
                  <c:v>0.29686464045525091</c:v>
                </c:pt>
                <c:pt idx="1571">
                  <c:v>0.30590024573202274</c:v>
                </c:pt>
                <c:pt idx="1572">
                  <c:v>0.30559260217278839</c:v>
                </c:pt>
                <c:pt idx="1573">
                  <c:v>0.29642026642524572</c:v>
                </c:pt>
                <c:pt idx="1574">
                  <c:v>0.28010376357992756</c:v>
                </c:pt>
                <c:pt idx="1575">
                  <c:v>0.25950303931712365</c:v>
                </c:pt>
                <c:pt idx="1576">
                  <c:v>0.23767174081738229</c:v>
                </c:pt>
                <c:pt idx="1577">
                  <c:v>0.2166266425245732</c:v>
                </c:pt>
                <c:pt idx="1578">
                  <c:v>0.19685769529229177</c:v>
                </c:pt>
                <c:pt idx="1579">
                  <c:v>0.17761288153129848</c:v>
                </c:pt>
                <c:pt idx="1580">
                  <c:v>0.15782114588722193</c:v>
                </c:pt>
                <c:pt idx="1581">
                  <c:v>0.13710647956544231</c:v>
                </c:pt>
                <c:pt idx="1582">
                  <c:v>0.11615253491981375</c:v>
                </c:pt>
                <c:pt idx="1583">
                  <c:v>9.6212674599068806E-2</c:v>
                </c:pt>
                <c:pt idx="1584">
                  <c:v>7.8551655457837558E-2</c:v>
                </c:pt>
                <c:pt idx="1585">
                  <c:v>6.4160773409208477E-2</c:v>
                </c:pt>
                <c:pt idx="1586">
                  <c:v>5.3962959130884634E-2</c:v>
                </c:pt>
                <c:pt idx="1587">
                  <c:v>4.8698836006207967E-2</c:v>
                </c:pt>
                <c:pt idx="1588">
                  <c:v>4.8265856182100358E-2</c:v>
                </c:pt>
                <c:pt idx="1589">
                  <c:v>5.1547387480600101E-2</c:v>
                </c:pt>
                <c:pt idx="1590">
                  <c:v>5.6914058458354885E-2</c:v>
                </c:pt>
                <c:pt idx="1591">
                  <c:v>6.2884622348680808E-2</c:v>
                </c:pt>
                <c:pt idx="1592">
                  <c:v>6.8331052767718573E-2</c:v>
                </c:pt>
                <c:pt idx="1593">
                  <c:v>7.2444361096740809E-2</c:v>
                </c:pt>
                <c:pt idx="1594">
                  <c:v>7.4791567511639942E-2</c:v>
                </c:pt>
                <c:pt idx="1595">
                  <c:v>7.5304306777030511E-2</c:v>
                </c:pt>
                <c:pt idx="1596">
                  <c:v>7.4199068804966364E-2</c:v>
                </c:pt>
                <c:pt idx="1597">
                  <c:v>7.1806285566476988E-2</c:v>
                </c:pt>
                <c:pt idx="1598">
                  <c:v>6.8365235385411269E-2</c:v>
                </c:pt>
                <c:pt idx="1599">
                  <c:v>6.4126590791515767E-2</c:v>
                </c:pt>
                <c:pt idx="1600">
                  <c:v>5.9386601138127257E-2</c:v>
                </c:pt>
                <c:pt idx="1601">
                  <c:v>5.4452909984480082E-2</c:v>
                </c:pt>
                <c:pt idx="1602">
                  <c:v>4.9519218830832899E-2</c:v>
                </c:pt>
                <c:pt idx="1603">
                  <c:v>4.4631104500775995E-2</c:v>
                </c:pt>
                <c:pt idx="1604">
                  <c:v>3.9742990170719091E-2</c:v>
                </c:pt>
                <c:pt idx="1605">
                  <c:v>3.4775116399379198E-2</c:v>
                </c:pt>
                <c:pt idx="1606">
                  <c:v>2.9795848422141745E-2</c:v>
                </c:pt>
                <c:pt idx="1607">
                  <c:v>2.5078647180548367E-2</c:v>
                </c:pt>
                <c:pt idx="1608">
                  <c:v>2.0931156233833421E-2</c:v>
                </c:pt>
                <c:pt idx="1609">
                  <c:v>1.739895240558717E-2</c:v>
                </c:pt>
                <c:pt idx="1610">
                  <c:v>1.4425064666321779E-2</c:v>
                </c:pt>
                <c:pt idx="1611">
                  <c:v>1.2009493016037247E-2</c:v>
                </c:pt>
                <c:pt idx="1612">
                  <c:v>1.0448486808070355E-2</c:v>
                </c:pt>
                <c:pt idx="1613">
                  <c:v>1.0220602690118987E-2</c:v>
                </c:pt>
                <c:pt idx="1614">
                  <c:v>1.1815791515778582E-2</c:v>
                </c:pt>
                <c:pt idx="1615">
                  <c:v>1.5439148991205378E-2</c:v>
                </c:pt>
                <c:pt idx="1616">
                  <c:v>2.0908367822038282E-2</c:v>
                </c:pt>
                <c:pt idx="1617">
                  <c:v>2.7539795654423174E-2</c:v>
                </c:pt>
                <c:pt idx="1618">
                  <c:v>3.4285165545783751E-2</c:v>
                </c:pt>
                <c:pt idx="1619">
                  <c:v>4.0107604759441286E-2</c:v>
                </c:pt>
                <c:pt idx="1620">
                  <c:v>4.4118365235385405E-2</c:v>
                </c:pt>
                <c:pt idx="1621">
                  <c:v>4.5736342472840141E-2</c:v>
                </c:pt>
                <c:pt idx="1622">
                  <c:v>4.4893171236420067E-2</c:v>
                </c:pt>
                <c:pt idx="1623">
                  <c:v>4.1930677703052248E-2</c:v>
                </c:pt>
                <c:pt idx="1624">
                  <c:v>3.7133717020175892E-2</c:v>
                </c:pt>
                <c:pt idx="1625">
                  <c:v>3.0775750129332639E-2</c:v>
                </c:pt>
                <c:pt idx="1626">
                  <c:v>2.3711342472840142E-2</c:v>
                </c:pt>
                <c:pt idx="1627">
                  <c:v>1.7285010346611483E-2</c:v>
                </c:pt>
                <c:pt idx="1628">
                  <c:v>1.2305742369374029E-2</c:v>
                </c:pt>
                <c:pt idx="1629">
                  <c:v>8.8077211588204855E-3</c:v>
                </c:pt>
                <c:pt idx="1630">
                  <c:v>6.3807553026383858E-3</c:v>
                </c:pt>
                <c:pt idx="1631">
                  <c:v>4.4665287118468696E-3</c:v>
                </c:pt>
                <c:pt idx="1632">
                  <c:v>2.5636963269529225E-3</c:v>
                </c:pt>
                <c:pt idx="1633">
                  <c:v>5.697102948784273E-4</c:v>
                </c:pt>
                <c:pt idx="1634">
                  <c:v>-6.0389291257113289E-4</c:v>
                </c:pt>
                <c:pt idx="1635">
                  <c:v>-9.1153647180548369E-5</c:v>
                </c:pt>
                <c:pt idx="1636">
                  <c:v>2.1762933264355922E-3</c:v>
                </c:pt>
                <c:pt idx="1637">
                  <c:v>5.9705638903259179E-3</c:v>
                </c:pt>
                <c:pt idx="1638">
                  <c:v>1.1553724780134505E-2</c:v>
                </c:pt>
                <c:pt idx="1639">
                  <c:v>1.9313178996378685E-2</c:v>
                </c:pt>
                <c:pt idx="1640">
                  <c:v>2.8929888773926538E-2</c:v>
                </c:pt>
                <c:pt idx="1641">
                  <c:v>3.9572077082255554E-2</c:v>
                </c:pt>
                <c:pt idx="1642">
                  <c:v>5.0180082772891876E-2</c:v>
                </c:pt>
                <c:pt idx="1643">
                  <c:v>5.9443572167615102E-2</c:v>
                </c:pt>
                <c:pt idx="1644">
                  <c:v>6.6245913088463518E-2</c:v>
                </c:pt>
                <c:pt idx="1645">
                  <c:v>7.0268067770305226E-2</c:v>
                </c:pt>
                <c:pt idx="1646">
                  <c:v>7.2056958096223492E-2</c:v>
                </c:pt>
                <c:pt idx="1647">
                  <c:v>7.1988592860838072E-2</c:v>
                </c:pt>
                <c:pt idx="1648">
                  <c:v>7.024527935851009E-2</c:v>
                </c:pt>
                <c:pt idx="1649">
                  <c:v>6.6997930677703044E-2</c:v>
                </c:pt>
                <c:pt idx="1650">
                  <c:v>6.2599767201241593E-2</c:v>
                </c:pt>
                <c:pt idx="1651">
                  <c:v>5.7483768753233314E-2</c:v>
                </c:pt>
                <c:pt idx="1652">
                  <c:v>5.1991761510605271E-2</c:v>
                </c:pt>
                <c:pt idx="1653">
                  <c:v>4.6465571650284525E-2</c:v>
                </c:pt>
                <c:pt idx="1654">
                  <c:v>4.6465571650284525E-2</c:v>
                </c:pt>
                <c:pt idx="1655">
                  <c:v>4.6465571650284525E-2</c:v>
                </c:pt>
                <c:pt idx="1656">
                  <c:v>4.6465571650284525E-2</c:v>
                </c:pt>
                <c:pt idx="1657">
                  <c:v>4.6465571650284525E-2</c:v>
                </c:pt>
                <c:pt idx="1658">
                  <c:v>4.6465571650284525E-2</c:v>
                </c:pt>
              </c:numCache>
            </c:numRef>
          </c:yVal>
          <c:smooth val="0"/>
          <c:extLst>
            <c:ext xmlns:c16="http://schemas.microsoft.com/office/drawing/2014/chart" uri="{C3380CC4-5D6E-409C-BE32-E72D297353CC}">
              <c16:uniqueId val="{00000001-7F63-43FF-B845-190F6AF59F27}"/>
            </c:ext>
          </c:extLst>
        </c:ser>
        <c:ser>
          <c:idx val="2"/>
          <c:order val="2"/>
          <c:tx>
            <c:v>HPOT</c:v>
          </c:tx>
          <c:spPr>
            <a:ln w="19050" cap="rnd">
              <a:solidFill>
                <a:schemeClr val="accent5"/>
              </a:solidFill>
              <a:round/>
            </a:ln>
            <a:effectLst/>
          </c:spPr>
          <c:marker>
            <c:symbol val="none"/>
          </c:marker>
          <c:xVal>
            <c:numRef>
              <c:f>LIPO!$E$3:$E$1661</c:f>
              <c:numCache>
                <c:formatCode>0</c:formatCode>
                <c:ptCount val="1659"/>
                <c:pt idx="0">
                  <c:v>3999.64014</c:v>
                </c:pt>
                <c:pt idx="1">
                  <c:v>3997.7116700000001</c:v>
                </c:pt>
                <c:pt idx="2">
                  <c:v>3995.7831999999999</c:v>
                </c:pt>
                <c:pt idx="3">
                  <c:v>3993.8547400000002</c:v>
                </c:pt>
                <c:pt idx="4">
                  <c:v>3991.9262699999999</c:v>
                </c:pt>
                <c:pt idx="5">
                  <c:v>3989.9978000000001</c:v>
                </c:pt>
                <c:pt idx="6">
                  <c:v>3988.06934</c:v>
                </c:pt>
                <c:pt idx="7">
                  <c:v>3986.1408700000002</c:v>
                </c:pt>
                <c:pt idx="8">
                  <c:v>3984.2123999999999</c:v>
                </c:pt>
                <c:pt idx="9">
                  <c:v>3982.2839399999998</c:v>
                </c:pt>
                <c:pt idx="10">
                  <c:v>3980.35547</c:v>
                </c:pt>
                <c:pt idx="11">
                  <c:v>3978.4270000000001</c:v>
                </c:pt>
                <c:pt idx="12">
                  <c:v>3976.49854</c:v>
                </c:pt>
                <c:pt idx="13">
                  <c:v>3974.5700700000002</c:v>
                </c:pt>
                <c:pt idx="14">
                  <c:v>3972.6415999999999</c:v>
                </c:pt>
                <c:pt idx="15">
                  <c:v>3970.7131300000001</c:v>
                </c:pt>
                <c:pt idx="16">
                  <c:v>3968.78467</c:v>
                </c:pt>
                <c:pt idx="17">
                  <c:v>3966.8562000000002</c:v>
                </c:pt>
                <c:pt idx="18">
                  <c:v>3964.9277299999999</c:v>
                </c:pt>
                <c:pt idx="19">
                  <c:v>3962.9992699999998</c:v>
                </c:pt>
                <c:pt idx="20">
                  <c:v>3961.0708</c:v>
                </c:pt>
                <c:pt idx="21">
                  <c:v>3959.1423300000001</c:v>
                </c:pt>
                <c:pt idx="22">
                  <c:v>3957.21387</c:v>
                </c:pt>
                <c:pt idx="23">
                  <c:v>3955.2854000000002</c:v>
                </c:pt>
                <c:pt idx="24">
                  <c:v>3953.3569299999999</c:v>
                </c:pt>
                <c:pt idx="25">
                  <c:v>3951.4284699999998</c:v>
                </c:pt>
                <c:pt idx="26">
                  <c:v>3949.5</c:v>
                </c:pt>
                <c:pt idx="27">
                  <c:v>3947.5715300000002</c:v>
                </c:pt>
                <c:pt idx="28">
                  <c:v>3945.6430700000001</c:v>
                </c:pt>
                <c:pt idx="29">
                  <c:v>3943.7145999999998</c:v>
                </c:pt>
                <c:pt idx="30">
                  <c:v>3941.78613</c:v>
                </c:pt>
                <c:pt idx="31">
                  <c:v>3939.8576699999999</c:v>
                </c:pt>
                <c:pt idx="32">
                  <c:v>3937.9292</c:v>
                </c:pt>
                <c:pt idx="33">
                  <c:v>3936.0007300000002</c:v>
                </c:pt>
                <c:pt idx="34">
                  <c:v>3934.0722700000001</c:v>
                </c:pt>
                <c:pt idx="35">
                  <c:v>3932.1437999999998</c:v>
                </c:pt>
                <c:pt idx="36">
                  <c:v>3930.21533</c:v>
                </c:pt>
                <c:pt idx="37">
                  <c:v>3928.2868699999999</c:v>
                </c:pt>
                <c:pt idx="38">
                  <c:v>3926.3584000000001</c:v>
                </c:pt>
                <c:pt idx="39">
                  <c:v>3924.4299299999998</c:v>
                </c:pt>
                <c:pt idx="40">
                  <c:v>3922.50146</c:v>
                </c:pt>
                <c:pt idx="41">
                  <c:v>3920.5729999999999</c:v>
                </c:pt>
                <c:pt idx="42">
                  <c:v>3918.64453</c:v>
                </c:pt>
                <c:pt idx="43">
                  <c:v>3916.7160600000002</c:v>
                </c:pt>
                <c:pt idx="44">
                  <c:v>3914.7876000000001</c:v>
                </c:pt>
                <c:pt idx="45">
                  <c:v>3912.8591299999998</c:v>
                </c:pt>
                <c:pt idx="46">
                  <c:v>3910.93066</c:v>
                </c:pt>
                <c:pt idx="47">
                  <c:v>3909.0021999999999</c:v>
                </c:pt>
                <c:pt idx="48">
                  <c:v>3907.0737300000001</c:v>
                </c:pt>
                <c:pt idx="49">
                  <c:v>3905.1452599999998</c:v>
                </c:pt>
                <c:pt idx="50">
                  <c:v>3903.2168000000001</c:v>
                </c:pt>
                <c:pt idx="51">
                  <c:v>3901.2883299999999</c:v>
                </c:pt>
                <c:pt idx="52">
                  <c:v>3899.35986</c:v>
                </c:pt>
                <c:pt idx="53">
                  <c:v>3897.4313999999999</c:v>
                </c:pt>
                <c:pt idx="54">
                  <c:v>3895.5029300000001</c:v>
                </c:pt>
                <c:pt idx="55">
                  <c:v>3893.5744599999998</c:v>
                </c:pt>
                <c:pt idx="56">
                  <c:v>3891.6460000000002</c:v>
                </c:pt>
                <c:pt idx="57">
                  <c:v>3889.7175299999999</c:v>
                </c:pt>
                <c:pt idx="58">
                  <c:v>3887.7890600000001</c:v>
                </c:pt>
                <c:pt idx="59">
                  <c:v>3885.8606</c:v>
                </c:pt>
                <c:pt idx="60">
                  <c:v>3883.9321300000001</c:v>
                </c:pt>
                <c:pt idx="61">
                  <c:v>3882.0036599999999</c:v>
                </c:pt>
                <c:pt idx="62">
                  <c:v>3880.0752000000002</c:v>
                </c:pt>
                <c:pt idx="63">
                  <c:v>3878.1467299999999</c:v>
                </c:pt>
                <c:pt idx="64">
                  <c:v>3876.2182600000001</c:v>
                </c:pt>
                <c:pt idx="65">
                  <c:v>3874.2897899999998</c:v>
                </c:pt>
                <c:pt idx="66">
                  <c:v>3872.3613300000002</c:v>
                </c:pt>
                <c:pt idx="67">
                  <c:v>3870.4328599999999</c:v>
                </c:pt>
                <c:pt idx="68">
                  <c:v>3868.5043900000001</c:v>
                </c:pt>
                <c:pt idx="69">
                  <c:v>3866.57593</c:v>
                </c:pt>
                <c:pt idx="70">
                  <c:v>3864.6474600000001</c:v>
                </c:pt>
                <c:pt idx="71">
                  <c:v>3862.7189899999998</c:v>
                </c:pt>
                <c:pt idx="72">
                  <c:v>3860.7905300000002</c:v>
                </c:pt>
                <c:pt idx="73">
                  <c:v>3858.8620599999999</c:v>
                </c:pt>
                <c:pt idx="74">
                  <c:v>3856.9335900000001</c:v>
                </c:pt>
                <c:pt idx="75">
                  <c:v>3855.00513</c:v>
                </c:pt>
                <c:pt idx="76">
                  <c:v>3853.0766600000002</c:v>
                </c:pt>
                <c:pt idx="77">
                  <c:v>3851.1481899999999</c:v>
                </c:pt>
                <c:pt idx="78">
                  <c:v>3849.2197299999998</c:v>
                </c:pt>
                <c:pt idx="79">
                  <c:v>3847.29126</c:v>
                </c:pt>
                <c:pt idx="80">
                  <c:v>3845.3627900000001</c:v>
                </c:pt>
                <c:pt idx="81">
                  <c:v>3843.43433</c:v>
                </c:pt>
                <c:pt idx="82">
                  <c:v>3841.5058600000002</c:v>
                </c:pt>
                <c:pt idx="83">
                  <c:v>3839.5773899999999</c:v>
                </c:pt>
                <c:pt idx="84">
                  <c:v>3837.6489299999998</c:v>
                </c:pt>
                <c:pt idx="85">
                  <c:v>3835.72046</c:v>
                </c:pt>
                <c:pt idx="86">
                  <c:v>3833.7919900000002</c:v>
                </c:pt>
                <c:pt idx="87">
                  <c:v>3831.8635300000001</c:v>
                </c:pt>
                <c:pt idx="88">
                  <c:v>3829.9350599999998</c:v>
                </c:pt>
                <c:pt idx="89">
                  <c:v>3828.00659</c:v>
                </c:pt>
                <c:pt idx="90">
                  <c:v>3826.0781299999999</c:v>
                </c:pt>
                <c:pt idx="91">
                  <c:v>3824.14966</c:v>
                </c:pt>
                <c:pt idx="92">
                  <c:v>3822.2211900000002</c:v>
                </c:pt>
                <c:pt idx="93">
                  <c:v>3820.2927199999999</c:v>
                </c:pt>
                <c:pt idx="94">
                  <c:v>3818.3642599999998</c:v>
                </c:pt>
                <c:pt idx="95">
                  <c:v>3816.43579</c:v>
                </c:pt>
                <c:pt idx="96">
                  <c:v>3814.5073200000002</c:v>
                </c:pt>
                <c:pt idx="97">
                  <c:v>3812.5788600000001</c:v>
                </c:pt>
                <c:pt idx="98">
                  <c:v>3810.6503899999998</c:v>
                </c:pt>
                <c:pt idx="99">
                  <c:v>3808.72192</c:v>
                </c:pt>
                <c:pt idx="100">
                  <c:v>3806.7934599999999</c:v>
                </c:pt>
                <c:pt idx="101">
                  <c:v>3804.86499</c:v>
                </c:pt>
                <c:pt idx="102">
                  <c:v>3802.9365200000002</c:v>
                </c:pt>
                <c:pt idx="103">
                  <c:v>3801.0080600000001</c:v>
                </c:pt>
                <c:pt idx="104">
                  <c:v>3799.0795899999998</c:v>
                </c:pt>
                <c:pt idx="105">
                  <c:v>3797.15112</c:v>
                </c:pt>
                <c:pt idx="106">
                  <c:v>3795.2226599999999</c:v>
                </c:pt>
                <c:pt idx="107">
                  <c:v>3793.2941900000001</c:v>
                </c:pt>
                <c:pt idx="108">
                  <c:v>3791.3657199999998</c:v>
                </c:pt>
                <c:pt idx="109">
                  <c:v>3789.4372600000002</c:v>
                </c:pt>
                <c:pt idx="110">
                  <c:v>3787.5087899999999</c:v>
                </c:pt>
                <c:pt idx="111">
                  <c:v>3785.58032</c:v>
                </c:pt>
                <c:pt idx="112">
                  <c:v>3783.6518599999999</c:v>
                </c:pt>
                <c:pt idx="113">
                  <c:v>3781.7233900000001</c:v>
                </c:pt>
                <c:pt idx="114">
                  <c:v>3779.7949199999998</c:v>
                </c:pt>
                <c:pt idx="115">
                  <c:v>3777.8664600000002</c:v>
                </c:pt>
                <c:pt idx="116">
                  <c:v>3775.9379899999999</c:v>
                </c:pt>
                <c:pt idx="117">
                  <c:v>3774.0095200000001</c:v>
                </c:pt>
                <c:pt idx="118">
                  <c:v>3772.0810499999998</c:v>
                </c:pt>
                <c:pt idx="119">
                  <c:v>3770.1525900000001</c:v>
                </c:pt>
                <c:pt idx="120">
                  <c:v>3768.2241199999999</c:v>
                </c:pt>
                <c:pt idx="121">
                  <c:v>3766.29565</c:v>
                </c:pt>
                <c:pt idx="122">
                  <c:v>3764.3671899999999</c:v>
                </c:pt>
                <c:pt idx="123">
                  <c:v>3762.4387200000001</c:v>
                </c:pt>
                <c:pt idx="124">
                  <c:v>3760.5102499999998</c:v>
                </c:pt>
                <c:pt idx="125">
                  <c:v>3758.5817900000002</c:v>
                </c:pt>
                <c:pt idx="126">
                  <c:v>3756.6533199999999</c:v>
                </c:pt>
                <c:pt idx="127">
                  <c:v>3754.7248500000001</c:v>
                </c:pt>
                <c:pt idx="128">
                  <c:v>3752.79639</c:v>
                </c:pt>
                <c:pt idx="129">
                  <c:v>3750.8679200000001</c:v>
                </c:pt>
                <c:pt idx="130">
                  <c:v>3748.9394499999999</c:v>
                </c:pt>
                <c:pt idx="131">
                  <c:v>3747.0109900000002</c:v>
                </c:pt>
                <c:pt idx="132">
                  <c:v>3745.0825199999999</c:v>
                </c:pt>
                <c:pt idx="133">
                  <c:v>3743.1540500000001</c:v>
                </c:pt>
                <c:pt idx="134">
                  <c:v>3741.22559</c:v>
                </c:pt>
                <c:pt idx="135">
                  <c:v>3739.2971200000002</c:v>
                </c:pt>
                <c:pt idx="136">
                  <c:v>3737.3686499999999</c:v>
                </c:pt>
                <c:pt idx="137">
                  <c:v>3735.4401899999998</c:v>
                </c:pt>
                <c:pt idx="138">
                  <c:v>3733.51172</c:v>
                </c:pt>
                <c:pt idx="139">
                  <c:v>3731.5832500000001</c:v>
                </c:pt>
                <c:pt idx="140">
                  <c:v>3729.65479</c:v>
                </c:pt>
                <c:pt idx="141">
                  <c:v>3727.7263200000002</c:v>
                </c:pt>
                <c:pt idx="142">
                  <c:v>3725.7978499999999</c:v>
                </c:pt>
                <c:pt idx="143">
                  <c:v>3723.8693800000001</c:v>
                </c:pt>
                <c:pt idx="144">
                  <c:v>3721.94092</c:v>
                </c:pt>
                <c:pt idx="145">
                  <c:v>3720.0124500000002</c:v>
                </c:pt>
                <c:pt idx="146">
                  <c:v>3718.0839799999999</c:v>
                </c:pt>
                <c:pt idx="147">
                  <c:v>3716.1555199999998</c:v>
                </c:pt>
                <c:pt idx="148">
                  <c:v>3714.22705</c:v>
                </c:pt>
                <c:pt idx="149">
                  <c:v>3712.2985800000001</c:v>
                </c:pt>
                <c:pt idx="150">
                  <c:v>3710.37012</c:v>
                </c:pt>
                <c:pt idx="151">
                  <c:v>3708.4416500000002</c:v>
                </c:pt>
                <c:pt idx="152">
                  <c:v>3706.5131799999999</c:v>
                </c:pt>
                <c:pt idx="153">
                  <c:v>3704.5847199999998</c:v>
                </c:pt>
                <c:pt idx="154">
                  <c:v>3702.65625</c:v>
                </c:pt>
                <c:pt idx="155">
                  <c:v>3700.7277800000002</c:v>
                </c:pt>
                <c:pt idx="156">
                  <c:v>3698.7993200000001</c:v>
                </c:pt>
                <c:pt idx="157">
                  <c:v>3696.8708499999998</c:v>
                </c:pt>
                <c:pt idx="158">
                  <c:v>3694.94238</c:v>
                </c:pt>
                <c:pt idx="159">
                  <c:v>3693.0139199999999</c:v>
                </c:pt>
                <c:pt idx="160">
                  <c:v>3691.08545</c:v>
                </c:pt>
                <c:pt idx="161">
                  <c:v>3689.1569800000002</c:v>
                </c:pt>
                <c:pt idx="162">
                  <c:v>3687.2285200000001</c:v>
                </c:pt>
                <c:pt idx="163">
                  <c:v>3685.3000499999998</c:v>
                </c:pt>
                <c:pt idx="164">
                  <c:v>3683.37158</c:v>
                </c:pt>
                <c:pt idx="165">
                  <c:v>3681.4431199999999</c:v>
                </c:pt>
                <c:pt idx="166">
                  <c:v>3679.5146500000001</c:v>
                </c:pt>
                <c:pt idx="167">
                  <c:v>3677.5861799999998</c:v>
                </c:pt>
                <c:pt idx="168">
                  <c:v>3675.65771</c:v>
                </c:pt>
                <c:pt idx="169">
                  <c:v>3673.7292499999999</c:v>
                </c:pt>
                <c:pt idx="170">
                  <c:v>3671.80078</c:v>
                </c:pt>
                <c:pt idx="171">
                  <c:v>3669.8723100000002</c:v>
                </c:pt>
                <c:pt idx="172">
                  <c:v>3667.9438500000001</c:v>
                </c:pt>
                <c:pt idx="173">
                  <c:v>3666.0153799999998</c:v>
                </c:pt>
                <c:pt idx="174">
                  <c:v>3664.08691</c:v>
                </c:pt>
                <c:pt idx="175">
                  <c:v>3662.1584499999999</c:v>
                </c:pt>
                <c:pt idx="176">
                  <c:v>3660.2299800000001</c:v>
                </c:pt>
                <c:pt idx="177">
                  <c:v>3658.3015099999998</c:v>
                </c:pt>
                <c:pt idx="178">
                  <c:v>3656.3730500000001</c:v>
                </c:pt>
                <c:pt idx="179">
                  <c:v>3654.4445799999999</c:v>
                </c:pt>
                <c:pt idx="180">
                  <c:v>3652.51611</c:v>
                </c:pt>
                <c:pt idx="181">
                  <c:v>3650.5876499999999</c:v>
                </c:pt>
                <c:pt idx="182">
                  <c:v>3648.6591800000001</c:v>
                </c:pt>
                <c:pt idx="183">
                  <c:v>3646.7307099999998</c:v>
                </c:pt>
                <c:pt idx="184">
                  <c:v>3644.8022500000002</c:v>
                </c:pt>
                <c:pt idx="185">
                  <c:v>3642.8737799999999</c:v>
                </c:pt>
                <c:pt idx="186">
                  <c:v>3640.9453100000001</c:v>
                </c:pt>
                <c:pt idx="187">
                  <c:v>3639.01685</c:v>
                </c:pt>
                <c:pt idx="188">
                  <c:v>3637.0883800000001</c:v>
                </c:pt>
                <c:pt idx="189">
                  <c:v>3635.1599099999999</c:v>
                </c:pt>
                <c:pt idx="190">
                  <c:v>3633.2314500000002</c:v>
                </c:pt>
                <c:pt idx="191">
                  <c:v>3631.3029799999999</c:v>
                </c:pt>
                <c:pt idx="192">
                  <c:v>3629.3745100000001</c:v>
                </c:pt>
                <c:pt idx="193">
                  <c:v>3627.4460399999998</c:v>
                </c:pt>
                <c:pt idx="194">
                  <c:v>3625.5175800000002</c:v>
                </c:pt>
                <c:pt idx="195">
                  <c:v>3623.5891099999999</c:v>
                </c:pt>
                <c:pt idx="196">
                  <c:v>3621.6606400000001</c:v>
                </c:pt>
                <c:pt idx="197">
                  <c:v>3619.73218</c:v>
                </c:pt>
                <c:pt idx="198">
                  <c:v>3617.8037100000001</c:v>
                </c:pt>
                <c:pt idx="199">
                  <c:v>3615.8752399999998</c:v>
                </c:pt>
                <c:pt idx="200">
                  <c:v>3613.9467800000002</c:v>
                </c:pt>
                <c:pt idx="201">
                  <c:v>3612.0183099999999</c:v>
                </c:pt>
                <c:pt idx="202">
                  <c:v>3610.0898400000001</c:v>
                </c:pt>
                <c:pt idx="203">
                  <c:v>3608.16138</c:v>
                </c:pt>
                <c:pt idx="204">
                  <c:v>3606.2329100000002</c:v>
                </c:pt>
                <c:pt idx="205">
                  <c:v>3604.3044399999999</c:v>
                </c:pt>
                <c:pt idx="206">
                  <c:v>3602.3759799999998</c:v>
                </c:pt>
                <c:pt idx="207">
                  <c:v>3600.44751</c:v>
                </c:pt>
                <c:pt idx="208">
                  <c:v>3598.5190400000001</c:v>
                </c:pt>
                <c:pt idx="209">
                  <c:v>3596.59058</c:v>
                </c:pt>
                <c:pt idx="210">
                  <c:v>3594.6621100000002</c:v>
                </c:pt>
                <c:pt idx="211">
                  <c:v>3592.7336399999999</c:v>
                </c:pt>
                <c:pt idx="212">
                  <c:v>3590.8051799999998</c:v>
                </c:pt>
                <c:pt idx="213">
                  <c:v>3588.87671</c:v>
                </c:pt>
                <c:pt idx="214">
                  <c:v>3586.9482400000002</c:v>
                </c:pt>
                <c:pt idx="215">
                  <c:v>3585.0197800000001</c:v>
                </c:pt>
                <c:pt idx="216">
                  <c:v>3583.0913099999998</c:v>
                </c:pt>
                <c:pt idx="217">
                  <c:v>3581.16284</c:v>
                </c:pt>
                <c:pt idx="218">
                  <c:v>3579.2343799999999</c:v>
                </c:pt>
                <c:pt idx="219">
                  <c:v>3577.30591</c:v>
                </c:pt>
                <c:pt idx="220">
                  <c:v>3575.3774400000002</c:v>
                </c:pt>
                <c:pt idx="221">
                  <c:v>3573.4489699999999</c:v>
                </c:pt>
                <c:pt idx="222">
                  <c:v>3571.5205099999998</c:v>
                </c:pt>
                <c:pt idx="223">
                  <c:v>3569.59204</c:v>
                </c:pt>
                <c:pt idx="224">
                  <c:v>3567.6635700000002</c:v>
                </c:pt>
                <c:pt idx="225">
                  <c:v>3565.7351100000001</c:v>
                </c:pt>
                <c:pt idx="226">
                  <c:v>3563.8066399999998</c:v>
                </c:pt>
                <c:pt idx="227">
                  <c:v>3561.87817</c:v>
                </c:pt>
                <c:pt idx="228">
                  <c:v>3559.9497099999999</c:v>
                </c:pt>
                <c:pt idx="229">
                  <c:v>3558.02124</c:v>
                </c:pt>
                <c:pt idx="230">
                  <c:v>3556.0927700000002</c:v>
                </c:pt>
                <c:pt idx="231">
                  <c:v>3554.1643100000001</c:v>
                </c:pt>
                <c:pt idx="232">
                  <c:v>3552.2358399999998</c:v>
                </c:pt>
                <c:pt idx="233">
                  <c:v>3550.30737</c:v>
                </c:pt>
                <c:pt idx="234">
                  <c:v>3548.3789099999999</c:v>
                </c:pt>
                <c:pt idx="235">
                  <c:v>3546.4504400000001</c:v>
                </c:pt>
                <c:pt idx="236">
                  <c:v>3544.5219699999998</c:v>
                </c:pt>
                <c:pt idx="237">
                  <c:v>3542.5935100000002</c:v>
                </c:pt>
                <c:pt idx="238">
                  <c:v>3540.6650399999999</c:v>
                </c:pt>
                <c:pt idx="239">
                  <c:v>3538.73657</c:v>
                </c:pt>
                <c:pt idx="240">
                  <c:v>3536.8081099999999</c:v>
                </c:pt>
                <c:pt idx="241">
                  <c:v>3534.8796400000001</c:v>
                </c:pt>
                <c:pt idx="242">
                  <c:v>3532.9511699999998</c:v>
                </c:pt>
                <c:pt idx="243">
                  <c:v>3531.0227100000002</c:v>
                </c:pt>
                <c:pt idx="244">
                  <c:v>3529.0942399999999</c:v>
                </c:pt>
                <c:pt idx="245">
                  <c:v>3527.1657700000001</c:v>
                </c:pt>
                <c:pt idx="246">
                  <c:v>3525.2372999999998</c:v>
                </c:pt>
                <c:pt idx="247">
                  <c:v>3523.3088400000001</c:v>
                </c:pt>
                <c:pt idx="248">
                  <c:v>3521.3803699999999</c:v>
                </c:pt>
                <c:pt idx="249">
                  <c:v>3519.4519</c:v>
                </c:pt>
                <c:pt idx="250">
                  <c:v>3517.5234399999999</c:v>
                </c:pt>
                <c:pt idx="251">
                  <c:v>3515.5949700000001</c:v>
                </c:pt>
                <c:pt idx="252">
                  <c:v>3513.6664999999998</c:v>
                </c:pt>
                <c:pt idx="253">
                  <c:v>3511.7380400000002</c:v>
                </c:pt>
                <c:pt idx="254">
                  <c:v>3509.8095699999999</c:v>
                </c:pt>
                <c:pt idx="255">
                  <c:v>3507.8811000000001</c:v>
                </c:pt>
                <c:pt idx="256">
                  <c:v>3505.95264</c:v>
                </c:pt>
                <c:pt idx="257">
                  <c:v>3504.0241700000001</c:v>
                </c:pt>
                <c:pt idx="258">
                  <c:v>3502.0956999999999</c:v>
                </c:pt>
                <c:pt idx="259">
                  <c:v>3500.1672400000002</c:v>
                </c:pt>
                <c:pt idx="260">
                  <c:v>3498.2387699999999</c:v>
                </c:pt>
                <c:pt idx="261">
                  <c:v>3496.3103000000001</c:v>
                </c:pt>
                <c:pt idx="262">
                  <c:v>3494.38184</c:v>
                </c:pt>
                <c:pt idx="263">
                  <c:v>3492.4533700000002</c:v>
                </c:pt>
                <c:pt idx="264">
                  <c:v>3490.5248999999999</c:v>
                </c:pt>
                <c:pt idx="265">
                  <c:v>3488.5964399999998</c:v>
                </c:pt>
                <c:pt idx="266">
                  <c:v>3486.66797</c:v>
                </c:pt>
                <c:pt idx="267">
                  <c:v>3484.7395000000001</c:v>
                </c:pt>
                <c:pt idx="268">
                  <c:v>3482.81104</c:v>
                </c:pt>
                <c:pt idx="269">
                  <c:v>3480.8825700000002</c:v>
                </c:pt>
                <c:pt idx="270">
                  <c:v>3478.9540999999999</c:v>
                </c:pt>
                <c:pt idx="271">
                  <c:v>3477.0256300000001</c:v>
                </c:pt>
                <c:pt idx="272">
                  <c:v>3475.09717</c:v>
                </c:pt>
                <c:pt idx="273">
                  <c:v>3473.1687000000002</c:v>
                </c:pt>
                <c:pt idx="274">
                  <c:v>3471.2402299999999</c:v>
                </c:pt>
                <c:pt idx="275">
                  <c:v>3469.3117699999998</c:v>
                </c:pt>
                <c:pt idx="276">
                  <c:v>3467.3833</c:v>
                </c:pt>
                <c:pt idx="277">
                  <c:v>3465.4548300000001</c:v>
                </c:pt>
                <c:pt idx="278">
                  <c:v>3463.52637</c:v>
                </c:pt>
                <c:pt idx="279">
                  <c:v>3461.5979000000002</c:v>
                </c:pt>
                <c:pt idx="280">
                  <c:v>3459.6694299999999</c:v>
                </c:pt>
                <c:pt idx="281">
                  <c:v>3457.7409699999998</c:v>
                </c:pt>
                <c:pt idx="282">
                  <c:v>3455.8125</c:v>
                </c:pt>
                <c:pt idx="283">
                  <c:v>3453.8840300000002</c:v>
                </c:pt>
                <c:pt idx="284">
                  <c:v>3451.9555700000001</c:v>
                </c:pt>
                <c:pt idx="285">
                  <c:v>3450.0270999999998</c:v>
                </c:pt>
                <c:pt idx="286">
                  <c:v>3448.09863</c:v>
                </c:pt>
                <c:pt idx="287">
                  <c:v>3446.1701699999999</c:v>
                </c:pt>
                <c:pt idx="288">
                  <c:v>3444.2417</c:v>
                </c:pt>
                <c:pt idx="289">
                  <c:v>3442.3132300000002</c:v>
                </c:pt>
                <c:pt idx="290">
                  <c:v>3440.3847700000001</c:v>
                </c:pt>
                <c:pt idx="291">
                  <c:v>3438.4562999999998</c:v>
                </c:pt>
                <c:pt idx="292">
                  <c:v>3436.52783</c:v>
                </c:pt>
                <c:pt idx="293">
                  <c:v>3434.5993699999999</c:v>
                </c:pt>
                <c:pt idx="294">
                  <c:v>3432.6709000000001</c:v>
                </c:pt>
                <c:pt idx="295">
                  <c:v>3430.7424299999998</c:v>
                </c:pt>
                <c:pt idx="296">
                  <c:v>3428.81396</c:v>
                </c:pt>
                <c:pt idx="297">
                  <c:v>3426.8854999999999</c:v>
                </c:pt>
                <c:pt idx="298">
                  <c:v>3424.95703</c:v>
                </c:pt>
                <c:pt idx="299">
                  <c:v>3423.0285600000002</c:v>
                </c:pt>
                <c:pt idx="300">
                  <c:v>3421.1001000000001</c:v>
                </c:pt>
                <c:pt idx="301">
                  <c:v>3419.1716299999998</c:v>
                </c:pt>
                <c:pt idx="302">
                  <c:v>3417.24316</c:v>
                </c:pt>
                <c:pt idx="303">
                  <c:v>3415.3146999999999</c:v>
                </c:pt>
                <c:pt idx="304">
                  <c:v>3413.3862300000001</c:v>
                </c:pt>
                <c:pt idx="305">
                  <c:v>3411.4577599999998</c:v>
                </c:pt>
                <c:pt idx="306">
                  <c:v>3409.5293000000001</c:v>
                </c:pt>
                <c:pt idx="307">
                  <c:v>3407.6008299999999</c:v>
                </c:pt>
                <c:pt idx="308">
                  <c:v>3405.67236</c:v>
                </c:pt>
                <c:pt idx="309">
                  <c:v>3403.7438999999999</c:v>
                </c:pt>
                <c:pt idx="310">
                  <c:v>3401.8154300000001</c:v>
                </c:pt>
                <c:pt idx="311">
                  <c:v>3399.8869599999998</c:v>
                </c:pt>
                <c:pt idx="312">
                  <c:v>3397.9585000000002</c:v>
                </c:pt>
                <c:pt idx="313">
                  <c:v>3396.0300299999999</c:v>
                </c:pt>
                <c:pt idx="314">
                  <c:v>3394.1015600000001</c:v>
                </c:pt>
                <c:pt idx="315">
                  <c:v>3392.1731</c:v>
                </c:pt>
                <c:pt idx="316">
                  <c:v>3390.2446300000001</c:v>
                </c:pt>
                <c:pt idx="317">
                  <c:v>3388.3161599999999</c:v>
                </c:pt>
                <c:pt idx="318">
                  <c:v>3386.3877000000002</c:v>
                </c:pt>
                <c:pt idx="319">
                  <c:v>3384.4592299999999</c:v>
                </c:pt>
                <c:pt idx="320">
                  <c:v>3382.5307600000001</c:v>
                </c:pt>
                <c:pt idx="321">
                  <c:v>3380.6022899999998</c:v>
                </c:pt>
                <c:pt idx="322">
                  <c:v>3378.6738300000002</c:v>
                </c:pt>
                <c:pt idx="323">
                  <c:v>3376.7453599999999</c:v>
                </c:pt>
                <c:pt idx="324">
                  <c:v>3374.8168900000001</c:v>
                </c:pt>
                <c:pt idx="325">
                  <c:v>3372.88843</c:v>
                </c:pt>
                <c:pt idx="326">
                  <c:v>3370.9599600000001</c:v>
                </c:pt>
                <c:pt idx="327">
                  <c:v>3369.0314899999998</c:v>
                </c:pt>
                <c:pt idx="328">
                  <c:v>3367.1030300000002</c:v>
                </c:pt>
                <c:pt idx="329">
                  <c:v>3365.1745599999999</c:v>
                </c:pt>
                <c:pt idx="330">
                  <c:v>3363.2460900000001</c:v>
                </c:pt>
                <c:pt idx="331">
                  <c:v>3361.31763</c:v>
                </c:pt>
                <c:pt idx="332">
                  <c:v>3359.3891600000002</c:v>
                </c:pt>
                <c:pt idx="333">
                  <c:v>3357.4606899999999</c:v>
                </c:pt>
                <c:pt idx="334">
                  <c:v>3355.5322299999998</c:v>
                </c:pt>
                <c:pt idx="335">
                  <c:v>3353.60376</c:v>
                </c:pt>
                <c:pt idx="336">
                  <c:v>3351.6752900000001</c:v>
                </c:pt>
                <c:pt idx="337">
                  <c:v>3349.74683</c:v>
                </c:pt>
                <c:pt idx="338">
                  <c:v>3347.8183600000002</c:v>
                </c:pt>
                <c:pt idx="339">
                  <c:v>3345.8898899999999</c:v>
                </c:pt>
                <c:pt idx="340">
                  <c:v>3343.9614299999998</c:v>
                </c:pt>
                <c:pt idx="341">
                  <c:v>3342.03296</c:v>
                </c:pt>
                <c:pt idx="342">
                  <c:v>3340.1044900000002</c:v>
                </c:pt>
                <c:pt idx="343">
                  <c:v>3338.1760300000001</c:v>
                </c:pt>
                <c:pt idx="344">
                  <c:v>3336.2475599999998</c:v>
                </c:pt>
                <c:pt idx="345">
                  <c:v>3334.31909</c:v>
                </c:pt>
                <c:pt idx="346">
                  <c:v>3332.3906299999999</c:v>
                </c:pt>
                <c:pt idx="347">
                  <c:v>3330.46216</c:v>
                </c:pt>
                <c:pt idx="348">
                  <c:v>3328.5336900000002</c:v>
                </c:pt>
                <c:pt idx="349">
                  <c:v>3326.6052199999999</c:v>
                </c:pt>
                <c:pt idx="350">
                  <c:v>3324.6767599999998</c:v>
                </c:pt>
                <c:pt idx="351">
                  <c:v>3322.74829</c:v>
                </c:pt>
                <c:pt idx="352">
                  <c:v>3320.8198200000002</c:v>
                </c:pt>
                <c:pt idx="353">
                  <c:v>3318.8913600000001</c:v>
                </c:pt>
                <c:pt idx="354">
                  <c:v>3316.9628899999998</c:v>
                </c:pt>
                <c:pt idx="355">
                  <c:v>3315.03442</c:v>
                </c:pt>
                <c:pt idx="356">
                  <c:v>3313.1059599999999</c:v>
                </c:pt>
                <c:pt idx="357">
                  <c:v>3311.17749</c:v>
                </c:pt>
                <c:pt idx="358">
                  <c:v>3309.2490200000002</c:v>
                </c:pt>
                <c:pt idx="359">
                  <c:v>3307.3205600000001</c:v>
                </c:pt>
                <c:pt idx="360">
                  <c:v>3305.3920899999998</c:v>
                </c:pt>
                <c:pt idx="361">
                  <c:v>3303.46362</c:v>
                </c:pt>
                <c:pt idx="362">
                  <c:v>3301.5351599999999</c:v>
                </c:pt>
                <c:pt idx="363">
                  <c:v>3299.6066900000001</c:v>
                </c:pt>
                <c:pt idx="364">
                  <c:v>3297.6782199999998</c:v>
                </c:pt>
                <c:pt idx="365">
                  <c:v>3295.7497600000002</c:v>
                </c:pt>
                <c:pt idx="366">
                  <c:v>3293.8212899999999</c:v>
                </c:pt>
                <c:pt idx="367">
                  <c:v>3291.89282</c:v>
                </c:pt>
                <c:pt idx="368">
                  <c:v>3289.9643599999999</c:v>
                </c:pt>
                <c:pt idx="369">
                  <c:v>3288.0358900000001</c:v>
                </c:pt>
                <c:pt idx="370">
                  <c:v>3286.1074199999998</c:v>
                </c:pt>
                <c:pt idx="371">
                  <c:v>3284.1789600000002</c:v>
                </c:pt>
                <c:pt idx="372">
                  <c:v>3282.2504899999999</c:v>
                </c:pt>
                <c:pt idx="373">
                  <c:v>3280.3220200000001</c:v>
                </c:pt>
                <c:pt idx="374">
                  <c:v>3278.3935499999998</c:v>
                </c:pt>
                <c:pt idx="375">
                  <c:v>3276.4650900000001</c:v>
                </c:pt>
                <c:pt idx="376">
                  <c:v>3274.5366199999999</c:v>
                </c:pt>
                <c:pt idx="377">
                  <c:v>3272.60815</c:v>
                </c:pt>
                <c:pt idx="378">
                  <c:v>3270.6796899999999</c:v>
                </c:pt>
                <c:pt idx="379">
                  <c:v>3268.7512200000001</c:v>
                </c:pt>
                <c:pt idx="380">
                  <c:v>3266.8227499999998</c:v>
                </c:pt>
                <c:pt idx="381">
                  <c:v>3264.8942900000002</c:v>
                </c:pt>
                <c:pt idx="382">
                  <c:v>3262.9658199999999</c:v>
                </c:pt>
                <c:pt idx="383">
                  <c:v>3261.0373500000001</c:v>
                </c:pt>
                <c:pt idx="384">
                  <c:v>3259.10889</c:v>
                </c:pt>
                <c:pt idx="385">
                  <c:v>3257.1804200000001</c:v>
                </c:pt>
                <c:pt idx="386">
                  <c:v>3255.2519499999999</c:v>
                </c:pt>
                <c:pt idx="387">
                  <c:v>3253.3234900000002</c:v>
                </c:pt>
                <c:pt idx="388">
                  <c:v>3251.3950199999999</c:v>
                </c:pt>
                <c:pt idx="389">
                  <c:v>3249.4665500000001</c:v>
                </c:pt>
                <c:pt idx="390">
                  <c:v>3247.53809</c:v>
                </c:pt>
                <c:pt idx="391">
                  <c:v>3245.6096200000002</c:v>
                </c:pt>
                <c:pt idx="392">
                  <c:v>3243.6811499999999</c:v>
                </c:pt>
                <c:pt idx="393">
                  <c:v>3241.7526899999998</c:v>
                </c:pt>
                <c:pt idx="394">
                  <c:v>3239.82422</c:v>
                </c:pt>
                <c:pt idx="395">
                  <c:v>3237.8957500000001</c:v>
                </c:pt>
                <c:pt idx="396">
                  <c:v>3235.96729</c:v>
                </c:pt>
                <c:pt idx="397">
                  <c:v>3234.0388200000002</c:v>
                </c:pt>
                <c:pt idx="398">
                  <c:v>3232.1103499999999</c:v>
                </c:pt>
                <c:pt idx="399">
                  <c:v>3230.1818800000001</c:v>
                </c:pt>
                <c:pt idx="400">
                  <c:v>3228.25342</c:v>
                </c:pt>
                <c:pt idx="401">
                  <c:v>3226.3249500000002</c:v>
                </c:pt>
                <c:pt idx="402">
                  <c:v>3224.3964799999999</c:v>
                </c:pt>
                <c:pt idx="403">
                  <c:v>3222.4680199999998</c:v>
                </c:pt>
                <c:pt idx="404">
                  <c:v>3220.53955</c:v>
                </c:pt>
                <c:pt idx="405">
                  <c:v>3218.6110800000001</c:v>
                </c:pt>
                <c:pt idx="406">
                  <c:v>3216.68262</c:v>
                </c:pt>
                <c:pt idx="407">
                  <c:v>3214.7541500000002</c:v>
                </c:pt>
                <c:pt idx="408">
                  <c:v>3212.8256799999999</c:v>
                </c:pt>
                <c:pt idx="409">
                  <c:v>3210.8972199999998</c:v>
                </c:pt>
                <c:pt idx="410">
                  <c:v>3208.96875</c:v>
                </c:pt>
                <c:pt idx="411">
                  <c:v>3207.0402800000002</c:v>
                </c:pt>
                <c:pt idx="412">
                  <c:v>3205.1118200000001</c:v>
                </c:pt>
                <c:pt idx="413">
                  <c:v>3203.1833499999998</c:v>
                </c:pt>
                <c:pt idx="414">
                  <c:v>3201.25488</c:v>
                </c:pt>
                <c:pt idx="415">
                  <c:v>3199.3264199999999</c:v>
                </c:pt>
                <c:pt idx="416">
                  <c:v>3197.39795</c:v>
                </c:pt>
                <c:pt idx="417">
                  <c:v>3195.4694800000002</c:v>
                </c:pt>
                <c:pt idx="418">
                  <c:v>3193.5410200000001</c:v>
                </c:pt>
                <c:pt idx="419">
                  <c:v>3191.6125499999998</c:v>
                </c:pt>
                <c:pt idx="420">
                  <c:v>3189.68408</c:v>
                </c:pt>
                <c:pt idx="421">
                  <c:v>3187.7556199999999</c:v>
                </c:pt>
                <c:pt idx="422">
                  <c:v>3185.8271500000001</c:v>
                </c:pt>
                <c:pt idx="423">
                  <c:v>3183.8986799999998</c:v>
                </c:pt>
                <c:pt idx="424">
                  <c:v>3181.97021</c:v>
                </c:pt>
                <c:pt idx="425">
                  <c:v>3180.0417499999999</c:v>
                </c:pt>
                <c:pt idx="426">
                  <c:v>3178.11328</c:v>
                </c:pt>
                <c:pt idx="427">
                  <c:v>3176.1848100000002</c:v>
                </c:pt>
                <c:pt idx="428">
                  <c:v>3174.2563500000001</c:v>
                </c:pt>
                <c:pt idx="429">
                  <c:v>3172.3278799999998</c:v>
                </c:pt>
                <c:pt idx="430">
                  <c:v>3170.39941</c:v>
                </c:pt>
                <c:pt idx="431">
                  <c:v>3168.4709499999999</c:v>
                </c:pt>
                <c:pt idx="432">
                  <c:v>3166.5424800000001</c:v>
                </c:pt>
                <c:pt idx="433">
                  <c:v>3164.6140099999998</c:v>
                </c:pt>
                <c:pt idx="434">
                  <c:v>3162.6855500000001</c:v>
                </c:pt>
                <c:pt idx="435">
                  <c:v>3160.7570799999999</c:v>
                </c:pt>
                <c:pt idx="436">
                  <c:v>3158.82861</c:v>
                </c:pt>
                <c:pt idx="437">
                  <c:v>3156.9001499999999</c:v>
                </c:pt>
                <c:pt idx="438">
                  <c:v>3154.9716800000001</c:v>
                </c:pt>
                <c:pt idx="439">
                  <c:v>3153.0432099999998</c:v>
                </c:pt>
                <c:pt idx="440">
                  <c:v>3151.1147500000002</c:v>
                </c:pt>
                <c:pt idx="441">
                  <c:v>3149.1862799999999</c:v>
                </c:pt>
                <c:pt idx="442">
                  <c:v>3147.2578100000001</c:v>
                </c:pt>
                <c:pt idx="443">
                  <c:v>3145.32935</c:v>
                </c:pt>
                <c:pt idx="444">
                  <c:v>3143.4008800000001</c:v>
                </c:pt>
                <c:pt idx="445">
                  <c:v>3141.4724099999999</c:v>
                </c:pt>
                <c:pt idx="446">
                  <c:v>3139.5439500000002</c:v>
                </c:pt>
                <c:pt idx="447">
                  <c:v>3137.6154799999999</c:v>
                </c:pt>
                <c:pt idx="448">
                  <c:v>3135.6870100000001</c:v>
                </c:pt>
                <c:pt idx="449">
                  <c:v>3133.7585399999998</c:v>
                </c:pt>
                <c:pt idx="450">
                  <c:v>3131.8300800000002</c:v>
                </c:pt>
                <c:pt idx="451">
                  <c:v>3129.9016099999999</c:v>
                </c:pt>
                <c:pt idx="452">
                  <c:v>3127.9731400000001</c:v>
                </c:pt>
                <c:pt idx="453">
                  <c:v>3126.04468</c:v>
                </c:pt>
                <c:pt idx="454">
                  <c:v>3124.1162100000001</c:v>
                </c:pt>
                <c:pt idx="455">
                  <c:v>3122.1877399999998</c:v>
                </c:pt>
                <c:pt idx="456">
                  <c:v>3120.2592800000002</c:v>
                </c:pt>
                <c:pt idx="457">
                  <c:v>3118.3308099999999</c:v>
                </c:pt>
                <c:pt idx="458">
                  <c:v>3116.4023400000001</c:v>
                </c:pt>
                <c:pt idx="459">
                  <c:v>3114.47388</c:v>
                </c:pt>
                <c:pt idx="460">
                  <c:v>3112.5454100000002</c:v>
                </c:pt>
                <c:pt idx="461">
                  <c:v>3110.6169399999999</c:v>
                </c:pt>
                <c:pt idx="462">
                  <c:v>3108.6884799999998</c:v>
                </c:pt>
                <c:pt idx="463">
                  <c:v>3106.76001</c:v>
                </c:pt>
                <c:pt idx="464">
                  <c:v>3104.8315400000001</c:v>
                </c:pt>
                <c:pt idx="465">
                  <c:v>3102.90308</c:v>
                </c:pt>
                <c:pt idx="466">
                  <c:v>3100.9746100000002</c:v>
                </c:pt>
                <c:pt idx="467">
                  <c:v>3099.0461399999999</c:v>
                </c:pt>
                <c:pt idx="468">
                  <c:v>3097.1176799999998</c:v>
                </c:pt>
                <c:pt idx="469">
                  <c:v>3095.18921</c:v>
                </c:pt>
                <c:pt idx="470">
                  <c:v>3093.2607400000002</c:v>
                </c:pt>
                <c:pt idx="471">
                  <c:v>3091.3322800000001</c:v>
                </c:pt>
                <c:pt idx="472">
                  <c:v>3089.4038099999998</c:v>
                </c:pt>
                <c:pt idx="473">
                  <c:v>3087.47534</c:v>
                </c:pt>
                <c:pt idx="474">
                  <c:v>3085.5468799999999</c:v>
                </c:pt>
                <c:pt idx="475">
                  <c:v>3083.61841</c:v>
                </c:pt>
                <c:pt idx="476">
                  <c:v>3081.6899400000002</c:v>
                </c:pt>
                <c:pt idx="477">
                  <c:v>3079.7614699999999</c:v>
                </c:pt>
                <c:pt idx="478">
                  <c:v>3077.8330099999998</c:v>
                </c:pt>
                <c:pt idx="479">
                  <c:v>3075.90454</c:v>
                </c:pt>
                <c:pt idx="480">
                  <c:v>3073.9760700000002</c:v>
                </c:pt>
                <c:pt idx="481">
                  <c:v>3072.0476100000001</c:v>
                </c:pt>
                <c:pt idx="482">
                  <c:v>3070.1191399999998</c:v>
                </c:pt>
                <c:pt idx="483">
                  <c:v>3068.19067</c:v>
                </c:pt>
                <c:pt idx="484">
                  <c:v>3066.2622099999999</c:v>
                </c:pt>
                <c:pt idx="485">
                  <c:v>3064.33374</c:v>
                </c:pt>
                <c:pt idx="486">
                  <c:v>3062.4052700000002</c:v>
                </c:pt>
                <c:pt idx="487">
                  <c:v>3060.4768100000001</c:v>
                </c:pt>
                <c:pt idx="488">
                  <c:v>3058.5483399999998</c:v>
                </c:pt>
                <c:pt idx="489">
                  <c:v>3056.61987</c:v>
                </c:pt>
                <c:pt idx="490">
                  <c:v>3054.6914099999999</c:v>
                </c:pt>
                <c:pt idx="491">
                  <c:v>3052.7629400000001</c:v>
                </c:pt>
                <c:pt idx="492">
                  <c:v>3050.8344699999998</c:v>
                </c:pt>
                <c:pt idx="493">
                  <c:v>3048.9060100000002</c:v>
                </c:pt>
                <c:pt idx="494">
                  <c:v>3046.9775399999999</c:v>
                </c:pt>
                <c:pt idx="495">
                  <c:v>3045.04907</c:v>
                </c:pt>
                <c:pt idx="496">
                  <c:v>3043.1206099999999</c:v>
                </c:pt>
                <c:pt idx="497">
                  <c:v>3041.1921400000001</c:v>
                </c:pt>
                <c:pt idx="498">
                  <c:v>3039.2636699999998</c:v>
                </c:pt>
                <c:pt idx="499">
                  <c:v>3037.3352100000002</c:v>
                </c:pt>
                <c:pt idx="500">
                  <c:v>3035.4067399999999</c:v>
                </c:pt>
                <c:pt idx="501">
                  <c:v>3033.4782700000001</c:v>
                </c:pt>
                <c:pt idx="502">
                  <c:v>3031.5497999999998</c:v>
                </c:pt>
                <c:pt idx="503">
                  <c:v>3029.6213400000001</c:v>
                </c:pt>
                <c:pt idx="504">
                  <c:v>3027.6928699999999</c:v>
                </c:pt>
                <c:pt idx="505">
                  <c:v>3025.7644</c:v>
                </c:pt>
                <c:pt idx="506">
                  <c:v>3023.8359399999999</c:v>
                </c:pt>
                <c:pt idx="507">
                  <c:v>3021.9074700000001</c:v>
                </c:pt>
                <c:pt idx="508">
                  <c:v>3019.9789999999998</c:v>
                </c:pt>
                <c:pt idx="509">
                  <c:v>3018.0505400000002</c:v>
                </c:pt>
                <c:pt idx="510">
                  <c:v>3016.1220699999999</c:v>
                </c:pt>
                <c:pt idx="511">
                  <c:v>3014.1936000000001</c:v>
                </c:pt>
                <c:pt idx="512">
                  <c:v>3012.26514</c:v>
                </c:pt>
                <c:pt idx="513">
                  <c:v>3010.3366700000001</c:v>
                </c:pt>
                <c:pt idx="514">
                  <c:v>3008.4081999999999</c:v>
                </c:pt>
                <c:pt idx="515">
                  <c:v>3006.4797400000002</c:v>
                </c:pt>
                <c:pt idx="516">
                  <c:v>3004.5512699999999</c:v>
                </c:pt>
                <c:pt idx="517">
                  <c:v>3002.6228000000001</c:v>
                </c:pt>
                <c:pt idx="518">
                  <c:v>3000.69434</c:v>
                </c:pt>
                <c:pt idx="519">
                  <c:v>2998.7658700000002</c:v>
                </c:pt>
                <c:pt idx="520">
                  <c:v>2996.8373999999999</c:v>
                </c:pt>
                <c:pt idx="521">
                  <c:v>2994.9089399999998</c:v>
                </c:pt>
                <c:pt idx="522">
                  <c:v>2992.98047</c:v>
                </c:pt>
                <c:pt idx="523">
                  <c:v>2991.0520000000001</c:v>
                </c:pt>
                <c:pt idx="524">
                  <c:v>2989.12354</c:v>
                </c:pt>
                <c:pt idx="525">
                  <c:v>2987.1950700000002</c:v>
                </c:pt>
                <c:pt idx="526">
                  <c:v>2985.2665999999999</c:v>
                </c:pt>
                <c:pt idx="527">
                  <c:v>2983.3381300000001</c:v>
                </c:pt>
                <c:pt idx="528">
                  <c:v>2981.40967</c:v>
                </c:pt>
                <c:pt idx="529">
                  <c:v>2979.4812000000002</c:v>
                </c:pt>
                <c:pt idx="530">
                  <c:v>2977.5527299999999</c:v>
                </c:pt>
                <c:pt idx="531">
                  <c:v>2975.6242699999998</c:v>
                </c:pt>
                <c:pt idx="532">
                  <c:v>2973.6958</c:v>
                </c:pt>
                <c:pt idx="533">
                  <c:v>2971.7673300000001</c:v>
                </c:pt>
                <c:pt idx="534">
                  <c:v>2969.83887</c:v>
                </c:pt>
                <c:pt idx="535">
                  <c:v>2967.9104000000002</c:v>
                </c:pt>
                <c:pt idx="536">
                  <c:v>2965.9819299999999</c:v>
                </c:pt>
                <c:pt idx="537">
                  <c:v>2964.0534699999998</c:v>
                </c:pt>
                <c:pt idx="538">
                  <c:v>2962.125</c:v>
                </c:pt>
                <c:pt idx="539">
                  <c:v>2960.1965300000002</c:v>
                </c:pt>
                <c:pt idx="540">
                  <c:v>2958.2680700000001</c:v>
                </c:pt>
                <c:pt idx="541">
                  <c:v>2956.3395999999998</c:v>
                </c:pt>
                <c:pt idx="542">
                  <c:v>2954.41113</c:v>
                </c:pt>
                <c:pt idx="543">
                  <c:v>2952.4826699999999</c:v>
                </c:pt>
                <c:pt idx="544">
                  <c:v>2950.5542</c:v>
                </c:pt>
                <c:pt idx="545">
                  <c:v>2948.6257300000002</c:v>
                </c:pt>
                <c:pt idx="546">
                  <c:v>2946.6972700000001</c:v>
                </c:pt>
                <c:pt idx="547">
                  <c:v>2944.7687999999998</c:v>
                </c:pt>
                <c:pt idx="548">
                  <c:v>2942.84033</c:v>
                </c:pt>
                <c:pt idx="549">
                  <c:v>2940.9118699999999</c:v>
                </c:pt>
                <c:pt idx="550">
                  <c:v>2938.9834000000001</c:v>
                </c:pt>
                <c:pt idx="551">
                  <c:v>2937.0549299999998</c:v>
                </c:pt>
                <c:pt idx="552">
                  <c:v>2935.12646</c:v>
                </c:pt>
                <c:pt idx="553">
                  <c:v>2933.1979999999999</c:v>
                </c:pt>
                <c:pt idx="554">
                  <c:v>2931.26953</c:v>
                </c:pt>
                <c:pt idx="555">
                  <c:v>2929.3410600000002</c:v>
                </c:pt>
                <c:pt idx="556">
                  <c:v>2927.4126000000001</c:v>
                </c:pt>
                <c:pt idx="557">
                  <c:v>2925.4841299999998</c:v>
                </c:pt>
                <c:pt idx="558">
                  <c:v>2923.55566</c:v>
                </c:pt>
                <c:pt idx="559">
                  <c:v>2921.6271999999999</c:v>
                </c:pt>
                <c:pt idx="560">
                  <c:v>2919.6987300000001</c:v>
                </c:pt>
                <c:pt idx="561">
                  <c:v>2917.7702599999998</c:v>
                </c:pt>
                <c:pt idx="562">
                  <c:v>2915.8418000000001</c:v>
                </c:pt>
                <c:pt idx="563">
                  <c:v>2913.9133299999999</c:v>
                </c:pt>
                <c:pt idx="564">
                  <c:v>2911.98486</c:v>
                </c:pt>
                <c:pt idx="565">
                  <c:v>2910.0563999999999</c:v>
                </c:pt>
                <c:pt idx="566">
                  <c:v>2908.1279300000001</c:v>
                </c:pt>
                <c:pt idx="567">
                  <c:v>2906.1994599999998</c:v>
                </c:pt>
                <c:pt idx="568">
                  <c:v>2904.2710000000002</c:v>
                </c:pt>
                <c:pt idx="569">
                  <c:v>2902.3425299999999</c:v>
                </c:pt>
                <c:pt idx="570">
                  <c:v>2900.4140600000001</c:v>
                </c:pt>
                <c:pt idx="571">
                  <c:v>2898.4856</c:v>
                </c:pt>
                <c:pt idx="572">
                  <c:v>2896.5571300000001</c:v>
                </c:pt>
                <c:pt idx="573">
                  <c:v>2894.6286599999999</c:v>
                </c:pt>
                <c:pt idx="574">
                  <c:v>2892.7002000000002</c:v>
                </c:pt>
                <c:pt idx="575">
                  <c:v>2890.7717299999999</c:v>
                </c:pt>
                <c:pt idx="576">
                  <c:v>2888.8432600000001</c:v>
                </c:pt>
                <c:pt idx="577">
                  <c:v>2886.9147899999998</c:v>
                </c:pt>
                <c:pt idx="578">
                  <c:v>2884.9863300000002</c:v>
                </c:pt>
                <c:pt idx="579">
                  <c:v>2883.0578599999999</c:v>
                </c:pt>
                <c:pt idx="580">
                  <c:v>2881.1293900000001</c:v>
                </c:pt>
                <c:pt idx="581">
                  <c:v>2879.20093</c:v>
                </c:pt>
                <c:pt idx="582">
                  <c:v>2877.2724600000001</c:v>
                </c:pt>
                <c:pt idx="583">
                  <c:v>2875.3439899999998</c:v>
                </c:pt>
                <c:pt idx="584">
                  <c:v>2873.4155300000002</c:v>
                </c:pt>
                <c:pt idx="585">
                  <c:v>2871.4870599999999</c:v>
                </c:pt>
                <c:pt idx="586">
                  <c:v>2869.5585900000001</c:v>
                </c:pt>
                <c:pt idx="587">
                  <c:v>2867.63013</c:v>
                </c:pt>
                <c:pt idx="588">
                  <c:v>2865.7016600000002</c:v>
                </c:pt>
                <c:pt idx="589">
                  <c:v>2863.7731899999999</c:v>
                </c:pt>
                <c:pt idx="590">
                  <c:v>2861.8447299999998</c:v>
                </c:pt>
                <c:pt idx="591">
                  <c:v>2859.91626</c:v>
                </c:pt>
                <c:pt idx="592">
                  <c:v>2857.9877900000001</c:v>
                </c:pt>
                <c:pt idx="593">
                  <c:v>2856.05933</c:v>
                </c:pt>
                <c:pt idx="594">
                  <c:v>2854.1308600000002</c:v>
                </c:pt>
                <c:pt idx="595">
                  <c:v>2852.2023899999999</c:v>
                </c:pt>
                <c:pt idx="596">
                  <c:v>2850.2739299999998</c:v>
                </c:pt>
                <c:pt idx="597">
                  <c:v>2848.34546</c:v>
                </c:pt>
                <c:pt idx="598">
                  <c:v>2846.4169900000002</c:v>
                </c:pt>
                <c:pt idx="599">
                  <c:v>2844.4885300000001</c:v>
                </c:pt>
                <c:pt idx="600">
                  <c:v>2842.5600599999998</c:v>
                </c:pt>
                <c:pt idx="601">
                  <c:v>2840.63159</c:v>
                </c:pt>
                <c:pt idx="602">
                  <c:v>2838.7031299999999</c:v>
                </c:pt>
                <c:pt idx="603">
                  <c:v>2836.77466</c:v>
                </c:pt>
                <c:pt idx="604">
                  <c:v>2834.8461900000002</c:v>
                </c:pt>
                <c:pt idx="605">
                  <c:v>2832.9177199999999</c:v>
                </c:pt>
                <c:pt idx="606">
                  <c:v>2830.9892599999998</c:v>
                </c:pt>
                <c:pt idx="607">
                  <c:v>2829.06079</c:v>
                </c:pt>
                <c:pt idx="608">
                  <c:v>2827.1323200000002</c:v>
                </c:pt>
                <c:pt idx="609">
                  <c:v>2825.2038600000001</c:v>
                </c:pt>
                <c:pt idx="610">
                  <c:v>2823.2753899999998</c:v>
                </c:pt>
                <c:pt idx="611">
                  <c:v>2821.34692</c:v>
                </c:pt>
                <c:pt idx="612">
                  <c:v>2819.4184599999999</c:v>
                </c:pt>
                <c:pt idx="613">
                  <c:v>2817.48999</c:v>
                </c:pt>
                <c:pt idx="614">
                  <c:v>2815.5615200000002</c:v>
                </c:pt>
                <c:pt idx="615">
                  <c:v>2813.6330600000001</c:v>
                </c:pt>
                <c:pt idx="616">
                  <c:v>2811.7045899999998</c:v>
                </c:pt>
                <c:pt idx="617">
                  <c:v>2809.77612</c:v>
                </c:pt>
                <c:pt idx="618">
                  <c:v>2807.8476599999999</c:v>
                </c:pt>
                <c:pt idx="619">
                  <c:v>2805.9191900000001</c:v>
                </c:pt>
                <c:pt idx="620">
                  <c:v>2803.9907199999998</c:v>
                </c:pt>
                <c:pt idx="621">
                  <c:v>2802.0622600000002</c:v>
                </c:pt>
                <c:pt idx="622">
                  <c:v>2800.1337899999999</c:v>
                </c:pt>
                <c:pt idx="623">
                  <c:v>2798.20532</c:v>
                </c:pt>
                <c:pt idx="624">
                  <c:v>2796.2768599999999</c:v>
                </c:pt>
                <c:pt idx="625">
                  <c:v>2794.3483900000001</c:v>
                </c:pt>
                <c:pt idx="626">
                  <c:v>2792.4199199999998</c:v>
                </c:pt>
                <c:pt idx="627">
                  <c:v>2790.4914600000002</c:v>
                </c:pt>
                <c:pt idx="628">
                  <c:v>2788.5629899999999</c:v>
                </c:pt>
                <c:pt idx="629">
                  <c:v>2786.6345200000001</c:v>
                </c:pt>
                <c:pt idx="630">
                  <c:v>2784.7060499999998</c:v>
                </c:pt>
                <c:pt idx="631">
                  <c:v>2782.7775900000001</c:v>
                </c:pt>
                <c:pt idx="632">
                  <c:v>2780.8491199999999</c:v>
                </c:pt>
                <c:pt idx="633">
                  <c:v>2778.92065</c:v>
                </c:pt>
                <c:pt idx="634">
                  <c:v>2776.9921899999999</c:v>
                </c:pt>
                <c:pt idx="635">
                  <c:v>2775.0637200000001</c:v>
                </c:pt>
                <c:pt idx="636">
                  <c:v>2773.1352499999998</c:v>
                </c:pt>
                <c:pt idx="637">
                  <c:v>2771.2067900000002</c:v>
                </c:pt>
                <c:pt idx="638">
                  <c:v>2769.2783199999999</c:v>
                </c:pt>
                <c:pt idx="639">
                  <c:v>2767.3498500000001</c:v>
                </c:pt>
                <c:pt idx="640">
                  <c:v>2765.42139</c:v>
                </c:pt>
                <c:pt idx="641">
                  <c:v>2763.4929200000001</c:v>
                </c:pt>
                <c:pt idx="642">
                  <c:v>2761.5644499999999</c:v>
                </c:pt>
                <c:pt idx="643">
                  <c:v>2759.6359900000002</c:v>
                </c:pt>
                <c:pt idx="644">
                  <c:v>2757.7075199999999</c:v>
                </c:pt>
                <c:pt idx="645">
                  <c:v>2755.7790500000001</c:v>
                </c:pt>
                <c:pt idx="646">
                  <c:v>2753.85059</c:v>
                </c:pt>
                <c:pt idx="647">
                  <c:v>2751.9221200000002</c:v>
                </c:pt>
                <c:pt idx="648">
                  <c:v>2749.9936499999999</c:v>
                </c:pt>
                <c:pt idx="649">
                  <c:v>2748.0651899999998</c:v>
                </c:pt>
                <c:pt idx="650">
                  <c:v>2746.13672</c:v>
                </c:pt>
                <c:pt idx="651">
                  <c:v>2744.2082500000001</c:v>
                </c:pt>
                <c:pt idx="652">
                  <c:v>2742.27979</c:v>
                </c:pt>
                <c:pt idx="653">
                  <c:v>2740.3513200000002</c:v>
                </c:pt>
                <c:pt idx="654">
                  <c:v>2738.4228499999999</c:v>
                </c:pt>
                <c:pt idx="655">
                  <c:v>2736.4943800000001</c:v>
                </c:pt>
                <c:pt idx="656">
                  <c:v>2734.56592</c:v>
                </c:pt>
                <c:pt idx="657">
                  <c:v>2732.6374500000002</c:v>
                </c:pt>
                <c:pt idx="658">
                  <c:v>2730.7089799999999</c:v>
                </c:pt>
                <c:pt idx="659">
                  <c:v>2728.7805199999998</c:v>
                </c:pt>
                <c:pt idx="660">
                  <c:v>2726.85205</c:v>
                </c:pt>
                <c:pt idx="661">
                  <c:v>2724.9235800000001</c:v>
                </c:pt>
                <c:pt idx="662">
                  <c:v>2722.99512</c:v>
                </c:pt>
                <c:pt idx="663">
                  <c:v>2721.0666500000002</c:v>
                </c:pt>
                <c:pt idx="664">
                  <c:v>2719.1381799999999</c:v>
                </c:pt>
                <c:pt idx="665">
                  <c:v>2717.2097199999998</c:v>
                </c:pt>
                <c:pt idx="666">
                  <c:v>2715.28125</c:v>
                </c:pt>
                <c:pt idx="667">
                  <c:v>2713.3527800000002</c:v>
                </c:pt>
                <c:pt idx="668">
                  <c:v>2711.4243200000001</c:v>
                </c:pt>
                <c:pt idx="669">
                  <c:v>2709.4958499999998</c:v>
                </c:pt>
                <c:pt idx="670">
                  <c:v>2707.56738</c:v>
                </c:pt>
                <c:pt idx="671">
                  <c:v>2705.6389199999999</c:v>
                </c:pt>
                <c:pt idx="672">
                  <c:v>2703.71045</c:v>
                </c:pt>
                <c:pt idx="673">
                  <c:v>2701.7819800000002</c:v>
                </c:pt>
                <c:pt idx="674">
                  <c:v>2699.8535200000001</c:v>
                </c:pt>
                <c:pt idx="675">
                  <c:v>2697.9250499999998</c:v>
                </c:pt>
                <c:pt idx="676">
                  <c:v>2695.99658</c:v>
                </c:pt>
                <c:pt idx="677">
                  <c:v>2694.0681199999999</c:v>
                </c:pt>
                <c:pt idx="678">
                  <c:v>2692.1396500000001</c:v>
                </c:pt>
                <c:pt idx="679">
                  <c:v>2690.2111799999998</c:v>
                </c:pt>
                <c:pt idx="680">
                  <c:v>2688.28271</c:v>
                </c:pt>
                <c:pt idx="681">
                  <c:v>2686.3542499999999</c:v>
                </c:pt>
                <c:pt idx="682">
                  <c:v>2684.42578</c:v>
                </c:pt>
                <c:pt idx="683">
                  <c:v>2682.4973100000002</c:v>
                </c:pt>
                <c:pt idx="684">
                  <c:v>2680.5688500000001</c:v>
                </c:pt>
                <c:pt idx="685">
                  <c:v>2678.6403799999998</c:v>
                </c:pt>
                <c:pt idx="686">
                  <c:v>2676.71191</c:v>
                </c:pt>
                <c:pt idx="687">
                  <c:v>2674.7834499999999</c:v>
                </c:pt>
                <c:pt idx="688">
                  <c:v>2672.8549800000001</c:v>
                </c:pt>
                <c:pt idx="689">
                  <c:v>2670.9265099999998</c:v>
                </c:pt>
                <c:pt idx="690">
                  <c:v>2668.9980500000001</c:v>
                </c:pt>
                <c:pt idx="691">
                  <c:v>2667.0695799999999</c:v>
                </c:pt>
                <c:pt idx="692">
                  <c:v>2665.14111</c:v>
                </c:pt>
                <c:pt idx="693">
                  <c:v>2663.2126499999999</c:v>
                </c:pt>
                <c:pt idx="694">
                  <c:v>2661.2841800000001</c:v>
                </c:pt>
                <c:pt idx="695">
                  <c:v>2659.3557099999998</c:v>
                </c:pt>
                <c:pt idx="696">
                  <c:v>2657.4272500000002</c:v>
                </c:pt>
                <c:pt idx="697">
                  <c:v>2655.4987799999999</c:v>
                </c:pt>
                <c:pt idx="698">
                  <c:v>2653.5703100000001</c:v>
                </c:pt>
                <c:pt idx="699">
                  <c:v>2651.64185</c:v>
                </c:pt>
                <c:pt idx="700">
                  <c:v>2649.7133800000001</c:v>
                </c:pt>
                <c:pt idx="701">
                  <c:v>2647.7849099999999</c:v>
                </c:pt>
                <c:pt idx="702">
                  <c:v>2645.8564500000002</c:v>
                </c:pt>
                <c:pt idx="703">
                  <c:v>2643.9279799999999</c:v>
                </c:pt>
                <c:pt idx="704">
                  <c:v>2641.9995100000001</c:v>
                </c:pt>
                <c:pt idx="705">
                  <c:v>2640.0710399999998</c:v>
                </c:pt>
                <c:pt idx="706">
                  <c:v>2638.1425800000002</c:v>
                </c:pt>
                <c:pt idx="707">
                  <c:v>2636.2141099999999</c:v>
                </c:pt>
                <c:pt idx="708">
                  <c:v>2634.2856400000001</c:v>
                </c:pt>
                <c:pt idx="709">
                  <c:v>2632.35718</c:v>
                </c:pt>
                <c:pt idx="710">
                  <c:v>2630.4287100000001</c:v>
                </c:pt>
                <c:pt idx="711">
                  <c:v>2628.5002399999998</c:v>
                </c:pt>
                <c:pt idx="712">
                  <c:v>2626.5717800000002</c:v>
                </c:pt>
                <c:pt idx="713">
                  <c:v>2624.6433099999999</c:v>
                </c:pt>
                <c:pt idx="714">
                  <c:v>2622.7148400000001</c:v>
                </c:pt>
                <c:pt idx="715">
                  <c:v>2620.78638</c:v>
                </c:pt>
                <c:pt idx="716">
                  <c:v>2618.8579100000002</c:v>
                </c:pt>
                <c:pt idx="717">
                  <c:v>2616.9294399999999</c:v>
                </c:pt>
                <c:pt idx="718">
                  <c:v>2615.0009799999998</c:v>
                </c:pt>
                <c:pt idx="719">
                  <c:v>2613.07251</c:v>
                </c:pt>
                <c:pt idx="720">
                  <c:v>2611.1440400000001</c:v>
                </c:pt>
                <c:pt idx="721">
                  <c:v>2609.21558</c:v>
                </c:pt>
                <c:pt idx="722">
                  <c:v>2607.2871100000002</c:v>
                </c:pt>
                <c:pt idx="723">
                  <c:v>2605.3586399999999</c:v>
                </c:pt>
                <c:pt idx="724">
                  <c:v>2603.4301799999998</c:v>
                </c:pt>
                <c:pt idx="725">
                  <c:v>2601.50171</c:v>
                </c:pt>
                <c:pt idx="726">
                  <c:v>2599.5732400000002</c:v>
                </c:pt>
                <c:pt idx="727">
                  <c:v>2597.6447800000001</c:v>
                </c:pt>
                <c:pt idx="728">
                  <c:v>2595.7163099999998</c:v>
                </c:pt>
                <c:pt idx="729">
                  <c:v>2593.78784</c:v>
                </c:pt>
                <c:pt idx="730">
                  <c:v>2591.8593799999999</c:v>
                </c:pt>
                <c:pt idx="731">
                  <c:v>2589.93091</c:v>
                </c:pt>
                <c:pt idx="732">
                  <c:v>2588.0024400000002</c:v>
                </c:pt>
                <c:pt idx="733">
                  <c:v>2586.0739699999999</c:v>
                </c:pt>
                <c:pt idx="734">
                  <c:v>2584.1455099999998</c:v>
                </c:pt>
                <c:pt idx="735">
                  <c:v>2582.21704</c:v>
                </c:pt>
                <c:pt idx="736">
                  <c:v>2580.2885700000002</c:v>
                </c:pt>
                <c:pt idx="737">
                  <c:v>2578.3601100000001</c:v>
                </c:pt>
                <c:pt idx="738">
                  <c:v>2576.4316399999998</c:v>
                </c:pt>
                <c:pt idx="739">
                  <c:v>2574.50317</c:v>
                </c:pt>
                <c:pt idx="740">
                  <c:v>2572.5747099999999</c:v>
                </c:pt>
                <c:pt idx="741">
                  <c:v>2570.64624</c:v>
                </c:pt>
                <c:pt idx="742">
                  <c:v>2568.7177700000002</c:v>
                </c:pt>
                <c:pt idx="743">
                  <c:v>2566.7893100000001</c:v>
                </c:pt>
                <c:pt idx="744">
                  <c:v>2564.8608399999998</c:v>
                </c:pt>
                <c:pt idx="745">
                  <c:v>2562.93237</c:v>
                </c:pt>
                <c:pt idx="746">
                  <c:v>2561.0039099999999</c:v>
                </c:pt>
                <c:pt idx="747">
                  <c:v>2559.0754400000001</c:v>
                </c:pt>
                <c:pt idx="748">
                  <c:v>2557.1469699999998</c:v>
                </c:pt>
                <c:pt idx="749">
                  <c:v>2555.2185100000002</c:v>
                </c:pt>
                <c:pt idx="750">
                  <c:v>2553.2900399999999</c:v>
                </c:pt>
                <c:pt idx="751">
                  <c:v>2551.36157</c:v>
                </c:pt>
                <c:pt idx="752">
                  <c:v>2549.4331099999999</c:v>
                </c:pt>
                <c:pt idx="753">
                  <c:v>2547.5046400000001</c:v>
                </c:pt>
                <c:pt idx="754">
                  <c:v>2545.5761699999998</c:v>
                </c:pt>
                <c:pt idx="755">
                  <c:v>2543.6477100000002</c:v>
                </c:pt>
                <c:pt idx="756">
                  <c:v>2541.7192399999999</c:v>
                </c:pt>
                <c:pt idx="757">
                  <c:v>2539.7907700000001</c:v>
                </c:pt>
                <c:pt idx="758">
                  <c:v>2537.8622999999998</c:v>
                </c:pt>
                <c:pt idx="759">
                  <c:v>2535.9338400000001</c:v>
                </c:pt>
                <c:pt idx="760">
                  <c:v>2534.0053699999999</c:v>
                </c:pt>
                <c:pt idx="761">
                  <c:v>2532.0769</c:v>
                </c:pt>
                <c:pt idx="762">
                  <c:v>2530.1484399999999</c:v>
                </c:pt>
                <c:pt idx="763">
                  <c:v>2528.2199700000001</c:v>
                </c:pt>
                <c:pt idx="764">
                  <c:v>2526.2914999999998</c:v>
                </c:pt>
                <c:pt idx="765">
                  <c:v>2524.3630400000002</c:v>
                </c:pt>
                <c:pt idx="766">
                  <c:v>2522.4345699999999</c:v>
                </c:pt>
                <c:pt idx="767">
                  <c:v>2520.5061000000001</c:v>
                </c:pt>
                <c:pt idx="768">
                  <c:v>2518.57764</c:v>
                </c:pt>
                <c:pt idx="769">
                  <c:v>2516.6491700000001</c:v>
                </c:pt>
                <c:pt idx="770">
                  <c:v>2514.7206999999999</c:v>
                </c:pt>
                <c:pt idx="771">
                  <c:v>2512.7922400000002</c:v>
                </c:pt>
                <c:pt idx="772">
                  <c:v>2510.8637699999999</c:v>
                </c:pt>
                <c:pt idx="773">
                  <c:v>2508.9353000000001</c:v>
                </c:pt>
                <c:pt idx="774">
                  <c:v>2507.00684</c:v>
                </c:pt>
                <c:pt idx="775">
                  <c:v>2505.0783700000002</c:v>
                </c:pt>
                <c:pt idx="776">
                  <c:v>2503.1498999999999</c:v>
                </c:pt>
                <c:pt idx="777">
                  <c:v>2501.2214399999998</c:v>
                </c:pt>
                <c:pt idx="778">
                  <c:v>2499.29297</c:v>
                </c:pt>
                <c:pt idx="779">
                  <c:v>2497.3645000000001</c:v>
                </c:pt>
                <c:pt idx="780">
                  <c:v>2495.43604</c:v>
                </c:pt>
                <c:pt idx="781">
                  <c:v>2493.5075700000002</c:v>
                </c:pt>
                <c:pt idx="782">
                  <c:v>2491.5790999999999</c:v>
                </c:pt>
                <c:pt idx="783">
                  <c:v>2489.6506300000001</c:v>
                </c:pt>
                <c:pt idx="784">
                  <c:v>2487.72217</c:v>
                </c:pt>
                <c:pt idx="785">
                  <c:v>2485.7937000000002</c:v>
                </c:pt>
                <c:pt idx="786">
                  <c:v>2483.8652299999999</c:v>
                </c:pt>
                <c:pt idx="787">
                  <c:v>2481.9367699999998</c:v>
                </c:pt>
                <c:pt idx="788">
                  <c:v>2480.0083</c:v>
                </c:pt>
                <c:pt idx="789">
                  <c:v>2478.0798300000001</c:v>
                </c:pt>
                <c:pt idx="790">
                  <c:v>2476.15137</c:v>
                </c:pt>
                <c:pt idx="791">
                  <c:v>2474.2229000000002</c:v>
                </c:pt>
                <c:pt idx="792">
                  <c:v>2472.2944299999999</c:v>
                </c:pt>
                <c:pt idx="793">
                  <c:v>2470.3659699999998</c:v>
                </c:pt>
                <c:pt idx="794">
                  <c:v>2468.4375</c:v>
                </c:pt>
                <c:pt idx="795">
                  <c:v>2466.5090300000002</c:v>
                </c:pt>
                <c:pt idx="796">
                  <c:v>2464.5805700000001</c:v>
                </c:pt>
                <c:pt idx="797">
                  <c:v>2462.6520999999998</c:v>
                </c:pt>
                <c:pt idx="798">
                  <c:v>2460.72363</c:v>
                </c:pt>
                <c:pt idx="799">
                  <c:v>2458.7951699999999</c:v>
                </c:pt>
                <c:pt idx="800">
                  <c:v>2456.8667</c:v>
                </c:pt>
                <c:pt idx="801">
                  <c:v>2454.9382300000002</c:v>
                </c:pt>
                <c:pt idx="802">
                  <c:v>2453.0097700000001</c:v>
                </c:pt>
                <c:pt idx="803">
                  <c:v>2451.0812999999998</c:v>
                </c:pt>
                <c:pt idx="804">
                  <c:v>2449.15283</c:v>
                </c:pt>
                <c:pt idx="805">
                  <c:v>2447.2243699999999</c:v>
                </c:pt>
                <c:pt idx="806">
                  <c:v>2445.2959000000001</c:v>
                </c:pt>
                <c:pt idx="807">
                  <c:v>2443.3674299999998</c:v>
                </c:pt>
                <c:pt idx="808">
                  <c:v>2441.43896</c:v>
                </c:pt>
                <c:pt idx="809">
                  <c:v>2439.5104999999999</c:v>
                </c:pt>
                <c:pt idx="810">
                  <c:v>2437.58203</c:v>
                </c:pt>
                <c:pt idx="811">
                  <c:v>2435.6535600000002</c:v>
                </c:pt>
                <c:pt idx="812">
                  <c:v>2433.7251000000001</c:v>
                </c:pt>
                <c:pt idx="813">
                  <c:v>2431.7966299999998</c:v>
                </c:pt>
                <c:pt idx="814">
                  <c:v>2429.86816</c:v>
                </c:pt>
                <c:pt idx="815">
                  <c:v>2427.9396999999999</c:v>
                </c:pt>
                <c:pt idx="816">
                  <c:v>2426.0112300000001</c:v>
                </c:pt>
                <c:pt idx="817">
                  <c:v>2424.0827599999998</c:v>
                </c:pt>
                <c:pt idx="818">
                  <c:v>2422.1543000000001</c:v>
                </c:pt>
                <c:pt idx="819">
                  <c:v>2420.2258299999999</c:v>
                </c:pt>
                <c:pt idx="820">
                  <c:v>2418.29736</c:v>
                </c:pt>
                <c:pt idx="821">
                  <c:v>2416.3688999999999</c:v>
                </c:pt>
                <c:pt idx="822">
                  <c:v>2414.4404300000001</c:v>
                </c:pt>
                <c:pt idx="823">
                  <c:v>2412.5119599999998</c:v>
                </c:pt>
                <c:pt idx="824">
                  <c:v>2410.5835000000002</c:v>
                </c:pt>
                <c:pt idx="825">
                  <c:v>2408.6550299999999</c:v>
                </c:pt>
                <c:pt idx="826">
                  <c:v>2406.7265600000001</c:v>
                </c:pt>
                <c:pt idx="827">
                  <c:v>2404.7981</c:v>
                </c:pt>
                <c:pt idx="828">
                  <c:v>2402.8696300000001</c:v>
                </c:pt>
                <c:pt idx="829">
                  <c:v>2400.9411599999999</c:v>
                </c:pt>
                <c:pt idx="830">
                  <c:v>2399.0127000000002</c:v>
                </c:pt>
                <c:pt idx="831">
                  <c:v>2397.0842299999999</c:v>
                </c:pt>
                <c:pt idx="832">
                  <c:v>2395.1557600000001</c:v>
                </c:pt>
                <c:pt idx="833">
                  <c:v>2393.2272899999998</c:v>
                </c:pt>
                <c:pt idx="834">
                  <c:v>2391.2988300000002</c:v>
                </c:pt>
                <c:pt idx="835">
                  <c:v>2389.3703599999999</c:v>
                </c:pt>
                <c:pt idx="836">
                  <c:v>2387.4418900000001</c:v>
                </c:pt>
                <c:pt idx="837">
                  <c:v>2385.51343</c:v>
                </c:pt>
                <c:pt idx="838">
                  <c:v>2383.5849600000001</c:v>
                </c:pt>
                <c:pt idx="839">
                  <c:v>2381.6564899999998</c:v>
                </c:pt>
                <c:pt idx="840">
                  <c:v>2379.7280300000002</c:v>
                </c:pt>
                <c:pt idx="841">
                  <c:v>2377.7995599999999</c:v>
                </c:pt>
                <c:pt idx="842">
                  <c:v>2375.8710900000001</c:v>
                </c:pt>
                <c:pt idx="843">
                  <c:v>2373.94263</c:v>
                </c:pt>
                <c:pt idx="844">
                  <c:v>2372.0141600000002</c:v>
                </c:pt>
                <c:pt idx="845">
                  <c:v>2370.0856899999999</c:v>
                </c:pt>
                <c:pt idx="846">
                  <c:v>2368.1572299999998</c:v>
                </c:pt>
                <c:pt idx="847">
                  <c:v>2366.22876</c:v>
                </c:pt>
                <c:pt idx="848">
                  <c:v>2364.3002900000001</c:v>
                </c:pt>
                <c:pt idx="849">
                  <c:v>2362.37183</c:v>
                </c:pt>
                <c:pt idx="850">
                  <c:v>2360.4433600000002</c:v>
                </c:pt>
                <c:pt idx="851">
                  <c:v>2358.5148899999999</c:v>
                </c:pt>
                <c:pt idx="852">
                  <c:v>2356.5864299999998</c:v>
                </c:pt>
                <c:pt idx="853">
                  <c:v>2354.65796</c:v>
                </c:pt>
                <c:pt idx="854">
                  <c:v>2352.7294900000002</c:v>
                </c:pt>
                <c:pt idx="855">
                  <c:v>2350.8010300000001</c:v>
                </c:pt>
                <c:pt idx="856">
                  <c:v>2348.8725599999998</c:v>
                </c:pt>
                <c:pt idx="857">
                  <c:v>2346.94409</c:v>
                </c:pt>
                <c:pt idx="858">
                  <c:v>2345.0156299999999</c:v>
                </c:pt>
                <c:pt idx="859">
                  <c:v>2343.08716</c:v>
                </c:pt>
                <c:pt idx="860">
                  <c:v>2341.1586900000002</c:v>
                </c:pt>
                <c:pt idx="861">
                  <c:v>2339.2302199999999</c:v>
                </c:pt>
                <c:pt idx="862">
                  <c:v>2337.3017599999998</c:v>
                </c:pt>
                <c:pt idx="863">
                  <c:v>2335.37329</c:v>
                </c:pt>
                <c:pt idx="864">
                  <c:v>2333.4448200000002</c:v>
                </c:pt>
                <c:pt idx="865">
                  <c:v>2331.5163600000001</c:v>
                </c:pt>
                <c:pt idx="866">
                  <c:v>2329.5878899999998</c:v>
                </c:pt>
                <c:pt idx="867">
                  <c:v>2327.65942</c:v>
                </c:pt>
                <c:pt idx="868">
                  <c:v>2325.7309599999999</c:v>
                </c:pt>
                <c:pt idx="869">
                  <c:v>2323.80249</c:v>
                </c:pt>
                <c:pt idx="870">
                  <c:v>2321.8740200000002</c:v>
                </c:pt>
                <c:pt idx="871">
                  <c:v>2319.9455600000001</c:v>
                </c:pt>
                <c:pt idx="872">
                  <c:v>2318.0170899999998</c:v>
                </c:pt>
                <c:pt idx="873">
                  <c:v>2316.08862</c:v>
                </c:pt>
                <c:pt idx="874">
                  <c:v>2314.1601599999999</c:v>
                </c:pt>
                <c:pt idx="875">
                  <c:v>2312.2316900000001</c:v>
                </c:pt>
                <c:pt idx="876">
                  <c:v>2310.3032199999998</c:v>
                </c:pt>
                <c:pt idx="877">
                  <c:v>2308.3747600000002</c:v>
                </c:pt>
                <c:pt idx="878">
                  <c:v>2306.4462899999999</c:v>
                </c:pt>
                <c:pt idx="879">
                  <c:v>2304.51782</c:v>
                </c:pt>
                <c:pt idx="880">
                  <c:v>2302.5893599999999</c:v>
                </c:pt>
                <c:pt idx="881">
                  <c:v>2300.6608900000001</c:v>
                </c:pt>
                <c:pt idx="882">
                  <c:v>2298.7324199999998</c:v>
                </c:pt>
                <c:pt idx="883">
                  <c:v>2296.8039600000002</c:v>
                </c:pt>
                <c:pt idx="884">
                  <c:v>2294.8754899999999</c:v>
                </c:pt>
                <c:pt idx="885">
                  <c:v>2292.9470200000001</c:v>
                </c:pt>
                <c:pt idx="886">
                  <c:v>2291.0185499999998</c:v>
                </c:pt>
                <c:pt idx="887">
                  <c:v>2289.0900900000001</c:v>
                </c:pt>
                <c:pt idx="888">
                  <c:v>2287.1616199999999</c:v>
                </c:pt>
                <c:pt idx="889">
                  <c:v>2285.23315</c:v>
                </c:pt>
                <c:pt idx="890">
                  <c:v>2283.3046899999999</c:v>
                </c:pt>
                <c:pt idx="891">
                  <c:v>2281.3762200000001</c:v>
                </c:pt>
                <c:pt idx="892">
                  <c:v>2279.4477499999998</c:v>
                </c:pt>
                <c:pt idx="893">
                  <c:v>2277.5192900000002</c:v>
                </c:pt>
                <c:pt idx="894">
                  <c:v>2275.5908199999999</c:v>
                </c:pt>
                <c:pt idx="895">
                  <c:v>2273.6623500000001</c:v>
                </c:pt>
                <c:pt idx="896">
                  <c:v>2271.73389</c:v>
                </c:pt>
                <c:pt idx="897">
                  <c:v>2269.8054200000001</c:v>
                </c:pt>
                <c:pt idx="898">
                  <c:v>2267.8769499999999</c:v>
                </c:pt>
                <c:pt idx="899">
                  <c:v>2265.9484900000002</c:v>
                </c:pt>
                <c:pt idx="900">
                  <c:v>2264.0200199999999</c:v>
                </c:pt>
                <c:pt idx="901">
                  <c:v>2262.0915500000001</c:v>
                </c:pt>
                <c:pt idx="902">
                  <c:v>2260.16309</c:v>
                </c:pt>
                <c:pt idx="903">
                  <c:v>2258.2346200000002</c:v>
                </c:pt>
                <c:pt idx="904">
                  <c:v>2256.3061499999999</c:v>
                </c:pt>
                <c:pt idx="905">
                  <c:v>2254.3776899999998</c:v>
                </c:pt>
                <c:pt idx="906">
                  <c:v>2252.44922</c:v>
                </c:pt>
                <c:pt idx="907">
                  <c:v>2250.5207500000001</c:v>
                </c:pt>
                <c:pt idx="908">
                  <c:v>2248.59229</c:v>
                </c:pt>
                <c:pt idx="909">
                  <c:v>2246.6638200000002</c:v>
                </c:pt>
                <c:pt idx="910">
                  <c:v>2244.7353499999999</c:v>
                </c:pt>
                <c:pt idx="911">
                  <c:v>2242.8068800000001</c:v>
                </c:pt>
                <c:pt idx="912">
                  <c:v>2240.87842</c:v>
                </c:pt>
                <c:pt idx="913">
                  <c:v>2238.9499500000002</c:v>
                </c:pt>
                <c:pt idx="914">
                  <c:v>2237.0214799999999</c:v>
                </c:pt>
                <c:pt idx="915">
                  <c:v>2235.0930199999998</c:v>
                </c:pt>
                <c:pt idx="916">
                  <c:v>2233.16455</c:v>
                </c:pt>
                <c:pt idx="917">
                  <c:v>2231.2360800000001</c:v>
                </c:pt>
                <c:pt idx="918">
                  <c:v>2229.30762</c:v>
                </c:pt>
                <c:pt idx="919">
                  <c:v>2227.3791500000002</c:v>
                </c:pt>
                <c:pt idx="920">
                  <c:v>2225.4506799999999</c:v>
                </c:pt>
                <c:pt idx="921">
                  <c:v>2223.5222199999998</c:v>
                </c:pt>
                <c:pt idx="922">
                  <c:v>2221.59375</c:v>
                </c:pt>
                <c:pt idx="923">
                  <c:v>2219.6652800000002</c:v>
                </c:pt>
                <c:pt idx="924">
                  <c:v>2217.7368200000001</c:v>
                </c:pt>
                <c:pt idx="925">
                  <c:v>2215.8083499999998</c:v>
                </c:pt>
                <c:pt idx="926">
                  <c:v>2213.87988</c:v>
                </c:pt>
                <c:pt idx="927">
                  <c:v>2211.9514199999999</c:v>
                </c:pt>
                <c:pt idx="928">
                  <c:v>2210.02295</c:v>
                </c:pt>
                <c:pt idx="929">
                  <c:v>2208.0944800000002</c:v>
                </c:pt>
                <c:pt idx="930">
                  <c:v>2206.1660200000001</c:v>
                </c:pt>
                <c:pt idx="931">
                  <c:v>2204.2375499999998</c:v>
                </c:pt>
                <c:pt idx="932">
                  <c:v>2202.30908</c:v>
                </c:pt>
                <c:pt idx="933">
                  <c:v>2200.3806199999999</c:v>
                </c:pt>
                <c:pt idx="934">
                  <c:v>2198.4521500000001</c:v>
                </c:pt>
                <c:pt idx="935">
                  <c:v>2196.5236799999998</c:v>
                </c:pt>
                <c:pt idx="936">
                  <c:v>2194.59521</c:v>
                </c:pt>
                <c:pt idx="937">
                  <c:v>2192.6667499999999</c:v>
                </c:pt>
                <c:pt idx="938">
                  <c:v>2190.73828</c:v>
                </c:pt>
                <c:pt idx="939">
                  <c:v>2188.8098100000002</c:v>
                </c:pt>
                <c:pt idx="940">
                  <c:v>2186.8813500000001</c:v>
                </c:pt>
                <c:pt idx="941">
                  <c:v>2184.9528799999998</c:v>
                </c:pt>
                <c:pt idx="942">
                  <c:v>2183.02441</c:v>
                </c:pt>
                <c:pt idx="943">
                  <c:v>2181.0959499999999</c:v>
                </c:pt>
                <c:pt idx="944">
                  <c:v>2179.1674800000001</c:v>
                </c:pt>
                <c:pt idx="945">
                  <c:v>2177.2390099999998</c:v>
                </c:pt>
                <c:pt idx="946">
                  <c:v>2175.3105500000001</c:v>
                </c:pt>
                <c:pt idx="947">
                  <c:v>2173.3820799999999</c:v>
                </c:pt>
                <c:pt idx="948">
                  <c:v>2171.45361</c:v>
                </c:pt>
                <c:pt idx="949">
                  <c:v>2169.5251499999999</c:v>
                </c:pt>
                <c:pt idx="950">
                  <c:v>2167.5966800000001</c:v>
                </c:pt>
                <c:pt idx="951">
                  <c:v>2165.6682099999998</c:v>
                </c:pt>
                <c:pt idx="952">
                  <c:v>2163.7397500000002</c:v>
                </c:pt>
                <c:pt idx="953">
                  <c:v>2161.8112799999999</c:v>
                </c:pt>
                <c:pt idx="954">
                  <c:v>2159.8828100000001</c:v>
                </c:pt>
                <c:pt idx="955">
                  <c:v>2157.95435</c:v>
                </c:pt>
                <c:pt idx="956">
                  <c:v>2156.0258800000001</c:v>
                </c:pt>
                <c:pt idx="957">
                  <c:v>2154.0974099999999</c:v>
                </c:pt>
                <c:pt idx="958">
                  <c:v>2152.1689500000002</c:v>
                </c:pt>
                <c:pt idx="959">
                  <c:v>2150.2404799999999</c:v>
                </c:pt>
                <c:pt idx="960">
                  <c:v>2148.3120100000001</c:v>
                </c:pt>
                <c:pt idx="961">
                  <c:v>2146.3835399999998</c:v>
                </c:pt>
                <c:pt idx="962">
                  <c:v>2144.4550800000002</c:v>
                </c:pt>
                <c:pt idx="963">
                  <c:v>2142.5266099999999</c:v>
                </c:pt>
                <c:pt idx="964">
                  <c:v>2140.5981400000001</c:v>
                </c:pt>
                <c:pt idx="965">
                  <c:v>2138.66968</c:v>
                </c:pt>
                <c:pt idx="966">
                  <c:v>2136.7412100000001</c:v>
                </c:pt>
                <c:pt idx="967">
                  <c:v>2134.8127399999998</c:v>
                </c:pt>
                <c:pt idx="968">
                  <c:v>2132.8842800000002</c:v>
                </c:pt>
                <c:pt idx="969">
                  <c:v>2130.9558099999999</c:v>
                </c:pt>
                <c:pt idx="970">
                  <c:v>2129.0273400000001</c:v>
                </c:pt>
                <c:pt idx="971">
                  <c:v>2127.09888</c:v>
                </c:pt>
                <c:pt idx="972">
                  <c:v>2125.1704100000002</c:v>
                </c:pt>
                <c:pt idx="973">
                  <c:v>2123.2419399999999</c:v>
                </c:pt>
                <c:pt idx="974">
                  <c:v>2121.3134799999998</c:v>
                </c:pt>
                <c:pt idx="975">
                  <c:v>2119.38501</c:v>
                </c:pt>
                <c:pt idx="976">
                  <c:v>2117.4565400000001</c:v>
                </c:pt>
                <c:pt idx="977">
                  <c:v>2115.52808</c:v>
                </c:pt>
                <c:pt idx="978">
                  <c:v>2113.5996100000002</c:v>
                </c:pt>
                <c:pt idx="979">
                  <c:v>2111.6711399999999</c:v>
                </c:pt>
                <c:pt idx="980">
                  <c:v>2109.7426799999998</c:v>
                </c:pt>
                <c:pt idx="981">
                  <c:v>2107.81421</c:v>
                </c:pt>
                <c:pt idx="982">
                  <c:v>2105.8857400000002</c:v>
                </c:pt>
                <c:pt idx="983">
                  <c:v>2103.9572800000001</c:v>
                </c:pt>
                <c:pt idx="984">
                  <c:v>2102.0288099999998</c:v>
                </c:pt>
                <c:pt idx="985">
                  <c:v>2100.10034</c:v>
                </c:pt>
                <c:pt idx="986">
                  <c:v>2098.1718799999999</c:v>
                </c:pt>
                <c:pt idx="987">
                  <c:v>2096.24341</c:v>
                </c:pt>
                <c:pt idx="988">
                  <c:v>2094.3149400000002</c:v>
                </c:pt>
                <c:pt idx="989">
                  <c:v>2092.3864699999999</c:v>
                </c:pt>
                <c:pt idx="990">
                  <c:v>2090.4580099999998</c:v>
                </c:pt>
                <c:pt idx="991">
                  <c:v>2088.52954</c:v>
                </c:pt>
                <c:pt idx="992">
                  <c:v>2086.6010700000002</c:v>
                </c:pt>
                <c:pt idx="993">
                  <c:v>2084.6726100000001</c:v>
                </c:pt>
                <c:pt idx="994">
                  <c:v>2082.7441399999998</c:v>
                </c:pt>
                <c:pt idx="995">
                  <c:v>2080.81567</c:v>
                </c:pt>
                <c:pt idx="996">
                  <c:v>2078.8872099999999</c:v>
                </c:pt>
                <c:pt idx="997">
                  <c:v>2076.95874</c:v>
                </c:pt>
                <c:pt idx="998">
                  <c:v>2075.0302700000002</c:v>
                </c:pt>
                <c:pt idx="999">
                  <c:v>2073.1018100000001</c:v>
                </c:pt>
                <c:pt idx="1000">
                  <c:v>2071.1733399999998</c:v>
                </c:pt>
                <c:pt idx="1001">
                  <c:v>2069.24487</c:v>
                </c:pt>
                <c:pt idx="1002">
                  <c:v>2067.3164099999999</c:v>
                </c:pt>
                <c:pt idx="1003">
                  <c:v>2065.3879400000001</c:v>
                </c:pt>
                <c:pt idx="1004">
                  <c:v>2063.4594699999998</c:v>
                </c:pt>
                <c:pt idx="1005">
                  <c:v>2061.5310100000002</c:v>
                </c:pt>
                <c:pt idx="1006">
                  <c:v>2059.6025399999999</c:v>
                </c:pt>
                <c:pt idx="1007">
                  <c:v>2057.67407</c:v>
                </c:pt>
                <c:pt idx="1008">
                  <c:v>2055.7456099999999</c:v>
                </c:pt>
                <c:pt idx="1009">
                  <c:v>2053.8171400000001</c:v>
                </c:pt>
                <c:pt idx="1010">
                  <c:v>2051.8886699999998</c:v>
                </c:pt>
                <c:pt idx="1011">
                  <c:v>2049.9602100000002</c:v>
                </c:pt>
                <c:pt idx="1012">
                  <c:v>2048.0317399999999</c:v>
                </c:pt>
                <c:pt idx="1013">
                  <c:v>2046.1032700000001</c:v>
                </c:pt>
                <c:pt idx="1014">
                  <c:v>2044.1748</c:v>
                </c:pt>
                <c:pt idx="1015">
                  <c:v>2042.2463399999999</c:v>
                </c:pt>
                <c:pt idx="1016">
                  <c:v>2040.3178700000001</c:v>
                </c:pt>
                <c:pt idx="1017">
                  <c:v>2038.3894</c:v>
                </c:pt>
                <c:pt idx="1018">
                  <c:v>2036.4609399999999</c:v>
                </c:pt>
                <c:pt idx="1019">
                  <c:v>2034.5324700000001</c:v>
                </c:pt>
                <c:pt idx="1020">
                  <c:v>2032.604</c:v>
                </c:pt>
                <c:pt idx="1021">
                  <c:v>2030.67554</c:v>
                </c:pt>
                <c:pt idx="1022">
                  <c:v>2028.7470699999999</c:v>
                </c:pt>
                <c:pt idx="1023">
                  <c:v>2026.8186000000001</c:v>
                </c:pt>
                <c:pt idx="1024">
                  <c:v>2024.89014</c:v>
                </c:pt>
                <c:pt idx="1025">
                  <c:v>2022.9616699999999</c:v>
                </c:pt>
                <c:pt idx="1026">
                  <c:v>2021.0332000000001</c:v>
                </c:pt>
                <c:pt idx="1027">
                  <c:v>2019.10474</c:v>
                </c:pt>
                <c:pt idx="1028">
                  <c:v>2017.1762699999999</c:v>
                </c:pt>
                <c:pt idx="1029">
                  <c:v>2015.2478000000001</c:v>
                </c:pt>
                <c:pt idx="1030">
                  <c:v>2013.31934</c:v>
                </c:pt>
                <c:pt idx="1031">
                  <c:v>2011.3908699999999</c:v>
                </c:pt>
                <c:pt idx="1032">
                  <c:v>2009.4623999999999</c:v>
                </c:pt>
                <c:pt idx="1033">
                  <c:v>2007.53394</c:v>
                </c:pt>
                <c:pt idx="1034">
                  <c:v>2005.60547</c:v>
                </c:pt>
                <c:pt idx="1035">
                  <c:v>2003.6769999999999</c:v>
                </c:pt>
                <c:pt idx="1036">
                  <c:v>2001.74854</c:v>
                </c:pt>
                <c:pt idx="1037">
                  <c:v>1999.82007</c:v>
                </c:pt>
                <c:pt idx="1038">
                  <c:v>1997.8915999999999</c:v>
                </c:pt>
                <c:pt idx="1039">
                  <c:v>1995.9631300000001</c:v>
                </c:pt>
                <c:pt idx="1040">
                  <c:v>1994.03467</c:v>
                </c:pt>
                <c:pt idx="1041">
                  <c:v>1992.1061999999999</c:v>
                </c:pt>
                <c:pt idx="1042">
                  <c:v>1990.1777300000001</c:v>
                </c:pt>
                <c:pt idx="1043">
                  <c:v>1988.24927</c:v>
                </c:pt>
                <c:pt idx="1044">
                  <c:v>1986.3208</c:v>
                </c:pt>
                <c:pt idx="1045">
                  <c:v>1984.3923299999999</c:v>
                </c:pt>
                <c:pt idx="1046">
                  <c:v>1982.46387</c:v>
                </c:pt>
                <c:pt idx="1047">
                  <c:v>1980.5354</c:v>
                </c:pt>
                <c:pt idx="1048">
                  <c:v>1978.6069299999999</c:v>
                </c:pt>
                <c:pt idx="1049">
                  <c:v>1976.6784700000001</c:v>
                </c:pt>
                <c:pt idx="1050">
                  <c:v>1974.75</c:v>
                </c:pt>
                <c:pt idx="1051">
                  <c:v>1972.8215299999999</c:v>
                </c:pt>
                <c:pt idx="1052">
                  <c:v>1970.8930700000001</c:v>
                </c:pt>
                <c:pt idx="1053">
                  <c:v>1968.9646</c:v>
                </c:pt>
                <c:pt idx="1054">
                  <c:v>1967.03613</c:v>
                </c:pt>
                <c:pt idx="1055">
                  <c:v>1965.1076700000001</c:v>
                </c:pt>
                <c:pt idx="1056">
                  <c:v>1963.1792</c:v>
                </c:pt>
                <c:pt idx="1057">
                  <c:v>1961.25073</c:v>
                </c:pt>
                <c:pt idx="1058">
                  <c:v>1959.3222699999999</c:v>
                </c:pt>
                <c:pt idx="1059">
                  <c:v>1957.3938000000001</c:v>
                </c:pt>
                <c:pt idx="1060">
                  <c:v>1955.46533</c:v>
                </c:pt>
                <c:pt idx="1061">
                  <c:v>1953.5368699999999</c:v>
                </c:pt>
                <c:pt idx="1062">
                  <c:v>1951.6084000000001</c:v>
                </c:pt>
                <c:pt idx="1063">
                  <c:v>1949.67993</c:v>
                </c:pt>
                <c:pt idx="1064">
                  <c:v>1947.75146</c:v>
                </c:pt>
                <c:pt idx="1065">
                  <c:v>1945.8230000000001</c:v>
                </c:pt>
                <c:pt idx="1066">
                  <c:v>1943.89453</c:v>
                </c:pt>
                <c:pt idx="1067">
                  <c:v>1941.96606</c:v>
                </c:pt>
                <c:pt idx="1068">
                  <c:v>1940.0376000000001</c:v>
                </c:pt>
                <c:pt idx="1069">
                  <c:v>1938.1091300000001</c:v>
                </c:pt>
                <c:pt idx="1070">
                  <c:v>1936.18066</c:v>
                </c:pt>
                <c:pt idx="1071">
                  <c:v>1934.2521999999999</c:v>
                </c:pt>
                <c:pt idx="1072">
                  <c:v>1932.3237300000001</c:v>
                </c:pt>
                <c:pt idx="1073">
                  <c:v>1930.39526</c:v>
                </c:pt>
                <c:pt idx="1074">
                  <c:v>1928.4667999999999</c:v>
                </c:pt>
                <c:pt idx="1075">
                  <c:v>1926.5383300000001</c:v>
                </c:pt>
                <c:pt idx="1076">
                  <c:v>1924.60986</c:v>
                </c:pt>
                <c:pt idx="1077">
                  <c:v>1922.6813999999999</c:v>
                </c:pt>
                <c:pt idx="1078">
                  <c:v>1920.7529300000001</c:v>
                </c:pt>
                <c:pt idx="1079">
                  <c:v>1918.82446</c:v>
                </c:pt>
                <c:pt idx="1080">
                  <c:v>1916.896</c:v>
                </c:pt>
                <c:pt idx="1081">
                  <c:v>1914.9675299999999</c:v>
                </c:pt>
                <c:pt idx="1082">
                  <c:v>1913.0390600000001</c:v>
                </c:pt>
                <c:pt idx="1083">
                  <c:v>1911.1106</c:v>
                </c:pt>
                <c:pt idx="1084">
                  <c:v>1909.1821299999999</c:v>
                </c:pt>
                <c:pt idx="1085">
                  <c:v>1907.2536600000001</c:v>
                </c:pt>
                <c:pt idx="1086">
                  <c:v>1905.3252</c:v>
                </c:pt>
                <c:pt idx="1087">
                  <c:v>1903.3967299999999</c:v>
                </c:pt>
                <c:pt idx="1088">
                  <c:v>1901.4682600000001</c:v>
                </c:pt>
                <c:pt idx="1089">
                  <c:v>1899.53979</c:v>
                </c:pt>
                <c:pt idx="1090">
                  <c:v>1897.61133</c:v>
                </c:pt>
                <c:pt idx="1091">
                  <c:v>1895.6828599999999</c:v>
                </c:pt>
                <c:pt idx="1092">
                  <c:v>1893.7543900000001</c:v>
                </c:pt>
                <c:pt idx="1093">
                  <c:v>1891.82593</c:v>
                </c:pt>
                <c:pt idx="1094">
                  <c:v>1889.8974599999999</c:v>
                </c:pt>
                <c:pt idx="1095">
                  <c:v>1887.9689900000001</c:v>
                </c:pt>
                <c:pt idx="1096">
                  <c:v>1886.04053</c:v>
                </c:pt>
                <c:pt idx="1097">
                  <c:v>1884.1120599999999</c:v>
                </c:pt>
                <c:pt idx="1098">
                  <c:v>1882.1835900000001</c:v>
                </c:pt>
                <c:pt idx="1099">
                  <c:v>1880.25513</c:v>
                </c:pt>
                <c:pt idx="1100">
                  <c:v>1878.3266599999999</c:v>
                </c:pt>
                <c:pt idx="1101">
                  <c:v>1876.3981900000001</c:v>
                </c:pt>
                <c:pt idx="1102">
                  <c:v>1874.46973</c:v>
                </c:pt>
                <c:pt idx="1103">
                  <c:v>1872.54126</c:v>
                </c:pt>
                <c:pt idx="1104">
                  <c:v>1870.6127899999999</c:v>
                </c:pt>
                <c:pt idx="1105">
                  <c:v>1868.68433</c:v>
                </c:pt>
                <c:pt idx="1106">
                  <c:v>1866.75586</c:v>
                </c:pt>
                <c:pt idx="1107">
                  <c:v>1864.8273899999999</c:v>
                </c:pt>
                <c:pt idx="1108">
                  <c:v>1862.8989300000001</c:v>
                </c:pt>
                <c:pt idx="1109">
                  <c:v>1860.97046</c:v>
                </c:pt>
                <c:pt idx="1110">
                  <c:v>1859.0419899999999</c:v>
                </c:pt>
                <c:pt idx="1111">
                  <c:v>1857.1135300000001</c:v>
                </c:pt>
                <c:pt idx="1112">
                  <c:v>1855.18506</c:v>
                </c:pt>
                <c:pt idx="1113">
                  <c:v>1853.25659</c:v>
                </c:pt>
                <c:pt idx="1114">
                  <c:v>1851.3281300000001</c:v>
                </c:pt>
                <c:pt idx="1115">
                  <c:v>1849.39966</c:v>
                </c:pt>
                <c:pt idx="1116">
                  <c:v>1847.47119</c:v>
                </c:pt>
                <c:pt idx="1117">
                  <c:v>1845.5427199999999</c:v>
                </c:pt>
                <c:pt idx="1118">
                  <c:v>1843.6142600000001</c:v>
                </c:pt>
                <c:pt idx="1119">
                  <c:v>1841.68579</c:v>
                </c:pt>
                <c:pt idx="1120">
                  <c:v>1839.7573199999999</c:v>
                </c:pt>
                <c:pt idx="1121">
                  <c:v>1837.8288600000001</c:v>
                </c:pt>
                <c:pt idx="1122">
                  <c:v>1835.90039</c:v>
                </c:pt>
                <c:pt idx="1123">
                  <c:v>1833.97192</c:v>
                </c:pt>
                <c:pt idx="1124">
                  <c:v>1832.0434600000001</c:v>
                </c:pt>
                <c:pt idx="1125">
                  <c:v>1830.11499</c:v>
                </c:pt>
                <c:pt idx="1126">
                  <c:v>1828.18652</c:v>
                </c:pt>
                <c:pt idx="1127">
                  <c:v>1826.2580599999999</c:v>
                </c:pt>
                <c:pt idx="1128">
                  <c:v>1824.3295900000001</c:v>
                </c:pt>
                <c:pt idx="1129">
                  <c:v>1822.40112</c:v>
                </c:pt>
                <c:pt idx="1130">
                  <c:v>1820.4726599999999</c:v>
                </c:pt>
                <c:pt idx="1131">
                  <c:v>1818.5441900000001</c:v>
                </c:pt>
                <c:pt idx="1132">
                  <c:v>1816.61572</c:v>
                </c:pt>
                <c:pt idx="1133">
                  <c:v>1814.6872599999999</c:v>
                </c:pt>
                <c:pt idx="1134">
                  <c:v>1812.7587900000001</c:v>
                </c:pt>
                <c:pt idx="1135">
                  <c:v>1810.83032</c:v>
                </c:pt>
                <c:pt idx="1136">
                  <c:v>1808.9018599999999</c:v>
                </c:pt>
                <c:pt idx="1137">
                  <c:v>1806.9733900000001</c:v>
                </c:pt>
                <c:pt idx="1138">
                  <c:v>1805.04492</c:v>
                </c:pt>
                <c:pt idx="1139">
                  <c:v>1803.11646</c:v>
                </c:pt>
                <c:pt idx="1140">
                  <c:v>1801.1879899999999</c:v>
                </c:pt>
                <c:pt idx="1141">
                  <c:v>1799.2595200000001</c:v>
                </c:pt>
                <c:pt idx="1142">
                  <c:v>1797.33105</c:v>
                </c:pt>
                <c:pt idx="1143">
                  <c:v>1795.4025899999999</c:v>
                </c:pt>
                <c:pt idx="1144">
                  <c:v>1793.4741200000001</c:v>
                </c:pt>
                <c:pt idx="1145">
                  <c:v>1791.54565</c:v>
                </c:pt>
                <c:pt idx="1146">
                  <c:v>1789.6171899999999</c:v>
                </c:pt>
                <c:pt idx="1147">
                  <c:v>1787.6887200000001</c:v>
                </c:pt>
                <c:pt idx="1148">
                  <c:v>1785.76025</c:v>
                </c:pt>
                <c:pt idx="1149">
                  <c:v>1783.83179</c:v>
                </c:pt>
                <c:pt idx="1150">
                  <c:v>1781.9033199999999</c:v>
                </c:pt>
                <c:pt idx="1151">
                  <c:v>1779.9748500000001</c:v>
                </c:pt>
                <c:pt idx="1152">
                  <c:v>1778.04639</c:v>
                </c:pt>
                <c:pt idx="1153">
                  <c:v>1776.1179199999999</c:v>
                </c:pt>
                <c:pt idx="1154">
                  <c:v>1774.1894500000001</c:v>
                </c:pt>
                <c:pt idx="1155">
                  <c:v>1772.26099</c:v>
                </c:pt>
                <c:pt idx="1156">
                  <c:v>1770.3325199999999</c:v>
                </c:pt>
                <c:pt idx="1157">
                  <c:v>1768.4040500000001</c:v>
                </c:pt>
                <c:pt idx="1158">
                  <c:v>1766.47559</c:v>
                </c:pt>
                <c:pt idx="1159">
                  <c:v>1764.5471199999999</c:v>
                </c:pt>
                <c:pt idx="1160">
                  <c:v>1762.6186499999999</c:v>
                </c:pt>
                <c:pt idx="1161">
                  <c:v>1760.69019</c:v>
                </c:pt>
                <c:pt idx="1162">
                  <c:v>1758.76172</c:v>
                </c:pt>
                <c:pt idx="1163">
                  <c:v>1756.8332499999999</c:v>
                </c:pt>
                <c:pt idx="1164">
                  <c:v>1754.90479</c:v>
                </c:pt>
                <c:pt idx="1165">
                  <c:v>1752.97632</c:v>
                </c:pt>
                <c:pt idx="1166">
                  <c:v>1751.0478499999999</c:v>
                </c:pt>
                <c:pt idx="1167">
                  <c:v>1749.1193800000001</c:v>
                </c:pt>
                <c:pt idx="1168">
                  <c:v>1747.19092</c:v>
                </c:pt>
                <c:pt idx="1169">
                  <c:v>1745.2624499999999</c:v>
                </c:pt>
                <c:pt idx="1170">
                  <c:v>1743.3339800000001</c:v>
                </c:pt>
                <c:pt idx="1171">
                  <c:v>1741.40552</c:v>
                </c:pt>
                <c:pt idx="1172">
                  <c:v>1739.47705</c:v>
                </c:pt>
                <c:pt idx="1173">
                  <c:v>1737.5485799999999</c:v>
                </c:pt>
                <c:pt idx="1174">
                  <c:v>1735.62012</c:v>
                </c:pt>
                <c:pt idx="1175">
                  <c:v>1733.69165</c:v>
                </c:pt>
                <c:pt idx="1176">
                  <c:v>1731.7631799999999</c:v>
                </c:pt>
                <c:pt idx="1177">
                  <c:v>1729.8347200000001</c:v>
                </c:pt>
                <c:pt idx="1178">
                  <c:v>1727.90625</c:v>
                </c:pt>
                <c:pt idx="1179">
                  <c:v>1725.9777799999999</c:v>
                </c:pt>
                <c:pt idx="1180">
                  <c:v>1724.0493200000001</c:v>
                </c:pt>
                <c:pt idx="1181">
                  <c:v>1722.12085</c:v>
                </c:pt>
                <c:pt idx="1182">
                  <c:v>1720.19238</c:v>
                </c:pt>
                <c:pt idx="1183">
                  <c:v>1718.2639200000001</c:v>
                </c:pt>
                <c:pt idx="1184">
                  <c:v>1716.33545</c:v>
                </c:pt>
                <c:pt idx="1185">
                  <c:v>1714.40698</c:v>
                </c:pt>
                <c:pt idx="1186">
                  <c:v>1712.4785199999999</c:v>
                </c:pt>
                <c:pt idx="1187">
                  <c:v>1710.5500500000001</c:v>
                </c:pt>
                <c:pt idx="1188">
                  <c:v>1708.62158</c:v>
                </c:pt>
                <c:pt idx="1189">
                  <c:v>1706.6931199999999</c:v>
                </c:pt>
                <c:pt idx="1190">
                  <c:v>1704.7646500000001</c:v>
                </c:pt>
                <c:pt idx="1191">
                  <c:v>1702.83618</c:v>
                </c:pt>
                <c:pt idx="1192">
                  <c:v>1700.90771</c:v>
                </c:pt>
                <c:pt idx="1193">
                  <c:v>1698.9792500000001</c:v>
                </c:pt>
                <c:pt idx="1194">
                  <c:v>1697.05078</c:v>
                </c:pt>
                <c:pt idx="1195">
                  <c:v>1695.12231</c:v>
                </c:pt>
                <c:pt idx="1196">
                  <c:v>1693.1938500000001</c:v>
                </c:pt>
                <c:pt idx="1197">
                  <c:v>1691.2653800000001</c:v>
                </c:pt>
                <c:pt idx="1198">
                  <c:v>1689.33691</c:v>
                </c:pt>
                <c:pt idx="1199">
                  <c:v>1687.4084499999999</c:v>
                </c:pt>
                <c:pt idx="1200">
                  <c:v>1685.4799800000001</c:v>
                </c:pt>
                <c:pt idx="1201">
                  <c:v>1683.55151</c:v>
                </c:pt>
                <c:pt idx="1202">
                  <c:v>1681.6230499999999</c:v>
                </c:pt>
                <c:pt idx="1203">
                  <c:v>1679.6945800000001</c:v>
                </c:pt>
                <c:pt idx="1204">
                  <c:v>1677.76611</c:v>
                </c:pt>
                <c:pt idx="1205">
                  <c:v>1675.8376499999999</c:v>
                </c:pt>
                <c:pt idx="1206">
                  <c:v>1673.9091800000001</c:v>
                </c:pt>
                <c:pt idx="1207">
                  <c:v>1671.98071</c:v>
                </c:pt>
                <c:pt idx="1208">
                  <c:v>1670.05225</c:v>
                </c:pt>
                <c:pt idx="1209">
                  <c:v>1668.1237799999999</c:v>
                </c:pt>
                <c:pt idx="1210">
                  <c:v>1666.1953100000001</c:v>
                </c:pt>
                <c:pt idx="1211">
                  <c:v>1664.26685</c:v>
                </c:pt>
                <c:pt idx="1212">
                  <c:v>1662.3383799999999</c:v>
                </c:pt>
                <c:pt idx="1213">
                  <c:v>1660.4099100000001</c:v>
                </c:pt>
                <c:pt idx="1214">
                  <c:v>1658.48145</c:v>
                </c:pt>
                <c:pt idx="1215">
                  <c:v>1656.5529799999999</c:v>
                </c:pt>
                <c:pt idx="1216">
                  <c:v>1654.6245100000001</c:v>
                </c:pt>
                <c:pt idx="1217">
                  <c:v>1652.69604</c:v>
                </c:pt>
                <c:pt idx="1218">
                  <c:v>1650.76758</c:v>
                </c:pt>
                <c:pt idx="1219">
                  <c:v>1648.8391099999999</c:v>
                </c:pt>
                <c:pt idx="1220">
                  <c:v>1646.9106400000001</c:v>
                </c:pt>
                <c:pt idx="1221">
                  <c:v>1644.98218</c:v>
                </c:pt>
                <c:pt idx="1222">
                  <c:v>1643.0537099999999</c:v>
                </c:pt>
                <c:pt idx="1223">
                  <c:v>1641.1252400000001</c:v>
                </c:pt>
                <c:pt idx="1224">
                  <c:v>1639.19678</c:v>
                </c:pt>
                <c:pt idx="1225">
                  <c:v>1637.2683099999999</c:v>
                </c:pt>
                <c:pt idx="1226">
                  <c:v>1635.3398400000001</c:v>
                </c:pt>
                <c:pt idx="1227">
                  <c:v>1633.41138</c:v>
                </c:pt>
                <c:pt idx="1228">
                  <c:v>1631.4829099999999</c:v>
                </c:pt>
                <c:pt idx="1229">
                  <c:v>1629.5544400000001</c:v>
                </c:pt>
                <c:pt idx="1230">
                  <c:v>1627.62598</c:v>
                </c:pt>
                <c:pt idx="1231">
                  <c:v>1625.69751</c:v>
                </c:pt>
                <c:pt idx="1232">
                  <c:v>1623.7690399999999</c:v>
                </c:pt>
                <c:pt idx="1233">
                  <c:v>1621.84058</c:v>
                </c:pt>
                <c:pt idx="1234">
                  <c:v>1619.91211</c:v>
                </c:pt>
                <c:pt idx="1235">
                  <c:v>1617.9836399999999</c:v>
                </c:pt>
                <c:pt idx="1236">
                  <c:v>1616.0551800000001</c:v>
                </c:pt>
                <c:pt idx="1237">
                  <c:v>1614.12671</c:v>
                </c:pt>
                <c:pt idx="1238">
                  <c:v>1612.1982399999999</c:v>
                </c:pt>
                <c:pt idx="1239">
                  <c:v>1610.2697800000001</c:v>
                </c:pt>
                <c:pt idx="1240">
                  <c:v>1608.34131</c:v>
                </c:pt>
                <c:pt idx="1241">
                  <c:v>1606.41284</c:v>
                </c:pt>
                <c:pt idx="1242">
                  <c:v>1604.4843800000001</c:v>
                </c:pt>
                <c:pt idx="1243">
                  <c:v>1602.55591</c:v>
                </c:pt>
                <c:pt idx="1244">
                  <c:v>1600.62744</c:v>
                </c:pt>
                <c:pt idx="1245">
                  <c:v>1598.6989699999999</c:v>
                </c:pt>
                <c:pt idx="1246">
                  <c:v>1596.7705100000001</c:v>
                </c:pt>
                <c:pt idx="1247">
                  <c:v>1594.84204</c:v>
                </c:pt>
                <c:pt idx="1248">
                  <c:v>1592.9135699999999</c:v>
                </c:pt>
                <c:pt idx="1249">
                  <c:v>1590.9851100000001</c:v>
                </c:pt>
                <c:pt idx="1250">
                  <c:v>1589.05664</c:v>
                </c:pt>
                <c:pt idx="1251">
                  <c:v>1587.12817</c:v>
                </c:pt>
                <c:pt idx="1252">
                  <c:v>1585.1997100000001</c:v>
                </c:pt>
                <c:pt idx="1253">
                  <c:v>1583.27124</c:v>
                </c:pt>
                <c:pt idx="1254">
                  <c:v>1581.34277</c:v>
                </c:pt>
                <c:pt idx="1255">
                  <c:v>1579.4143099999999</c:v>
                </c:pt>
                <c:pt idx="1256">
                  <c:v>1577.4858400000001</c:v>
                </c:pt>
                <c:pt idx="1257">
                  <c:v>1575.55737</c:v>
                </c:pt>
                <c:pt idx="1258">
                  <c:v>1573.6289099999999</c:v>
                </c:pt>
                <c:pt idx="1259">
                  <c:v>1571.7004400000001</c:v>
                </c:pt>
                <c:pt idx="1260">
                  <c:v>1569.77197</c:v>
                </c:pt>
                <c:pt idx="1261">
                  <c:v>1567.8435099999999</c:v>
                </c:pt>
                <c:pt idx="1262">
                  <c:v>1565.9150400000001</c:v>
                </c:pt>
                <c:pt idx="1263">
                  <c:v>1563.98657</c:v>
                </c:pt>
                <c:pt idx="1264">
                  <c:v>1562.0581099999999</c:v>
                </c:pt>
                <c:pt idx="1265">
                  <c:v>1560.1296400000001</c:v>
                </c:pt>
                <c:pt idx="1266">
                  <c:v>1558.20117</c:v>
                </c:pt>
                <c:pt idx="1267">
                  <c:v>1556.27271</c:v>
                </c:pt>
                <c:pt idx="1268">
                  <c:v>1554.3442399999999</c:v>
                </c:pt>
                <c:pt idx="1269">
                  <c:v>1552.4157700000001</c:v>
                </c:pt>
                <c:pt idx="1270">
                  <c:v>1550.4873</c:v>
                </c:pt>
                <c:pt idx="1271">
                  <c:v>1548.5588399999999</c:v>
                </c:pt>
                <c:pt idx="1272">
                  <c:v>1546.6303700000001</c:v>
                </c:pt>
                <c:pt idx="1273">
                  <c:v>1544.7019</c:v>
                </c:pt>
                <c:pt idx="1274">
                  <c:v>1542.7734399999999</c:v>
                </c:pt>
                <c:pt idx="1275">
                  <c:v>1540.8449700000001</c:v>
                </c:pt>
                <c:pt idx="1276">
                  <c:v>1538.9165</c:v>
                </c:pt>
                <c:pt idx="1277">
                  <c:v>1536.98804</c:v>
                </c:pt>
                <c:pt idx="1278">
                  <c:v>1535.0595699999999</c:v>
                </c:pt>
                <c:pt idx="1279">
                  <c:v>1533.1311000000001</c:v>
                </c:pt>
                <c:pt idx="1280">
                  <c:v>1531.20264</c:v>
                </c:pt>
                <c:pt idx="1281">
                  <c:v>1529.2741699999999</c:v>
                </c:pt>
                <c:pt idx="1282">
                  <c:v>1527.3457000000001</c:v>
                </c:pt>
                <c:pt idx="1283">
                  <c:v>1525.41724</c:v>
                </c:pt>
                <c:pt idx="1284">
                  <c:v>1523.4887699999999</c:v>
                </c:pt>
                <c:pt idx="1285">
                  <c:v>1521.5603000000001</c:v>
                </c:pt>
                <c:pt idx="1286">
                  <c:v>1519.63184</c:v>
                </c:pt>
                <c:pt idx="1287">
                  <c:v>1517.7033699999999</c:v>
                </c:pt>
                <c:pt idx="1288">
                  <c:v>1515.7748999999999</c:v>
                </c:pt>
                <c:pt idx="1289">
                  <c:v>1513.84644</c:v>
                </c:pt>
                <c:pt idx="1290">
                  <c:v>1511.91797</c:v>
                </c:pt>
                <c:pt idx="1291">
                  <c:v>1509.9894999999999</c:v>
                </c:pt>
                <c:pt idx="1292">
                  <c:v>1508.06104</c:v>
                </c:pt>
                <c:pt idx="1293">
                  <c:v>1506.13257</c:v>
                </c:pt>
                <c:pt idx="1294">
                  <c:v>1504.2040999999999</c:v>
                </c:pt>
                <c:pt idx="1295">
                  <c:v>1502.2756300000001</c:v>
                </c:pt>
                <c:pt idx="1296">
                  <c:v>1500.34717</c:v>
                </c:pt>
                <c:pt idx="1297">
                  <c:v>1498.4186999999999</c:v>
                </c:pt>
                <c:pt idx="1298">
                  <c:v>1496.4902300000001</c:v>
                </c:pt>
                <c:pt idx="1299">
                  <c:v>1494.56177</c:v>
                </c:pt>
                <c:pt idx="1300">
                  <c:v>1492.6333</c:v>
                </c:pt>
                <c:pt idx="1301">
                  <c:v>1490.7048299999999</c:v>
                </c:pt>
                <c:pt idx="1302">
                  <c:v>1488.77637</c:v>
                </c:pt>
                <c:pt idx="1303">
                  <c:v>1486.8479</c:v>
                </c:pt>
                <c:pt idx="1304">
                  <c:v>1484.9194299999999</c:v>
                </c:pt>
                <c:pt idx="1305">
                  <c:v>1482.9909700000001</c:v>
                </c:pt>
                <c:pt idx="1306">
                  <c:v>1481.0625</c:v>
                </c:pt>
                <c:pt idx="1307">
                  <c:v>1479.1340299999999</c:v>
                </c:pt>
                <c:pt idx="1308">
                  <c:v>1477.2055700000001</c:v>
                </c:pt>
                <c:pt idx="1309">
                  <c:v>1475.2771</c:v>
                </c:pt>
                <c:pt idx="1310">
                  <c:v>1473.34863</c:v>
                </c:pt>
                <c:pt idx="1311">
                  <c:v>1471.4201700000001</c:v>
                </c:pt>
                <c:pt idx="1312">
                  <c:v>1469.4917</c:v>
                </c:pt>
                <c:pt idx="1313">
                  <c:v>1467.56323</c:v>
                </c:pt>
                <c:pt idx="1314">
                  <c:v>1465.6347699999999</c:v>
                </c:pt>
                <c:pt idx="1315">
                  <c:v>1463.7063000000001</c:v>
                </c:pt>
                <c:pt idx="1316">
                  <c:v>1461.77783</c:v>
                </c:pt>
                <c:pt idx="1317">
                  <c:v>1459.8493699999999</c:v>
                </c:pt>
                <c:pt idx="1318">
                  <c:v>1457.9209000000001</c:v>
                </c:pt>
                <c:pt idx="1319">
                  <c:v>1455.99243</c:v>
                </c:pt>
                <c:pt idx="1320">
                  <c:v>1454.06396</c:v>
                </c:pt>
                <c:pt idx="1321">
                  <c:v>1452.1355000000001</c:v>
                </c:pt>
                <c:pt idx="1322">
                  <c:v>1450.20703</c:v>
                </c:pt>
                <c:pt idx="1323">
                  <c:v>1448.27856</c:v>
                </c:pt>
                <c:pt idx="1324">
                  <c:v>1446.3501000000001</c:v>
                </c:pt>
                <c:pt idx="1325">
                  <c:v>1444.4216300000001</c:v>
                </c:pt>
                <c:pt idx="1326">
                  <c:v>1442.49316</c:v>
                </c:pt>
                <c:pt idx="1327">
                  <c:v>1440.5646999999999</c:v>
                </c:pt>
                <c:pt idx="1328">
                  <c:v>1438.6362300000001</c:v>
                </c:pt>
                <c:pt idx="1329">
                  <c:v>1436.70776</c:v>
                </c:pt>
                <c:pt idx="1330">
                  <c:v>1434.7792999999999</c:v>
                </c:pt>
                <c:pt idx="1331">
                  <c:v>1432.8508300000001</c:v>
                </c:pt>
                <c:pt idx="1332">
                  <c:v>1430.92236</c:v>
                </c:pt>
                <c:pt idx="1333">
                  <c:v>1428.9938999999999</c:v>
                </c:pt>
                <c:pt idx="1334">
                  <c:v>1427.0654300000001</c:v>
                </c:pt>
                <c:pt idx="1335">
                  <c:v>1425.13696</c:v>
                </c:pt>
                <c:pt idx="1336">
                  <c:v>1423.2085</c:v>
                </c:pt>
                <c:pt idx="1337">
                  <c:v>1421.2800299999999</c:v>
                </c:pt>
                <c:pt idx="1338">
                  <c:v>1419.3515600000001</c:v>
                </c:pt>
                <c:pt idx="1339">
                  <c:v>1417.4231</c:v>
                </c:pt>
                <c:pt idx="1340">
                  <c:v>1415.4946299999999</c:v>
                </c:pt>
                <c:pt idx="1341">
                  <c:v>1413.5661600000001</c:v>
                </c:pt>
                <c:pt idx="1342">
                  <c:v>1411.6377</c:v>
                </c:pt>
                <c:pt idx="1343">
                  <c:v>1409.7092299999999</c:v>
                </c:pt>
                <c:pt idx="1344">
                  <c:v>1407.7807600000001</c:v>
                </c:pt>
                <c:pt idx="1345">
                  <c:v>1405.85229</c:v>
                </c:pt>
                <c:pt idx="1346">
                  <c:v>1403.92383</c:v>
                </c:pt>
                <c:pt idx="1347">
                  <c:v>1401.9953599999999</c:v>
                </c:pt>
                <c:pt idx="1348">
                  <c:v>1400.0668900000001</c:v>
                </c:pt>
                <c:pt idx="1349">
                  <c:v>1398.13843</c:v>
                </c:pt>
                <c:pt idx="1350">
                  <c:v>1396.2099599999999</c:v>
                </c:pt>
                <c:pt idx="1351">
                  <c:v>1394.2814900000001</c:v>
                </c:pt>
                <c:pt idx="1352">
                  <c:v>1392.35303</c:v>
                </c:pt>
                <c:pt idx="1353">
                  <c:v>1390.4245599999999</c:v>
                </c:pt>
                <c:pt idx="1354">
                  <c:v>1388.4960900000001</c:v>
                </c:pt>
                <c:pt idx="1355">
                  <c:v>1386.56763</c:v>
                </c:pt>
                <c:pt idx="1356">
                  <c:v>1384.6391599999999</c:v>
                </c:pt>
                <c:pt idx="1357">
                  <c:v>1382.7106900000001</c:v>
                </c:pt>
                <c:pt idx="1358">
                  <c:v>1380.78223</c:v>
                </c:pt>
                <c:pt idx="1359">
                  <c:v>1378.85376</c:v>
                </c:pt>
                <c:pt idx="1360">
                  <c:v>1376.9252899999999</c:v>
                </c:pt>
                <c:pt idx="1361">
                  <c:v>1374.99683</c:v>
                </c:pt>
                <c:pt idx="1362">
                  <c:v>1373.06836</c:v>
                </c:pt>
                <c:pt idx="1363">
                  <c:v>1371.1398899999999</c:v>
                </c:pt>
                <c:pt idx="1364">
                  <c:v>1369.2114300000001</c:v>
                </c:pt>
                <c:pt idx="1365">
                  <c:v>1367.28296</c:v>
                </c:pt>
                <c:pt idx="1366">
                  <c:v>1365.3544899999999</c:v>
                </c:pt>
                <c:pt idx="1367">
                  <c:v>1363.4260300000001</c:v>
                </c:pt>
                <c:pt idx="1368">
                  <c:v>1361.49756</c:v>
                </c:pt>
                <c:pt idx="1369">
                  <c:v>1359.56909</c:v>
                </c:pt>
                <c:pt idx="1370">
                  <c:v>1357.6406300000001</c:v>
                </c:pt>
                <c:pt idx="1371">
                  <c:v>1355.71216</c:v>
                </c:pt>
                <c:pt idx="1372">
                  <c:v>1353.78369</c:v>
                </c:pt>
                <c:pt idx="1373">
                  <c:v>1351.8552199999999</c:v>
                </c:pt>
                <c:pt idx="1374">
                  <c:v>1349.9267600000001</c:v>
                </c:pt>
                <c:pt idx="1375">
                  <c:v>1347.99829</c:v>
                </c:pt>
                <c:pt idx="1376">
                  <c:v>1346.0698199999999</c:v>
                </c:pt>
                <c:pt idx="1377">
                  <c:v>1344.1413600000001</c:v>
                </c:pt>
                <c:pt idx="1378">
                  <c:v>1342.21289</c:v>
                </c:pt>
                <c:pt idx="1379">
                  <c:v>1340.28442</c:v>
                </c:pt>
                <c:pt idx="1380">
                  <c:v>1338.3559600000001</c:v>
                </c:pt>
                <c:pt idx="1381">
                  <c:v>1336.42749</c:v>
                </c:pt>
                <c:pt idx="1382">
                  <c:v>1334.49902</c:v>
                </c:pt>
                <c:pt idx="1383">
                  <c:v>1332.5705599999999</c:v>
                </c:pt>
                <c:pt idx="1384">
                  <c:v>1330.6420900000001</c:v>
                </c:pt>
                <c:pt idx="1385">
                  <c:v>1328.71362</c:v>
                </c:pt>
                <c:pt idx="1386">
                  <c:v>1326.7851599999999</c:v>
                </c:pt>
                <c:pt idx="1387">
                  <c:v>1324.8566900000001</c:v>
                </c:pt>
                <c:pt idx="1388">
                  <c:v>1322.92822</c:v>
                </c:pt>
                <c:pt idx="1389">
                  <c:v>1320.9997599999999</c:v>
                </c:pt>
                <c:pt idx="1390">
                  <c:v>1319.0712900000001</c:v>
                </c:pt>
                <c:pt idx="1391">
                  <c:v>1317.14282</c:v>
                </c:pt>
                <c:pt idx="1392">
                  <c:v>1315.2143599999999</c:v>
                </c:pt>
                <c:pt idx="1393">
                  <c:v>1313.2858900000001</c:v>
                </c:pt>
                <c:pt idx="1394">
                  <c:v>1311.35742</c:v>
                </c:pt>
                <c:pt idx="1395">
                  <c:v>1309.42896</c:v>
                </c:pt>
                <c:pt idx="1396">
                  <c:v>1307.5004899999999</c:v>
                </c:pt>
                <c:pt idx="1397">
                  <c:v>1305.5720200000001</c:v>
                </c:pt>
                <c:pt idx="1398">
                  <c:v>1303.64355</c:v>
                </c:pt>
                <c:pt idx="1399">
                  <c:v>1301.7150899999999</c:v>
                </c:pt>
                <c:pt idx="1400">
                  <c:v>1299.7866200000001</c:v>
                </c:pt>
                <c:pt idx="1401">
                  <c:v>1297.85815</c:v>
                </c:pt>
                <c:pt idx="1402">
                  <c:v>1295.9296899999999</c:v>
                </c:pt>
                <c:pt idx="1403">
                  <c:v>1294.0012200000001</c:v>
                </c:pt>
                <c:pt idx="1404">
                  <c:v>1292.07275</c:v>
                </c:pt>
                <c:pt idx="1405">
                  <c:v>1290.14429</c:v>
                </c:pt>
                <c:pt idx="1406">
                  <c:v>1288.2158199999999</c:v>
                </c:pt>
                <c:pt idx="1407">
                  <c:v>1286.2873500000001</c:v>
                </c:pt>
                <c:pt idx="1408">
                  <c:v>1284.35889</c:v>
                </c:pt>
                <c:pt idx="1409">
                  <c:v>1282.4304199999999</c:v>
                </c:pt>
                <c:pt idx="1410">
                  <c:v>1280.5019500000001</c:v>
                </c:pt>
                <c:pt idx="1411">
                  <c:v>1278.57349</c:v>
                </c:pt>
                <c:pt idx="1412">
                  <c:v>1276.6450199999999</c:v>
                </c:pt>
                <c:pt idx="1413">
                  <c:v>1274.7165500000001</c:v>
                </c:pt>
                <c:pt idx="1414">
                  <c:v>1272.78809</c:v>
                </c:pt>
                <c:pt idx="1415">
                  <c:v>1270.8596199999999</c:v>
                </c:pt>
                <c:pt idx="1416">
                  <c:v>1268.9311499999999</c:v>
                </c:pt>
                <c:pt idx="1417">
                  <c:v>1267.00269</c:v>
                </c:pt>
                <c:pt idx="1418">
                  <c:v>1265.07422</c:v>
                </c:pt>
                <c:pt idx="1419">
                  <c:v>1263.1457499999999</c:v>
                </c:pt>
                <c:pt idx="1420">
                  <c:v>1261.21729</c:v>
                </c:pt>
                <c:pt idx="1421">
                  <c:v>1259.28882</c:v>
                </c:pt>
                <c:pt idx="1422">
                  <c:v>1257.3603499999999</c:v>
                </c:pt>
                <c:pt idx="1423">
                  <c:v>1255.4318800000001</c:v>
                </c:pt>
                <c:pt idx="1424">
                  <c:v>1253.50342</c:v>
                </c:pt>
                <c:pt idx="1425">
                  <c:v>1251.5749499999999</c:v>
                </c:pt>
                <c:pt idx="1426">
                  <c:v>1249.6464800000001</c:v>
                </c:pt>
                <c:pt idx="1427">
                  <c:v>1247.71802</c:v>
                </c:pt>
                <c:pt idx="1428">
                  <c:v>1245.78955</c:v>
                </c:pt>
                <c:pt idx="1429">
                  <c:v>1243.8610799999999</c:v>
                </c:pt>
                <c:pt idx="1430">
                  <c:v>1241.93262</c:v>
                </c:pt>
                <c:pt idx="1431">
                  <c:v>1240.00415</c:v>
                </c:pt>
                <c:pt idx="1432">
                  <c:v>1238.0756799999999</c:v>
                </c:pt>
                <c:pt idx="1433">
                  <c:v>1236.1472200000001</c:v>
                </c:pt>
                <c:pt idx="1434">
                  <c:v>1234.21875</c:v>
                </c:pt>
                <c:pt idx="1435">
                  <c:v>1232.2902799999999</c:v>
                </c:pt>
                <c:pt idx="1436">
                  <c:v>1230.3618200000001</c:v>
                </c:pt>
                <c:pt idx="1437">
                  <c:v>1228.43335</c:v>
                </c:pt>
                <c:pt idx="1438">
                  <c:v>1226.50488</c:v>
                </c:pt>
                <c:pt idx="1439">
                  <c:v>1224.5764200000001</c:v>
                </c:pt>
                <c:pt idx="1440">
                  <c:v>1222.64795</c:v>
                </c:pt>
                <c:pt idx="1441">
                  <c:v>1220.71948</c:v>
                </c:pt>
                <c:pt idx="1442">
                  <c:v>1218.7910199999999</c:v>
                </c:pt>
                <c:pt idx="1443">
                  <c:v>1216.8625500000001</c:v>
                </c:pt>
                <c:pt idx="1444">
                  <c:v>1214.93408</c:v>
                </c:pt>
                <c:pt idx="1445">
                  <c:v>1213.0056199999999</c:v>
                </c:pt>
                <c:pt idx="1446">
                  <c:v>1211.0771500000001</c:v>
                </c:pt>
                <c:pt idx="1447">
                  <c:v>1209.14868</c:v>
                </c:pt>
                <c:pt idx="1448">
                  <c:v>1207.22021</c:v>
                </c:pt>
                <c:pt idx="1449">
                  <c:v>1205.2917500000001</c:v>
                </c:pt>
                <c:pt idx="1450">
                  <c:v>1203.36328</c:v>
                </c:pt>
                <c:pt idx="1451">
                  <c:v>1201.43481</c:v>
                </c:pt>
                <c:pt idx="1452">
                  <c:v>1199.5063500000001</c:v>
                </c:pt>
                <c:pt idx="1453">
                  <c:v>1197.5778800000001</c:v>
                </c:pt>
                <c:pt idx="1454">
                  <c:v>1195.64941</c:v>
                </c:pt>
                <c:pt idx="1455">
                  <c:v>1193.7209499999999</c:v>
                </c:pt>
                <c:pt idx="1456">
                  <c:v>1191.7924800000001</c:v>
                </c:pt>
                <c:pt idx="1457">
                  <c:v>1189.86401</c:v>
                </c:pt>
                <c:pt idx="1458">
                  <c:v>1187.9355499999999</c:v>
                </c:pt>
                <c:pt idx="1459">
                  <c:v>1186.0070800000001</c:v>
                </c:pt>
                <c:pt idx="1460">
                  <c:v>1184.07861</c:v>
                </c:pt>
                <c:pt idx="1461">
                  <c:v>1182.1501499999999</c:v>
                </c:pt>
                <c:pt idx="1462">
                  <c:v>1180.2216800000001</c:v>
                </c:pt>
                <c:pt idx="1463">
                  <c:v>1178.29321</c:v>
                </c:pt>
                <c:pt idx="1464">
                  <c:v>1176.36475</c:v>
                </c:pt>
                <c:pt idx="1465">
                  <c:v>1174.4362799999999</c:v>
                </c:pt>
                <c:pt idx="1466">
                  <c:v>1172.5078100000001</c:v>
                </c:pt>
                <c:pt idx="1467">
                  <c:v>1170.57935</c:v>
                </c:pt>
                <c:pt idx="1468">
                  <c:v>1168.6508799999999</c:v>
                </c:pt>
                <c:pt idx="1469">
                  <c:v>1166.7224100000001</c:v>
                </c:pt>
                <c:pt idx="1470">
                  <c:v>1164.79395</c:v>
                </c:pt>
                <c:pt idx="1471">
                  <c:v>1162.8654799999999</c:v>
                </c:pt>
                <c:pt idx="1472">
                  <c:v>1160.9370100000001</c:v>
                </c:pt>
                <c:pt idx="1473">
                  <c:v>1159.00854</c:v>
                </c:pt>
                <c:pt idx="1474">
                  <c:v>1157.08008</c:v>
                </c:pt>
                <c:pt idx="1475">
                  <c:v>1155.1516099999999</c:v>
                </c:pt>
                <c:pt idx="1476">
                  <c:v>1153.2231400000001</c:v>
                </c:pt>
                <c:pt idx="1477">
                  <c:v>1151.29468</c:v>
                </c:pt>
                <c:pt idx="1478">
                  <c:v>1149.3662099999999</c:v>
                </c:pt>
                <c:pt idx="1479">
                  <c:v>1147.4377400000001</c:v>
                </c:pt>
                <c:pt idx="1480">
                  <c:v>1145.50928</c:v>
                </c:pt>
                <c:pt idx="1481">
                  <c:v>1143.5808099999999</c:v>
                </c:pt>
                <c:pt idx="1482">
                  <c:v>1141.6523400000001</c:v>
                </c:pt>
                <c:pt idx="1483">
                  <c:v>1139.72388</c:v>
                </c:pt>
                <c:pt idx="1484">
                  <c:v>1137.7954099999999</c:v>
                </c:pt>
                <c:pt idx="1485">
                  <c:v>1135.8669400000001</c:v>
                </c:pt>
                <c:pt idx="1486">
                  <c:v>1133.93848</c:v>
                </c:pt>
                <c:pt idx="1487">
                  <c:v>1132.01001</c:v>
                </c:pt>
                <c:pt idx="1488">
                  <c:v>1130.0815399999999</c:v>
                </c:pt>
                <c:pt idx="1489">
                  <c:v>1128.15308</c:v>
                </c:pt>
                <c:pt idx="1490">
                  <c:v>1126.22461</c:v>
                </c:pt>
                <c:pt idx="1491">
                  <c:v>1124.2961399999999</c:v>
                </c:pt>
                <c:pt idx="1492">
                  <c:v>1122.3676800000001</c:v>
                </c:pt>
                <c:pt idx="1493">
                  <c:v>1120.43921</c:v>
                </c:pt>
                <c:pt idx="1494">
                  <c:v>1118.5107399999999</c:v>
                </c:pt>
                <c:pt idx="1495">
                  <c:v>1116.5822800000001</c:v>
                </c:pt>
                <c:pt idx="1496">
                  <c:v>1114.65381</c:v>
                </c:pt>
                <c:pt idx="1497">
                  <c:v>1112.72534</c:v>
                </c:pt>
                <c:pt idx="1498">
                  <c:v>1110.7968800000001</c:v>
                </c:pt>
                <c:pt idx="1499">
                  <c:v>1108.86841</c:v>
                </c:pt>
                <c:pt idx="1500">
                  <c:v>1106.93994</c:v>
                </c:pt>
                <c:pt idx="1501">
                  <c:v>1105.0114699999999</c:v>
                </c:pt>
                <c:pt idx="1502">
                  <c:v>1103.0830100000001</c:v>
                </c:pt>
                <c:pt idx="1503">
                  <c:v>1101.15454</c:v>
                </c:pt>
                <c:pt idx="1504">
                  <c:v>1099.2260699999999</c:v>
                </c:pt>
                <c:pt idx="1505">
                  <c:v>1097.2976100000001</c:v>
                </c:pt>
                <c:pt idx="1506">
                  <c:v>1095.36914</c:v>
                </c:pt>
                <c:pt idx="1507">
                  <c:v>1093.44067</c:v>
                </c:pt>
                <c:pt idx="1508">
                  <c:v>1091.5122100000001</c:v>
                </c:pt>
                <c:pt idx="1509">
                  <c:v>1089.58374</c:v>
                </c:pt>
                <c:pt idx="1510">
                  <c:v>1087.65527</c:v>
                </c:pt>
                <c:pt idx="1511">
                  <c:v>1085.7268099999999</c:v>
                </c:pt>
                <c:pt idx="1512">
                  <c:v>1083.7983400000001</c:v>
                </c:pt>
                <c:pt idx="1513">
                  <c:v>1081.86987</c:v>
                </c:pt>
                <c:pt idx="1514">
                  <c:v>1079.9414099999999</c:v>
                </c:pt>
                <c:pt idx="1515">
                  <c:v>1078.0129400000001</c:v>
                </c:pt>
                <c:pt idx="1516">
                  <c:v>1076.08447</c:v>
                </c:pt>
                <c:pt idx="1517">
                  <c:v>1074.1560099999999</c:v>
                </c:pt>
                <c:pt idx="1518">
                  <c:v>1072.2275400000001</c:v>
                </c:pt>
                <c:pt idx="1519">
                  <c:v>1070.29907</c:v>
                </c:pt>
                <c:pt idx="1520">
                  <c:v>1068.3706099999999</c:v>
                </c:pt>
                <c:pt idx="1521">
                  <c:v>1066.4421400000001</c:v>
                </c:pt>
                <c:pt idx="1522">
                  <c:v>1064.51367</c:v>
                </c:pt>
                <c:pt idx="1523">
                  <c:v>1062.58521</c:v>
                </c:pt>
                <c:pt idx="1524">
                  <c:v>1060.6567399999999</c:v>
                </c:pt>
                <c:pt idx="1525">
                  <c:v>1058.7282700000001</c:v>
                </c:pt>
                <c:pt idx="1526">
                  <c:v>1056.7998</c:v>
                </c:pt>
                <c:pt idx="1527">
                  <c:v>1054.8713399999999</c:v>
                </c:pt>
                <c:pt idx="1528">
                  <c:v>1052.9428700000001</c:v>
                </c:pt>
                <c:pt idx="1529">
                  <c:v>1051.0144</c:v>
                </c:pt>
                <c:pt idx="1530">
                  <c:v>1049.0859399999999</c:v>
                </c:pt>
                <c:pt idx="1531">
                  <c:v>1047.1574700000001</c:v>
                </c:pt>
                <c:pt idx="1532">
                  <c:v>1045.229</c:v>
                </c:pt>
                <c:pt idx="1533">
                  <c:v>1043.30054</c:v>
                </c:pt>
                <c:pt idx="1534">
                  <c:v>1041.3720699999999</c:v>
                </c:pt>
                <c:pt idx="1535">
                  <c:v>1039.4436000000001</c:v>
                </c:pt>
                <c:pt idx="1536">
                  <c:v>1037.51514</c:v>
                </c:pt>
                <c:pt idx="1537">
                  <c:v>1035.5866699999999</c:v>
                </c:pt>
                <c:pt idx="1538">
                  <c:v>1033.6582000000001</c:v>
                </c:pt>
                <c:pt idx="1539">
                  <c:v>1031.72974</c:v>
                </c:pt>
                <c:pt idx="1540">
                  <c:v>1029.8012699999999</c:v>
                </c:pt>
                <c:pt idx="1541">
                  <c:v>1027.8728000000001</c:v>
                </c:pt>
                <c:pt idx="1542">
                  <c:v>1025.94434</c:v>
                </c:pt>
                <c:pt idx="1543">
                  <c:v>1024.0158699999999</c:v>
                </c:pt>
                <c:pt idx="1544">
                  <c:v>1022.0874</c:v>
                </c:pt>
                <c:pt idx="1545">
                  <c:v>1020.15894</c:v>
                </c:pt>
                <c:pt idx="1546">
                  <c:v>1018.23047</c:v>
                </c:pt>
                <c:pt idx="1547">
                  <c:v>1016.302</c:v>
                </c:pt>
                <c:pt idx="1548">
                  <c:v>1014.37354</c:v>
                </c:pt>
                <c:pt idx="1549">
                  <c:v>1012.44507</c:v>
                </c:pt>
                <c:pt idx="1550">
                  <c:v>1010.5166</c:v>
                </c:pt>
                <c:pt idx="1551">
                  <c:v>1008.58813</c:v>
                </c:pt>
                <c:pt idx="1552">
                  <c:v>1006.65967</c:v>
                </c:pt>
                <c:pt idx="1553">
                  <c:v>1004.7311999999999</c:v>
                </c:pt>
                <c:pt idx="1554">
                  <c:v>1002.80273</c:v>
                </c:pt>
                <c:pt idx="1555">
                  <c:v>1000.87427</c:v>
                </c:pt>
                <c:pt idx="1556">
                  <c:v>998.94579999999996</c:v>
                </c:pt>
                <c:pt idx="1557">
                  <c:v>997.01733000000002</c:v>
                </c:pt>
                <c:pt idx="1558">
                  <c:v>995.08887000000004</c:v>
                </c:pt>
                <c:pt idx="1559">
                  <c:v>993.16039999999998</c:v>
                </c:pt>
                <c:pt idx="1560">
                  <c:v>991.23193000000003</c:v>
                </c:pt>
                <c:pt idx="1561">
                  <c:v>989.30346999999995</c:v>
                </c:pt>
                <c:pt idx="1562">
                  <c:v>987.375</c:v>
                </c:pt>
                <c:pt idx="1563">
                  <c:v>985.44653000000005</c:v>
                </c:pt>
                <c:pt idx="1564">
                  <c:v>983.51806999999997</c:v>
                </c:pt>
                <c:pt idx="1565">
                  <c:v>981.58960000000002</c:v>
                </c:pt>
                <c:pt idx="1566">
                  <c:v>979.66112999999996</c:v>
                </c:pt>
                <c:pt idx="1567">
                  <c:v>977.73266999999998</c:v>
                </c:pt>
                <c:pt idx="1568">
                  <c:v>975.80420000000004</c:v>
                </c:pt>
                <c:pt idx="1569">
                  <c:v>973.87572999999998</c:v>
                </c:pt>
                <c:pt idx="1570">
                  <c:v>971.94727</c:v>
                </c:pt>
                <c:pt idx="1571">
                  <c:v>970.01880000000006</c:v>
                </c:pt>
                <c:pt idx="1572">
                  <c:v>968.09032999999999</c:v>
                </c:pt>
                <c:pt idx="1573">
                  <c:v>966.16187000000002</c:v>
                </c:pt>
                <c:pt idx="1574">
                  <c:v>964.23339999999996</c:v>
                </c:pt>
                <c:pt idx="1575">
                  <c:v>962.30493000000001</c:v>
                </c:pt>
                <c:pt idx="1576">
                  <c:v>960.37645999999995</c:v>
                </c:pt>
                <c:pt idx="1577">
                  <c:v>958.44799999999998</c:v>
                </c:pt>
                <c:pt idx="1578">
                  <c:v>956.51953000000003</c:v>
                </c:pt>
                <c:pt idx="1579">
                  <c:v>954.59105999999997</c:v>
                </c:pt>
                <c:pt idx="1580">
                  <c:v>952.6626</c:v>
                </c:pt>
                <c:pt idx="1581">
                  <c:v>950.73413000000005</c:v>
                </c:pt>
                <c:pt idx="1582">
                  <c:v>948.80565999999999</c:v>
                </c:pt>
                <c:pt idx="1583">
                  <c:v>946.87720000000002</c:v>
                </c:pt>
                <c:pt idx="1584">
                  <c:v>944.94872999999995</c:v>
                </c:pt>
                <c:pt idx="1585">
                  <c:v>943.02026000000001</c:v>
                </c:pt>
                <c:pt idx="1586">
                  <c:v>941.09180000000003</c:v>
                </c:pt>
                <c:pt idx="1587">
                  <c:v>939.16332999999997</c:v>
                </c:pt>
                <c:pt idx="1588">
                  <c:v>937.23486000000003</c:v>
                </c:pt>
                <c:pt idx="1589">
                  <c:v>935.30640000000005</c:v>
                </c:pt>
                <c:pt idx="1590">
                  <c:v>933.37792999999999</c:v>
                </c:pt>
                <c:pt idx="1591">
                  <c:v>931.44946000000004</c:v>
                </c:pt>
                <c:pt idx="1592">
                  <c:v>929.52099999999996</c:v>
                </c:pt>
                <c:pt idx="1593">
                  <c:v>927.59253000000001</c:v>
                </c:pt>
                <c:pt idx="1594">
                  <c:v>925.66405999999995</c:v>
                </c:pt>
                <c:pt idx="1595">
                  <c:v>923.73559999999998</c:v>
                </c:pt>
                <c:pt idx="1596">
                  <c:v>921.80713000000003</c:v>
                </c:pt>
                <c:pt idx="1597">
                  <c:v>919.87865999999997</c:v>
                </c:pt>
                <c:pt idx="1598">
                  <c:v>917.9502</c:v>
                </c:pt>
                <c:pt idx="1599">
                  <c:v>916.02173000000005</c:v>
                </c:pt>
                <c:pt idx="1600">
                  <c:v>914.09325999999999</c:v>
                </c:pt>
                <c:pt idx="1601">
                  <c:v>912.16479000000004</c:v>
                </c:pt>
                <c:pt idx="1602">
                  <c:v>910.23632999999995</c:v>
                </c:pt>
                <c:pt idx="1603">
                  <c:v>908.30786000000001</c:v>
                </c:pt>
                <c:pt idx="1604">
                  <c:v>906.37938999999994</c:v>
                </c:pt>
                <c:pt idx="1605">
                  <c:v>904.45092999999997</c:v>
                </c:pt>
                <c:pt idx="1606">
                  <c:v>902.52246000000002</c:v>
                </c:pt>
                <c:pt idx="1607">
                  <c:v>900.59398999999996</c:v>
                </c:pt>
                <c:pt idx="1608">
                  <c:v>898.66552999999999</c:v>
                </c:pt>
                <c:pt idx="1609">
                  <c:v>896.73706000000004</c:v>
                </c:pt>
                <c:pt idx="1610">
                  <c:v>894.80858999999998</c:v>
                </c:pt>
                <c:pt idx="1611">
                  <c:v>892.88013000000001</c:v>
                </c:pt>
                <c:pt idx="1612">
                  <c:v>890.95165999999995</c:v>
                </c:pt>
                <c:pt idx="1613">
                  <c:v>889.02319</c:v>
                </c:pt>
                <c:pt idx="1614">
                  <c:v>887.09473000000003</c:v>
                </c:pt>
                <c:pt idx="1615">
                  <c:v>885.16625999999997</c:v>
                </c:pt>
                <c:pt idx="1616">
                  <c:v>883.23779000000002</c:v>
                </c:pt>
                <c:pt idx="1617">
                  <c:v>881.30933000000005</c:v>
                </c:pt>
                <c:pt idx="1618">
                  <c:v>879.38085999999998</c:v>
                </c:pt>
                <c:pt idx="1619">
                  <c:v>877.45239000000004</c:v>
                </c:pt>
                <c:pt idx="1620">
                  <c:v>875.52392999999995</c:v>
                </c:pt>
                <c:pt idx="1621">
                  <c:v>873.59546</c:v>
                </c:pt>
                <c:pt idx="1622">
                  <c:v>871.66699000000006</c:v>
                </c:pt>
                <c:pt idx="1623">
                  <c:v>869.73852999999997</c:v>
                </c:pt>
                <c:pt idx="1624">
                  <c:v>867.81006000000002</c:v>
                </c:pt>
                <c:pt idx="1625">
                  <c:v>865.88158999999996</c:v>
                </c:pt>
                <c:pt idx="1626">
                  <c:v>863.95312999999999</c:v>
                </c:pt>
                <c:pt idx="1627">
                  <c:v>862.02466000000004</c:v>
                </c:pt>
                <c:pt idx="1628">
                  <c:v>860.09618999999998</c:v>
                </c:pt>
                <c:pt idx="1629">
                  <c:v>858.16772000000003</c:v>
                </c:pt>
                <c:pt idx="1630">
                  <c:v>856.23925999999994</c:v>
                </c:pt>
                <c:pt idx="1631">
                  <c:v>854.31079</c:v>
                </c:pt>
                <c:pt idx="1632">
                  <c:v>852.38232000000005</c:v>
                </c:pt>
                <c:pt idx="1633">
                  <c:v>850.45385999999996</c:v>
                </c:pt>
                <c:pt idx="1634">
                  <c:v>848.52539000000002</c:v>
                </c:pt>
                <c:pt idx="1635">
                  <c:v>846.59691999999995</c:v>
                </c:pt>
                <c:pt idx="1636">
                  <c:v>844.66845999999998</c:v>
                </c:pt>
                <c:pt idx="1637">
                  <c:v>842.73999000000003</c:v>
                </c:pt>
                <c:pt idx="1638">
                  <c:v>840.81151999999997</c:v>
                </c:pt>
                <c:pt idx="1639">
                  <c:v>838.88306</c:v>
                </c:pt>
                <c:pt idx="1640">
                  <c:v>836.95459000000005</c:v>
                </c:pt>
                <c:pt idx="1641">
                  <c:v>835.02611999999999</c:v>
                </c:pt>
                <c:pt idx="1642">
                  <c:v>833.09766000000002</c:v>
                </c:pt>
                <c:pt idx="1643">
                  <c:v>831.16918999999996</c:v>
                </c:pt>
                <c:pt idx="1644">
                  <c:v>829.24072000000001</c:v>
                </c:pt>
                <c:pt idx="1645">
                  <c:v>827.31226000000004</c:v>
                </c:pt>
                <c:pt idx="1646">
                  <c:v>825.38378999999998</c:v>
                </c:pt>
                <c:pt idx="1647">
                  <c:v>823.45532000000003</c:v>
                </c:pt>
                <c:pt idx="1648">
                  <c:v>821.52686000000006</c:v>
                </c:pt>
                <c:pt idx="1649">
                  <c:v>819.59838999999999</c:v>
                </c:pt>
                <c:pt idx="1650">
                  <c:v>817.66992000000005</c:v>
                </c:pt>
                <c:pt idx="1651">
                  <c:v>815.74145999999996</c:v>
                </c:pt>
                <c:pt idx="1652">
                  <c:v>813.81299000000001</c:v>
                </c:pt>
                <c:pt idx="1653">
                  <c:v>811.88451999999995</c:v>
                </c:pt>
                <c:pt idx="1654">
                  <c:v>809.95605</c:v>
                </c:pt>
                <c:pt idx="1655">
                  <c:v>808.02759000000003</c:v>
                </c:pt>
                <c:pt idx="1656">
                  <c:v>806.09911999999997</c:v>
                </c:pt>
                <c:pt idx="1657">
                  <c:v>804.17065000000002</c:v>
                </c:pt>
                <c:pt idx="1658">
                  <c:v>802.24219000000005</c:v>
                </c:pt>
              </c:numCache>
            </c:numRef>
          </c:xVal>
          <c:yVal>
            <c:numRef>
              <c:f>LIPO!$P$3:$P$1661</c:f>
              <c:numCache>
                <c:formatCode>General</c:formatCode>
                <c:ptCount val="1659"/>
                <c:pt idx="0">
                  <c:v>-1.0000410284463895E-2</c:v>
                </c:pt>
                <c:pt idx="1">
                  <c:v>-1.0000410284463895E-2</c:v>
                </c:pt>
                <c:pt idx="2">
                  <c:v>-1.0000410284463895E-2</c:v>
                </c:pt>
                <c:pt idx="3">
                  <c:v>-1.0000410284463895E-2</c:v>
                </c:pt>
                <c:pt idx="4">
                  <c:v>-1.0000410284463895E-2</c:v>
                </c:pt>
                <c:pt idx="5">
                  <c:v>-1.0000410284463895E-2</c:v>
                </c:pt>
                <c:pt idx="6">
                  <c:v>-1.0000410284463895E-2</c:v>
                </c:pt>
                <c:pt idx="7">
                  <c:v>-9.5622762084742394E-3</c:v>
                </c:pt>
                <c:pt idx="8">
                  <c:v>-9.1022354286850998E-3</c:v>
                </c:pt>
                <c:pt idx="9">
                  <c:v>-8.6969614083946684E-3</c:v>
                </c:pt>
                <c:pt idx="10">
                  <c:v>-8.3464541476029452E-3</c:v>
                </c:pt>
                <c:pt idx="11">
                  <c:v>-8.0178535906107028E-3</c:v>
                </c:pt>
                <c:pt idx="12">
                  <c:v>-7.7221130893176844E-3</c:v>
                </c:pt>
                <c:pt idx="13">
                  <c:v>-7.4482792918241494E-3</c:v>
                </c:pt>
                <c:pt idx="14">
                  <c:v>-7.1963521981300979E-3</c:v>
                </c:pt>
                <c:pt idx="15">
                  <c:v>-6.9225184006365629E-3</c:v>
                </c:pt>
                <c:pt idx="16">
                  <c:v>-6.615824547443804E-3</c:v>
                </c:pt>
                <c:pt idx="17">
                  <c:v>-6.2543639347523378E-3</c:v>
                </c:pt>
                <c:pt idx="18">
                  <c:v>-5.8600432663616468E-3</c:v>
                </c:pt>
                <c:pt idx="19">
                  <c:v>-5.4109558384722502E-3</c:v>
                </c:pt>
                <c:pt idx="20">
                  <c:v>-4.8851949472846637E-3</c:v>
                </c:pt>
                <c:pt idx="21">
                  <c:v>-4.3156206484981103E-3</c:v>
                </c:pt>
                <c:pt idx="22">
                  <c:v>-3.833673164909489E-3</c:v>
                </c:pt>
                <c:pt idx="23">
                  <c:v>-3.4174457927193158E-3</c:v>
                </c:pt>
                <c:pt idx="24">
                  <c:v>-3.0012184205291427E-3</c:v>
                </c:pt>
                <c:pt idx="25">
                  <c:v>-2.6835712154366421E-3</c:v>
                </c:pt>
                <c:pt idx="26">
                  <c:v>-2.4754575293415557E-3</c:v>
                </c:pt>
                <c:pt idx="27">
                  <c:v>-2.3221106027451759E-3</c:v>
                </c:pt>
                <c:pt idx="28">
                  <c:v>-2.1797170280485382E-3</c:v>
                </c:pt>
                <c:pt idx="29">
                  <c:v>-2.015416749552417E-3</c:v>
                </c:pt>
                <c:pt idx="30">
                  <c:v>-1.8292097672568132E-3</c:v>
                </c:pt>
                <c:pt idx="31">
                  <c:v>-1.653956136860951E-3</c:v>
                </c:pt>
                <c:pt idx="32">
                  <c:v>-1.4458424507658644E-3</c:v>
                </c:pt>
                <c:pt idx="33">
                  <c:v>-1.2267754127710364E-3</c:v>
                </c:pt>
                <c:pt idx="34">
                  <c:v>-1.0515217823751741E-3</c:v>
                </c:pt>
                <c:pt idx="35">
                  <c:v>-8.9817485577879457E-4</c:v>
                </c:pt>
                <c:pt idx="36">
                  <c:v>-6.681544658842252E-4</c:v>
                </c:pt>
                <c:pt idx="37">
                  <c:v>-4.0527402029043167E-4</c:v>
                </c:pt>
                <c:pt idx="38">
                  <c:v>-1.9716033419534516E-4</c:v>
                </c:pt>
                <c:pt idx="39">
                  <c:v>-5.4766759498706985E-5</c:v>
                </c:pt>
                <c:pt idx="40">
                  <c:v>5.4766759498706985E-5</c:v>
                </c:pt>
                <c:pt idx="41">
                  <c:v>1.9716033419534516E-4</c:v>
                </c:pt>
                <c:pt idx="42">
                  <c:v>3.0669385319275909E-4</c:v>
                </c:pt>
                <c:pt idx="43">
                  <c:v>4.7099413168888004E-4</c:v>
                </c:pt>
                <c:pt idx="44">
                  <c:v>8.8722150387905306E-4</c:v>
                </c:pt>
                <c:pt idx="45">
                  <c:v>1.4567958026656057E-3</c:v>
                </c:pt>
                <c:pt idx="46">
                  <c:v>1.9496966381539686E-3</c:v>
                </c:pt>
                <c:pt idx="47">
                  <c:v>2.2016237318480208E-3</c:v>
                </c:pt>
                <c:pt idx="48">
                  <c:v>2.2344837875472451E-3</c:v>
                </c:pt>
                <c:pt idx="49">
                  <c:v>2.1468569723493139E-3</c:v>
                </c:pt>
                <c:pt idx="50">
                  <c:v>2.1139969166500895E-3</c:v>
                </c:pt>
                <c:pt idx="51">
                  <c:v>2.0701835090511239E-3</c:v>
                </c:pt>
                <c:pt idx="52">
                  <c:v>1.8949298786552617E-3</c:v>
                </c:pt>
                <c:pt idx="53">
                  <c:v>1.7853963596578476E-3</c:v>
                </c:pt>
                <c:pt idx="54">
                  <c:v>1.8620698229560374E-3</c:v>
                </c:pt>
                <c:pt idx="55">
                  <c:v>2.1030435647503482E-3</c:v>
                </c:pt>
                <c:pt idx="56">
                  <c:v>2.6178511040381939E-3</c:v>
                </c:pt>
                <c:pt idx="57">
                  <c:v>3.1217052914262983E-3</c:v>
                </c:pt>
                <c:pt idx="58">
                  <c:v>3.307912273721902E-3</c:v>
                </c:pt>
                <c:pt idx="59">
                  <c:v>3.2421921623234534E-3</c:v>
                </c:pt>
                <c:pt idx="60">
                  <c:v>3.0778918838273326E-3</c:v>
                </c:pt>
                <c:pt idx="61">
                  <c:v>3.1326586433260395E-3</c:v>
                </c:pt>
                <c:pt idx="62">
                  <c:v>3.5379326636164709E-3</c:v>
                </c:pt>
                <c:pt idx="63">
                  <c:v>3.7898597573105233E-3</c:v>
                </c:pt>
                <c:pt idx="64">
                  <c:v>3.8008131092102646E-3</c:v>
                </c:pt>
                <c:pt idx="65">
                  <c:v>3.9541600358066441E-3</c:v>
                </c:pt>
                <c:pt idx="66">
                  <c:v>4.0527402029043175E-3</c:v>
                </c:pt>
                <c:pt idx="67">
                  <c:v>3.9103466282076789E-3</c:v>
                </c:pt>
                <c:pt idx="68">
                  <c:v>3.7241396459120747E-3</c:v>
                </c:pt>
                <c:pt idx="69">
                  <c:v>3.7022329421125925E-3</c:v>
                </c:pt>
                <c:pt idx="70">
                  <c:v>4.458014223194748E-3</c:v>
                </c:pt>
                <c:pt idx="71">
                  <c:v>5.4766759498706989E-3</c:v>
                </c:pt>
                <c:pt idx="72">
                  <c:v>5.9038566739606129E-3</c:v>
                </c:pt>
                <c:pt idx="73">
                  <c:v>5.9695767853590615E-3</c:v>
                </c:pt>
                <c:pt idx="74">
                  <c:v>5.914810025860355E-3</c:v>
                </c:pt>
                <c:pt idx="75">
                  <c:v>5.7505097473642339E-3</c:v>
                </c:pt>
                <c:pt idx="76">
                  <c:v>5.6081161726675953E-3</c:v>
                </c:pt>
                <c:pt idx="77">
                  <c:v>5.5204893574696641E-3</c:v>
                </c:pt>
                <c:pt idx="78">
                  <c:v>5.4766759498706989E-3</c:v>
                </c:pt>
                <c:pt idx="79">
                  <c:v>5.3890491346727668E-3</c:v>
                </c:pt>
                <c:pt idx="80">
                  <c:v>5.2685622637756117E-3</c:v>
                </c:pt>
                <c:pt idx="81">
                  <c:v>5.5204893574696641E-3</c:v>
                </c:pt>
                <c:pt idx="82">
                  <c:v>6.2872239904515625E-3</c:v>
                </c:pt>
                <c:pt idx="83">
                  <c:v>6.4843843246469067E-3</c:v>
                </c:pt>
                <c:pt idx="84">
                  <c:v>5.9367167296598376E-3</c:v>
                </c:pt>
                <c:pt idx="85">
                  <c:v>5.3452357270738016E-3</c:v>
                </c:pt>
                <c:pt idx="86">
                  <c:v>5.1590287447781978E-3</c:v>
                </c:pt>
                <c:pt idx="87">
                  <c:v>5.4985826536701815E-3</c:v>
                </c:pt>
                <c:pt idx="88">
                  <c:v>5.8929033220608716E-3</c:v>
                </c:pt>
                <c:pt idx="89">
                  <c:v>6.2872239904515625E-3</c:v>
                </c:pt>
                <c:pt idx="90">
                  <c:v>6.8787049930375977E-3</c:v>
                </c:pt>
                <c:pt idx="91">
                  <c:v>7.1853988462303566E-3</c:v>
                </c:pt>
                <c:pt idx="92">
                  <c:v>6.9991918639347528E-3</c:v>
                </c:pt>
                <c:pt idx="93">
                  <c:v>6.7034513626417344E-3</c:v>
                </c:pt>
                <c:pt idx="94">
                  <c:v>6.6267778993435453E-3</c:v>
                </c:pt>
                <c:pt idx="95">
                  <c:v>6.6486846031430279E-3</c:v>
                </c:pt>
                <c:pt idx="96">
                  <c:v>6.7034513626417344E-3</c:v>
                </c:pt>
                <c:pt idx="97">
                  <c:v>7.0758653272329419E-3</c:v>
                </c:pt>
                <c:pt idx="98">
                  <c:v>7.7221130893176844E-3</c:v>
                </c:pt>
                <c:pt idx="99">
                  <c:v>8.2588273324050131E-3</c:v>
                </c:pt>
                <c:pt idx="100">
                  <c:v>8.4450343147006168E-3</c:v>
                </c:pt>
                <c:pt idx="101">
                  <c:v>8.4778943703998424E-3</c:v>
                </c:pt>
                <c:pt idx="102">
                  <c:v>8.4340809628008755E-3</c:v>
                </c:pt>
                <c:pt idx="103">
                  <c:v>8.1164337577083745E-3</c:v>
                </c:pt>
                <c:pt idx="104">
                  <c:v>7.7221130893176844E-3</c:v>
                </c:pt>
                <c:pt idx="105">
                  <c:v>7.6016262184205293E-3</c:v>
                </c:pt>
                <c:pt idx="106">
                  <c:v>7.8206932564153578E-3</c:v>
                </c:pt>
                <c:pt idx="107">
                  <c:v>8.0726203501094093E-3</c:v>
                </c:pt>
                <c:pt idx="108">
                  <c:v>8.4231276109011342E-3</c:v>
                </c:pt>
                <c:pt idx="109">
                  <c:v>9.0803287248856189E-3</c:v>
                </c:pt>
                <c:pt idx="110">
                  <c:v>9.5513228565744981E-3</c:v>
                </c:pt>
                <c:pt idx="111">
                  <c:v>9.660856375571911E-3</c:v>
                </c:pt>
                <c:pt idx="112">
                  <c:v>9.7265764869703605E-3</c:v>
                </c:pt>
                <c:pt idx="113">
                  <c:v>9.8689700616669991E-3</c:v>
                </c:pt>
                <c:pt idx="114">
                  <c:v>1.0033270340163119E-2</c:v>
                </c:pt>
                <c:pt idx="115">
                  <c:v>1.0164710562960016E-2</c:v>
                </c:pt>
                <c:pt idx="116">
                  <c:v>1.0208523970558983E-2</c:v>
                </c:pt>
                <c:pt idx="117">
                  <c:v>1.0164710562960016E-2</c:v>
                </c:pt>
                <c:pt idx="118">
                  <c:v>1.0098990451561568E-2</c:v>
                </c:pt>
                <c:pt idx="119">
                  <c:v>1.0153757211060276E-2</c:v>
                </c:pt>
                <c:pt idx="120">
                  <c:v>1.0252337378157948E-2</c:v>
                </c:pt>
                <c:pt idx="121">
                  <c:v>1.0219477322458722E-2</c:v>
                </c:pt>
                <c:pt idx="122">
                  <c:v>1.0120897155361051E-2</c:v>
                </c:pt>
                <c:pt idx="123">
                  <c:v>1.0394730952854586E-2</c:v>
                </c:pt>
                <c:pt idx="124">
                  <c:v>1.0986211955440622E-2</c:v>
                </c:pt>
                <c:pt idx="125">
                  <c:v>1.1391485975731053E-2</c:v>
                </c:pt>
                <c:pt idx="126">
                  <c:v>1.1741993236522778E-2</c:v>
                </c:pt>
                <c:pt idx="127">
                  <c:v>1.2245847423910883E-2</c:v>
                </c:pt>
                <c:pt idx="128">
                  <c:v>1.2278707479610105E-2</c:v>
                </c:pt>
                <c:pt idx="129">
                  <c:v>1.1687226477024071E-2</c:v>
                </c:pt>
                <c:pt idx="130">
                  <c:v>1.1008118659240104E-2</c:v>
                </c:pt>
                <c:pt idx="131">
                  <c:v>1.0690471454147603E-2</c:v>
                </c:pt>
                <c:pt idx="132">
                  <c:v>1.0482357768052517E-2</c:v>
                </c:pt>
                <c:pt idx="133">
                  <c:v>1.0098990451561568E-2</c:v>
                </c:pt>
                <c:pt idx="134">
                  <c:v>9.6937164312711366E-3</c:v>
                </c:pt>
                <c:pt idx="135">
                  <c:v>9.4965560970757916E-3</c:v>
                </c:pt>
                <c:pt idx="136">
                  <c:v>9.3103491147801878E-3</c:v>
                </c:pt>
                <c:pt idx="137">
                  <c:v>9.0036552615874281E-3</c:v>
                </c:pt>
                <c:pt idx="138">
                  <c:v>9.0036552615874281E-3</c:v>
                </c:pt>
                <c:pt idx="139">
                  <c:v>9.2008155957827732E-3</c:v>
                </c:pt>
                <c:pt idx="140">
                  <c:v>8.8722150387905308E-3</c:v>
                </c:pt>
                <c:pt idx="141">
                  <c:v>8.2697806843047544E-3</c:v>
                </c:pt>
                <c:pt idx="142">
                  <c:v>8.0178535906107028E-3</c:v>
                </c:pt>
                <c:pt idx="143">
                  <c:v>8.3902675552019104E-3</c:v>
                </c:pt>
                <c:pt idx="144">
                  <c:v>9.0584220210861346E-3</c:v>
                </c:pt>
                <c:pt idx="145">
                  <c:v>9.3322558185796704E-3</c:v>
                </c:pt>
                <c:pt idx="146">
                  <c:v>9.0803287248856189E-3</c:v>
                </c:pt>
                <c:pt idx="147">
                  <c:v>8.6202879450964793E-3</c:v>
                </c:pt>
                <c:pt idx="148">
                  <c:v>8.3464541476029452E-3</c:v>
                </c:pt>
                <c:pt idx="149">
                  <c:v>8.3026407400039783E-3</c:v>
                </c:pt>
                <c:pt idx="150">
                  <c:v>8.2369206286055305E-3</c:v>
                </c:pt>
                <c:pt idx="151">
                  <c:v>8.061666998209668E-3</c:v>
                </c:pt>
                <c:pt idx="152">
                  <c:v>7.8206932564153578E-3</c:v>
                </c:pt>
                <c:pt idx="153">
                  <c:v>7.6125795703202706E-3</c:v>
                </c:pt>
                <c:pt idx="154">
                  <c:v>7.711159737417944E-3</c:v>
                </c:pt>
                <c:pt idx="155">
                  <c:v>8.3574074995026847E-3</c:v>
                </c:pt>
                <c:pt idx="156">
                  <c:v>9.1460488362840667E-3</c:v>
                </c:pt>
                <c:pt idx="157">
                  <c:v>9.3213024666799291E-3</c:v>
                </c:pt>
                <c:pt idx="158">
                  <c:v>9.0036552615874281E-3</c:v>
                </c:pt>
                <c:pt idx="159">
                  <c:v>8.6860080564949271E-3</c:v>
                </c:pt>
                <c:pt idx="160">
                  <c:v>8.6421946488959619E-3</c:v>
                </c:pt>
                <c:pt idx="161">
                  <c:v>8.8941217425900151E-3</c:v>
                </c:pt>
                <c:pt idx="162">
                  <c:v>9.4527426894768264E-3</c:v>
                </c:pt>
                <c:pt idx="163">
                  <c:v>1.0000410284463895E-2</c:v>
                </c:pt>
                <c:pt idx="164">
                  <c:v>1.0241384026258207E-2</c:v>
                </c:pt>
                <c:pt idx="165">
                  <c:v>1.0537124527551223E-2</c:v>
                </c:pt>
                <c:pt idx="166">
                  <c:v>1.1030025363039587E-2</c:v>
                </c:pt>
                <c:pt idx="167">
                  <c:v>1.1424346031430277E-2</c:v>
                </c:pt>
                <c:pt idx="168">
                  <c:v>1.153387955042769E-2</c:v>
                </c:pt>
                <c:pt idx="169">
                  <c:v>1.1424346031430277E-2</c:v>
                </c:pt>
                <c:pt idx="170">
                  <c:v>1.1501019494728468E-2</c:v>
                </c:pt>
                <c:pt idx="171">
                  <c:v>1.2048687089715536E-2</c:v>
                </c:pt>
                <c:pt idx="172">
                  <c:v>1.3187835687288643E-2</c:v>
                </c:pt>
                <c:pt idx="173">
                  <c:v>1.480893176845037E-2</c:v>
                </c:pt>
                <c:pt idx="174">
                  <c:v>1.6649094887606922E-2</c:v>
                </c:pt>
                <c:pt idx="175">
                  <c:v>1.8456397951064255E-2</c:v>
                </c:pt>
                <c:pt idx="176">
                  <c:v>2.0307514422120553E-2</c:v>
                </c:pt>
                <c:pt idx="177">
                  <c:v>2.2136724189377361E-2</c:v>
                </c:pt>
                <c:pt idx="178">
                  <c:v>2.3374452954048143E-2</c:v>
                </c:pt>
                <c:pt idx="179">
                  <c:v>2.3998794012333399E-2</c:v>
                </c:pt>
                <c:pt idx="180">
                  <c:v>2.454646160732047E-2</c:v>
                </c:pt>
                <c:pt idx="181">
                  <c:v>2.5280336184603146E-2</c:v>
                </c:pt>
                <c:pt idx="182">
                  <c:v>2.6211371096081165E-2</c:v>
                </c:pt>
                <c:pt idx="183">
                  <c:v>2.7405286453152974E-2</c:v>
                </c:pt>
                <c:pt idx="184">
                  <c:v>2.8851128903918839E-2</c:v>
                </c:pt>
                <c:pt idx="185">
                  <c:v>3.0384598169882635E-2</c:v>
                </c:pt>
                <c:pt idx="186">
                  <c:v>3.2257621344738412E-2</c:v>
                </c:pt>
                <c:pt idx="187">
                  <c:v>3.4733078874079976E-2</c:v>
                </c:pt>
                <c:pt idx="188">
                  <c:v>3.7142816292023081E-2</c:v>
                </c:pt>
                <c:pt idx="189">
                  <c:v>3.8818679132683512E-2</c:v>
                </c:pt>
                <c:pt idx="190">
                  <c:v>3.99797344340561E-2</c:v>
                </c:pt>
                <c:pt idx="191">
                  <c:v>4.1195556494927392E-2</c:v>
                </c:pt>
                <c:pt idx="192">
                  <c:v>4.2619492241893778E-2</c:v>
                </c:pt>
                <c:pt idx="193">
                  <c:v>4.3988661229361452E-2</c:v>
                </c:pt>
                <c:pt idx="194">
                  <c:v>4.523734334593197E-2</c:v>
                </c:pt>
                <c:pt idx="195">
                  <c:v>4.6540792222001193E-2</c:v>
                </c:pt>
                <c:pt idx="196">
                  <c:v>4.7964727968967578E-2</c:v>
                </c:pt>
                <c:pt idx="197">
                  <c:v>4.9640590809628009E-2</c:v>
                </c:pt>
                <c:pt idx="198">
                  <c:v>5.1623147503481202E-2</c:v>
                </c:pt>
                <c:pt idx="199">
                  <c:v>5.3452357270738021E-2</c:v>
                </c:pt>
                <c:pt idx="200">
                  <c:v>5.4744852794907498E-2</c:v>
                </c:pt>
                <c:pt idx="201">
                  <c:v>5.5927814800079571E-2</c:v>
                </c:pt>
                <c:pt idx="202">
                  <c:v>5.7340797195146218E-2</c:v>
                </c:pt>
                <c:pt idx="203">
                  <c:v>5.8972846628207683E-2</c:v>
                </c:pt>
                <c:pt idx="204">
                  <c:v>6.064870946886812E-2</c:v>
                </c:pt>
                <c:pt idx="205">
                  <c:v>6.213836532723295E-2</c:v>
                </c:pt>
                <c:pt idx="206">
                  <c:v>6.3463720907101659E-2</c:v>
                </c:pt>
                <c:pt idx="207">
                  <c:v>6.4810983190769847E-2</c:v>
                </c:pt>
                <c:pt idx="208">
                  <c:v>6.6322545752934156E-2</c:v>
                </c:pt>
                <c:pt idx="209">
                  <c:v>6.7812201611298986E-2</c:v>
                </c:pt>
                <c:pt idx="210">
                  <c:v>6.8973256912671574E-2</c:v>
                </c:pt>
                <c:pt idx="211">
                  <c:v>6.9805711657051919E-2</c:v>
                </c:pt>
                <c:pt idx="212">
                  <c:v>7.0583399641933553E-2</c:v>
                </c:pt>
                <c:pt idx="213">
                  <c:v>7.1448714442013131E-2</c:v>
                </c:pt>
                <c:pt idx="214">
                  <c:v>7.2423562761090118E-2</c:v>
                </c:pt>
                <c:pt idx="215">
                  <c:v>7.3475084543465297E-2</c:v>
                </c:pt>
                <c:pt idx="216">
                  <c:v>7.4581373085339173E-2</c:v>
                </c:pt>
                <c:pt idx="217">
                  <c:v>7.5687661627213049E-2</c:v>
                </c:pt>
                <c:pt idx="218">
                  <c:v>7.6925390391883827E-2</c:v>
                </c:pt>
                <c:pt idx="219">
                  <c:v>7.844790630594789E-2</c:v>
                </c:pt>
                <c:pt idx="220">
                  <c:v>7.9992328923811418E-2</c:v>
                </c:pt>
                <c:pt idx="221">
                  <c:v>8.1208150984682717E-2</c:v>
                </c:pt>
                <c:pt idx="222">
                  <c:v>8.2128232544261007E-2</c:v>
                </c:pt>
                <c:pt idx="223">
                  <c:v>8.2993547344340571E-2</c:v>
                </c:pt>
                <c:pt idx="224">
                  <c:v>8.3847908792520395E-2</c:v>
                </c:pt>
                <c:pt idx="225">
                  <c:v>8.469131688880048E-2</c:v>
                </c:pt>
                <c:pt idx="226">
                  <c:v>8.5556631688880044E-2</c:v>
                </c:pt>
                <c:pt idx="227">
                  <c:v>8.6454806544658841E-2</c:v>
                </c:pt>
                <c:pt idx="228">
                  <c:v>8.7342028048537912E-2</c:v>
                </c:pt>
                <c:pt idx="229">
                  <c:v>8.8327829719514625E-2</c:v>
                </c:pt>
                <c:pt idx="230">
                  <c:v>8.9554605132285664E-2</c:v>
                </c:pt>
                <c:pt idx="231">
                  <c:v>9.0803287248856182E-2</c:v>
                </c:pt>
                <c:pt idx="232">
                  <c:v>9.1789088919832909E-2</c:v>
                </c:pt>
                <c:pt idx="233">
                  <c:v>9.2621543664213254E-2</c:v>
                </c:pt>
                <c:pt idx="234">
                  <c:v>9.354162522379153E-2</c:v>
                </c:pt>
                <c:pt idx="235">
                  <c:v>9.4516473542868518E-2</c:v>
                </c:pt>
                <c:pt idx="236">
                  <c:v>9.5469415158146012E-2</c:v>
                </c:pt>
                <c:pt idx="237">
                  <c:v>9.6378543365824548E-2</c:v>
                </c:pt>
                <c:pt idx="238">
                  <c:v>9.7331484981102043E-2</c:v>
                </c:pt>
                <c:pt idx="239">
                  <c:v>9.8317286652078784E-2</c:v>
                </c:pt>
                <c:pt idx="240">
                  <c:v>9.931404167495525E-2</c:v>
                </c:pt>
                <c:pt idx="241">
                  <c:v>0.10035461010543067</c:v>
                </c:pt>
                <c:pt idx="242">
                  <c:v>0.10138422518400637</c:v>
                </c:pt>
                <c:pt idx="243">
                  <c:v>0.10229335339168491</c:v>
                </c:pt>
                <c:pt idx="244">
                  <c:v>0.10315866819176447</c:v>
                </c:pt>
                <c:pt idx="245">
                  <c:v>0.10407874975134275</c:v>
                </c:pt>
                <c:pt idx="246">
                  <c:v>0.10507550477421922</c:v>
                </c:pt>
                <c:pt idx="247">
                  <c:v>0.10612702655659439</c:v>
                </c:pt>
                <c:pt idx="248">
                  <c:v>0.10721140839466879</c:v>
                </c:pt>
                <c:pt idx="249">
                  <c:v>0.10828483688084345</c:v>
                </c:pt>
                <c:pt idx="250">
                  <c:v>0.10931445195941915</c:v>
                </c:pt>
                <c:pt idx="251">
                  <c:v>0.11035502038989459</c:v>
                </c:pt>
                <c:pt idx="252">
                  <c:v>0.11140654217226974</c:v>
                </c:pt>
                <c:pt idx="253">
                  <c:v>0.11243615725084545</c:v>
                </c:pt>
                <c:pt idx="254">
                  <c:v>0.11340005221802268</c:v>
                </c:pt>
                <c:pt idx="255">
                  <c:v>0.11432013377760096</c:v>
                </c:pt>
                <c:pt idx="256">
                  <c:v>0.11530593544857769</c:v>
                </c:pt>
                <c:pt idx="257">
                  <c:v>0.1163684105828526</c:v>
                </c:pt>
                <c:pt idx="258">
                  <c:v>0.11748565247662622</c:v>
                </c:pt>
                <c:pt idx="259">
                  <c:v>0.11870147453749751</c:v>
                </c:pt>
                <c:pt idx="260">
                  <c:v>0.12001587676546649</c:v>
                </c:pt>
                <c:pt idx="261">
                  <c:v>0.12133027899343544</c:v>
                </c:pt>
                <c:pt idx="262">
                  <c:v>0.12264468122140443</c:v>
                </c:pt>
                <c:pt idx="263">
                  <c:v>0.1240138502088721</c:v>
                </c:pt>
                <c:pt idx="264">
                  <c:v>0.12544873930773823</c:v>
                </c:pt>
                <c:pt idx="265">
                  <c:v>0.12688362840660433</c:v>
                </c:pt>
                <c:pt idx="266">
                  <c:v>0.12828565744977125</c:v>
                </c:pt>
                <c:pt idx="267">
                  <c:v>0.12968768649293816</c:v>
                </c:pt>
                <c:pt idx="268">
                  <c:v>0.13116638899940322</c:v>
                </c:pt>
                <c:pt idx="269">
                  <c:v>0.13267795156156753</c:v>
                </c:pt>
                <c:pt idx="270">
                  <c:v>0.1341785607718321</c:v>
                </c:pt>
                <c:pt idx="271">
                  <c:v>0.13571203003779592</c:v>
                </c:pt>
                <c:pt idx="272">
                  <c:v>0.13731121941515814</c:v>
                </c:pt>
                <c:pt idx="273">
                  <c:v>0.13896517555201912</c:v>
                </c:pt>
                <c:pt idx="274">
                  <c:v>0.14061913168888004</c:v>
                </c:pt>
                <c:pt idx="275">
                  <c:v>0.14225118112194154</c:v>
                </c:pt>
                <c:pt idx="276">
                  <c:v>0.14382846379550429</c:v>
                </c:pt>
                <c:pt idx="277">
                  <c:v>0.1453400263576686</c:v>
                </c:pt>
                <c:pt idx="278">
                  <c:v>0.14675300875273523</c:v>
                </c:pt>
                <c:pt idx="279">
                  <c:v>0.14808931768450367</c:v>
                </c:pt>
                <c:pt idx="280">
                  <c:v>0.14943657996817186</c:v>
                </c:pt>
                <c:pt idx="281">
                  <c:v>0.15086051571513825</c:v>
                </c:pt>
                <c:pt idx="282">
                  <c:v>0.15231731151780387</c:v>
                </c:pt>
                <c:pt idx="283">
                  <c:v>0.15377410732046945</c:v>
                </c:pt>
                <c:pt idx="284">
                  <c:v>0.15521994977123535</c:v>
                </c:pt>
                <c:pt idx="285">
                  <c:v>0.15666579222200119</c:v>
                </c:pt>
                <c:pt idx="286">
                  <c:v>0.1581225880246668</c:v>
                </c:pt>
                <c:pt idx="287">
                  <c:v>0.15959033717923216</c:v>
                </c:pt>
                <c:pt idx="288">
                  <c:v>0.16110189974139646</c:v>
                </c:pt>
                <c:pt idx="289">
                  <c:v>0.1626134623035608</c:v>
                </c:pt>
                <c:pt idx="290">
                  <c:v>0.16405930475432665</c:v>
                </c:pt>
                <c:pt idx="291">
                  <c:v>0.16546133379749353</c:v>
                </c:pt>
                <c:pt idx="292">
                  <c:v>0.16687431619256018</c:v>
                </c:pt>
                <c:pt idx="293">
                  <c:v>0.16828729858762681</c:v>
                </c:pt>
                <c:pt idx="294">
                  <c:v>0.16960170081559581</c:v>
                </c:pt>
                <c:pt idx="295">
                  <c:v>0.17077370946886811</c:v>
                </c:pt>
                <c:pt idx="296">
                  <c:v>0.17183618460314304</c:v>
                </c:pt>
                <c:pt idx="297">
                  <c:v>0.17282198627411977</c:v>
                </c:pt>
                <c:pt idx="298">
                  <c:v>0.17376397453749753</c:v>
                </c:pt>
                <c:pt idx="299">
                  <c:v>0.17470596280087528</c:v>
                </c:pt>
                <c:pt idx="300">
                  <c:v>0.17562604436045356</c:v>
                </c:pt>
                <c:pt idx="301">
                  <c:v>0.17649135916053313</c:v>
                </c:pt>
                <c:pt idx="302">
                  <c:v>0.17723618708971556</c:v>
                </c:pt>
                <c:pt idx="303">
                  <c:v>0.17779480803660236</c:v>
                </c:pt>
                <c:pt idx="304">
                  <c:v>0.17812340859359457</c:v>
                </c:pt>
                <c:pt idx="305">
                  <c:v>0.17832056892778994</c:v>
                </c:pt>
                <c:pt idx="306">
                  <c:v>0.17841914909488762</c:v>
                </c:pt>
                <c:pt idx="307">
                  <c:v>0.17845200915058684</c:v>
                </c:pt>
                <c:pt idx="308">
                  <c:v>0.17833152227968971</c:v>
                </c:pt>
                <c:pt idx="309">
                  <c:v>0.1780467351302964</c:v>
                </c:pt>
                <c:pt idx="310">
                  <c:v>0.17768527451760494</c:v>
                </c:pt>
                <c:pt idx="311">
                  <c:v>0.17726904714541478</c:v>
                </c:pt>
                <c:pt idx="312">
                  <c:v>0.17679805301372589</c:v>
                </c:pt>
                <c:pt idx="313">
                  <c:v>0.17622847871493935</c:v>
                </c:pt>
                <c:pt idx="314">
                  <c:v>0.17552746419335588</c:v>
                </c:pt>
                <c:pt idx="315">
                  <c:v>0.17467310274517606</c:v>
                </c:pt>
                <c:pt idx="316">
                  <c:v>0.17374206783369806</c:v>
                </c:pt>
                <c:pt idx="317">
                  <c:v>0.17284389297791924</c:v>
                </c:pt>
                <c:pt idx="318">
                  <c:v>0.1720114382335389</c:v>
                </c:pt>
                <c:pt idx="319">
                  <c:v>0.17118993684105829</c:v>
                </c:pt>
                <c:pt idx="320">
                  <c:v>0.17031366868907896</c:v>
                </c:pt>
                <c:pt idx="321">
                  <c:v>0.16942644718519995</c:v>
                </c:pt>
                <c:pt idx="322">
                  <c:v>0.16860494579271934</c:v>
                </c:pt>
                <c:pt idx="323">
                  <c:v>0.16784916451163714</c:v>
                </c:pt>
                <c:pt idx="324">
                  <c:v>0.16714814999005373</c:v>
                </c:pt>
                <c:pt idx="325">
                  <c:v>0.16643618211657052</c:v>
                </c:pt>
                <c:pt idx="326">
                  <c:v>0.16569135418738809</c:v>
                </c:pt>
                <c:pt idx="327">
                  <c:v>0.16490271285060673</c:v>
                </c:pt>
                <c:pt idx="328">
                  <c:v>0.16408121145812612</c:v>
                </c:pt>
                <c:pt idx="329">
                  <c:v>0.16319398995424708</c:v>
                </c:pt>
                <c:pt idx="330">
                  <c:v>0.16221914163517009</c:v>
                </c:pt>
                <c:pt idx="331">
                  <c:v>0.16118952655659441</c:v>
                </c:pt>
                <c:pt idx="332">
                  <c:v>0.16012705142231948</c:v>
                </c:pt>
                <c:pt idx="333">
                  <c:v>0.15905362293614483</c:v>
                </c:pt>
                <c:pt idx="334">
                  <c:v>0.15796924109807042</c:v>
                </c:pt>
                <c:pt idx="335">
                  <c:v>0.15689581261189578</c:v>
                </c:pt>
                <c:pt idx="336">
                  <c:v>0.15587715088521981</c:v>
                </c:pt>
                <c:pt idx="337">
                  <c:v>0.15489134921424311</c:v>
                </c:pt>
                <c:pt idx="338">
                  <c:v>0.1539384075989656</c:v>
                </c:pt>
                <c:pt idx="339">
                  <c:v>0.1530073726874876</c:v>
                </c:pt>
                <c:pt idx="340">
                  <c:v>0.15206538442410983</c:v>
                </c:pt>
                <c:pt idx="341">
                  <c:v>0.15106862940123333</c:v>
                </c:pt>
                <c:pt idx="342">
                  <c:v>0.15008282773025663</c:v>
                </c:pt>
                <c:pt idx="343">
                  <c:v>0.14918465287447782</c:v>
                </c:pt>
                <c:pt idx="344">
                  <c:v>0.14840696488959618</c:v>
                </c:pt>
                <c:pt idx="345">
                  <c:v>0.14774976377561172</c:v>
                </c:pt>
                <c:pt idx="346">
                  <c:v>0.14719114282872489</c:v>
                </c:pt>
                <c:pt idx="347">
                  <c:v>0.14674205540083551</c:v>
                </c:pt>
                <c:pt idx="348">
                  <c:v>0.14639154814004376</c:v>
                </c:pt>
                <c:pt idx="349">
                  <c:v>0.14613962104634973</c:v>
                </c:pt>
                <c:pt idx="350">
                  <c:v>0.1460300875273523</c:v>
                </c:pt>
                <c:pt idx="351">
                  <c:v>0.14605199423115178</c:v>
                </c:pt>
                <c:pt idx="352">
                  <c:v>0.14619438780584842</c:v>
                </c:pt>
                <c:pt idx="353">
                  <c:v>0.14646822160334197</c:v>
                </c:pt>
                <c:pt idx="354">
                  <c:v>0.14696112243883033</c:v>
                </c:pt>
                <c:pt idx="355">
                  <c:v>0.14773881042371195</c:v>
                </c:pt>
                <c:pt idx="356">
                  <c:v>0.14877937885418741</c:v>
                </c:pt>
                <c:pt idx="357">
                  <c:v>0.1499513875074597</c:v>
                </c:pt>
                <c:pt idx="358">
                  <c:v>0.15109053610503284</c:v>
                </c:pt>
                <c:pt idx="359">
                  <c:v>0.15205443107221006</c:v>
                </c:pt>
                <c:pt idx="360">
                  <c:v>0.15279925900139249</c:v>
                </c:pt>
                <c:pt idx="361">
                  <c:v>0.15334692659637958</c:v>
                </c:pt>
                <c:pt idx="362">
                  <c:v>0.15371934056097075</c:v>
                </c:pt>
                <c:pt idx="363">
                  <c:v>0.15381792072806844</c:v>
                </c:pt>
                <c:pt idx="364">
                  <c:v>0.15355504028247466</c:v>
                </c:pt>
                <c:pt idx="365">
                  <c:v>0.15297451263178835</c:v>
                </c:pt>
                <c:pt idx="366">
                  <c:v>0.15217491794310722</c:v>
                </c:pt>
                <c:pt idx="367">
                  <c:v>0.15123292967972946</c:v>
                </c:pt>
                <c:pt idx="368">
                  <c:v>0.15017045454545455</c:v>
                </c:pt>
                <c:pt idx="369">
                  <c:v>0.14904225929978118</c:v>
                </c:pt>
                <c:pt idx="370">
                  <c:v>0.14789215735030833</c:v>
                </c:pt>
                <c:pt idx="371">
                  <c:v>0.14674205540083551</c:v>
                </c:pt>
                <c:pt idx="372">
                  <c:v>0.14566862691466084</c:v>
                </c:pt>
                <c:pt idx="373">
                  <c:v>0.14472663865128307</c:v>
                </c:pt>
                <c:pt idx="374">
                  <c:v>0.14383941714740403</c:v>
                </c:pt>
                <c:pt idx="375">
                  <c:v>0.14286456882832704</c:v>
                </c:pt>
                <c:pt idx="376">
                  <c:v>0.14175828028645318</c:v>
                </c:pt>
                <c:pt idx="377">
                  <c:v>0.14048769146608317</c:v>
                </c:pt>
                <c:pt idx="378">
                  <c:v>0.13905280236721704</c:v>
                </c:pt>
                <c:pt idx="379">
                  <c:v>0.13749742639745377</c:v>
                </c:pt>
                <c:pt idx="380">
                  <c:v>0.13597491048338969</c:v>
                </c:pt>
                <c:pt idx="381">
                  <c:v>0.13457288144022281</c:v>
                </c:pt>
                <c:pt idx="382">
                  <c:v>0.13323657250845436</c:v>
                </c:pt>
                <c:pt idx="383">
                  <c:v>0.13192217028048539</c:v>
                </c:pt>
                <c:pt idx="384">
                  <c:v>0.1307063482196141</c:v>
                </c:pt>
                <c:pt idx="385">
                  <c:v>0.12969863984483787</c:v>
                </c:pt>
                <c:pt idx="386">
                  <c:v>0.12884427839665805</c:v>
                </c:pt>
                <c:pt idx="387">
                  <c:v>0.12803373035607718</c:v>
                </c:pt>
                <c:pt idx="388">
                  <c:v>0.12721222896359657</c:v>
                </c:pt>
                <c:pt idx="389">
                  <c:v>0.12634691416351701</c:v>
                </c:pt>
                <c:pt idx="390">
                  <c:v>0.12540492590013924</c:v>
                </c:pt>
                <c:pt idx="391">
                  <c:v>0.12444103093296201</c:v>
                </c:pt>
                <c:pt idx="392">
                  <c:v>0.12355380942908295</c:v>
                </c:pt>
                <c:pt idx="393">
                  <c:v>0.12268849462900339</c:v>
                </c:pt>
                <c:pt idx="394">
                  <c:v>0.12176841306942511</c:v>
                </c:pt>
                <c:pt idx="395">
                  <c:v>0.1207607046946489</c:v>
                </c:pt>
                <c:pt idx="396">
                  <c:v>0.11978585637557192</c:v>
                </c:pt>
                <c:pt idx="397">
                  <c:v>0.11887672816789338</c:v>
                </c:pt>
                <c:pt idx="398">
                  <c:v>0.11800046001591408</c:v>
                </c:pt>
                <c:pt idx="399">
                  <c:v>0.11705847175253632</c:v>
                </c:pt>
                <c:pt idx="400">
                  <c:v>0.1160507633777601</c:v>
                </c:pt>
                <c:pt idx="401">
                  <c:v>0.1150430550029839</c:v>
                </c:pt>
                <c:pt idx="402">
                  <c:v>0.11405725333200717</c:v>
                </c:pt>
                <c:pt idx="403">
                  <c:v>0.11312621842052914</c:v>
                </c:pt>
                <c:pt idx="404">
                  <c:v>0.11220613686095088</c:v>
                </c:pt>
                <c:pt idx="405">
                  <c:v>0.11125319524567336</c:v>
                </c:pt>
                <c:pt idx="406">
                  <c:v>0.11024548687089716</c:v>
                </c:pt>
                <c:pt idx="407">
                  <c:v>0.10916110503282277</c:v>
                </c:pt>
                <c:pt idx="408">
                  <c:v>0.1080329097871494</c:v>
                </c:pt>
                <c:pt idx="409">
                  <c:v>0.10683899443007759</c:v>
                </c:pt>
                <c:pt idx="410">
                  <c:v>0.10559031231350707</c:v>
                </c:pt>
                <c:pt idx="411">
                  <c:v>0.10430877014123732</c:v>
                </c:pt>
                <c:pt idx="412">
                  <c:v>0.10300532126516809</c:v>
                </c:pt>
                <c:pt idx="413">
                  <c:v>0.1017347324447981</c:v>
                </c:pt>
                <c:pt idx="414">
                  <c:v>0.10049700368012732</c:v>
                </c:pt>
                <c:pt idx="415">
                  <c:v>9.9237368211657059E-2</c:v>
                </c:pt>
                <c:pt idx="416">
                  <c:v>9.7890105927988871E-2</c:v>
                </c:pt>
                <c:pt idx="417">
                  <c:v>9.6477123532922232E-2</c:v>
                </c:pt>
                <c:pt idx="418">
                  <c:v>9.5020327730256607E-2</c:v>
                </c:pt>
                <c:pt idx="419">
                  <c:v>9.3563531927591009E-2</c:v>
                </c:pt>
                <c:pt idx="420">
                  <c:v>9.206292271732644E-2</c:v>
                </c:pt>
                <c:pt idx="421">
                  <c:v>9.0496593395663419E-2</c:v>
                </c:pt>
                <c:pt idx="422">
                  <c:v>8.888645066640144E-2</c:v>
                </c:pt>
                <c:pt idx="423">
                  <c:v>8.7254401233339968E-2</c:v>
                </c:pt>
                <c:pt idx="424">
                  <c:v>8.5600445096479016E-2</c:v>
                </c:pt>
                <c:pt idx="425">
                  <c:v>8.3979349015317298E-2</c:v>
                </c:pt>
                <c:pt idx="426">
                  <c:v>8.2380159637955044E-2</c:v>
                </c:pt>
                <c:pt idx="427">
                  <c:v>8.0813830316292024E-2</c:v>
                </c:pt>
                <c:pt idx="428">
                  <c:v>7.9280361050328235E-2</c:v>
                </c:pt>
                <c:pt idx="429">
                  <c:v>7.7812611895762884E-2</c:v>
                </c:pt>
                <c:pt idx="430">
                  <c:v>7.6421536204495724E-2</c:v>
                </c:pt>
                <c:pt idx="431">
                  <c:v>7.5074273920827536E-2</c:v>
                </c:pt>
                <c:pt idx="432">
                  <c:v>7.3716058285259595E-2</c:v>
                </c:pt>
                <c:pt idx="433">
                  <c:v>7.2346889297791928E-2</c:v>
                </c:pt>
                <c:pt idx="434">
                  <c:v>7.1021533717923219E-2</c:v>
                </c:pt>
                <c:pt idx="435">
                  <c:v>6.9772851601352701E-2</c:v>
                </c:pt>
                <c:pt idx="436">
                  <c:v>6.857893624428088E-2</c:v>
                </c:pt>
                <c:pt idx="437">
                  <c:v>6.7406927591008553E-2</c:v>
                </c:pt>
                <c:pt idx="438">
                  <c:v>6.6245872289635965E-2</c:v>
                </c:pt>
                <c:pt idx="439">
                  <c:v>6.5073863636363638E-2</c:v>
                </c:pt>
                <c:pt idx="440">
                  <c:v>6.3967575094489762E-2</c:v>
                </c:pt>
                <c:pt idx="441">
                  <c:v>6.2937960015914063E-2</c:v>
                </c:pt>
                <c:pt idx="442">
                  <c:v>6.1985018400636568E-2</c:v>
                </c:pt>
                <c:pt idx="443">
                  <c:v>6.1021123433459327E-2</c:v>
                </c:pt>
                <c:pt idx="444">
                  <c:v>6.005722846628208E-2</c:v>
                </c:pt>
                <c:pt idx="445">
                  <c:v>5.9104286851004578E-2</c:v>
                </c:pt>
                <c:pt idx="446">
                  <c:v>5.8249925402824747E-2</c:v>
                </c:pt>
                <c:pt idx="447">
                  <c:v>5.7505097473642332E-2</c:v>
                </c:pt>
                <c:pt idx="448">
                  <c:v>5.6782176248259396E-2</c:v>
                </c:pt>
                <c:pt idx="449">
                  <c:v>5.6026394967177248E-2</c:v>
                </c:pt>
                <c:pt idx="450">
                  <c:v>5.5259660334195347E-2</c:v>
                </c:pt>
                <c:pt idx="451">
                  <c:v>5.4591505868311123E-2</c:v>
                </c:pt>
                <c:pt idx="452">
                  <c:v>5.4098605032822766E-2</c:v>
                </c:pt>
                <c:pt idx="453">
                  <c:v>5.3780957827730257E-2</c:v>
                </c:pt>
                <c:pt idx="454">
                  <c:v>5.3561890789735431E-2</c:v>
                </c:pt>
                <c:pt idx="455">
                  <c:v>5.3342823751740605E-2</c:v>
                </c:pt>
                <c:pt idx="456">
                  <c:v>5.3112803361846032E-2</c:v>
                </c:pt>
                <c:pt idx="457">
                  <c:v>5.2882782971951467E-2</c:v>
                </c:pt>
                <c:pt idx="458">
                  <c:v>5.2652762582056895E-2</c:v>
                </c:pt>
                <c:pt idx="459">
                  <c:v>5.2378928784563364E-2</c:v>
                </c:pt>
                <c:pt idx="460">
                  <c:v>5.2028421523771635E-2</c:v>
                </c:pt>
                <c:pt idx="461">
                  <c:v>5.1634100855380949E-2</c:v>
                </c:pt>
                <c:pt idx="462">
                  <c:v>5.1272640242689474E-2</c:v>
                </c:pt>
                <c:pt idx="463">
                  <c:v>5.0965946389496725E-2</c:v>
                </c:pt>
                <c:pt idx="464">
                  <c:v>5.0692112592003187E-2</c:v>
                </c:pt>
                <c:pt idx="465">
                  <c:v>5.0429232146409389E-2</c:v>
                </c:pt>
                <c:pt idx="466">
                  <c:v>5.0199211756514824E-2</c:v>
                </c:pt>
                <c:pt idx="467">
                  <c:v>5.0013004774219216E-2</c:v>
                </c:pt>
                <c:pt idx="468">
                  <c:v>4.9870611199522581E-2</c:v>
                </c:pt>
                <c:pt idx="469">
                  <c:v>4.9772031032424911E-2</c:v>
                </c:pt>
                <c:pt idx="470">
                  <c:v>4.9728217624825946E-2</c:v>
                </c:pt>
                <c:pt idx="471">
                  <c:v>4.9739170976725686E-2</c:v>
                </c:pt>
                <c:pt idx="472">
                  <c:v>4.9826797791923616E-2</c:v>
                </c:pt>
                <c:pt idx="473">
                  <c:v>5.0002051422319484E-2</c:v>
                </c:pt>
                <c:pt idx="474">
                  <c:v>5.0210165108414563E-2</c:v>
                </c:pt>
                <c:pt idx="475">
                  <c:v>5.0330651979311719E-2</c:v>
                </c:pt>
                <c:pt idx="476">
                  <c:v>5.031969862741198E-2</c:v>
                </c:pt>
                <c:pt idx="477">
                  <c:v>5.0210165108414563E-2</c:v>
                </c:pt>
                <c:pt idx="478">
                  <c:v>5.0056818181818181E-2</c:v>
                </c:pt>
                <c:pt idx="479">
                  <c:v>4.989251790332206E-2</c:v>
                </c:pt>
                <c:pt idx="480">
                  <c:v>4.9706310921026453E-2</c:v>
                </c:pt>
                <c:pt idx="481">
                  <c:v>4.9476290531131895E-2</c:v>
                </c:pt>
                <c:pt idx="482">
                  <c:v>4.9213410085538097E-2</c:v>
                </c:pt>
                <c:pt idx="483">
                  <c:v>4.8950529639944305E-2</c:v>
                </c:pt>
                <c:pt idx="484">
                  <c:v>4.8720509250049733E-2</c:v>
                </c:pt>
                <c:pt idx="485">
                  <c:v>4.8523348915854386E-2</c:v>
                </c:pt>
                <c:pt idx="486">
                  <c:v>4.8337141933558786E-2</c:v>
                </c:pt>
                <c:pt idx="487">
                  <c:v>4.8139981599363446E-2</c:v>
                </c:pt>
                <c:pt idx="488">
                  <c:v>4.7942821265168099E-2</c:v>
                </c:pt>
                <c:pt idx="489">
                  <c:v>4.7767567634772239E-2</c:v>
                </c:pt>
                <c:pt idx="490">
                  <c:v>4.7668987467674562E-2</c:v>
                </c:pt>
                <c:pt idx="491">
                  <c:v>4.7723754227173266E-2</c:v>
                </c:pt>
                <c:pt idx="492">
                  <c:v>4.7866147801869909E-2</c:v>
                </c:pt>
                <c:pt idx="493">
                  <c:v>4.7997588024666797E-2</c:v>
                </c:pt>
                <c:pt idx="494">
                  <c:v>4.8041401432265769E-2</c:v>
                </c:pt>
                <c:pt idx="495">
                  <c:v>4.8019494728466283E-2</c:v>
                </c:pt>
                <c:pt idx="496">
                  <c:v>4.7975681320867318E-2</c:v>
                </c:pt>
                <c:pt idx="497">
                  <c:v>4.7877101153769648E-2</c:v>
                </c:pt>
                <c:pt idx="498">
                  <c:v>4.7679940819574301E-2</c:v>
                </c:pt>
                <c:pt idx="499">
                  <c:v>4.7395153670181031E-2</c:v>
                </c:pt>
                <c:pt idx="500">
                  <c:v>4.7055599761289042E-2</c:v>
                </c:pt>
                <c:pt idx="501">
                  <c:v>4.6770812611895765E-2</c:v>
                </c:pt>
                <c:pt idx="502">
                  <c:v>4.6650325740998616E-2</c:v>
                </c:pt>
                <c:pt idx="503">
                  <c:v>4.6836532723294216E-2</c:v>
                </c:pt>
                <c:pt idx="504">
                  <c:v>4.7406107022080764E-2</c:v>
                </c:pt>
                <c:pt idx="505">
                  <c:v>4.8545255619653872E-2</c:v>
                </c:pt>
                <c:pt idx="506">
                  <c:v>5.049495225780784E-2</c:v>
                </c:pt>
                <c:pt idx="507">
                  <c:v>5.3408543863139049E-2</c:v>
                </c:pt>
                <c:pt idx="508">
                  <c:v>5.7176496916650096E-2</c:v>
                </c:pt>
                <c:pt idx="509">
                  <c:v>6.1393537398050535E-2</c:v>
                </c:pt>
                <c:pt idx="510">
                  <c:v>6.5435324249055113E-2</c:v>
                </c:pt>
                <c:pt idx="511">
                  <c:v>6.8644656355679345E-2</c:v>
                </c:pt>
                <c:pt idx="512">
                  <c:v>7.0386239307738213E-2</c:v>
                </c:pt>
                <c:pt idx="513">
                  <c:v>7.0210985677342366E-2</c:v>
                </c:pt>
                <c:pt idx="514">
                  <c:v>6.7932688482196149E-2</c:v>
                </c:pt>
                <c:pt idx="515">
                  <c:v>6.3682787945096478E-2</c:v>
                </c:pt>
                <c:pt idx="516">
                  <c:v>5.7943231549631991E-2</c:v>
                </c:pt>
                <c:pt idx="517">
                  <c:v>5.1447893873085342E-2</c:v>
                </c:pt>
                <c:pt idx="518">
                  <c:v>4.4985416252237918E-2</c:v>
                </c:pt>
                <c:pt idx="519">
                  <c:v>3.9147279689675754E-2</c:v>
                </c:pt>
                <c:pt idx="520">
                  <c:v>3.4316851501889796E-2</c:v>
                </c:pt>
                <c:pt idx="521">
                  <c:v>3.0724152078774616E-2</c:v>
                </c:pt>
                <c:pt idx="522">
                  <c:v>2.8402041476029444E-2</c:v>
                </c:pt>
                <c:pt idx="523">
                  <c:v>2.7230032822757114E-2</c:v>
                </c:pt>
                <c:pt idx="524">
                  <c:v>2.7054779192361249E-2</c:v>
                </c:pt>
                <c:pt idx="525">
                  <c:v>2.7722933658245474E-2</c:v>
                </c:pt>
                <c:pt idx="526">
                  <c:v>2.9179729460911082E-2</c:v>
                </c:pt>
                <c:pt idx="527">
                  <c:v>3.1348493137059875E-2</c:v>
                </c:pt>
                <c:pt idx="528">
                  <c:v>3.4207317982892387E-2</c:v>
                </c:pt>
                <c:pt idx="529">
                  <c:v>3.7865737517406003E-2</c:v>
                </c:pt>
                <c:pt idx="530">
                  <c:v>4.2499005370996622E-2</c:v>
                </c:pt>
                <c:pt idx="531">
                  <c:v>4.8380955341157751E-2</c:v>
                </c:pt>
                <c:pt idx="532">
                  <c:v>5.5851141336781381E-2</c:v>
                </c:pt>
                <c:pt idx="533">
                  <c:v>6.5249117266759499E-2</c:v>
                </c:pt>
                <c:pt idx="534">
                  <c:v>7.6728230057688487E-2</c:v>
                </c:pt>
                <c:pt idx="535">
                  <c:v>9.016799283867119E-2</c:v>
                </c:pt>
                <c:pt idx="536">
                  <c:v>0.10514122488561768</c:v>
                </c:pt>
                <c:pt idx="537">
                  <c:v>0.1207826113984484</c:v>
                </c:pt>
                <c:pt idx="538">
                  <c:v>0.13566821663019693</c:v>
                </c:pt>
                <c:pt idx="539">
                  <c:v>0.1480126442212055</c:v>
                </c:pt>
                <c:pt idx="540">
                  <c:v>0.15641386512830716</c:v>
                </c:pt>
                <c:pt idx="541">
                  <c:v>0.1604227919236125</c:v>
                </c:pt>
                <c:pt idx="542">
                  <c:v>0.16060899890590813</c:v>
                </c:pt>
                <c:pt idx="543">
                  <c:v>0.15826498159936345</c:v>
                </c:pt>
                <c:pt idx="544">
                  <c:v>0.15526376317883428</c:v>
                </c:pt>
                <c:pt idx="545">
                  <c:v>0.15369743385717127</c:v>
                </c:pt>
                <c:pt idx="546">
                  <c:v>0.15582238412572111</c:v>
                </c:pt>
                <c:pt idx="547">
                  <c:v>0.16380737766063258</c:v>
                </c:pt>
                <c:pt idx="548">
                  <c:v>0.17933923065446589</c:v>
                </c:pt>
                <c:pt idx="549">
                  <c:v>0.20318467774020291</c:v>
                </c:pt>
                <c:pt idx="550">
                  <c:v>0.23500416500895166</c:v>
                </c:pt>
                <c:pt idx="551">
                  <c:v>0.27383379749353493</c:v>
                </c:pt>
                <c:pt idx="552">
                  <c:v>0.31872063357867519</c:v>
                </c:pt>
                <c:pt idx="553">
                  <c:v>0.36876649840859366</c:v>
                </c:pt>
                <c:pt idx="554">
                  <c:v>0.42328133081360653</c:v>
                </c:pt>
                <c:pt idx="555">
                  <c:v>0.48102740202904321</c:v>
                </c:pt>
                <c:pt idx="556">
                  <c:v>0.53899254028247467</c:v>
                </c:pt>
                <c:pt idx="557">
                  <c:v>0.59121812214044167</c:v>
                </c:pt>
                <c:pt idx="558">
                  <c:v>0.62971915406803269</c:v>
                </c:pt>
                <c:pt idx="559">
                  <c:v>0.64725547045951859</c:v>
                </c:pt>
                <c:pt idx="560">
                  <c:v>0.63996053809429088</c:v>
                </c:pt>
                <c:pt idx="561">
                  <c:v>0.60799865725084545</c:v>
                </c:pt>
                <c:pt idx="562">
                  <c:v>0.55500634075989663</c:v>
                </c:pt>
                <c:pt idx="563">
                  <c:v>0.48706269892580073</c:v>
                </c:pt>
                <c:pt idx="564">
                  <c:v>0.41173649791127914</c:v>
                </c:pt>
                <c:pt idx="565">
                  <c:v>0.33716607817783967</c:v>
                </c:pt>
                <c:pt idx="566">
                  <c:v>0.27113927292619855</c:v>
                </c:pt>
                <c:pt idx="567">
                  <c:v>0.2191875248657251</c:v>
                </c:pt>
                <c:pt idx="568">
                  <c:v>0.1828552566142829</c:v>
                </c:pt>
                <c:pt idx="569">
                  <c:v>0.15933841008553809</c:v>
                </c:pt>
                <c:pt idx="570">
                  <c:v>0.1436532101651084</c:v>
                </c:pt>
                <c:pt idx="571">
                  <c:v>0.1315059429082952</c:v>
                </c:pt>
                <c:pt idx="572">
                  <c:v>0.12055259100855382</c:v>
                </c:pt>
                <c:pt idx="573">
                  <c:v>0.11002641983290233</c:v>
                </c:pt>
                <c:pt idx="574">
                  <c:v>9.9850755918042586E-2</c:v>
                </c:pt>
                <c:pt idx="575">
                  <c:v>9.0135132782971958E-2</c:v>
                </c:pt>
                <c:pt idx="576">
                  <c:v>8.1142430873284266E-2</c:v>
                </c:pt>
                <c:pt idx="577">
                  <c:v>7.3398411080167106E-2</c:v>
                </c:pt>
                <c:pt idx="578">
                  <c:v>6.7691714740401837E-2</c:v>
                </c:pt>
                <c:pt idx="579">
                  <c:v>6.4789076486970368E-2</c:v>
                </c:pt>
                <c:pt idx="580">
                  <c:v>6.4898610005967777E-2</c:v>
                </c:pt>
                <c:pt idx="581">
                  <c:v>6.7417880942908293E-2</c:v>
                </c:pt>
                <c:pt idx="582">
                  <c:v>7.1492527849612089E-2</c:v>
                </c:pt>
                <c:pt idx="583">
                  <c:v>7.6410582852595985E-2</c:v>
                </c:pt>
                <c:pt idx="584">
                  <c:v>8.2007745673363844E-2</c:v>
                </c:pt>
                <c:pt idx="585">
                  <c:v>8.867833698030636E-2</c:v>
                </c:pt>
                <c:pt idx="586">
                  <c:v>9.7451971851999206E-2</c:v>
                </c:pt>
                <c:pt idx="587">
                  <c:v>0.10980735279490751</c:v>
                </c:pt>
                <c:pt idx="588">
                  <c:v>0.12755178287248856</c:v>
                </c:pt>
                <c:pt idx="589">
                  <c:v>0.15287593246469067</c:v>
                </c:pt>
                <c:pt idx="590">
                  <c:v>0.18861671971354685</c:v>
                </c:pt>
                <c:pt idx="591">
                  <c:v>0.23612140690272532</c:v>
                </c:pt>
                <c:pt idx="592">
                  <c:v>0.29040621891784363</c:v>
                </c:pt>
                <c:pt idx="593">
                  <c:v>0.34063829073005769</c:v>
                </c:pt>
                <c:pt idx="594">
                  <c:v>0.37619287099661824</c:v>
                </c:pt>
                <c:pt idx="595">
                  <c:v>0.39059652874477818</c:v>
                </c:pt>
                <c:pt idx="596">
                  <c:v>0.38195433409588225</c:v>
                </c:pt>
                <c:pt idx="597">
                  <c:v>0.35198596329818982</c:v>
                </c:pt>
                <c:pt idx="598">
                  <c:v>0.30507275711159737</c:v>
                </c:pt>
                <c:pt idx="599">
                  <c:v>0.24751289287845635</c:v>
                </c:pt>
                <c:pt idx="600">
                  <c:v>0.18691895016908694</c:v>
                </c:pt>
                <c:pt idx="601">
                  <c:v>0.13163738313109211</c:v>
                </c:pt>
                <c:pt idx="602">
                  <c:v>8.9324584742391092E-2</c:v>
                </c:pt>
                <c:pt idx="603">
                  <c:v>6.352944101850011E-2</c:v>
                </c:pt>
                <c:pt idx="604">
                  <c:v>5.0823552814800076E-2</c:v>
                </c:pt>
                <c:pt idx="605">
                  <c:v>4.4755395862343346E-2</c:v>
                </c:pt>
                <c:pt idx="606">
                  <c:v>4.1009349512631792E-2</c:v>
                </c:pt>
                <c:pt idx="607">
                  <c:v>3.8008131092102652E-2</c:v>
                </c:pt>
                <c:pt idx="608">
                  <c:v>3.5412186691863932E-2</c:v>
                </c:pt>
                <c:pt idx="609">
                  <c:v>3.322151631191566E-2</c:v>
                </c:pt>
                <c:pt idx="610">
                  <c:v>3.1414213248458327E-2</c:v>
                </c:pt>
                <c:pt idx="611">
                  <c:v>2.9968370797692462E-2</c:v>
                </c:pt>
                <c:pt idx="612">
                  <c:v>2.8883988959618065E-2</c:v>
                </c:pt>
                <c:pt idx="613">
                  <c:v>2.8117254326636164E-2</c:v>
                </c:pt>
                <c:pt idx="614">
                  <c:v>2.7624353491147804E-2</c:v>
                </c:pt>
                <c:pt idx="615">
                  <c:v>2.7306706286055304E-2</c:v>
                </c:pt>
                <c:pt idx="616">
                  <c:v>2.7098592599960218E-2</c:v>
                </c:pt>
                <c:pt idx="617">
                  <c:v>2.6989059080962802E-2</c:v>
                </c:pt>
                <c:pt idx="618">
                  <c:v>2.6989059080962802E-2</c:v>
                </c:pt>
                <c:pt idx="619">
                  <c:v>2.7109545951859958E-2</c:v>
                </c:pt>
                <c:pt idx="620">
                  <c:v>2.7295752934155561E-2</c:v>
                </c:pt>
                <c:pt idx="621">
                  <c:v>2.7547680027849613E-2</c:v>
                </c:pt>
                <c:pt idx="622">
                  <c:v>2.7887233936741598E-2</c:v>
                </c:pt>
                <c:pt idx="623">
                  <c:v>2.8292507957032028E-2</c:v>
                </c:pt>
                <c:pt idx="624">
                  <c:v>2.8741595384921426E-2</c:v>
                </c:pt>
                <c:pt idx="625">
                  <c:v>2.9179729460911082E-2</c:v>
                </c:pt>
                <c:pt idx="626">
                  <c:v>2.9552143425502289E-2</c:v>
                </c:pt>
                <c:pt idx="627">
                  <c:v>2.9815023871096084E-2</c:v>
                </c:pt>
                <c:pt idx="628">
                  <c:v>2.9979324149592201E-2</c:v>
                </c:pt>
                <c:pt idx="629">
                  <c:v>3.0099811020489361E-2</c:v>
                </c:pt>
                <c:pt idx="630">
                  <c:v>3.0209344539486774E-2</c:v>
                </c:pt>
                <c:pt idx="631">
                  <c:v>3.0307924706584447E-2</c:v>
                </c:pt>
                <c:pt idx="632">
                  <c:v>3.0384598169882635E-2</c:v>
                </c:pt>
                <c:pt idx="633">
                  <c:v>3.0461271633180825E-2</c:v>
                </c:pt>
                <c:pt idx="634">
                  <c:v>3.0603665207877464E-2</c:v>
                </c:pt>
                <c:pt idx="635">
                  <c:v>3.0757012134473842E-2</c:v>
                </c:pt>
                <c:pt idx="636">
                  <c:v>3.0855592301571515E-2</c:v>
                </c:pt>
                <c:pt idx="637">
                  <c:v>3.0866545653471258E-2</c:v>
                </c:pt>
                <c:pt idx="638">
                  <c:v>3.0789872190173068E-2</c:v>
                </c:pt>
                <c:pt idx="639">
                  <c:v>3.0647478615476429E-2</c:v>
                </c:pt>
                <c:pt idx="640">
                  <c:v>3.0472224985080568E-2</c:v>
                </c:pt>
                <c:pt idx="641">
                  <c:v>3.0253157947085735E-2</c:v>
                </c:pt>
                <c:pt idx="642">
                  <c:v>3.0012184205291427E-2</c:v>
                </c:pt>
                <c:pt idx="643">
                  <c:v>2.9771210463497115E-2</c:v>
                </c:pt>
                <c:pt idx="644">
                  <c:v>2.9519283369803067E-2</c:v>
                </c:pt>
                <c:pt idx="645">
                  <c:v>2.9267356276109012E-2</c:v>
                </c:pt>
                <c:pt idx="646">
                  <c:v>2.90263825343147E-2</c:v>
                </c:pt>
                <c:pt idx="647">
                  <c:v>2.8763502088720905E-2</c:v>
                </c:pt>
                <c:pt idx="648">
                  <c:v>2.8456808235528149E-2</c:v>
                </c:pt>
                <c:pt idx="649">
                  <c:v>2.8106300974736424E-2</c:v>
                </c:pt>
                <c:pt idx="650">
                  <c:v>2.7744840362044956E-2</c:v>
                </c:pt>
                <c:pt idx="651">
                  <c:v>2.7394333101253235E-2</c:v>
                </c:pt>
                <c:pt idx="652">
                  <c:v>2.7065732544260993E-2</c:v>
                </c:pt>
                <c:pt idx="653">
                  <c:v>2.6759038691068233E-2</c:v>
                </c:pt>
                <c:pt idx="654">
                  <c:v>2.6485204893574699E-2</c:v>
                </c:pt>
                <c:pt idx="655">
                  <c:v>2.625518450368013E-2</c:v>
                </c:pt>
                <c:pt idx="656">
                  <c:v>2.6025164113785561E-2</c:v>
                </c:pt>
                <c:pt idx="657">
                  <c:v>2.5751330316292023E-2</c:v>
                </c:pt>
                <c:pt idx="658">
                  <c:v>2.5422729759299784E-2</c:v>
                </c:pt>
                <c:pt idx="659">
                  <c:v>2.4995549035209869E-2</c:v>
                </c:pt>
                <c:pt idx="660">
                  <c:v>2.4480741495922019E-2</c:v>
                </c:pt>
                <c:pt idx="661">
                  <c:v>2.3867353789536503E-2</c:v>
                </c:pt>
                <c:pt idx="662">
                  <c:v>2.3221106027451761E-2</c:v>
                </c:pt>
                <c:pt idx="663">
                  <c:v>2.2531044857768055E-2</c:v>
                </c:pt>
                <c:pt idx="664">
                  <c:v>2.1851937039984087E-2</c:v>
                </c:pt>
                <c:pt idx="665">
                  <c:v>2.1216642629799085E-2</c:v>
                </c:pt>
                <c:pt idx="666">
                  <c:v>2.0647068331012531E-2</c:v>
                </c:pt>
                <c:pt idx="667">
                  <c:v>2.0121307439824949E-2</c:v>
                </c:pt>
                <c:pt idx="668">
                  <c:v>1.9639359956236325E-2</c:v>
                </c:pt>
                <c:pt idx="669">
                  <c:v>1.9179319176447187E-2</c:v>
                </c:pt>
                <c:pt idx="670">
                  <c:v>1.8741185100457532E-2</c:v>
                </c:pt>
                <c:pt idx="671">
                  <c:v>1.8346864432066842E-2</c:v>
                </c:pt>
                <c:pt idx="672">
                  <c:v>1.7996357171275117E-2</c:v>
                </c:pt>
                <c:pt idx="673">
                  <c:v>1.7722523373781579E-2</c:v>
                </c:pt>
                <c:pt idx="674">
                  <c:v>1.7503456335786753E-2</c:v>
                </c:pt>
                <c:pt idx="675">
                  <c:v>1.7317249353491149E-2</c:v>
                </c:pt>
                <c:pt idx="676">
                  <c:v>1.7174855778794511E-2</c:v>
                </c:pt>
                <c:pt idx="677">
                  <c:v>1.7076275611696837E-2</c:v>
                </c:pt>
                <c:pt idx="678">
                  <c:v>1.7021508852198129E-2</c:v>
                </c:pt>
                <c:pt idx="679">
                  <c:v>1.6988648796498907E-2</c:v>
                </c:pt>
                <c:pt idx="680">
                  <c:v>1.6977695444599164E-2</c:v>
                </c:pt>
                <c:pt idx="681">
                  <c:v>1.6988648796498907E-2</c:v>
                </c:pt>
                <c:pt idx="682">
                  <c:v>1.701055550029839E-2</c:v>
                </c:pt>
                <c:pt idx="683">
                  <c:v>1.7054368907897355E-2</c:v>
                </c:pt>
                <c:pt idx="684">
                  <c:v>1.7120089019295806E-2</c:v>
                </c:pt>
                <c:pt idx="685">
                  <c:v>1.7207715834493733E-2</c:v>
                </c:pt>
                <c:pt idx="686">
                  <c:v>1.7295342649691663E-2</c:v>
                </c:pt>
                <c:pt idx="687">
                  <c:v>1.7372016112989854E-2</c:v>
                </c:pt>
                <c:pt idx="688">
                  <c:v>1.7470596280087528E-2</c:v>
                </c:pt>
                <c:pt idx="689">
                  <c:v>1.7558223095285458E-2</c:v>
                </c:pt>
                <c:pt idx="690">
                  <c:v>1.7634896558583649E-2</c:v>
                </c:pt>
                <c:pt idx="691">
                  <c:v>1.77006166699821E-2</c:v>
                </c:pt>
                <c:pt idx="692">
                  <c:v>1.7755383429480805E-2</c:v>
                </c:pt>
                <c:pt idx="693">
                  <c:v>1.778824348518003E-2</c:v>
                </c:pt>
                <c:pt idx="694">
                  <c:v>1.7821103540879252E-2</c:v>
                </c:pt>
                <c:pt idx="695">
                  <c:v>1.7886823652277704E-2</c:v>
                </c:pt>
                <c:pt idx="696">
                  <c:v>1.7952543763676148E-2</c:v>
                </c:pt>
                <c:pt idx="697">
                  <c:v>1.8029217226974339E-2</c:v>
                </c:pt>
                <c:pt idx="698">
                  <c:v>1.8138750745971752E-2</c:v>
                </c:pt>
                <c:pt idx="699">
                  <c:v>1.8303051024467873E-2</c:v>
                </c:pt>
                <c:pt idx="700">
                  <c:v>1.8511164710562959E-2</c:v>
                </c:pt>
                <c:pt idx="701">
                  <c:v>1.8741185100457532E-2</c:v>
                </c:pt>
                <c:pt idx="702">
                  <c:v>1.8960252138452358E-2</c:v>
                </c:pt>
                <c:pt idx="703">
                  <c:v>1.919027252834693E-2</c:v>
                </c:pt>
                <c:pt idx="704">
                  <c:v>1.9409339566341756E-2</c:v>
                </c:pt>
                <c:pt idx="705">
                  <c:v>1.9606499900537099E-2</c:v>
                </c:pt>
                <c:pt idx="706">
                  <c:v>1.9814613586632186E-2</c:v>
                </c:pt>
                <c:pt idx="707">
                  <c:v>2.0011773920827532E-2</c:v>
                </c:pt>
                <c:pt idx="708">
                  <c:v>2.0187027551223393E-2</c:v>
                </c:pt>
                <c:pt idx="709">
                  <c:v>2.0329421125920032E-2</c:v>
                </c:pt>
                <c:pt idx="710">
                  <c:v>2.0482768052516413E-2</c:v>
                </c:pt>
                <c:pt idx="711">
                  <c:v>2.0658021682912274E-2</c:v>
                </c:pt>
                <c:pt idx="712">
                  <c:v>2.0844228665207878E-2</c:v>
                </c:pt>
                <c:pt idx="713">
                  <c:v>2.1008528943703999E-2</c:v>
                </c:pt>
                <c:pt idx="714">
                  <c:v>2.1161875870300381E-2</c:v>
                </c:pt>
                <c:pt idx="715">
                  <c:v>2.1293316093097276E-2</c:v>
                </c:pt>
                <c:pt idx="716">
                  <c:v>2.1424756315894175E-2</c:v>
                </c:pt>
                <c:pt idx="717">
                  <c:v>2.1534289834891588E-2</c:v>
                </c:pt>
                <c:pt idx="718">
                  <c:v>2.1643823353889001E-2</c:v>
                </c:pt>
                <c:pt idx="719">
                  <c:v>2.1753356872886414E-2</c:v>
                </c:pt>
                <c:pt idx="720">
                  <c:v>2.1840983688084344E-2</c:v>
                </c:pt>
                <c:pt idx="721">
                  <c:v>2.1939563855182018E-2</c:v>
                </c:pt>
                <c:pt idx="722">
                  <c:v>2.2049097374179431E-2</c:v>
                </c:pt>
                <c:pt idx="723">
                  <c:v>2.2147677541277104E-2</c:v>
                </c:pt>
                <c:pt idx="724">
                  <c:v>2.2246257708374777E-2</c:v>
                </c:pt>
                <c:pt idx="725">
                  <c:v>2.2344837875472451E-2</c:v>
                </c:pt>
                <c:pt idx="726">
                  <c:v>2.2443418042570124E-2</c:v>
                </c:pt>
                <c:pt idx="727">
                  <c:v>2.2520091505868312E-2</c:v>
                </c:pt>
                <c:pt idx="728">
                  <c:v>2.257485826536702E-2</c:v>
                </c:pt>
                <c:pt idx="729">
                  <c:v>2.2596764969166502E-2</c:v>
                </c:pt>
                <c:pt idx="730">
                  <c:v>2.257485826536702E-2</c:v>
                </c:pt>
                <c:pt idx="731">
                  <c:v>2.2509138153968569E-2</c:v>
                </c:pt>
                <c:pt idx="732">
                  <c:v>2.2432464690670381E-2</c:v>
                </c:pt>
                <c:pt idx="733">
                  <c:v>2.2344837875472451E-2</c:v>
                </c:pt>
                <c:pt idx="734">
                  <c:v>2.2246257708374777E-2</c:v>
                </c:pt>
                <c:pt idx="735">
                  <c:v>2.2136724189377361E-2</c:v>
                </c:pt>
                <c:pt idx="736">
                  <c:v>2.2027190670379948E-2</c:v>
                </c:pt>
                <c:pt idx="737">
                  <c:v>2.1939563855182018E-2</c:v>
                </c:pt>
                <c:pt idx="738">
                  <c:v>2.1862890391883827E-2</c:v>
                </c:pt>
                <c:pt idx="739">
                  <c:v>2.1764310224786153E-2</c:v>
                </c:pt>
                <c:pt idx="740">
                  <c:v>2.1632870001989258E-2</c:v>
                </c:pt>
                <c:pt idx="741">
                  <c:v>2.1468569723493137E-2</c:v>
                </c:pt>
                <c:pt idx="742">
                  <c:v>2.1282362741197533E-2</c:v>
                </c:pt>
                <c:pt idx="743">
                  <c:v>2.1096155758901929E-2</c:v>
                </c:pt>
                <c:pt idx="744">
                  <c:v>2.0931855480405808E-2</c:v>
                </c:pt>
                <c:pt idx="745">
                  <c:v>2.0745648498110204E-2</c:v>
                </c:pt>
                <c:pt idx="746">
                  <c:v>2.0548488163914861E-2</c:v>
                </c:pt>
                <c:pt idx="747">
                  <c:v>2.0340374477819775E-2</c:v>
                </c:pt>
                <c:pt idx="748">
                  <c:v>2.0143214143624428E-2</c:v>
                </c:pt>
                <c:pt idx="749">
                  <c:v>1.9946053809429085E-2</c:v>
                </c:pt>
                <c:pt idx="750">
                  <c:v>1.9716033419534512E-2</c:v>
                </c:pt>
                <c:pt idx="751">
                  <c:v>1.9442199622040978E-2</c:v>
                </c:pt>
                <c:pt idx="752">
                  <c:v>1.9124552416948479E-2</c:v>
                </c:pt>
                <c:pt idx="753">
                  <c:v>1.8828811915655462E-2</c:v>
                </c:pt>
                <c:pt idx="754">
                  <c:v>1.8565931470061667E-2</c:v>
                </c:pt>
                <c:pt idx="755">
                  <c:v>1.8335911080167099E-2</c:v>
                </c:pt>
                <c:pt idx="756">
                  <c:v>1.8127797394072012E-2</c:v>
                </c:pt>
                <c:pt idx="757">
                  <c:v>1.7919683707976926E-2</c:v>
                </c:pt>
                <c:pt idx="758">
                  <c:v>1.7722523373781579E-2</c:v>
                </c:pt>
                <c:pt idx="759">
                  <c:v>1.7558223095285458E-2</c:v>
                </c:pt>
                <c:pt idx="760">
                  <c:v>1.7393922816789337E-2</c:v>
                </c:pt>
                <c:pt idx="761">
                  <c:v>1.7196762482593993E-2</c:v>
                </c:pt>
                <c:pt idx="762">
                  <c:v>1.6944835388899942E-2</c:v>
                </c:pt>
                <c:pt idx="763">
                  <c:v>1.6671001591406404E-2</c:v>
                </c:pt>
                <c:pt idx="764">
                  <c:v>1.6419074497712353E-2</c:v>
                </c:pt>
                <c:pt idx="765">
                  <c:v>1.621096081161727E-2</c:v>
                </c:pt>
                <c:pt idx="766">
                  <c:v>1.6035707181221406E-2</c:v>
                </c:pt>
                <c:pt idx="767">
                  <c:v>1.5871406902725285E-2</c:v>
                </c:pt>
                <c:pt idx="768">
                  <c:v>1.5707106624229163E-2</c:v>
                </c:pt>
                <c:pt idx="769">
                  <c:v>1.5575666401432266E-2</c:v>
                </c:pt>
                <c:pt idx="770">
                  <c:v>1.5477086234334594E-2</c:v>
                </c:pt>
                <c:pt idx="771">
                  <c:v>1.5389459419136662E-2</c:v>
                </c:pt>
                <c:pt idx="772">
                  <c:v>1.5268972548239506E-2</c:v>
                </c:pt>
                <c:pt idx="773">
                  <c:v>1.5126578973542868E-2</c:v>
                </c:pt>
                <c:pt idx="774">
                  <c:v>1.497323204694649E-2</c:v>
                </c:pt>
                <c:pt idx="775">
                  <c:v>1.4830838472249851E-2</c:v>
                </c:pt>
                <c:pt idx="776">
                  <c:v>1.4721304953252438E-2</c:v>
                </c:pt>
                <c:pt idx="777">
                  <c:v>1.4644631489954247E-2</c:v>
                </c:pt>
                <c:pt idx="778">
                  <c:v>1.4600818082355282E-2</c:v>
                </c:pt>
                <c:pt idx="779">
                  <c:v>1.4589864730455541E-2</c:v>
                </c:pt>
                <c:pt idx="780">
                  <c:v>1.4589864730455541E-2</c:v>
                </c:pt>
                <c:pt idx="781">
                  <c:v>1.4622724786154766E-2</c:v>
                </c:pt>
                <c:pt idx="782">
                  <c:v>1.4655584841853989E-2</c:v>
                </c:pt>
                <c:pt idx="783">
                  <c:v>1.4677491545653473E-2</c:v>
                </c:pt>
                <c:pt idx="784">
                  <c:v>1.4699398249452954E-2</c:v>
                </c:pt>
                <c:pt idx="785">
                  <c:v>1.4710351601352695E-2</c:v>
                </c:pt>
                <c:pt idx="786">
                  <c:v>1.4732258305152179E-2</c:v>
                </c:pt>
                <c:pt idx="787">
                  <c:v>1.4765118360851403E-2</c:v>
                </c:pt>
                <c:pt idx="788">
                  <c:v>1.480893176845037E-2</c:v>
                </c:pt>
                <c:pt idx="789">
                  <c:v>1.4852745176049334E-2</c:v>
                </c:pt>
                <c:pt idx="790">
                  <c:v>1.4907511935548042E-2</c:v>
                </c:pt>
                <c:pt idx="791">
                  <c:v>1.497323204694649E-2</c:v>
                </c:pt>
                <c:pt idx="792">
                  <c:v>1.504990551024468E-2</c:v>
                </c:pt>
                <c:pt idx="793">
                  <c:v>1.5115625621643128E-2</c:v>
                </c:pt>
                <c:pt idx="794">
                  <c:v>1.5159439029242093E-2</c:v>
                </c:pt>
                <c:pt idx="795">
                  <c:v>1.5203252436841059E-2</c:v>
                </c:pt>
                <c:pt idx="796">
                  <c:v>1.5247065844440025E-2</c:v>
                </c:pt>
                <c:pt idx="797">
                  <c:v>1.5312785955838472E-2</c:v>
                </c:pt>
                <c:pt idx="798">
                  <c:v>1.5400412771036404E-2</c:v>
                </c:pt>
                <c:pt idx="799">
                  <c:v>1.5498992938134075E-2</c:v>
                </c:pt>
                <c:pt idx="800">
                  <c:v>1.5586619753332007E-2</c:v>
                </c:pt>
                <c:pt idx="801">
                  <c:v>1.5696153272329424E-2</c:v>
                </c:pt>
                <c:pt idx="802">
                  <c:v>1.5827593495126319E-2</c:v>
                </c:pt>
                <c:pt idx="803">
                  <c:v>1.5980940421722697E-2</c:v>
                </c:pt>
                <c:pt idx="804">
                  <c:v>1.6145240700218819E-2</c:v>
                </c:pt>
                <c:pt idx="805">
                  <c:v>1.630954097871494E-2</c:v>
                </c:pt>
                <c:pt idx="806">
                  <c:v>1.6451934553411578E-2</c:v>
                </c:pt>
                <c:pt idx="807">
                  <c:v>1.6583374776208477E-2</c:v>
                </c:pt>
                <c:pt idx="808">
                  <c:v>1.669290829520589E-2</c:v>
                </c:pt>
                <c:pt idx="809">
                  <c:v>1.679148846230356E-2</c:v>
                </c:pt>
                <c:pt idx="810">
                  <c:v>1.6879115277501494E-2</c:v>
                </c:pt>
                <c:pt idx="811">
                  <c:v>1.6977695444599164E-2</c:v>
                </c:pt>
                <c:pt idx="812">
                  <c:v>1.7076275611696837E-2</c:v>
                </c:pt>
                <c:pt idx="813">
                  <c:v>1.7152949074995028E-2</c:v>
                </c:pt>
                <c:pt idx="814">
                  <c:v>1.7240575890192959E-2</c:v>
                </c:pt>
                <c:pt idx="815">
                  <c:v>1.7317249353491149E-2</c:v>
                </c:pt>
                <c:pt idx="816">
                  <c:v>1.7372016112989854E-2</c:v>
                </c:pt>
                <c:pt idx="817">
                  <c:v>1.7415829520588823E-2</c:v>
                </c:pt>
                <c:pt idx="818">
                  <c:v>1.7448689576288045E-2</c:v>
                </c:pt>
                <c:pt idx="819">
                  <c:v>1.7459642928187784E-2</c:v>
                </c:pt>
                <c:pt idx="820">
                  <c:v>1.7459642928187784E-2</c:v>
                </c:pt>
                <c:pt idx="821">
                  <c:v>1.7426782872488562E-2</c:v>
                </c:pt>
                <c:pt idx="822">
                  <c:v>1.7393922816789337E-2</c:v>
                </c:pt>
                <c:pt idx="823">
                  <c:v>1.7361062761090115E-2</c:v>
                </c:pt>
                <c:pt idx="824">
                  <c:v>1.7328202705390892E-2</c:v>
                </c:pt>
                <c:pt idx="825">
                  <c:v>1.7295342649691663E-2</c:v>
                </c:pt>
                <c:pt idx="826">
                  <c:v>1.7262482593992441E-2</c:v>
                </c:pt>
                <c:pt idx="827">
                  <c:v>1.7229622538293219E-2</c:v>
                </c:pt>
                <c:pt idx="828">
                  <c:v>1.7163902426894768E-2</c:v>
                </c:pt>
                <c:pt idx="829">
                  <c:v>1.7076275611696837E-2</c:v>
                </c:pt>
                <c:pt idx="830">
                  <c:v>1.6988648796498907E-2</c:v>
                </c:pt>
                <c:pt idx="831">
                  <c:v>1.6879115277501494E-2</c:v>
                </c:pt>
                <c:pt idx="832">
                  <c:v>1.6747675054704595E-2</c:v>
                </c:pt>
                <c:pt idx="833">
                  <c:v>1.66162348319077E-2</c:v>
                </c:pt>
                <c:pt idx="834">
                  <c:v>1.6484794609110801E-2</c:v>
                </c:pt>
                <c:pt idx="835">
                  <c:v>1.6353354386313905E-2</c:v>
                </c:pt>
                <c:pt idx="836">
                  <c:v>1.6254774219216235E-2</c:v>
                </c:pt>
                <c:pt idx="837">
                  <c:v>1.6189054107817784E-2</c:v>
                </c:pt>
                <c:pt idx="838">
                  <c:v>1.6134287348319079E-2</c:v>
                </c:pt>
                <c:pt idx="839">
                  <c:v>1.6079520588820371E-2</c:v>
                </c:pt>
                <c:pt idx="840">
                  <c:v>1.599189377362244E-2</c:v>
                </c:pt>
                <c:pt idx="841">
                  <c:v>1.5871406902725285E-2</c:v>
                </c:pt>
                <c:pt idx="842">
                  <c:v>1.5718059976128903E-2</c:v>
                </c:pt>
                <c:pt idx="843">
                  <c:v>1.5531852993833301E-2</c:v>
                </c:pt>
                <c:pt idx="844">
                  <c:v>1.5323739307738215E-2</c:v>
                </c:pt>
                <c:pt idx="845">
                  <c:v>1.5093718917843646E-2</c:v>
                </c:pt>
                <c:pt idx="846">
                  <c:v>1.4830838472249851E-2</c:v>
                </c:pt>
                <c:pt idx="847">
                  <c:v>1.4546051322856576E-2</c:v>
                </c:pt>
                <c:pt idx="848">
                  <c:v>1.4239357469663816E-2</c:v>
                </c:pt>
                <c:pt idx="849">
                  <c:v>1.3954570320270539E-2</c:v>
                </c:pt>
                <c:pt idx="850">
                  <c:v>1.3658829818977522E-2</c:v>
                </c:pt>
                <c:pt idx="851">
                  <c:v>1.3406902725283469E-2</c:v>
                </c:pt>
                <c:pt idx="852">
                  <c:v>1.3231649094887608E-2</c:v>
                </c:pt>
                <c:pt idx="853">
                  <c:v>1.3144022279689676E-2</c:v>
                </c:pt>
                <c:pt idx="854">
                  <c:v>1.3111162223990452E-2</c:v>
                </c:pt>
                <c:pt idx="855">
                  <c:v>1.3111162223990452E-2</c:v>
                </c:pt>
                <c:pt idx="856">
                  <c:v>1.3144022279689676E-2</c:v>
                </c:pt>
                <c:pt idx="857">
                  <c:v>1.3198789039188384E-2</c:v>
                </c:pt>
                <c:pt idx="858">
                  <c:v>1.3253555798687091E-2</c:v>
                </c:pt>
                <c:pt idx="859">
                  <c:v>1.326450915058683E-2</c:v>
                </c:pt>
                <c:pt idx="860">
                  <c:v>1.3198789039188384E-2</c:v>
                </c:pt>
                <c:pt idx="861">
                  <c:v>1.3056395464491746E-2</c:v>
                </c:pt>
                <c:pt idx="862">
                  <c:v>1.2903048537895366E-2</c:v>
                </c:pt>
                <c:pt idx="863">
                  <c:v>1.278256166699821E-2</c:v>
                </c:pt>
                <c:pt idx="864">
                  <c:v>1.2705888203700019E-2</c:v>
                </c:pt>
                <c:pt idx="865">
                  <c:v>1.2651121444201312E-2</c:v>
                </c:pt>
                <c:pt idx="866">
                  <c:v>1.2585401332802865E-2</c:v>
                </c:pt>
                <c:pt idx="867">
                  <c:v>1.2497774517604934E-2</c:v>
                </c:pt>
                <c:pt idx="868">
                  <c:v>1.2421101054306743E-2</c:v>
                </c:pt>
                <c:pt idx="869">
                  <c:v>1.2399194350507261E-2</c:v>
                </c:pt>
                <c:pt idx="870">
                  <c:v>1.2421101054306743E-2</c:v>
                </c:pt>
                <c:pt idx="871">
                  <c:v>1.2464914461905709E-2</c:v>
                </c:pt>
                <c:pt idx="872">
                  <c:v>1.2519681221404415E-2</c:v>
                </c:pt>
                <c:pt idx="873">
                  <c:v>1.2629214740401832E-2</c:v>
                </c:pt>
                <c:pt idx="874">
                  <c:v>1.2771608315098468E-2</c:v>
                </c:pt>
                <c:pt idx="875">
                  <c:v>1.2957815297394072E-2</c:v>
                </c:pt>
                <c:pt idx="876">
                  <c:v>1.3144022279689676E-2</c:v>
                </c:pt>
                <c:pt idx="877">
                  <c:v>1.3341182613885021E-2</c:v>
                </c:pt>
                <c:pt idx="878">
                  <c:v>1.3505482892381144E-2</c:v>
                </c:pt>
                <c:pt idx="879">
                  <c:v>1.3647876467077781E-2</c:v>
                </c:pt>
                <c:pt idx="880">
                  <c:v>1.3746456634175454E-2</c:v>
                </c:pt>
                <c:pt idx="881">
                  <c:v>1.3834083449373384E-2</c:v>
                </c:pt>
                <c:pt idx="882">
                  <c:v>1.3921710264571317E-2</c:v>
                </c:pt>
                <c:pt idx="883">
                  <c:v>1.403124378356873E-2</c:v>
                </c:pt>
                <c:pt idx="884">
                  <c:v>1.4151730654465884E-2</c:v>
                </c:pt>
                <c:pt idx="885">
                  <c:v>1.4294124229162524E-2</c:v>
                </c:pt>
                <c:pt idx="886">
                  <c:v>1.442556445195942E-2</c:v>
                </c:pt>
                <c:pt idx="887">
                  <c:v>1.45789113785558E-2</c:v>
                </c:pt>
                <c:pt idx="888">
                  <c:v>1.475416500895166E-2</c:v>
                </c:pt>
                <c:pt idx="889">
                  <c:v>1.4951325343147007E-2</c:v>
                </c:pt>
                <c:pt idx="890">
                  <c:v>1.5159439029242093E-2</c:v>
                </c:pt>
                <c:pt idx="891">
                  <c:v>1.5345646011537697E-2</c:v>
                </c:pt>
                <c:pt idx="892">
                  <c:v>1.5498992938134075E-2</c:v>
                </c:pt>
                <c:pt idx="893">
                  <c:v>1.5641386512830716E-2</c:v>
                </c:pt>
                <c:pt idx="894">
                  <c:v>1.5783780087527351E-2</c:v>
                </c:pt>
                <c:pt idx="895">
                  <c:v>1.5937127014123732E-2</c:v>
                </c:pt>
                <c:pt idx="896">
                  <c:v>1.609047394072011E-2</c:v>
                </c:pt>
                <c:pt idx="897">
                  <c:v>1.6232867515416749E-2</c:v>
                </c:pt>
                <c:pt idx="898">
                  <c:v>1.6375261090113388E-2</c:v>
                </c:pt>
                <c:pt idx="899">
                  <c:v>1.6528608016709766E-2</c:v>
                </c:pt>
                <c:pt idx="900">
                  <c:v>1.669290829520589E-2</c:v>
                </c:pt>
                <c:pt idx="901">
                  <c:v>1.6879115277501494E-2</c:v>
                </c:pt>
                <c:pt idx="902">
                  <c:v>1.7065322259797098E-2</c:v>
                </c:pt>
                <c:pt idx="903">
                  <c:v>1.7262482593992441E-2</c:v>
                </c:pt>
                <c:pt idx="904">
                  <c:v>1.7470596280087528E-2</c:v>
                </c:pt>
                <c:pt idx="905">
                  <c:v>1.7656803262383131E-2</c:v>
                </c:pt>
                <c:pt idx="906">
                  <c:v>1.7832056892778992E-2</c:v>
                </c:pt>
                <c:pt idx="907">
                  <c:v>1.7985403819375374E-2</c:v>
                </c:pt>
                <c:pt idx="908">
                  <c:v>1.810589069027253E-2</c:v>
                </c:pt>
                <c:pt idx="909">
                  <c:v>1.82044708573702E-2</c:v>
                </c:pt>
                <c:pt idx="910">
                  <c:v>1.8292097672568133E-2</c:v>
                </c:pt>
                <c:pt idx="911">
                  <c:v>1.8357817783966581E-2</c:v>
                </c:pt>
                <c:pt idx="912">
                  <c:v>1.8412584543465286E-2</c:v>
                </c:pt>
                <c:pt idx="913">
                  <c:v>1.8456397951064255E-2</c:v>
                </c:pt>
                <c:pt idx="914">
                  <c:v>1.8511164710562959E-2</c:v>
                </c:pt>
                <c:pt idx="915">
                  <c:v>1.8565931470061667E-2</c:v>
                </c:pt>
                <c:pt idx="916">
                  <c:v>1.8631651581460119E-2</c:v>
                </c:pt>
                <c:pt idx="917">
                  <c:v>1.8686418340958823E-2</c:v>
                </c:pt>
                <c:pt idx="918">
                  <c:v>1.8741185100457532E-2</c:v>
                </c:pt>
                <c:pt idx="919">
                  <c:v>1.8784998508056493E-2</c:v>
                </c:pt>
                <c:pt idx="920">
                  <c:v>1.8806905211855979E-2</c:v>
                </c:pt>
                <c:pt idx="921">
                  <c:v>1.8828811915655462E-2</c:v>
                </c:pt>
                <c:pt idx="922">
                  <c:v>1.8850718619454945E-2</c:v>
                </c:pt>
                <c:pt idx="923">
                  <c:v>1.8883578675154167E-2</c:v>
                </c:pt>
                <c:pt idx="924">
                  <c:v>1.889453202705391E-2</c:v>
                </c:pt>
                <c:pt idx="925">
                  <c:v>1.889453202705391E-2</c:v>
                </c:pt>
                <c:pt idx="926">
                  <c:v>1.8872625323254427E-2</c:v>
                </c:pt>
                <c:pt idx="927">
                  <c:v>1.8850718619454945E-2</c:v>
                </c:pt>
                <c:pt idx="928">
                  <c:v>1.8828811915655462E-2</c:v>
                </c:pt>
                <c:pt idx="929">
                  <c:v>1.8774045156156754E-2</c:v>
                </c:pt>
                <c:pt idx="930">
                  <c:v>1.8686418340958823E-2</c:v>
                </c:pt>
                <c:pt idx="931">
                  <c:v>1.8576884821961407E-2</c:v>
                </c:pt>
                <c:pt idx="932">
                  <c:v>1.8456397951064255E-2</c:v>
                </c:pt>
                <c:pt idx="933">
                  <c:v>1.8346864432066842E-2</c:v>
                </c:pt>
                <c:pt idx="934">
                  <c:v>1.8226377561169682E-2</c:v>
                </c:pt>
                <c:pt idx="935">
                  <c:v>1.8127797394072012E-2</c:v>
                </c:pt>
                <c:pt idx="936">
                  <c:v>1.8018263875074596E-2</c:v>
                </c:pt>
                <c:pt idx="937">
                  <c:v>1.7919683707976926E-2</c:v>
                </c:pt>
                <c:pt idx="938">
                  <c:v>1.7832056892778992E-2</c:v>
                </c:pt>
                <c:pt idx="939">
                  <c:v>1.7755383429480805E-2</c:v>
                </c:pt>
                <c:pt idx="940">
                  <c:v>1.7667756614282871E-2</c:v>
                </c:pt>
                <c:pt idx="941">
                  <c:v>1.7569176447185201E-2</c:v>
                </c:pt>
                <c:pt idx="942">
                  <c:v>1.7459642928187784E-2</c:v>
                </c:pt>
                <c:pt idx="943">
                  <c:v>1.7339156057290632E-2</c:v>
                </c:pt>
                <c:pt idx="944">
                  <c:v>1.7240575890192959E-2</c:v>
                </c:pt>
                <c:pt idx="945">
                  <c:v>1.7131042371195546E-2</c:v>
                </c:pt>
                <c:pt idx="946">
                  <c:v>1.7032462204097872E-2</c:v>
                </c:pt>
                <c:pt idx="947">
                  <c:v>1.6911975333200716E-2</c:v>
                </c:pt>
                <c:pt idx="948">
                  <c:v>1.679148846230356E-2</c:v>
                </c:pt>
                <c:pt idx="949">
                  <c:v>1.6681954943306147E-2</c:v>
                </c:pt>
                <c:pt idx="950">
                  <c:v>1.6594328128108217E-2</c:v>
                </c:pt>
                <c:pt idx="951">
                  <c:v>1.6517654664810026E-2</c:v>
                </c:pt>
                <c:pt idx="952">
                  <c:v>1.6462887905311318E-2</c:v>
                </c:pt>
                <c:pt idx="953">
                  <c:v>1.6408121145812613E-2</c:v>
                </c:pt>
                <c:pt idx="954">
                  <c:v>1.6375261090113388E-2</c:v>
                </c:pt>
                <c:pt idx="955">
                  <c:v>1.6353354386313905E-2</c:v>
                </c:pt>
                <c:pt idx="956">
                  <c:v>1.6331447682514422E-2</c:v>
                </c:pt>
                <c:pt idx="957">
                  <c:v>1.6320494330614683E-2</c:v>
                </c:pt>
                <c:pt idx="958">
                  <c:v>1.630954097871494E-2</c:v>
                </c:pt>
                <c:pt idx="959">
                  <c:v>1.6276680923015714E-2</c:v>
                </c:pt>
                <c:pt idx="960">
                  <c:v>1.6232867515416749E-2</c:v>
                </c:pt>
                <c:pt idx="961">
                  <c:v>1.6189054107817784E-2</c:v>
                </c:pt>
                <c:pt idx="962">
                  <c:v>1.6134287348319079E-2</c:v>
                </c:pt>
                <c:pt idx="963">
                  <c:v>1.609047394072011E-2</c:v>
                </c:pt>
                <c:pt idx="964">
                  <c:v>1.6068567236920631E-2</c:v>
                </c:pt>
                <c:pt idx="965">
                  <c:v>1.6079520588820371E-2</c:v>
                </c:pt>
                <c:pt idx="966">
                  <c:v>1.6101427292619853E-2</c:v>
                </c:pt>
                <c:pt idx="967">
                  <c:v>1.6123333996419336E-2</c:v>
                </c:pt>
                <c:pt idx="968">
                  <c:v>1.6167147404018301E-2</c:v>
                </c:pt>
                <c:pt idx="969">
                  <c:v>1.6254774219216235E-2</c:v>
                </c:pt>
                <c:pt idx="970">
                  <c:v>1.6364307738213648E-2</c:v>
                </c:pt>
                <c:pt idx="971">
                  <c:v>1.6484794609110801E-2</c:v>
                </c:pt>
                <c:pt idx="972">
                  <c:v>1.6605281480007957E-2</c:v>
                </c:pt>
                <c:pt idx="973">
                  <c:v>1.6725768350905112E-2</c:v>
                </c:pt>
                <c:pt idx="974">
                  <c:v>1.6846255221802268E-2</c:v>
                </c:pt>
                <c:pt idx="975">
                  <c:v>1.6966742092699424E-2</c:v>
                </c:pt>
                <c:pt idx="976">
                  <c:v>1.7087228963596577E-2</c:v>
                </c:pt>
                <c:pt idx="977">
                  <c:v>1.7218669186393476E-2</c:v>
                </c:pt>
                <c:pt idx="978">
                  <c:v>1.7328202705390892E-2</c:v>
                </c:pt>
                <c:pt idx="979">
                  <c:v>1.7426782872488562E-2</c:v>
                </c:pt>
                <c:pt idx="980">
                  <c:v>1.7525363039586236E-2</c:v>
                </c:pt>
                <c:pt idx="981">
                  <c:v>1.7634896558583649E-2</c:v>
                </c:pt>
                <c:pt idx="982">
                  <c:v>1.7766336781380544E-2</c:v>
                </c:pt>
                <c:pt idx="983">
                  <c:v>1.7908730356077183E-2</c:v>
                </c:pt>
                <c:pt idx="984">
                  <c:v>1.8073030634573307E-2</c:v>
                </c:pt>
                <c:pt idx="985">
                  <c:v>1.8270190968768651E-2</c:v>
                </c:pt>
                <c:pt idx="986">
                  <c:v>1.8478304654863737E-2</c:v>
                </c:pt>
                <c:pt idx="987">
                  <c:v>1.8686418340958823E-2</c:v>
                </c:pt>
                <c:pt idx="988">
                  <c:v>1.8872625323254427E-2</c:v>
                </c:pt>
                <c:pt idx="989">
                  <c:v>1.9036925601750548E-2</c:v>
                </c:pt>
                <c:pt idx="990">
                  <c:v>1.919027252834693E-2</c:v>
                </c:pt>
                <c:pt idx="991">
                  <c:v>1.9343619454943305E-2</c:v>
                </c:pt>
                <c:pt idx="992">
                  <c:v>1.9486013029639947E-2</c:v>
                </c:pt>
                <c:pt idx="993">
                  <c:v>1.9650313308136068E-2</c:v>
                </c:pt>
                <c:pt idx="994">
                  <c:v>1.9803660234732446E-2</c:v>
                </c:pt>
                <c:pt idx="995">
                  <c:v>1.9967960513228567E-2</c:v>
                </c:pt>
                <c:pt idx="996">
                  <c:v>2.0110354087925206E-2</c:v>
                </c:pt>
                <c:pt idx="997">
                  <c:v>2.0263701014521584E-2</c:v>
                </c:pt>
                <c:pt idx="998">
                  <c:v>2.0406094589218222E-2</c:v>
                </c:pt>
                <c:pt idx="999">
                  <c:v>2.0548488163914861E-2</c:v>
                </c:pt>
                <c:pt idx="1000">
                  <c:v>2.067992838671176E-2</c:v>
                </c:pt>
                <c:pt idx="1001">
                  <c:v>2.0800415257608913E-2</c:v>
                </c:pt>
                <c:pt idx="1002">
                  <c:v>2.0898995424706586E-2</c:v>
                </c:pt>
                <c:pt idx="1003">
                  <c:v>2.0986622239904516E-2</c:v>
                </c:pt>
                <c:pt idx="1004">
                  <c:v>2.1063295703202707E-2</c:v>
                </c:pt>
                <c:pt idx="1005">
                  <c:v>2.1150922518400637E-2</c:v>
                </c:pt>
                <c:pt idx="1006">
                  <c:v>2.1216642629799085E-2</c:v>
                </c:pt>
                <c:pt idx="1007">
                  <c:v>2.1249502685498311E-2</c:v>
                </c:pt>
                <c:pt idx="1008">
                  <c:v>2.1271409389297793E-2</c:v>
                </c:pt>
                <c:pt idx="1009">
                  <c:v>2.1304269444997016E-2</c:v>
                </c:pt>
                <c:pt idx="1010">
                  <c:v>2.1337129500696241E-2</c:v>
                </c:pt>
                <c:pt idx="1011">
                  <c:v>2.1348082852595984E-2</c:v>
                </c:pt>
                <c:pt idx="1012">
                  <c:v>2.1359036204495724E-2</c:v>
                </c:pt>
                <c:pt idx="1013">
                  <c:v>2.1348082852595984E-2</c:v>
                </c:pt>
                <c:pt idx="1014">
                  <c:v>2.1315222796896759E-2</c:v>
                </c:pt>
                <c:pt idx="1015">
                  <c:v>2.126045603739805E-2</c:v>
                </c:pt>
                <c:pt idx="1016">
                  <c:v>2.1227595981698828E-2</c:v>
                </c:pt>
                <c:pt idx="1017">
                  <c:v>2.118378257409986E-2</c:v>
                </c:pt>
                <c:pt idx="1018">
                  <c:v>2.1139969166500898E-2</c:v>
                </c:pt>
                <c:pt idx="1019">
                  <c:v>2.1074249055102447E-2</c:v>
                </c:pt>
                <c:pt idx="1020">
                  <c:v>2.0986622239904516E-2</c:v>
                </c:pt>
                <c:pt idx="1021">
                  <c:v>2.0898995424706586E-2</c:v>
                </c:pt>
                <c:pt idx="1022">
                  <c:v>2.0800415257608913E-2</c:v>
                </c:pt>
                <c:pt idx="1023">
                  <c:v>2.067992838671176E-2</c:v>
                </c:pt>
                <c:pt idx="1024">
                  <c:v>2.0526581460115378E-2</c:v>
                </c:pt>
                <c:pt idx="1025">
                  <c:v>2.0351327829719514E-2</c:v>
                </c:pt>
                <c:pt idx="1026">
                  <c:v>2.0154167495524171E-2</c:v>
                </c:pt>
                <c:pt idx="1027">
                  <c:v>1.9946053809429085E-2</c:v>
                </c:pt>
                <c:pt idx="1028">
                  <c:v>1.9748893475233741E-2</c:v>
                </c:pt>
                <c:pt idx="1029">
                  <c:v>1.9540779789138655E-2</c:v>
                </c:pt>
                <c:pt idx="1030">
                  <c:v>1.9310759399244082E-2</c:v>
                </c:pt>
                <c:pt idx="1031">
                  <c:v>1.9069785657449771E-2</c:v>
                </c:pt>
                <c:pt idx="1032">
                  <c:v>1.8828811915655462E-2</c:v>
                </c:pt>
                <c:pt idx="1033">
                  <c:v>1.858783817386115E-2</c:v>
                </c:pt>
                <c:pt idx="1034">
                  <c:v>1.8368771135866324E-2</c:v>
                </c:pt>
                <c:pt idx="1035">
                  <c:v>1.8171610801670977E-2</c:v>
                </c:pt>
                <c:pt idx="1036">
                  <c:v>1.7974450467475634E-2</c:v>
                </c:pt>
                <c:pt idx="1037">
                  <c:v>1.7755383429480805E-2</c:v>
                </c:pt>
                <c:pt idx="1038">
                  <c:v>1.7503456335786753E-2</c:v>
                </c:pt>
                <c:pt idx="1039">
                  <c:v>1.7240575890192959E-2</c:v>
                </c:pt>
                <c:pt idx="1040">
                  <c:v>1.6988648796498907E-2</c:v>
                </c:pt>
                <c:pt idx="1041">
                  <c:v>1.6758628406604338E-2</c:v>
                </c:pt>
                <c:pt idx="1042">
                  <c:v>1.6539561368609509E-2</c:v>
                </c:pt>
                <c:pt idx="1043">
                  <c:v>1.6342401034414162E-2</c:v>
                </c:pt>
                <c:pt idx="1044">
                  <c:v>1.6189054107817784E-2</c:v>
                </c:pt>
                <c:pt idx="1045">
                  <c:v>1.6057613885020888E-2</c:v>
                </c:pt>
                <c:pt idx="1046">
                  <c:v>1.5959033717923215E-2</c:v>
                </c:pt>
                <c:pt idx="1047">
                  <c:v>1.5882360254625028E-2</c:v>
                </c:pt>
                <c:pt idx="1048">
                  <c:v>1.5827593495126319E-2</c:v>
                </c:pt>
                <c:pt idx="1049">
                  <c:v>1.5718059976128903E-2</c:v>
                </c:pt>
                <c:pt idx="1050">
                  <c:v>1.5564713049532525E-2</c:v>
                </c:pt>
                <c:pt idx="1051">
                  <c:v>1.5400412771036404E-2</c:v>
                </c:pt>
                <c:pt idx="1052">
                  <c:v>1.5236112492540284E-2</c:v>
                </c:pt>
                <c:pt idx="1053">
                  <c:v>1.5104672269743387E-2</c:v>
                </c:pt>
                <c:pt idx="1054">
                  <c:v>1.4995138750745974E-2</c:v>
                </c:pt>
                <c:pt idx="1055">
                  <c:v>1.4940371991247264E-2</c:v>
                </c:pt>
                <c:pt idx="1056">
                  <c:v>1.4918465287447783E-2</c:v>
                </c:pt>
                <c:pt idx="1057">
                  <c:v>1.4929418639347524E-2</c:v>
                </c:pt>
                <c:pt idx="1058">
                  <c:v>1.4962278695046748E-2</c:v>
                </c:pt>
                <c:pt idx="1059">
                  <c:v>1.5038952158344937E-2</c:v>
                </c:pt>
                <c:pt idx="1060">
                  <c:v>1.5126578973542868E-2</c:v>
                </c:pt>
                <c:pt idx="1061">
                  <c:v>1.5192299084941317E-2</c:v>
                </c:pt>
                <c:pt idx="1062">
                  <c:v>1.52142057887408E-2</c:v>
                </c:pt>
                <c:pt idx="1063">
                  <c:v>1.5203252436841059E-2</c:v>
                </c:pt>
                <c:pt idx="1064">
                  <c:v>1.52142057887408E-2</c:v>
                </c:pt>
                <c:pt idx="1065">
                  <c:v>1.5258019196339765E-2</c:v>
                </c:pt>
                <c:pt idx="1066">
                  <c:v>1.5323739307738215E-2</c:v>
                </c:pt>
                <c:pt idx="1067">
                  <c:v>1.5422319474835888E-2</c:v>
                </c:pt>
                <c:pt idx="1068">
                  <c:v>1.5564713049532525E-2</c:v>
                </c:pt>
                <c:pt idx="1069">
                  <c:v>1.5729013328028646E-2</c:v>
                </c:pt>
                <c:pt idx="1070">
                  <c:v>1.5948080366023475E-2</c:v>
                </c:pt>
                <c:pt idx="1071">
                  <c:v>1.621096081161727E-2</c:v>
                </c:pt>
                <c:pt idx="1072">
                  <c:v>1.6473841257211061E-2</c:v>
                </c:pt>
                <c:pt idx="1073">
                  <c:v>1.670386164710563E-2</c:v>
                </c:pt>
                <c:pt idx="1074">
                  <c:v>1.6901021981300973E-2</c:v>
                </c:pt>
                <c:pt idx="1075">
                  <c:v>1.7054368907897355E-2</c:v>
                </c:pt>
                <c:pt idx="1076">
                  <c:v>1.7196762482593993E-2</c:v>
                </c:pt>
                <c:pt idx="1077">
                  <c:v>1.7339156057290632E-2</c:v>
                </c:pt>
                <c:pt idx="1078">
                  <c:v>1.7514409687686496E-2</c:v>
                </c:pt>
                <c:pt idx="1079">
                  <c:v>1.77006166699821E-2</c:v>
                </c:pt>
                <c:pt idx="1080">
                  <c:v>1.7919683707976926E-2</c:v>
                </c:pt>
                <c:pt idx="1081">
                  <c:v>1.8171610801670977E-2</c:v>
                </c:pt>
                <c:pt idx="1082">
                  <c:v>1.8467351302963994E-2</c:v>
                </c:pt>
                <c:pt idx="1083">
                  <c:v>1.879595185995624E-2</c:v>
                </c:pt>
                <c:pt idx="1084">
                  <c:v>1.9124552416948479E-2</c:v>
                </c:pt>
                <c:pt idx="1085">
                  <c:v>1.9464106325840464E-2</c:v>
                </c:pt>
                <c:pt idx="1086">
                  <c:v>1.9814613586632186E-2</c:v>
                </c:pt>
                <c:pt idx="1087">
                  <c:v>2.0132260791724688E-2</c:v>
                </c:pt>
                <c:pt idx="1088">
                  <c:v>2.0428001293017705E-2</c:v>
                </c:pt>
                <c:pt idx="1089">
                  <c:v>2.0756601850009947E-2</c:v>
                </c:pt>
                <c:pt idx="1090">
                  <c:v>2.1063295703202707E-2</c:v>
                </c:pt>
                <c:pt idx="1091">
                  <c:v>2.1326176148796502E-2</c:v>
                </c:pt>
                <c:pt idx="1092">
                  <c:v>2.1589056594390293E-2</c:v>
                </c:pt>
                <c:pt idx="1093">
                  <c:v>2.1830030336184605E-2</c:v>
                </c:pt>
                <c:pt idx="1094">
                  <c:v>2.2071004077978917E-2</c:v>
                </c:pt>
                <c:pt idx="1095">
                  <c:v>2.2290071115973743E-2</c:v>
                </c:pt>
                <c:pt idx="1096">
                  <c:v>2.2487231450169086E-2</c:v>
                </c:pt>
                <c:pt idx="1097">
                  <c:v>2.267343843246469E-2</c:v>
                </c:pt>
                <c:pt idx="1098">
                  <c:v>2.2859645414760297E-2</c:v>
                </c:pt>
                <c:pt idx="1099">
                  <c:v>2.3133479212253831E-2</c:v>
                </c:pt>
                <c:pt idx="1100">
                  <c:v>2.3462079769246073E-2</c:v>
                </c:pt>
                <c:pt idx="1101">
                  <c:v>2.3714006862940125E-2</c:v>
                </c:pt>
                <c:pt idx="1102">
                  <c:v>2.3845447085737024E-2</c:v>
                </c:pt>
                <c:pt idx="1103">
                  <c:v>2.3911167197135468E-2</c:v>
                </c:pt>
                <c:pt idx="1104">
                  <c:v>2.3933073900934954E-2</c:v>
                </c:pt>
                <c:pt idx="1105">
                  <c:v>2.3922120549035208E-2</c:v>
                </c:pt>
                <c:pt idx="1106">
                  <c:v>2.3856400437636763E-2</c:v>
                </c:pt>
                <c:pt idx="1107">
                  <c:v>2.3768773622438833E-2</c:v>
                </c:pt>
                <c:pt idx="1108">
                  <c:v>2.3637333399641934E-2</c:v>
                </c:pt>
                <c:pt idx="1109">
                  <c:v>2.3483986473045556E-2</c:v>
                </c:pt>
                <c:pt idx="1110">
                  <c:v>2.3374452954048143E-2</c:v>
                </c:pt>
                <c:pt idx="1111">
                  <c:v>2.3385406305947883E-2</c:v>
                </c:pt>
                <c:pt idx="1112">
                  <c:v>2.3516846528744778E-2</c:v>
                </c:pt>
                <c:pt idx="1113">
                  <c:v>2.3571613288243486E-2</c:v>
                </c:pt>
                <c:pt idx="1114">
                  <c:v>2.3473033121145816E-2</c:v>
                </c:pt>
                <c:pt idx="1115">
                  <c:v>2.327587278695047E-2</c:v>
                </c:pt>
                <c:pt idx="1116">
                  <c:v>2.3023945693256418E-2</c:v>
                </c:pt>
                <c:pt idx="1117">
                  <c:v>2.2695345136264172E-2</c:v>
                </c:pt>
                <c:pt idx="1118">
                  <c:v>2.2322931171672965E-2</c:v>
                </c:pt>
                <c:pt idx="1119">
                  <c:v>2.19614705589815E-2</c:v>
                </c:pt>
                <c:pt idx="1120">
                  <c:v>2.1589056594390293E-2</c:v>
                </c:pt>
                <c:pt idx="1121">
                  <c:v>2.1161875870300381E-2</c:v>
                </c:pt>
                <c:pt idx="1122">
                  <c:v>2.0712788442410982E-2</c:v>
                </c:pt>
                <c:pt idx="1123">
                  <c:v>2.0318467774020292E-2</c:v>
                </c:pt>
                <c:pt idx="1124">
                  <c:v>1.9946053809429085E-2</c:v>
                </c:pt>
                <c:pt idx="1125">
                  <c:v>1.9507919733439426E-2</c:v>
                </c:pt>
                <c:pt idx="1126">
                  <c:v>1.8960252138452358E-2</c:v>
                </c:pt>
                <c:pt idx="1127">
                  <c:v>1.8401631191565546E-2</c:v>
                </c:pt>
                <c:pt idx="1128">
                  <c:v>1.7853963596578475E-2</c:v>
                </c:pt>
                <c:pt idx="1129">
                  <c:v>1.7328202705390892E-2</c:v>
                </c:pt>
                <c:pt idx="1130">
                  <c:v>1.679148846230356E-2</c:v>
                </c:pt>
                <c:pt idx="1131">
                  <c:v>1.6221914163517009E-2</c:v>
                </c:pt>
                <c:pt idx="1132">
                  <c:v>1.5575666401432266E-2</c:v>
                </c:pt>
                <c:pt idx="1133">
                  <c:v>1.4918465287447783E-2</c:v>
                </c:pt>
                <c:pt idx="1134">
                  <c:v>1.427221752536304E-2</c:v>
                </c:pt>
                <c:pt idx="1135">
                  <c:v>1.356024965187985E-2</c:v>
                </c:pt>
                <c:pt idx="1136">
                  <c:v>1.2694934851800279E-2</c:v>
                </c:pt>
                <c:pt idx="1137">
                  <c:v>1.1796759996021484E-2</c:v>
                </c:pt>
                <c:pt idx="1138">
                  <c:v>1.1008118659240104E-2</c:v>
                </c:pt>
                <c:pt idx="1139">
                  <c:v>1.0230430674358464E-2</c:v>
                </c:pt>
                <c:pt idx="1140">
                  <c:v>9.2555823552814796E-3</c:v>
                </c:pt>
                <c:pt idx="1141">
                  <c:v>8.1054804058086349E-3</c:v>
                </c:pt>
                <c:pt idx="1142">
                  <c:v>7.0101452158344941E-3</c:v>
                </c:pt>
                <c:pt idx="1143">
                  <c:v>6.0572036005569927E-3</c:v>
                </c:pt>
                <c:pt idx="1144">
                  <c:v>5.2904689675750951E-3</c:v>
                </c:pt>
                <c:pt idx="1145">
                  <c:v>4.7647080763875077E-3</c:v>
                </c:pt>
                <c:pt idx="1146">
                  <c:v>4.3922941117963002E-3</c:v>
                </c:pt>
                <c:pt idx="1147">
                  <c:v>4.1403670181022478E-3</c:v>
                </c:pt>
                <c:pt idx="1148">
                  <c:v>4.1403670181022478E-3</c:v>
                </c:pt>
                <c:pt idx="1149">
                  <c:v>4.3375273522975929E-3</c:v>
                </c:pt>
                <c:pt idx="1150">
                  <c:v>4.2937139446986277E-3</c:v>
                </c:pt>
                <c:pt idx="1151">
                  <c:v>3.7022329421125925E-3</c:v>
                </c:pt>
                <c:pt idx="1152">
                  <c:v>2.7273846230356077E-3</c:v>
                </c:pt>
                <c:pt idx="1153">
                  <c:v>1.9935100457529344E-3</c:v>
                </c:pt>
                <c:pt idx="1154">
                  <c:v>1.927789934354486E-3</c:v>
                </c:pt>
                <c:pt idx="1155">
                  <c:v>2.464504177441814E-3</c:v>
                </c:pt>
                <c:pt idx="1156">
                  <c:v>3.6474661826138852E-3</c:v>
                </c:pt>
                <c:pt idx="1157">
                  <c:v>5.7724164511637165E-3</c:v>
                </c:pt>
                <c:pt idx="1158">
                  <c:v>9.3103491147801878E-3</c:v>
                </c:pt>
                <c:pt idx="1159">
                  <c:v>1.4995138750745974E-2</c:v>
                </c:pt>
                <c:pt idx="1160">
                  <c:v>2.3210152675552022E-2</c:v>
                </c:pt>
                <c:pt idx="1161">
                  <c:v>3.4700218818380743E-2</c:v>
                </c:pt>
                <c:pt idx="1162">
                  <c:v>5.1064526556594395E-2</c:v>
                </c:pt>
                <c:pt idx="1163">
                  <c:v>7.3453177839665804E-2</c:v>
                </c:pt>
                <c:pt idx="1164">
                  <c:v>0.10208523970558983</c:v>
                </c:pt>
                <c:pt idx="1165">
                  <c:v>0.1363144643922817</c:v>
                </c:pt>
                <c:pt idx="1166">
                  <c:v>0.1749469365426696</c:v>
                </c:pt>
                <c:pt idx="1167">
                  <c:v>0.2154524318679133</c:v>
                </c:pt>
                <c:pt idx="1168">
                  <c:v>0.25431492440819575</c:v>
                </c:pt>
                <c:pt idx="1169">
                  <c:v>0.29035145215834496</c:v>
                </c:pt>
                <c:pt idx="1170">
                  <c:v>0.32331008802466682</c:v>
                </c:pt>
                <c:pt idx="1171">
                  <c:v>0.34914904515615675</c:v>
                </c:pt>
                <c:pt idx="1172">
                  <c:v>0.36498759200318287</c:v>
                </c:pt>
                <c:pt idx="1173">
                  <c:v>0.37102288889994034</c:v>
                </c:pt>
                <c:pt idx="1174">
                  <c:v>0.36884317187189181</c:v>
                </c:pt>
                <c:pt idx="1175">
                  <c:v>0.35949996270141238</c:v>
                </c:pt>
                <c:pt idx="1176">
                  <c:v>0.34412145663417548</c:v>
                </c:pt>
                <c:pt idx="1177">
                  <c:v>0.32495309080962803</c:v>
                </c:pt>
                <c:pt idx="1178">
                  <c:v>0.30428411577481601</c:v>
                </c:pt>
                <c:pt idx="1179">
                  <c:v>0.28223501840063658</c:v>
                </c:pt>
                <c:pt idx="1180">
                  <c:v>0.25918916600358066</c:v>
                </c:pt>
                <c:pt idx="1181">
                  <c:v>0.23807110354087926</c:v>
                </c:pt>
                <c:pt idx="1182">
                  <c:v>0.21999807290630596</c:v>
                </c:pt>
                <c:pt idx="1183">
                  <c:v>0.20245080316292025</c:v>
                </c:pt>
                <c:pt idx="1184">
                  <c:v>0.18507878704993039</c:v>
                </c:pt>
                <c:pt idx="1185">
                  <c:v>0.16836397205092501</c:v>
                </c:pt>
                <c:pt idx="1186">
                  <c:v>0.15291974587228965</c:v>
                </c:pt>
                <c:pt idx="1187">
                  <c:v>0.13842846130893177</c:v>
                </c:pt>
                <c:pt idx="1188">
                  <c:v>0.12435340411776409</c:v>
                </c:pt>
                <c:pt idx="1189">
                  <c:v>0.1115270290431669</c:v>
                </c:pt>
                <c:pt idx="1190">
                  <c:v>0.10023412323453351</c:v>
                </c:pt>
                <c:pt idx="1191">
                  <c:v>8.9981785856375576E-2</c:v>
                </c:pt>
                <c:pt idx="1192">
                  <c:v>8.1164337577083745E-2</c:v>
                </c:pt>
                <c:pt idx="1193">
                  <c:v>7.4417072806843051E-2</c:v>
                </c:pt>
                <c:pt idx="1194">
                  <c:v>7.0046685398846245E-2</c:v>
                </c:pt>
                <c:pt idx="1195">
                  <c:v>6.7286440720111404E-2</c:v>
                </c:pt>
                <c:pt idx="1196">
                  <c:v>6.4657636264173465E-2</c:v>
                </c:pt>
                <c:pt idx="1197">
                  <c:v>6.2488872588024665E-2</c:v>
                </c:pt>
                <c:pt idx="1198">
                  <c:v>6.1481164213248458E-2</c:v>
                </c:pt>
                <c:pt idx="1199">
                  <c:v>6.0966356673960616E-2</c:v>
                </c:pt>
                <c:pt idx="1200">
                  <c:v>6.0111995225780784E-2</c:v>
                </c:pt>
                <c:pt idx="1201">
                  <c:v>5.9235727073801481E-2</c:v>
                </c:pt>
                <c:pt idx="1202">
                  <c:v>5.8852359757310527E-2</c:v>
                </c:pt>
                <c:pt idx="1203">
                  <c:v>5.9378120648498116E-2</c:v>
                </c:pt>
                <c:pt idx="1204">
                  <c:v>6.0944449970161137E-2</c:v>
                </c:pt>
                <c:pt idx="1205">
                  <c:v>6.3595161129898548E-2</c:v>
                </c:pt>
                <c:pt idx="1206">
                  <c:v>6.699070021881838E-2</c:v>
                </c:pt>
                <c:pt idx="1207">
                  <c:v>6.9915245176049329E-2</c:v>
                </c:pt>
                <c:pt idx="1208">
                  <c:v>7.1985428685100467E-2</c:v>
                </c:pt>
                <c:pt idx="1209">
                  <c:v>7.4537559677740201E-2</c:v>
                </c:pt>
                <c:pt idx="1210">
                  <c:v>7.8108352397055894E-2</c:v>
                </c:pt>
                <c:pt idx="1211">
                  <c:v>8.2018699025263583E-2</c:v>
                </c:pt>
                <c:pt idx="1212">
                  <c:v>8.5589491744579277E-2</c:v>
                </c:pt>
                <c:pt idx="1213">
                  <c:v>8.9226004575293422E-2</c:v>
                </c:pt>
                <c:pt idx="1214">
                  <c:v>9.3202071314899548E-2</c:v>
                </c:pt>
                <c:pt idx="1215">
                  <c:v>9.9138788044559376E-2</c:v>
                </c:pt>
                <c:pt idx="1216">
                  <c:v>0.10945684553411579</c:v>
                </c:pt>
                <c:pt idx="1217">
                  <c:v>0.12381668987467676</c:v>
                </c:pt>
                <c:pt idx="1218">
                  <c:v>0.13952379649890589</c:v>
                </c:pt>
                <c:pt idx="1219">
                  <c:v>0.15376315396856974</c:v>
                </c:pt>
                <c:pt idx="1220">
                  <c:v>0.16499033966580465</c:v>
                </c:pt>
                <c:pt idx="1221">
                  <c:v>0.17202239158543864</c:v>
                </c:pt>
                <c:pt idx="1222">
                  <c:v>0.17385160135269545</c:v>
                </c:pt>
                <c:pt idx="1223">
                  <c:v>0.17020413517008157</c:v>
                </c:pt>
                <c:pt idx="1224">
                  <c:v>0.16189054107817782</c:v>
                </c:pt>
                <c:pt idx="1225">
                  <c:v>0.15072907549234138</c:v>
                </c:pt>
                <c:pt idx="1226">
                  <c:v>0.13907470907101652</c:v>
                </c:pt>
                <c:pt idx="1227">
                  <c:v>0.13077206833101254</c:v>
                </c:pt>
                <c:pt idx="1228">
                  <c:v>0.1276941764471852</c:v>
                </c:pt>
                <c:pt idx="1229">
                  <c:v>0.12818707728267356</c:v>
                </c:pt>
                <c:pt idx="1230">
                  <c:v>0.13007105380942907</c:v>
                </c:pt>
                <c:pt idx="1231">
                  <c:v>0.13107876218420531</c:v>
                </c:pt>
                <c:pt idx="1232">
                  <c:v>0.12991770688283269</c:v>
                </c:pt>
                <c:pt idx="1233">
                  <c:v>0.12601831360652477</c:v>
                </c:pt>
                <c:pt idx="1234">
                  <c:v>0.11934772229958227</c:v>
                </c:pt>
                <c:pt idx="1235">
                  <c:v>0.11049741396459122</c:v>
                </c:pt>
                <c:pt idx="1236">
                  <c:v>0.10020126317883431</c:v>
                </c:pt>
                <c:pt idx="1237">
                  <c:v>8.9412211557589022E-2</c:v>
                </c:pt>
                <c:pt idx="1238">
                  <c:v>7.9203687587030044E-2</c:v>
                </c:pt>
                <c:pt idx="1239">
                  <c:v>7.0473866122936143E-2</c:v>
                </c:pt>
                <c:pt idx="1240">
                  <c:v>6.352944101850011E-2</c:v>
                </c:pt>
                <c:pt idx="1241">
                  <c:v>5.8490899144619066E-2</c:v>
                </c:pt>
                <c:pt idx="1242">
                  <c:v>5.5095360055699226E-2</c:v>
                </c:pt>
                <c:pt idx="1243">
                  <c:v>5.2346068728864138E-2</c:v>
                </c:pt>
                <c:pt idx="1244">
                  <c:v>4.9936331310921026E-2</c:v>
                </c:pt>
                <c:pt idx="1245">
                  <c:v>4.8074261487964988E-2</c:v>
                </c:pt>
                <c:pt idx="1246">
                  <c:v>4.6661279092898349E-2</c:v>
                </c:pt>
                <c:pt idx="1247">
                  <c:v>4.5522130495325247E-2</c:v>
                </c:pt>
                <c:pt idx="1248">
                  <c:v>4.4580142231947485E-2</c:v>
                </c:pt>
                <c:pt idx="1249">
                  <c:v>4.3791500895166105E-2</c:v>
                </c:pt>
                <c:pt idx="1250">
                  <c:v>4.3221926596379558E-2</c:v>
                </c:pt>
                <c:pt idx="1251">
                  <c:v>4.2882372687487569E-2</c:v>
                </c:pt>
                <c:pt idx="1252">
                  <c:v>4.2597585538094292E-2</c:v>
                </c:pt>
                <c:pt idx="1253">
                  <c:v>4.2334705092500494E-2</c:v>
                </c:pt>
                <c:pt idx="1254">
                  <c:v>4.225803162920231E-2</c:v>
                </c:pt>
                <c:pt idx="1255">
                  <c:v>4.2411378555798684E-2</c:v>
                </c:pt>
                <c:pt idx="1256">
                  <c:v>4.2750932464690673E-2</c:v>
                </c:pt>
                <c:pt idx="1257">
                  <c:v>4.3309553411577481E-2</c:v>
                </c:pt>
                <c:pt idx="1258">
                  <c:v>4.4131054804058087E-2</c:v>
                </c:pt>
                <c:pt idx="1259">
                  <c:v>4.523734334593197E-2</c:v>
                </c:pt>
                <c:pt idx="1260">
                  <c:v>4.6989879649890591E-2</c:v>
                </c:pt>
                <c:pt idx="1261">
                  <c:v>5.0177305052715337E-2</c:v>
                </c:pt>
                <c:pt idx="1262">
                  <c:v>5.4657225979709574E-2</c:v>
                </c:pt>
                <c:pt idx="1263">
                  <c:v>6.0177715337179236E-2</c:v>
                </c:pt>
                <c:pt idx="1264">
                  <c:v>6.6574472846628208E-2</c:v>
                </c:pt>
                <c:pt idx="1265">
                  <c:v>7.3946078675154167E-2</c:v>
                </c:pt>
                <c:pt idx="1266">
                  <c:v>8.2259672767057895E-2</c:v>
                </c:pt>
                <c:pt idx="1267">
                  <c:v>9.0989494231151796E-2</c:v>
                </c:pt>
                <c:pt idx="1268">
                  <c:v>9.952215536105033E-2</c:v>
                </c:pt>
                <c:pt idx="1269">
                  <c:v>0.10764954247065846</c:v>
                </c:pt>
                <c:pt idx="1270">
                  <c:v>0.11514163517008157</c:v>
                </c:pt>
                <c:pt idx="1271">
                  <c:v>0.12004873682116571</c:v>
                </c:pt>
                <c:pt idx="1272">
                  <c:v>0.12166983290232744</c:v>
                </c:pt>
                <c:pt idx="1273">
                  <c:v>0.12043210413765666</c:v>
                </c:pt>
                <c:pt idx="1274">
                  <c:v>0.11595218321066242</c:v>
                </c:pt>
                <c:pt idx="1275">
                  <c:v>0.10854771732643724</c:v>
                </c:pt>
                <c:pt idx="1276">
                  <c:v>9.9259274915456552E-2</c:v>
                </c:pt>
                <c:pt idx="1277">
                  <c:v>8.907265764869704E-2</c:v>
                </c:pt>
                <c:pt idx="1278">
                  <c:v>7.873269345534116E-2</c:v>
                </c:pt>
                <c:pt idx="1279">
                  <c:v>6.8984210264571313E-2</c:v>
                </c:pt>
                <c:pt idx="1280">
                  <c:v>6.023248209667794E-2</c:v>
                </c:pt>
                <c:pt idx="1281">
                  <c:v>5.2970409787149397E-2</c:v>
                </c:pt>
                <c:pt idx="1282">
                  <c:v>4.7187039984085938E-2</c:v>
                </c:pt>
                <c:pt idx="1283">
                  <c:v>4.154606375571912E-2</c:v>
                </c:pt>
                <c:pt idx="1284">
                  <c:v>3.6365128307141441E-2</c:v>
                </c:pt>
                <c:pt idx="1285">
                  <c:v>3.2367154863735828E-2</c:v>
                </c:pt>
                <c:pt idx="1286">
                  <c:v>2.9497376666003581E-2</c:v>
                </c:pt>
                <c:pt idx="1287">
                  <c:v>2.6901432265764868E-2</c:v>
                </c:pt>
                <c:pt idx="1288">
                  <c:v>2.3768773622438833E-2</c:v>
                </c:pt>
                <c:pt idx="1289">
                  <c:v>2.0888042072806843E-2</c:v>
                </c:pt>
                <c:pt idx="1290">
                  <c:v>1.8949298786552615E-2</c:v>
                </c:pt>
                <c:pt idx="1291">
                  <c:v>1.8051123930773825E-2</c:v>
                </c:pt>
                <c:pt idx="1292">
                  <c:v>1.7656803262383131E-2</c:v>
                </c:pt>
                <c:pt idx="1293">
                  <c:v>1.810589069027253E-2</c:v>
                </c:pt>
                <c:pt idx="1294">
                  <c:v>2.0570394867714344E-2</c:v>
                </c:pt>
                <c:pt idx="1295">
                  <c:v>2.5849910483389697E-2</c:v>
                </c:pt>
                <c:pt idx="1296">
                  <c:v>3.4174457927193154E-2</c:v>
                </c:pt>
                <c:pt idx="1297">
                  <c:v>4.4886836085140248E-2</c:v>
                </c:pt>
                <c:pt idx="1298">
                  <c:v>5.656310921026457E-2</c:v>
                </c:pt>
                <c:pt idx="1299">
                  <c:v>6.7286440720111404E-2</c:v>
                </c:pt>
                <c:pt idx="1300">
                  <c:v>7.6180562462701412E-2</c:v>
                </c:pt>
                <c:pt idx="1301">
                  <c:v>8.4077929182414954E-2</c:v>
                </c:pt>
                <c:pt idx="1302">
                  <c:v>9.084710065645514E-2</c:v>
                </c:pt>
                <c:pt idx="1303">
                  <c:v>9.5699435548040584E-2</c:v>
                </c:pt>
                <c:pt idx="1304">
                  <c:v>9.782438581659042E-2</c:v>
                </c:pt>
                <c:pt idx="1305">
                  <c:v>9.8229659836880839E-2</c:v>
                </c:pt>
                <c:pt idx="1306">
                  <c:v>0.10057367714342551</c:v>
                </c:pt>
                <c:pt idx="1307">
                  <c:v>0.10797814302765069</c:v>
                </c:pt>
                <c:pt idx="1308">
                  <c:v>0.12199843345931968</c:v>
                </c:pt>
                <c:pt idx="1309">
                  <c:v>0.14220736771434256</c:v>
                </c:pt>
                <c:pt idx="1310">
                  <c:v>0.16505605977720311</c:v>
                </c:pt>
                <c:pt idx="1311">
                  <c:v>0.1867765565943903</c:v>
                </c:pt>
                <c:pt idx="1312">
                  <c:v>0.20535344141635173</c:v>
                </c:pt>
                <c:pt idx="1313">
                  <c:v>0.22025000000000003</c:v>
                </c:pt>
                <c:pt idx="1314">
                  <c:v>0.2295932091704794</c:v>
                </c:pt>
                <c:pt idx="1315">
                  <c:v>0.2310390516212453</c:v>
                </c:pt>
                <c:pt idx="1316">
                  <c:v>0.22384269942311522</c:v>
                </c:pt>
                <c:pt idx="1317">
                  <c:v>0.20976764223194752</c:v>
                </c:pt>
                <c:pt idx="1318">
                  <c:v>0.19271327332405017</c:v>
                </c:pt>
                <c:pt idx="1319">
                  <c:v>0.17574653123135073</c:v>
                </c:pt>
                <c:pt idx="1320">
                  <c:v>0.16089378605530139</c:v>
                </c:pt>
                <c:pt idx="1321">
                  <c:v>0.14852745176049334</c:v>
                </c:pt>
                <c:pt idx="1322">
                  <c:v>0.13715787248856176</c:v>
                </c:pt>
                <c:pt idx="1323">
                  <c:v>0.12660979460911082</c:v>
                </c:pt>
                <c:pt idx="1324">
                  <c:v>0.11785806644121744</c:v>
                </c:pt>
                <c:pt idx="1325">
                  <c:v>0.11164751591406406</c:v>
                </c:pt>
                <c:pt idx="1326">
                  <c:v>0.10699234135667397</c:v>
                </c:pt>
                <c:pt idx="1327">
                  <c:v>0.10300532126516809</c:v>
                </c:pt>
                <c:pt idx="1328">
                  <c:v>9.9478341953451371E-2</c:v>
                </c:pt>
                <c:pt idx="1329">
                  <c:v>9.6236149791127906E-2</c:v>
                </c:pt>
                <c:pt idx="1330">
                  <c:v>9.3234931370598767E-2</c:v>
                </c:pt>
                <c:pt idx="1331">
                  <c:v>9.0792333896956443E-2</c:v>
                </c:pt>
                <c:pt idx="1332">
                  <c:v>8.9445071613288241E-2</c:v>
                </c:pt>
                <c:pt idx="1333">
                  <c:v>8.9521745076586431E-2</c:v>
                </c:pt>
                <c:pt idx="1334">
                  <c:v>9.1022354286851001E-2</c:v>
                </c:pt>
                <c:pt idx="1335">
                  <c:v>9.3618298687089721E-2</c:v>
                </c:pt>
                <c:pt idx="1336">
                  <c:v>9.6542843644320669E-2</c:v>
                </c:pt>
                <c:pt idx="1337">
                  <c:v>9.9127834692659636E-2</c:v>
                </c:pt>
                <c:pt idx="1338">
                  <c:v>0.10101181121941516</c:v>
                </c:pt>
                <c:pt idx="1339">
                  <c:v>0.10182235925999603</c:v>
                </c:pt>
                <c:pt idx="1340">
                  <c:v>0.10134041177640742</c:v>
                </c:pt>
                <c:pt idx="1341">
                  <c:v>9.9774082454744395E-2</c:v>
                </c:pt>
                <c:pt idx="1342">
                  <c:v>9.7594365426695848E-2</c:v>
                </c:pt>
                <c:pt idx="1343">
                  <c:v>9.5458461806246286E-2</c:v>
                </c:pt>
                <c:pt idx="1344">
                  <c:v>9.3892132484583266E-2</c:v>
                </c:pt>
                <c:pt idx="1345">
                  <c:v>9.3114444499701618E-2</c:v>
                </c:pt>
                <c:pt idx="1346">
                  <c:v>9.2950144221205497E-2</c:v>
                </c:pt>
                <c:pt idx="1347">
                  <c:v>9.3180164611100069E-2</c:v>
                </c:pt>
                <c:pt idx="1348">
                  <c:v>9.354162522379153E-2</c:v>
                </c:pt>
                <c:pt idx="1349">
                  <c:v>9.3771645613686103E-2</c:v>
                </c:pt>
                <c:pt idx="1350">
                  <c:v>9.38264123731848E-2</c:v>
                </c:pt>
                <c:pt idx="1351">
                  <c:v>9.3957852595981703E-2</c:v>
                </c:pt>
                <c:pt idx="1352">
                  <c:v>9.4669820469464899E-2</c:v>
                </c:pt>
                <c:pt idx="1353">
                  <c:v>9.6871444201312926E-2</c:v>
                </c:pt>
                <c:pt idx="1354">
                  <c:v>0.10153757211060276</c:v>
                </c:pt>
                <c:pt idx="1355">
                  <c:v>0.10889822458722896</c:v>
                </c:pt>
                <c:pt idx="1356">
                  <c:v>0.11806618012731251</c:v>
                </c:pt>
                <c:pt idx="1357">
                  <c:v>0.12742034264969168</c:v>
                </c:pt>
                <c:pt idx="1358">
                  <c:v>0.13543819624030237</c:v>
                </c:pt>
                <c:pt idx="1359">
                  <c:v>0.14117775263576687</c:v>
                </c:pt>
                <c:pt idx="1360">
                  <c:v>0.14416801770439625</c:v>
                </c:pt>
                <c:pt idx="1361">
                  <c:v>0.14426659787149393</c:v>
                </c:pt>
                <c:pt idx="1362">
                  <c:v>0.14169256017505472</c:v>
                </c:pt>
                <c:pt idx="1363">
                  <c:v>0.13694975880246668</c:v>
                </c:pt>
                <c:pt idx="1364">
                  <c:v>0.13096922866520788</c:v>
                </c:pt>
                <c:pt idx="1365">
                  <c:v>0.12510918539884625</c:v>
                </c:pt>
                <c:pt idx="1366">
                  <c:v>0.12046496419335588</c:v>
                </c:pt>
                <c:pt idx="1367">
                  <c:v>0.11736516560572906</c:v>
                </c:pt>
                <c:pt idx="1368">
                  <c:v>0.11547023572707381</c:v>
                </c:pt>
                <c:pt idx="1369">
                  <c:v>0.1143310871295007</c:v>
                </c:pt>
                <c:pt idx="1370">
                  <c:v>0.1137724661826139</c:v>
                </c:pt>
                <c:pt idx="1371">
                  <c:v>0.11366293266361648</c:v>
                </c:pt>
                <c:pt idx="1372">
                  <c:v>0.11386009299781183</c:v>
                </c:pt>
                <c:pt idx="1373">
                  <c:v>0.11423250696240302</c:v>
                </c:pt>
                <c:pt idx="1374">
                  <c:v>0.11449538740799682</c:v>
                </c:pt>
                <c:pt idx="1375">
                  <c:v>0.1141448801472051</c:v>
                </c:pt>
                <c:pt idx="1376">
                  <c:v>0.11290715138253432</c:v>
                </c:pt>
                <c:pt idx="1377">
                  <c:v>0.11082601452158346</c:v>
                </c:pt>
                <c:pt idx="1378">
                  <c:v>0.10809862989854785</c:v>
                </c:pt>
                <c:pt idx="1379">
                  <c:v>0.10505359807041974</c:v>
                </c:pt>
                <c:pt idx="1380">
                  <c:v>0.10204142629799086</c:v>
                </c:pt>
                <c:pt idx="1381">
                  <c:v>9.9335948378754743E-2</c:v>
                </c:pt>
                <c:pt idx="1382">
                  <c:v>9.7167184702605935E-2</c:v>
                </c:pt>
                <c:pt idx="1383">
                  <c:v>9.5732295603739817E-2</c:v>
                </c:pt>
                <c:pt idx="1384">
                  <c:v>9.5140814601153784E-2</c:v>
                </c:pt>
                <c:pt idx="1385">
                  <c:v>9.5370834991048342E-2</c:v>
                </c:pt>
                <c:pt idx="1386">
                  <c:v>9.6148522975929976E-2</c:v>
                </c:pt>
                <c:pt idx="1387">
                  <c:v>9.7123371295006963E-2</c:v>
                </c:pt>
                <c:pt idx="1388">
                  <c:v>9.80324995026855E-2</c:v>
                </c:pt>
                <c:pt idx="1389">
                  <c:v>9.8755420728068435E-2</c:v>
                </c:pt>
                <c:pt idx="1390">
                  <c:v>9.9138788044559376E-2</c:v>
                </c:pt>
                <c:pt idx="1391">
                  <c:v>9.9127834692659636E-2</c:v>
                </c:pt>
                <c:pt idx="1392">
                  <c:v>9.8755420728068435E-2</c:v>
                </c:pt>
                <c:pt idx="1393">
                  <c:v>9.8174893077382142E-2</c:v>
                </c:pt>
                <c:pt idx="1394">
                  <c:v>9.7758665705191969E-2</c:v>
                </c:pt>
                <c:pt idx="1395">
                  <c:v>9.7890105927988871E-2</c:v>
                </c:pt>
                <c:pt idx="1396">
                  <c:v>9.8810187487567147E-2</c:v>
                </c:pt>
                <c:pt idx="1397">
                  <c:v>0.10038747016112989</c:v>
                </c:pt>
                <c:pt idx="1398">
                  <c:v>0.10229335339168491</c:v>
                </c:pt>
                <c:pt idx="1399">
                  <c:v>0.1041444698627412</c:v>
                </c:pt>
                <c:pt idx="1400">
                  <c:v>0.10562317236920629</c:v>
                </c:pt>
                <c:pt idx="1401">
                  <c:v>0.10669660085538095</c:v>
                </c:pt>
                <c:pt idx="1402">
                  <c:v>0.10747428884026258</c:v>
                </c:pt>
                <c:pt idx="1403">
                  <c:v>0.10805481649094888</c:v>
                </c:pt>
                <c:pt idx="1404">
                  <c:v>0.10851485727073802</c:v>
                </c:pt>
                <c:pt idx="1405">
                  <c:v>0.10897489805052715</c:v>
                </c:pt>
                <c:pt idx="1406">
                  <c:v>0.10966495922021087</c:v>
                </c:pt>
                <c:pt idx="1407">
                  <c:v>0.1108369678734832</c:v>
                </c:pt>
                <c:pt idx="1408">
                  <c:v>0.11252378406604337</c:v>
                </c:pt>
                <c:pt idx="1409">
                  <c:v>0.11451729411179631</c:v>
                </c:pt>
                <c:pt idx="1410">
                  <c:v>0.11653271086134873</c:v>
                </c:pt>
                <c:pt idx="1411">
                  <c:v>0.11843859409190373</c:v>
                </c:pt>
                <c:pt idx="1412">
                  <c:v>0.12034447732245872</c:v>
                </c:pt>
                <c:pt idx="1413">
                  <c:v>0.12249133429480805</c:v>
                </c:pt>
                <c:pt idx="1414">
                  <c:v>0.12514204545454546</c:v>
                </c:pt>
                <c:pt idx="1415">
                  <c:v>0.12843900437636763</c:v>
                </c:pt>
                <c:pt idx="1416">
                  <c:v>0.13261223145016909</c:v>
                </c:pt>
                <c:pt idx="1417">
                  <c:v>0.13788079371394471</c:v>
                </c:pt>
                <c:pt idx="1418">
                  <c:v>0.14445280485378953</c:v>
                </c:pt>
                <c:pt idx="1419">
                  <c:v>0.15248161179629999</c:v>
                </c:pt>
                <c:pt idx="1420">
                  <c:v>0.16208770141237319</c:v>
                </c:pt>
                <c:pt idx="1421">
                  <c:v>0.17331488710960813</c:v>
                </c:pt>
                <c:pt idx="1422">
                  <c:v>0.18613030883230555</c:v>
                </c:pt>
                <c:pt idx="1423">
                  <c:v>0.20041347970956833</c:v>
                </c:pt>
                <c:pt idx="1424">
                  <c:v>0.21594533270340163</c:v>
                </c:pt>
                <c:pt idx="1425">
                  <c:v>0.23230964044161528</c:v>
                </c:pt>
                <c:pt idx="1426">
                  <c:v>0.24882729510642532</c:v>
                </c:pt>
                <c:pt idx="1427">
                  <c:v>0.26477537547244878</c:v>
                </c:pt>
                <c:pt idx="1428">
                  <c:v>0.27961716729659841</c:v>
                </c:pt>
                <c:pt idx="1429">
                  <c:v>0.2930569300775811</c:v>
                </c:pt>
                <c:pt idx="1430">
                  <c:v>0.30502894370399841</c:v>
                </c:pt>
                <c:pt idx="1431">
                  <c:v>0.31562083499104837</c:v>
                </c:pt>
                <c:pt idx="1432">
                  <c:v>0.32483260393873087</c:v>
                </c:pt>
                <c:pt idx="1433">
                  <c:v>0.33247804356475036</c:v>
                </c:pt>
                <c:pt idx="1434">
                  <c:v>0.33825046001591408</c:v>
                </c:pt>
                <c:pt idx="1435">
                  <c:v>0.3419088795504277</c:v>
                </c:pt>
                <c:pt idx="1436">
                  <c:v>0.34338758205689279</c:v>
                </c:pt>
                <c:pt idx="1437">
                  <c:v>0.3427632409986075</c:v>
                </c:pt>
                <c:pt idx="1438">
                  <c:v>0.34011252983887014</c:v>
                </c:pt>
                <c:pt idx="1439">
                  <c:v>0.33563260891187591</c:v>
                </c:pt>
                <c:pt idx="1440">
                  <c:v>0.32961921871891781</c:v>
                </c:pt>
                <c:pt idx="1441">
                  <c:v>0.32251049333598569</c:v>
                </c:pt>
                <c:pt idx="1442">
                  <c:v>0.314788380246668</c:v>
                </c:pt>
                <c:pt idx="1443">
                  <c:v>0.30674861995225783</c:v>
                </c:pt>
                <c:pt idx="1444">
                  <c:v>0.29850074597175252</c:v>
                </c:pt>
                <c:pt idx="1445">
                  <c:v>0.28994617813805451</c:v>
                </c:pt>
                <c:pt idx="1446">
                  <c:v>0.28105205639546449</c:v>
                </c:pt>
                <c:pt idx="1447">
                  <c:v>0.27198268102247863</c:v>
                </c:pt>
                <c:pt idx="1448">
                  <c:v>0.26313237268748757</c:v>
                </c:pt>
                <c:pt idx="1449">
                  <c:v>0.25496117217028053</c:v>
                </c:pt>
                <c:pt idx="1450">
                  <c:v>0.24776481997215041</c:v>
                </c:pt>
                <c:pt idx="1451">
                  <c:v>0.24161998955639549</c:v>
                </c:pt>
                <c:pt idx="1452">
                  <c:v>0.23642810075591805</c:v>
                </c:pt>
                <c:pt idx="1453">
                  <c:v>0.23203580664412177</c:v>
                </c:pt>
                <c:pt idx="1454">
                  <c:v>0.22825690023871095</c:v>
                </c:pt>
                <c:pt idx="1455">
                  <c:v>0.22500375472448778</c:v>
                </c:pt>
                <c:pt idx="1456">
                  <c:v>0.22222160334195346</c:v>
                </c:pt>
                <c:pt idx="1457">
                  <c:v>0.21984472597970958</c:v>
                </c:pt>
                <c:pt idx="1458">
                  <c:v>0.21781835587825743</c:v>
                </c:pt>
                <c:pt idx="1459">
                  <c:v>0.21618630644519593</c:v>
                </c:pt>
                <c:pt idx="1460">
                  <c:v>0.21491571762482595</c:v>
                </c:pt>
                <c:pt idx="1461">
                  <c:v>0.21385324249055104</c:v>
                </c:pt>
                <c:pt idx="1462">
                  <c:v>0.21276886065247663</c:v>
                </c:pt>
                <c:pt idx="1463">
                  <c:v>0.21147636512830714</c:v>
                </c:pt>
                <c:pt idx="1464">
                  <c:v>0.20985526904714544</c:v>
                </c:pt>
                <c:pt idx="1465">
                  <c:v>0.20786175900139248</c:v>
                </c:pt>
                <c:pt idx="1466">
                  <c:v>0.20564918191764472</c:v>
                </c:pt>
                <c:pt idx="1467">
                  <c:v>0.20351327829719515</c:v>
                </c:pt>
                <c:pt idx="1468">
                  <c:v>0.20160739506664016</c:v>
                </c:pt>
                <c:pt idx="1469">
                  <c:v>0.1995591182613885</c:v>
                </c:pt>
                <c:pt idx="1470">
                  <c:v>0.19682078028645314</c:v>
                </c:pt>
                <c:pt idx="1471">
                  <c:v>0.19295424706584446</c:v>
                </c:pt>
                <c:pt idx="1472">
                  <c:v>0.18784998508056497</c:v>
                </c:pt>
                <c:pt idx="1473">
                  <c:v>0.18162848120151184</c:v>
                </c:pt>
                <c:pt idx="1474">
                  <c:v>0.17460738263377762</c:v>
                </c:pt>
                <c:pt idx="1475">
                  <c:v>0.16717005669385321</c:v>
                </c:pt>
                <c:pt idx="1476">
                  <c:v>0.15967796399443007</c:v>
                </c:pt>
                <c:pt idx="1477">
                  <c:v>0.15253637855579869</c:v>
                </c:pt>
                <c:pt idx="1478">
                  <c:v>0.14635868808434455</c:v>
                </c:pt>
                <c:pt idx="1479">
                  <c:v>0.14157207330415755</c:v>
                </c:pt>
                <c:pt idx="1480">
                  <c:v>0.13804509399244083</c:v>
                </c:pt>
                <c:pt idx="1481">
                  <c:v>0.13512054903520987</c:v>
                </c:pt>
                <c:pt idx="1482">
                  <c:v>0.13220695742987867</c:v>
                </c:pt>
                <c:pt idx="1483">
                  <c:v>0.12900857867515417</c:v>
                </c:pt>
                <c:pt idx="1484">
                  <c:v>0.12551445941913666</c:v>
                </c:pt>
                <c:pt idx="1485">
                  <c:v>0.12189985329222201</c:v>
                </c:pt>
                <c:pt idx="1486">
                  <c:v>0.11854812761090115</c:v>
                </c:pt>
                <c:pt idx="1487">
                  <c:v>0.11596313656256217</c:v>
                </c:pt>
                <c:pt idx="1488">
                  <c:v>0.11481303461308932</c:v>
                </c:pt>
                <c:pt idx="1489">
                  <c:v>0.11572216282076785</c:v>
                </c:pt>
                <c:pt idx="1490">
                  <c:v>0.11910674855778795</c:v>
                </c:pt>
                <c:pt idx="1491">
                  <c:v>0.12492297841655063</c:v>
                </c:pt>
                <c:pt idx="1492">
                  <c:v>0.13276557837676548</c:v>
                </c:pt>
                <c:pt idx="1493">
                  <c:v>0.14220736771434256</c:v>
                </c:pt>
                <c:pt idx="1494">
                  <c:v>0.15297451263178835</c:v>
                </c:pt>
                <c:pt idx="1495">
                  <c:v>0.16507796648100262</c:v>
                </c:pt>
                <c:pt idx="1496">
                  <c:v>0.17882442311517804</c:v>
                </c:pt>
                <c:pt idx="1497">
                  <c:v>0.19487108364829922</c:v>
                </c:pt>
                <c:pt idx="1498">
                  <c:v>0.21418184304754326</c:v>
                </c:pt>
                <c:pt idx="1499">
                  <c:v>0.23768773622438832</c:v>
                </c:pt>
                <c:pt idx="1500">
                  <c:v>0.26572831708772632</c:v>
                </c:pt>
                <c:pt idx="1501">
                  <c:v>0.29776687139446983</c:v>
                </c:pt>
                <c:pt idx="1502">
                  <c:v>0.33306952456733641</c:v>
                </c:pt>
                <c:pt idx="1503">
                  <c:v>0.37134053610503281</c:v>
                </c:pt>
                <c:pt idx="1504">
                  <c:v>0.4125251392480605</c:v>
                </c:pt>
                <c:pt idx="1505">
                  <c:v>0.45604280634573308</c:v>
                </c:pt>
                <c:pt idx="1506">
                  <c:v>0.50004242092699425</c:v>
                </c:pt>
                <c:pt idx="1507">
                  <c:v>0.54092033021682917</c:v>
                </c:pt>
                <c:pt idx="1508">
                  <c:v>0.57387896608315103</c:v>
                </c:pt>
                <c:pt idx="1509">
                  <c:v>0.5947341481002586</c:v>
                </c:pt>
                <c:pt idx="1510">
                  <c:v>0.60151427292619852</c:v>
                </c:pt>
                <c:pt idx="1511">
                  <c:v>0.59478891485975727</c:v>
                </c:pt>
                <c:pt idx="1512">
                  <c:v>0.57691304455937931</c:v>
                </c:pt>
                <c:pt idx="1513">
                  <c:v>0.55139173463298186</c:v>
                </c:pt>
                <c:pt idx="1514">
                  <c:v>0.52294587974935358</c:v>
                </c:pt>
                <c:pt idx="1515">
                  <c:v>0.49708501591406407</c:v>
                </c:pt>
                <c:pt idx="1516">
                  <c:v>0.47845336433260394</c:v>
                </c:pt>
                <c:pt idx="1517">
                  <c:v>0.46950447583051524</c:v>
                </c:pt>
                <c:pt idx="1518">
                  <c:v>0.47007405012930176</c:v>
                </c:pt>
                <c:pt idx="1519">
                  <c:v>0.47721563556793317</c:v>
                </c:pt>
                <c:pt idx="1520">
                  <c:v>0.48619738412572111</c:v>
                </c:pt>
                <c:pt idx="1521">
                  <c:v>0.49275844191366625</c:v>
                </c:pt>
                <c:pt idx="1522">
                  <c:v>0.49485053212651686</c:v>
                </c:pt>
                <c:pt idx="1523">
                  <c:v>0.49244079470857371</c:v>
                </c:pt>
                <c:pt idx="1524">
                  <c:v>0.48636168440421723</c:v>
                </c:pt>
                <c:pt idx="1525">
                  <c:v>0.47718277551223393</c:v>
                </c:pt>
                <c:pt idx="1526">
                  <c:v>0.46507932166301968</c:v>
                </c:pt>
                <c:pt idx="1527">
                  <c:v>0.44977748905908099</c:v>
                </c:pt>
                <c:pt idx="1528">
                  <c:v>0.43074056345733042</c:v>
                </c:pt>
                <c:pt idx="1529">
                  <c:v>0.40773852446787351</c:v>
                </c:pt>
                <c:pt idx="1530">
                  <c:v>0.38105615924010344</c:v>
                </c:pt>
                <c:pt idx="1531">
                  <c:v>0.35106588173861153</c:v>
                </c:pt>
                <c:pt idx="1532">
                  <c:v>0.31815105927988863</c:v>
                </c:pt>
                <c:pt idx="1533">
                  <c:v>0.28343988710960816</c:v>
                </c:pt>
                <c:pt idx="1534">
                  <c:v>0.2488492018102248</c:v>
                </c:pt>
                <c:pt idx="1535">
                  <c:v>0.21649300029838869</c:v>
                </c:pt>
                <c:pt idx="1536">
                  <c:v>0.18792665854386315</c:v>
                </c:pt>
                <c:pt idx="1537">
                  <c:v>0.1639716779391287</c:v>
                </c:pt>
                <c:pt idx="1538">
                  <c:v>0.14475949870698229</c:v>
                </c:pt>
                <c:pt idx="1539">
                  <c:v>0.12985198677143425</c:v>
                </c:pt>
                <c:pt idx="1540">
                  <c:v>0.11873433459319674</c:v>
                </c:pt>
                <c:pt idx="1541">
                  <c:v>0.11102317485577881</c:v>
                </c:pt>
                <c:pt idx="1542">
                  <c:v>0.10638990700218819</c:v>
                </c:pt>
                <c:pt idx="1543">
                  <c:v>0.10429781678933758</c:v>
                </c:pt>
                <c:pt idx="1544">
                  <c:v>0.10416637656654069</c:v>
                </c:pt>
                <c:pt idx="1545">
                  <c:v>0.10532743186791327</c:v>
                </c:pt>
                <c:pt idx="1546">
                  <c:v>0.10699234135667397</c:v>
                </c:pt>
                <c:pt idx="1547">
                  <c:v>0.10808767654664811</c:v>
                </c:pt>
                <c:pt idx="1548">
                  <c:v>0.10770430923015716</c:v>
                </c:pt>
                <c:pt idx="1549">
                  <c:v>0.1055464989059081</c:v>
                </c:pt>
                <c:pt idx="1550">
                  <c:v>0.10200856624229164</c:v>
                </c:pt>
                <c:pt idx="1551">
                  <c:v>9.8076312910284458E-2</c:v>
                </c:pt>
                <c:pt idx="1552">
                  <c:v>9.4965560970757909E-2</c:v>
                </c:pt>
                <c:pt idx="1553">
                  <c:v>9.3892132484583266E-2</c:v>
                </c:pt>
                <c:pt idx="1554">
                  <c:v>9.5699435548040584E-2</c:v>
                </c:pt>
                <c:pt idx="1555">
                  <c:v>0.10056272379152577</c:v>
                </c:pt>
                <c:pt idx="1556">
                  <c:v>0.10792337626815199</c:v>
                </c:pt>
                <c:pt idx="1557">
                  <c:v>0.116817498010742</c:v>
                </c:pt>
                <c:pt idx="1558">
                  <c:v>0.12610594042172271</c:v>
                </c:pt>
                <c:pt idx="1559">
                  <c:v>0.13475908842251841</c:v>
                </c:pt>
                <c:pt idx="1560">
                  <c:v>0.14229499452954048</c:v>
                </c:pt>
                <c:pt idx="1561">
                  <c:v>0.14908607270738017</c:v>
                </c:pt>
                <c:pt idx="1562">
                  <c:v>0.15649053859160533</c:v>
                </c:pt>
                <c:pt idx="1563">
                  <c:v>0.16633760194947286</c:v>
                </c:pt>
                <c:pt idx="1564">
                  <c:v>0.18041265914064056</c:v>
                </c:pt>
                <c:pt idx="1565">
                  <c:v>0.19961388502088723</c:v>
                </c:pt>
                <c:pt idx="1566">
                  <c:v>0.22338265864332607</c:v>
                </c:pt>
                <c:pt idx="1567">
                  <c:v>0.24944068281281082</c:v>
                </c:pt>
                <c:pt idx="1568">
                  <c:v>0.27433765168092306</c:v>
                </c:pt>
                <c:pt idx="1569">
                  <c:v>0.29457944599164515</c:v>
                </c:pt>
                <c:pt idx="1570">
                  <c:v>0.30766870151183606</c:v>
                </c:pt>
                <c:pt idx="1571">
                  <c:v>0.31252103640342155</c:v>
                </c:pt>
                <c:pt idx="1572">
                  <c:v>0.30915835737020092</c:v>
                </c:pt>
                <c:pt idx="1573">
                  <c:v>0.29838025910085536</c:v>
                </c:pt>
                <c:pt idx="1574">
                  <c:v>0.28208167147404017</c:v>
                </c:pt>
                <c:pt idx="1575">
                  <c:v>0.26319809279888601</c:v>
                </c:pt>
                <c:pt idx="1576">
                  <c:v>0.24442404764272926</c:v>
                </c:pt>
                <c:pt idx="1577">
                  <c:v>0.22706298488163917</c:v>
                </c:pt>
                <c:pt idx="1578">
                  <c:v>0.21088488412572112</c:v>
                </c:pt>
                <c:pt idx="1579">
                  <c:v>0.19466296996220409</c:v>
                </c:pt>
                <c:pt idx="1580">
                  <c:v>0.17719237368211657</c:v>
                </c:pt>
                <c:pt idx="1581">
                  <c:v>0.15824307489556394</c:v>
                </c:pt>
                <c:pt idx="1582">
                  <c:v>0.13873515516212453</c:v>
                </c:pt>
                <c:pt idx="1583">
                  <c:v>0.12013636363636364</c:v>
                </c:pt>
                <c:pt idx="1584">
                  <c:v>0.10365156902725285</c:v>
                </c:pt>
                <c:pt idx="1585">
                  <c:v>9.0069412671573507E-2</c:v>
                </c:pt>
                <c:pt idx="1586">
                  <c:v>8.0364742888402632E-2</c:v>
                </c:pt>
                <c:pt idx="1587">
                  <c:v>7.5402874477819778E-2</c:v>
                </c:pt>
                <c:pt idx="1588">
                  <c:v>7.5118087328426508E-2</c:v>
                </c:pt>
                <c:pt idx="1589">
                  <c:v>7.844790630594789E-2</c:v>
                </c:pt>
                <c:pt idx="1590">
                  <c:v>8.3869815496319874E-2</c:v>
                </c:pt>
                <c:pt idx="1591">
                  <c:v>8.9872252337378167E-2</c:v>
                </c:pt>
                <c:pt idx="1592">
                  <c:v>9.5206534712552221E-2</c:v>
                </c:pt>
                <c:pt idx="1593">
                  <c:v>9.9094974636960417E-2</c:v>
                </c:pt>
                <c:pt idx="1594">
                  <c:v>0.10121992490551025</c:v>
                </c:pt>
                <c:pt idx="1595">
                  <c:v>0.10162519892580069</c:v>
                </c:pt>
                <c:pt idx="1596">
                  <c:v>0.10051891038392681</c:v>
                </c:pt>
                <c:pt idx="1597">
                  <c:v>9.8207753133081374E-2</c:v>
                </c:pt>
                <c:pt idx="1598">
                  <c:v>9.4998421026457142E-2</c:v>
                </c:pt>
                <c:pt idx="1599">
                  <c:v>9.1175701213447383E-2</c:v>
                </c:pt>
                <c:pt idx="1600">
                  <c:v>8.7090100954843847E-2</c:v>
                </c:pt>
                <c:pt idx="1601">
                  <c:v>8.3179754326636157E-2</c:v>
                </c:pt>
                <c:pt idx="1602">
                  <c:v>7.965277501491945E-2</c:v>
                </c:pt>
                <c:pt idx="1603">
                  <c:v>7.6301049333598575E-2</c:v>
                </c:pt>
                <c:pt idx="1604">
                  <c:v>7.2839790133280291E-2</c:v>
                </c:pt>
                <c:pt idx="1605">
                  <c:v>6.9159463894967188E-2</c:v>
                </c:pt>
                <c:pt idx="1606">
                  <c:v>6.5358650785756922E-2</c:v>
                </c:pt>
                <c:pt idx="1607">
                  <c:v>6.1623557787945094E-2</c:v>
                </c:pt>
                <c:pt idx="1608">
                  <c:v>5.8140391883827337E-2</c:v>
                </c:pt>
                <c:pt idx="1609">
                  <c:v>5.4996779888601549E-2</c:v>
                </c:pt>
                <c:pt idx="1610">
                  <c:v>5.2181768450368017E-2</c:v>
                </c:pt>
                <c:pt idx="1611">
                  <c:v>4.980489108812413E-2</c:v>
                </c:pt>
                <c:pt idx="1612">
                  <c:v>4.8293328525959814E-2</c:v>
                </c:pt>
                <c:pt idx="1613">
                  <c:v>4.8161888303162925E-2</c:v>
                </c:pt>
                <c:pt idx="1614">
                  <c:v>4.9739170976725686E-2</c:v>
                </c:pt>
                <c:pt idx="1615">
                  <c:v>5.3134710065645512E-2</c:v>
                </c:pt>
                <c:pt idx="1616">
                  <c:v>5.8206111995225782E-2</c:v>
                </c:pt>
                <c:pt idx="1617">
                  <c:v>6.4449522578078386E-2</c:v>
                </c:pt>
                <c:pt idx="1618">
                  <c:v>7.1032487069822958E-2</c:v>
                </c:pt>
                <c:pt idx="1619">
                  <c:v>7.7013017207081758E-2</c:v>
                </c:pt>
                <c:pt idx="1620">
                  <c:v>8.1580564949273932E-2</c:v>
                </c:pt>
                <c:pt idx="1621">
                  <c:v>8.4187462701412377E-2</c:v>
                </c:pt>
                <c:pt idx="1622">
                  <c:v>8.4658456833101262E-2</c:v>
                </c:pt>
                <c:pt idx="1623">
                  <c:v>8.3234521086134883E-2</c:v>
                </c:pt>
                <c:pt idx="1624">
                  <c:v>8.0189489258006771E-2</c:v>
                </c:pt>
                <c:pt idx="1625">
                  <c:v>7.5676708275313309E-2</c:v>
                </c:pt>
                <c:pt idx="1626">
                  <c:v>7.0408146011537706E-2</c:v>
                </c:pt>
                <c:pt idx="1627">
                  <c:v>6.5533904416152783E-2</c:v>
                </c:pt>
                <c:pt idx="1628">
                  <c:v>6.1952158344937343E-2</c:v>
                </c:pt>
                <c:pt idx="1629">
                  <c:v>5.9860068132086733E-2</c:v>
                </c:pt>
                <c:pt idx="1630">
                  <c:v>5.9224773721901734E-2</c:v>
                </c:pt>
                <c:pt idx="1631">
                  <c:v>6.0221528744778201E-2</c:v>
                </c:pt>
                <c:pt idx="1632">
                  <c:v>6.2981773423513035E-2</c:v>
                </c:pt>
                <c:pt idx="1633">
                  <c:v>6.7450740998607525E-2</c:v>
                </c:pt>
                <c:pt idx="1634">
                  <c:v>7.3365551024467873E-2</c:v>
                </c:pt>
                <c:pt idx="1635">
                  <c:v>8.0167582554207292E-2</c:v>
                </c:pt>
                <c:pt idx="1636">
                  <c:v>8.6892940620648507E-2</c:v>
                </c:pt>
                <c:pt idx="1637">
                  <c:v>9.2676310423711966E-2</c:v>
                </c:pt>
                <c:pt idx="1638">
                  <c:v>9.7484831907698424E-2</c:v>
                </c:pt>
                <c:pt idx="1639">
                  <c:v>0.10178949920429681</c:v>
                </c:pt>
                <c:pt idx="1640">
                  <c:v>0.10568889248060474</c:v>
                </c:pt>
                <c:pt idx="1641">
                  <c:v>0.10898585140242691</c:v>
                </c:pt>
                <c:pt idx="1642">
                  <c:v>0.11175704943306147</c:v>
                </c:pt>
                <c:pt idx="1643">
                  <c:v>0.11441871394469863</c:v>
                </c:pt>
                <c:pt idx="1644">
                  <c:v>0.11688321812214045</c:v>
                </c:pt>
                <c:pt idx="1645">
                  <c:v>0.11862480107419933</c:v>
                </c:pt>
                <c:pt idx="1646">
                  <c:v>0.11917246866918639</c:v>
                </c:pt>
                <c:pt idx="1647">
                  <c:v>0.11841668738810424</c:v>
                </c:pt>
                <c:pt idx="1648">
                  <c:v>0.11648889745374975</c:v>
                </c:pt>
                <c:pt idx="1649">
                  <c:v>0.11364102595981698</c:v>
                </c:pt>
                <c:pt idx="1650">
                  <c:v>0.11017976675949871</c:v>
                </c:pt>
                <c:pt idx="1651">
                  <c:v>0.10633514024268949</c:v>
                </c:pt>
                <c:pt idx="1652">
                  <c:v>0.10212905311318879</c:v>
                </c:pt>
                <c:pt idx="1653">
                  <c:v>9.7747712353292229E-2</c:v>
                </c:pt>
                <c:pt idx="1654">
                  <c:v>9.7747712353292229E-2</c:v>
                </c:pt>
                <c:pt idx="1655">
                  <c:v>9.7747712353292229E-2</c:v>
                </c:pt>
                <c:pt idx="1656">
                  <c:v>9.7747712353292229E-2</c:v>
                </c:pt>
                <c:pt idx="1657">
                  <c:v>9.7747712353292229E-2</c:v>
                </c:pt>
                <c:pt idx="1658">
                  <c:v>9.7747712353292229E-2</c:v>
                </c:pt>
              </c:numCache>
            </c:numRef>
          </c:yVal>
          <c:smooth val="0"/>
          <c:extLst>
            <c:ext xmlns:c16="http://schemas.microsoft.com/office/drawing/2014/chart" uri="{C3380CC4-5D6E-409C-BE32-E72D297353CC}">
              <c16:uniqueId val="{00000002-7F63-43FF-B845-190F6AF59F27}"/>
            </c:ext>
          </c:extLst>
        </c:ser>
        <c:dLbls>
          <c:showLegendKey val="0"/>
          <c:showVal val="0"/>
          <c:showCatName val="0"/>
          <c:showSerName val="0"/>
          <c:showPercent val="0"/>
          <c:showBubbleSize val="0"/>
        </c:dLbls>
        <c:axId val="10304432"/>
        <c:axId val="10304824"/>
      </c:scatterChart>
      <c:valAx>
        <c:axId val="10304432"/>
        <c:scaling>
          <c:orientation val="maxMin"/>
          <c:max val="1700"/>
          <c:min val="1400"/>
        </c:scaling>
        <c:delete val="0"/>
        <c:axPos val="b"/>
        <c:title>
          <c:tx>
            <c:rich>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fr-BE" dirty="0"/>
                  <a:t>Wavenumber (cm-1)</a:t>
                </a:r>
              </a:p>
            </c:rich>
          </c:tx>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0304824"/>
        <c:crosses val="autoZero"/>
        <c:crossBetween val="midCat"/>
      </c:valAx>
      <c:valAx>
        <c:axId val="10304824"/>
        <c:scaling>
          <c:orientation val="minMax"/>
          <c:max val="0.26"/>
          <c:min val="0"/>
        </c:scaling>
        <c:delete val="0"/>
        <c:axPos val="l"/>
        <c:title>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fr-BE"/>
                  <a:t>Absorbance</a:t>
                </a:r>
              </a:p>
            </c:rich>
          </c:tx>
          <c:overlay val="0"/>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0304432"/>
        <c:crosses val="max"/>
        <c:crossBetween val="midCat"/>
      </c:valAx>
      <c:spPr>
        <a:noFill/>
        <a:ln>
          <a:noFill/>
        </a:ln>
        <a:effectLst/>
      </c:spPr>
    </c:plotArea>
    <c:plotVisOnly val="1"/>
    <c:dispBlanksAs val="gap"/>
    <c:showDLblsOverMax val="0"/>
  </c:chart>
  <c:spPr>
    <a:noFill/>
    <a:ln>
      <a:noFill/>
    </a:ln>
    <a:effectLst/>
  </c:spPr>
  <c:txPr>
    <a:bodyPr/>
    <a:lstStyle/>
    <a:p>
      <a:pPr>
        <a:defRPr sz="1800"/>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v>MLV_PLPC_GLU</c:v>
          </c:tx>
          <c:spPr>
            <a:ln w="22225" cap="rnd">
              <a:solidFill>
                <a:schemeClr val="tx1"/>
              </a:solidFill>
              <a:round/>
            </a:ln>
            <a:effectLst/>
          </c:spPr>
          <c:marker>
            <c:symbol val="none"/>
          </c:marker>
          <c:xVal>
            <c:numRef>
              <c:f>der2nd_lipo!$A$2:$A$1661</c:f>
              <c:numCache>
                <c:formatCode>0</c:formatCode>
                <c:ptCount val="1660"/>
                <c:pt idx="0">
                  <c:v>3999.64014</c:v>
                </c:pt>
                <c:pt idx="1">
                  <c:v>3997.7116700000001</c:v>
                </c:pt>
                <c:pt idx="2">
                  <c:v>3995.7831999999999</c:v>
                </c:pt>
                <c:pt idx="3">
                  <c:v>3993.8547400000002</c:v>
                </c:pt>
                <c:pt idx="4">
                  <c:v>3991.9262699999999</c:v>
                </c:pt>
                <c:pt idx="5">
                  <c:v>3989.9978000000001</c:v>
                </c:pt>
                <c:pt idx="6">
                  <c:v>3988.06934</c:v>
                </c:pt>
                <c:pt idx="7">
                  <c:v>3986.1408700000002</c:v>
                </c:pt>
                <c:pt idx="8">
                  <c:v>3984.2123999999999</c:v>
                </c:pt>
                <c:pt idx="9">
                  <c:v>3982.2839399999998</c:v>
                </c:pt>
                <c:pt idx="10">
                  <c:v>3980.35547</c:v>
                </c:pt>
                <c:pt idx="11">
                  <c:v>3978.4270000000001</c:v>
                </c:pt>
                <c:pt idx="12">
                  <c:v>3976.49854</c:v>
                </c:pt>
                <c:pt idx="13">
                  <c:v>3974.5700700000002</c:v>
                </c:pt>
                <c:pt idx="14">
                  <c:v>3972.6415999999999</c:v>
                </c:pt>
                <c:pt idx="15">
                  <c:v>3970.7131300000001</c:v>
                </c:pt>
                <c:pt idx="16">
                  <c:v>3968.78467</c:v>
                </c:pt>
                <c:pt idx="17">
                  <c:v>3966.8562000000002</c:v>
                </c:pt>
                <c:pt idx="18">
                  <c:v>3964.9277299999999</c:v>
                </c:pt>
                <c:pt idx="19">
                  <c:v>3962.9992699999998</c:v>
                </c:pt>
                <c:pt idx="20">
                  <c:v>3961.0708</c:v>
                </c:pt>
                <c:pt idx="21">
                  <c:v>3959.1423300000001</c:v>
                </c:pt>
                <c:pt idx="22">
                  <c:v>3957.21387</c:v>
                </c:pt>
                <c:pt idx="23">
                  <c:v>3955.2854000000002</c:v>
                </c:pt>
                <c:pt idx="24">
                  <c:v>3953.3569299999999</c:v>
                </c:pt>
                <c:pt idx="25">
                  <c:v>3951.4284699999998</c:v>
                </c:pt>
                <c:pt idx="26">
                  <c:v>3949.5</c:v>
                </c:pt>
                <c:pt idx="27">
                  <c:v>3947.5715300000002</c:v>
                </c:pt>
                <c:pt idx="28">
                  <c:v>3945.6430700000001</c:v>
                </c:pt>
                <c:pt idx="29">
                  <c:v>3943.7145999999998</c:v>
                </c:pt>
                <c:pt idx="30">
                  <c:v>3941.78613</c:v>
                </c:pt>
                <c:pt idx="31">
                  <c:v>3939.8576699999999</c:v>
                </c:pt>
                <c:pt idx="32">
                  <c:v>3937.9292</c:v>
                </c:pt>
                <c:pt idx="33">
                  <c:v>3936.0007300000002</c:v>
                </c:pt>
                <c:pt idx="34">
                  <c:v>3934.0722700000001</c:v>
                </c:pt>
                <c:pt idx="35">
                  <c:v>3932.1437999999998</c:v>
                </c:pt>
                <c:pt idx="36">
                  <c:v>3930.21533</c:v>
                </c:pt>
                <c:pt idx="37">
                  <c:v>3928.2868699999999</c:v>
                </c:pt>
                <c:pt idx="38">
                  <c:v>3926.3584000000001</c:v>
                </c:pt>
                <c:pt idx="39">
                  <c:v>3924.4299299999998</c:v>
                </c:pt>
                <c:pt idx="40">
                  <c:v>3922.50146</c:v>
                </c:pt>
                <c:pt idx="41">
                  <c:v>3920.5729999999999</c:v>
                </c:pt>
                <c:pt idx="42">
                  <c:v>3918.64453</c:v>
                </c:pt>
                <c:pt idx="43">
                  <c:v>3916.7160600000002</c:v>
                </c:pt>
                <c:pt idx="44">
                  <c:v>3914.7876000000001</c:v>
                </c:pt>
                <c:pt idx="45">
                  <c:v>3912.8591299999998</c:v>
                </c:pt>
                <c:pt idx="46">
                  <c:v>3910.93066</c:v>
                </c:pt>
                <c:pt idx="47">
                  <c:v>3909.0021999999999</c:v>
                </c:pt>
                <c:pt idx="48">
                  <c:v>3907.0737300000001</c:v>
                </c:pt>
                <c:pt idx="49">
                  <c:v>3905.1452599999998</c:v>
                </c:pt>
                <c:pt idx="50">
                  <c:v>3903.2168000000001</c:v>
                </c:pt>
                <c:pt idx="51">
                  <c:v>3901.2883299999999</c:v>
                </c:pt>
                <c:pt idx="52">
                  <c:v>3899.35986</c:v>
                </c:pt>
                <c:pt idx="53">
                  <c:v>3897.4313999999999</c:v>
                </c:pt>
                <c:pt idx="54">
                  <c:v>3895.5029300000001</c:v>
                </c:pt>
                <c:pt idx="55">
                  <c:v>3893.5744599999998</c:v>
                </c:pt>
                <c:pt idx="56">
                  <c:v>3891.6460000000002</c:v>
                </c:pt>
                <c:pt idx="57">
                  <c:v>3889.7175299999999</c:v>
                </c:pt>
                <c:pt idx="58">
                  <c:v>3887.7890600000001</c:v>
                </c:pt>
                <c:pt idx="59">
                  <c:v>3885.8606</c:v>
                </c:pt>
                <c:pt idx="60">
                  <c:v>3883.9321300000001</c:v>
                </c:pt>
                <c:pt idx="61">
                  <c:v>3882.0036599999999</c:v>
                </c:pt>
                <c:pt idx="62">
                  <c:v>3880.0752000000002</c:v>
                </c:pt>
                <c:pt idx="63">
                  <c:v>3878.1467299999999</c:v>
                </c:pt>
                <c:pt idx="64">
                  <c:v>3876.2182600000001</c:v>
                </c:pt>
                <c:pt idx="65">
                  <c:v>3874.2897899999998</c:v>
                </c:pt>
                <c:pt idx="66">
                  <c:v>3872.3613300000002</c:v>
                </c:pt>
                <c:pt idx="67">
                  <c:v>3870.4328599999999</c:v>
                </c:pt>
                <c:pt idx="68">
                  <c:v>3868.5043900000001</c:v>
                </c:pt>
                <c:pt idx="69">
                  <c:v>3866.57593</c:v>
                </c:pt>
                <c:pt idx="70">
                  <c:v>3864.6474600000001</c:v>
                </c:pt>
                <c:pt idx="71">
                  <c:v>3862.7189899999998</c:v>
                </c:pt>
                <c:pt idx="72">
                  <c:v>3860.7905300000002</c:v>
                </c:pt>
                <c:pt idx="73">
                  <c:v>3858.8620599999999</c:v>
                </c:pt>
                <c:pt idx="74">
                  <c:v>3856.9335900000001</c:v>
                </c:pt>
                <c:pt idx="75">
                  <c:v>3855.00513</c:v>
                </c:pt>
                <c:pt idx="76">
                  <c:v>3853.0766600000002</c:v>
                </c:pt>
                <c:pt idx="77">
                  <c:v>3851.1481899999999</c:v>
                </c:pt>
                <c:pt idx="78">
                  <c:v>3849.2197299999998</c:v>
                </c:pt>
                <c:pt idx="79">
                  <c:v>3847.29126</c:v>
                </c:pt>
                <c:pt idx="80">
                  <c:v>3845.3627900000001</c:v>
                </c:pt>
                <c:pt idx="81">
                  <c:v>3843.43433</c:v>
                </c:pt>
                <c:pt idx="82">
                  <c:v>3841.5058600000002</c:v>
                </c:pt>
                <c:pt idx="83">
                  <c:v>3839.5773899999999</c:v>
                </c:pt>
                <c:pt idx="84">
                  <c:v>3837.6489299999998</c:v>
                </c:pt>
                <c:pt idx="85">
                  <c:v>3835.72046</c:v>
                </c:pt>
                <c:pt idx="86">
                  <c:v>3833.7919900000002</c:v>
                </c:pt>
                <c:pt idx="87">
                  <c:v>3831.8635300000001</c:v>
                </c:pt>
                <c:pt idx="88">
                  <c:v>3829.9350599999998</c:v>
                </c:pt>
                <c:pt idx="89">
                  <c:v>3828.00659</c:v>
                </c:pt>
                <c:pt idx="90">
                  <c:v>3826.0781299999999</c:v>
                </c:pt>
                <c:pt idx="91">
                  <c:v>3824.14966</c:v>
                </c:pt>
                <c:pt idx="92">
                  <c:v>3822.2211900000002</c:v>
                </c:pt>
                <c:pt idx="93">
                  <c:v>3820.2927199999999</c:v>
                </c:pt>
                <c:pt idx="94">
                  <c:v>3818.3642599999998</c:v>
                </c:pt>
                <c:pt idx="95">
                  <c:v>3816.43579</c:v>
                </c:pt>
                <c:pt idx="96">
                  <c:v>3814.5073200000002</c:v>
                </c:pt>
                <c:pt idx="97">
                  <c:v>3812.5788600000001</c:v>
                </c:pt>
                <c:pt idx="98">
                  <c:v>3810.6503899999998</c:v>
                </c:pt>
                <c:pt idx="99">
                  <c:v>3808.72192</c:v>
                </c:pt>
                <c:pt idx="100">
                  <c:v>3806.7934599999999</c:v>
                </c:pt>
                <c:pt idx="101">
                  <c:v>3804.86499</c:v>
                </c:pt>
                <c:pt idx="102">
                  <c:v>3802.9365200000002</c:v>
                </c:pt>
                <c:pt idx="103">
                  <c:v>3801.0080600000001</c:v>
                </c:pt>
                <c:pt idx="104">
                  <c:v>3799.0795899999998</c:v>
                </c:pt>
                <c:pt idx="105">
                  <c:v>3797.15112</c:v>
                </c:pt>
                <c:pt idx="106">
                  <c:v>3795.2226599999999</c:v>
                </c:pt>
                <c:pt idx="107">
                  <c:v>3793.2941900000001</c:v>
                </c:pt>
                <c:pt idx="108">
                  <c:v>3791.3657199999998</c:v>
                </c:pt>
                <c:pt idx="109">
                  <c:v>3789.4372600000002</c:v>
                </c:pt>
                <c:pt idx="110">
                  <c:v>3787.5087899999999</c:v>
                </c:pt>
                <c:pt idx="111">
                  <c:v>3785.58032</c:v>
                </c:pt>
                <c:pt idx="112">
                  <c:v>3783.6518599999999</c:v>
                </c:pt>
                <c:pt idx="113">
                  <c:v>3781.7233900000001</c:v>
                </c:pt>
                <c:pt idx="114">
                  <c:v>3779.7949199999998</c:v>
                </c:pt>
                <c:pt idx="115">
                  <c:v>3777.8664600000002</c:v>
                </c:pt>
                <c:pt idx="116">
                  <c:v>3775.9379899999999</c:v>
                </c:pt>
                <c:pt idx="117">
                  <c:v>3774.0095200000001</c:v>
                </c:pt>
                <c:pt idx="118">
                  <c:v>3772.0810499999998</c:v>
                </c:pt>
                <c:pt idx="119">
                  <c:v>3770.1525900000001</c:v>
                </c:pt>
                <c:pt idx="120">
                  <c:v>3768.2241199999999</c:v>
                </c:pt>
                <c:pt idx="121">
                  <c:v>3766.29565</c:v>
                </c:pt>
                <c:pt idx="122">
                  <c:v>3764.3671899999999</c:v>
                </c:pt>
                <c:pt idx="123">
                  <c:v>3762.4387200000001</c:v>
                </c:pt>
                <c:pt idx="124">
                  <c:v>3760.5102499999998</c:v>
                </c:pt>
                <c:pt idx="125">
                  <c:v>3758.5817900000002</c:v>
                </c:pt>
                <c:pt idx="126">
                  <c:v>3756.6533199999999</c:v>
                </c:pt>
                <c:pt idx="127">
                  <c:v>3754.7248500000001</c:v>
                </c:pt>
                <c:pt idx="128">
                  <c:v>3752.79639</c:v>
                </c:pt>
                <c:pt idx="129">
                  <c:v>3750.8679200000001</c:v>
                </c:pt>
                <c:pt idx="130">
                  <c:v>3748.9394499999999</c:v>
                </c:pt>
                <c:pt idx="131">
                  <c:v>3747.0109900000002</c:v>
                </c:pt>
                <c:pt idx="132">
                  <c:v>3745.0825199999999</c:v>
                </c:pt>
                <c:pt idx="133">
                  <c:v>3743.1540500000001</c:v>
                </c:pt>
                <c:pt idx="134">
                  <c:v>3741.22559</c:v>
                </c:pt>
                <c:pt idx="135">
                  <c:v>3739.2971200000002</c:v>
                </c:pt>
                <c:pt idx="136">
                  <c:v>3737.3686499999999</c:v>
                </c:pt>
                <c:pt idx="137">
                  <c:v>3735.4401899999998</c:v>
                </c:pt>
                <c:pt idx="138">
                  <c:v>3733.51172</c:v>
                </c:pt>
                <c:pt idx="139">
                  <c:v>3731.5832500000001</c:v>
                </c:pt>
                <c:pt idx="140">
                  <c:v>3729.65479</c:v>
                </c:pt>
                <c:pt idx="141">
                  <c:v>3727.7263200000002</c:v>
                </c:pt>
                <c:pt idx="142">
                  <c:v>3725.7978499999999</c:v>
                </c:pt>
                <c:pt idx="143">
                  <c:v>3723.8693800000001</c:v>
                </c:pt>
                <c:pt idx="144">
                  <c:v>3721.94092</c:v>
                </c:pt>
                <c:pt idx="145">
                  <c:v>3720.0124500000002</c:v>
                </c:pt>
                <c:pt idx="146">
                  <c:v>3718.0839799999999</c:v>
                </c:pt>
                <c:pt idx="147">
                  <c:v>3716.1555199999998</c:v>
                </c:pt>
                <c:pt idx="148">
                  <c:v>3714.22705</c:v>
                </c:pt>
                <c:pt idx="149">
                  <c:v>3712.2985800000001</c:v>
                </c:pt>
                <c:pt idx="150">
                  <c:v>3710.37012</c:v>
                </c:pt>
                <c:pt idx="151">
                  <c:v>3708.4416500000002</c:v>
                </c:pt>
                <c:pt idx="152">
                  <c:v>3706.5131799999999</c:v>
                </c:pt>
                <c:pt idx="153">
                  <c:v>3704.5847199999998</c:v>
                </c:pt>
                <c:pt idx="154">
                  <c:v>3702.65625</c:v>
                </c:pt>
                <c:pt idx="155">
                  <c:v>3700.7277800000002</c:v>
                </c:pt>
                <c:pt idx="156">
                  <c:v>3698.7993200000001</c:v>
                </c:pt>
                <c:pt idx="157">
                  <c:v>3696.8708499999998</c:v>
                </c:pt>
                <c:pt idx="158">
                  <c:v>3694.94238</c:v>
                </c:pt>
                <c:pt idx="159">
                  <c:v>3693.0139199999999</c:v>
                </c:pt>
                <c:pt idx="160">
                  <c:v>3691.08545</c:v>
                </c:pt>
                <c:pt idx="161">
                  <c:v>3689.1569800000002</c:v>
                </c:pt>
                <c:pt idx="162">
                  <c:v>3687.2285200000001</c:v>
                </c:pt>
                <c:pt idx="163">
                  <c:v>3685.3000499999998</c:v>
                </c:pt>
                <c:pt idx="164">
                  <c:v>3683.37158</c:v>
                </c:pt>
                <c:pt idx="165">
                  <c:v>3681.4431199999999</c:v>
                </c:pt>
                <c:pt idx="166">
                  <c:v>3679.5146500000001</c:v>
                </c:pt>
                <c:pt idx="167">
                  <c:v>3677.5861799999998</c:v>
                </c:pt>
                <c:pt idx="168">
                  <c:v>3675.65771</c:v>
                </c:pt>
                <c:pt idx="169">
                  <c:v>3673.7292499999999</c:v>
                </c:pt>
                <c:pt idx="170">
                  <c:v>3671.80078</c:v>
                </c:pt>
                <c:pt idx="171">
                  <c:v>3669.8723100000002</c:v>
                </c:pt>
                <c:pt idx="172">
                  <c:v>3667.9438500000001</c:v>
                </c:pt>
                <c:pt idx="173">
                  <c:v>3666.0153799999998</c:v>
                </c:pt>
                <c:pt idx="174">
                  <c:v>3664.08691</c:v>
                </c:pt>
                <c:pt idx="175">
                  <c:v>3662.1584499999999</c:v>
                </c:pt>
                <c:pt idx="176">
                  <c:v>3660.2299800000001</c:v>
                </c:pt>
                <c:pt idx="177">
                  <c:v>3658.3015099999998</c:v>
                </c:pt>
                <c:pt idx="178">
                  <c:v>3656.3730500000001</c:v>
                </c:pt>
                <c:pt idx="179">
                  <c:v>3654.4445799999999</c:v>
                </c:pt>
                <c:pt idx="180">
                  <c:v>3652.51611</c:v>
                </c:pt>
                <c:pt idx="181">
                  <c:v>3650.5876499999999</c:v>
                </c:pt>
                <c:pt idx="182">
                  <c:v>3648.6591800000001</c:v>
                </c:pt>
                <c:pt idx="183">
                  <c:v>3646.7307099999998</c:v>
                </c:pt>
                <c:pt idx="184">
                  <c:v>3644.8022500000002</c:v>
                </c:pt>
                <c:pt idx="185">
                  <c:v>3642.8737799999999</c:v>
                </c:pt>
                <c:pt idx="186">
                  <c:v>3640.9453100000001</c:v>
                </c:pt>
                <c:pt idx="187">
                  <c:v>3639.01685</c:v>
                </c:pt>
                <c:pt idx="188">
                  <c:v>3637.0883800000001</c:v>
                </c:pt>
                <c:pt idx="189">
                  <c:v>3635.1599099999999</c:v>
                </c:pt>
                <c:pt idx="190">
                  <c:v>3633.2314500000002</c:v>
                </c:pt>
                <c:pt idx="191">
                  <c:v>3631.3029799999999</c:v>
                </c:pt>
                <c:pt idx="192">
                  <c:v>3629.3745100000001</c:v>
                </c:pt>
                <c:pt idx="193">
                  <c:v>3627.4460399999998</c:v>
                </c:pt>
                <c:pt idx="194">
                  <c:v>3625.5175800000002</c:v>
                </c:pt>
                <c:pt idx="195">
                  <c:v>3623.5891099999999</c:v>
                </c:pt>
                <c:pt idx="196">
                  <c:v>3621.6606400000001</c:v>
                </c:pt>
                <c:pt idx="197">
                  <c:v>3619.73218</c:v>
                </c:pt>
                <c:pt idx="198">
                  <c:v>3617.8037100000001</c:v>
                </c:pt>
                <c:pt idx="199">
                  <c:v>3615.8752399999998</c:v>
                </c:pt>
                <c:pt idx="200">
                  <c:v>3613.9467800000002</c:v>
                </c:pt>
                <c:pt idx="201">
                  <c:v>3612.0183099999999</c:v>
                </c:pt>
                <c:pt idx="202">
                  <c:v>3610.0898400000001</c:v>
                </c:pt>
                <c:pt idx="203">
                  <c:v>3608.16138</c:v>
                </c:pt>
                <c:pt idx="204">
                  <c:v>3606.2329100000002</c:v>
                </c:pt>
                <c:pt idx="205">
                  <c:v>3604.3044399999999</c:v>
                </c:pt>
                <c:pt idx="206">
                  <c:v>3602.3759799999998</c:v>
                </c:pt>
                <c:pt idx="207">
                  <c:v>3600.44751</c:v>
                </c:pt>
                <c:pt idx="208">
                  <c:v>3598.5190400000001</c:v>
                </c:pt>
                <c:pt idx="209">
                  <c:v>3596.59058</c:v>
                </c:pt>
                <c:pt idx="210">
                  <c:v>3594.6621100000002</c:v>
                </c:pt>
                <c:pt idx="211">
                  <c:v>3592.7336399999999</c:v>
                </c:pt>
                <c:pt idx="212">
                  <c:v>3590.8051799999998</c:v>
                </c:pt>
                <c:pt idx="213">
                  <c:v>3588.87671</c:v>
                </c:pt>
                <c:pt idx="214">
                  <c:v>3586.9482400000002</c:v>
                </c:pt>
                <c:pt idx="215">
                  <c:v>3585.0197800000001</c:v>
                </c:pt>
                <c:pt idx="216">
                  <c:v>3583.0913099999998</c:v>
                </c:pt>
                <c:pt idx="217">
                  <c:v>3581.16284</c:v>
                </c:pt>
                <c:pt idx="218">
                  <c:v>3579.2343799999999</c:v>
                </c:pt>
                <c:pt idx="219">
                  <c:v>3577.30591</c:v>
                </c:pt>
                <c:pt idx="220">
                  <c:v>3575.3774400000002</c:v>
                </c:pt>
                <c:pt idx="221">
                  <c:v>3573.4489699999999</c:v>
                </c:pt>
                <c:pt idx="222">
                  <c:v>3571.5205099999998</c:v>
                </c:pt>
                <c:pt idx="223">
                  <c:v>3569.59204</c:v>
                </c:pt>
                <c:pt idx="224">
                  <c:v>3567.6635700000002</c:v>
                </c:pt>
                <c:pt idx="225">
                  <c:v>3565.7351100000001</c:v>
                </c:pt>
                <c:pt idx="226">
                  <c:v>3563.8066399999998</c:v>
                </c:pt>
                <c:pt idx="227">
                  <c:v>3561.87817</c:v>
                </c:pt>
                <c:pt idx="228">
                  <c:v>3559.9497099999999</c:v>
                </c:pt>
                <c:pt idx="229">
                  <c:v>3558.02124</c:v>
                </c:pt>
                <c:pt idx="230">
                  <c:v>3556.0927700000002</c:v>
                </c:pt>
                <c:pt idx="231">
                  <c:v>3554.1643100000001</c:v>
                </c:pt>
                <c:pt idx="232">
                  <c:v>3552.2358399999998</c:v>
                </c:pt>
                <c:pt idx="233">
                  <c:v>3550.30737</c:v>
                </c:pt>
                <c:pt idx="234">
                  <c:v>3548.3789099999999</c:v>
                </c:pt>
                <c:pt idx="235">
                  <c:v>3546.4504400000001</c:v>
                </c:pt>
                <c:pt idx="236">
                  <c:v>3544.5219699999998</c:v>
                </c:pt>
                <c:pt idx="237">
                  <c:v>3542.5935100000002</c:v>
                </c:pt>
                <c:pt idx="238">
                  <c:v>3540.6650399999999</c:v>
                </c:pt>
                <c:pt idx="239">
                  <c:v>3538.73657</c:v>
                </c:pt>
                <c:pt idx="240">
                  <c:v>3536.8081099999999</c:v>
                </c:pt>
                <c:pt idx="241">
                  <c:v>3534.8796400000001</c:v>
                </c:pt>
                <c:pt idx="242">
                  <c:v>3532.9511699999998</c:v>
                </c:pt>
                <c:pt idx="243">
                  <c:v>3531.0227100000002</c:v>
                </c:pt>
                <c:pt idx="244">
                  <c:v>3529.0942399999999</c:v>
                </c:pt>
                <c:pt idx="245">
                  <c:v>3527.1657700000001</c:v>
                </c:pt>
                <c:pt idx="246">
                  <c:v>3525.2372999999998</c:v>
                </c:pt>
                <c:pt idx="247">
                  <c:v>3523.3088400000001</c:v>
                </c:pt>
                <c:pt idx="248">
                  <c:v>3521.3803699999999</c:v>
                </c:pt>
                <c:pt idx="249">
                  <c:v>3519.4519</c:v>
                </c:pt>
                <c:pt idx="250">
                  <c:v>3517.5234399999999</c:v>
                </c:pt>
                <c:pt idx="251">
                  <c:v>3515.5949700000001</c:v>
                </c:pt>
                <c:pt idx="252">
                  <c:v>3513.6664999999998</c:v>
                </c:pt>
                <c:pt idx="253">
                  <c:v>3511.7380400000002</c:v>
                </c:pt>
                <c:pt idx="254">
                  <c:v>3509.8095699999999</c:v>
                </c:pt>
                <c:pt idx="255">
                  <c:v>3507.8811000000001</c:v>
                </c:pt>
                <c:pt idx="256">
                  <c:v>3505.95264</c:v>
                </c:pt>
                <c:pt idx="257">
                  <c:v>3504.0241700000001</c:v>
                </c:pt>
                <c:pt idx="258">
                  <c:v>3502.0956999999999</c:v>
                </c:pt>
                <c:pt idx="259">
                  <c:v>3500.1672400000002</c:v>
                </c:pt>
                <c:pt idx="260">
                  <c:v>3498.2387699999999</c:v>
                </c:pt>
                <c:pt idx="261">
                  <c:v>3496.3103000000001</c:v>
                </c:pt>
                <c:pt idx="262">
                  <c:v>3494.38184</c:v>
                </c:pt>
                <c:pt idx="263">
                  <c:v>3492.4533700000002</c:v>
                </c:pt>
                <c:pt idx="264">
                  <c:v>3490.5248999999999</c:v>
                </c:pt>
                <c:pt idx="265">
                  <c:v>3488.5964399999998</c:v>
                </c:pt>
                <c:pt idx="266">
                  <c:v>3486.66797</c:v>
                </c:pt>
                <c:pt idx="267">
                  <c:v>3484.7395000000001</c:v>
                </c:pt>
                <c:pt idx="268">
                  <c:v>3482.81104</c:v>
                </c:pt>
                <c:pt idx="269">
                  <c:v>3480.8825700000002</c:v>
                </c:pt>
                <c:pt idx="270">
                  <c:v>3478.9540999999999</c:v>
                </c:pt>
                <c:pt idx="271">
                  <c:v>3477.0256300000001</c:v>
                </c:pt>
                <c:pt idx="272">
                  <c:v>3475.09717</c:v>
                </c:pt>
                <c:pt idx="273">
                  <c:v>3473.1687000000002</c:v>
                </c:pt>
                <c:pt idx="274">
                  <c:v>3471.2402299999999</c:v>
                </c:pt>
                <c:pt idx="275">
                  <c:v>3469.3117699999998</c:v>
                </c:pt>
                <c:pt idx="276">
                  <c:v>3467.3833</c:v>
                </c:pt>
                <c:pt idx="277">
                  <c:v>3465.4548300000001</c:v>
                </c:pt>
                <c:pt idx="278">
                  <c:v>3463.52637</c:v>
                </c:pt>
                <c:pt idx="279">
                  <c:v>3461.5979000000002</c:v>
                </c:pt>
                <c:pt idx="280">
                  <c:v>3459.6694299999999</c:v>
                </c:pt>
                <c:pt idx="281">
                  <c:v>3457.7409699999998</c:v>
                </c:pt>
                <c:pt idx="282">
                  <c:v>3455.8125</c:v>
                </c:pt>
                <c:pt idx="283">
                  <c:v>3453.8840300000002</c:v>
                </c:pt>
                <c:pt idx="284">
                  <c:v>3451.9555700000001</c:v>
                </c:pt>
                <c:pt idx="285">
                  <c:v>3450.0270999999998</c:v>
                </c:pt>
                <c:pt idx="286">
                  <c:v>3448.09863</c:v>
                </c:pt>
                <c:pt idx="287">
                  <c:v>3446.1701699999999</c:v>
                </c:pt>
                <c:pt idx="288">
                  <c:v>3444.2417</c:v>
                </c:pt>
                <c:pt idx="289">
                  <c:v>3442.3132300000002</c:v>
                </c:pt>
                <c:pt idx="290">
                  <c:v>3440.3847700000001</c:v>
                </c:pt>
                <c:pt idx="291">
                  <c:v>3438.4562999999998</c:v>
                </c:pt>
                <c:pt idx="292">
                  <c:v>3436.52783</c:v>
                </c:pt>
                <c:pt idx="293">
                  <c:v>3434.5993699999999</c:v>
                </c:pt>
                <c:pt idx="294">
                  <c:v>3432.6709000000001</c:v>
                </c:pt>
                <c:pt idx="295">
                  <c:v>3430.7424299999998</c:v>
                </c:pt>
                <c:pt idx="296">
                  <c:v>3428.81396</c:v>
                </c:pt>
                <c:pt idx="297">
                  <c:v>3426.8854999999999</c:v>
                </c:pt>
                <c:pt idx="298">
                  <c:v>3424.95703</c:v>
                </c:pt>
                <c:pt idx="299">
                  <c:v>3423.0285600000002</c:v>
                </c:pt>
                <c:pt idx="300">
                  <c:v>3421.1001000000001</c:v>
                </c:pt>
                <c:pt idx="301">
                  <c:v>3419.1716299999998</c:v>
                </c:pt>
                <c:pt idx="302">
                  <c:v>3417.24316</c:v>
                </c:pt>
                <c:pt idx="303">
                  <c:v>3415.3146999999999</c:v>
                </c:pt>
                <c:pt idx="304">
                  <c:v>3413.3862300000001</c:v>
                </c:pt>
                <c:pt idx="305">
                  <c:v>3411.4577599999998</c:v>
                </c:pt>
                <c:pt idx="306">
                  <c:v>3409.5293000000001</c:v>
                </c:pt>
                <c:pt idx="307">
                  <c:v>3407.6008299999999</c:v>
                </c:pt>
                <c:pt idx="308">
                  <c:v>3405.67236</c:v>
                </c:pt>
                <c:pt idx="309">
                  <c:v>3403.7438999999999</c:v>
                </c:pt>
                <c:pt idx="310">
                  <c:v>3401.8154300000001</c:v>
                </c:pt>
                <c:pt idx="311">
                  <c:v>3399.8869599999998</c:v>
                </c:pt>
                <c:pt idx="312">
                  <c:v>3397.9585000000002</c:v>
                </c:pt>
                <c:pt idx="313">
                  <c:v>3396.0300299999999</c:v>
                </c:pt>
                <c:pt idx="314">
                  <c:v>3394.1015600000001</c:v>
                </c:pt>
                <c:pt idx="315">
                  <c:v>3392.1731</c:v>
                </c:pt>
                <c:pt idx="316">
                  <c:v>3390.2446300000001</c:v>
                </c:pt>
                <c:pt idx="317">
                  <c:v>3388.3161599999999</c:v>
                </c:pt>
                <c:pt idx="318">
                  <c:v>3386.3877000000002</c:v>
                </c:pt>
                <c:pt idx="319">
                  <c:v>3384.4592299999999</c:v>
                </c:pt>
                <c:pt idx="320">
                  <c:v>3382.5307600000001</c:v>
                </c:pt>
                <c:pt idx="321">
                  <c:v>3380.6022899999998</c:v>
                </c:pt>
                <c:pt idx="322">
                  <c:v>3378.6738300000002</c:v>
                </c:pt>
                <c:pt idx="323">
                  <c:v>3376.7453599999999</c:v>
                </c:pt>
                <c:pt idx="324">
                  <c:v>3374.8168900000001</c:v>
                </c:pt>
                <c:pt idx="325">
                  <c:v>3372.88843</c:v>
                </c:pt>
                <c:pt idx="326">
                  <c:v>3370.9599600000001</c:v>
                </c:pt>
                <c:pt idx="327">
                  <c:v>3369.0314899999998</c:v>
                </c:pt>
                <c:pt idx="328">
                  <c:v>3367.1030300000002</c:v>
                </c:pt>
                <c:pt idx="329">
                  <c:v>3365.1745599999999</c:v>
                </c:pt>
                <c:pt idx="330">
                  <c:v>3363.2460900000001</c:v>
                </c:pt>
                <c:pt idx="331">
                  <c:v>3361.31763</c:v>
                </c:pt>
                <c:pt idx="332">
                  <c:v>3359.3891600000002</c:v>
                </c:pt>
                <c:pt idx="333">
                  <c:v>3357.4606899999999</c:v>
                </c:pt>
                <c:pt idx="334">
                  <c:v>3355.5322299999998</c:v>
                </c:pt>
                <c:pt idx="335">
                  <c:v>3353.60376</c:v>
                </c:pt>
                <c:pt idx="336">
                  <c:v>3351.6752900000001</c:v>
                </c:pt>
                <c:pt idx="337">
                  <c:v>3349.74683</c:v>
                </c:pt>
                <c:pt idx="338">
                  <c:v>3347.8183600000002</c:v>
                </c:pt>
                <c:pt idx="339">
                  <c:v>3345.8898899999999</c:v>
                </c:pt>
                <c:pt idx="340">
                  <c:v>3343.9614299999998</c:v>
                </c:pt>
                <c:pt idx="341">
                  <c:v>3342.03296</c:v>
                </c:pt>
                <c:pt idx="342">
                  <c:v>3340.1044900000002</c:v>
                </c:pt>
                <c:pt idx="343">
                  <c:v>3338.1760300000001</c:v>
                </c:pt>
                <c:pt idx="344">
                  <c:v>3336.2475599999998</c:v>
                </c:pt>
                <c:pt idx="345">
                  <c:v>3334.31909</c:v>
                </c:pt>
                <c:pt idx="346">
                  <c:v>3332.3906299999999</c:v>
                </c:pt>
                <c:pt idx="347">
                  <c:v>3330.46216</c:v>
                </c:pt>
                <c:pt idx="348">
                  <c:v>3328.5336900000002</c:v>
                </c:pt>
                <c:pt idx="349">
                  <c:v>3326.6052199999999</c:v>
                </c:pt>
                <c:pt idx="350">
                  <c:v>3324.6767599999998</c:v>
                </c:pt>
                <c:pt idx="351">
                  <c:v>3322.74829</c:v>
                </c:pt>
                <c:pt idx="352">
                  <c:v>3320.8198200000002</c:v>
                </c:pt>
                <c:pt idx="353">
                  <c:v>3318.8913600000001</c:v>
                </c:pt>
                <c:pt idx="354">
                  <c:v>3316.9628899999998</c:v>
                </c:pt>
                <c:pt idx="355">
                  <c:v>3315.03442</c:v>
                </c:pt>
                <c:pt idx="356">
                  <c:v>3313.1059599999999</c:v>
                </c:pt>
                <c:pt idx="357">
                  <c:v>3311.17749</c:v>
                </c:pt>
                <c:pt idx="358">
                  <c:v>3309.2490200000002</c:v>
                </c:pt>
                <c:pt idx="359">
                  <c:v>3307.3205600000001</c:v>
                </c:pt>
                <c:pt idx="360">
                  <c:v>3305.3920899999998</c:v>
                </c:pt>
                <c:pt idx="361">
                  <c:v>3303.46362</c:v>
                </c:pt>
                <c:pt idx="362">
                  <c:v>3301.5351599999999</c:v>
                </c:pt>
                <c:pt idx="363">
                  <c:v>3299.6066900000001</c:v>
                </c:pt>
                <c:pt idx="364">
                  <c:v>3297.6782199999998</c:v>
                </c:pt>
                <c:pt idx="365">
                  <c:v>3295.7497600000002</c:v>
                </c:pt>
                <c:pt idx="366">
                  <c:v>3293.8212899999999</c:v>
                </c:pt>
                <c:pt idx="367">
                  <c:v>3291.89282</c:v>
                </c:pt>
                <c:pt idx="368">
                  <c:v>3289.9643599999999</c:v>
                </c:pt>
                <c:pt idx="369">
                  <c:v>3288.0358900000001</c:v>
                </c:pt>
                <c:pt idx="370">
                  <c:v>3286.1074199999998</c:v>
                </c:pt>
                <c:pt idx="371">
                  <c:v>3284.1789600000002</c:v>
                </c:pt>
                <c:pt idx="372">
                  <c:v>3282.2504899999999</c:v>
                </c:pt>
                <c:pt idx="373">
                  <c:v>3280.3220200000001</c:v>
                </c:pt>
                <c:pt idx="374">
                  <c:v>3278.3935499999998</c:v>
                </c:pt>
                <c:pt idx="375">
                  <c:v>3276.4650900000001</c:v>
                </c:pt>
                <c:pt idx="376">
                  <c:v>3274.5366199999999</c:v>
                </c:pt>
                <c:pt idx="377">
                  <c:v>3272.60815</c:v>
                </c:pt>
                <c:pt idx="378">
                  <c:v>3270.6796899999999</c:v>
                </c:pt>
                <c:pt idx="379">
                  <c:v>3268.7512200000001</c:v>
                </c:pt>
                <c:pt idx="380">
                  <c:v>3266.8227499999998</c:v>
                </c:pt>
                <c:pt idx="381">
                  <c:v>3264.8942900000002</c:v>
                </c:pt>
                <c:pt idx="382">
                  <c:v>3262.9658199999999</c:v>
                </c:pt>
                <c:pt idx="383">
                  <c:v>3261.0373500000001</c:v>
                </c:pt>
                <c:pt idx="384">
                  <c:v>3259.10889</c:v>
                </c:pt>
                <c:pt idx="385">
                  <c:v>3257.1804200000001</c:v>
                </c:pt>
                <c:pt idx="386">
                  <c:v>3255.2519499999999</c:v>
                </c:pt>
                <c:pt idx="387">
                  <c:v>3253.3234900000002</c:v>
                </c:pt>
                <c:pt idx="388">
                  <c:v>3251.3950199999999</c:v>
                </c:pt>
                <c:pt idx="389">
                  <c:v>3249.4665500000001</c:v>
                </c:pt>
                <c:pt idx="390">
                  <c:v>3247.53809</c:v>
                </c:pt>
                <c:pt idx="391">
                  <c:v>3245.6096200000002</c:v>
                </c:pt>
                <c:pt idx="392">
                  <c:v>3243.6811499999999</c:v>
                </c:pt>
                <c:pt idx="393">
                  <c:v>3241.7526899999998</c:v>
                </c:pt>
                <c:pt idx="394">
                  <c:v>3239.82422</c:v>
                </c:pt>
                <c:pt idx="395">
                  <c:v>3237.8957500000001</c:v>
                </c:pt>
                <c:pt idx="396">
                  <c:v>3235.96729</c:v>
                </c:pt>
                <c:pt idx="397">
                  <c:v>3234.0388200000002</c:v>
                </c:pt>
                <c:pt idx="398">
                  <c:v>3232.1103499999999</c:v>
                </c:pt>
                <c:pt idx="399">
                  <c:v>3230.1818800000001</c:v>
                </c:pt>
                <c:pt idx="400">
                  <c:v>3228.25342</c:v>
                </c:pt>
                <c:pt idx="401">
                  <c:v>3226.3249500000002</c:v>
                </c:pt>
                <c:pt idx="402">
                  <c:v>3224.3964799999999</c:v>
                </c:pt>
                <c:pt idx="403">
                  <c:v>3222.4680199999998</c:v>
                </c:pt>
                <c:pt idx="404">
                  <c:v>3220.53955</c:v>
                </c:pt>
                <c:pt idx="405">
                  <c:v>3218.6110800000001</c:v>
                </c:pt>
                <c:pt idx="406">
                  <c:v>3216.68262</c:v>
                </c:pt>
                <c:pt idx="407">
                  <c:v>3214.7541500000002</c:v>
                </c:pt>
                <c:pt idx="408">
                  <c:v>3212.8256799999999</c:v>
                </c:pt>
                <c:pt idx="409">
                  <c:v>3210.8972199999998</c:v>
                </c:pt>
                <c:pt idx="410">
                  <c:v>3208.96875</c:v>
                </c:pt>
                <c:pt idx="411">
                  <c:v>3207.0402800000002</c:v>
                </c:pt>
                <c:pt idx="412">
                  <c:v>3205.1118200000001</c:v>
                </c:pt>
                <c:pt idx="413">
                  <c:v>3203.1833499999998</c:v>
                </c:pt>
                <c:pt idx="414">
                  <c:v>3201.25488</c:v>
                </c:pt>
                <c:pt idx="415">
                  <c:v>3199.3264199999999</c:v>
                </c:pt>
                <c:pt idx="416">
                  <c:v>3197.39795</c:v>
                </c:pt>
                <c:pt idx="417">
                  <c:v>3195.4694800000002</c:v>
                </c:pt>
                <c:pt idx="418">
                  <c:v>3193.5410200000001</c:v>
                </c:pt>
                <c:pt idx="419">
                  <c:v>3191.6125499999998</c:v>
                </c:pt>
                <c:pt idx="420">
                  <c:v>3189.68408</c:v>
                </c:pt>
                <c:pt idx="421">
                  <c:v>3187.7556199999999</c:v>
                </c:pt>
                <c:pt idx="422">
                  <c:v>3185.8271500000001</c:v>
                </c:pt>
                <c:pt idx="423">
                  <c:v>3183.8986799999998</c:v>
                </c:pt>
                <c:pt idx="424">
                  <c:v>3181.97021</c:v>
                </c:pt>
                <c:pt idx="425">
                  <c:v>3180.0417499999999</c:v>
                </c:pt>
                <c:pt idx="426">
                  <c:v>3178.11328</c:v>
                </c:pt>
                <c:pt idx="427">
                  <c:v>3176.1848100000002</c:v>
                </c:pt>
                <c:pt idx="428">
                  <c:v>3174.2563500000001</c:v>
                </c:pt>
                <c:pt idx="429">
                  <c:v>3172.3278799999998</c:v>
                </c:pt>
                <c:pt idx="430">
                  <c:v>3170.39941</c:v>
                </c:pt>
                <c:pt idx="431">
                  <c:v>3168.4709499999999</c:v>
                </c:pt>
                <c:pt idx="432">
                  <c:v>3166.5424800000001</c:v>
                </c:pt>
                <c:pt idx="433">
                  <c:v>3164.6140099999998</c:v>
                </c:pt>
                <c:pt idx="434">
                  <c:v>3162.6855500000001</c:v>
                </c:pt>
                <c:pt idx="435">
                  <c:v>3160.7570799999999</c:v>
                </c:pt>
                <c:pt idx="436">
                  <c:v>3158.82861</c:v>
                </c:pt>
                <c:pt idx="437">
                  <c:v>3156.9001499999999</c:v>
                </c:pt>
                <c:pt idx="438">
                  <c:v>3154.9716800000001</c:v>
                </c:pt>
                <c:pt idx="439">
                  <c:v>3153.0432099999998</c:v>
                </c:pt>
                <c:pt idx="440">
                  <c:v>3151.1147500000002</c:v>
                </c:pt>
                <c:pt idx="441">
                  <c:v>3149.1862799999999</c:v>
                </c:pt>
                <c:pt idx="442">
                  <c:v>3147.2578100000001</c:v>
                </c:pt>
                <c:pt idx="443">
                  <c:v>3145.32935</c:v>
                </c:pt>
                <c:pt idx="444">
                  <c:v>3143.4008800000001</c:v>
                </c:pt>
                <c:pt idx="445">
                  <c:v>3141.4724099999999</c:v>
                </c:pt>
                <c:pt idx="446">
                  <c:v>3139.5439500000002</c:v>
                </c:pt>
                <c:pt idx="447">
                  <c:v>3137.6154799999999</c:v>
                </c:pt>
                <c:pt idx="448">
                  <c:v>3135.6870100000001</c:v>
                </c:pt>
                <c:pt idx="449">
                  <c:v>3133.7585399999998</c:v>
                </c:pt>
                <c:pt idx="450">
                  <c:v>3131.8300800000002</c:v>
                </c:pt>
                <c:pt idx="451">
                  <c:v>3129.9016099999999</c:v>
                </c:pt>
                <c:pt idx="452">
                  <c:v>3127.9731400000001</c:v>
                </c:pt>
                <c:pt idx="453">
                  <c:v>3126.04468</c:v>
                </c:pt>
                <c:pt idx="454">
                  <c:v>3124.1162100000001</c:v>
                </c:pt>
                <c:pt idx="455">
                  <c:v>3122.1877399999998</c:v>
                </c:pt>
                <c:pt idx="456">
                  <c:v>3120.2592800000002</c:v>
                </c:pt>
                <c:pt idx="457">
                  <c:v>3118.3308099999999</c:v>
                </c:pt>
                <c:pt idx="458">
                  <c:v>3116.4023400000001</c:v>
                </c:pt>
                <c:pt idx="459">
                  <c:v>3114.47388</c:v>
                </c:pt>
                <c:pt idx="460">
                  <c:v>3112.5454100000002</c:v>
                </c:pt>
                <c:pt idx="461">
                  <c:v>3110.6169399999999</c:v>
                </c:pt>
                <c:pt idx="462">
                  <c:v>3108.6884799999998</c:v>
                </c:pt>
                <c:pt idx="463">
                  <c:v>3106.76001</c:v>
                </c:pt>
                <c:pt idx="464">
                  <c:v>3104.8315400000001</c:v>
                </c:pt>
                <c:pt idx="465">
                  <c:v>3102.90308</c:v>
                </c:pt>
                <c:pt idx="466">
                  <c:v>3100.9746100000002</c:v>
                </c:pt>
                <c:pt idx="467">
                  <c:v>3099.0461399999999</c:v>
                </c:pt>
                <c:pt idx="468">
                  <c:v>3097.1176799999998</c:v>
                </c:pt>
                <c:pt idx="469">
                  <c:v>3095.18921</c:v>
                </c:pt>
                <c:pt idx="470">
                  <c:v>3093.2607400000002</c:v>
                </c:pt>
                <c:pt idx="471">
                  <c:v>3091.3322800000001</c:v>
                </c:pt>
                <c:pt idx="472">
                  <c:v>3089.4038099999998</c:v>
                </c:pt>
                <c:pt idx="473">
                  <c:v>3087.47534</c:v>
                </c:pt>
                <c:pt idx="474">
                  <c:v>3085.5468799999999</c:v>
                </c:pt>
                <c:pt idx="475">
                  <c:v>3083.61841</c:v>
                </c:pt>
                <c:pt idx="476">
                  <c:v>3081.6899400000002</c:v>
                </c:pt>
                <c:pt idx="477">
                  <c:v>3079.7614699999999</c:v>
                </c:pt>
                <c:pt idx="478">
                  <c:v>3077.8330099999998</c:v>
                </c:pt>
                <c:pt idx="479">
                  <c:v>3075.90454</c:v>
                </c:pt>
                <c:pt idx="480">
                  <c:v>3073.9760700000002</c:v>
                </c:pt>
                <c:pt idx="481">
                  <c:v>3072.0476100000001</c:v>
                </c:pt>
                <c:pt idx="482">
                  <c:v>3070.1191399999998</c:v>
                </c:pt>
                <c:pt idx="483">
                  <c:v>3068.19067</c:v>
                </c:pt>
                <c:pt idx="484">
                  <c:v>3066.2622099999999</c:v>
                </c:pt>
                <c:pt idx="485">
                  <c:v>3064.33374</c:v>
                </c:pt>
                <c:pt idx="486">
                  <c:v>3062.4052700000002</c:v>
                </c:pt>
                <c:pt idx="487">
                  <c:v>3060.4768100000001</c:v>
                </c:pt>
                <c:pt idx="488">
                  <c:v>3058.5483399999998</c:v>
                </c:pt>
                <c:pt idx="489">
                  <c:v>3056.61987</c:v>
                </c:pt>
                <c:pt idx="490">
                  <c:v>3054.6914099999999</c:v>
                </c:pt>
                <c:pt idx="491">
                  <c:v>3052.7629400000001</c:v>
                </c:pt>
                <c:pt idx="492">
                  <c:v>3050.8344699999998</c:v>
                </c:pt>
                <c:pt idx="493">
                  <c:v>3048.9060100000002</c:v>
                </c:pt>
                <c:pt idx="494">
                  <c:v>3046.9775399999999</c:v>
                </c:pt>
                <c:pt idx="495">
                  <c:v>3045.04907</c:v>
                </c:pt>
                <c:pt idx="496">
                  <c:v>3043.1206099999999</c:v>
                </c:pt>
                <c:pt idx="497">
                  <c:v>3041.1921400000001</c:v>
                </c:pt>
                <c:pt idx="498">
                  <c:v>3039.2636699999998</c:v>
                </c:pt>
                <c:pt idx="499">
                  <c:v>3037.3352100000002</c:v>
                </c:pt>
                <c:pt idx="500">
                  <c:v>3035.4067399999999</c:v>
                </c:pt>
                <c:pt idx="501">
                  <c:v>3033.4782700000001</c:v>
                </c:pt>
                <c:pt idx="502">
                  <c:v>3031.5497999999998</c:v>
                </c:pt>
                <c:pt idx="503">
                  <c:v>3029.6213400000001</c:v>
                </c:pt>
                <c:pt idx="504">
                  <c:v>3027.6928699999999</c:v>
                </c:pt>
                <c:pt idx="505">
                  <c:v>3025.7644</c:v>
                </c:pt>
                <c:pt idx="506">
                  <c:v>3023.8359399999999</c:v>
                </c:pt>
                <c:pt idx="507">
                  <c:v>3021.9074700000001</c:v>
                </c:pt>
                <c:pt idx="508">
                  <c:v>3019.9789999999998</c:v>
                </c:pt>
                <c:pt idx="509">
                  <c:v>3018.0505400000002</c:v>
                </c:pt>
                <c:pt idx="510">
                  <c:v>3016.1220699999999</c:v>
                </c:pt>
                <c:pt idx="511">
                  <c:v>3014.1936000000001</c:v>
                </c:pt>
                <c:pt idx="512">
                  <c:v>3012.26514</c:v>
                </c:pt>
                <c:pt idx="513">
                  <c:v>3010.3366700000001</c:v>
                </c:pt>
                <c:pt idx="514">
                  <c:v>3008.4081999999999</c:v>
                </c:pt>
                <c:pt idx="515">
                  <c:v>3006.4797400000002</c:v>
                </c:pt>
                <c:pt idx="516">
                  <c:v>3004.5512699999999</c:v>
                </c:pt>
                <c:pt idx="517">
                  <c:v>3002.6228000000001</c:v>
                </c:pt>
                <c:pt idx="518">
                  <c:v>3000.69434</c:v>
                </c:pt>
                <c:pt idx="519">
                  <c:v>2998.7658700000002</c:v>
                </c:pt>
                <c:pt idx="520">
                  <c:v>2996.8373999999999</c:v>
                </c:pt>
                <c:pt idx="521">
                  <c:v>2994.9089399999998</c:v>
                </c:pt>
                <c:pt idx="522">
                  <c:v>2992.98047</c:v>
                </c:pt>
                <c:pt idx="523">
                  <c:v>2991.0520000000001</c:v>
                </c:pt>
                <c:pt idx="524">
                  <c:v>2989.12354</c:v>
                </c:pt>
                <c:pt idx="525">
                  <c:v>2987.1950700000002</c:v>
                </c:pt>
                <c:pt idx="526">
                  <c:v>2985.2665999999999</c:v>
                </c:pt>
                <c:pt idx="527">
                  <c:v>2983.3381300000001</c:v>
                </c:pt>
                <c:pt idx="528">
                  <c:v>2981.40967</c:v>
                </c:pt>
                <c:pt idx="529">
                  <c:v>2979.4812000000002</c:v>
                </c:pt>
                <c:pt idx="530">
                  <c:v>2977.5527299999999</c:v>
                </c:pt>
                <c:pt idx="531">
                  <c:v>2975.6242699999998</c:v>
                </c:pt>
                <c:pt idx="532">
                  <c:v>2973.6958</c:v>
                </c:pt>
                <c:pt idx="533">
                  <c:v>2971.7673300000001</c:v>
                </c:pt>
                <c:pt idx="534">
                  <c:v>2969.83887</c:v>
                </c:pt>
                <c:pt idx="535">
                  <c:v>2967.9104000000002</c:v>
                </c:pt>
                <c:pt idx="536">
                  <c:v>2965.9819299999999</c:v>
                </c:pt>
                <c:pt idx="537">
                  <c:v>2964.0534699999998</c:v>
                </c:pt>
                <c:pt idx="538">
                  <c:v>2962.125</c:v>
                </c:pt>
                <c:pt idx="539">
                  <c:v>2960.1965300000002</c:v>
                </c:pt>
                <c:pt idx="540">
                  <c:v>2958.2680700000001</c:v>
                </c:pt>
                <c:pt idx="541">
                  <c:v>2956.3395999999998</c:v>
                </c:pt>
                <c:pt idx="542">
                  <c:v>2954.41113</c:v>
                </c:pt>
                <c:pt idx="543">
                  <c:v>2952.4826699999999</c:v>
                </c:pt>
                <c:pt idx="544">
                  <c:v>2950.5542</c:v>
                </c:pt>
                <c:pt idx="545">
                  <c:v>2948.6257300000002</c:v>
                </c:pt>
                <c:pt idx="546">
                  <c:v>2946.6972700000001</c:v>
                </c:pt>
                <c:pt idx="547">
                  <c:v>2944.7687999999998</c:v>
                </c:pt>
                <c:pt idx="548">
                  <c:v>2942.84033</c:v>
                </c:pt>
                <c:pt idx="549">
                  <c:v>2940.9118699999999</c:v>
                </c:pt>
                <c:pt idx="550">
                  <c:v>2938.9834000000001</c:v>
                </c:pt>
                <c:pt idx="551">
                  <c:v>2937.0549299999998</c:v>
                </c:pt>
                <c:pt idx="552">
                  <c:v>2935.12646</c:v>
                </c:pt>
                <c:pt idx="553">
                  <c:v>2933.1979999999999</c:v>
                </c:pt>
                <c:pt idx="554">
                  <c:v>2931.26953</c:v>
                </c:pt>
                <c:pt idx="555">
                  <c:v>2929.3410600000002</c:v>
                </c:pt>
                <c:pt idx="556">
                  <c:v>2927.4126000000001</c:v>
                </c:pt>
                <c:pt idx="557">
                  <c:v>2925.4841299999998</c:v>
                </c:pt>
                <c:pt idx="558">
                  <c:v>2923.55566</c:v>
                </c:pt>
                <c:pt idx="559">
                  <c:v>2921.6271999999999</c:v>
                </c:pt>
                <c:pt idx="560">
                  <c:v>2919.6987300000001</c:v>
                </c:pt>
                <c:pt idx="561">
                  <c:v>2917.7702599999998</c:v>
                </c:pt>
                <c:pt idx="562">
                  <c:v>2915.8418000000001</c:v>
                </c:pt>
                <c:pt idx="563">
                  <c:v>2913.9133299999999</c:v>
                </c:pt>
                <c:pt idx="564">
                  <c:v>2911.98486</c:v>
                </c:pt>
                <c:pt idx="565">
                  <c:v>2910.0563999999999</c:v>
                </c:pt>
                <c:pt idx="566">
                  <c:v>2908.1279300000001</c:v>
                </c:pt>
                <c:pt idx="567">
                  <c:v>2906.1994599999998</c:v>
                </c:pt>
                <c:pt idx="568">
                  <c:v>2904.2710000000002</c:v>
                </c:pt>
                <c:pt idx="569">
                  <c:v>2902.3425299999999</c:v>
                </c:pt>
                <c:pt idx="570">
                  <c:v>2900.4140600000001</c:v>
                </c:pt>
                <c:pt idx="571">
                  <c:v>2898.4856</c:v>
                </c:pt>
                <c:pt idx="572">
                  <c:v>2896.5571300000001</c:v>
                </c:pt>
                <c:pt idx="573">
                  <c:v>2894.6286599999999</c:v>
                </c:pt>
                <c:pt idx="574">
                  <c:v>2892.7002000000002</c:v>
                </c:pt>
                <c:pt idx="575">
                  <c:v>2890.7717299999999</c:v>
                </c:pt>
                <c:pt idx="576">
                  <c:v>2888.8432600000001</c:v>
                </c:pt>
                <c:pt idx="577">
                  <c:v>2886.9147899999998</c:v>
                </c:pt>
                <c:pt idx="578">
                  <c:v>2884.9863300000002</c:v>
                </c:pt>
                <c:pt idx="579">
                  <c:v>2883.0578599999999</c:v>
                </c:pt>
                <c:pt idx="580">
                  <c:v>2881.1293900000001</c:v>
                </c:pt>
                <c:pt idx="581">
                  <c:v>2879.20093</c:v>
                </c:pt>
                <c:pt idx="582">
                  <c:v>2877.2724600000001</c:v>
                </c:pt>
                <c:pt idx="583">
                  <c:v>2875.3439899999998</c:v>
                </c:pt>
                <c:pt idx="584">
                  <c:v>2873.4155300000002</c:v>
                </c:pt>
                <c:pt idx="585">
                  <c:v>2871.4870599999999</c:v>
                </c:pt>
                <c:pt idx="586">
                  <c:v>2869.5585900000001</c:v>
                </c:pt>
                <c:pt idx="587">
                  <c:v>2867.63013</c:v>
                </c:pt>
                <c:pt idx="588">
                  <c:v>2865.7016600000002</c:v>
                </c:pt>
                <c:pt idx="589">
                  <c:v>2863.7731899999999</c:v>
                </c:pt>
                <c:pt idx="590">
                  <c:v>2861.8447299999998</c:v>
                </c:pt>
                <c:pt idx="591">
                  <c:v>2859.91626</c:v>
                </c:pt>
                <c:pt idx="592">
                  <c:v>2857.9877900000001</c:v>
                </c:pt>
                <c:pt idx="593">
                  <c:v>2856.05933</c:v>
                </c:pt>
                <c:pt idx="594">
                  <c:v>2854.1308600000002</c:v>
                </c:pt>
                <c:pt idx="595">
                  <c:v>2852.2023899999999</c:v>
                </c:pt>
                <c:pt idx="596">
                  <c:v>2850.2739299999998</c:v>
                </c:pt>
                <c:pt idx="597">
                  <c:v>2848.34546</c:v>
                </c:pt>
                <c:pt idx="598">
                  <c:v>2846.4169900000002</c:v>
                </c:pt>
                <c:pt idx="599">
                  <c:v>2844.4885300000001</c:v>
                </c:pt>
                <c:pt idx="600">
                  <c:v>2842.5600599999998</c:v>
                </c:pt>
                <c:pt idx="601">
                  <c:v>2840.63159</c:v>
                </c:pt>
                <c:pt idx="602">
                  <c:v>2838.7031299999999</c:v>
                </c:pt>
                <c:pt idx="603">
                  <c:v>2836.77466</c:v>
                </c:pt>
                <c:pt idx="604">
                  <c:v>2834.8461900000002</c:v>
                </c:pt>
                <c:pt idx="605">
                  <c:v>2832.9177199999999</c:v>
                </c:pt>
                <c:pt idx="606">
                  <c:v>2830.9892599999998</c:v>
                </c:pt>
                <c:pt idx="607">
                  <c:v>2829.06079</c:v>
                </c:pt>
                <c:pt idx="608">
                  <c:v>2827.1323200000002</c:v>
                </c:pt>
                <c:pt idx="609">
                  <c:v>2825.2038600000001</c:v>
                </c:pt>
                <c:pt idx="610">
                  <c:v>2823.2753899999998</c:v>
                </c:pt>
                <c:pt idx="611">
                  <c:v>2821.34692</c:v>
                </c:pt>
                <c:pt idx="612">
                  <c:v>2819.4184599999999</c:v>
                </c:pt>
                <c:pt idx="613">
                  <c:v>2817.48999</c:v>
                </c:pt>
                <c:pt idx="614">
                  <c:v>2815.5615200000002</c:v>
                </c:pt>
                <c:pt idx="615">
                  <c:v>2813.6330600000001</c:v>
                </c:pt>
                <c:pt idx="616">
                  <c:v>2811.7045899999998</c:v>
                </c:pt>
                <c:pt idx="617">
                  <c:v>2809.77612</c:v>
                </c:pt>
                <c:pt idx="618">
                  <c:v>2807.8476599999999</c:v>
                </c:pt>
                <c:pt idx="619">
                  <c:v>2805.9191900000001</c:v>
                </c:pt>
                <c:pt idx="620">
                  <c:v>2803.9907199999998</c:v>
                </c:pt>
                <c:pt idx="621">
                  <c:v>2802.0622600000002</c:v>
                </c:pt>
                <c:pt idx="622">
                  <c:v>2800.1337899999999</c:v>
                </c:pt>
                <c:pt idx="623">
                  <c:v>2798.20532</c:v>
                </c:pt>
                <c:pt idx="624">
                  <c:v>2796.2768599999999</c:v>
                </c:pt>
                <c:pt idx="625">
                  <c:v>2794.3483900000001</c:v>
                </c:pt>
                <c:pt idx="626">
                  <c:v>2792.4199199999998</c:v>
                </c:pt>
                <c:pt idx="627">
                  <c:v>2790.4914600000002</c:v>
                </c:pt>
                <c:pt idx="628">
                  <c:v>2788.5629899999999</c:v>
                </c:pt>
                <c:pt idx="629">
                  <c:v>2786.6345200000001</c:v>
                </c:pt>
                <c:pt idx="630">
                  <c:v>2784.7060499999998</c:v>
                </c:pt>
                <c:pt idx="631">
                  <c:v>2782.7775900000001</c:v>
                </c:pt>
                <c:pt idx="632">
                  <c:v>2780.8491199999999</c:v>
                </c:pt>
                <c:pt idx="633">
                  <c:v>2778.92065</c:v>
                </c:pt>
                <c:pt idx="634">
                  <c:v>2776.9921899999999</c:v>
                </c:pt>
                <c:pt idx="635">
                  <c:v>2775.0637200000001</c:v>
                </c:pt>
                <c:pt idx="636">
                  <c:v>2773.1352499999998</c:v>
                </c:pt>
                <c:pt idx="637">
                  <c:v>2771.2067900000002</c:v>
                </c:pt>
                <c:pt idx="638">
                  <c:v>2769.2783199999999</c:v>
                </c:pt>
                <c:pt idx="639">
                  <c:v>2767.3498500000001</c:v>
                </c:pt>
                <c:pt idx="640">
                  <c:v>2765.42139</c:v>
                </c:pt>
                <c:pt idx="641">
                  <c:v>2763.4929200000001</c:v>
                </c:pt>
                <c:pt idx="642">
                  <c:v>2761.5644499999999</c:v>
                </c:pt>
                <c:pt idx="643">
                  <c:v>2759.6359900000002</c:v>
                </c:pt>
                <c:pt idx="644">
                  <c:v>2757.7075199999999</c:v>
                </c:pt>
                <c:pt idx="645">
                  <c:v>2755.7790500000001</c:v>
                </c:pt>
                <c:pt idx="646">
                  <c:v>2753.85059</c:v>
                </c:pt>
                <c:pt idx="647">
                  <c:v>2751.9221200000002</c:v>
                </c:pt>
                <c:pt idx="648">
                  <c:v>2749.9936499999999</c:v>
                </c:pt>
                <c:pt idx="649">
                  <c:v>2748.0651899999998</c:v>
                </c:pt>
                <c:pt idx="650">
                  <c:v>2746.13672</c:v>
                </c:pt>
                <c:pt idx="651">
                  <c:v>2744.2082500000001</c:v>
                </c:pt>
                <c:pt idx="652">
                  <c:v>2742.27979</c:v>
                </c:pt>
                <c:pt idx="653">
                  <c:v>2740.3513200000002</c:v>
                </c:pt>
                <c:pt idx="654">
                  <c:v>2738.4228499999999</c:v>
                </c:pt>
                <c:pt idx="655">
                  <c:v>2736.4943800000001</c:v>
                </c:pt>
                <c:pt idx="656">
                  <c:v>2734.56592</c:v>
                </c:pt>
                <c:pt idx="657">
                  <c:v>2732.6374500000002</c:v>
                </c:pt>
                <c:pt idx="658">
                  <c:v>2730.7089799999999</c:v>
                </c:pt>
                <c:pt idx="659">
                  <c:v>2728.7805199999998</c:v>
                </c:pt>
                <c:pt idx="660">
                  <c:v>2726.85205</c:v>
                </c:pt>
                <c:pt idx="661">
                  <c:v>2724.9235800000001</c:v>
                </c:pt>
                <c:pt idx="662">
                  <c:v>2722.99512</c:v>
                </c:pt>
                <c:pt idx="663">
                  <c:v>2721.0666500000002</c:v>
                </c:pt>
                <c:pt idx="664">
                  <c:v>2719.1381799999999</c:v>
                </c:pt>
                <c:pt idx="665">
                  <c:v>2717.2097199999998</c:v>
                </c:pt>
                <c:pt idx="666">
                  <c:v>2715.28125</c:v>
                </c:pt>
                <c:pt idx="667">
                  <c:v>2713.3527800000002</c:v>
                </c:pt>
                <c:pt idx="668">
                  <c:v>2711.4243200000001</c:v>
                </c:pt>
                <c:pt idx="669">
                  <c:v>2709.4958499999998</c:v>
                </c:pt>
                <c:pt idx="670">
                  <c:v>2707.56738</c:v>
                </c:pt>
                <c:pt idx="671">
                  <c:v>2705.6389199999999</c:v>
                </c:pt>
                <c:pt idx="672">
                  <c:v>2703.71045</c:v>
                </c:pt>
                <c:pt idx="673">
                  <c:v>2701.7819800000002</c:v>
                </c:pt>
                <c:pt idx="674">
                  <c:v>2699.8535200000001</c:v>
                </c:pt>
                <c:pt idx="675">
                  <c:v>2697.9250499999998</c:v>
                </c:pt>
                <c:pt idx="676">
                  <c:v>2695.99658</c:v>
                </c:pt>
                <c:pt idx="677">
                  <c:v>2694.0681199999999</c:v>
                </c:pt>
                <c:pt idx="678">
                  <c:v>2692.1396500000001</c:v>
                </c:pt>
                <c:pt idx="679">
                  <c:v>2690.2111799999998</c:v>
                </c:pt>
                <c:pt idx="680">
                  <c:v>2688.28271</c:v>
                </c:pt>
                <c:pt idx="681">
                  <c:v>2686.3542499999999</c:v>
                </c:pt>
                <c:pt idx="682">
                  <c:v>2684.42578</c:v>
                </c:pt>
                <c:pt idx="683">
                  <c:v>2682.4973100000002</c:v>
                </c:pt>
                <c:pt idx="684">
                  <c:v>2680.5688500000001</c:v>
                </c:pt>
                <c:pt idx="685">
                  <c:v>2678.6403799999998</c:v>
                </c:pt>
                <c:pt idx="686">
                  <c:v>2676.71191</c:v>
                </c:pt>
                <c:pt idx="687">
                  <c:v>2674.7834499999999</c:v>
                </c:pt>
                <c:pt idx="688">
                  <c:v>2672.8549800000001</c:v>
                </c:pt>
                <c:pt idx="689">
                  <c:v>2670.9265099999998</c:v>
                </c:pt>
                <c:pt idx="690">
                  <c:v>2668.9980500000001</c:v>
                </c:pt>
                <c:pt idx="691">
                  <c:v>2667.0695799999999</c:v>
                </c:pt>
                <c:pt idx="692">
                  <c:v>2665.14111</c:v>
                </c:pt>
                <c:pt idx="693">
                  <c:v>2663.2126499999999</c:v>
                </c:pt>
                <c:pt idx="694">
                  <c:v>2661.2841800000001</c:v>
                </c:pt>
                <c:pt idx="695">
                  <c:v>2659.3557099999998</c:v>
                </c:pt>
                <c:pt idx="696">
                  <c:v>2657.4272500000002</c:v>
                </c:pt>
                <c:pt idx="697">
                  <c:v>2655.4987799999999</c:v>
                </c:pt>
                <c:pt idx="698">
                  <c:v>2653.5703100000001</c:v>
                </c:pt>
                <c:pt idx="699">
                  <c:v>2651.64185</c:v>
                </c:pt>
                <c:pt idx="700">
                  <c:v>2649.7133800000001</c:v>
                </c:pt>
                <c:pt idx="701">
                  <c:v>2647.7849099999999</c:v>
                </c:pt>
                <c:pt idx="702">
                  <c:v>2645.8564500000002</c:v>
                </c:pt>
                <c:pt idx="703">
                  <c:v>2643.9279799999999</c:v>
                </c:pt>
                <c:pt idx="704">
                  <c:v>2641.9995100000001</c:v>
                </c:pt>
                <c:pt idx="705">
                  <c:v>2640.0710399999998</c:v>
                </c:pt>
                <c:pt idx="706">
                  <c:v>2638.1425800000002</c:v>
                </c:pt>
                <c:pt idx="707">
                  <c:v>2636.2141099999999</c:v>
                </c:pt>
                <c:pt idx="708">
                  <c:v>2634.2856400000001</c:v>
                </c:pt>
                <c:pt idx="709">
                  <c:v>2632.35718</c:v>
                </c:pt>
                <c:pt idx="710">
                  <c:v>2630.4287100000001</c:v>
                </c:pt>
                <c:pt idx="711">
                  <c:v>2628.5002399999998</c:v>
                </c:pt>
                <c:pt idx="712">
                  <c:v>2626.5717800000002</c:v>
                </c:pt>
                <c:pt idx="713">
                  <c:v>2624.6433099999999</c:v>
                </c:pt>
                <c:pt idx="714">
                  <c:v>2622.7148400000001</c:v>
                </c:pt>
                <c:pt idx="715">
                  <c:v>2620.78638</c:v>
                </c:pt>
                <c:pt idx="716">
                  <c:v>2618.8579100000002</c:v>
                </c:pt>
                <c:pt idx="717">
                  <c:v>2616.9294399999999</c:v>
                </c:pt>
                <c:pt idx="718">
                  <c:v>2615.0009799999998</c:v>
                </c:pt>
                <c:pt idx="719">
                  <c:v>2613.07251</c:v>
                </c:pt>
                <c:pt idx="720">
                  <c:v>2611.1440400000001</c:v>
                </c:pt>
                <c:pt idx="721">
                  <c:v>2609.21558</c:v>
                </c:pt>
                <c:pt idx="722">
                  <c:v>2607.2871100000002</c:v>
                </c:pt>
                <c:pt idx="723">
                  <c:v>2605.3586399999999</c:v>
                </c:pt>
                <c:pt idx="724">
                  <c:v>2603.4301799999998</c:v>
                </c:pt>
                <c:pt idx="725">
                  <c:v>2601.50171</c:v>
                </c:pt>
                <c:pt idx="726">
                  <c:v>2599.5732400000002</c:v>
                </c:pt>
                <c:pt idx="727">
                  <c:v>2597.6447800000001</c:v>
                </c:pt>
                <c:pt idx="728">
                  <c:v>2595.7163099999998</c:v>
                </c:pt>
                <c:pt idx="729">
                  <c:v>2593.78784</c:v>
                </c:pt>
                <c:pt idx="730">
                  <c:v>2591.8593799999999</c:v>
                </c:pt>
                <c:pt idx="731">
                  <c:v>2589.93091</c:v>
                </c:pt>
                <c:pt idx="732">
                  <c:v>2588.0024400000002</c:v>
                </c:pt>
                <c:pt idx="733">
                  <c:v>2586.0739699999999</c:v>
                </c:pt>
                <c:pt idx="734">
                  <c:v>2584.1455099999998</c:v>
                </c:pt>
                <c:pt idx="735">
                  <c:v>2582.21704</c:v>
                </c:pt>
                <c:pt idx="736">
                  <c:v>2580.2885700000002</c:v>
                </c:pt>
                <c:pt idx="737">
                  <c:v>2578.3601100000001</c:v>
                </c:pt>
                <c:pt idx="738">
                  <c:v>2576.4316399999998</c:v>
                </c:pt>
                <c:pt idx="739">
                  <c:v>2574.50317</c:v>
                </c:pt>
                <c:pt idx="740">
                  <c:v>2572.5747099999999</c:v>
                </c:pt>
                <c:pt idx="741">
                  <c:v>2570.64624</c:v>
                </c:pt>
                <c:pt idx="742">
                  <c:v>2568.7177700000002</c:v>
                </c:pt>
                <c:pt idx="743">
                  <c:v>2566.7893100000001</c:v>
                </c:pt>
                <c:pt idx="744">
                  <c:v>2564.8608399999998</c:v>
                </c:pt>
                <c:pt idx="745">
                  <c:v>2562.93237</c:v>
                </c:pt>
                <c:pt idx="746">
                  <c:v>2561.0039099999999</c:v>
                </c:pt>
                <c:pt idx="747">
                  <c:v>2559.0754400000001</c:v>
                </c:pt>
                <c:pt idx="748">
                  <c:v>2557.1469699999998</c:v>
                </c:pt>
                <c:pt idx="749">
                  <c:v>2555.2185100000002</c:v>
                </c:pt>
                <c:pt idx="750">
                  <c:v>2553.2900399999999</c:v>
                </c:pt>
                <c:pt idx="751">
                  <c:v>2551.36157</c:v>
                </c:pt>
                <c:pt idx="752">
                  <c:v>2549.4331099999999</c:v>
                </c:pt>
                <c:pt idx="753">
                  <c:v>2547.5046400000001</c:v>
                </c:pt>
                <c:pt idx="754">
                  <c:v>2545.5761699999998</c:v>
                </c:pt>
                <c:pt idx="755">
                  <c:v>2543.6477100000002</c:v>
                </c:pt>
                <c:pt idx="756">
                  <c:v>2541.7192399999999</c:v>
                </c:pt>
                <c:pt idx="757">
                  <c:v>2539.7907700000001</c:v>
                </c:pt>
                <c:pt idx="758">
                  <c:v>2537.8622999999998</c:v>
                </c:pt>
                <c:pt idx="759">
                  <c:v>2535.9338400000001</c:v>
                </c:pt>
                <c:pt idx="760">
                  <c:v>2534.0053699999999</c:v>
                </c:pt>
                <c:pt idx="761">
                  <c:v>2532.0769</c:v>
                </c:pt>
                <c:pt idx="762">
                  <c:v>2530.1484399999999</c:v>
                </c:pt>
                <c:pt idx="763">
                  <c:v>2528.2199700000001</c:v>
                </c:pt>
                <c:pt idx="764">
                  <c:v>2526.2914999999998</c:v>
                </c:pt>
                <c:pt idx="765">
                  <c:v>2524.3630400000002</c:v>
                </c:pt>
                <c:pt idx="766">
                  <c:v>2522.4345699999999</c:v>
                </c:pt>
                <c:pt idx="767">
                  <c:v>2520.5061000000001</c:v>
                </c:pt>
                <c:pt idx="768">
                  <c:v>2518.57764</c:v>
                </c:pt>
                <c:pt idx="769">
                  <c:v>2516.6491700000001</c:v>
                </c:pt>
                <c:pt idx="770">
                  <c:v>2514.7206999999999</c:v>
                </c:pt>
                <c:pt idx="771">
                  <c:v>2512.7922400000002</c:v>
                </c:pt>
                <c:pt idx="772">
                  <c:v>2510.8637699999999</c:v>
                </c:pt>
                <c:pt idx="773">
                  <c:v>2508.9353000000001</c:v>
                </c:pt>
                <c:pt idx="774">
                  <c:v>2507.00684</c:v>
                </c:pt>
                <c:pt idx="775">
                  <c:v>2505.0783700000002</c:v>
                </c:pt>
                <c:pt idx="776">
                  <c:v>2503.1498999999999</c:v>
                </c:pt>
                <c:pt idx="777">
                  <c:v>2501.2214399999998</c:v>
                </c:pt>
                <c:pt idx="778">
                  <c:v>2499.29297</c:v>
                </c:pt>
                <c:pt idx="779">
                  <c:v>2497.3645000000001</c:v>
                </c:pt>
                <c:pt idx="780">
                  <c:v>2495.43604</c:v>
                </c:pt>
                <c:pt idx="781">
                  <c:v>2493.5075700000002</c:v>
                </c:pt>
                <c:pt idx="782">
                  <c:v>2491.5790999999999</c:v>
                </c:pt>
                <c:pt idx="783">
                  <c:v>2489.6506300000001</c:v>
                </c:pt>
                <c:pt idx="784">
                  <c:v>2487.72217</c:v>
                </c:pt>
                <c:pt idx="785">
                  <c:v>2485.7937000000002</c:v>
                </c:pt>
                <c:pt idx="786">
                  <c:v>2483.8652299999999</c:v>
                </c:pt>
                <c:pt idx="787">
                  <c:v>2481.9367699999998</c:v>
                </c:pt>
                <c:pt idx="788">
                  <c:v>2480.0083</c:v>
                </c:pt>
                <c:pt idx="789">
                  <c:v>2478.0798300000001</c:v>
                </c:pt>
                <c:pt idx="790">
                  <c:v>2476.15137</c:v>
                </c:pt>
                <c:pt idx="791">
                  <c:v>2474.2229000000002</c:v>
                </c:pt>
                <c:pt idx="792">
                  <c:v>2472.2944299999999</c:v>
                </c:pt>
                <c:pt idx="793">
                  <c:v>2470.3659699999998</c:v>
                </c:pt>
                <c:pt idx="794">
                  <c:v>2468.4375</c:v>
                </c:pt>
                <c:pt idx="795">
                  <c:v>2466.5090300000002</c:v>
                </c:pt>
                <c:pt idx="796">
                  <c:v>2464.5805700000001</c:v>
                </c:pt>
                <c:pt idx="797">
                  <c:v>2462.6520999999998</c:v>
                </c:pt>
                <c:pt idx="798">
                  <c:v>2460.72363</c:v>
                </c:pt>
                <c:pt idx="799">
                  <c:v>2458.7951699999999</c:v>
                </c:pt>
                <c:pt idx="800">
                  <c:v>2456.8667</c:v>
                </c:pt>
                <c:pt idx="801">
                  <c:v>2454.9382300000002</c:v>
                </c:pt>
                <c:pt idx="802">
                  <c:v>2453.0097700000001</c:v>
                </c:pt>
                <c:pt idx="803">
                  <c:v>2451.0812999999998</c:v>
                </c:pt>
                <c:pt idx="804">
                  <c:v>2449.15283</c:v>
                </c:pt>
                <c:pt idx="805">
                  <c:v>2447.2243699999999</c:v>
                </c:pt>
                <c:pt idx="806">
                  <c:v>2445.2959000000001</c:v>
                </c:pt>
                <c:pt idx="807">
                  <c:v>2443.3674299999998</c:v>
                </c:pt>
                <c:pt idx="808">
                  <c:v>2441.43896</c:v>
                </c:pt>
                <c:pt idx="809">
                  <c:v>2439.5104999999999</c:v>
                </c:pt>
                <c:pt idx="810">
                  <c:v>2437.58203</c:v>
                </c:pt>
                <c:pt idx="811">
                  <c:v>2435.6535600000002</c:v>
                </c:pt>
                <c:pt idx="812">
                  <c:v>2433.7251000000001</c:v>
                </c:pt>
                <c:pt idx="813">
                  <c:v>2431.7966299999998</c:v>
                </c:pt>
                <c:pt idx="814">
                  <c:v>2429.86816</c:v>
                </c:pt>
                <c:pt idx="815">
                  <c:v>2427.9396999999999</c:v>
                </c:pt>
                <c:pt idx="816">
                  <c:v>2426.0112300000001</c:v>
                </c:pt>
                <c:pt idx="817">
                  <c:v>2424.0827599999998</c:v>
                </c:pt>
                <c:pt idx="818">
                  <c:v>2422.1543000000001</c:v>
                </c:pt>
                <c:pt idx="819">
                  <c:v>2420.2258299999999</c:v>
                </c:pt>
                <c:pt idx="820">
                  <c:v>2418.29736</c:v>
                </c:pt>
                <c:pt idx="821">
                  <c:v>2416.3688999999999</c:v>
                </c:pt>
                <c:pt idx="822">
                  <c:v>2414.4404300000001</c:v>
                </c:pt>
                <c:pt idx="823">
                  <c:v>2412.5119599999998</c:v>
                </c:pt>
                <c:pt idx="824">
                  <c:v>2410.5835000000002</c:v>
                </c:pt>
                <c:pt idx="825">
                  <c:v>2408.6550299999999</c:v>
                </c:pt>
                <c:pt idx="826">
                  <c:v>2406.7265600000001</c:v>
                </c:pt>
                <c:pt idx="827">
                  <c:v>2404.7981</c:v>
                </c:pt>
                <c:pt idx="828">
                  <c:v>2402.8696300000001</c:v>
                </c:pt>
                <c:pt idx="829">
                  <c:v>2400.9411599999999</c:v>
                </c:pt>
                <c:pt idx="830">
                  <c:v>2399.0127000000002</c:v>
                </c:pt>
                <c:pt idx="831">
                  <c:v>2397.0842299999999</c:v>
                </c:pt>
                <c:pt idx="832">
                  <c:v>2395.1557600000001</c:v>
                </c:pt>
                <c:pt idx="833">
                  <c:v>2393.2272899999998</c:v>
                </c:pt>
                <c:pt idx="834">
                  <c:v>2391.2988300000002</c:v>
                </c:pt>
                <c:pt idx="835">
                  <c:v>2389.3703599999999</c:v>
                </c:pt>
                <c:pt idx="836">
                  <c:v>2387.4418900000001</c:v>
                </c:pt>
                <c:pt idx="837">
                  <c:v>2385.51343</c:v>
                </c:pt>
                <c:pt idx="838">
                  <c:v>2383.5849600000001</c:v>
                </c:pt>
                <c:pt idx="839">
                  <c:v>2381.6564899999998</c:v>
                </c:pt>
                <c:pt idx="840">
                  <c:v>2379.7280300000002</c:v>
                </c:pt>
                <c:pt idx="841">
                  <c:v>2377.7995599999999</c:v>
                </c:pt>
                <c:pt idx="842">
                  <c:v>2375.8710900000001</c:v>
                </c:pt>
                <c:pt idx="843">
                  <c:v>2373.94263</c:v>
                </c:pt>
                <c:pt idx="844">
                  <c:v>2372.0141600000002</c:v>
                </c:pt>
                <c:pt idx="845">
                  <c:v>2370.0856899999999</c:v>
                </c:pt>
                <c:pt idx="846">
                  <c:v>2368.1572299999998</c:v>
                </c:pt>
                <c:pt idx="847">
                  <c:v>2366.22876</c:v>
                </c:pt>
                <c:pt idx="848">
                  <c:v>2364.3002900000001</c:v>
                </c:pt>
                <c:pt idx="849">
                  <c:v>2362.37183</c:v>
                </c:pt>
                <c:pt idx="850">
                  <c:v>2360.4433600000002</c:v>
                </c:pt>
                <c:pt idx="851">
                  <c:v>2358.5148899999999</c:v>
                </c:pt>
                <c:pt idx="852">
                  <c:v>2356.5864299999998</c:v>
                </c:pt>
                <c:pt idx="853">
                  <c:v>2354.65796</c:v>
                </c:pt>
                <c:pt idx="854">
                  <c:v>2352.7294900000002</c:v>
                </c:pt>
                <c:pt idx="855">
                  <c:v>2350.8010300000001</c:v>
                </c:pt>
                <c:pt idx="856">
                  <c:v>2348.8725599999998</c:v>
                </c:pt>
                <c:pt idx="857">
                  <c:v>2346.94409</c:v>
                </c:pt>
                <c:pt idx="858">
                  <c:v>2345.0156299999999</c:v>
                </c:pt>
                <c:pt idx="859">
                  <c:v>2343.08716</c:v>
                </c:pt>
                <c:pt idx="860">
                  <c:v>2341.1586900000002</c:v>
                </c:pt>
                <c:pt idx="861">
                  <c:v>2339.2302199999999</c:v>
                </c:pt>
                <c:pt idx="862">
                  <c:v>2337.3017599999998</c:v>
                </c:pt>
                <c:pt idx="863">
                  <c:v>2335.37329</c:v>
                </c:pt>
                <c:pt idx="864">
                  <c:v>2333.4448200000002</c:v>
                </c:pt>
                <c:pt idx="865">
                  <c:v>2331.5163600000001</c:v>
                </c:pt>
                <c:pt idx="866">
                  <c:v>2329.5878899999998</c:v>
                </c:pt>
                <c:pt idx="867">
                  <c:v>2327.65942</c:v>
                </c:pt>
                <c:pt idx="868">
                  <c:v>2325.7309599999999</c:v>
                </c:pt>
                <c:pt idx="869">
                  <c:v>2323.80249</c:v>
                </c:pt>
                <c:pt idx="870">
                  <c:v>2321.8740200000002</c:v>
                </c:pt>
                <c:pt idx="871">
                  <c:v>2319.9455600000001</c:v>
                </c:pt>
                <c:pt idx="872">
                  <c:v>2318.0170899999998</c:v>
                </c:pt>
                <c:pt idx="873">
                  <c:v>2316.08862</c:v>
                </c:pt>
                <c:pt idx="874">
                  <c:v>2314.1601599999999</c:v>
                </c:pt>
                <c:pt idx="875">
                  <c:v>2312.2316900000001</c:v>
                </c:pt>
                <c:pt idx="876">
                  <c:v>2310.3032199999998</c:v>
                </c:pt>
                <c:pt idx="877">
                  <c:v>2308.3747600000002</c:v>
                </c:pt>
                <c:pt idx="878">
                  <c:v>2306.4462899999999</c:v>
                </c:pt>
                <c:pt idx="879">
                  <c:v>2304.51782</c:v>
                </c:pt>
                <c:pt idx="880">
                  <c:v>2302.5893599999999</c:v>
                </c:pt>
                <c:pt idx="881">
                  <c:v>2300.6608900000001</c:v>
                </c:pt>
                <c:pt idx="882">
                  <c:v>2298.7324199999998</c:v>
                </c:pt>
                <c:pt idx="883">
                  <c:v>2296.8039600000002</c:v>
                </c:pt>
                <c:pt idx="884">
                  <c:v>2294.8754899999999</c:v>
                </c:pt>
                <c:pt idx="885">
                  <c:v>2292.9470200000001</c:v>
                </c:pt>
                <c:pt idx="886">
                  <c:v>2291.0185499999998</c:v>
                </c:pt>
                <c:pt idx="887">
                  <c:v>2289.0900900000001</c:v>
                </c:pt>
                <c:pt idx="888">
                  <c:v>2287.1616199999999</c:v>
                </c:pt>
                <c:pt idx="889">
                  <c:v>2285.23315</c:v>
                </c:pt>
                <c:pt idx="890">
                  <c:v>2283.3046899999999</c:v>
                </c:pt>
                <c:pt idx="891">
                  <c:v>2281.3762200000001</c:v>
                </c:pt>
                <c:pt idx="892">
                  <c:v>2279.4477499999998</c:v>
                </c:pt>
                <c:pt idx="893">
                  <c:v>2277.5192900000002</c:v>
                </c:pt>
                <c:pt idx="894">
                  <c:v>2275.5908199999999</c:v>
                </c:pt>
                <c:pt idx="895">
                  <c:v>2273.6623500000001</c:v>
                </c:pt>
                <c:pt idx="896">
                  <c:v>2271.73389</c:v>
                </c:pt>
                <c:pt idx="897">
                  <c:v>2269.8054200000001</c:v>
                </c:pt>
                <c:pt idx="898">
                  <c:v>2267.8769499999999</c:v>
                </c:pt>
                <c:pt idx="899">
                  <c:v>2265.9484900000002</c:v>
                </c:pt>
                <c:pt idx="900">
                  <c:v>2264.0200199999999</c:v>
                </c:pt>
                <c:pt idx="901">
                  <c:v>2262.0915500000001</c:v>
                </c:pt>
                <c:pt idx="902">
                  <c:v>2260.16309</c:v>
                </c:pt>
                <c:pt idx="903">
                  <c:v>2258.2346200000002</c:v>
                </c:pt>
                <c:pt idx="904">
                  <c:v>2256.3061499999999</c:v>
                </c:pt>
                <c:pt idx="905">
                  <c:v>2254.3776899999998</c:v>
                </c:pt>
                <c:pt idx="906">
                  <c:v>2252.44922</c:v>
                </c:pt>
                <c:pt idx="907">
                  <c:v>2250.5207500000001</c:v>
                </c:pt>
                <c:pt idx="908">
                  <c:v>2248.59229</c:v>
                </c:pt>
                <c:pt idx="909">
                  <c:v>2246.6638200000002</c:v>
                </c:pt>
                <c:pt idx="910">
                  <c:v>2244.7353499999999</c:v>
                </c:pt>
                <c:pt idx="911">
                  <c:v>2242.8068800000001</c:v>
                </c:pt>
                <c:pt idx="912">
                  <c:v>2240.87842</c:v>
                </c:pt>
                <c:pt idx="913">
                  <c:v>2238.9499500000002</c:v>
                </c:pt>
                <c:pt idx="914">
                  <c:v>2237.0214799999999</c:v>
                </c:pt>
                <c:pt idx="915">
                  <c:v>2235.0930199999998</c:v>
                </c:pt>
                <c:pt idx="916">
                  <c:v>2233.16455</c:v>
                </c:pt>
                <c:pt idx="917">
                  <c:v>2231.2360800000001</c:v>
                </c:pt>
                <c:pt idx="918">
                  <c:v>2229.30762</c:v>
                </c:pt>
                <c:pt idx="919">
                  <c:v>2227.3791500000002</c:v>
                </c:pt>
                <c:pt idx="920">
                  <c:v>2225.4506799999999</c:v>
                </c:pt>
                <c:pt idx="921">
                  <c:v>2223.5222199999998</c:v>
                </c:pt>
                <c:pt idx="922">
                  <c:v>2221.59375</c:v>
                </c:pt>
                <c:pt idx="923">
                  <c:v>2219.6652800000002</c:v>
                </c:pt>
                <c:pt idx="924">
                  <c:v>2217.7368200000001</c:v>
                </c:pt>
                <c:pt idx="925">
                  <c:v>2215.8083499999998</c:v>
                </c:pt>
                <c:pt idx="926">
                  <c:v>2213.87988</c:v>
                </c:pt>
                <c:pt idx="927">
                  <c:v>2211.9514199999999</c:v>
                </c:pt>
                <c:pt idx="928">
                  <c:v>2210.02295</c:v>
                </c:pt>
                <c:pt idx="929">
                  <c:v>2208.0944800000002</c:v>
                </c:pt>
                <c:pt idx="930">
                  <c:v>2206.1660200000001</c:v>
                </c:pt>
                <c:pt idx="931">
                  <c:v>2204.2375499999998</c:v>
                </c:pt>
                <c:pt idx="932">
                  <c:v>2202.30908</c:v>
                </c:pt>
                <c:pt idx="933">
                  <c:v>2200.3806199999999</c:v>
                </c:pt>
                <c:pt idx="934">
                  <c:v>2198.4521500000001</c:v>
                </c:pt>
                <c:pt idx="935">
                  <c:v>2196.5236799999998</c:v>
                </c:pt>
                <c:pt idx="936">
                  <c:v>2194.59521</c:v>
                </c:pt>
                <c:pt idx="937">
                  <c:v>2192.6667499999999</c:v>
                </c:pt>
                <c:pt idx="938">
                  <c:v>2190.73828</c:v>
                </c:pt>
                <c:pt idx="939">
                  <c:v>2188.8098100000002</c:v>
                </c:pt>
                <c:pt idx="940">
                  <c:v>2186.8813500000001</c:v>
                </c:pt>
                <c:pt idx="941">
                  <c:v>2184.9528799999998</c:v>
                </c:pt>
                <c:pt idx="942">
                  <c:v>2183.02441</c:v>
                </c:pt>
                <c:pt idx="943">
                  <c:v>2181.0959499999999</c:v>
                </c:pt>
                <c:pt idx="944">
                  <c:v>2179.1674800000001</c:v>
                </c:pt>
                <c:pt idx="945">
                  <c:v>2177.2390099999998</c:v>
                </c:pt>
                <c:pt idx="946">
                  <c:v>2175.3105500000001</c:v>
                </c:pt>
                <c:pt idx="947">
                  <c:v>2173.3820799999999</c:v>
                </c:pt>
                <c:pt idx="948">
                  <c:v>2171.45361</c:v>
                </c:pt>
                <c:pt idx="949">
                  <c:v>2169.5251499999999</c:v>
                </c:pt>
                <c:pt idx="950">
                  <c:v>2167.5966800000001</c:v>
                </c:pt>
                <c:pt idx="951">
                  <c:v>2165.6682099999998</c:v>
                </c:pt>
                <c:pt idx="952">
                  <c:v>2163.7397500000002</c:v>
                </c:pt>
                <c:pt idx="953">
                  <c:v>2161.8112799999999</c:v>
                </c:pt>
                <c:pt idx="954">
                  <c:v>2159.8828100000001</c:v>
                </c:pt>
                <c:pt idx="955">
                  <c:v>2157.95435</c:v>
                </c:pt>
                <c:pt idx="956">
                  <c:v>2156.0258800000001</c:v>
                </c:pt>
                <c:pt idx="957">
                  <c:v>2154.0974099999999</c:v>
                </c:pt>
                <c:pt idx="958">
                  <c:v>2152.1689500000002</c:v>
                </c:pt>
                <c:pt idx="959">
                  <c:v>2150.2404799999999</c:v>
                </c:pt>
                <c:pt idx="960">
                  <c:v>2148.3120100000001</c:v>
                </c:pt>
                <c:pt idx="961">
                  <c:v>2146.3835399999998</c:v>
                </c:pt>
                <c:pt idx="962">
                  <c:v>2144.4550800000002</c:v>
                </c:pt>
                <c:pt idx="963">
                  <c:v>2142.5266099999999</c:v>
                </c:pt>
                <c:pt idx="964">
                  <c:v>2140.5981400000001</c:v>
                </c:pt>
                <c:pt idx="965">
                  <c:v>2138.66968</c:v>
                </c:pt>
                <c:pt idx="966">
                  <c:v>2136.7412100000001</c:v>
                </c:pt>
                <c:pt idx="967">
                  <c:v>2134.8127399999998</c:v>
                </c:pt>
                <c:pt idx="968">
                  <c:v>2132.8842800000002</c:v>
                </c:pt>
                <c:pt idx="969">
                  <c:v>2130.9558099999999</c:v>
                </c:pt>
                <c:pt idx="970">
                  <c:v>2129.0273400000001</c:v>
                </c:pt>
                <c:pt idx="971">
                  <c:v>2127.09888</c:v>
                </c:pt>
                <c:pt idx="972">
                  <c:v>2125.1704100000002</c:v>
                </c:pt>
                <c:pt idx="973">
                  <c:v>2123.2419399999999</c:v>
                </c:pt>
                <c:pt idx="974">
                  <c:v>2121.3134799999998</c:v>
                </c:pt>
                <c:pt idx="975">
                  <c:v>2119.38501</c:v>
                </c:pt>
                <c:pt idx="976">
                  <c:v>2117.4565400000001</c:v>
                </c:pt>
                <c:pt idx="977">
                  <c:v>2115.52808</c:v>
                </c:pt>
                <c:pt idx="978">
                  <c:v>2113.5996100000002</c:v>
                </c:pt>
                <c:pt idx="979">
                  <c:v>2111.6711399999999</c:v>
                </c:pt>
                <c:pt idx="980">
                  <c:v>2109.7426799999998</c:v>
                </c:pt>
                <c:pt idx="981">
                  <c:v>2107.81421</c:v>
                </c:pt>
                <c:pt idx="982">
                  <c:v>2105.8857400000002</c:v>
                </c:pt>
                <c:pt idx="983">
                  <c:v>2103.9572800000001</c:v>
                </c:pt>
                <c:pt idx="984">
                  <c:v>2102.0288099999998</c:v>
                </c:pt>
                <c:pt idx="985">
                  <c:v>2100.10034</c:v>
                </c:pt>
                <c:pt idx="986">
                  <c:v>2098.1718799999999</c:v>
                </c:pt>
                <c:pt idx="987">
                  <c:v>2096.24341</c:v>
                </c:pt>
                <c:pt idx="988">
                  <c:v>2094.3149400000002</c:v>
                </c:pt>
                <c:pt idx="989">
                  <c:v>2092.3864699999999</c:v>
                </c:pt>
                <c:pt idx="990">
                  <c:v>2090.4580099999998</c:v>
                </c:pt>
                <c:pt idx="991">
                  <c:v>2088.52954</c:v>
                </c:pt>
                <c:pt idx="992">
                  <c:v>2086.6010700000002</c:v>
                </c:pt>
                <c:pt idx="993">
                  <c:v>2084.6726100000001</c:v>
                </c:pt>
                <c:pt idx="994">
                  <c:v>2082.7441399999998</c:v>
                </c:pt>
                <c:pt idx="995">
                  <c:v>2080.81567</c:v>
                </c:pt>
                <c:pt idx="996">
                  <c:v>2078.8872099999999</c:v>
                </c:pt>
                <c:pt idx="997">
                  <c:v>2076.95874</c:v>
                </c:pt>
                <c:pt idx="998">
                  <c:v>2075.0302700000002</c:v>
                </c:pt>
                <c:pt idx="999">
                  <c:v>2073.1018100000001</c:v>
                </c:pt>
                <c:pt idx="1000">
                  <c:v>2071.1733399999998</c:v>
                </c:pt>
                <c:pt idx="1001">
                  <c:v>2069.24487</c:v>
                </c:pt>
                <c:pt idx="1002">
                  <c:v>2067.3164099999999</c:v>
                </c:pt>
                <c:pt idx="1003">
                  <c:v>2065.3879400000001</c:v>
                </c:pt>
                <c:pt idx="1004">
                  <c:v>2063.4594699999998</c:v>
                </c:pt>
                <c:pt idx="1005">
                  <c:v>2061.5310100000002</c:v>
                </c:pt>
                <c:pt idx="1006">
                  <c:v>2059.6025399999999</c:v>
                </c:pt>
                <c:pt idx="1007">
                  <c:v>2057.67407</c:v>
                </c:pt>
                <c:pt idx="1008">
                  <c:v>2055.7456099999999</c:v>
                </c:pt>
                <c:pt idx="1009">
                  <c:v>2053.8171400000001</c:v>
                </c:pt>
                <c:pt idx="1010">
                  <c:v>2051.8886699999998</c:v>
                </c:pt>
                <c:pt idx="1011">
                  <c:v>2049.9602100000002</c:v>
                </c:pt>
                <c:pt idx="1012">
                  <c:v>2048.0317399999999</c:v>
                </c:pt>
                <c:pt idx="1013">
                  <c:v>2046.1032700000001</c:v>
                </c:pt>
                <c:pt idx="1014">
                  <c:v>2044.1748</c:v>
                </c:pt>
                <c:pt idx="1015">
                  <c:v>2042.2463399999999</c:v>
                </c:pt>
                <c:pt idx="1016">
                  <c:v>2040.3178700000001</c:v>
                </c:pt>
                <c:pt idx="1017">
                  <c:v>2038.3894</c:v>
                </c:pt>
                <c:pt idx="1018">
                  <c:v>2036.4609399999999</c:v>
                </c:pt>
                <c:pt idx="1019">
                  <c:v>2034.5324700000001</c:v>
                </c:pt>
                <c:pt idx="1020">
                  <c:v>2032.604</c:v>
                </c:pt>
                <c:pt idx="1021">
                  <c:v>2030.67554</c:v>
                </c:pt>
                <c:pt idx="1022">
                  <c:v>2028.7470699999999</c:v>
                </c:pt>
                <c:pt idx="1023">
                  <c:v>2026.8186000000001</c:v>
                </c:pt>
                <c:pt idx="1024">
                  <c:v>2024.89014</c:v>
                </c:pt>
                <c:pt idx="1025">
                  <c:v>2022.9616699999999</c:v>
                </c:pt>
                <c:pt idx="1026">
                  <c:v>2021.0332000000001</c:v>
                </c:pt>
                <c:pt idx="1027">
                  <c:v>2019.10474</c:v>
                </c:pt>
                <c:pt idx="1028">
                  <c:v>2017.1762699999999</c:v>
                </c:pt>
                <c:pt idx="1029">
                  <c:v>2015.2478000000001</c:v>
                </c:pt>
                <c:pt idx="1030">
                  <c:v>2013.31934</c:v>
                </c:pt>
                <c:pt idx="1031">
                  <c:v>2011.3908699999999</c:v>
                </c:pt>
                <c:pt idx="1032">
                  <c:v>2009.4623999999999</c:v>
                </c:pt>
                <c:pt idx="1033">
                  <c:v>2007.53394</c:v>
                </c:pt>
                <c:pt idx="1034">
                  <c:v>2005.60547</c:v>
                </c:pt>
                <c:pt idx="1035">
                  <c:v>2003.6769999999999</c:v>
                </c:pt>
                <c:pt idx="1036">
                  <c:v>2001.74854</c:v>
                </c:pt>
                <c:pt idx="1037">
                  <c:v>1999.82007</c:v>
                </c:pt>
                <c:pt idx="1038">
                  <c:v>1997.8915999999999</c:v>
                </c:pt>
                <c:pt idx="1039">
                  <c:v>1995.9631300000001</c:v>
                </c:pt>
                <c:pt idx="1040">
                  <c:v>1994.03467</c:v>
                </c:pt>
                <c:pt idx="1041">
                  <c:v>1992.1061999999999</c:v>
                </c:pt>
                <c:pt idx="1042">
                  <c:v>1990.1777300000001</c:v>
                </c:pt>
                <c:pt idx="1043">
                  <c:v>1988.24927</c:v>
                </c:pt>
                <c:pt idx="1044">
                  <c:v>1986.3208</c:v>
                </c:pt>
                <c:pt idx="1045">
                  <c:v>1984.3923299999999</c:v>
                </c:pt>
                <c:pt idx="1046">
                  <c:v>1982.46387</c:v>
                </c:pt>
                <c:pt idx="1047">
                  <c:v>1980.5354</c:v>
                </c:pt>
                <c:pt idx="1048">
                  <c:v>1978.6069299999999</c:v>
                </c:pt>
                <c:pt idx="1049">
                  <c:v>1976.6784700000001</c:v>
                </c:pt>
                <c:pt idx="1050">
                  <c:v>1974.75</c:v>
                </c:pt>
                <c:pt idx="1051">
                  <c:v>1972.8215299999999</c:v>
                </c:pt>
                <c:pt idx="1052">
                  <c:v>1970.8930700000001</c:v>
                </c:pt>
                <c:pt idx="1053">
                  <c:v>1968.9646</c:v>
                </c:pt>
                <c:pt idx="1054">
                  <c:v>1967.03613</c:v>
                </c:pt>
                <c:pt idx="1055">
                  <c:v>1965.1076700000001</c:v>
                </c:pt>
                <c:pt idx="1056">
                  <c:v>1963.1792</c:v>
                </c:pt>
                <c:pt idx="1057">
                  <c:v>1961.25073</c:v>
                </c:pt>
                <c:pt idx="1058">
                  <c:v>1959.3222699999999</c:v>
                </c:pt>
                <c:pt idx="1059">
                  <c:v>1957.3938000000001</c:v>
                </c:pt>
                <c:pt idx="1060">
                  <c:v>1955.46533</c:v>
                </c:pt>
                <c:pt idx="1061">
                  <c:v>1953.5368699999999</c:v>
                </c:pt>
                <c:pt idx="1062">
                  <c:v>1951.6084000000001</c:v>
                </c:pt>
                <c:pt idx="1063">
                  <c:v>1949.67993</c:v>
                </c:pt>
                <c:pt idx="1064">
                  <c:v>1947.75146</c:v>
                </c:pt>
                <c:pt idx="1065">
                  <c:v>1945.8230000000001</c:v>
                </c:pt>
                <c:pt idx="1066">
                  <c:v>1943.89453</c:v>
                </c:pt>
                <c:pt idx="1067">
                  <c:v>1941.96606</c:v>
                </c:pt>
                <c:pt idx="1068">
                  <c:v>1940.0376000000001</c:v>
                </c:pt>
                <c:pt idx="1069">
                  <c:v>1938.1091300000001</c:v>
                </c:pt>
                <c:pt idx="1070">
                  <c:v>1936.18066</c:v>
                </c:pt>
                <c:pt idx="1071">
                  <c:v>1934.2521999999999</c:v>
                </c:pt>
                <c:pt idx="1072">
                  <c:v>1932.3237300000001</c:v>
                </c:pt>
                <c:pt idx="1073">
                  <c:v>1930.39526</c:v>
                </c:pt>
                <c:pt idx="1074">
                  <c:v>1928.4667999999999</c:v>
                </c:pt>
                <c:pt idx="1075">
                  <c:v>1926.5383300000001</c:v>
                </c:pt>
                <c:pt idx="1076">
                  <c:v>1924.60986</c:v>
                </c:pt>
                <c:pt idx="1077">
                  <c:v>1922.6813999999999</c:v>
                </c:pt>
                <c:pt idx="1078">
                  <c:v>1920.7529300000001</c:v>
                </c:pt>
                <c:pt idx="1079">
                  <c:v>1918.82446</c:v>
                </c:pt>
                <c:pt idx="1080">
                  <c:v>1916.896</c:v>
                </c:pt>
                <c:pt idx="1081">
                  <c:v>1914.9675299999999</c:v>
                </c:pt>
                <c:pt idx="1082">
                  <c:v>1913.0390600000001</c:v>
                </c:pt>
                <c:pt idx="1083">
                  <c:v>1911.1106</c:v>
                </c:pt>
                <c:pt idx="1084">
                  <c:v>1909.1821299999999</c:v>
                </c:pt>
                <c:pt idx="1085">
                  <c:v>1907.2536600000001</c:v>
                </c:pt>
                <c:pt idx="1086">
                  <c:v>1905.3252</c:v>
                </c:pt>
                <c:pt idx="1087">
                  <c:v>1903.3967299999999</c:v>
                </c:pt>
                <c:pt idx="1088">
                  <c:v>1901.4682600000001</c:v>
                </c:pt>
                <c:pt idx="1089">
                  <c:v>1899.53979</c:v>
                </c:pt>
                <c:pt idx="1090">
                  <c:v>1897.61133</c:v>
                </c:pt>
                <c:pt idx="1091">
                  <c:v>1895.6828599999999</c:v>
                </c:pt>
                <c:pt idx="1092">
                  <c:v>1893.7543900000001</c:v>
                </c:pt>
                <c:pt idx="1093">
                  <c:v>1891.82593</c:v>
                </c:pt>
                <c:pt idx="1094">
                  <c:v>1889.8974599999999</c:v>
                </c:pt>
                <c:pt idx="1095">
                  <c:v>1887.9689900000001</c:v>
                </c:pt>
                <c:pt idx="1096">
                  <c:v>1886.04053</c:v>
                </c:pt>
                <c:pt idx="1097">
                  <c:v>1884.1120599999999</c:v>
                </c:pt>
                <c:pt idx="1098">
                  <c:v>1882.1835900000001</c:v>
                </c:pt>
                <c:pt idx="1099">
                  <c:v>1880.25513</c:v>
                </c:pt>
                <c:pt idx="1100">
                  <c:v>1878.3266599999999</c:v>
                </c:pt>
                <c:pt idx="1101">
                  <c:v>1876.3981900000001</c:v>
                </c:pt>
                <c:pt idx="1102">
                  <c:v>1874.46973</c:v>
                </c:pt>
                <c:pt idx="1103">
                  <c:v>1872.54126</c:v>
                </c:pt>
                <c:pt idx="1104">
                  <c:v>1870.6127899999999</c:v>
                </c:pt>
                <c:pt idx="1105">
                  <c:v>1868.68433</c:v>
                </c:pt>
                <c:pt idx="1106">
                  <c:v>1866.75586</c:v>
                </c:pt>
                <c:pt idx="1107">
                  <c:v>1864.8273899999999</c:v>
                </c:pt>
                <c:pt idx="1108">
                  <c:v>1862.8989300000001</c:v>
                </c:pt>
                <c:pt idx="1109">
                  <c:v>1860.97046</c:v>
                </c:pt>
                <c:pt idx="1110">
                  <c:v>1859.0419899999999</c:v>
                </c:pt>
                <c:pt idx="1111">
                  <c:v>1857.1135300000001</c:v>
                </c:pt>
                <c:pt idx="1112">
                  <c:v>1855.18506</c:v>
                </c:pt>
                <c:pt idx="1113">
                  <c:v>1853.25659</c:v>
                </c:pt>
                <c:pt idx="1114">
                  <c:v>1851.3281300000001</c:v>
                </c:pt>
                <c:pt idx="1115">
                  <c:v>1849.39966</c:v>
                </c:pt>
                <c:pt idx="1116">
                  <c:v>1847.47119</c:v>
                </c:pt>
                <c:pt idx="1117">
                  <c:v>1845.5427199999999</c:v>
                </c:pt>
                <c:pt idx="1118">
                  <c:v>1843.6142600000001</c:v>
                </c:pt>
                <c:pt idx="1119">
                  <c:v>1841.68579</c:v>
                </c:pt>
                <c:pt idx="1120">
                  <c:v>1839.7573199999999</c:v>
                </c:pt>
                <c:pt idx="1121">
                  <c:v>1837.8288600000001</c:v>
                </c:pt>
                <c:pt idx="1122">
                  <c:v>1835.90039</c:v>
                </c:pt>
                <c:pt idx="1123">
                  <c:v>1833.97192</c:v>
                </c:pt>
                <c:pt idx="1124">
                  <c:v>1832.0434600000001</c:v>
                </c:pt>
                <c:pt idx="1125">
                  <c:v>1830.11499</c:v>
                </c:pt>
                <c:pt idx="1126">
                  <c:v>1828.18652</c:v>
                </c:pt>
                <c:pt idx="1127">
                  <c:v>1826.2580599999999</c:v>
                </c:pt>
                <c:pt idx="1128">
                  <c:v>1824.3295900000001</c:v>
                </c:pt>
                <c:pt idx="1129">
                  <c:v>1822.40112</c:v>
                </c:pt>
                <c:pt idx="1130">
                  <c:v>1820.4726599999999</c:v>
                </c:pt>
                <c:pt idx="1131">
                  <c:v>1818.5441900000001</c:v>
                </c:pt>
                <c:pt idx="1132">
                  <c:v>1816.61572</c:v>
                </c:pt>
                <c:pt idx="1133">
                  <c:v>1814.6872599999999</c:v>
                </c:pt>
                <c:pt idx="1134">
                  <c:v>1812.7587900000001</c:v>
                </c:pt>
                <c:pt idx="1135">
                  <c:v>1810.83032</c:v>
                </c:pt>
                <c:pt idx="1136">
                  <c:v>1808.9018599999999</c:v>
                </c:pt>
                <c:pt idx="1137">
                  <c:v>1806.9733900000001</c:v>
                </c:pt>
                <c:pt idx="1138">
                  <c:v>1805.04492</c:v>
                </c:pt>
                <c:pt idx="1139">
                  <c:v>1803.11646</c:v>
                </c:pt>
                <c:pt idx="1140">
                  <c:v>1801.1879899999999</c:v>
                </c:pt>
                <c:pt idx="1141">
                  <c:v>1799.2595200000001</c:v>
                </c:pt>
                <c:pt idx="1142">
                  <c:v>1797.33105</c:v>
                </c:pt>
                <c:pt idx="1143">
                  <c:v>1795.4025899999999</c:v>
                </c:pt>
                <c:pt idx="1144">
                  <c:v>1793.4741200000001</c:v>
                </c:pt>
                <c:pt idx="1145">
                  <c:v>1791.54565</c:v>
                </c:pt>
                <c:pt idx="1146">
                  <c:v>1789.6171899999999</c:v>
                </c:pt>
                <c:pt idx="1147">
                  <c:v>1787.6887200000001</c:v>
                </c:pt>
                <c:pt idx="1148">
                  <c:v>1785.76025</c:v>
                </c:pt>
                <c:pt idx="1149">
                  <c:v>1783.83179</c:v>
                </c:pt>
                <c:pt idx="1150">
                  <c:v>1781.9033199999999</c:v>
                </c:pt>
                <c:pt idx="1151">
                  <c:v>1779.9748500000001</c:v>
                </c:pt>
                <c:pt idx="1152">
                  <c:v>1778.04639</c:v>
                </c:pt>
                <c:pt idx="1153">
                  <c:v>1776.1179199999999</c:v>
                </c:pt>
                <c:pt idx="1154">
                  <c:v>1774.1894500000001</c:v>
                </c:pt>
                <c:pt idx="1155">
                  <c:v>1772.26099</c:v>
                </c:pt>
                <c:pt idx="1156">
                  <c:v>1770.3325199999999</c:v>
                </c:pt>
                <c:pt idx="1157">
                  <c:v>1768.4040500000001</c:v>
                </c:pt>
                <c:pt idx="1158">
                  <c:v>1766.47559</c:v>
                </c:pt>
                <c:pt idx="1159">
                  <c:v>1764.5471199999999</c:v>
                </c:pt>
                <c:pt idx="1160">
                  <c:v>1762.6186499999999</c:v>
                </c:pt>
                <c:pt idx="1161">
                  <c:v>1760.69019</c:v>
                </c:pt>
                <c:pt idx="1162">
                  <c:v>1758.76172</c:v>
                </c:pt>
                <c:pt idx="1163">
                  <c:v>1756.8332499999999</c:v>
                </c:pt>
                <c:pt idx="1164">
                  <c:v>1754.90479</c:v>
                </c:pt>
                <c:pt idx="1165">
                  <c:v>1752.97632</c:v>
                </c:pt>
                <c:pt idx="1166">
                  <c:v>1751.0478499999999</c:v>
                </c:pt>
                <c:pt idx="1167">
                  <c:v>1749.1193800000001</c:v>
                </c:pt>
                <c:pt idx="1168">
                  <c:v>1747.19092</c:v>
                </c:pt>
                <c:pt idx="1169">
                  <c:v>1745.2624499999999</c:v>
                </c:pt>
                <c:pt idx="1170">
                  <c:v>1743.3339800000001</c:v>
                </c:pt>
                <c:pt idx="1171">
                  <c:v>1741.40552</c:v>
                </c:pt>
                <c:pt idx="1172">
                  <c:v>1739.47705</c:v>
                </c:pt>
                <c:pt idx="1173">
                  <c:v>1737.5485799999999</c:v>
                </c:pt>
                <c:pt idx="1174">
                  <c:v>1735.62012</c:v>
                </c:pt>
                <c:pt idx="1175">
                  <c:v>1733.69165</c:v>
                </c:pt>
                <c:pt idx="1176">
                  <c:v>1731.7631799999999</c:v>
                </c:pt>
                <c:pt idx="1177">
                  <c:v>1729.8347200000001</c:v>
                </c:pt>
                <c:pt idx="1178">
                  <c:v>1727.90625</c:v>
                </c:pt>
                <c:pt idx="1179">
                  <c:v>1725.9777799999999</c:v>
                </c:pt>
                <c:pt idx="1180">
                  <c:v>1724.0493200000001</c:v>
                </c:pt>
                <c:pt idx="1181">
                  <c:v>1722.12085</c:v>
                </c:pt>
                <c:pt idx="1182">
                  <c:v>1720.19238</c:v>
                </c:pt>
                <c:pt idx="1183">
                  <c:v>1718.2639200000001</c:v>
                </c:pt>
                <c:pt idx="1184">
                  <c:v>1716.33545</c:v>
                </c:pt>
                <c:pt idx="1185">
                  <c:v>1714.40698</c:v>
                </c:pt>
                <c:pt idx="1186">
                  <c:v>1712.4785199999999</c:v>
                </c:pt>
                <c:pt idx="1187">
                  <c:v>1710.5500500000001</c:v>
                </c:pt>
                <c:pt idx="1188">
                  <c:v>1708.62158</c:v>
                </c:pt>
                <c:pt idx="1189">
                  <c:v>1706.6931199999999</c:v>
                </c:pt>
                <c:pt idx="1190">
                  <c:v>1704.7646500000001</c:v>
                </c:pt>
                <c:pt idx="1191">
                  <c:v>1702.83618</c:v>
                </c:pt>
                <c:pt idx="1192">
                  <c:v>1700.90771</c:v>
                </c:pt>
                <c:pt idx="1193">
                  <c:v>1698.9792500000001</c:v>
                </c:pt>
                <c:pt idx="1194">
                  <c:v>1697.05078</c:v>
                </c:pt>
                <c:pt idx="1195">
                  <c:v>1695.12231</c:v>
                </c:pt>
                <c:pt idx="1196">
                  <c:v>1693.1938500000001</c:v>
                </c:pt>
                <c:pt idx="1197">
                  <c:v>1691.2653800000001</c:v>
                </c:pt>
                <c:pt idx="1198">
                  <c:v>1689.33691</c:v>
                </c:pt>
                <c:pt idx="1199">
                  <c:v>1687.4084499999999</c:v>
                </c:pt>
                <c:pt idx="1200">
                  <c:v>1685.4799800000001</c:v>
                </c:pt>
                <c:pt idx="1201">
                  <c:v>1683.55151</c:v>
                </c:pt>
                <c:pt idx="1202">
                  <c:v>1681.6230499999999</c:v>
                </c:pt>
                <c:pt idx="1203">
                  <c:v>1679.6945800000001</c:v>
                </c:pt>
                <c:pt idx="1204">
                  <c:v>1677.76611</c:v>
                </c:pt>
                <c:pt idx="1205">
                  <c:v>1675.8376499999999</c:v>
                </c:pt>
                <c:pt idx="1206">
                  <c:v>1673.9091800000001</c:v>
                </c:pt>
                <c:pt idx="1207">
                  <c:v>1671.98071</c:v>
                </c:pt>
                <c:pt idx="1208">
                  <c:v>1670.05225</c:v>
                </c:pt>
                <c:pt idx="1209">
                  <c:v>1668.1237799999999</c:v>
                </c:pt>
                <c:pt idx="1210">
                  <c:v>1666.1953100000001</c:v>
                </c:pt>
                <c:pt idx="1211">
                  <c:v>1664.26685</c:v>
                </c:pt>
                <c:pt idx="1212">
                  <c:v>1662.3383799999999</c:v>
                </c:pt>
                <c:pt idx="1213">
                  <c:v>1660.4099100000001</c:v>
                </c:pt>
                <c:pt idx="1214">
                  <c:v>1658.48145</c:v>
                </c:pt>
                <c:pt idx="1215">
                  <c:v>1656.5529799999999</c:v>
                </c:pt>
                <c:pt idx="1216">
                  <c:v>1654.6245100000001</c:v>
                </c:pt>
                <c:pt idx="1217">
                  <c:v>1652.69604</c:v>
                </c:pt>
                <c:pt idx="1218">
                  <c:v>1650.76758</c:v>
                </c:pt>
                <c:pt idx="1219">
                  <c:v>1648.8391099999999</c:v>
                </c:pt>
                <c:pt idx="1220">
                  <c:v>1646.9106400000001</c:v>
                </c:pt>
                <c:pt idx="1221">
                  <c:v>1644.98218</c:v>
                </c:pt>
                <c:pt idx="1222">
                  <c:v>1643.0537099999999</c:v>
                </c:pt>
                <c:pt idx="1223">
                  <c:v>1641.1252400000001</c:v>
                </c:pt>
                <c:pt idx="1224">
                  <c:v>1639.19678</c:v>
                </c:pt>
                <c:pt idx="1225">
                  <c:v>1637.2683099999999</c:v>
                </c:pt>
                <c:pt idx="1226">
                  <c:v>1635.3398400000001</c:v>
                </c:pt>
                <c:pt idx="1227">
                  <c:v>1633.41138</c:v>
                </c:pt>
                <c:pt idx="1228">
                  <c:v>1631.4829099999999</c:v>
                </c:pt>
                <c:pt idx="1229">
                  <c:v>1629.5544400000001</c:v>
                </c:pt>
                <c:pt idx="1230">
                  <c:v>1627.62598</c:v>
                </c:pt>
                <c:pt idx="1231">
                  <c:v>1625.69751</c:v>
                </c:pt>
                <c:pt idx="1232">
                  <c:v>1623.7690399999999</c:v>
                </c:pt>
                <c:pt idx="1233">
                  <c:v>1621.84058</c:v>
                </c:pt>
                <c:pt idx="1234">
                  <c:v>1619.91211</c:v>
                </c:pt>
                <c:pt idx="1235">
                  <c:v>1617.9836399999999</c:v>
                </c:pt>
                <c:pt idx="1236">
                  <c:v>1616.0551800000001</c:v>
                </c:pt>
                <c:pt idx="1237">
                  <c:v>1614.12671</c:v>
                </c:pt>
                <c:pt idx="1238">
                  <c:v>1612.1982399999999</c:v>
                </c:pt>
                <c:pt idx="1239">
                  <c:v>1610.2697800000001</c:v>
                </c:pt>
                <c:pt idx="1240">
                  <c:v>1608.34131</c:v>
                </c:pt>
                <c:pt idx="1241">
                  <c:v>1606.41284</c:v>
                </c:pt>
                <c:pt idx="1242">
                  <c:v>1604.4843800000001</c:v>
                </c:pt>
                <c:pt idx="1243">
                  <c:v>1602.55591</c:v>
                </c:pt>
                <c:pt idx="1244">
                  <c:v>1600.62744</c:v>
                </c:pt>
                <c:pt idx="1245">
                  <c:v>1598.6989699999999</c:v>
                </c:pt>
                <c:pt idx="1246">
                  <c:v>1596.7705100000001</c:v>
                </c:pt>
                <c:pt idx="1247">
                  <c:v>1594.84204</c:v>
                </c:pt>
                <c:pt idx="1248">
                  <c:v>1592.9135699999999</c:v>
                </c:pt>
                <c:pt idx="1249">
                  <c:v>1590.9851100000001</c:v>
                </c:pt>
                <c:pt idx="1250">
                  <c:v>1589.05664</c:v>
                </c:pt>
                <c:pt idx="1251">
                  <c:v>1587.12817</c:v>
                </c:pt>
                <c:pt idx="1252">
                  <c:v>1585.1997100000001</c:v>
                </c:pt>
                <c:pt idx="1253">
                  <c:v>1583.27124</c:v>
                </c:pt>
                <c:pt idx="1254">
                  <c:v>1581.34277</c:v>
                </c:pt>
                <c:pt idx="1255">
                  <c:v>1579.4143099999999</c:v>
                </c:pt>
                <c:pt idx="1256">
                  <c:v>1577.4858400000001</c:v>
                </c:pt>
                <c:pt idx="1257">
                  <c:v>1575.55737</c:v>
                </c:pt>
                <c:pt idx="1258">
                  <c:v>1573.6289099999999</c:v>
                </c:pt>
                <c:pt idx="1259">
                  <c:v>1571.7004400000001</c:v>
                </c:pt>
                <c:pt idx="1260">
                  <c:v>1569.77197</c:v>
                </c:pt>
                <c:pt idx="1261">
                  <c:v>1567.8435099999999</c:v>
                </c:pt>
                <c:pt idx="1262">
                  <c:v>1565.9150400000001</c:v>
                </c:pt>
                <c:pt idx="1263">
                  <c:v>1563.98657</c:v>
                </c:pt>
                <c:pt idx="1264">
                  <c:v>1562.0581099999999</c:v>
                </c:pt>
                <c:pt idx="1265">
                  <c:v>1560.1296400000001</c:v>
                </c:pt>
                <c:pt idx="1266">
                  <c:v>1558.20117</c:v>
                </c:pt>
                <c:pt idx="1267">
                  <c:v>1556.27271</c:v>
                </c:pt>
                <c:pt idx="1268">
                  <c:v>1554.3442399999999</c:v>
                </c:pt>
                <c:pt idx="1269">
                  <c:v>1552.4157700000001</c:v>
                </c:pt>
                <c:pt idx="1270">
                  <c:v>1550.4873</c:v>
                </c:pt>
                <c:pt idx="1271">
                  <c:v>1548.5588399999999</c:v>
                </c:pt>
                <c:pt idx="1272">
                  <c:v>1546.6303700000001</c:v>
                </c:pt>
                <c:pt idx="1273">
                  <c:v>1544.7019</c:v>
                </c:pt>
                <c:pt idx="1274">
                  <c:v>1542.7734399999999</c:v>
                </c:pt>
                <c:pt idx="1275">
                  <c:v>1540.8449700000001</c:v>
                </c:pt>
                <c:pt idx="1276">
                  <c:v>1538.9165</c:v>
                </c:pt>
                <c:pt idx="1277">
                  <c:v>1536.98804</c:v>
                </c:pt>
                <c:pt idx="1278">
                  <c:v>1535.0595699999999</c:v>
                </c:pt>
                <c:pt idx="1279">
                  <c:v>1533.1311000000001</c:v>
                </c:pt>
                <c:pt idx="1280">
                  <c:v>1531.20264</c:v>
                </c:pt>
                <c:pt idx="1281">
                  <c:v>1529.2741699999999</c:v>
                </c:pt>
                <c:pt idx="1282">
                  <c:v>1527.3457000000001</c:v>
                </c:pt>
                <c:pt idx="1283">
                  <c:v>1525.41724</c:v>
                </c:pt>
                <c:pt idx="1284">
                  <c:v>1523.4887699999999</c:v>
                </c:pt>
                <c:pt idx="1285">
                  <c:v>1521.5603000000001</c:v>
                </c:pt>
                <c:pt idx="1286">
                  <c:v>1519.63184</c:v>
                </c:pt>
                <c:pt idx="1287">
                  <c:v>1517.7033699999999</c:v>
                </c:pt>
                <c:pt idx="1288">
                  <c:v>1515.7748999999999</c:v>
                </c:pt>
                <c:pt idx="1289">
                  <c:v>1513.84644</c:v>
                </c:pt>
                <c:pt idx="1290">
                  <c:v>1511.91797</c:v>
                </c:pt>
                <c:pt idx="1291">
                  <c:v>1509.9894999999999</c:v>
                </c:pt>
                <c:pt idx="1292">
                  <c:v>1508.06104</c:v>
                </c:pt>
                <c:pt idx="1293">
                  <c:v>1506.13257</c:v>
                </c:pt>
                <c:pt idx="1294">
                  <c:v>1504.2040999999999</c:v>
                </c:pt>
                <c:pt idx="1295">
                  <c:v>1502.2756300000001</c:v>
                </c:pt>
                <c:pt idx="1296">
                  <c:v>1500.34717</c:v>
                </c:pt>
                <c:pt idx="1297">
                  <c:v>1498.4186999999999</c:v>
                </c:pt>
                <c:pt idx="1298">
                  <c:v>1496.4902300000001</c:v>
                </c:pt>
                <c:pt idx="1299">
                  <c:v>1494.56177</c:v>
                </c:pt>
                <c:pt idx="1300">
                  <c:v>1492.6333</c:v>
                </c:pt>
                <c:pt idx="1301">
                  <c:v>1490.7048299999999</c:v>
                </c:pt>
                <c:pt idx="1302">
                  <c:v>1488.77637</c:v>
                </c:pt>
                <c:pt idx="1303">
                  <c:v>1486.8479</c:v>
                </c:pt>
                <c:pt idx="1304">
                  <c:v>1484.9194299999999</c:v>
                </c:pt>
                <c:pt idx="1305">
                  <c:v>1482.9909700000001</c:v>
                </c:pt>
                <c:pt idx="1306">
                  <c:v>1481.0625</c:v>
                </c:pt>
                <c:pt idx="1307">
                  <c:v>1479.1340299999999</c:v>
                </c:pt>
                <c:pt idx="1308">
                  <c:v>1477.2055700000001</c:v>
                </c:pt>
                <c:pt idx="1309">
                  <c:v>1475.2771</c:v>
                </c:pt>
                <c:pt idx="1310">
                  <c:v>1473.34863</c:v>
                </c:pt>
                <c:pt idx="1311">
                  <c:v>1471.4201700000001</c:v>
                </c:pt>
                <c:pt idx="1312">
                  <c:v>1469.4917</c:v>
                </c:pt>
                <c:pt idx="1313">
                  <c:v>1467.56323</c:v>
                </c:pt>
                <c:pt idx="1314">
                  <c:v>1465.6347699999999</c:v>
                </c:pt>
                <c:pt idx="1315">
                  <c:v>1463.7063000000001</c:v>
                </c:pt>
                <c:pt idx="1316">
                  <c:v>1461.77783</c:v>
                </c:pt>
                <c:pt idx="1317">
                  <c:v>1459.8493699999999</c:v>
                </c:pt>
                <c:pt idx="1318">
                  <c:v>1457.9209000000001</c:v>
                </c:pt>
                <c:pt idx="1319">
                  <c:v>1455.99243</c:v>
                </c:pt>
                <c:pt idx="1320">
                  <c:v>1454.06396</c:v>
                </c:pt>
                <c:pt idx="1321">
                  <c:v>1452.1355000000001</c:v>
                </c:pt>
                <c:pt idx="1322">
                  <c:v>1450.20703</c:v>
                </c:pt>
                <c:pt idx="1323">
                  <c:v>1448.27856</c:v>
                </c:pt>
                <c:pt idx="1324">
                  <c:v>1446.3501000000001</c:v>
                </c:pt>
                <c:pt idx="1325">
                  <c:v>1444.4216300000001</c:v>
                </c:pt>
                <c:pt idx="1326">
                  <c:v>1442.49316</c:v>
                </c:pt>
                <c:pt idx="1327">
                  <c:v>1440.5646999999999</c:v>
                </c:pt>
                <c:pt idx="1328">
                  <c:v>1438.6362300000001</c:v>
                </c:pt>
                <c:pt idx="1329">
                  <c:v>1436.70776</c:v>
                </c:pt>
                <c:pt idx="1330">
                  <c:v>1434.7792999999999</c:v>
                </c:pt>
                <c:pt idx="1331">
                  <c:v>1432.8508300000001</c:v>
                </c:pt>
                <c:pt idx="1332">
                  <c:v>1430.92236</c:v>
                </c:pt>
                <c:pt idx="1333">
                  <c:v>1428.9938999999999</c:v>
                </c:pt>
                <c:pt idx="1334">
                  <c:v>1427.0654300000001</c:v>
                </c:pt>
                <c:pt idx="1335">
                  <c:v>1425.13696</c:v>
                </c:pt>
                <c:pt idx="1336">
                  <c:v>1423.2085</c:v>
                </c:pt>
                <c:pt idx="1337">
                  <c:v>1421.2800299999999</c:v>
                </c:pt>
                <c:pt idx="1338">
                  <c:v>1419.3515600000001</c:v>
                </c:pt>
                <c:pt idx="1339">
                  <c:v>1417.4231</c:v>
                </c:pt>
                <c:pt idx="1340">
                  <c:v>1415.4946299999999</c:v>
                </c:pt>
                <c:pt idx="1341">
                  <c:v>1413.5661600000001</c:v>
                </c:pt>
                <c:pt idx="1342">
                  <c:v>1411.6377</c:v>
                </c:pt>
                <c:pt idx="1343">
                  <c:v>1409.7092299999999</c:v>
                </c:pt>
                <c:pt idx="1344">
                  <c:v>1407.7807600000001</c:v>
                </c:pt>
                <c:pt idx="1345">
                  <c:v>1405.85229</c:v>
                </c:pt>
                <c:pt idx="1346">
                  <c:v>1403.92383</c:v>
                </c:pt>
                <c:pt idx="1347">
                  <c:v>1401.9953599999999</c:v>
                </c:pt>
                <c:pt idx="1348">
                  <c:v>1400.0668900000001</c:v>
                </c:pt>
                <c:pt idx="1349">
                  <c:v>1398.13843</c:v>
                </c:pt>
                <c:pt idx="1350">
                  <c:v>1396.2099599999999</c:v>
                </c:pt>
                <c:pt idx="1351">
                  <c:v>1394.2814900000001</c:v>
                </c:pt>
                <c:pt idx="1352">
                  <c:v>1392.35303</c:v>
                </c:pt>
                <c:pt idx="1353">
                  <c:v>1390.4245599999999</c:v>
                </c:pt>
                <c:pt idx="1354">
                  <c:v>1388.4960900000001</c:v>
                </c:pt>
                <c:pt idx="1355">
                  <c:v>1386.56763</c:v>
                </c:pt>
                <c:pt idx="1356">
                  <c:v>1384.6391599999999</c:v>
                </c:pt>
                <c:pt idx="1357">
                  <c:v>1382.7106900000001</c:v>
                </c:pt>
                <c:pt idx="1358">
                  <c:v>1380.78223</c:v>
                </c:pt>
                <c:pt idx="1359">
                  <c:v>1378.85376</c:v>
                </c:pt>
                <c:pt idx="1360">
                  <c:v>1376.9252899999999</c:v>
                </c:pt>
                <c:pt idx="1361">
                  <c:v>1374.99683</c:v>
                </c:pt>
                <c:pt idx="1362">
                  <c:v>1373.06836</c:v>
                </c:pt>
                <c:pt idx="1363">
                  <c:v>1371.1398899999999</c:v>
                </c:pt>
                <c:pt idx="1364">
                  <c:v>1369.2114300000001</c:v>
                </c:pt>
                <c:pt idx="1365">
                  <c:v>1367.28296</c:v>
                </c:pt>
                <c:pt idx="1366">
                  <c:v>1365.3544899999999</c:v>
                </c:pt>
                <c:pt idx="1367">
                  <c:v>1363.4260300000001</c:v>
                </c:pt>
                <c:pt idx="1368">
                  <c:v>1361.49756</c:v>
                </c:pt>
                <c:pt idx="1369">
                  <c:v>1359.56909</c:v>
                </c:pt>
                <c:pt idx="1370">
                  <c:v>1357.6406300000001</c:v>
                </c:pt>
                <c:pt idx="1371">
                  <c:v>1355.71216</c:v>
                </c:pt>
                <c:pt idx="1372">
                  <c:v>1353.78369</c:v>
                </c:pt>
                <c:pt idx="1373">
                  <c:v>1351.8552199999999</c:v>
                </c:pt>
                <c:pt idx="1374">
                  <c:v>1349.9267600000001</c:v>
                </c:pt>
                <c:pt idx="1375">
                  <c:v>1347.99829</c:v>
                </c:pt>
                <c:pt idx="1376">
                  <c:v>1346.0698199999999</c:v>
                </c:pt>
                <c:pt idx="1377">
                  <c:v>1344.1413600000001</c:v>
                </c:pt>
                <c:pt idx="1378">
                  <c:v>1342.21289</c:v>
                </c:pt>
                <c:pt idx="1379">
                  <c:v>1340.28442</c:v>
                </c:pt>
                <c:pt idx="1380">
                  <c:v>1338.3559600000001</c:v>
                </c:pt>
                <c:pt idx="1381">
                  <c:v>1336.42749</c:v>
                </c:pt>
                <c:pt idx="1382">
                  <c:v>1334.49902</c:v>
                </c:pt>
                <c:pt idx="1383">
                  <c:v>1332.5705599999999</c:v>
                </c:pt>
                <c:pt idx="1384">
                  <c:v>1330.6420900000001</c:v>
                </c:pt>
                <c:pt idx="1385">
                  <c:v>1328.71362</c:v>
                </c:pt>
                <c:pt idx="1386">
                  <c:v>1326.7851599999999</c:v>
                </c:pt>
                <c:pt idx="1387">
                  <c:v>1324.8566900000001</c:v>
                </c:pt>
                <c:pt idx="1388">
                  <c:v>1322.92822</c:v>
                </c:pt>
                <c:pt idx="1389">
                  <c:v>1320.9997599999999</c:v>
                </c:pt>
                <c:pt idx="1390">
                  <c:v>1319.0712900000001</c:v>
                </c:pt>
                <c:pt idx="1391">
                  <c:v>1317.14282</c:v>
                </c:pt>
                <c:pt idx="1392">
                  <c:v>1315.2143599999999</c:v>
                </c:pt>
                <c:pt idx="1393">
                  <c:v>1313.2858900000001</c:v>
                </c:pt>
                <c:pt idx="1394">
                  <c:v>1311.35742</c:v>
                </c:pt>
                <c:pt idx="1395">
                  <c:v>1309.42896</c:v>
                </c:pt>
                <c:pt idx="1396">
                  <c:v>1307.5004899999999</c:v>
                </c:pt>
                <c:pt idx="1397">
                  <c:v>1305.5720200000001</c:v>
                </c:pt>
                <c:pt idx="1398">
                  <c:v>1303.64355</c:v>
                </c:pt>
                <c:pt idx="1399">
                  <c:v>1301.7150899999999</c:v>
                </c:pt>
                <c:pt idx="1400">
                  <c:v>1299.7866200000001</c:v>
                </c:pt>
                <c:pt idx="1401">
                  <c:v>1297.85815</c:v>
                </c:pt>
                <c:pt idx="1402">
                  <c:v>1295.9296899999999</c:v>
                </c:pt>
                <c:pt idx="1403">
                  <c:v>1294.0012200000001</c:v>
                </c:pt>
                <c:pt idx="1404">
                  <c:v>1292.07275</c:v>
                </c:pt>
                <c:pt idx="1405">
                  <c:v>1290.14429</c:v>
                </c:pt>
                <c:pt idx="1406">
                  <c:v>1288.2158199999999</c:v>
                </c:pt>
                <c:pt idx="1407">
                  <c:v>1286.2873500000001</c:v>
                </c:pt>
                <c:pt idx="1408">
                  <c:v>1284.35889</c:v>
                </c:pt>
                <c:pt idx="1409">
                  <c:v>1282.4304199999999</c:v>
                </c:pt>
                <c:pt idx="1410">
                  <c:v>1280.5019500000001</c:v>
                </c:pt>
                <c:pt idx="1411">
                  <c:v>1278.57349</c:v>
                </c:pt>
                <c:pt idx="1412">
                  <c:v>1276.6450199999999</c:v>
                </c:pt>
                <c:pt idx="1413">
                  <c:v>1274.7165500000001</c:v>
                </c:pt>
                <c:pt idx="1414">
                  <c:v>1272.78809</c:v>
                </c:pt>
                <c:pt idx="1415">
                  <c:v>1270.8596199999999</c:v>
                </c:pt>
                <c:pt idx="1416">
                  <c:v>1268.9311499999999</c:v>
                </c:pt>
                <c:pt idx="1417">
                  <c:v>1267.00269</c:v>
                </c:pt>
                <c:pt idx="1418">
                  <c:v>1265.07422</c:v>
                </c:pt>
                <c:pt idx="1419">
                  <c:v>1263.1457499999999</c:v>
                </c:pt>
                <c:pt idx="1420">
                  <c:v>1261.21729</c:v>
                </c:pt>
                <c:pt idx="1421">
                  <c:v>1259.28882</c:v>
                </c:pt>
                <c:pt idx="1422">
                  <c:v>1257.3603499999999</c:v>
                </c:pt>
                <c:pt idx="1423">
                  <c:v>1255.4318800000001</c:v>
                </c:pt>
                <c:pt idx="1424">
                  <c:v>1253.50342</c:v>
                </c:pt>
                <c:pt idx="1425">
                  <c:v>1251.5749499999999</c:v>
                </c:pt>
                <c:pt idx="1426">
                  <c:v>1249.6464800000001</c:v>
                </c:pt>
                <c:pt idx="1427">
                  <c:v>1247.71802</c:v>
                </c:pt>
                <c:pt idx="1428">
                  <c:v>1245.78955</c:v>
                </c:pt>
                <c:pt idx="1429">
                  <c:v>1243.8610799999999</c:v>
                </c:pt>
                <c:pt idx="1430">
                  <c:v>1241.93262</c:v>
                </c:pt>
                <c:pt idx="1431">
                  <c:v>1240.00415</c:v>
                </c:pt>
                <c:pt idx="1432">
                  <c:v>1238.0756799999999</c:v>
                </c:pt>
                <c:pt idx="1433">
                  <c:v>1236.1472200000001</c:v>
                </c:pt>
                <c:pt idx="1434">
                  <c:v>1234.21875</c:v>
                </c:pt>
                <c:pt idx="1435">
                  <c:v>1232.2902799999999</c:v>
                </c:pt>
                <c:pt idx="1436">
                  <c:v>1230.3618200000001</c:v>
                </c:pt>
                <c:pt idx="1437">
                  <c:v>1228.43335</c:v>
                </c:pt>
                <c:pt idx="1438">
                  <c:v>1226.50488</c:v>
                </c:pt>
                <c:pt idx="1439">
                  <c:v>1224.5764200000001</c:v>
                </c:pt>
                <c:pt idx="1440">
                  <c:v>1222.64795</c:v>
                </c:pt>
                <c:pt idx="1441">
                  <c:v>1220.71948</c:v>
                </c:pt>
                <c:pt idx="1442">
                  <c:v>1218.7910199999999</c:v>
                </c:pt>
                <c:pt idx="1443">
                  <c:v>1216.8625500000001</c:v>
                </c:pt>
                <c:pt idx="1444">
                  <c:v>1214.93408</c:v>
                </c:pt>
                <c:pt idx="1445">
                  <c:v>1213.0056199999999</c:v>
                </c:pt>
                <c:pt idx="1446">
                  <c:v>1211.0771500000001</c:v>
                </c:pt>
                <c:pt idx="1447">
                  <c:v>1209.14868</c:v>
                </c:pt>
                <c:pt idx="1448">
                  <c:v>1207.22021</c:v>
                </c:pt>
                <c:pt idx="1449">
                  <c:v>1205.2917500000001</c:v>
                </c:pt>
                <c:pt idx="1450">
                  <c:v>1203.36328</c:v>
                </c:pt>
                <c:pt idx="1451">
                  <c:v>1201.43481</c:v>
                </c:pt>
                <c:pt idx="1452">
                  <c:v>1199.5063500000001</c:v>
                </c:pt>
                <c:pt idx="1453">
                  <c:v>1197.5778800000001</c:v>
                </c:pt>
                <c:pt idx="1454">
                  <c:v>1195.64941</c:v>
                </c:pt>
                <c:pt idx="1455">
                  <c:v>1193.7209499999999</c:v>
                </c:pt>
                <c:pt idx="1456">
                  <c:v>1191.7924800000001</c:v>
                </c:pt>
                <c:pt idx="1457">
                  <c:v>1189.86401</c:v>
                </c:pt>
                <c:pt idx="1458">
                  <c:v>1187.9355499999999</c:v>
                </c:pt>
                <c:pt idx="1459">
                  <c:v>1186.0070800000001</c:v>
                </c:pt>
                <c:pt idx="1460">
                  <c:v>1184.07861</c:v>
                </c:pt>
                <c:pt idx="1461">
                  <c:v>1182.1501499999999</c:v>
                </c:pt>
                <c:pt idx="1462">
                  <c:v>1180.2216800000001</c:v>
                </c:pt>
                <c:pt idx="1463">
                  <c:v>1178.29321</c:v>
                </c:pt>
                <c:pt idx="1464">
                  <c:v>1176.36475</c:v>
                </c:pt>
                <c:pt idx="1465">
                  <c:v>1174.4362799999999</c:v>
                </c:pt>
                <c:pt idx="1466">
                  <c:v>1172.5078100000001</c:v>
                </c:pt>
                <c:pt idx="1467">
                  <c:v>1170.57935</c:v>
                </c:pt>
                <c:pt idx="1468">
                  <c:v>1168.6508799999999</c:v>
                </c:pt>
                <c:pt idx="1469">
                  <c:v>1166.7224100000001</c:v>
                </c:pt>
                <c:pt idx="1470">
                  <c:v>1164.79395</c:v>
                </c:pt>
                <c:pt idx="1471">
                  <c:v>1162.8654799999999</c:v>
                </c:pt>
                <c:pt idx="1472">
                  <c:v>1160.9370100000001</c:v>
                </c:pt>
                <c:pt idx="1473">
                  <c:v>1159.00854</c:v>
                </c:pt>
                <c:pt idx="1474">
                  <c:v>1157.08008</c:v>
                </c:pt>
                <c:pt idx="1475">
                  <c:v>1155.1516099999999</c:v>
                </c:pt>
                <c:pt idx="1476">
                  <c:v>1153.2231400000001</c:v>
                </c:pt>
                <c:pt idx="1477">
                  <c:v>1151.29468</c:v>
                </c:pt>
                <c:pt idx="1478">
                  <c:v>1149.3662099999999</c:v>
                </c:pt>
                <c:pt idx="1479">
                  <c:v>1147.4377400000001</c:v>
                </c:pt>
                <c:pt idx="1480">
                  <c:v>1145.50928</c:v>
                </c:pt>
                <c:pt idx="1481">
                  <c:v>1143.5808099999999</c:v>
                </c:pt>
                <c:pt idx="1482">
                  <c:v>1141.6523400000001</c:v>
                </c:pt>
                <c:pt idx="1483">
                  <c:v>1139.72388</c:v>
                </c:pt>
                <c:pt idx="1484">
                  <c:v>1137.7954099999999</c:v>
                </c:pt>
                <c:pt idx="1485">
                  <c:v>1135.8669400000001</c:v>
                </c:pt>
                <c:pt idx="1486">
                  <c:v>1133.93848</c:v>
                </c:pt>
                <c:pt idx="1487">
                  <c:v>1132.01001</c:v>
                </c:pt>
                <c:pt idx="1488">
                  <c:v>1130.0815399999999</c:v>
                </c:pt>
                <c:pt idx="1489">
                  <c:v>1128.15308</c:v>
                </c:pt>
                <c:pt idx="1490">
                  <c:v>1126.22461</c:v>
                </c:pt>
                <c:pt idx="1491">
                  <c:v>1124.2961399999999</c:v>
                </c:pt>
                <c:pt idx="1492">
                  <c:v>1122.3676800000001</c:v>
                </c:pt>
                <c:pt idx="1493">
                  <c:v>1120.43921</c:v>
                </c:pt>
                <c:pt idx="1494">
                  <c:v>1118.5107399999999</c:v>
                </c:pt>
                <c:pt idx="1495">
                  <c:v>1116.5822800000001</c:v>
                </c:pt>
                <c:pt idx="1496">
                  <c:v>1114.65381</c:v>
                </c:pt>
                <c:pt idx="1497">
                  <c:v>1112.72534</c:v>
                </c:pt>
                <c:pt idx="1498">
                  <c:v>1110.7968800000001</c:v>
                </c:pt>
                <c:pt idx="1499">
                  <c:v>1108.86841</c:v>
                </c:pt>
                <c:pt idx="1500">
                  <c:v>1106.93994</c:v>
                </c:pt>
                <c:pt idx="1501">
                  <c:v>1105.0114699999999</c:v>
                </c:pt>
                <c:pt idx="1502">
                  <c:v>1103.0830100000001</c:v>
                </c:pt>
                <c:pt idx="1503">
                  <c:v>1101.15454</c:v>
                </c:pt>
                <c:pt idx="1504">
                  <c:v>1099.2260699999999</c:v>
                </c:pt>
                <c:pt idx="1505">
                  <c:v>1097.2976100000001</c:v>
                </c:pt>
                <c:pt idx="1506">
                  <c:v>1095.36914</c:v>
                </c:pt>
                <c:pt idx="1507">
                  <c:v>1093.44067</c:v>
                </c:pt>
                <c:pt idx="1508">
                  <c:v>1091.5122100000001</c:v>
                </c:pt>
                <c:pt idx="1509">
                  <c:v>1089.58374</c:v>
                </c:pt>
                <c:pt idx="1510">
                  <c:v>1087.65527</c:v>
                </c:pt>
                <c:pt idx="1511">
                  <c:v>1085.7268099999999</c:v>
                </c:pt>
                <c:pt idx="1512">
                  <c:v>1083.7983400000001</c:v>
                </c:pt>
                <c:pt idx="1513">
                  <c:v>1081.86987</c:v>
                </c:pt>
                <c:pt idx="1514">
                  <c:v>1079.9414099999999</c:v>
                </c:pt>
                <c:pt idx="1515">
                  <c:v>1078.0129400000001</c:v>
                </c:pt>
                <c:pt idx="1516">
                  <c:v>1076.08447</c:v>
                </c:pt>
                <c:pt idx="1517">
                  <c:v>1074.1560099999999</c:v>
                </c:pt>
                <c:pt idx="1518">
                  <c:v>1072.2275400000001</c:v>
                </c:pt>
                <c:pt idx="1519">
                  <c:v>1070.29907</c:v>
                </c:pt>
                <c:pt idx="1520">
                  <c:v>1068.3706099999999</c:v>
                </c:pt>
                <c:pt idx="1521">
                  <c:v>1066.4421400000001</c:v>
                </c:pt>
                <c:pt idx="1522">
                  <c:v>1064.51367</c:v>
                </c:pt>
                <c:pt idx="1523">
                  <c:v>1062.58521</c:v>
                </c:pt>
                <c:pt idx="1524">
                  <c:v>1060.6567399999999</c:v>
                </c:pt>
                <c:pt idx="1525">
                  <c:v>1058.7282700000001</c:v>
                </c:pt>
                <c:pt idx="1526">
                  <c:v>1056.7998</c:v>
                </c:pt>
                <c:pt idx="1527">
                  <c:v>1054.8713399999999</c:v>
                </c:pt>
                <c:pt idx="1528">
                  <c:v>1052.9428700000001</c:v>
                </c:pt>
                <c:pt idx="1529">
                  <c:v>1051.0144</c:v>
                </c:pt>
                <c:pt idx="1530">
                  <c:v>1049.0859399999999</c:v>
                </c:pt>
                <c:pt idx="1531">
                  <c:v>1047.1574700000001</c:v>
                </c:pt>
                <c:pt idx="1532">
                  <c:v>1045.229</c:v>
                </c:pt>
                <c:pt idx="1533">
                  <c:v>1043.30054</c:v>
                </c:pt>
                <c:pt idx="1534">
                  <c:v>1041.3720699999999</c:v>
                </c:pt>
                <c:pt idx="1535">
                  <c:v>1039.4436000000001</c:v>
                </c:pt>
                <c:pt idx="1536">
                  <c:v>1037.51514</c:v>
                </c:pt>
                <c:pt idx="1537">
                  <c:v>1035.5866699999999</c:v>
                </c:pt>
                <c:pt idx="1538">
                  <c:v>1033.6582000000001</c:v>
                </c:pt>
                <c:pt idx="1539">
                  <c:v>1031.72974</c:v>
                </c:pt>
                <c:pt idx="1540">
                  <c:v>1029.8012699999999</c:v>
                </c:pt>
                <c:pt idx="1541">
                  <c:v>1027.8728000000001</c:v>
                </c:pt>
                <c:pt idx="1542">
                  <c:v>1025.94434</c:v>
                </c:pt>
                <c:pt idx="1543">
                  <c:v>1024.0158699999999</c:v>
                </c:pt>
                <c:pt idx="1544">
                  <c:v>1022.0874</c:v>
                </c:pt>
                <c:pt idx="1545">
                  <c:v>1020.15894</c:v>
                </c:pt>
                <c:pt idx="1546">
                  <c:v>1018.23047</c:v>
                </c:pt>
                <c:pt idx="1547">
                  <c:v>1016.302</c:v>
                </c:pt>
                <c:pt idx="1548">
                  <c:v>1014.37354</c:v>
                </c:pt>
                <c:pt idx="1549">
                  <c:v>1012.44507</c:v>
                </c:pt>
                <c:pt idx="1550">
                  <c:v>1010.5166</c:v>
                </c:pt>
                <c:pt idx="1551">
                  <c:v>1008.58813</c:v>
                </c:pt>
                <c:pt idx="1552">
                  <c:v>1006.65967</c:v>
                </c:pt>
                <c:pt idx="1553">
                  <c:v>1004.7311999999999</c:v>
                </c:pt>
                <c:pt idx="1554">
                  <c:v>1002.80273</c:v>
                </c:pt>
                <c:pt idx="1555">
                  <c:v>1000.87427</c:v>
                </c:pt>
                <c:pt idx="1556">
                  <c:v>998.94579999999996</c:v>
                </c:pt>
                <c:pt idx="1557">
                  <c:v>997.01733000000002</c:v>
                </c:pt>
                <c:pt idx="1558">
                  <c:v>995.08887000000004</c:v>
                </c:pt>
                <c:pt idx="1559">
                  <c:v>993.16039999999998</c:v>
                </c:pt>
                <c:pt idx="1560">
                  <c:v>991.23193000000003</c:v>
                </c:pt>
                <c:pt idx="1561">
                  <c:v>989.30346999999995</c:v>
                </c:pt>
                <c:pt idx="1562">
                  <c:v>987.375</c:v>
                </c:pt>
                <c:pt idx="1563">
                  <c:v>985.44653000000005</c:v>
                </c:pt>
                <c:pt idx="1564">
                  <c:v>983.51806999999997</c:v>
                </c:pt>
                <c:pt idx="1565">
                  <c:v>981.58960000000002</c:v>
                </c:pt>
                <c:pt idx="1566">
                  <c:v>979.66112999999996</c:v>
                </c:pt>
                <c:pt idx="1567">
                  <c:v>977.73266999999998</c:v>
                </c:pt>
                <c:pt idx="1568">
                  <c:v>975.80420000000004</c:v>
                </c:pt>
                <c:pt idx="1569">
                  <c:v>973.87572999999998</c:v>
                </c:pt>
                <c:pt idx="1570">
                  <c:v>971.94727</c:v>
                </c:pt>
                <c:pt idx="1571">
                  <c:v>970.01880000000006</c:v>
                </c:pt>
                <c:pt idx="1572">
                  <c:v>968.09032999999999</c:v>
                </c:pt>
                <c:pt idx="1573">
                  <c:v>966.16187000000002</c:v>
                </c:pt>
                <c:pt idx="1574">
                  <c:v>964.23339999999996</c:v>
                </c:pt>
                <c:pt idx="1575">
                  <c:v>962.30493000000001</c:v>
                </c:pt>
                <c:pt idx="1576">
                  <c:v>960.37645999999995</c:v>
                </c:pt>
                <c:pt idx="1577">
                  <c:v>958.44799999999998</c:v>
                </c:pt>
                <c:pt idx="1578">
                  <c:v>956.51953000000003</c:v>
                </c:pt>
                <c:pt idx="1579">
                  <c:v>954.59105999999997</c:v>
                </c:pt>
                <c:pt idx="1580">
                  <c:v>952.6626</c:v>
                </c:pt>
                <c:pt idx="1581">
                  <c:v>950.73413000000005</c:v>
                </c:pt>
                <c:pt idx="1582">
                  <c:v>948.80565999999999</c:v>
                </c:pt>
                <c:pt idx="1583">
                  <c:v>946.87720000000002</c:v>
                </c:pt>
                <c:pt idx="1584">
                  <c:v>944.94872999999995</c:v>
                </c:pt>
                <c:pt idx="1585">
                  <c:v>943.02026000000001</c:v>
                </c:pt>
                <c:pt idx="1586">
                  <c:v>941.09180000000003</c:v>
                </c:pt>
                <c:pt idx="1587">
                  <c:v>939.16332999999997</c:v>
                </c:pt>
                <c:pt idx="1588">
                  <c:v>937.23486000000003</c:v>
                </c:pt>
                <c:pt idx="1589">
                  <c:v>935.30640000000005</c:v>
                </c:pt>
                <c:pt idx="1590">
                  <c:v>933.37792999999999</c:v>
                </c:pt>
                <c:pt idx="1591">
                  <c:v>931.44946000000004</c:v>
                </c:pt>
                <c:pt idx="1592">
                  <c:v>929.52099999999996</c:v>
                </c:pt>
                <c:pt idx="1593">
                  <c:v>927.59253000000001</c:v>
                </c:pt>
                <c:pt idx="1594">
                  <c:v>925.66405999999995</c:v>
                </c:pt>
                <c:pt idx="1595">
                  <c:v>923.73559999999998</c:v>
                </c:pt>
                <c:pt idx="1596">
                  <c:v>921.80713000000003</c:v>
                </c:pt>
                <c:pt idx="1597">
                  <c:v>919.87865999999997</c:v>
                </c:pt>
                <c:pt idx="1598">
                  <c:v>917.9502</c:v>
                </c:pt>
                <c:pt idx="1599">
                  <c:v>916.02173000000005</c:v>
                </c:pt>
                <c:pt idx="1600">
                  <c:v>914.09325999999999</c:v>
                </c:pt>
                <c:pt idx="1601">
                  <c:v>912.16479000000004</c:v>
                </c:pt>
                <c:pt idx="1602">
                  <c:v>910.23632999999995</c:v>
                </c:pt>
                <c:pt idx="1603">
                  <c:v>908.30786000000001</c:v>
                </c:pt>
                <c:pt idx="1604">
                  <c:v>906.37938999999994</c:v>
                </c:pt>
                <c:pt idx="1605">
                  <c:v>904.45092999999997</c:v>
                </c:pt>
                <c:pt idx="1606">
                  <c:v>902.52246000000002</c:v>
                </c:pt>
                <c:pt idx="1607">
                  <c:v>900.59398999999996</c:v>
                </c:pt>
                <c:pt idx="1608">
                  <c:v>898.66552999999999</c:v>
                </c:pt>
                <c:pt idx="1609">
                  <c:v>896.73706000000004</c:v>
                </c:pt>
                <c:pt idx="1610">
                  <c:v>894.80858999999998</c:v>
                </c:pt>
                <c:pt idx="1611">
                  <c:v>892.88013000000001</c:v>
                </c:pt>
                <c:pt idx="1612">
                  <c:v>890.95165999999995</c:v>
                </c:pt>
                <c:pt idx="1613">
                  <c:v>889.02319</c:v>
                </c:pt>
                <c:pt idx="1614">
                  <c:v>887.09473000000003</c:v>
                </c:pt>
                <c:pt idx="1615">
                  <c:v>885.16625999999997</c:v>
                </c:pt>
                <c:pt idx="1616">
                  <c:v>883.23779000000002</c:v>
                </c:pt>
                <c:pt idx="1617">
                  <c:v>881.30933000000005</c:v>
                </c:pt>
                <c:pt idx="1618">
                  <c:v>879.38085999999998</c:v>
                </c:pt>
                <c:pt idx="1619">
                  <c:v>877.45239000000004</c:v>
                </c:pt>
                <c:pt idx="1620">
                  <c:v>875.52392999999995</c:v>
                </c:pt>
                <c:pt idx="1621">
                  <c:v>873.59546</c:v>
                </c:pt>
                <c:pt idx="1622">
                  <c:v>871.66699000000006</c:v>
                </c:pt>
                <c:pt idx="1623">
                  <c:v>869.73852999999997</c:v>
                </c:pt>
                <c:pt idx="1624">
                  <c:v>867.81006000000002</c:v>
                </c:pt>
                <c:pt idx="1625">
                  <c:v>865.88158999999996</c:v>
                </c:pt>
                <c:pt idx="1626">
                  <c:v>863.95312999999999</c:v>
                </c:pt>
                <c:pt idx="1627">
                  <c:v>862.02466000000004</c:v>
                </c:pt>
                <c:pt idx="1628">
                  <c:v>860.09618999999998</c:v>
                </c:pt>
                <c:pt idx="1629">
                  <c:v>858.16772000000003</c:v>
                </c:pt>
                <c:pt idx="1630">
                  <c:v>856.23925999999994</c:v>
                </c:pt>
                <c:pt idx="1631">
                  <c:v>854.31079</c:v>
                </c:pt>
                <c:pt idx="1632">
                  <c:v>852.38232000000005</c:v>
                </c:pt>
                <c:pt idx="1633">
                  <c:v>850.45385999999996</c:v>
                </c:pt>
                <c:pt idx="1634">
                  <c:v>848.52539000000002</c:v>
                </c:pt>
                <c:pt idx="1635">
                  <c:v>846.59691999999995</c:v>
                </c:pt>
                <c:pt idx="1636">
                  <c:v>844.66845999999998</c:v>
                </c:pt>
                <c:pt idx="1637">
                  <c:v>842.73999000000003</c:v>
                </c:pt>
                <c:pt idx="1638">
                  <c:v>840.81151999999997</c:v>
                </c:pt>
                <c:pt idx="1639">
                  <c:v>838.88306</c:v>
                </c:pt>
                <c:pt idx="1640">
                  <c:v>836.95459000000005</c:v>
                </c:pt>
                <c:pt idx="1641">
                  <c:v>835.02611999999999</c:v>
                </c:pt>
                <c:pt idx="1642">
                  <c:v>833.09766000000002</c:v>
                </c:pt>
                <c:pt idx="1643">
                  <c:v>831.16918999999996</c:v>
                </c:pt>
                <c:pt idx="1644">
                  <c:v>829.24072000000001</c:v>
                </c:pt>
                <c:pt idx="1645">
                  <c:v>827.31226000000004</c:v>
                </c:pt>
                <c:pt idx="1646">
                  <c:v>825.38378999999998</c:v>
                </c:pt>
                <c:pt idx="1647">
                  <c:v>823.45532000000003</c:v>
                </c:pt>
                <c:pt idx="1648">
                  <c:v>821.52686000000006</c:v>
                </c:pt>
                <c:pt idx="1649">
                  <c:v>819.59838999999999</c:v>
                </c:pt>
                <c:pt idx="1650">
                  <c:v>817.66992000000005</c:v>
                </c:pt>
                <c:pt idx="1651">
                  <c:v>815.74145999999996</c:v>
                </c:pt>
                <c:pt idx="1652">
                  <c:v>813.81299000000001</c:v>
                </c:pt>
                <c:pt idx="1653">
                  <c:v>811.88451999999995</c:v>
                </c:pt>
                <c:pt idx="1654">
                  <c:v>809.95605</c:v>
                </c:pt>
                <c:pt idx="1655">
                  <c:v>808.02759000000003</c:v>
                </c:pt>
                <c:pt idx="1656">
                  <c:v>806.09911999999997</c:v>
                </c:pt>
                <c:pt idx="1657">
                  <c:v>804.17065000000002</c:v>
                </c:pt>
                <c:pt idx="1658">
                  <c:v>802.24219000000005</c:v>
                </c:pt>
                <c:pt idx="1659">
                  <c:v>800.31371999999999</c:v>
                </c:pt>
              </c:numCache>
            </c:numRef>
          </c:xVal>
          <c:yVal>
            <c:numRef>
              <c:f>der2nd_lipo!$B$2:$B$1661</c:f>
              <c:numCache>
                <c:formatCode>0,000,000</c:formatCode>
                <c:ptCount val="1660"/>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1.0000000000000001E-5</c:v>
                </c:pt>
                <c:pt idx="84">
                  <c:v>1.0000000000000001E-5</c:v>
                </c:pt>
                <c:pt idx="85">
                  <c:v>1.0000000000000001E-5</c:v>
                </c:pt>
                <c:pt idx="86">
                  <c:v>1.0000000000000001E-5</c:v>
                </c:pt>
                <c:pt idx="87">
                  <c:v>0</c:v>
                </c:pt>
                <c:pt idx="88">
                  <c:v>0</c:v>
                </c:pt>
                <c:pt idx="89">
                  <c:v>0</c:v>
                </c:pt>
                <c:pt idx="90">
                  <c:v>0</c:v>
                </c:pt>
                <c:pt idx="91">
                  <c:v>0</c:v>
                </c:pt>
                <c:pt idx="92">
                  <c:v>1.0000000000000001E-5</c:v>
                </c:pt>
                <c:pt idx="93">
                  <c:v>1.0000000000000001E-5</c:v>
                </c:pt>
                <c:pt idx="94">
                  <c:v>1.0000000000000001E-5</c:v>
                </c:pt>
                <c:pt idx="95">
                  <c:v>0</c:v>
                </c:pt>
                <c:pt idx="96">
                  <c:v>0</c:v>
                </c:pt>
                <c:pt idx="97">
                  <c:v>0</c:v>
                </c:pt>
                <c:pt idx="98">
                  <c:v>0</c:v>
                </c:pt>
                <c:pt idx="99">
                  <c:v>0</c:v>
                </c:pt>
                <c:pt idx="100">
                  <c:v>0</c:v>
                </c:pt>
                <c:pt idx="101">
                  <c:v>0</c:v>
                </c:pt>
                <c:pt idx="102">
                  <c:v>1.0000000000000001E-5</c:v>
                </c:pt>
                <c:pt idx="103">
                  <c:v>1.0000000000000001E-5</c:v>
                </c:pt>
                <c:pt idx="104">
                  <c:v>1.0000000000000001E-5</c:v>
                </c:pt>
                <c:pt idx="105">
                  <c:v>1.0000000000000001E-5</c:v>
                </c:pt>
                <c:pt idx="106">
                  <c:v>1.0000000000000001E-5</c:v>
                </c:pt>
                <c:pt idx="107">
                  <c:v>0</c:v>
                </c:pt>
                <c:pt idx="108">
                  <c:v>0</c:v>
                </c:pt>
                <c:pt idx="109">
                  <c:v>-1.0000000000000001E-5</c:v>
                </c:pt>
                <c:pt idx="110">
                  <c:v>-1.0000000000000001E-5</c:v>
                </c:pt>
                <c:pt idx="111">
                  <c:v>-1.0000000000000001E-5</c:v>
                </c:pt>
                <c:pt idx="112">
                  <c:v>-1.0000000000000001E-5</c:v>
                </c:pt>
                <c:pt idx="113">
                  <c:v>-1.0000000000000001E-5</c:v>
                </c:pt>
                <c:pt idx="114">
                  <c:v>0</c:v>
                </c:pt>
                <c:pt idx="115">
                  <c:v>0</c:v>
                </c:pt>
                <c:pt idx="116">
                  <c:v>0</c:v>
                </c:pt>
                <c:pt idx="117">
                  <c:v>0</c:v>
                </c:pt>
                <c:pt idx="118">
                  <c:v>0</c:v>
                </c:pt>
                <c:pt idx="119">
                  <c:v>0</c:v>
                </c:pt>
                <c:pt idx="120">
                  <c:v>0</c:v>
                </c:pt>
                <c:pt idx="121">
                  <c:v>0</c:v>
                </c:pt>
                <c:pt idx="122">
                  <c:v>0</c:v>
                </c:pt>
                <c:pt idx="123">
                  <c:v>0</c:v>
                </c:pt>
                <c:pt idx="124">
                  <c:v>0</c:v>
                </c:pt>
                <c:pt idx="125">
                  <c:v>0</c:v>
                </c:pt>
                <c:pt idx="126">
                  <c:v>0</c:v>
                </c:pt>
                <c:pt idx="127">
                  <c:v>0</c:v>
                </c:pt>
                <c:pt idx="128">
                  <c:v>0</c:v>
                </c:pt>
                <c:pt idx="129">
                  <c:v>0</c:v>
                </c:pt>
                <c:pt idx="130">
                  <c:v>-1.0000000000000001E-5</c:v>
                </c:pt>
                <c:pt idx="131">
                  <c:v>-1.0000000000000001E-5</c:v>
                </c:pt>
                <c:pt idx="132">
                  <c:v>-1.0000000000000001E-5</c:v>
                </c:pt>
                <c:pt idx="133">
                  <c:v>-1.0000000000000001E-5</c:v>
                </c:pt>
                <c:pt idx="134">
                  <c:v>-1.0000000000000001E-5</c:v>
                </c:pt>
                <c:pt idx="135">
                  <c:v>0</c:v>
                </c:pt>
                <c:pt idx="136">
                  <c:v>0</c:v>
                </c:pt>
                <c:pt idx="137">
                  <c:v>0</c:v>
                </c:pt>
                <c:pt idx="138">
                  <c:v>0</c:v>
                </c:pt>
                <c:pt idx="139">
                  <c:v>0</c:v>
                </c:pt>
                <c:pt idx="140">
                  <c:v>0</c:v>
                </c:pt>
                <c:pt idx="141">
                  <c:v>0</c:v>
                </c:pt>
                <c:pt idx="142">
                  <c:v>0</c:v>
                </c:pt>
                <c:pt idx="143">
                  <c:v>-1.0000000000000001E-5</c:v>
                </c:pt>
                <c:pt idx="144">
                  <c:v>-1.0000000000000001E-5</c:v>
                </c:pt>
                <c:pt idx="145">
                  <c:v>0</c:v>
                </c:pt>
                <c:pt idx="146">
                  <c:v>0</c:v>
                </c:pt>
                <c:pt idx="147">
                  <c:v>0</c:v>
                </c:pt>
                <c:pt idx="148">
                  <c:v>0</c:v>
                </c:pt>
                <c:pt idx="149">
                  <c:v>0</c:v>
                </c:pt>
                <c:pt idx="150">
                  <c:v>0</c:v>
                </c:pt>
                <c:pt idx="151">
                  <c:v>0</c:v>
                </c:pt>
                <c:pt idx="152">
                  <c:v>0</c:v>
                </c:pt>
                <c:pt idx="153">
                  <c:v>0</c:v>
                </c:pt>
                <c:pt idx="154">
                  <c:v>0</c:v>
                </c:pt>
                <c:pt idx="155">
                  <c:v>0</c:v>
                </c:pt>
                <c:pt idx="156">
                  <c:v>0</c:v>
                </c:pt>
                <c:pt idx="157">
                  <c:v>0</c:v>
                </c:pt>
                <c:pt idx="158">
                  <c:v>1.0000000000000001E-5</c:v>
                </c:pt>
                <c:pt idx="159">
                  <c:v>1.0000000000000001E-5</c:v>
                </c:pt>
                <c:pt idx="160">
                  <c:v>0</c:v>
                </c:pt>
                <c:pt idx="161">
                  <c:v>0</c:v>
                </c:pt>
                <c:pt idx="162">
                  <c:v>0</c:v>
                </c:pt>
                <c:pt idx="163">
                  <c:v>0</c:v>
                </c:pt>
                <c:pt idx="164">
                  <c:v>1.0000000000000001E-5</c:v>
                </c:pt>
                <c:pt idx="165">
                  <c:v>1.0000000000000001E-5</c:v>
                </c:pt>
                <c:pt idx="166">
                  <c:v>2.0000000000000002E-5</c:v>
                </c:pt>
                <c:pt idx="167">
                  <c:v>3.0000000000000001E-5</c:v>
                </c:pt>
                <c:pt idx="168">
                  <c:v>3.0000000000000001E-5</c:v>
                </c:pt>
                <c:pt idx="169">
                  <c:v>4.0000000000000003E-5</c:v>
                </c:pt>
                <c:pt idx="170">
                  <c:v>3.0000000000000001E-5</c:v>
                </c:pt>
                <c:pt idx="171">
                  <c:v>2.0000000000000002E-5</c:v>
                </c:pt>
                <c:pt idx="172">
                  <c:v>1.0000000000000001E-5</c:v>
                </c:pt>
                <c:pt idx="173">
                  <c:v>0</c:v>
                </c:pt>
                <c:pt idx="174">
                  <c:v>-1.0000000000000001E-5</c:v>
                </c:pt>
                <c:pt idx="175">
                  <c:v>-1.0000000000000001E-5</c:v>
                </c:pt>
                <c:pt idx="176">
                  <c:v>-1.0000000000000001E-5</c:v>
                </c:pt>
                <c:pt idx="177">
                  <c:v>0</c:v>
                </c:pt>
                <c:pt idx="178">
                  <c:v>1.0000000000000001E-5</c:v>
                </c:pt>
                <c:pt idx="179">
                  <c:v>2.0000000000000002E-5</c:v>
                </c:pt>
                <c:pt idx="180">
                  <c:v>3.0000000000000001E-5</c:v>
                </c:pt>
                <c:pt idx="181">
                  <c:v>4.0000000000000003E-5</c:v>
                </c:pt>
                <c:pt idx="182">
                  <c:v>4.0000000000000003E-5</c:v>
                </c:pt>
                <c:pt idx="183">
                  <c:v>3.0000000000000001E-5</c:v>
                </c:pt>
                <c:pt idx="184">
                  <c:v>2.0000000000000002E-5</c:v>
                </c:pt>
                <c:pt idx="185">
                  <c:v>1.0000000000000001E-5</c:v>
                </c:pt>
                <c:pt idx="186">
                  <c:v>-1.0000000000000001E-5</c:v>
                </c:pt>
                <c:pt idx="187">
                  <c:v>-1.0000000000000001E-5</c:v>
                </c:pt>
                <c:pt idx="188">
                  <c:v>-1.0000000000000001E-5</c:v>
                </c:pt>
                <c:pt idx="189">
                  <c:v>-1.0000000000000001E-5</c:v>
                </c:pt>
                <c:pt idx="190">
                  <c:v>0</c:v>
                </c:pt>
                <c:pt idx="191">
                  <c:v>0</c:v>
                </c:pt>
                <c:pt idx="192">
                  <c:v>1.0000000000000001E-5</c:v>
                </c:pt>
                <c:pt idx="193">
                  <c:v>1.0000000000000001E-5</c:v>
                </c:pt>
                <c:pt idx="194">
                  <c:v>1.0000000000000001E-5</c:v>
                </c:pt>
                <c:pt idx="195">
                  <c:v>1.0000000000000001E-5</c:v>
                </c:pt>
                <c:pt idx="196">
                  <c:v>0</c:v>
                </c:pt>
                <c:pt idx="197">
                  <c:v>0</c:v>
                </c:pt>
                <c:pt idx="198">
                  <c:v>0</c:v>
                </c:pt>
                <c:pt idx="199">
                  <c:v>0</c:v>
                </c:pt>
                <c:pt idx="200">
                  <c:v>0</c:v>
                </c:pt>
                <c:pt idx="201">
                  <c:v>0</c:v>
                </c:pt>
                <c:pt idx="202">
                  <c:v>-1.0000000000000001E-5</c:v>
                </c:pt>
                <c:pt idx="203">
                  <c:v>-1.0000000000000001E-5</c:v>
                </c:pt>
                <c:pt idx="204">
                  <c:v>-1.0000000000000001E-5</c:v>
                </c:pt>
                <c:pt idx="205">
                  <c:v>-1.0000000000000001E-5</c:v>
                </c:pt>
                <c:pt idx="206">
                  <c:v>-1.0000000000000001E-5</c:v>
                </c:pt>
                <c:pt idx="207">
                  <c:v>-1.0000000000000001E-5</c:v>
                </c:pt>
                <c:pt idx="208">
                  <c:v>-1.0000000000000001E-5</c:v>
                </c:pt>
                <c:pt idx="209">
                  <c:v>0</c:v>
                </c:pt>
                <c:pt idx="210">
                  <c:v>0</c:v>
                </c:pt>
                <c:pt idx="211">
                  <c:v>0</c:v>
                </c:pt>
                <c:pt idx="212">
                  <c:v>0</c:v>
                </c:pt>
                <c:pt idx="213">
                  <c:v>0</c:v>
                </c:pt>
                <c:pt idx="214">
                  <c:v>0</c:v>
                </c:pt>
                <c:pt idx="215">
                  <c:v>-1.0000000000000001E-5</c:v>
                </c:pt>
                <c:pt idx="216">
                  <c:v>-1.0000000000000001E-5</c:v>
                </c:pt>
                <c:pt idx="217">
                  <c:v>-2.0000000000000002E-5</c:v>
                </c:pt>
                <c:pt idx="218">
                  <c:v>-2.0000000000000002E-5</c:v>
                </c:pt>
                <c:pt idx="219">
                  <c:v>-2.0000000000000002E-5</c:v>
                </c:pt>
                <c:pt idx="220">
                  <c:v>-2.0000000000000002E-5</c:v>
                </c:pt>
                <c:pt idx="221">
                  <c:v>-2.0000000000000002E-5</c:v>
                </c:pt>
                <c:pt idx="222">
                  <c:v>-2.0000000000000002E-5</c:v>
                </c:pt>
                <c:pt idx="223">
                  <c:v>-1.0000000000000001E-5</c:v>
                </c:pt>
                <c:pt idx="224">
                  <c:v>-1.0000000000000001E-5</c:v>
                </c:pt>
                <c:pt idx="225">
                  <c:v>0</c:v>
                </c:pt>
                <c:pt idx="226">
                  <c:v>0</c:v>
                </c:pt>
                <c:pt idx="227">
                  <c:v>0</c:v>
                </c:pt>
                <c:pt idx="228">
                  <c:v>1.0000000000000001E-5</c:v>
                </c:pt>
                <c:pt idx="229">
                  <c:v>1.0000000000000001E-5</c:v>
                </c:pt>
                <c:pt idx="230">
                  <c:v>1.0000000000000001E-5</c:v>
                </c:pt>
                <c:pt idx="231">
                  <c:v>1.0000000000000001E-5</c:v>
                </c:pt>
                <c:pt idx="232">
                  <c:v>1.0000000000000001E-5</c:v>
                </c:pt>
                <c:pt idx="233">
                  <c:v>1.0000000000000001E-5</c:v>
                </c:pt>
                <c:pt idx="234">
                  <c:v>0</c:v>
                </c:pt>
                <c:pt idx="235">
                  <c:v>0</c:v>
                </c:pt>
                <c:pt idx="236">
                  <c:v>0</c:v>
                </c:pt>
                <c:pt idx="237">
                  <c:v>0</c:v>
                </c:pt>
                <c:pt idx="238">
                  <c:v>0</c:v>
                </c:pt>
                <c:pt idx="239">
                  <c:v>0</c:v>
                </c:pt>
                <c:pt idx="240">
                  <c:v>0</c:v>
                </c:pt>
                <c:pt idx="241">
                  <c:v>0</c:v>
                </c:pt>
                <c:pt idx="242">
                  <c:v>0</c:v>
                </c:pt>
                <c:pt idx="243">
                  <c:v>1.0000000000000001E-5</c:v>
                </c:pt>
                <c:pt idx="244">
                  <c:v>1.0000000000000001E-5</c:v>
                </c:pt>
                <c:pt idx="245">
                  <c:v>1.0000000000000001E-5</c:v>
                </c:pt>
                <c:pt idx="246">
                  <c:v>1.0000000000000001E-5</c:v>
                </c:pt>
                <c:pt idx="247">
                  <c:v>1.0000000000000001E-5</c:v>
                </c:pt>
                <c:pt idx="248">
                  <c:v>1.0000000000000001E-5</c:v>
                </c:pt>
                <c:pt idx="249">
                  <c:v>0</c:v>
                </c:pt>
                <c:pt idx="250">
                  <c:v>0</c:v>
                </c:pt>
                <c:pt idx="251">
                  <c:v>0</c:v>
                </c:pt>
                <c:pt idx="252">
                  <c:v>0</c:v>
                </c:pt>
                <c:pt idx="253">
                  <c:v>0</c:v>
                </c:pt>
                <c:pt idx="254">
                  <c:v>0</c:v>
                </c:pt>
                <c:pt idx="255">
                  <c:v>0</c:v>
                </c:pt>
                <c:pt idx="256">
                  <c:v>0</c:v>
                </c:pt>
                <c:pt idx="257">
                  <c:v>1.0000000000000001E-5</c:v>
                </c:pt>
                <c:pt idx="258">
                  <c:v>1.0000000000000001E-5</c:v>
                </c:pt>
                <c:pt idx="259">
                  <c:v>1.0000000000000001E-5</c:v>
                </c:pt>
                <c:pt idx="260">
                  <c:v>1.0000000000000001E-5</c:v>
                </c:pt>
                <c:pt idx="261">
                  <c:v>1.0000000000000001E-5</c:v>
                </c:pt>
                <c:pt idx="262">
                  <c:v>1.0000000000000001E-5</c:v>
                </c:pt>
                <c:pt idx="263">
                  <c:v>1.0000000000000001E-5</c:v>
                </c:pt>
                <c:pt idx="264">
                  <c:v>1.0000000000000001E-5</c:v>
                </c:pt>
                <c:pt idx="265">
                  <c:v>1.0000000000000001E-5</c:v>
                </c:pt>
                <c:pt idx="266">
                  <c:v>1.0000000000000001E-5</c:v>
                </c:pt>
                <c:pt idx="267">
                  <c:v>1.0000000000000001E-5</c:v>
                </c:pt>
                <c:pt idx="268">
                  <c:v>1.0000000000000001E-5</c:v>
                </c:pt>
                <c:pt idx="269">
                  <c:v>1.0000000000000001E-5</c:v>
                </c:pt>
                <c:pt idx="270">
                  <c:v>1.0000000000000001E-5</c:v>
                </c:pt>
                <c:pt idx="271">
                  <c:v>1.0000000000000001E-5</c:v>
                </c:pt>
                <c:pt idx="272">
                  <c:v>0</c:v>
                </c:pt>
                <c:pt idx="273">
                  <c:v>0</c:v>
                </c:pt>
                <c:pt idx="274">
                  <c:v>0</c:v>
                </c:pt>
                <c:pt idx="275">
                  <c:v>-1.0000000000000001E-5</c:v>
                </c:pt>
                <c:pt idx="276">
                  <c:v>-1.0000000000000001E-5</c:v>
                </c:pt>
                <c:pt idx="277">
                  <c:v>-1.0000000000000001E-5</c:v>
                </c:pt>
                <c:pt idx="278">
                  <c:v>-1.0000000000000001E-5</c:v>
                </c:pt>
                <c:pt idx="279">
                  <c:v>-1.0000000000000001E-5</c:v>
                </c:pt>
                <c:pt idx="280">
                  <c:v>0</c:v>
                </c:pt>
                <c:pt idx="281">
                  <c:v>0</c:v>
                </c:pt>
                <c:pt idx="282">
                  <c:v>0</c:v>
                </c:pt>
                <c:pt idx="283">
                  <c:v>1.0000000000000001E-5</c:v>
                </c:pt>
                <c:pt idx="284">
                  <c:v>1.0000000000000001E-5</c:v>
                </c:pt>
                <c:pt idx="285">
                  <c:v>1.0000000000000001E-5</c:v>
                </c:pt>
                <c:pt idx="286">
                  <c:v>1.0000000000000001E-5</c:v>
                </c:pt>
                <c:pt idx="287">
                  <c:v>1.0000000000000001E-5</c:v>
                </c:pt>
                <c:pt idx="288">
                  <c:v>1.0000000000000001E-5</c:v>
                </c:pt>
                <c:pt idx="289">
                  <c:v>0</c:v>
                </c:pt>
                <c:pt idx="290">
                  <c:v>0</c:v>
                </c:pt>
                <c:pt idx="291">
                  <c:v>0</c:v>
                </c:pt>
                <c:pt idx="292">
                  <c:v>0</c:v>
                </c:pt>
                <c:pt idx="293">
                  <c:v>-1.0000000000000001E-5</c:v>
                </c:pt>
                <c:pt idx="294">
                  <c:v>-1.0000000000000001E-5</c:v>
                </c:pt>
                <c:pt idx="295">
                  <c:v>-1.0000000000000001E-5</c:v>
                </c:pt>
                <c:pt idx="296">
                  <c:v>-1.0000000000000001E-5</c:v>
                </c:pt>
                <c:pt idx="297">
                  <c:v>-1.0000000000000001E-5</c:v>
                </c:pt>
                <c:pt idx="298">
                  <c:v>-1.0000000000000001E-5</c:v>
                </c:pt>
                <c:pt idx="299">
                  <c:v>-1.0000000000000001E-5</c:v>
                </c:pt>
                <c:pt idx="300">
                  <c:v>-1.0000000000000001E-5</c:v>
                </c:pt>
                <c:pt idx="301">
                  <c:v>-1.0000000000000001E-5</c:v>
                </c:pt>
                <c:pt idx="302">
                  <c:v>-1.0000000000000001E-5</c:v>
                </c:pt>
                <c:pt idx="303">
                  <c:v>-1.0000000000000001E-5</c:v>
                </c:pt>
                <c:pt idx="304">
                  <c:v>-2.0000000000000002E-5</c:v>
                </c:pt>
                <c:pt idx="305">
                  <c:v>-2.0000000000000002E-5</c:v>
                </c:pt>
                <c:pt idx="306">
                  <c:v>-2.0000000000000002E-5</c:v>
                </c:pt>
                <c:pt idx="307">
                  <c:v>-3.0000000000000001E-5</c:v>
                </c:pt>
                <c:pt idx="308">
                  <c:v>-3.0000000000000001E-5</c:v>
                </c:pt>
                <c:pt idx="309">
                  <c:v>-3.0000000000000001E-5</c:v>
                </c:pt>
                <c:pt idx="310">
                  <c:v>-3.0000000000000001E-5</c:v>
                </c:pt>
                <c:pt idx="311">
                  <c:v>-4.0000000000000003E-5</c:v>
                </c:pt>
                <c:pt idx="312">
                  <c:v>-4.0000000000000003E-5</c:v>
                </c:pt>
                <c:pt idx="313">
                  <c:v>-4.0000000000000003E-5</c:v>
                </c:pt>
                <c:pt idx="314">
                  <c:v>-3.0000000000000001E-5</c:v>
                </c:pt>
                <c:pt idx="315">
                  <c:v>-3.0000000000000001E-5</c:v>
                </c:pt>
                <c:pt idx="316">
                  <c:v>-2.0000000000000002E-5</c:v>
                </c:pt>
                <c:pt idx="317">
                  <c:v>-2.0000000000000002E-5</c:v>
                </c:pt>
                <c:pt idx="318">
                  <c:v>-1.0000000000000001E-5</c:v>
                </c:pt>
                <c:pt idx="319">
                  <c:v>-1.0000000000000001E-5</c:v>
                </c:pt>
                <c:pt idx="320">
                  <c:v>-1.0000000000000001E-5</c:v>
                </c:pt>
                <c:pt idx="321">
                  <c:v>-1.0000000000000001E-5</c:v>
                </c:pt>
                <c:pt idx="322">
                  <c:v>-1.0000000000000001E-5</c:v>
                </c:pt>
                <c:pt idx="323">
                  <c:v>-1.0000000000000001E-5</c:v>
                </c:pt>
                <c:pt idx="324">
                  <c:v>-1.0000000000000001E-5</c:v>
                </c:pt>
                <c:pt idx="325">
                  <c:v>-1.0000000000000001E-5</c:v>
                </c:pt>
                <c:pt idx="326">
                  <c:v>-1.0000000000000001E-5</c:v>
                </c:pt>
                <c:pt idx="327">
                  <c:v>-1.0000000000000001E-5</c:v>
                </c:pt>
                <c:pt idx="328">
                  <c:v>-1.0000000000000001E-5</c:v>
                </c:pt>
                <c:pt idx="329">
                  <c:v>-1.0000000000000001E-5</c:v>
                </c:pt>
                <c:pt idx="330">
                  <c:v>-1.0000000000000001E-5</c:v>
                </c:pt>
                <c:pt idx="331">
                  <c:v>0</c:v>
                </c:pt>
                <c:pt idx="332">
                  <c:v>0</c:v>
                </c:pt>
                <c:pt idx="333">
                  <c:v>0</c:v>
                </c:pt>
                <c:pt idx="334">
                  <c:v>0</c:v>
                </c:pt>
                <c:pt idx="335">
                  <c:v>0</c:v>
                </c:pt>
                <c:pt idx="336">
                  <c:v>0</c:v>
                </c:pt>
                <c:pt idx="337">
                  <c:v>0</c:v>
                </c:pt>
                <c:pt idx="338">
                  <c:v>0</c:v>
                </c:pt>
                <c:pt idx="339">
                  <c:v>1.0000000000000001E-5</c:v>
                </c:pt>
                <c:pt idx="340">
                  <c:v>1.0000000000000001E-5</c:v>
                </c:pt>
                <c:pt idx="341">
                  <c:v>1.0000000000000001E-5</c:v>
                </c:pt>
                <c:pt idx="342">
                  <c:v>1.0000000000000001E-5</c:v>
                </c:pt>
                <c:pt idx="343">
                  <c:v>2.0000000000000002E-5</c:v>
                </c:pt>
                <c:pt idx="344">
                  <c:v>2.0000000000000002E-5</c:v>
                </c:pt>
                <c:pt idx="345">
                  <c:v>3.0000000000000001E-5</c:v>
                </c:pt>
                <c:pt idx="346">
                  <c:v>3.0000000000000001E-5</c:v>
                </c:pt>
                <c:pt idx="347">
                  <c:v>4.0000000000000003E-5</c:v>
                </c:pt>
                <c:pt idx="348">
                  <c:v>4.0000000000000003E-5</c:v>
                </c:pt>
                <c:pt idx="349">
                  <c:v>5.0000000000000002E-5</c:v>
                </c:pt>
                <c:pt idx="350">
                  <c:v>6.0000000000000002E-5</c:v>
                </c:pt>
                <c:pt idx="351">
                  <c:v>6.0000000000000002E-5</c:v>
                </c:pt>
                <c:pt idx="352">
                  <c:v>6.9999999999999994E-5</c:v>
                </c:pt>
                <c:pt idx="353">
                  <c:v>6.0000000000000002E-5</c:v>
                </c:pt>
                <c:pt idx="354">
                  <c:v>5.0000000000000002E-5</c:v>
                </c:pt>
                <c:pt idx="355">
                  <c:v>4.0000000000000003E-5</c:v>
                </c:pt>
                <c:pt idx="356">
                  <c:v>1.0000000000000001E-5</c:v>
                </c:pt>
                <c:pt idx="357">
                  <c:v>-1.0000000000000001E-5</c:v>
                </c:pt>
                <c:pt idx="358">
                  <c:v>-4.0000000000000003E-5</c:v>
                </c:pt>
                <c:pt idx="359">
                  <c:v>-6.9999999999999994E-5</c:v>
                </c:pt>
                <c:pt idx="360">
                  <c:v>-9.0000000000000006E-5</c:v>
                </c:pt>
                <c:pt idx="361">
                  <c:v>-1E-4</c:v>
                </c:pt>
                <c:pt idx="362">
                  <c:v>-1.1E-4</c:v>
                </c:pt>
                <c:pt idx="363">
                  <c:v>-1E-4</c:v>
                </c:pt>
                <c:pt idx="364">
                  <c:v>-8.0000000000000007E-5</c:v>
                </c:pt>
                <c:pt idx="365">
                  <c:v>-6.0000000000000002E-5</c:v>
                </c:pt>
                <c:pt idx="366">
                  <c:v>-4.0000000000000003E-5</c:v>
                </c:pt>
                <c:pt idx="367">
                  <c:v>-2.0000000000000002E-5</c:v>
                </c:pt>
                <c:pt idx="368">
                  <c:v>0</c:v>
                </c:pt>
                <c:pt idx="369">
                  <c:v>1.0000000000000001E-5</c:v>
                </c:pt>
                <c:pt idx="370">
                  <c:v>1.0000000000000001E-5</c:v>
                </c:pt>
                <c:pt idx="371">
                  <c:v>1.0000000000000001E-5</c:v>
                </c:pt>
                <c:pt idx="372">
                  <c:v>0</c:v>
                </c:pt>
                <c:pt idx="373">
                  <c:v>0</c:v>
                </c:pt>
                <c:pt idx="374">
                  <c:v>-1.0000000000000001E-5</c:v>
                </c:pt>
                <c:pt idx="375">
                  <c:v>-1.0000000000000001E-5</c:v>
                </c:pt>
                <c:pt idx="376">
                  <c:v>-1.0000000000000001E-5</c:v>
                </c:pt>
                <c:pt idx="377">
                  <c:v>0</c:v>
                </c:pt>
                <c:pt idx="378">
                  <c:v>0</c:v>
                </c:pt>
                <c:pt idx="379">
                  <c:v>1.0000000000000001E-5</c:v>
                </c:pt>
                <c:pt idx="380">
                  <c:v>2.0000000000000002E-5</c:v>
                </c:pt>
                <c:pt idx="381">
                  <c:v>2.0000000000000002E-5</c:v>
                </c:pt>
                <c:pt idx="382">
                  <c:v>3.0000000000000001E-5</c:v>
                </c:pt>
                <c:pt idx="383">
                  <c:v>3.0000000000000001E-5</c:v>
                </c:pt>
                <c:pt idx="384">
                  <c:v>2.0000000000000002E-5</c:v>
                </c:pt>
                <c:pt idx="385">
                  <c:v>2.0000000000000002E-5</c:v>
                </c:pt>
                <c:pt idx="386">
                  <c:v>2.0000000000000002E-5</c:v>
                </c:pt>
                <c:pt idx="387">
                  <c:v>1.0000000000000001E-5</c:v>
                </c:pt>
                <c:pt idx="388">
                  <c:v>1.0000000000000001E-5</c:v>
                </c:pt>
                <c:pt idx="389">
                  <c:v>0</c:v>
                </c:pt>
                <c:pt idx="390">
                  <c:v>0</c:v>
                </c:pt>
                <c:pt idx="391">
                  <c:v>0</c:v>
                </c:pt>
                <c:pt idx="392">
                  <c:v>-1.0000000000000001E-5</c:v>
                </c:pt>
                <c:pt idx="393">
                  <c:v>-1.0000000000000001E-5</c:v>
                </c:pt>
                <c:pt idx="394">
                  <c:v>-1.0000000000000001E-5</c:v>
                </c:pt>
                <c:pt idx="395">
                  <c:v>-1.0000000000000001E-5</c:v>
                </c:pt>
                <c:pt idx="396">
                  <c:v>-1.0000000000000001E-5</c:v>
                </c:pt>
                <c:pt idx="397">
                  <c:v>-1.0000000000000001E-5</c:v>
                </c:pt>
                <c:pt idx="398">
                  <c:v>-1.0000000000000001E-5</c:v>
                </c:pt>
                <c:pt idx="399">
                  <c:v>-1.0000000000000001E-5</c:v>
                </c:pt>
                <c:pt idx="400">
                  <c:v>-1.0000000000000001E-5</c:v>
                </c:pt>
                <c:pt idx="401">
                  <c:v>-1.0000000000000001E-5</c:v>
                </c:pt>
                <c:pt idx="402">
                  <c:v>0</c:v>
                </c:pt>
                <c:pt idx="403">
                  <c:v>0</c:v>
                </c:pt>
                <c:pt idx="404">
                  <c:v>0</c:v>
                </c:pt>
                <c:pt idx="405">
                  <c:v>0</c:v>
                </c:pt>
                <c:pt idx="406">
                  <c:v>-1.0000000000000001E-5</c:v>
                </c:pt>
                <c:pt idx="407">
                  <c:v>-1.0000000000000001E-5</c:v>
                </c:pt>
                <c:pt idx="408">
                  <c:v>-1.0000000000000001E-5</c:v>
                </c:pt>
                <c:pt idx="409">
                  <c:v>-1.0000000000000001E-5</c:v>
                </c:pt>
                <c:pt idx="410">
                  <c:v>-1.0000000000000001E-5</c:v>
                </c:pt>
                <c:pt idx="411">
                  <c:v>-1.0000000000000001E-5</c:v>
                </c:pt>
                <c:pt idx="412">
                  <c:v>-1.0000000000000001E-5</c:v>
                </c:pt>
                <c:pt idx="413">
                  <c:v>-1.0000000000000001E-5</c:v>
                </c:pt>
                <c:pt idx="414">
                  <c:v>-1.0000000000000001E-5</c:v>
                </c:pt>
                <c:pt idx="415">
                  <c:v>-1.0000000000000001E-5</c:v>
                </c:pt>
                <c:pt idx="416">
                  <c:v>-1.0000000000000001E-5</c:v>
                </c:pt>
                <c:pt idx="417">
                  <c:v>-1.0000000000000001E-5</c:v>
                </c:pt>
                <c:pt idx="418">
                  <c:v>-1.0000000000000001E-5</c:v>
                </c:pt>
                <c:pt idx="419">
                  <c:v>-1.0000000000000001E-5</c:v>
                </c:pt>
                <c:pt idx="420">
                  <c:v>-1.0000000000000001E-5</c:v>
                </c:pt>
                <c:pt idx="421">
                  <c:v>-1.0000000000000001E-5</c:v>
                </c:pt>
                <c:pt idx="422">
                  <c:v>0</c:v>
                </c:pt>
                <c:pt idx="423">
                  <c:v>0</c:v>
                </c:pt>
                <c:pt idx="424">
                  <c:v>0</c:v>
                </c:pt>
                <c:pt idx="425">
                  <c:v>0</c:v>
                </c:pt>
                <c:pt idx="426">
                  <c:v>0</c:v>
                </c:pt>
                <c:pt idx="427">
                  <c:v>1.0000000000000001E-5</c:v>
                </c:pt>
                <c:pt idx="428">
                  <c:v>1.0000000000000001E-5</c:v>
                </c:pt>
                <c:pt idx="429">
                  <c:v>1.0000000000000001E-5</c:v>
                </c:pt>
                <c:pt idx="430">
                  <c:v>1.0000000000000001E-5</c:v>
                </c:pt>
                <c:pt idx="431">
                  <c:v>1.0000000000000001E-5</c:v>
                </c:pt>
                <c:pt idx="432">
                  <c:v>1.0000000000000001E-5</c:v>
                </c:pt>
                <c:pt idx="433">
                  <c:v>1.0000000000000001E-5</c:v>
                </c:pt>
                <c:pt idx="434">
                  <c:v>1.0000000000000001E-5</c:v>
                </c:pt>
                <c:pt idx="435">
                  <c:v>1.0000000000000001E-5</c:v>
                </c:pt>
                <c:pt idx="436">
                  <c:v>1.0000000000000001E-5</c:v>
                </c:pt>
                <c:pt idx="437">
                  <c:v>1.0000000000000001E-5</c:v>
                </c:pt>
                <c:pt idx="438">
                  <c:v>1.0000000000000001E-5</c:v>
                </c:pt>
                <c:pt idx="439">
                  <c:v>1.0000000000000001E-5</c:v>
                </c:pt>
                <c:pt idx="440">
                  <c:v>1.0000000000000001E-5</c:v>
                </c:pt>
                <c:pt idx="441">
                  <c:v>1.0000000000000001E-5</c:v>
                </c:pt>
                <c:pt idx="442">
                  <c:v>1.0000000000000001E-5</c:v>
                </c:pt>
                <c:pt idx="443">
                  <c:v>1.0000000000000001E-5</c:v>
                </c:pt>
                <c:pt idx="444">
                  <c:v>1.0000000000000001E-5</c:v>
                </c:pt>
                <c:pt idx="445">
                  <c:v>1.0000000000000001E-5</c:v>
                </c:pt>
                <c:pt idx="446">
                  <c:v>1.0000000000000001E-5</c:v>
                </c:pt>
                <c:pt idx="447">
                  <c:v>1.0000000000000001E-5</c:v>
                </c:pt>
                <c:pt idx="448">
                  <c:v>1.0000000000000001E-5</c:v>
                </c:pt>
                <c:pt idx="449">
                  <c:v>2.0000000000000002E-5</c:v>
                </c:pt>
                <c:pt idx="450">
                  <c:v>2.0000000000000002E-5</c:v>
                </c:pt>
                <c:pt idx="451">
                  <c:v>2.0000000000000002E-5</c:v>
                </c:pt>
                <c:pt idx="452">
                  <c:v>2.0000000000000002E-5</c:v>
                </c:pt>
                <c:pt idx="453">
                  <c:v>2.0000000000000002E-5</c:v>
                </c:pt>
                <c:pt idx="454">
                  <c:v>1.0000000000000001E-5</c:v>
                </c:pt>
                <c:pt idx="455">
                  <c:v>1.0000000000000001E-5</c:v>
                </c:pt>
                <c:pt idx="456">
                  <c:v>0</c:v>
                </c:pt>
                <c:pt idx="457">
                  <c:v>0</c:v>
                </c:pt>
                <c:pt idx="458">
                  <c:v>0</c:v>
                </c:pt>
                <c:pt idx="459">
                  <c:v>0</c:v>
                </c:pt>
                <c:pt idx="460">
                  <c:v>0</c:v>
                </c:pt>
                <c:pt idx="461">
                  <c:v>0</c:v>
                </c:pt>
                <c:pt idx="462">
                  <c:v>1.0000000000000001E-5</c:v>
                </c:pt>
                <c:pt idx="463">
                  <c:v>1.0000000000000001E-5</c:v>
                </c:pt>
                <c:pt idx="464">
                  <c:v>1.0000000000000001E-5</c:v>
                </c:pt>
                <c:pt idx="465">
                  <c:v>2.0000000000000002E-5</c:v>
                </c:pt>
                <c:pt idx="466">
                  <c:v>2.0000000000000002E-5</c:v>
                </c:pt>
                <c:pt idx="467">
                  <c:v>2.0000000000000002E-5</c:v>
                </c:pt>
                <c:pt idx="468">
                  <c:v>2.0000000000000002E-5</c:v>
                </c:pt>
                <c:pt idx="469">
                  <c:v>2.0000000000000002E-5</c:v>
                </c:pt>
                <c:pt idx="470">
                  <c:v>1.0000000000000001E-5</c:v>
                </c:pt>
                <c:pt idx="471">
                  <c:v>1.0000000000000001E-5</c:v>
                </c:pt>
                <c:pt idx="472">
                  <c:v>0</c:v>
                </c:pt>
                <c:pt idx="473">
                  <c:v>0</c:v>
                </c:pt>
                <c:pt idx="474">
                  <c:v>-1.0000000000000001E-5</c:v>
                </c:pt>
                <c:pt idx="475">
                  <c:v>-1.0000000000000001E-5</c:v>
                </c:pt>
                <c:pt idx="476">
                  <c:v>-1.0000000000000001E-5</c:v>
                </c:pt>
                <c:pt idx="477">
                  <c:v>-1.0000000000000001E-5</c:v>
                </c:pt>
                <c:pt idx="478">
                  <c:v>-1.0000000000000001E-5</c:v>
                </c:pt>
                <c:pt idx="479">
                  <c:v>0</c:v>
                </c:pt>
                <c:pt idx="480">
                  <c:v>0</c:v>
                </c:pt>
                <c:pt idx="481">
                  <c:v>0</c:v>
                </c:pt>
                <c:pt idx="482">
                  <c:v>0</c:v>
                </c:pt>
                <c:pt idx="483">
                  <c:v>0</c:v>
                </c:pt>
                <c:pt idx="484">
                  <c:v>1.0000000000000001E-5</c:v>
                </c:pt>
                <c:pt idx="485">
                  <c:v>1.0000000000000001E-5</c:v>
                </c:pt>
                <c:pt idx="486">
                  <c:v>1.0000000000000001E-5</c:v>
                </c:pt>
                <c:pt idx="487">
                  <c:v>1.0000000000000001E-5</c:v>
                </c:pt>
                <c:pt idx="488">
                  <c:v>1.0000000000000001E-5</c:v>
                </c:pt>
                <c:pt idx="489">
                  <c:v>1.0000000000000001E-5</c:v>
                </c:pt>
                <c:pt idx="490">
                  <c:v>1.0000000000000001E-5</c:v>
                </c:pt>
                <c:pt idx="491">
                  <c:v>0</c:v>
                </c:pt>
                <c:pt idx="492">
                  <c:v>-1.0000000000000001E-5</c:v>
                </c:pt>
                <c:pt idx="493">
                  <c:v>-1.0000000000000001E-5</c:v>
                </c:pt>
                <c:pt idx="494">
                  <c:v>-2.0000000000000002E-5</c:v>
                </c:pt>
                <c:pt idx="495">
                  <c:v>-3.0000000000000001E-5</c:v>
                </c:pt>
                <c:pt idx="496">
                  <c:v>-3.0000000000000001E-5</c:v>
                </c:pt>
                <c:pt idx="497">
                  <c:v>-3.0000000000000001E-5</c:v>
                </c:pt>
                <c:pt idx="498">
                  <c:v>-2.0000000000000002E-5</c:v>
                </c:pt>
                <c:pt idx="499">
                  <c:v>-1.0000000000000001E-5</c:v>
                </c:pt>
                <c:pt idx="500">
                  <c:v>2.0000000000000002E-5</c:v>
                </c:pt>
                <c:pt idx="501">
                  <c:v>6.0000000000000002E-5</c:v>
                </c:pt>
                <c:pt idx="502">
                  <c:v>1E-4</c:v>
                </c:pt>
                <c:pt idx="503">
                  <c:v>1.3999999999999999E-4</c:v>
                </c:pt>
                <c:pt idx="504">
                  <c:v>1.6000000000000001E-4</c:v>
                </c:pt>
                <c:pt idx="505">
                  <c:v>1.7000000000000001E-4</c:v>
                </c:pt>
                <c:pt idx="506">
                  <c:v>1.3999999999999999E-4</c:v>
                </c:pt>
                <c:pt idx="507">
                  <c:v>9.0000000000000006E-5</c:v>
                </c:pt>
                <c:pt idx="508">
                  <c:v>1.0000000000000001E-5</c:v>
                </c:pt>
                <c:pt idx="509">
                  <c:v>-9.0000000000000006E-5</c:v>
                </c:pt>
                <c:pt idx="510">
                  <c:v>-1.9000000000000001E-4</c:v>
                </c:pt>
                <c:pt idx="511">
                  <c:v>-2.7999999999999998E-4</c:v>
                </c:pt>
                <c:pt idx="512">
                  <c:v>-3.4000000000000002E-4</c:v>
                </c:pt>
                <c:pt idx="513">
                  <c:v>-3.6000000000000002E-4</c:v>
                </c:pt>
                <c:pt idx="514">
                  <c:v>-3.4000000000000002E-4</c:v>
                </c:pt>
                <c:pt idx="515">
                  <c:v>-2.7E-4</c:v>
                </c:pt>
                <c:pt idx="516">
                  <c:v>-1.8000000000000001E-4</c:v>
                </c:pt>
                <c:pt idx="517">
                  <c:v>-6.9999999999999994E-5</c:v>
                </c:pt>
                <c:pt idx="518">
                  <c:v>3.0000000000000001E-5</c:v>
                </c:pt>
                <c:pt idx="519">
                  <c:v>1.2999999999999999E-4</c:v>
                </c:pt>
                <c:pt idx="520">
                  <c:v>1.9000000000000001E-4</c:v>
                </c:pt>
                <c:pt idx="521">
                  <c:v>2.3000000000000001E-4</c:v>
                </c:pt>
                <c:pt idx="522">
                  <c:v>2.5000000000000001E-4</c:v>
                </c:pt>
                <c:pt idx="523">
                  <c:v>2.5000000000000001E-4</c:v>
                </c:pt>
                <c:pt idx="524">
                  <c:v>2.4000000000000001E-4</c:v>
                </c:pt>
                <c:pt idx="525">
                  <c:v>2.4000000000000001E-4</c:v>
                </c:pt>
                <c:pt idx="526">
                  <c:v>2.5999999999999998E-4</c:v>
                </c:pt>
                <c:pt idx="527">
                  <c:v>2.7999999999999998E-4</c:v>
                </c:pt>
                <c:pt idx="528">
                  <c:v>3.3E-4</c:v>
                </c:pt>
                <c:pt idx="529">
                  <c:v>3.8000000000000002E-4</c:v>
                </c:pt>
                <c:pt idx="530">
                  <c:v>4.2000000000000002E-4</c:v>
                </c:pt>
                <c:pt idx="531">
                  <c:v>4.4000000000000002E-4</c:v>
                </c:pt>
                <c:pt idx="532">
                  <c:v>4.2000000000000002E-4</c:v>
                </c:pt>
                <c:pt idx="533">
                  <c:v>3.4000000000000002E-4</c:v>
                </c:pt>
                <c:pt idx="534">
                  <c:v>2.0000000000000001E-4</c:v>
                </c:pt>
                <c:pt idx="535">
                  <c:v>2.0000000000000002E-5</c:v>
                </c:pt>
                <c:pt idx="536">
                  <c:v>-1.9000000000000001E-4</c:v>
                </c:pt>
                <c:pt idx="537">
                  <c:v>-3.8999999999999999E-4</c:v>
                </c:pt>
                <c:pt idx="538">
                  <c:v>-5.5000000000000003E-4</c:v>
                </c:pt>
                <c:pt idx="539">
                  <c:v>-6.3000000000000003E-4</c:v>
                </c:pt>
                <c:pt idx="540">
                  <c:v>-6.0999999999999997E-4</c:v>
                </c:pt>
                <c:pt idx="541">
                  <c:v>-4.6000000000000001E-4</c:v>
                </c:pt>
                <c:pt idx="542">
                  <c:v>-2.1000000000000001E-4</c:v>
                </c:pt>
                <c:pt idx="543">
                  <c:v>1.2999999999999999E-4</c:v>
                </c:pt>
                <c:pt idx="544">
                  <c:v>5.2999999999999998E-4</c:v>
                </c:pt>
                <c:pt idx="545">
                  <c:v>9.5E-4</c:v>
                </c:pt>
                <c:pt idx="546">
                  <c:v>1.3500000000000001E-3</c:v>
                </c:pt>
                <c:pt idx="547">
                  <c:v>1.6999999999999999E-3</c:v>
                </c:pt>
                <c:pt idx="548">
                  <c:v>1.9499999999999999E-3</c:v>
                </c:pt>
                <c:pt idx="549">
                  <c:v>2.0799999999999998E-3</c:v>
                </c:pt>
                <c:pt idx="550">
                  <c:v>2.0400000000000001E-3</c:v>
                </c:pt>
                <c:pt idx="551">
                  <c:v>1.81E-3</c:v>
                </c:pt>
                <c:pt idx="552">
                  <c:v>1.34E-3</c:v>
                </c:pt>
                <c:pt idx="553">
                  <c:v>6.4000000000000005E-4</c:v>
                </c:pt>
                <c:pt idx="554">
                  <c:v>-2.7E-4</c:v>
                </c:pt>
                <c:pt idx="555">
                  <c:v>-1.34E-3</c:v>
                </c:pt>
                <c:pt idx="556">
                  <c:v>-2.4599999999999999E-3</c:v>
                </c:pt>
                <c:pt idx="557">
                  <c:v>-3.49E-3</c:v>
                </c:pt>
                <c:pt idx="558">
                  <c:v>-4.28E-3</c:v>
                </c:pt>
                <c:pt idx="559">
                  <c:v>-4.6899999999999997E-3</c:v>
                </c:pt>
                <c:pt idx="560">
                  <c:v>-4.6499999999999996E-3</c:v>
                </c:pt>
                <c:pt idx="561">
                  <c:v>-4.13E-3</c:v>
                </c:pt>
                <c:pt idx="562">
                  <c:v>-3.2000000000000002E-3</c:v>
                </c:pt>
                <c:pt idx="563">
                  <c:v>-2.0100000000000001E-3</c:v>
                </c:pt>
                <c:pt idx="564">
                  <c:v>-7.2999999999999996E-4</c:v>
                </c:pt>
                <c:pt idx="565">
                  <c:v>4.6000000000000001E-4</c:v>
                </c:pt>
                <c:pt idx="566">
                  <c:v>1.41E-3</c:v>
                </c:pt>
                <c:pt idx="567">
                  <c:v>2.0300000000000001E-3</c:v>
                </c:pt>
                <c:pt idx="568">
                  <c:v>2.2799999999999999E-3</c:v>
                </c:pt>
                <c:pt idx="569">
                  <c:v>2.2100000000000002E-3</c:v>
                </c:pt>
                <c:pt idx="570">
                  <c:v>1.92E-3</c:v>
                </c:pt>
                <c:pt idx="571">
                  <c:v>1.5200000000000001E-3</c:v>
                </c:pt>
                <c:pt idx="572">
                  <c:v>1.1100000000000001E-3</c:v>
                </c:pt>
                <c:pt idx="573">
                  <c:v>7.6999999999999996E-4</c:v>
                </c:pt>
                <c:pt idx="574">
                  <c:v>5.2999999999999998E-4</c:v>
                </c:pt>
                <c:pt idx="575">
                  <c:v>4.0000000000000002E-4</c:v>
                </c:pt>
                <c:pt idx="576">
                  <c:v>3.6000000000000002E-4</c:v>
                </c:pt>
                <c:pt idx="577">
                  <c:v>3.6999999999999999E-4</c:v>
                </c:pt>
                <c:pt idx="578">
                  <c:v>3.8999999999999999E-4</c:v>
                </c:pt>
                <c:pt idx="579">
                  <c:v>4.0999999999999999E-4</c:v>
                </c:pt>
                <c:pt idx="580">
                  <c:v>4.2000000000000002E-4</c:v>
                </c:pt>
                <c:pt idx="581">
                  <c:v>4.4999999999999999E-4</c:v>
                </c:pt>
                <c:pt idx="582">
                  <c:v>5.1999999999999995E-4</c:v>
                </c:pt>
                <c:pt idx="583">
                  <c:v>6.7000000000000002E-4</c:v>
                </c:pt>
                <c:pt idx="584">
                  <c:v>8.8999999999999995E-4</c:v>
                </c:pt>
                <c:pt idx="585">
                  <c:v>1.14E-3</c:v>
                </c:pt>
                <c:pt idx="586">
                  <c:v>1.3600000000000001E-3</c:v>
                </c:pt>
                <c:pt idx="587">
                  <c:v>1.47E-3</c:v>
                </c:pt>
                <c:pt idx="588">
                  <c:v>1.39E-3</c:v>
                </c:pt>
                <c:pt idx="589">
                  <c:v>1.0499999999999999E-3</c:v>
                </c:pt>
                <c:pt idx="590">
                  <c:v>4.2000000000000002E-4</c:v>
                </c:pt>
                <c:pt idx="591">
                  <c:v>-4.2999999999999999E-4</c:v>
                </c:pt>
                <c:pt idx="592">
                  <c:v>-1.41E-3</c:v>
                </c:pt>
                <c:pt idx="593">
                  <c:v>-2.3500000000000001E-3</c:v>
                </c:pt>
                <c:pt idx="594">
                  <c:v>-3.0799999999999998E-3</c:v>
                </c:pt>
                <c:pt idx="595">
                  <c:v>-3.4499999999999999E-3</c:v>
                </c:pt>
                <c:pt idx="596">
                  <c:v>-3.3899999999999998E-3</c:v>
                </c:pt>
                <c:pt idx="597">
                  <c:v>-2.8999999999999998E-3</c:v>
                </c:pt>
                <c:pt idx="598">
                  <c:v>-2.0799999999999998E-3</c:v>
                </c:pt>
                <c:pt idx="599">
                  <c:v>-1.07E-3</c:v>
                </c:pt>
                <c:pt idx="600">
                  <c:v>-4.0000000000000003E-5</c:v>
                </c:pt>
                <c:pt idx="601">
                  <c:v>8.4999999999999995E-4</c:v>
                </c:pt>
                <c:pt idx="602">
                  <c:v>1.47E-3</c:v>
                </c:pt>
                <c:pt idx="603">
                  <c:v>1.7700000000000001E-3</c:v>
                </c:pt>
                <c:pt idx="604">
                  <c:v>1.7700000000000001E-3</c:v>
                </c:pt>
                <c:pt idx="605">
                  <c:v>1.56E-3</c:v>
                </c:pt>
                <c:pt idx="606">
                  <c:v>1.23E-3</c:v>
                </c:pt>
                <c:pt idx="607">
                  <c:v>8.5999999999999998E-4</c:v>
                </c:pt>
                <c:pt idx="608">
                  <c:v>5.4000000000000001E-4</c:v>
                </c:pt>
                <c:pt idx="609">
                  <c:v>2.9E-4</c:v>
                </c:pt>
                <c:pt idx="610">
                  <c:v>1.2999999999999999E-4</c:v>
                </c:pt>
                <c:pt idx="611">
                  <c:v>6.0000000000000002E-5</c:v>
                </c:pt>
                <c:pt idx="612">
                  <c:v>3.0000000000000001E-5</c:v>
                </c:pt>
                <c:pt idx="613">
                  <c:v>4.0000000000000003E-5</c:v>
                </c:pt>
                <c:pt idx="614">
                  <c:v>4.0000000000000003E-5</c:v>
                </c:pt>
                <c:pt idx="615">
                  <c:v>5.0000000000000002E-5</c:v>
                </c:pt>
                <c:pt idx="616">
                  <c:v>4.0000000000000003E-5</c:v>
                </c:pt>
                <c:pt idx="617">
                  <c:v>3.0000000000000001E-5</c:v>
                </c:pt>
                <c:pt idx="618">
                  <c:v>3.0000000000000001E-5</c:v>
                </c:pt>
                <c:pt idx="619">
                  <c:v>2.0000000000000002E-5</c:v>
                </c:pt>
                <c:pt idx="620">
                  <c:v>1.0000000000000001E-5</c:v>
                </c:pt>
                <c:pt idx="621">
                  <c:v>1.0000000000000001E-5</c:v>
                </c:pt>
                <c:pt idx="622">
                  <c:v>0</c:v>
                </c:pt>
                <c:pt idx="623">
                  <c:v>0</c:v>
                </c:pt>
                <c:pt idx="624">
                  <c:v>0</c:v>
                </c:pt>
                <c:pt idx="625">
                  <c:v>-1.0000000000000001E-5</c:v>
                </c:pt>
                <c:pt idx="626">
                  <c:v>-1.0000000000000001E-5</c:v>
                </c:pt>
                <c:pt idx="627">
                  <c:v>-1.0000000000000001E-5</c:v>
                </c:pt>
                <c:pt idx="628">
                  <c:v>-1.0000000000000001E-5</c:v>
                </c:pt>
                <c:pt idx="629">
                  <c:v>-1.0000000000000001E-5</c:v>
                </c:pt>
                <c:pt idx="630">
                  <c:v>-1.0000000000000001E-5</c:v>
                </c:pt>
                <c:pt idx="631">
                  <c:v>-1.0000000000000001E-5</c:v>
                </c:pt>
                <c:pt idx="632">
                  <c:v>-1.0000000000000001E-5</c:v>
                </c:pt>
                <c:pt idx="633">
                  <c:v>-1.0000000000000001E-5</c:v>
                </c:pt>
                <c:pt idx="634">
                  <c:v>-1.0000000000000001E-5</c:v>
                </c:pt>
                <c:pt idx="635">
                  <c:v>-1.0000000000000001E-5</c:v>
                </c:pt>
                <c:pt idx="636">
                  <c:v>-1.0000000000000001E-5</c:v>
                </c:pt>
                <c:pt idx="637">
                  <c:v>-1.0000000000000001E-5</c:v>
                </c:pt>
                <c:pt idx="638">
                  <c:v>-1.0000000000000001E-5</c:v>
                </c:pt>
                <c:pt idx="639">
                  <c:v>-1.0000000000000001E-5</c:v>
                </c:pt>
                <c:pt idx="640">
                  <c:v>-1.0000000000000001E-5</c:v>
                </c:pt>
                <c:pt idx="641">
                  <c:v>-1.0000000000000001E-5</c:v>
                </c:pt>
                <c:pt idx="642">
                  <c:v>-1.0000000000000001E-5</c:v>
                </c:pt>
                <c:pt idx="643">
                  <c:v>0</c:v>
                </c:pt>
                <c:pt idx="644">
                  <c:v>0</c:v>
                </c:pt>
                <c:pt idx="645">
                  <c:v>0</c:v>
                </c:pt>
                <c:pt idx="646">
                  <c:v>0</c:v>
                </c:pt>
                <c:pt idx="647">
                  <c:v>0</c:v>
                </c:pt>
                <c:pt idx="648">
                  <c:v>0</c:v>
                </c:pt>
                <c:pt idx="649">
                  <c:v>0</c:v>
                </c:pt>
                <c:pt idx="650">
                  <c:v>0</c:v>
                </c:pt>
                <c:pt idx="651">
                  <c:v>0</c:v>
                </c:pt>
                <c:pt idx="652">
                  <c:v>0</c:v>
                </c:pt>
                <c:pt idx="653">
                  <c:v>0</c:v>
                </c:pt>
                <c:pt idx="654">
                  <c:v>0</c:v>
                </c:pt>
                <c:pt idx="655">
                  <c:v>-1.0000000000000001E-5</c:v>
                </c:pt>
                <c:pt idx="656">
                  <c:v>-1.0000000000000001E-5</c:v>
                </c:pt>
                <c:pt idx="657">
                  <c:v>-1.0000000000000001E-5</c:v>
                </c:pt>
                <c:pt idx="658">
                  <c:v>-1.0000000000000001E-5</c:v>
                </c:pt>
                <c:pt idx="659">
                  <c:v>-1.0000000000000001E-5</c:v>
                </c:pt>
                <c:pt idx="660">
                  <c:v>-1.0000000000000001E-5</c:v>
                </c:pt>
                <c:pt idx="661">
                  <c:v>0</c:v>
                </c:pt>
                <c:pt idx="662">
                  <c:v>0</c:v>
                </c:pt>
                <c:pt idx="663">
                  <c:v>0</c:v>
                </c:pt>
                <c:pt idx="664">
                  <c:v>0</c:v>
                </c:pt>
                <c:pt idx="665">
                  <c:v>1.0000000000000001E-5</c:v>
                </c:pt>
                <c:pt idx="666">
                  <c:v>1.0000000000000001E-5</c:v>
                </c:pt>
                <c:pt idx="667">
                  <c:v>1.0000000000000001E-5</c:v>
                </c:pt>
                <c:pt idx="668">
                  <c:v>1.0000000000000001E-5</c:v>
                </c:pt>
                <c:pt idx="669">
                  <c:v>1.0000000000000001E-5</c:v>
                </c:pt>
                <c:pt idx="670">
                  <c:v>1.0000000000000001E-5</c:v>
                </c:pt>
                <c:pt idx="671">
                  <c:v>1.0000000000000001E-5</c:v>
                </c:pt>
                <c:pt idx="672">
                  <c:v>1.0000000000000001E-5</c:v>
                </c:pt>
                <c:pt idx="673">
                  <c:v>1.0000000000000001E-5</c:v>
                </c:pt>
                <c:pt idx="674">
                  <c:v>1.0000000000000001E-5</c:v>
                </c:pt>
                <c:pt idx="675">
                  <c:v>1.0000000000000001E-5</c:v>
                </c:pt>
                <c:pt idx="676">
                  <c:v>1.0000000000000001E-5</c:v>
                </c:pt>
                <c:pt idx="677">
                  <c:v>1.0000000000000001E-5</c:v>
                </c:pt>
                <c:pt idx="678">
                  <c:v>1.0000000000000001E-5</c:v>
                </c:pt>
                <c:pt idx="679">
                  <c:v>1.0000000000000001E-5</c:v>
                </c:pt>
                <c:pt idx="680">
                  <c:v>1.0000000000000001E-5</c:v>
                </c:pt>
                <c:pt idx="681">
                  <c:v>1.0000000000000001E-5</c:v>
                </c:pt>
                <c:pt idx="682">
                  <c:v>0</c:v>
                </c:pt>
                <c:pt idx="683">
                  <c:v>0</c:v>
                </c:pt>
                <c:pt idx="684">
                  <c:v>0</c:v>
                </c:pt>
                <c:pt idx="685">
                  <c:v>0</c:v>
                </c:pt>
                <c:pt idx="686">
                  <c:v>0</c:v>
                </c:pt>
                <c:pt idx="687">
                  <c:v>0</c:v>
                </c:pt>
                <c:pt idx="688">
                  <c:v>0</c:v>
                </c:pt>
                <c:pt idx="689">
                  <c:v>0</c:v>
                </c:pt>
                <c:pt idx="690">
                  <c:v>0</c:v>
                </c:pt>
                <c:pt idx="691">
                  <c:v>0</c:v>
                </c:pt>
                <c:pt idx="692">
                  <c:v>0</c:v>
                </c:pt>
                <c:pt idx="693">
                  <c:v>0</c:v>
                </c:pt>
                <c:pt idx="694">
                  <c:v>0</c:v>
                </c:pt>
                <c:pt idx="695">
                  <c:v>0</c:v>
                </c:pt>
                <c:pt idx="696">
                  <c:v>0</c:v>
                </c:pt>
                <c:pt idx="697">
                  <c:v>0</c:v>
                </c:pt>
                <c:pt idx="698">
                  <c:v>0</c:v>
                </c:pt>
                <c:pt idx="699">
                  <c:v>0</c:v>
                </c:pt>
                <c:pt idx="700">
                  <c:v>0</c:v>
                </c:pt>
                <c:pt idx="701">
                  <c:v>0</c:v>
                </c:pt>
                <c:pt idx="702">
                  <c:v>0</c:v>
                </c:pt>
                <c:pt idx="703">
                  <c:v>0</c:v>
                </c:pt>
                <c:pt idx="704">
                  <c:v>0</c:v>
                </c:pt>
                <c:pt idx="705">
                  <c:v>0</c:v>
                </c:pt>
                <c:pt idx="706">
                  <c:v>0</c:v>
                </c:pt>
                <c:pt idx="707">
                  <c:v>0</c:v>
                </c:pt>
                <c:pt idx="708">
                  <c:v>0</c:v>
                </c:pt>
                <c:pt idx="709">
                  <c:v>0</c:v>
                </c:pt>
                <c:pt idx="710">
                  <c:v>0</c:v>
                </c:pt>
                <c:pt idx="711">
                  <c:v>0</c:v>
                </c:pt>
                <c:pt idx="712">
                  <c:v>0</c:v>
                </c:pt>
                <c:pt idx="713">
                  <c:v>0</c:v>
                </c:pt>
                <c:pt idx="714">
                  <c:v>0</c:v>
                </c:pt>
                <c:pt idx="715">
                  <c:v>0</c:v>
                </c:pt>
                <c:pt idx="716">
                  <c:v>0</c:v>
                </c:pt>
                <c:pt idx="717">
                  <c:v>0</c:v>
                </c:pt>
                <c:pt idx="718">
                  <c:v>0</c:v>
                </c:pt>
                <c:pt idx="719">
                  <c:v>0</c:v>
                </c:pt>
                <c:pt idx="720">
                  <c:v>0</c:v>
                </c:pt>
                <c:pt idx="721">
                  <c:v>0</c:v>
                </c:pt>
                <c:pt idx="722">
                  <c:v>0</c:v>
                </c:pt>
                <c:pt idx="723">
                  <c:v>0</c:v>
                </c:pt>
                <c:pt idx="724">
                  <c:v>0</c:v>
                </c:pt>
                <c:pt idx="725">
                  <c:v>0</c:v>
                </c:pt>
                <c:pt idx="726">
                  <c:v>0</c:v>
                </c:pt>
                <c:pt idx="727">
                  <c:v>0</c:v>
                </c:pt>
                <c:pt idx="728">
                  <c:v>0</c:v>
                </c:pt>
                <c:pt idx="729">
                  <c:v>0</c:v>
                </c:pt>
                <c:pt idx="730">
                  <c:v>0</c:v>
                </c:pt>
                <c:pt idx="731">
                  <c:v>0</c:v>
                </c:pt>
                <c:pt idx="732">
                  <c:v>0</c:v>
                </c:pt>
                <c:pt idx="733">
                  <c:v>0</c:v>
                </c:pt>
                <c:pt idx="734">
                  <c:v>0</c:v>
                </c:pt>
                <c:pt idx="735">
                  <c:v>0</c:v>
                </c:pt>
                <c:pt idx="736">
                  <c:v>0</c:v>
                </c:pt>
                <c:pt idx="737">
                  <c:v>0</c:v>
                </c:pt>
                <c:pt idx="738">
                  <c:v>0</c:v>
                </c:pt>
                <c:pt idx="739">
                  <c:v>0</c:v>
                </c:pt>
                <c:pt idx="740">
                  <c:v>0</c:v>
                </c:pt>
                <c:pt idx="741">
                  <c:v>0</c:v>
                </c:pt>
                <c:pt idx="742">
                  <c:v>0</c:v>
                </c:pt>
                <c:pt idx="743">
                  <c:v>0</c:v>
                </c:pt>
                <c:pt idx="744">
                  <c:v>0</c:v>
                </c:pt>
                <c:pt idx="745">
                  <c:v>0</c:v>
                </c:pt>
                <c:pt idx="746">
                  <c:v>0</c:v>
                </c:pt>
                <c:pt idx="747">
                  <c:v>0</c:v>
                </c:pt>
                <c:pt idx="748">
                  <c:v>0</c:v>
                </c:pt>
                <c:pt idx="749">
                  <c:v>0</c:v>
                </c:pt>
                <c:pt idx="750">
                  <c:v>0</c:v>
                </c:pt>
                <c:pt idx="751">
                  <c:v>0</c:v>
                </c:pt>
                <c:pt idx="752">
                  <c:v>0</c:v>
                </c:pt>
                <c:pt idx="753">
                  <c:v>0</c:v>
                </c:pt>
                <c:pt idx="754">
                  <c:v>0</c:v>
                </c:pt>
                <c:pt idx="755">
                  <c:v>1.0000000000000001E-5</c:v>
                </c:pt>
                <c:pt idx="756">
                  <c:v>1.0000000000000001E-5</c:v>
                </c:pt>
                <c:pt idx="757">
                  <c:v>1.0000000000000001E-5</c:v>
                </c:pt>
                <c:pt idx="758">
                  <c:v>1.0000000000000001E-5</c:v>
                </c:pt>
                <c:pt idx="759">
                  <c:v>1.0000000000000001E-5</c:v>
                </c:pt>
                <c:pt idx="760">
                  <c:v>1.0000000000000001E-5</c:v>
                </c:pt>
                <c:pt idx="761">
                  <c:v>1.0000000000000001E-5</c:v>
                </c:pt>
                <c:pt idx="762">
                  <c:v>0</c:v>
                </c:pt>
                <c:pt idx="763">
                  <c:v>0</c:v>
                </c:pt>
                <c:pt idx="764">
                  <c:v>0</c:v>
                </c:pt>
                <c:pt idx="765">
                  <c:v>0</c:v>
                </c:pt>
                <c:pt idx="766">
                  <c:v>0</c:v>
                </c:pt>
                <c:pt idx="767">
                  <c:v>0</c:v>
                </c:pt>
                <c:pt idx="768">
                  <c:v>0</c:v>
                </c:pt>
                <c:pt idx="769">
                  <c:v>0</c:v>
                </c:pt>
                <c:pt idx="770">
                  <c:v>0</c:v>
                </c:pt>
                <c:pt idx="771">
                  <c:v>0</c:v>
                </c:pt>
                <c:pt idx="772">
                  <c:v>0</c:v>
                </c:pt>
                <c:pt idx="773">
                  <c:v>0</c:v>
                </c:pt>
                <c:pt idx="774">
                  <c:v>0</c:v>
                </c:pt>
                <c:pt idx="775">
                  <c:v>0</c:v>
                </c:pt>
                <c:pt idx="776">
                  <c:v>0</c:v>
                </c:pt>
                <c:pt idx="777">
                  <c:v>0</c:v>
                </c:pt>
                <c:pt idx="778">
                  <c:v>0</c:v>
                </c:pt>
                <c:pt idx="779">
                  <c:v>0</c:v>
                </c:pt>
                <c:pt idx="780">
                  <c:v>0</c:v>
                </c:pt>
                <c:pt idx="781">
                  <c:v>0</c:v>
                </c:pt>
                <c:pt idx="782">
                  <c:v>0</c:v>
                </c:pt>
                <c:pt idx="783">
                  <c:v>0</c:v>
                </c:pt>
                <c:pt idx="784">
                  <c:v>0</c:v>
                </c:pt>
                <c:pt idx="785">
                  <c:v>0</c:v>
                </c:pt>
                <c:pt idx="786">
                  <c:v>0</c:v>
                </c:pt>
                <c:pt idx="787">
                  <c:v>0</c:v>
                </c:pt>
                <c:pt idx="788">
                  <c:v>0</c:v>
                </c:pt>
                <c:pt idx="789">
                  <c:v>0</c:v>
                </c:pt>
                <c:pt idx="790">
                  <c:v>0</c:v>
                </c:pt>
                <c:pt idx="791">
                  <c:v>0</c:v>
                </c:pt>
                <c:pt idx="792">
                  <c:v>0</c:v>
                </c:pt>
                <c:pt idx="793">
                  <c:v>0</c:v>
                </c:pt>
                <c:pt idx="794">
                  <c:v>0</c:v>
                </c:pt>
                <c:pt idx="795">
                  <c:v>0</c:v>
                </c:pt>
                <c:pt idx="796">
                  <c:v>0</c:v>
                </c:pt>
                <c:pt idx="797">
                  <c:v>0</c:v>
                </c:pt>
                <c:pt idx="798">
                  <c:v>0</c:v>
                </c:pt>
                <c:pt idx="799">
                  <c:v>0</c:v>
                </c:pt>
                <c:pt idx="800">
                  <c:v>0</c:v>
                </c:pt>
                <c:pt idx="801">
                  <c:v>0</c:v>
                </c:pt>
                <c:pt idx="802">
                  <c:v>0</c:v>
                </c:pt>
                <c:pt idx="803">
                  <c:v>0</c:v>
                </c:pt>
                <c:pt idx="804">
                  <c:v>0</c:v>
                </c:pt>
                <c:pt idx="805">
                  <c:v>0</c:v>
                </c:pt>
                <c:pt idx="806">
                  <c:v>0</c:v>
                </c:pt>
                <c:pt idx="807">
                  <c:v>0</c:v>
                </c:pt>
                <c:pt idx="808">
                  <c:v>0</c:v>
                </c:pt>
                <c:pt idx="809">
                  <c:v>0</c:v>
                </c:pt>
                <c:pt idx="810">
                  <c:v>0</c:v>
                </c:pt>
                <c:pt idx="811">
                  <c:v>0</c:v>
                </c:pt>
                <c:pt idx="812">
                  <c:v>0</c:v>
                </c:pt>
                <c:pt idx="813">
                  <c:v>0</c:v>
                </c:pt>
                <c:pt idx="814">
                  <c:v>0</c:v>
                </c:pt>
                <c:pt idx="815">
                  <c:v>0</c:v>
                </c:pt>
                <c:pt idx="816">
                  <c:v>0</c:v>
                </c:pt>
                <c:pt idx="817">
                  <c:v>0</c:v>
                </c:pt>
                <c:pt idx="818">
                  <c:v>0</c:v>
                </c:pt>
                <c:pt idx="819">
                  <c:v>0</c:v>
                </c:pt>
                <c:pt idx="820">
                  <c:v>0</c:v>
                </c:pt>
                <c:pt idx="821">
                  <c:v>0</c:v>
                </c:pt>
                <c:pt idx="822">
                  <c:v>0</c:v>
                </c:pt>
                <c:pt idx="823">
                  <c:v>0</c:v>
                </c:pt>
                <c:pt idx="824">
                  <c:v>0</c:v>
                </c:pt>
                <c:pt idx="825">
                  <c:v>0</c:v>
                </c:pt>
                <c:pt idx="826">
                  <c:v>0</c:v>
                </c:pt>
                <c:pt idx="827">
                  <c:v>0</c:v>
                </c:pt>
                <c:pt idx="828">
                  <c:v>0</c:v>
                </c:pt>
                <c:pt idx="829">
                  <c:v>0</c:v>
                </c:pt>
                <c:pt idx="830">
                  <c:v>0</c:v>
                </c:pt>
                <c:pt idx="831">
                  <c:v>0</c:v>
                </c:pt>
                <c:pt idx="832">
                  <c:v>0</c:v>
                </c:pt>
                <c:pt idx="833">
                  <c:v>0</c:v>
                </c:pt>
                <c:pt idx="834">
                  <c:v>0</c:v>
                </c:pt>
                <c:pt idx="835">
                  <c:v>0</c:v>
                </c:pt>
                <c:pt idx="836">
                  <c:v>-1.0000000000000001E-5</c:v>
                </c:pt>
                <c:pt idx="837">
                  <c:v>-1.0000000000000001E-5</c:v>
                </c:pt>
                <c:pt idx="838">
                  <c:v>-1.0000000000000001E-5</c:v>
                </c:pt>
                <c:pt idx="839">
                  <c:v>-1.0000000000000001E-5</c:v>
                </c:pt>
                <c:pt idx="840">
                  <c:v>-1.0000000000000001E-5</c:v>
                </c:pt>
                <c:pt idx="841">
                  <c:v>-1.0000000000000001E-5</c:v>
                </c:pt>
                <c:pt idx="842">
                  <c:v>0</c:v>
                </c:pt>
                <c:pt idx="843">
                  <c:v>0</c:v>
                </c:pt>
                <c:pt idx="844">
                  <c:v>0</c:v>
                </c:pt>
                <c:pt idx="845">
                  <c:v>1.0000000000000001E-5</c:v>
                </c:pt>
                <c:pt idx="846">
                  <c:v>1.0000000000000001E-5</c:v>
                </c:pt>
                <c:pt idx="847">
                  <c:v>2.0000000000000002E-5</c:v>
                </c:pt>
                <c:pt idx="848">
                  <c:v>2.0000000000000002E-5</c:v>
                </c:pt>
                <c:pt idx="849">
                  <c:v>2.0000000000000002E-5</c:v>
                </c:pt>
                <c:pt idx="850">
                  <c:v>2.0000000000000002E-5</c:v>
                </c:pt>
                <c:pt idx="851">
                  <c:v>1.0000000000000001E-5</c:v>
                </c:pt>
                <c:pt idx="852">
                  <c:v>1.0000000000000001E-5</c:v>
                </c:pt>
                <c:pt idx="853">
                  <c:v>0</c:v>
                </c:pt>
                <c:pt idx="854">
                  <c:v>0</c:v>
                </c:pt>
                <c:pt idx="855">
                  <c:v>-1.0000000000000001E-5</c:v>
                </c:pt>
                <c:pt idx="856">
                  <c:v>-1.0000000000000001E-5</c:v>
                </c:pt>
                <c:pt idx="857">
                  <c:v>-1.0000000000000001E-5</c:v>
                </c:pt>
                <c:pt idx="858">
                  <c:v>-1.0000000000000001E-5</c:v>
                </c:pt>
                <c:pt idx="859">
                  <c:v>0</c:v>
                </c:pt>
                <c:pt idx="860">
                  <c:v>0</c:v>
                </c:pt>
                <c:pt idx="861">
                  <c:v>0</c:v>
                </c:pt>
                <c:pt idx="862">
                  <c:v>1.0000000000000001E-5</c:v>
                </c:pt>
                <c:pt idx="863">
                  <c:v>1.0000000000000001E-5</c:v>
                </c:pt>
                <c:pt idx="864">
                  <c:v>1.0000000000000001E-5</c:v>
                </c:pt>
                <c:pt idx="865">
                  <c:v>1.0000000000000001E-5</c:v>
                </c:pt>
                <c:pt idx="866">
                  <c:v>1.0000000000000001E-5</c:v>
                </c:pt>
                <c:pt idx="867">
                  <c:v>1.0000000000000001E-5</c:v>
                </c:pt>
                <c:pt idx="868">
                  <c:v>0</c:v>
                </c:pt>
                <c:pt idx="869">
                  <c:v>0</c:v>
                </c:pt>
                <c:pt idx="870">
                  <c:v>0</c:v>
                </c:pt>
                <c:pt idx="871">
                  <c:v>0</c:v>
                </c:pt>
                <c:pt idx="872">
                  <c:v>0</c:v>
                </c:pt>
                <c:pt idx="873">
                  <c:v>0</c:v>
                </c:pt>
                <c:pt idx="874">
                  <c:v>0</c:v>
                </c:pt>
                <c:pt idx="875">
                  <c:v>0</c:v>
                </c:pt>
                <c:pt idx="876">
                  <c:v>0</c:v>
                </c:pt>
                <c:pt idx="877">
                  <c:v>0</c:v>
                </c:pt>
                <c:pt idx="878">
                  <c:v>0</c:v>
                </c:pt>
                <c:pt idx="879">
                  <c:v>0</c:v>
                </c:pt>
                <c:pt idx="880">
                  <c:v>0</c:v>
                </c:pt>
                <c:pt idx="881">
                  <c:v>0</c:v>
                </c:pt>
                <c:pt idx="882">
                  <c:v>0</c:v>
                </c:pt>
                <c:pt idx="883">
                  <c:v>0</c:v>
                </c:pt>
                <c:pt idx="884">
                  <c:v>0</c:v>
                </c:pt>
                <c:pt idx="885">
                  <c:v>0</c:v>
                </c:pt>
                <c:pt idx="886">
                  <c:v>0</c:v>
                </c:pt>
                <c:pt idx="887">
                  <c:v>0</c:v>
                </c:pt>
                <c:pt idx="888">
                  <c:v>0</c:v>
                </c:pt>
                <c:pt idx="889">
                  <c:v>0</c:v>
                </c:pt>
                <c:pt idx="890">
                  <c:v>0</c:v>
                </c:pt>
                <c:pt idx="891">
                  <c:v>0</c:v>
                </c:pt>
                <c:pt idx="892">
                  <c:v>0</c:v>
                </c:pt>
                <c:pt idx="893">
                  <c:v>0</c:v>
                </c:pt>
                <c:pt idx="894">
                  <c:v>0</c:v>
                </c:pt>
                <c:pt idx="895">
                  <c:v>0</c:v>
                </c:pt>
                <c:pt idx="896">
                  <c:v>0</c:v>
                </c:pt>
                <c:pt idx="897">
                  <c:v>0</c:v>
                </c:pt>
                <c:pt idx="898">
                  <c:v>0</c:v>
                </c:pt>
                <c:pt idx="899">
                  <c:v>0</c:v>
                </c:pt>
                <c:pt idx="900">
                  <c:v>0</c:v>
                </c:pt>
                <c:pt idx="901">
                  <c:v>0</c:v>
                </c:pt>
                <c:pt idx="902">
                  <c:v>0</c:v>
                </c:pt>
                <c:pt idx="903">
                  <c:v>0</c:v>
                </c:pt>
                <c:pt idx="904">
                  <c:v>0</c:v>
                </c:pt>
                <c:pt idx="905">
                  <c:v>0</c:v>
                </c:pt>
                <c:pt idx="906">
                  <c:v>0</c:v>
                </c:pt>
                <c:pt idx="907">
                  <c:v>0</c:v>
                </c:pt>
                <c:pt idx="908">
                  <c:v>0</c:v>
                </c:pt>
                <c:pt idx="909">
                  <c:v>0</c:v>
                </c:pt>
                <c:pt idx="910">
                  <c:v>0</c:v>
                </c:pt>
                <c:pt idx="911">
                  <c:v>0</c:v>
                </c:pt>
                <c:pt idx="912">
                  <c:v>0</c:v>
                </c:pt>
                <c:pt idx="913">
                  <c:v>0</c:v>
                </c:pt>
                <c:pt idx="914">
                  <c:v>0</c:v>
                </c:pt>
                <c:pt idx="915">
                  <c:v>0</c:v>
                </c:pt>
                <c:pt idx="916">
                  <c:v>0</c:v>
                </c:pt>
                <c:pt idx="917">
                  <c:v>0</c:v>
                </c:pt>
                <c:pt idx="918">
                  <c:v>0</c:v>
                </c:pt>
                <c:pt idx="919">
                  <c:v>0</c:v>
                </c:pt>
                <c:pt idx="920">
                  <c:v>0</c:v>
                </c:pt>
                <c:pt idx="921">
                  <c:v>0</c:v>
                </c:pt>
                <c:pt idx="922">
                  <c:v>0</c:v>
                </c:pt>
                <c:pt idx="923">
                  <c:v>0</c:v>
                </c:pt>
                <c:pt idx="924">
                  <c:v>0</c:v>
                </c:pt>
                <c:pt idx="925">
                  <c:v>0</c:v>
                </c:pt>
                <c:pt idx="926">
                  <c:v>0</c:v>
                </c:pt>
                <c:pt idx="927">
                  <c:v>0</c:v>
                </c:pt>
                <c:pt idx="928">
                  <c:v>0</c:v>
                </c:pt>
                <c:pt idx="929">
                  <c:v>0</c:v>
                </c:pt>
                <c:pt idx="930">
                  <c:v>0</c:v>
                </c:pt>
                <c:pt idx="931">
                  <c:v>0</c:v>
                </c:pt>
                <c:pt idx="932">
                  <c:v>0</c:v>
                </c:pt>
                <c:pt idx="933">
                  <c:v>0</c:v>
                </c:pt>
                <c:pt idx="934">
                  <c:v>0</c:v>
                </c:pt>
                <c:pt idx="935">
                  <c:v>0</c:v>
                </c:pt>
                <c:pt idx="936">
                  <c:v>0</c:v>
                </c:pt>
                <c:pt idx="937">
                  <c:v>0</c:v>
                </c:pt>
                <c:pt idx="938">
                  <c:v>0</c:v>
                </c:pt>
                <c:pt idx="939">
                  <c:v>0</c:v>
                </c:pt>
                <c:pt idx="940">
                  <c:v>0</c:v>
                </c:pt>
                <c:pt idx="941">
                  <c:v>0</c:v>
                </c:pt>
                <c:pt idx="942">
                  <c:v>0</c:v>
                </c:pt>
                <c:pt idx="943">
                  <c:v>0</c:v>
                </c:pt>
                <c:pt idx="944">
                  <c:v>0</c:v>
                </c:pt>
                <c:pt idx="945">
                  <c:v>0</c:v>
                </c:pt>
                <c:pt idx="946">
                  <c:v>0</c:v>
                </c:pt>
                <c:pt idx="947">
                  <c:v>0</c:v>
                </c:pt>
                <c:pt idx="948">
                  <c:v>0</c:v>
                </c:pt>
                <c:pt idx="949">
                  <c:v>0</c:v>
                </c:pt>
                <c:pt idx="950">
                  <c:v>0</c:v>
                </c:pt>
                <c:pt idx="951">
                  <c:v>0</c:v>
                </c:pt>
                <c:pt idx="952">
                  <c:v>0</c:v>
                </c:pt>
                <c:pt idx="953">
                  <c:v>0</c:v>
                </c:pt>
                <c:pt idx="954">
                  <c:v>0</c:v>
                </c:pt>
                <c:pt idx="955">
                  <c:v>0</c:v>
                </c:pt>
                <c:pt idx="956">
                  <c:v>0</c:v>
                </c:pt>
                <c:pt idx="957">
                  <c:v>0</c:v>
                </c:pt>
                <c:pt idx="958">
                  <c:v>0</c:v>
                </c:pt>
                <c:pt idx="959">
                  <c:v>0</c:v>
                </c:pt>
                <c:pt idx="960">
                  <c:v>0</c:v>
                </c:pt>
                <c:pt idx="961">
                  <c:v>0</c:v>
                </c:pt>
                <c:pt idx="962">
                  <c:v>0</c:v>
                </c:pt>
                <c:pt idx="963">
                  <c:v>0</c:v>
                </c:pt>
                <c:pt idx="964">
                  <c:v>0</c:v>
                </c:pt>
                <c:pt idx="965">
                  <c:v>0</c:v>
                </c:pt>
                <c:pt idx="966">
                  <c:v>0</c:v>
                </c:pt>
                <c:pt idx="967">
                  <c:v>0</c:v>
                </c:pt>
                <c:pt idx="968">
                  <c:v>1.0000000000000001E-5</c:v>
                </c:pt>
                <c:pt idx="969">
                  <c:v>1.0000000000000001E-5</c:v>
                </c:pt>
                <c:pt idx="970">
                  <c:v>0</c:v>
                </c:pt>
                <c:pt idx="971">
                  <c:v>0</c:v>
                </c:pt>
                <c:pt idx="972">
                  <c:v>0</c:v>
                </c:pt>
                <c:pt idx="973">
                  <c:v>0</c:v>
                </c:pt>
                <c:pt idx="974">
                  <c:v>0</c:v>
                </c:pt>
                <c:pt idx="975">
                  <c:v>0</c:v>
                </c:pt>
                <c:pt idx="976">
                  <c:v>0</c:v>
                </c:pt>
                <c:pt idx="977">
                  <c:v>0</c:v>
                </c:pt>
                <c:pt idx="978">
                  <c:v>0</c:v>
                </c:pt>
                <c:pt idx="979">
                  <c:v>0</c:v>
                </c:pt>
                <c:pt idx="980">
                  <c:v>0</c:v>
                </c:pt>
                <c:pt idx="981">
                  <c:v>0</c:v>
                </c:pt>
                <c:pt idx="982">
                  <c:v>0</c:v>
                </c:pt>
                <c:pt idx="983">
                  <c:v>0</c:v>
                </c:pt>
                <c:pt idx="984">
                  <c:v>0</c:v>
                </c:pt>
                <c:pt idx="985">
                  <c:v>0</c:v>
                </c:pt>
                <c:pt idx="986">
                  <c:v>0</c:v>
                </c:pt>
                <c:pt idx="987">
                  <c:v>0</c:v>
                </c:pt>
                <c:pt idx="988">
                  <c:v>0</c:v>
                </c:pt>
                <c:pt idx="989">
                  <c:v>0</c:v>
                </c:pt>
                <c:pt idx="990">
                  <c:v>0</c:v>
                </c:pt>
                <c:pt idx="991">
                  <c:v>0</c:v>
                </c:pt>
                <c:pt idx="992">
                  <c:v>0</c:v>
                </c:pt>
                <c:pt idx="993">
                  <c:v>0</c:v>
                </c:pt>
                <c:pt idx="994">
                  <c:v>0</c:v>
                </c:pt>
                <c:pt idx="995">
                  <c:v>0</c:v>
                </c:pt>
                <c:pt idx="996">
                  <c:v>0</c:v>
                </c:pt>
                <c:pt idx="997">
                  <c:v>0</c:v>
                </c:pt>
                <c:pt idx="998">
                  <c:v>0</c:v>
                </c:pt>
                <c:pt idx="999">
                  <c:v>0</c:v>
                </c:pt>
                <c:pt idx="1000">
                  <c:v>0</c:v>
                </c:pt>
                <c:pt idx="1001">
                  <c:v>0</c:v>
                </c:pt>
                <c:pt idx="1002">
                  <c:v>0</c:v>
                </c:pt>
                <c:pt idx="1003">
                  <c:v>0</c:v>
                </c:pt>
                <c:pt idx="1004">
                  <c:v>0</c:v>
                </c:pt>
                <c:pt idx="1005">
                  <c:v>0</c:v>
                </c:pt>
                <c:pt idx="1006">
                  <c:v>0</c:v>
                </c:pt>
                <c:pt idx="1007">
                  <c:v>0</c:v>
                </c:pt>
                <c:pt idx="1008">
                  <c:v>0</c:v>
                </c:pt>
                <c:pt idx="1009">
                  <c:v>0</c:v>
                </c:pt>
                <c:pt idx="1010">
                  <c:v>0</c:v>
                </c:pt>
                <c:pt idx="1011">
                  <c:v>0</c:v>
                </c:pt>
                <c:pt idx="1012">
                  <c:v>0</c:v>
                </c:pt>
                <c:pt idx="1013">
                  <c:v>0</c:v>
                </c:pt>
                <c:pt idx="1014">
                  <c:v>0</c:v>
                </c:pt>
                <c:pt idx="1015">
                  <c:v>0</c:v>
                </c:pt>
                <c:pt idx="1016">
                  <c:v>0</c:v>
                </c:pt>
                <c:pt idx="1017">
                  <c:v>0</c:v>
                </c:pt>
                <c:pt idx="1018">
                  <c:v>0</c:v>
                </c:pt>
                <c:pt idx="1019">
                  <c:v>0</c:v>
                </c:pt>
                <c:pt idx="1020">
                  <c:v>0</c:v>
                </c:pt>
                <c:pt idx="1021">
                  <c:v>0</c:v>
                </c:pt>
                <c:pt idx="1022">
                  <c:v>0</c:v>
                </c:pt>
                <c:pt idx="1023">
                  <c:v>0</c:v>
                </c:pt>
                <c:pt idx="1024">
                  <c:v>0</c:v>
                </c:pt>
                <c:pt idx="1025">
                  <c:v>-1.0000000000000001E-5</c:v>
                </c:pt>
                <c:pt idx="1026">
                  <c:v>-1.0000000000000001E-5</c:v>
                </c:pt>
                <c:pt idx="1027">
                  <c:v>0</c:v>
                </c:pt>
                <c:pt idx="1028">
                  <c:v>0</c:v>
                </c:pt>
                <c:pt idx="1029">
                  <c:v>0</c:v>
                </c:pt>
                <c:pt idx="1030">
                  <c:v>0</c:v>
                </c:pt>
                <c:pt idx="1031">
                  <c:v>0</c:v>
                </c:pt>
                <c:pt idx="1032">
                  <c:v>0</c:v>
                </c:pt>
                <c:pt idx="1033">
                  <c:v>0</c:v>
                </c:pt>
                <c:pt idx="1034">
                  <c:v>0</c:v>
                </c:pt>
                <c:pt idx="1035">
                  <c:v>0</c:v>
                </c:pt>
                <c:pt idx="1036">
                  <c:v>0</c:v>
                </c:pt>
                <c:pt idx="1037">
                  <c:v>0</c:v>
                </c:pt>
                <c:pt idx="1038">
                  <c:v>0</c:v>
                </c:pt>
                <c:pt idx="1039">
                  <c:v>0</c:v>
                </c:pt>
                <c:pt idx="1040">
                  <c:v>1.0000000000000001E-5</c:v>
                </c:pt>
                <c:pt idx="1041">
                  <c:v>1.0000000000000001E-5</c:v>
                </c:pt>
                <c:pt idx="1042">
                  <c:v>0</c:v>
                </c:pt>
                <c:pt idx="1043">
                  <c:v>0</c:v>
                </c:pt>
                <c:pt idx="1044">
                  <c:v>0</c:v>
                </c:pt>
                <c:pt idx="1045">
                  <c:v>0</c:v>
                </c:pt>
                <c:pt idx="1046">
                  <c:v>0</c:v>
                </c:pt>
                <c:pt idx="1047">
                  <c:v>0</c:v>
                </c:pt>
                <c:pt idx="1048">
                  <c:v>0</c:v>
                </c:pt>
                <c:pt idx="1049">
                  <c:v>0</c:v>
                </c:pt>
                <c:pt idx="1050">
                  <c:v>0</c:v>
                </c:pt>
                <c:pt idx="1051">
                  <c:v>1.0000000000000001E-5</c:v>
                </c:pt>
                <c:pt idx="1052">
                  <c:v>1.0000000000000001E-5</c:v>
                </c:pt>
                <c:pt idx="1053">
                  <c:v>1.0000000000000001E-5</c:v>
                </c:pt>
                <c:pt idx="1054">
                  <c:v>1.0000000000000001E-5</c:v>
                </c:pt>
                <c:pt idx="1055">
                  <c:v>1.0000000000000001E-5</c:v>
                </c:pt>
                <c:pt idx="1056">
                  <c:v>1.0000000000000001E-5</c:v>
                </c:pt>
                <c:pt idx="1057">
                  <c:v>0</c:v>
                </c:pt>
                <c:pt idx="1058">
                  <c:v>0</c:v>
                </c:pt>
                <c:pt idx="1059">
                  <c:v>0</c:v>
                </c:pt>
                <c:pt idx="1060">
                  <c:v>0</c:v>
                </c:pt>
                <c:pt idx="1061">
                  <c:v>0</c:v>
                </c:pt>
                <c:pt idx="1062">
                  <c:v>0</c:v>
                </c:pt>
                <c:pt idx="1063">
                  <c:v>0</c:v>
                </c:pt>
                <c:pt idx="1064">
                  <c:v>0</c:v>
                </c:pt>
                <c:pt idx="1065">
                  <c:v>1.0000000000000001E-5</c:v>
                </c:pt>
                <c:pt idx="1066">
                  <c:v>1.0000000000000001E-5</c:v>
                </c:pt>
                <c:pt idx="1067">
                  <c:v>1.0000000000000001E-5</c:v>
                </c:pt>
                <c:pt idx="1068">
                  <c:v>1.0000000000000001E-5</c:v>
                </c:pt>
                <c:pt idx="1069">
                  <c:v>0</c:v>
                </c:pt>
                <c:pt idx="1070">
                  <c:v>0</c:v>
                </c:pt>
                <c:pt idx="1071">
                  <c:v>0</c:v>
                </c:pt>
                <c:pt idx="1072">
                  <c:v>0</c:v>
                </c:pt>
                <c:pt idx="1073">
                  <c:v>0</c:v>
                </c:pt>
                <c:pt idx="1074">
                  <c:v>0</c:v>
                </c:pt>
                <c:pt idx="1075">
                  <c:v>0</c:v>
                </c:pt>
                <c:pt idx="1076">
                  <c:v>0</c:v>
                </c:pt>
                <c:pt idx="1077">
                  <c:v>0</c:v>
                </c:pt>
                <c:pt idx="1078">
                  <c:v>0</c:v>
                </c:pt>
                <c:pt idx="1079">
                  <c:v>0</c:v>
                </c:pt>
                <c:pt idx="1080">
                  <c:v>0</c:v>
                </c:pt>
                <c:pt idx="1081">
                  <c:v>0</c:v>
                </c:pt>
                <c:pt idx="1082">
                  <c:v>0</c:v>
                </c:pt>
                <c:pt idx="1083">
                  <c:v>0</c:v>
                </c:pt>
                <c:pt idx="1084">
                  <c:v>0</c:v>
                </c:pt>
                <c:pt idx="1085">
                  <c:v>0</c:v>
                </c:pt>
                <c:pt idx="1086">
                  <c:v>0</c:v>
                </c:pt>
                <c:pt idx="1087">
                  <c:v>0</c:v>
                </c:pt>
                <c:pt idx="1088">
                  <c:v>0</c:v>
                </c:pt>
                <c:pt idx="1089">
                  <c:v>0</c:v>
                </c:pt>
                <c:pt idx="1090">
                  <c:v>0</c:v>
                </c:pt>
                <c:pt idx="1091">
                  <c:v>0</c:v>
                </c:pt>
                <c:pt idx="1092">
                  <c:v>0</c:v>
                </c:pt>
                <c:pt idx="1093">
                  <c:v>0</c:v>
                </c:pt>
                <c:pt idx="1094">
                  <c:v>0</c:v>
                </c:pt>
                <c:pt idx="1095">
                  <c:v>-1.0000000000000001E-5</c:v>
                </c:pt>
                <c:pt idx="1096">
                  <c:v>-1.0000000000000001E-5</c:v>
                </c:pt>
                <c:pt idx="1097">
                  <c:v>-1.0000000000000001E-5</c:v>
                </c:pt>
                <c:pt idx="1098">
                  <c:v>-1.0000000000000001E-5</c:v>
                </c:pt>
                <c:pt idx="1099">
                  <c:v>-1.0000000000000001E-5</c:v>
                </c:pt>
                <c:pt idx="1100">
                  <c:v>-1.0000000000000001E-5</c:v>
                </c:pt>
                <c:pt idx="1101">
                  <c:v>-1.0000000000000001E-5</c:v>
                </c:pt>
                <c:pt idx="1102">
                  <c:v>-1.0000000000000001E-5</c:v>
                </c:pt>
                <c:pt idx="1103">
                  <c:v>-1.0000000000000001E-5</c:v>
                </c:pt>
                <c:pt idx="1104">
                  <c:v>-1.0000000000000001E-5</c:v>
                </c:pt>
                <c:pt idx="1105">
                  <c:v>-1.0000000000000001E-5</c:v>
                </c:pt>
                <c:pt idx="1106">
                  <c:v>-1.0000000000000001E-5</c:v>
                </c:pt>
                <c:pt idx="1107">
                  <c:v>-1.0000000000000001E-5</c:v>
                </c:pt>
                <c:pt idx="1108">
                  <c:v>-1.0000000000000001E-5</c:v>
                </c:pt>
                <c:pt idx="1109">
                  <c:v>-1.0000000000000001E-5</c:v>
                </c:pt>
                <c:pt idx="1110">
                  <c:v>-1.0000000000000001E-5</c:v>
                </c:pt>
                <c:pt idx="1111">
                  <c:v>-1.0000000000000001E-5</c:v>
                </c:pt>
                <c:pt idx="1112">
                  <c:v>-1.0000000000000001E-5</c:v>
                </c:pt>
                <c:pt idx="1113">
                  <c:v>-1.0000000000000001E-5</c:v>
                </c:pt>
                <c:pt idx="1114">
                  <c:v>-1.0000000000000001E-5</c:v>
                </c:pt>
                <c:pt idx="1115">
                  <c:v>0</c:v>
                </c:pt>
                <c:pt idx="1116">
                  <c:v>0</c:v>
                </c:pt>
                <c:pt idx="1117">
                  <c:v>0</c:v>
                </c:pt>
                <c:pt idx="1118">
                  <c:v>-1.0000000000000001E-5</c:v>
                </c:pt>
                <c:pt idx="1119">
                  <c:v>-1.0000000000000001E-5</c:v>
                </c:pt>
                <c:pt idx="1120">
                  <c:v>-1.0000000000000001E-5</c:v>
                </c:pt>
                <c:pt idx="1121">
                  <c:v>-1.0000000000000001E-5</c:v>
                </c:pt>
                <c:pt idx="1122">
                  <c:v>0</c:v>
                </c:pt>
                <c:pt idx="1123">
                  <c:v>0</c:v>
                </c:pt>
                <c:pt idx="1124">
                  <c:v>0</c:v>
                </c:pt>
                <c:pt idx="1125">
                  <c:v>0</c:v>
                </c:pt>
                <c:pt idx="1126">
                  <c:v>0</c:v>
                </c:pt>
                <c:pt idx="1127">
                  <c:v>0</c:v>
                </c:pt>
                <c:pt idx="1128">
                  <c:v>0</c:v>
                </c:pt>
                <c:pt idx="1129">
                  <c:v>0</c:v>
                </c:pt>
                <c:pt idx="1130">
                  <c:v>-1.0000000000000001E-5</c:v>
                </c:pt>
                <c:pt idx="1131">
                  <c:v>-1.0000000000000001E-5</c:v>
                </c:pt>
                <c:pt idx="1132">
                  <c:v>-1.0000000000000001E-5</c:v>
                </c:pt>
                <c:pt idx="1133">
                  <c:v>-1.0000000000000001E-5</c:v>
                </c:pt>
                <c:pt idx="1134">
                  <c:v>-1.0000000000000001E-5</c:v>
                </c:pt>
                <c:pt idx="1135">
                  <c:v>-1.0000000000000001E-5</c:v>
                </c:pt>
                <c:pt idx="1136">
                  <c:v>-1.0000000000000001E-5</c:v>
                </c:pt>
                <c:pt idx="1137">
                  <c:v>-1.0000000000000001E-5</c:v>
                </c:pt>
                <c:pt idx="1138">
                  <c:v>-1.0000000000000001E-5</c:v>
                </c:pt>
                <c:pt idx="1139">
                  <c:v>0</c:v>
                </c:pt>
                <c:pt idx="1140">
                  <c:v>1.0000000000000001E-5</c:v>
                </c:pt>
                <c:pt idx="1141">
                  <c:v>2.0000000000000002E-5</c:v>
                </c:pt>
                <c:pt idx="1142">
                  <c:v>2.0000000000000002E-5</c:v>
                </c:pt>
                <c:pt idx="1143">
                  <c:v>3.0000000000000001E-5</c:v>
                </c:pt>
                <c:pt idx="1144">
                  <c:v>3.0000000000000001E-5</c:v>
                </c:pt>
                <c:pt idx="1145">
                  <c:v>2.0000000000000002E-5</c:v>
                </c:pt>
                <c:pt idx="1146">
                  <c:v>1.0000000000000001E-5</c:v>
                </c:pt>
                <c:pt idx="1147">
                  <c:v>1.0000000000000001E-5</c:v>
                </c:pt>
                <c:pt idx="1148">
                  <c:v>0</c:v>
                </c:pt>
                <c:pt idx="1149">
                  <c:v>0</c:v>
                </c:pt>
                <c:pt idx="1150">
                  <c:v>1.0000000000000001E-5</c:v>
                </c:pt>
                <c:pt idx="1151">
                  <c:v>3.0000000000000001E-5</c:v>
                </c:pt>
                <c:pt idx="1152">
                  <c:v>6.0000000000000002E-5</c:v>
                </c:pt>
                <c:pt idx="1153">
                  <c:v>1E-4</c:v>
                </c:pt>
                <c:pt idx="1154">
                  <c:v>1.6000000000000001E-4</c:v>
                </c:pt>
                <c:pt idx="1155">
                  <c:v>2.5000000000000001E-4</c:v>
                </c:pt>
                <c:pt idx="1156">
                  <c:v>3.6999999999999999E-4</c:v>
                </c:pt>
                <c:pt idx="1157">
                  <c:v>5.1999999999999995E-4</c:v>
                </c:pt>
                <c:pt idx="1158">
                  <c:v>6.9999999999999999E-4</c:v>
                </c:pt>
                <c:pt idx="1159">
                  <c:v>8.8000000000000003E-4</c:v>
                </c:pt>
                <c:pt idx="1160">
                  <c:v>1.07E-3</c:v>
                </c:pt>
                <c:pt idx="1161">
                  <c:v>1.2199999999999999E-3</c:v>
                </c:pt>
                <c:pt idx="1162">
                  <c:v>1.32E-3</c:v>
                </c:pt>
                <c:pt idx="1163">
                  <c:v>1.32E-3</c:v>
                </c:pt>
                <c:pt idx="1164">
                  <c:v>1.1999999999999999E-3</c:v>
                </c:pt>
                <c:pt idx="1165">
                  <c:v>9.5E-4</c:v>
                </c:pt>
                <c:pt idx="1166">
                  <c:v>5.6999999999999998E-4</c:v>
                </c:pt>
                <c:pt idx="1167">
                  <c:v>9.0000000000000006E-5</c:v>
                </c:pt>
                <c:pt idx="1168">
                  <c:v>-4.6000000000000001E-4</c:v>
                </c:pt>
                <c:pt idx="1169">
                  <c:v>-1.0300000000000001E-3</c:v>
                </c:pt>
                <c:pt idx="1170">
                  <c:v>-1.57E-3</c:v>
                </c:pt>
                <c:pt idx="1171">
                  <c:v>-2.0200000000000001E-3</c:v>
                </c:pt>
                <c:pt idx="1172">
                  <c:v>-2.33E-3</c:v>
                </c:pt>
                <c:pt idx="1173">
                  <c:v>-2.48E-3</c:v>
                </c:pt>
                <c:pt idx="1174">
                  <c:v>-2.4399999999999999E-3</c:v>
                </c:pt>
                <c:pt idx="1175">
                  <c:v>-2.2399999999999998E-3</c:v>
                </c:pt>
                <c:pt idx="1176">
                  <c:v>-1.91E-3</c:v>
                </c:pt>
                <c:pt idx="1177">
                  <c:v>-1.48E-3</c:v>
                </c:pt>
                <c:pt idx="1178">
                  <c:v>-1.01E-3</c:v>
                </c:pt>
                <c:pt idx="1179">
                  <c:v>-5.4000000000000001E-4</c:v>
                </c:pt>
                <c:pt idx="1180">
                  <c:v>-1.2E-4</c:v>
                </c:pt>
                <c:pt idx="1181">
                  <c:v>2.2000000000000001E-4</c:v>
                </c:pt>
                <c:pt idx="1182">
                  <c:v>4.6999999999999999E-4</c:v>
                </c:pt>
                <c:pt idx="1183">
                  <c:v>6.4000000000000005E-4</c:v>
                </c:pt>
                <c:pt idx="1184">
                  <c:v>7.2999999999999996E-4</c:v>
                </c:pt>
                <c:pt idx="1185">
                  <c:v>7.7999999999999999E-4</c:v>
                </c:pt>
                <c:pt idx="1186">
                  <c:v>7.9000000000000001E-4</c:v>
                </c:pt>
                <c:pt idx="1187">
                  <c:v>7.6999999999999996E-4</c:v>
                </c:pt>
                <c:pt idx="1188">
                  <c:v>7.3999999999999999E-4</c:v>
                </c:pt>
                <c:pt idx="1189">
                  <c:v>7.1000000000000002E-4</c:v>
                </c:pt>
                <c:pt idx="1190">
                  <c:v>6.6E-4</c:v>
                </c:pt>
                <c:pt idx="1191">
                  <c:v>6.0999999999999997E-4</c:v>
                </c:pt>
                <c:pt idx="1192">
                  <c:v>5.5000000000000003E-4</c:v>
                </c:pt>
                <c:pt idx="1193">
                  <c:v>4.6999999999999999E-4</c:v>
                </c:pt>
                <c:pt idx="1194">
                  <c:v>3.8000000000000002E-4</c:v>
                </c:pt>
                <c:pt idx="1195">
                  <c:v>2.9999999999999997E-4</c:v>
                </c:pt>
                <c:pt idx="1196">
                  <c:v>2.2000000000000001E-4</c:v>
                </c:pt>
                <c:pt idx="1197">
                  <c:v>1.7000000000000001E-4</c:v>
                </c:pt>
                <c:pt idx="1198">
                  <c:v>1.2E-4</c:v>
                </c:pt>
                <c:pt idx="1199">
                  <c:v>1E-4</c:v>
                </c:pt>
                <c:pt idx="1200">
                  <c:v>9.0000000000000006E-5</c:v>
                </c:pt>
                <c:pt idx="1201">
                  <c:v>9.0000000000000006E-5</c:v>
                </c:pt>
                <c:pt idx="1202">
                  <c:v>1E-4</c:v>
                </c:pt>
                <c:pt idx="1203">
                  <c:v>9.0000000000000006E-5</c:v>
                </c:pt>
                <c:pt idx="1204">
                  <c:v>8.0000000000000007E-5</c:v>
                </c:pt>
                <c:pt idx="1205">
                  <c:v>5.0000000000000002E-5</c:v>
                </c:pt>
                <c:pt idx="1206">
                  <c:v>3.0000000000000001E-5</c:v>
                </c:pt>
                <c:pt idx="1207">
                  <c:v>2.0000000000000002E-5</c:v>
                </c:pt>
                <c:pt idx="1208">
                  <c:v>5.0000000000000002E-5</c:v>
                </c:pt>
                <c:pt idx="1209">
                  <c:v>1.2999999999999999E-4</c:v>
                </c:pt>
                <c:pt idx="1210">
                  <c:v>2.4000000000000001E-4</c:v>
                </c:pt>
                <c:pt idx="1211">
                  <c:v>3.6999999999999999E-4</c:v>
                </c:pt>
                <c:pt idx="1212">
                  <c:v>4.8999999999999998E-4</c:v>
                </c:pt>
                <c:pt idx="1213">
                  <c:v>5.5999999999999995E-4</c:v>
                </c:pt>
                <c:pt idx="1214">
                  <c:v>5.4000000000000001E-4</c:v>
                </c:pt>
                <c:pt idx="1215">
                  <c:v>4.0999999999999999E-4</c:v>
                </c:pt>
                <c:pt idx="1216">
                  <c:v>1.3999999999999999E-4</c:v>
                </c:pt>
                <c:pt idx="1217">
                  <c:v>-2.3000000000000001E-4</c:v>
                </c:pt>
                <c:pt idx="1218">
                  <c:v>-6.3000000000000003E-4</c:v>
                </c:pt>
                <c:pt idx="1219">
                  <c:v>-1E-3</c:v>
                </c:pt>
                <c:pt idx="1220">
                  <c:v>-1.2600000000000001E-3</c:v>
                </c:pt>
                <c:pt idx="1221">
                  <c:v>-1.3600000000000001E-3</c:v>
                </c:pt>
                <c:pt idx="1222">
                  <c:v>-1.2800000000000001E-3</c:v>
                </c:pt>
                <c:pt idx="1223">
                  <c:v>-1.0300000000000001E-3</c:v>
                </c:pt>
                <c:pt idx="1224">
                  <c:v>-6.7000000000000002E-4</c:v>
                </c:pt>
                <c:pt idx="1225">
                  <c:v>-2.5999999999999998E-4</c:v>
                </c:pt>
                <c:pt idx="1226">
                  <c:v>1.2E-4</c:v>
                </c:pt>
                <c:pt idx="1227">
                  <c:v>4.0999999999999999E-4</c:v>
                </c:pt>
                <c:pt idx="1228">
                  <c:v>5.5999999999999995E-4</c:v>
                </c:pt>
                <c:pt idx="1229">
                  <c:v>5.9000000000000003E-4</c:v>
                </c:pt>
                <c:pt idx="1230">
                  <c:v>5.1999999999999995E-4</c:v>
                </c:pt>
                <c:pt idx="1231">
                  <c:v>3.8999999999999999E-4</c:v>
                </c:pt>
                <c:pt idx="1232">
                  <c:v>2.4000000000000001E-4</c:v>
                </c:pt>
                <c:pt idx="1233">
                  <c:v>1.2E-4</c:v>
                </c:pt>
                <c:pt idx="1234">
                  <c:v>3.0000000000000001E-5</c:v>
                </c:pt>
                <c:pt idx="1235">
                  <c:v>-2.0000000000000002E-5</c:v>
                </c:pt>
                <c:pt idx="1236">
                  <c:v>-2.0000000000000002E-5</c:v>
                </c:pt>
                <c:pt idx="1237">
                  <c:v>0</c:v>
                </c:pt>
                <c:pt idx="1238">
                  <c:v>3.0000000000000001E-5</c:v>
                </c:pt>
                <c:pt idx="1239">
                  <c:v>6.0000000000000002E-5</c:v>
                </c:pt>
                <c:pt idx="1240">
                  <c:v>8.0000000000000007E-5</c:v>
                </c:pt>
                <c:pt idx="1241">
                  <c:v>9.0000000000000006E-5</c:v>
                </c:pt>
                <c:pt idx="1242">
                  <c:v>9.0000000000000006E-5</c:v>
                </c:pt>
                <c:pt idx="1243">
                  <c:v>8.0000000000000007E-5</c:v>
                </c:pt>
                <c:pt idx="1244">
                  <c:v>6.9999999999999994E-5</c:v>
                </c:pt>
                <c:pt idx="1245">
                  <c:v>6.0000000000000002E-5</c:v>
                </c:pt>
                <c:pt idx="1246">
                  <c:v>5.0000000000000002E-5</c:v>
                </c:pt>
                <c:pt idx="1247">
                  <c:v>4.0000000000000003E-5</c:v>
                </c:pt>
                <c:pt idx="1248">
                  <c:v>3.0000000000000001E-5</c:v>
                </c:pt>
                <c:pt idx="1249">
                  <c:v>2.0000000000000002E-5</c:v>
                </c:pt>
                <c:pt idx="1250">
                  <c:v>2.0000000000000002E-5</c:v>
                </c:pt>
                <c:pt idx="1251">
                  <c:v>2.0000000000000002E-5</c:v>
                </c:pt>
                <c:pt idx="1252">
                  <c:v>2.0000000000000002E-5</c:v>
                </c:pt>
                <c:pt idx="1253">
                  <c:v>2.0000000000000002E-5</c:v>
                </c:pt>
                <c:pt idx="1254">
                  <c:v>3.0000000000000001E-5</c:v>
                </c:pt>
                <c:pt idx="1255">
                  <c:v>4.0000000000000003E-5</c:v>
                </c:pt>
                <c:pt idx="1256">
                  <c:v>6.0000000000000002E-5</c:v>
                </c:pt>
                <c:pt idx="1257">
                  <c:v>9.0000000000000006E-5</c:v>
                </c:pt>
                <c:pt idx="1258">
                  <c:v>1.3999999999999999E-4</c:v>
                </c:pt>
                <c:pt idx="1259">
                  <c:v>1.9000000000000001E-4</c:v>
                </c:pt>
                <c:pt idx="1260">
                  <c:v>2.4000000000000001E-4</c:v>
                </c:pt>
                <c:pt idx="1261">
                  <c:v>2.9999999999999997E-4</c:v>
                </c:pt>
                <c:pt idx="1262">
                  <c:v>3.4000000000000002E-4</c:v>
                </c:pt>
                <c:pt idx="1263">
                  <c:v>3.5E-4</c:v>
                </c:pt>
                <c:pt idx="1264">
                  <c:v>3.2000000000000003E-4</c:v>
                </c:pt>
                <c:pt idx="1265">
                  <c:v>2.4000000000000001E-4</c:v>
                </c:pt>
                <c:pt idx="1266">
                  <c:v>1.2E-4</c:v>
                </c:pt>
                <c:pt idx="1267">
                  <c:v>-6.0000000000000002E-5</c:v>
                </c:pt>
                <c:pt idx="1268">
                  <c:v>-2.5999999999999998E-4</c:v>
                </c:pt>
                <c:pt idx="1269">
                  <c:v>-4.6999999999999999E-4</c:v>
                </c:pt>
                <c:pt idx="1270">
                  <c:v>-6.4999999999999997E-4</c:v>
                </c:pt>
                <c:pt idx="1271">
                  <c:v>-7.7999999999999999E-4</c:v>
                </c:pt>
                <c:pt idx="1272">
                  <c:v>-8.3000000000000001E-4</c:v>
                </c:pt>
                <c:pt idx="1273">
                  <c:v>-8.0000000000000004E-4</c:v>
                </c:pt>
                <c:pt idx="1274">
                  <c:v>-6.8000000000000005E-4</c:v>
                </c:pt>
                <c:pt idx="1275">
                  <c:v>-5.1000000000000004E-4</c:v>
                </c:pt>
                <c:pt idx="1276">
                  <c:v>-2.9999999999999997E-4</c:v>
                </c:pt>
                <c:pt idx="1277">
                  <c:v>-8.0000000000000007E-5</c:v>
                </c:pt>
                <c:pt idx="1278">
                  <c:v>1.1E-4</c:v>
                </c:pt>
                <c:pt idx="1279">
                  <c:v>2.5000000000000001E-4</c:v>
                </c:pt>
                <c:pt idx="1280">
                  <c:v>3.4000000000000002E-4</c:v>
                </c:pt>
                <c:pt idx="1281">
                  <c:v>3.6000000000000002E-4</c:v>
                </c:pt>
                <c:pt idx="1282">
                  <c:v>3.5E-4</c:v>
                </c:pt>
                <c:pt idx="1283">
                  <c:v>2.9999999999999997E-4</c:v>
                </c:pt>
                <c:pt idx="1284">
                  <c:v>2.5000000000000001E-4</c:v>
                </c:pt>
                <c:pt idx="1285">
                  <c:v>2.0000000000000001E-4</c:v>
                </c:pt>
                <c:pt idx="1286">
                  <c:v>1.6000000000000001E-4</c:v>
                </c:pt>
                <c:pt idx="1287">
                  <c:v>1.6000000000000001E-4</c:v>
                </c:pt>
                <c:pt idx="1288">
                  <c:v>1.9000000000000001E-4</c:v>
                </c:pt>
                <c:pt idx="1289">
                  <c:v>2.5000000000000001E-4</c:v>
                </c:pt>
                <c:pt idx="1290">
                  <c:v>3.2000000000000003E-4</c:v>
                </c:pt>
                <c:pt idx="1291">
                  <c:v>3.8999999999999999E-4</c:v>
                </c:pt>
                <c:pt idx="1292">
                  <c:v>4.4000000000000002E-4</c:v>
                </c:pt>
                <c:pt idx="1293">
                  <c:v>4.6000000000000001E-4</c:v>
                </c:pt>
                <c:pt idx="1294">
                  <c:v>4.4000000000000002E-4</c:v>
                </c:pt>
                <c:pt idx="1295">
                  <c:v>3.6000000000000002E-4</c:v>
                </c:pt>
                <c:pt idx="1296">
                  <c:v>2.3000000000000001E-4</c:v>
                </c:pt>
                <c:pt idx="1297">
                  <c:v>6.9999999999999994E-5</c:v>
                </c:pt>
                <c:pt idx="1298">
                  <c:v>-8.0000000000000007E-5</c:v>
                </c:pt>
                <c:pt idx="1299">
                  <c:v>-2.1000000000000001E-4</c:v>
                </c:pt>
                <c:pt idx="1300">
                  <c:v>-2.5999999999999998E-4</c:v>
                </c:pt>
                <c:pt idx="1301">
                  <c:v>-2.3000000000000001E-4</c:v>
                </c:pt>
                <c:pt idx="1302">
                  <c:v>-1.2999999999999999E-4</c:v>
                </c:pt>
                <c:pt idx="1303">
                  <c:v>4.0000000000000003E-5</c:v>
                </c:pt>
                <c:pt idx="1304">
                  <c:v>2.5000000000000001E-4</c:v>
                </c:pt>
                <c:pt idx="1305">
                  <c:v>4.2000000000000002E-4</c:v>
                </c:pt>
                <c:pt idx="1306">
                  <c:v>5.2999999999999998E-4</c:v>
                </c:pt>
                <c:pt idx="1307">
                  <c:v>5.0000000000000001E-4</c:v>
                </c:pt>
                <c:pt idx="1308">
                  <c:v>3.4000000000000002E-4</c:v>
                </c:pt>
                <c:pt idx="1309">
                  <c:v>5.0000000000000002E-5</c:v>
                </c:pt>
                <c:pt idx="1310">
                  <c:v>-3.2000000000000003E-4</c:v>
                </c:pt>
                <c:pt idx="1311">
                  <c:v>-6.8000000000000005E-4</c:v>
                </c:pt>
                <c:pt idx="1312">
                  <c:v>-1E-3</c:v>
                </c:pt>
                <c:pt idx="1313">
                  <c:v>-1.2099999999999999E-3</c:v>
                </c:pt>
                <c:pt idx="1314">
                  <c:v>-1.2700000000000001E-3</c:v>
                </c:pt>
                <c:pt idx="1315">
                  <c:v>-1.1900000000000001E-3</c:v>
                </c:pt>
                <c:pt idx="1316">
                  <c:v>-9.7000000000000005E-4</c:v>
                </c:pt>
                <c:pt idx="1317">
                  <c:v>-6.7000000000000002E-4</c:v>
                </c:pt>
                <c:pt idx="1318">
                  <c:v>-3.5E-4</c:v>
                </c:pt>
                <c:pt idx="1319">
                  <c:v>-6.0000000000000002E-5</c:v>
                </c:pt>
                <c:pt idx="1320">
                  <c:v>1.6000000000000001E-4</c:v>
                </c:pt>
                <c:pt idx="1321">
                  <c:v>3.1E-4</c:v>
                </c:pt>
                <c:pt idx="1322">
                  <c:v>3.8000000000000002E-4</c:v>
                </c:pt>
                <c:pt idx="1323">
                  <c:v>3.8999999999999999E-4</c:v>
                </c:pt>
                <c:pt idx="1324">
                  <c:v>3.6000000000000002E-4</c:v>
                </c:pt>
                <c:pt idx="1325">
                  <c:v>3.1E-4</c:v>
                </c:pt>
                <c:pt idx="1326">
                  <c:v>2.5999999999999998E-4</c:v>
                </c:pt>
                <c:pt idx="1327">
                  <c:v>2.3000000000000001E-4</c:v>
                </c:pt>
                <c:pt idx="1328">
                  <c:v>2.2000000000000001E-4</c:v>
                </c:pt>
                <c:pt idx="1329">
                  <c:v>2.3000000000000001E-4</c:v>
                </c:pt>
                <c:pt idx="1330">
                  <c:v>2.4000000000000001E-4</c:v>
                </c:pt>
                <c:pt idx="1331">
                  <c:v>2.5000000000000001E-4</c:v>
                </c:pt>
                <c:pt idx="1332">
                  <c:v>2.4000000000000001E-4</c:v>
                </c:pt>
                <c:pt idx="1333">
                  <c:v>2.1000000000000001E-4</c:v>
                </c:pt>
                <c:pt idx="1334">
                  <c:v>1.7000000000000001E-4</c:v>
                </c:pt>
                <c:pt idx="1335">
                  <c:v>1.1E-4</c:v>
                </c:pt>
                <c:pt idx="1336">
                  <c:v>5.0000000000000002E-5</c:v>
                </c:pt>
                <c:pt idx="1337">
                  <c:v>0</c:v>
                </c:pt>
                <c:pt idx="1338">
                  <c:v>-4.0000000000000003E-5</c:v>
                </c:pt>
                <c:pt idx="1339">
                  <c:v>-6.0000000000000002E-5</c:v>
                </c:pt>
                <c:pt idx="1340">
                  <c:v>-6.0000000000000002E-5</c:v>
                </c:pt>
                <c:pt idx="1341">
                  <c:v>-4.0000000000000003E-5</c:v>
                </c:pt>
                <c:pt idx="1342">
                  <c:v>-2.0000000000000002E-5</c:v>
                </c:pt>
                <c:pt idx="1343">
                  <c:v>1.0000000000000001E-5</c:v>
                </c:pt>
                <c:pt idx="1344">
                  <c:v>3.0000000000000001E-5</c:v>
                </c:pt>
                <c:pt idx="1345">
                  <c:v>4.0000000000000003E-5</c:v>
                </c:pt>
                <c:pt idx="1346">
                  <c:v>6.0000000000000002E-5</c:v>
                </c:pt>
                <c:pt idx="1347">
                  <c:v>8.0000000000000007E-5</c:v>
                </c:pt>
                <c:pt idx="1348">
                  <c:v>1.1E-4</c:v>
                </c:pt>
                <c:pt idx="1349">
                  <c:v>1.6000000000000001E-4</c:v>
                </c:pt>
                <c:pt idx="1350">
                  <c:v>2.1000000000000001E-4</c:v>
                </c:pt>
                <c:pt idx="1351">
                  <c:v>2.5000000000000001E-4</c:v>
                </c:pt>
                <c:pt idx="1352">
                  <c:v>2.7E-4</c:v>
                </c:pt>
                <c:pt idx="1353">
                  <c:v>2.5000000000000001E-4</c:v>
                </c:pt>
                <c:pt idx="1354">
                  <c:v>1.9000000000000001E-4</c:v>
                </c:pt>
                <c:pt idx="1355">
                  <c:v>6.9999999999999994E-5</c:v>
                </c:pt>
                <c:pt idx="1356">
                  <c:v>-6.9999999999999994E-5</c:v>
                </c:pt>
                <c:pt idx="1357">
                  <c:v>-2.3000000000000001E-4</c:v>
                </c:pt>
                <c:pt idx="1358">
                  <c:v>-3.6999999999999999E-4</c:v>
                </c:pt>
                <c:pt idx="1359">
                  <c:v>-4.6000000000000001E-4</c:v>
                </c:pt>
                <c:pt idx="1360">
                  <c:v>-5.0000000000000001E-4</c:v>
                </c:pt>
                <c:pt idx="1361">
                  <c:v>-4.6999999999999999E-4</c:v>
                </c:pt>
                <c:pt idx="1362">
                  <c:v>-4.0000000000000002E-4</c:v>
                </c:pt>
                <c:pt idx="1363">
                  <c:v>-2.7999999999999998E-4</c:v>
                </c:pt>
                <c:pt idx="1364">
                  <c:v>-1.4999999999999999E-4</c:v>
                </c:pt>
                <c:pt idx="1365">
                  <c:v>-3.0000000000000001E-5</c:v>
                </c:pt>
                <c:pt idx="1366">
                  <c:v>6.0000000000000002E-5</c:v>
                </c:pt>
                <c:pt idx="1367">
                  <c:v>1.2E-4</c:v>
                </c:pt>
                <c:pt idx="1368">
                  <c:v>1.4999999999999999E-4</c:v>
                </c:pt>
                <c:pt idx="1369">
                  <c:v>1.6000000000000001E-4</c:v>
                </c:pt>
                <c:pt idx="1370">
                  <c:v>1.3999999999999999E-4</c:v>
                </c:pt>
                <c:pt idx="1371">
                  <c:v>1.1E-4</c:v>
                </c:pt>
                <c:pt idx="1372">
                  <c:v>8.0000000000000007E-5</c:v>
                </c:pt>
                <c:pt idx="1373">
                  <c:v>4.0000000000000003E-5</c:v>
                </c:pt>
                <c:pt idx="1374">
                  <c:v>1.0000000000000001E-5</c:v>
                </c:pt>
                <c:pt idx="1375">
                  <c:v>-1.0000000000000001E-5</c:v>
                </c:pt>
                <c:pt idx="1376">
                  <c:v>-2.0000000000000002E-5</c:v>
                </c:pt>
                <c:pt idx="1377">
                  <c:v>-3.0000000000000001E-5</c:v>
                </c:pt>
                <c:pt idx="1378">
                  <c:v>-3.0000000000000001E-5</c:v>
                </c:pt>
                <c:pt idx="1379">
                  <c:v>-1.0000000000000001E-5</c:v>
                </c:pt>
                <c:pt idx="1380">
                  <c:v>0</c:v>
                </c:pt>
                <c:pt idx="1381">
                  <c:v>2.0000000000000002E-5</c:v>
                </c:pt>
                <c:pt idx="1382">
                  <c:v>5.0000000000000002E-5</c:v>
                </c:pt>
                <c:pt idx="1383">
                  <c:v>6.0000000000000002E-5</c:v>
                </c:pt>
                <c:pt idx="1384">
                  <c:v>6.9999999999999994E-5</c:v>
                </c:pt>
                <c:pt idx="1385">
                  <c:v>6.9999999999999994E-5</c:v>
                </c:pt>
                <c:pt idx="1386">
                  <c:v>6.9999999999999994E-5</c:v>
                </c:pt>
                <c:pt idx="1387">
                  <c:v>6.0000000000000002E-5</c:v>
                </c:pt>
                <c:pt idx="1388">
                  <c:v>4.0000000000000003E-5</c:v>
                </c:pt>
                <c:pt idx="1389">
                  <c:v>3.0000000000000001E-5</c:v>
                </c:pt>
                <c:pt idx="1390">
                  <c:v>2.0000000000000002E-5</c:v>
                </c:pt>
                <c:pt idx="1391">
                  <c:v>1.0000000000000001E-5</c:v>
                </c:pt>
                <c:pt idx="1392">
                  <c:v>0</c:v>
                </c:pt>
                <c:pt idx="1393">
                  <c:v>0</c:v>
                </c:pt>
                <c:pt idx="1394">
                  <c:v>0</c:v>
                </c:pt>
                <c:pt idx="1395">
                  <c:v>0</c:v>
                </c:pt>
                <c:pt idx="1396">
                  <c:v>1.0000000000000001E-5</c:v>
                </c:pt>
                <c:pt idx="1397">
                  <c:v>1.0000000000000001E-5</c:v>
                </c:pt>
                <c:pt idx="1398">
                  <c:v>1.0000000000000001E-5</c:v>
                </c:pt>
                <c:pt idx="1399">
                  <c:v>1.0000000000000001E-5</c:v>
                </c:pt>
                <c:pt idx="1400">
                  <c:v>2.0000000000000002E-5</c:v>
                </c:pt>
                <c:pt idx="1401">
                  <c:v>2.0000000000000002E-5</c:v>
                </c:pt>
                <c:pt idx="1402">
                  <c:v>3.0000000000000001E-5</c:v>
                </c:pt>
                <c:pt idx="1403">
                  <c:v>4.0000000000000003E-5</c:v>
                </c:pt>
                <c:pt idx="1404">
                  <c:v>5.0000000000000002E-5</c:v>
                </c:pt>
                <c:pt idx="1405">
                  <c:v>6.9999999999999994E-5</c:v>
                </c:pt>
                <c:pt idx="1406">
                  <c:v>8.0000000000000007E-5</c:v>
                </c:pt>
                <c:pt idx="1407">
                  <c:v>9.0000000000000006E-5</c:v>
                </c:pt>
                <c:pt idx="1408">
                  <c:v>1.1E-4</c:v>
                </c:pt>
                <c:pt idx="1409">
                  <c:v>1.2E-4</c:v>
                </c:pt>
                <c:pt idx="1410">
                  <c:v>1.4999999999999999E-4</c:v>
                </c:pt>
                <c:pt idx="1411">
                  <c:v>1.8000000000000001E-4</c:v>
                </c:pt>
                <c:pt idx="1412">
                  <c:v>2.3000000000000001E-4</c:v>
                </c:pt>
                <c:pt idx="1413">
                  <c:v>2.9E-4</c:v>
                </c:pt>
                <c:pt idx="1414">
                  <c:v>3.6000000000000002E-4</c:v>
                </c:pt>
                <c:pt idx="1415">
                  <c:v>4.2999999999999999E-4</c:v>
                </c:pt>
                <c:pt idx="1416">
                  <c:v>5.0000000000000001E-4</c:v>
                </c:pt>
                <c:pt idx="1417">
                  <c:v>5.5000000000000003E-4</c:v>
                </c:pt>
                <c:pt idx="1418">
                  <c:v>5.8E-4</c:v>
                </c:pt>
                <c:pt idx="1419">
                  <c:v>5.6999999999999998E-4</c:v>
                </c:pt>
                <c:pt idx="1420">
                  <c:v>5.1000000000000004E-4</c:v>
                </c:pt>
                <c:pt idx="1421">
                  <c:v>4.2000000000000002E-4</c:v>
                </c:pt>
                <c:pt idx="1422">
                  <c:v>2.9E-4</c:v>
                </c:pt>
                <c:pt idx="1423">
                  <c:v>1.2E-4</c:v>
                </c:pt>
                <c:pt idx="1424">
                  <c:v>-6.0000000000000002E-5</c:v>
                </c:pt>
                <c:pt idx="1425">
                  <c:v>-2.4000000000000001E-4</c:v>
                </c:pt>
                <c:pt idx="1426">
                  <c:v>-4.0999999999999999E-4</c:v>
                </c:pt>
                <c:pt idx="1427">
                  <c:v>-5.6999999999999998E-4</c:v>
                </c:pt>
                <c:pt idx="1428">
                  <c:v>-7.1000000000000002E-4</c:v>
                </c:pt>
                <c:pt idx="1429">
                  <c:v>-8.0999999999999996E-4</c:v>
                </c:pt>
                <c:pt idx="1430">
                  <c:v>-8.8000000000000003E-4</c:v>
                </c:pt>
                <c:pt idx="1431">
                  <c:v>-9.2000000000000003E-4</c:v>
                </c:pt>
                <c:pt idx="1432">
                  <c:v>-9.3000000000000005E-4</c:v>
                </c:pt>
                <c:pt idx="1433">
                  <c:v>-8.9999999999999998E-4</c:v>
                </c:pt>
                <c:pt idx="1434">
                  <c:v>-8.4999999999999995E-4</c:v>
                </c:pt>
                <c:pt idx="1435">
                  <c:v>-7.6999999999999996E-4</c:v>
                </c:pt>
                <c:pt idx="1436">
                  <c:v>-6.7000000000000002E-4</c:v>
                </c:pt>
                <c:pt idx="1437">
                  <c:v>-5.5000000000000003E-4</c:v>
                </c:pt>
                <c:pt idx="1438">
                  <c:v>-4.2999999999999999E-4</c:v>
                </c:pt>
                <c:pt idx="1439">
                  <c:v>-3.1E-4</c:v>
                </c:pt>
                <c:pt idx="1440">
                  <c:v>-2.0000000000000001E-4</c:v>
                </c:pt>
                <c:pt idx="1441">
                  <c:v>-1E-4</c:v>
                </c:pt>
                <c:pt idx="1442">
                  <c:v>0</c:v>
                </c:pt>
                <c:pt idx="1443">
                  <c:v>9.0000000000000006E-5</c:v>
                </c:pt>
                <c:pt idx="1444">
                  <c:v>1.7000000000000001E-4</c:v>
                </c:pt>
                <c:pt idx="1445">
                  <c:v>2.5000000000000001E-4</c:v>
                </c:pt>
                <c:pt idx="1446">
                  <c:v>3.2000000000000003E-4</c:v>
                </c:pt>
                <c:pt idx="1447">
                  <c:v>3.8999999999999999E-4</c:v>
                </c:pt>
                <c:pt idx="1448">
                  <c:v>4.4000000000000002E-4</c:v>
                </c:pt>
                <c:pt idx="1449">
                  <c:v>4.8000000000000001E-4</c:v>
                </c:pt>
                <c:pt idx="1450">
                  <c:v>4.8999999999999998E-4</c:v>
                </c:pt>
                <c:pt idx="1451">
                  <c:v>4.8999999999999998E-4</c:v>
                </c:pt>
                <c:pt idx="1452">
                  <c:v>4.6000000000000001E-4</c:v>
                </c:pt>
                <c:pt idx="1453">
                  <c:v>4.0999999999999999E-4</c:v>
                </c:pt>
                <c:pt idx="1454">
                  <c:v>3.6000000000000002E-4</c:v>
                </c:pt>
                <c:pt idx="1455">
                  <c:v>2.9E-4</c:v>
                </c:pt>
                <c:pt idx="1456">
                  <c:v>2.3000000000000001E-4</c:v>
                </c:pt>
                <c:pt idx="1457">
                  <c:v>1.7000000000000001E-4</c:v>
                </c:pt>
                <c:pt idx="1458">
                  <c:v>1.1E-4</c:v>
                </c:pt>
                <c:pt idx="1459">
                  <c:v>5.0000000000000002E-5</c:v>
                </c:pt>
                <c:pt idx="1460">
                  <c:v>-1.0000000000000001E-5</c:v>
                </c:pt>
                <c:pt idx="1461">
                  <c:v>-6.0000000000000002E-5</c:v>
                </c:pt>
                <c:pt idx="1462">
                  <c:v>-1.2E-4</c:v>
                </c:pt>
                <c:pt idx="1463">
                  <c:v>-1.7000000000000001E-4</c:v>
                </c:pt>
                <c:pt idx="1464">
                  <c:v>-2.3000000000000001E-4</c:v>
                </c:pt>
                <c:pt idx="1465">
                  <c:v>-2.7999999999999998E-4</c:v>
                </c:pt>
                <c:pt idx="1466">
                  <c:v>-3.2000000000000003E-4</c:v>
                </c:pt>
                <c:pt idx="1467">
                  <c:v>-3.5E-4</c:v>
                </c:pt>
                <c:pt idx="1468">
                  <c:v>-3.6000000000000002E-4</c:v>
                </c:pt>
                <c:pt idx="1469">
                  <c:v>-3.5E-4</c:v>
                </c:pt>
                <c:pt idx="1470">
                  <c:v>-3.1E-4</c:v>
                </c:pt>
                <c:pt idx="1471">
                  <c:v>-2.4000000000000001E-4</c:v>
                </c:pt>
                <c:pt idx="1472">
                  <c:v>-1.4999999999999999E-4</c:v>
                </c:pt>
                <c:pt idx="1473">
                  <c:v>-5.0000000000000002E-5</c:v>
                </c:pt>
                <c:pt idx="1474">
                  <c:v>5.0000000000000002E-5</c:v>
                </c:pt>
                <c:pt idx="1475">
                  <c:v>1.3999999999999999E-4</c:v>
                </c:pt>
                <c:pt idx="1476">
                  <c:v>2.0000000000000001E-4</c:v>
                </c:pt>
                <c:pt idx="1477">
                  <c:v>2.2000000000000001E-4</c:v>
                </c:pt>
                <c:pt idx="1478">
                  <c:v>2.1000000000000001E-4</c:v>
                </c:pt>
                <c:pt idx="1479">
                  <c:v>1.8000000000000001E-4</c:v>
                </c:pt>
                <c:pt idx="1480">
                  <c:v>1.2E-4</c:v>
                </c:pt>
                <c:pt idx="1481">
                  <c:v>6.9999999999999994E-5</c:v>
                </c:pt>
                <c:pt idx="1482">
                  <c:v>3.0000000000000001E-5</c:v>
                </c:pt>
                <c:pt idx="1483">
                  <c:v>3.0000000000000001E-5</c:v>
                </c:pt>
                <c:pt idx="1484">
                  <c:v>6.0000000000000002E-5</c:v>
                </c:pt>
                <c:pt idx="1485">
                  <c:v>1.2999999999999999E-4</c:v>
                </c:pt>
                <c:pt idx="1486">
                  <c:v>2.3000000000000001E-4</c:v>
                </c:pt>
                <c:pt idx="1487">
                  <c:v>3.3E-4</c:v>
                </c:pt>
                <c:pt idx="1488">
                  <c:v>4.2999999999999999E-4</c:v>
                </c:pt>
                <c:pt idx="1489">
                  <c:v>5.1999999999999995E-4</c:v>
                </c:pt>
                <c:pt idx="1490">
                  <c:v>5.8E-4</c:v>
                </c:pt>
                <c:pt idx="1491">
                  <c:v>6.3000000000000003E-4</c:v>
                </c:pt>
                <c:pt idx="1492">
                  <c:v>6.6E-4</c:v>
                </c:pt>
                <c:pt idx="1493">
                  <c:v>6.9999999999999999E-4</c:v>
                </c:pt>
                <c:pt idx="1494">
                  <c:v>7.6000000000000004E-4</c:v>
                </c:pt>
                <c:pt idx="1495">
                  <c:v>8.4000000000000003E-4</c:v>
                </c:pt>
                <c:pt idx="1496">
                  <c:v>9.5E-4</c:v>
                </c:pt>
                <c:pt idx="1497">
                  <c:v>1.08E-3</c:v>
                </c:pt>
                <c:pt idx="1498">
                  <c:v>1.1999999999999999E-3</c:v>
                </c:pt>
                <c:pt idx="1499">
                  <c:v>1.2700000000000001E-3</c:v>
                </c:pt>
                <c:pt idx="1500">
                  <c:v>1.25E-3</c:v>
                </c:pt>
                <c:pt idx="1501">
                  <c:v>1.09E-3</c:v>
                </c:pt>
                <c:pt idx="1502">
                  <c:v>7.6999999999999996E-4</c:v>
                </c:pt>
                <c:pt idx="1503">
                  <c:v>2.9E-4</c:v>
                </c:pt>
                <c:pt idx="1504">
                  <c:v>-3.4000000000000002E-4</c:v>
                </c:pt>
                <c:pt idx="1505">
                  <c:v>-1.0499999999999999E-3</c:v>
                </c:pt>
                <c:pt idx="1506">
                  <c:v>-1.7700000000000001E-3</c:v>
                </c:pt>
                <c:pt idx="1507">
                  <c:v>-2.3700000000000001E-3</c:v>
                </c:pt>
                <c:pt idx="1508">
                  <c:v>-2.7699999999999999E-3</c:v>
                </c:pt>
                <c:pt idx="1509">
                  <c:v>-2.8999999999999998E-3</c:v>
                </c:pt>
                <c:pt idx="1510">
                  <c:v>-2.7200000000000002E-3</c:v>
                </c:pt>
                <c:pt idx="1511">
                  <c:v>-2.2599999999999999E-3</c:v>
                </c:pt>
                <c:pt idx="1512">
                  <c:v>-1.6100000000000001E-3</c:v>
                </c:pt>
                <c:pt idx="1513">
                  <c:v>-8.5999999999999998E-4</c:v>
                </c:pt>
                <c:pt idx="1514">
                  <c:v>-1.2999999999999999E-4</c:v>
                </c:pt>
                <c:pt idx="1515">
                  <c:v>4.6999999999999999E-4</c:v>
                </c:pt>
                <c:pt idx="1516">
                  <c:v>8.7000000000000001E-4</c:v>
                </c:pt>
                <c:pt idx="1517">
                  <c:v>1.0300000000000001E-3</c:v>
                </c:pt>
                <c:pt idx="1518">
                  <c:v>9.7000000000000005E-4</c:v>
                </c:pt>
                <c:pt idx="1519">
                  <c:v>7.5000000000000002E-4</c:v>
                </c:pt>
                <c:pt idx="1520">
                  <c:v>4.2999999999999999E-4</c:v>
                </c:pt>
                <c:pt idx="1521">
                  <c:v>8.0000000000000007E-5</c:v>
                </c:pt>
                <c:pt idx="1522">
                  <c:v>-2.5000000000000001E-4</c:v>
                </c:pt>
                <c:pt idx="1523">
                  <c:v>-5.1999999999999995E-4</c:v>
                </c:pt>
                <c:pt idx="1524">
                  <c:v>-7.2000000000000005E-4</c:v>
                </c:pt>
                <c:pt idx="1525">
                  <c:v>-8.4999999999999995E-4</c:v>
                </c:pt>
                <c:pt idx="1526">
                  <c:v>-8.9999999999999998E-4</c:v>
                </c:pt>
                <c:pt idx="1527">
                  <c:v>-8.7000000000000001E-4</c:v>
                </c:pt>
                <c:pt idx="1528">
                  <c:v>-7.9000000000000001E-4</c:v>
                </c:pt>
                <c:pt idx="1529">
                  <c:v>-6.4000000000000005E-4</c:v>
                </c:pt>
                <c:pt idx="1530">
                  <c:v>-4.4999999999999999E-4</c:v>
                </c:pt>
                <c:pt idx="1531">
                  <c:v>-2.3000000000000001E-4</c:v>
                </c:pt>
                <c:pt idx="1532">
                  <c:v>1.0000000000000001E-5</c:v>
                </c:pt>
                <c:pt idx="1533">
                  <c:v>2.3000000000000001E-4</c:v>
                </c:pt>
                <c:pt idx="1534">
                  <c:v>4.0999999999999999E-4</c:v>
                </c:pt>
                <c:pt idx="1535">
                  <c:v>5.5000000000000003E-4</c:v>
                </c:pt>
                <c:pt idx="1536">
                  <c:v>6.4000000000000005E-4</c:v>
                </c:pt>
                <c:pt idx="1537">
                  <c:v>6.8000000000000005E-4</c:v>
                </c:pt>
                <c:pt idx="1538">
                  <c:v>6.8999999999999997E-4</c:v>
                </c:pt>
                <c:pt idx="1539">
                  <c:v>6.7000000000000002E-4</c:v>
                </c:pt>
                <c:pt idx="1540">
                  <c:v>6.3000000000000003E-4</c:v>
                </c:pt>
                <c:pt idx="1541">
                  <c:v>5.6999999999999998E-4</c:v>
                </c:pt>
                <c:pt idx="1542">
                  <c:v>5.1000000000000004E-4</c:v>
                </c:pt>
                <c:pt idx="1543">
                  <c:v>4.2999999999999999E-4</c:v>
                </c:pt>
                <c:pt idx="1544">
                  <c:v>3.4000000000000002E-4</c:v>
                </c:pt>
                <c:pt idx="1545">
                  <c:v>2.4000000000000001E-4</c:v>
                </c:pt>
                <c:pt idx="1546">
                  <c:v>1.4999999999999999E-4</c:v>
                </c:pt>
                <c:pt idx="1547">
                  <c:v>8.0000000000000007E-5</c:v>
                </c:pt>
                <c:pt idx="1548">
                  <c:v>5.0000000000000002E-5</c:v>
                </c:pt>
                <c:pt idx="1549">
                  <c:v>5.0000000000000002E-5</c:v>
                </c:pt>
                <c:pt idx="1550">
                  <c:v>1.1E-4</c:v>
                </c:pt>
                <c:pt idx="1551">
                  <c:v>1.9000000000000001E-4</c:v>
                </c:pt>
                <c:pt idx="1552">
                  <c:v>2.9E-4</c:v>
                </c:pt>
                <c:pt idx="1553">
                  <c:v>3.8000000000000002E-4</c:v>
                </c:pt>
                <c:pt idx="1554">
                  <c:v>4.4000000000000002E-4</c:v>
                </c:pt>
                <c:pt idx="1555">
                  <c:v>4.6000000000000001E-4</c:v>
                </c:pt>
                <c:pt idx="1556">
                  <c:v>4.4999999999999999E-4</c:v>
                </c:pt>
                <c:pt idx="1557">
                  <c:v>4.2000000000000002E-4</c:v>
                </c:pt>
                <c:pt idx="1558">
                  <c:v>3.8999999999999999E-4</c:v>
                </c:pt>
                <c:pt idx="1559">
                  <c:v>3.8000000000000002E-4</c:v>
                </c:pt>
                <c:pt idx="1560">
                  <c:v>4.0999999999999999E-4</c:v>
                </c:pt>
                <c:pt idx="1561">
                  <c:v>4.6000000000000001E-4</c:v>
                </c:pt>
                <c:pt idx="1562">
                  <c:v>5.1999999999999995E-4</c:v>
                </c:pt>
                <c:pt idx="1563">
                  <c:v>5.5000000000000003E-4</c:v>
                </c:pt>
                <c:pt idx="1564">
                  <c:v>5.0000000000000001E-4</c:v>
                </c:pt>
                <c:pt idx="1565">
                  <c:v>3.5E-4</c:v>
                </c:pt>
                <c:pt idx="1566">
                  <c:v>8.0000000000000007E-5</c:v>
                </c:pt>
                <c:pt idx="1567">
                  <c:v>-2.7E-4</c:v>
                </c:pt>
                <c:pt idx="1568">
                  <c:v>-6.8000000000000005E-4</c:v>
                </c:pt>
                <c:pt idx="1569">
                  <c:v>-1.07E-3</c:v>
                </c:pt>
                <c:pt idx="1570">
                  <c:v>-1.39E-3</c:v>
                </c:pt>
                <c:pt idx="1571">
                  <c:v>-1.5900000000000001E-3</c:v>
                </c:pt>
                <c:pt idx="1572">
                  <c:v>-1.64E-3</c:v>
                </c:pt>
                <c:pt idx="1573">
                  <c:v>-1.5499999999999999E-3</c:v>
                </c:pt>
                <c:pt idx="1574">
                  <c:v>-1.3500000000000001E-3</c:v>
                </c:pt>
                <c:pt idx="1575">
                  <c:v>-1.07E-3</c:v>
                </c:pt>
                <c:pt idx="1576">
                  <c:v>-7.6999999999999996E-4</c:v>
                </c:pt>
                <c:pt idx="1577">
                  <c:v>-4.6999999999999999E-4</c:v>
                </c:pt>
                <c:pt idx="1578">
                  <c:v>-2.0000000000000001E-4</c:v>
                </c:pt>
                <c:pt idx="1579">
                  <c:v>5.0000000000000002E-5</c:v>
                </c:pt>
                <c:pt idx="1580">
                  <c:v>2.7E-4</c:v>
                </c:pt>
                <c:pt idx="1581">
                  <c:v>4.8000000000000001E-4</c:v>
                </c:pt>
                <c:pt idx="1582">
                  <c:v>6.6E-4</c:v>
                </c:pt>
                <c:pt idx="1583">
                  <c:v>8.1999999999999998E-4</c:v>
                </c:pt>
                <c:pt idx="1584">
                  <c:v>9.3000000000000005E-4</c:v>
                </c:pt>
                <c:pt idx="1585">
                  <c:v>9.8999999999999999E-4</c:v>
                </c:pt>
                <c:pt idx="1586">
                  <c:v>9.7000000000000005E-4</c:v>
                </c:pt>
                <c:pt idx="1587">
                  <c:v>8.8000000000000003E-4</c:v>
                </c:pt>
                <c:pt idx="1588">
                  <c:v>7.2000000000000005E-4</c:v>
                </c:pt>
                <c:pt idx="1589">
                  <c:v>5.1000000000000004E-4</c:v>
                </c:pt>
                <c:pt idx="1590">
                  <c:v>2.7999999999999998E-4</c:v>
                </c:pt>
                <c:pt idx="1591">
                  <c:v>6.0000000000000002E-5</c:v>
                </c:pt>
                <c:pt idx="1592">
                  <c:v>-1.3999999999999999E-4</c:v>
                </c:pt>
                <c:pt idx="1593">
                  <c:v>-2.7999999999999998E-4</c:v>
                </c:pt>
                <c:pt idx="1594">
                  <c:v>-3.6000000000000002E-4</c:v>
                </c:pt>
                <c:pt idx="1595">
                  <c:v>-3.8999999999999999E-4</c:v>
                </c:pt>
                <c:pt idx="1596">
                  <c:v>-3.6999999999999999E-4</c:v>
                </c:pt>
                <c:pt idx="1597">
                  <c:v>-3.2000000000000003E-4</c:v>
                </c:pt>
                <c:pt idx="1598">
                  <c:v>-2.5999999999999998E-4</c:v>
                </c:pt>
                <c:pt idx="1599">
                  <c:v>-1.9000000000000001E-4</c:v>
                </c:pt>
                <c:pt idx="1600">
                  <c:v>-1.2999999999999999E-4</c:v>
                </c:pt>
                <c:pt idx="1601">
                  <c:v>-6.9999999999999994E-5</c:v>
                </c:pt>
                <c:pt idx="1602">
                  <c:v>-4.0000000000000003E-5</c:v>
                </c:pt>
                <c:pt idx="1603">
                  <c:v>-1.0000000000000001E-5</c:v>
                </c:pt>
                <c:pt idx="1604">
                  <c:v>2.0000000000000002E-5</c:v>
                </c:pt>
                <c:pt idx="1605">
                  <c:v>5.0000000000000002E-5</c:v>
                </c:pt>
                <c:pt idx="1606">
                  <c:v>8.0000000000000007E-5</c:v>
                </c:pt>
                <c:pt idx="1607">
                  <c:v>1.2E-4</c:v>
                </c:pt>
                <c:pt idx="1608">
                  <c:v>1.7000000000000001E-4</c:v>
                </c:pt>
                <c:pt idx="1609">
                  <c:v>2.2000000000000001E-4</c:v>
                </c:pt>
                <c:pt idx="1610">
                  <c:v>2.7999999999999998E-4</c:v>
                </c:pt>
                <c:pt idx="1611">
                  <c:v>3.2000000000000003E-4</c:v>
                </c:pt>
                <c:pt idx="1612">
                  <c:v>3.4000000000000002E-4</c:v>
                </c:pt>
                <c:pt idx="1613">
                  <c:v>3.3E-4</c:v>
                </c:pt>
                <c:pt idx="1614">
                  <c:v>2.9E-4</c:v>
                </c:pt>
                <c:pt idx="1615">
                  <c:v>2.2000000000000001E-4</c:v>
                </c:pt>
                <c:pt idx="1616">
                  <c:v>1.1E-4</c:v>
                </c:pt>
                <c:pt idx="1617">
                  <c:v>-1.0000000000000001E-5</c:v>
                </c:pt>
                <c:pt idx="1618">
                  <c:v>-1.3999999999999999E-4</c:v>
                </c:pt>
                <c:pt idx="1619">
                  <c:v>-2.4000000000000001E-4</c:v>
                </c:pt>
                <c:pt idx="1620">
                  <c:v>-3.2000000000000003E-4</c:v>
                </c:pt>
                <c:pt idx="1621">
                  <c:v>-3.5E-4</c:v>
                </c:pt>
                <c:pt idx="1622">
                  <c:v>-3.3E-4</c:v>
                </c:pt>
                <c:pt idx="1623">
                  <c:v>-2.7E-4</c:v>
                </c:pt>
                <c:pt idx="1624">
                  <c:v>-1.8000000000000001E-4</c:v>
                </c:pt>
                <c:pt idx="1625">
                  <c:v>-6.9999999999999994E-5</c:v>
                </c:pt>
                <c:pt idx="1626">
                  <c:v>4.0000000000000003E-5</c:v>
                </c:pt>
                <c:pt idx="1627">
                  <c:v>1.4999999999999999E-4</c:v>
                </c:pt>
                <c:pt idx="1628">
                  <c:v>2.3000000000000001E-4</c:v>
                </c:pt>
                <c:pt idx="1629">
                  <c:v>2.9E-4</c:v>
                </c:pt>
                <c:pt idx="1630">
                  <c:v>3.2000000000000003E-4</c:v>
                </c:pt>
                <c:pt idx="1631">
                  <c:v>3.3E-4</c:v>
                </c:pt>
                <c:pt idx="1632">
                  <c:v>3.2000000000000003E-4</c:v>
                </c:pt>
                <c:pt idx="1633">
                  <c:v>2.9999999999999997E-4</c:v>
                </c:pt>
                <c:pt idx="1634">
                  <c:v>2.7E-4</c:v>
                </c:pt>
                <c:pt idx="1635">
                  <c:v>2.2000000000000001E-4</c:v>
                </c:pt>
                <c:pt idx="1636">
                  <c:v>1.7000000000000001E-4</c:v>
                </c:pt>
                <c:pt idx="1637">
                  <c:v>1E-4</c:v>
                </c:pt>
                <c:pt idx="1638">
                  <c:v>3.0000000000000001E-5</c:v>
                </c:pt>
                <c:pt idx="1639">
                  <c:v>-5.0000000000000002E-5</c:v>
                </c:pt>
                <c:pt idx="1640">
                  <c:v>-1.2999999999999999E-4</c:v>
                </c:pt>
                <c:pt idx="1641">
                  <c:v>-2.1000000000000001E-4</c:v>
                </c:pt>
                <c:pt idx="1642">
                  <c:v>-2.9E-4</c:v>
                </c:pt>
                <c:pt idx="1643">
                  <c:v>-3.4000000000000002E-4</c:v>
                </c:pt>
                <c:pt idx="1644">
                  <c:v>-3.8000000000000002E-4</c:v>
                </c:pt>
                <c:pt idx="1645">
                  <c:v>-3.8999999999999999E-4</c:v>
                </c:pt>
                <c:pt idx="1646">
                  <c:v>-3.6999999999999999E-4</c:v>
                </c:pt>
                <c:pt idx="1647">
                  <c:v>-3.2000000000000003E-4</c:v>
                </c:pt>
                <c:pt idx="1648">
                  <c:v>-2.4000000000000001E-4</c:v>
                </c:pt>
                <c:pt idx="1649">
                  <c:v>-1.3999999999999999E-4</c:v>
                </c:pt>
                <c:pt idx="1650">
                  <c:v>-3.0000000000000001E-5</c:v>
                </c:pt>
                <c:pt idx="1651">
                  <c:v>5.0000000000000002E-5</c:v>
                </c:pt>
                <c:pt idx="1652">
                  <c:v>1.1E-4</c:v>
                </c:pt>
                <c:pt idx="1653">
                  <c:v>1.3999999999999999E-4</c:v>
                </c:pt>
                <c:pt idx="1654">
                  <c:v>1.3999999999999999E-4</c:v>
                </c:pt>
                <c:pt idx="1655">
                  <c:v>1.3999999999999999E-4</c:v>
                </c:pt>
                <c:pt idx="1656">
                  <c:v>1.3999999999999999E-4</c:v>
                </c:pt>
                <c:pt idx="1657">
                  <c:v>1.3999999999999999E-4</c:v>
                </c:pt>
                <c:pt idx="1658">
                  <c:v>1.3999999999999999E-4</c:v>
                </c:pt>
                <c:pt idx="1659">
                  <c:v>1.3999999999999999E-4</c:v>
                </c:pt>
              </c:numCache>
            </c:numRef>
          </c:yVal>
          <c:smooth val="0"/>
          <c:extLst>
            <c:ext xmlns:c16="http://schemas.microsoft.com/office/drawing/2014/chart" uri="{C3380CC4-5D6E-409C-BE32-E72D297353CC}">
              <c16:uniqueId val="{00000000-8396-4EE0-9D9B-850B01E0F5BE}"/>
            </c:ext>
          </c:extLst>
        </c:ser>
        <c:ser>
          <c:idx val="1"/>
          <c:order val="1"/>
          <c:tx>
            <c:v>MLV_HPOT</c:v>
          </c:tx>
          <c:spPr>
            <a:ln w="22225" cap="rnd">
              <a:solidFill>
                <a:schemeClr val="accent5"/>
              </a:solidFill>
              <a:round/>
            </a:ln>
            <a:effectLst/>
          </c:spPr>
          <c:marker>
            <c:symbol val="none"/>
          </c:marker>
          <c:xVal>
            <c:numRef>
              <c:f>der2nd_lipo!$C$2:$C$1661</c:f>
              <c:numCache>
                <c:formatCode>0</c:formatCode>
                <c:ptCount val="1660"/>
                <c:pt idx="0">
                  <c:v>3999.64014</c:v>
                </c:pt>
                <c:pt idx="1">
                  <c:v>3997.7116700000001</c:v>
                </c:pt>
                <c:pt idx="2">
                  <c:v>3995.7831999999999</c:v>
                </c:pt>
                <c:pt idx="3">
                  <c:v>3993.8547400000002</c:v>
                </c:pt>
                <c:pt idx="4">
                  <c:v>3991.9262699999999</c:v>
                </c:pt>
                <c:pt idx="5">
                  <c:v>3989.9978000000001</c:v>
                </c:pt>
                <c:pt idx="6">
                  <c:v>3988.06934</c:v>
                </c:pt>
                <c:pt idx="7">
                  <c:v>3986.1408700000002</c:v>
                </c:pt>
                <c:pt idx="8">
                  <c:v>3984.2123999999999</c:v>
                </c:pt>
                <c:pt idx="9">
                  <c:v>3982.2839399999998</c:v>
                </c:pt>
                <c:pt idx="10">
                  <c:v>3980.35547</c:v>
                </c:pt>
                <c:pt idx="11">
                  <c:v>3978.4270000000001</c:v>
                </c:pt>
                <c:pt idx="12">
                  <c:v>3976.49854</c:v>
                </c:pt>
                <c:pt idx="13">
                  <c:v>3974.5700700000002</c:v>
                </c:pt>
                <c:pt idx="14">
                  <c:v>3972.6415999999999</c:v>
                </c:pt>
                <c:pt idx="15">
                  <c:v>3970.7131300000001</c:v>
                </c:pt>
                <c:pt idx="16">
                  <c:v>3968.78467</c:v>
                </c:pt>
                <c:pt idx="17">
                  <c:v>3966.8562000000002</c:v>
                </c:pt>
                <c:pt idx="18">
                  <c:v>3964.9277299999999</c:v>
                </c:pt>
                <c:pt idx="19">
                  <c:v>3962.9992699999998</c:v>
                </c:pt>
                <c:pt idx="20">
                  <c:v>3961.0708</c:v>
                </c:pt>
                <c:pt idx="21">
                  <c:v>3959.1423300000001</c:v>
                </c:pt>
                <c:pt idx="22">
                  <c:v>3957.21387</c:v>
                </c:pt>
                <c:pt idx="23">
                  <c:v>3955.2854000000002</c:v>
                </c:pt>
                <c:pt idx="24">
                  <c:v>3953.3569299999999</c:v>
                </c:pt>
                <c:pt idx="25">
                  <c:v>3951.4284699999998</c:v>
                </c:pt>
                <c:pt idx="26">
                  <c:v>3949.5</c:v>
                </c:pt>
                <c:pt idx="27">
                  <c:v>3947.5715300000002</c:v>
                </c:pt>
                <c:pt idx="28">
                  <c:v>3945.6430700000001</c:v>
                </c:pt>
                <c:pt idx="29">
                  <c:v>3943.7145999999998</c:v>
                </c:pt>
                <c:pt idx="30">
                  <c:v>3941.78613</c:v>
                </c:pt>
                <c:pt idx="31">
                  <c:v>3939.8576699999999</c:v>
                </c:pt>
                <c:pt idx="32">
                  <c:v>3937.9292</c:v>
                </c:pt>
                <c:pt idx="33">
                  <c:v>3936.0007300000002</c:v>
                </c:pt>
                <c:pt idx="34">
                  <c:v>3934.0722700000001</c:v>
                </c:pt>
                <c:pt idx="35">
                  <c:v>3932.1437999999998</c:v>
                </c:pt>
                <c:pt idx="36">
                  <c:v>3930.21533</c:v>
                </c:pt>
                <c:pt idx="37">
                  <c:v>3928.2868699999999</c:v>
                </c:pt>
                <c:pt idx="38">
                  <c:v>3926.3584000000001</c:v>
                </c:pt>
                <c:pt idx="39">
                  <c:v>3924.4299299999998</c:v>
                </c:pt>
                <c:pt idx="40">
                  <c:v>3922.50146</c:v>
                </c:pt>
                <c:pt idx="41">
                  <c:v>3920.5729999999999</c:v>
                </c:pt>
                <c:pt idx="42">
                  <c:v>3918.64453</c:v>
                </c:pt>
                <c:pt idx="43">
                  <c:v>3916.7160600000002</c:v>
                </c:pt>
                <c:pt idx="44">
                  <c:v>3914.7876000000001</c:v>
                </c:pt>
                <c:pt idx="45">
                  <c:v>3912.8591299999998</c:v>
                </c:pt>
                <c:pt idx="46">
                  <c:v>3910.93066</c:v>
                </c:pt>
                <c:pt idx="47">
                  <c:v>3909.0021999999999</c:v>
                </c:pt>
                <c:pt idx="48">
                  <c:v>3907.0737300000001</c:v>
                </c:pt>
                <c:pt idx="49">
                  <c:v>3905.1452599999998</c:v>
                </c:pt>
                <c:pt idx="50">
                  <c:v>3903.2168000000001</c:v>
                </c:pt>
                <c:pt idx="51">
                  <c:v>3901.2883299999999</c:v>
                </c:pt>
                <c:pt idx="52">
                  <c:v>3899.35986</c:v>
                </c:pt>
                <c:pt idx="53">
                  <c:v>3897.4313999999999</c:v>
                </c:pt>
                <c:pt idx="54">
                  <c:v>3895.5029300000001</c:v>
                </c:pt>
                <c:pt idx="55">
                  <c:v>3893.5744599999998</c:v>
                </c:pt>
                <c:pt idx="56">
                  <c:v>3891.6460000000002</c:v>
                </c:pt>
                <c:pt idx="57">
                  <c:v>3889.7175299999999</c:v>
                </c:pt>
                <c:pt idx="58">
                  <c:v>3887.7890600000001</c:v>
                </c:pt>
                <c:pt idx="59">
                  <c:v>3885.8606</c:v>
                </c:pt>
                <c:pt idx="60">
                  <c:v>3883.9321300000001</c:v>
                </c:pt>
                <c:pt idx="61">
                  <c:v>3882.0036599999999</c:v>
                </c:pt>
                <c:pt idx="62">
                  <c:v>3880.0752000000002</c:v>
                </c:pt>
                <c:pt idx="63">
                  <c:v>3878.1467299999999</c:v>
                </c:pt>
                <c:pt idx="64">
                  <c:v>3876.2182600000001</c:v>
                </c:pt>
                <c:pt idx="65">
                  <c:v>3874.2897899999998</c:v>
                </c:pt>
                <c:pt idx="66">
                  <c:v>3872.3613300000002</c:v>
                </c:pt>
                <c:pt idx="67">
                  <c:v>3870.4328599999999</c:v>
                </c:pt>
                <c:pt idx="68">
                  <c:v>3868.5043900000001</c:v>
                </c:pt>
                <c:pt idx="69">
                  <c:v>3866.57593</c:v>
                </c:pt>
                <c:pt idx="70">
                  <c:v>3864.6474600000001</c:v>
                </c:pt>
                <c:pt idx="71">
                  <c:v>3862.7189899999998</c:v>
                </c:pt>
                <c:pt idx="72">
                  <c:v>3860.7905300000002</c:v>
                </c:pt>
                <c:pt idx="73">
                  <c:v>3858.8620599999999</c:v>
                </c:pt>
                <c:pt idx="74">
                  <c:v>3856.9335900000001</c:v>
                </c:pt>
                <c:pt idx="75">
                  <c:v>3855.00513</c:v>
                </c:pt>
                <c:pt idx="76">
                  <c:v>3853.0766600000002</c:v>
                </c:pt>
                <c:pt idx="77">
                  <c:v>3851.1481899999999</c:v>
                </c:pt>
                <c:pt idx="78">
                  <c:v>3849.2197299999998</c:v>
                </c:pt>
                <c:pt idx="79">
                  <c:v>3847.29126</c:v>
                </c:pt>
                <c:pt idx="80">
                  <c:v>3845.3627900000001</c:v>
                </c:pt>
                <c:pt idx="81">
                  <c:v>3843.43433</c:v>
                </c:pt>
                <c:pt idx="82">
                  <c:v>3841.5058600000002</c:v>
                </c:pt>
                <c:pt idx="83">
                  <c:v>3839.5773899999999</c:v>
                </c:pt>
                <c:pt idx="84">
                  <c:v>3837.6489299999998</c:v>
                </c:pt>
                <c:pt idx="85">
                  <c:v>3835.72046</c:v>
                </c:pt>
                <c:pt idx="86">
                  <c:v>3833.7919900000002</c:v>
                </c:pt>
                <c:pt idx="87">
                  <c:v>3831.8635300000001</c:v>
                </c:pt>
                <c:pt idx="88">
                  <c:v>3829.9350599999998</c:v>
                </c:pt>
                <c:pt idx="89">
                  <c:v>3828.00659</c:v>
                </c:pt>
                <c:pt idx="90">
                  <c:v>3826.0781299999999</c:v>
                </c:pt>
                <c:pt idx="91">
                  <c:v>3824.14966</c:v>
                </c:pt>
                <c:pt idx="92">
                  <c:v>3822.2211900000002</c:v>
                </c:pt>
                <c:pt idx="93">
                  <c:v>3820.2927199999999</c:v>
                </c:pt>
                <c:pt idx="94">
                  <c:v>3818.3642599999998</c:v>
                </c:pt>
                <c:pt idx="95">
                  <c:v>3816.43579</c:v>
                </c:pt>
                <c:pt idx="96">
                  <c:v>3814.5073200000002</c:v>
                </c:pt>
                <c:pt idx="97">
                  <c:v>3812.5788600000001</c:v>
                </c:pt>
                <c:pt idx="98">
                  <c:v>3810.6503899999998</c:v>
                </c:pt>
                <c:pt idx="99">
                  <c:v>3808.72192</c:v>
                </c:pt>
                <c:pt idx="100">
                  <c:v>3806.7934599999999</c:v>
                </c:pt>
                <c:pt idx="101">
                  <c:v>3804.86499</c:v>
                </c:pt>
                <c:pt idx="102">
                  <c:v>3802.9365200000002</c:v>
                </c:pt>
                <c:pt idx="103">
                  <c:v>3801.0080600000001</c:v>
                </c:pt>
                <c:pt idx="104">
                  <c:v>3799.0795899999998</c:v>
                </c:pt>
                <c:pt idx="105">
                  <c:v>3797.15112</c:v>
                </c:pt>
                <c:pt idx="106">
                  <c:v>3795.2226599999999</c:v>
                </c:pt>
                <c:pt idx="107">
                  <c:v>3793.2941900000001</c:v>
                </c:pt>
                <c:pt idx="108">
                  <c:v>3791.3657199999998</c:v>
                </c:pt>
                <c:pt idx="109">
                  <c:v>3789.4372600000002</c:v>
                </c:pt>
                <c:pt idx="110">
                  <c:v>3787.5087899999999</c:v>
                </c:pt>
                <c:pt idx="111">
                  <c:v>3785.58032</c:v>
                </c:pt>
                <c:pt idx="112">
                  <c:v>3783.6518599999999</c:v>
                </c:pt>
                <c:pt idx="113">
                  <c:v>3781.7233900000001</c:v>
                </c:pt>
                <c:pt idx="114">
                  <c:v>3779.7949199999998</c:v>
                </c:pt>
                <c:pt idx="115">
                  <c:v>3777.8664600000002</c:v>
                </c:pt>
                <c:pt idx="116">
                  <c:v>3775.9379899999999</c:v>
                </c:pt>
                <c:pt idx="117">
                  <c:v>3774.0095200000001</c:v>
                </c:pt>
                <c:pt idx="118">
                  <c:v>3772.0810499999998</c:v>
                </c:pt>
                <c:pt idx="119">
                  <c:v>3770.1525900000001</c:v>
                </c:pt>
                <c:pt idx="120">
                  <c:v>3768.2241199999999</c:v>
                </c:pt>
                <c:pt idx="121">
                  <c:v>3766.29565</c:v>
                </c:pt>
                <c:pt idx="122">
                  <c:v>3764.3671899999999</c:v>
                </c:pt>
                <c:pt idx="123">
                  <c:v>3762.4387200000001</c:v>
                </c:pt>
                <c:pt idx="124">
                  <c:v>3760.5102499999998</c:v>
                </c:pt>
                <c:pt idx="125">
                  <c:v>3758.5817900000002</c:v>
                </c:pt>
                <c:pt idx="126">
                  <c:v>3756.6533199999999</c:v>
                </c:pt>
                <c:pt idx="127">
                  <c:v>3754.7248500000001</c:v>
                </c:pt>
                <c:pt idx="128">
                  <c:v>3752.79639</c:v>
                </c:pt>
                <c:pt idx="129">
                  <c:v>3750.8679200000001</c:v>
                </c:pt>
                <c:pt idx="130">
                  <c:v>3748.9394499999999</c:v>
                </c:pt>
                <c:pt idx="131">
                  <c:v>3747.0109900000002</c:v>
                </c:pt>
                <c:pt idx="132">
                  <c:v>3745.0825199999999</c:v>
                </c:pt>
                <c:pt idx="133">
                  <c:v>3743.1540500000001</c:v>
                </c:pt>
                <c:pt idx="134">
                  <c:v>3741.22559</c:v>
                </c:pt>
                <c:pt idx="135">
                  <c:v>3739.2971200000002</c:v>
                </c:pt>
                <c:pt idx="136">
                  <c:v>3737.3686499999999</c:v>
                </c:pt>
                <c:pt idx="137">
                  <c:v>3735.4401899999998</c:v>
                </c:pt>
                <c:pt idx="138">
                  <c:v>3733.51172</c:v>
                </c:pt>
                <c:pt idx="139">
                  <c:v>3731.5832500000001</c:v>
                </c:pt>
                <c:pt idx="140">
                  <c:v>3729.65479</c:v>
                </c:pt>
                <c:pt idx="141">
                  <c:v>3727.7263200000002</c:v>
                </c:pt>
                <c:pt idx="142">
                  <c:v>3725.7978499999999</c:v>
                </c:pt>
                <c:pt idx="143">
                  <c:v>3723.8693800000001</c:v>
                </c:pt>
                <c:pt idx="144">
                  <c:v>3721.94092</c:v>
                </c:pt>
                <c:pt idx="145">
                  <c:v>3720.0124500000002</c:v>
                </c:pt>
                <c:pt idx="146">
                  <c:v>3718.0839799999999</c:v>
                </c:pt>
                <c:pt idx="147">
                  <c:v>3716.1555199999998</c:v>
                </c:pt>
                <c:pt idx="148">
                  <c:v>3714.22705</c:v>
                </c:pt>
                <c:pt idx="149">
                  <c:v>3712.2985800000001</c:v>
                </c:pt>
                <c:pt idx="150">
                  <c:v>3710.37012</c:v>
                </c:pt>
                <c:pt idx="151">
                  <c:v>3708.4416500000002</c:v>
                </c:pt>
                <c:pt idx="152">
                  <c:v>3706.5131799999999</c:v>
                </c:pt>
                <c:pt idx="153">
                  <c:v>3704.5847199999998</c:v>
                </c:pt>
                <c:pt idx="154">
                  <c:v>3702.65625</c:v>
                </c:pt>
                <c:pt idx="155">
                  <c:v>3700.7277800000002</c:v>
                </c:pt>
                <c:pt idx="156">
                  <c:v>3698.7993200000001</c:v>
                </c:pt>
                <c:pt idx="157">
                  <c:v>3696.8708499999998</c:v>
                </c:pt>
                <c:pt idx="158">
                  <c:v>3694.94238</c:v>
                </c:pt>
                <c:pt idx="159">
                  <c:v>3693.0139199999999</c:v>
                </c:pt>
                <c:pt idx="160">
                  <c:v>3691.08545</c:v>
                </c:pt>
                <c:pt idx="161">
                  <c:v>3689.1569800000002</c:v>
                </c:pt>
                <c:pt idx="162">
                  <c:v>3687.2285200000001</c:v>
                </c:pt>
                <c:pt idx="163">
                  <c:v>3685.3000499999998</c:v>
                </c:pt>
                <c:pt idx="164">
                  <c:v>3683.37158</c:v>
                </c:pt>
                <c:pt idx="165">
                  <c:v>3681.4431199999999</c:v>
                </c:pt>
                <c:pt idx="166">
                  <c:v>3679.5146500000001</c:v>
                </c:pt>
                <c:pt idx="167">
                  <c:v>3677.5861799999998</c:v>
                </c:pt>
                <c:pt idx="168">
                  <c:v>3675.65771</c:v>
                </c:pt>
                <c:pt idx="169">
                  <c:v>3673.7292499999999</c:v>
                </c:pt>
                <c:pt idx="170">
                  <c:v>3671.80078</c:v>
                </c:pt>
                <c:pt idx="171">
                  <c:v>3669.8723100000002</c:v>
                </c:pt>
                <c:pt idx="172">
                  <c:v>3667.9438500000001</c:v>
                </c:pt>
                <c:pt idx="173">
                  <c:v>3666.0153799999998</c:v>
                </c:pt>
                <c:pt idx="174">
                  <c:v>3664.08691</c:v>
                </c:pt>
                <c:pt idx="175">
                  <c:v>3662.1584499999999</c:v>
                </c:pt>
                <c:pt idx="176">
                  <c:v>3660.2299800000001</c:v>
                </c:pt>
                <c:pt idx="177">
                  <c:v>3658.3015099999998</c:v>
                </c:pt>
                <c:pt idx="178">
                  <c:v>3656.3730500000001</c:v>
                </c:pt>
                <c:pt idx="179">
                  <c:v>3654.4445799999999</c:v>
                </c:pt>
                <c:pt idx="180">
                  <c:v>3652.51611</c:v>
                </c:pt>
                <c:pt idx="181">
                  <c:v>3650.5876499999999</c:v>
                </c:pt>
                <c:pt idx="182">
                  <c:v>3648.6591800000001</c:v>
                </c:pt>
                <c:pt idx="183">
                  <c:v>3646.7307099999998</c:v>
                </c:pt>
                <c:pt idx="184">
                  <c:v>3644.8022500000002</c:v>
                </c:pt>
                <c:pt idx="185">
                  <c:v>3642.8737799999999</c:v>
                </c:pt>
                <c:pt idx="186">
                  <c:v>3640.9453100000001</c:v>
                </c:pt>
                <c:pt idx="187">
                  <c:v>3639.01685</c:v>
                </c:pt>
                <c:pt idx="188">
                  <c:v>3637.0883800000001</c:v>
                </c:pt>
                <c:pt idx="189">
                  <c:v>3635.1599099999999</c:v>
                </c:pt>
                <c:pt idx="190">
                  <c:v>3633.2314500000002</c:v>
                </c:pt>
                <c:pt idx="191">
                  <c:v>3631.3029799999999</c:v>
                </c:pt>
                <c:pt idx="192">
                  <c:v>3629.3745100000001</c:v>
                </c:pt>
                <c:pt idx="193">
                  <c:v>3627.4460399999998</c:v>
                </c:pt>
                <c:pt idx="194">
                  <c:v>3625.5175800000002</c:v>
                </c:pt>
                <c:pt idx="195">
                  <c:v>3623.5891099999999</c:v>
                </c:pt>
                <c:pt idx="196">
                  <c:v>3621.6606400000001</c:v>
                </c:pt>
                <c:pt idx="197">
                  <c:v>3619.73218</c:v>
                </c:pt>
                <c:pt idx="198">
                  <c:v>3617.8037100000001</c:v>
                </c:pt>
                <c:pt idx="199">
                  <c:v>3615.8752399999998</c:v>
                </c:pt>
                <c:pt idx="200">
                  <c:v>3613.9467800000002</c:v>
                </c:pt>
                <c:pt idx="201">
                  <c:v>3612.0183099999999</c:v>
                </c:pt>
                <c:pt idx="202">
                  <c:v>3610.0898400000001</c:v>
                </c:pt>
                <c:pt idx="203">
                  <c:v>3608.16138</c:v>
                </c:pt>
                <c:pt idx="204">
                  <c:v>3606.2329100000002</c:v>
                </c:pt>
                <c:pt idx="205">
                  <c:v>3604.3044399999999</c:v>
                </c:pt>
                <c:pt idx="206">
                  <c:v>3602.3759799999998</c:v>
                </c:pt>
                <c:pt idx="207">
                  <c:v>3600.44751</c:v>
                </c:pt>
                <c:pt idx="208">
                  <c:v>3598.5190400000001</c:v>
                </c:pt>
                <c:pt idx="209">
                  <c:v>3596.59058</c:v>
                </c:pt>
                <c:pt idx="210">
                  <c:v>3594.6621100000002</c:v>
                </c:pt>
                <c:pt idx="211">
                  <c:v>3592.7336399999999</c:v>
                </c:pt>
                <c:pt idx="212">
                  <c:v>3590.8051799999998</c:v>
                </c:pt>
                <c:pt idx="213">
                  <c:v>3588.87671</c:v>
                </c:pt>
                <c:pt idx="214">
                  <c:v>3586.9482400000002</c:v>
                </c:pt>
                <c:pt idx="215">
                  <c:v>3585.0197800000001</c:v>
                </c:pt>
                <c:pt idx="216">
                  <c:v>3583.0913099999998</c:v>
                </c:pt>
                <c:pt idx="217">
                  <c:v>3581.16284</c:v>
                </c:pt>
                <c:pt idx="218">
                  <c:v>3579.2343799999999</c:v>
                </c:pt>
                <c:pt idx="219">
                  <c:v>3577.30591</c:v>
                </c:pt>
                <c:pt idx="220">
                  <c:v>3575.3774400000002</c:v>
                </c:pt>
                <c:pt idx="221">
                  <c:v>3573.4489699999999</c:v>
                </c:pt>
                <c:pt idx="222">
                  <c:v>3571.5205099999998</c:v>
                </c:pt>
                <c:pt idx="223">
                  <c:v>3569.59204</c:v>
                </c:pt>
                <c:pt idx="224">
                  <c:v>3567.6635700000002</c:v>
                </c:pt>
                <c:pt idx="225">
                  <c:v>3565.7351100000001</c:v>
                </c:pt>
                <c:pt idx="226">
                  <c:v>3563.8066399999998</c:v>
                </c:pt>
                <c:pt idx="227">
                  <c:v>3561.87817</c:v>
                </c:pt>
                <c:pt idx="228">
                  <c:v>3559.9497099999999</c:v>
                </c:pt>
                <c:pt idx="229">
                  <c:v>3558.02124</c:v>
                </c:pt>
                <c:pt idx="230">
                  <c:v>3556.0927700000002</c:v>
                </c:pt>
                <c:pt idx="231">
                  <c:v>3554.1643100000001</c:v>
                </c:pt>
                <c:pt idx="232">
                  <c:v>3552.2358399999998</c:v>
                </c:pt>
                <c:pt idx="233">
                  <c:v>3550.30737</c:v>
                </c:pt>
                <c:pt idx="234">
                  <c:v>3548.3789099999999</c:v>
                </c:pt>
                <c:pt idx="235">
                  <c:v>3546.4504400000001</c:v>
                </c:pt>
                <c:pt idx="236">
                  <c:v>3544.5219699999998</c:v>
                </c:pt>
                <c:pt idx="237">
                  <c:v>3542.5935100000002</c:v>
                </c:pt>
                <c:pt idx="238">
                  <c:v>3540.6650399999999</c:v>
                </c:pt>
                <c:pt idx="239">
                  <c:v>3538.73657</c:v>
                </c:pt>
                <c:pt idx="240">
                  <c:v>3536.8081099999999</c:v>
                </c:pt>
                <c:pt idx="241">
                  <c:v>3534.8796400000001</c:v>
                </c:pt>
                <c:pt idx="242">
                  <c:v>3532.9511699999998</c:v>
                </c:pt>
                <c:pt idx="243">
                  <c:v>3531.0227100000002</c:v>
                </c:pt>
                <c:pt idx="244">
                  <c:v>3529.0942399999999</c:v>
                </c:pt>
                <c:pt idx="245">
                  <c:v>3527.1657700000001</c:v>
                </c:pt>
                <c:pt idx="246">
                  <c:v>3525.2372999999998</c:v>
                </c:pt>
                <c:pt idx="247">
                  <c:v>3523.3088400000001</c:v>
                </c:pt>
                <c:pt idx="248">
                  <c:v>3521.3803699999999</c:v>
                </c:pt>
                <c:pt idx="249">
                  <c:v>3519.4519</c:v>
                </c:pt>
                <c:pt idx="250">
                  <c:v>3517.5234399999999</c:v>
                </c:pt>
                <c:pt idx="251">
                  <c:v>3515.5949700000001</c:v>
                </c:pt>
                <c:pt idx="252">
                  <c:v>3513.6664999999998</c:v>
                </c:pt>
                <c:pt idx="253">
                  <c:v>3511.7380400000002</c:v>
                </c:pt>
                <c:pt idx="254">
                  <c:v>3509.8095699999999</c:v>
                </c:pt>
                <c:pt idx="255">
                  <c:v>3507.8811000000001</c:v>
                </c:pt>
                <c:pt idx="256">
                  <c:v>3505.95264</c:v>
                </c:pt>
                <c:pt idx="257">
                  <c:v>3504.0241700000001</c:v>
                </c:pt>
                <c:pt idx="258">
                  <c:v>3502.0956999999999</c:v>
                </c:pt>
                <c:pt idx="259">
                  <c:v>3500.1672400000002</c:v>
                </c:pt>
                <c:pt idx="260">
                  <c:v>3498.2387699999999</c:v>
                </c:pt>
                <c:pt idx="261">
                  <c:v>3496.3103000000001</c:v>
                </c:pt>
                <c:pt idx="262">
                  <c:v>3494.38184</c:v>
                </c:pt>
                <c:pt idx="263">
                  <c:v>3492.4533700000002</c:v>
                </c:pt>
                <c:pt idx="264">
                  <c:v>3490.5248999999999</c:v>
                </c:pt>
                <c:pt idx="265">
                  <c:v>3488.5964399999998</c:v>
                </c:pt>
                <c:pt idx="266">
                  <c:v>3486.66797</c:v>
                </c:pt>
                <c:pt idx="267">
                  <c:v>3484.7395000000001</c:v>
                </c:pt>
                <c:pt idx="268">
                  <c:v>3482.81104</c:v>
                </c:pt>
                <c:pt idx="269">
                  <c:v>3480.8825700000002</c:v>
                </c:pt>
                <c:pt idx="270">
                  <c:v>3478.9540999999999</c:v>
                </c:pt>
                <c:pt idx="271">
                  <c:v>3477.0256300000001</c:v>
                </c:pt>
                <c:pt idx="272">
                  <c:v>3475.09717</c:v>
                </c:pt>
                <c:pt idx="273">
                  <c:v>3473.1687000000002</c:v>
                </c:pt>
                <c:pt idx="274">
                  <c:v>3471.2402299999999</c:v>
                </c:pt>
                <c:pt idx="275">
                  <c:v>3469.3117699999998</c:v>
                </c:pt>
                <c:pt idx="276">
                  <c:v>3467.3833</c:v>
                </c:pt>
                <c:pt idx="277">
                  <c:v>3465.4548300000001</c:v>
                </c:pt>
                <c:pt idx="278">
                  <c:v>3463.52637</c:v>
                </c:pt>
                <c:pt idx="279">
                  <c:v>3461.5979000000002</c:v>
                </c:pt>
                <c:pt idx="280">
                  <c:v>3459.6694299999999</c:v>
                </c:pt>
                <c:pt idx="281">
                  <c:v>3457.7409699999998</c:v>
                </c:pt>
                <c:pt idx="282">
                  <c:v>3455.8125</c:v>
                </c:pt>
                <c:pt idx="283">
                  <c:v>3453.8840300000002</c:v>
                </c:pt>
                <c:pt idx="284">
                  <c:v>3451.9555700000001</c:v>
                </c:pt>
                <c:pt idx="285">
                  <c:v>3450.0270999999998</c:v>
                </c:pt>
                <c:pt idx="286">
                  <c:v>3448.09863</c:v>
                </c:pt>
                <c:pt idx="287">
                  <c:v>3446.1701699999999</c:v>
                </c:pt>
                <c:pt idx="288">
                  <c:v>3444.2417</c:v>
                </c:pt>
                <c:pt idx="289">
                  <c:v>3442.3132300000002</c:v>
                </c:pt>
                <c:pt idx="290">
                  <c:v>3440.3847700000001</c:v>
                </c:pt>
                <c:pt idx="291">
                  <c:v>3438.4562999999998</c:v>
                </c:pt>
                <c:pt idx="292">
                  <c:v>3436.52783</c:v>
                </c:pt>
                <c:pt idx="293">
                  <c:v>3434.5993699999999</c:v>
                </c:pt>
                <c:pt idx="294">
                  <c:v>3432.6709000000001</c:v>
                </c:pt>
                <c:pt idx="295">
                  <c:v>3430.7424299999998</c:v>
                </c:pt>
                <c:pt idx="296">
                  <c:v>3428.81396</c:v>
                </c:pt>
                <c:pt idx="297">
                  <c:v>3426.8854999999999</c:v>
                </c:pt>
                <c:pt idx="298">
                  <c:v>3424.95703</c:v>
                </c:pt>
                <c:pt idx="299">
                  <c:v>3423.0285600000002</c:v>
                </c:pt>
                <c:pt idx="300">
                  <c:v>3421.1001000000001</c:v>
                </c:pt>
                <c:pt idx="301">
                  <c:v>3419.1716299999998</c:v>
                </c:pt>
                <c:pt idx="302">
                  <c:v>3417.24316</c:v>
                </c:pt>
                <c:pt idx="303">
                  <c:v>3415.3146999999999</c:v>
                </c:pt>
                <c:pt idx="304">
                  <c:v>3413.3862300000001</c:v>
                </c:pt>
                <c:pt idx="305">
                  <c:v>3411.4577599999998</c:v>
                </c:pt>
                <c:pt idx="306">
                  <c:v>3409.5293000000001</c:v>
                </c:pt>
                <c:pt idx="307">
                  <c:v>3407.6008299999999</c:v>
                </c:pt>
                <c:pt idx="308">
                  <c:v>3405.67236</c:v>
                </c:pt>
                <c:pt idx="309">
                  <c:v>3403.7438999999999</c:v>
                </c:pt>
                <c:pt idx="310">
                  <c:v>3401.8154300000001</c:v>
                </c:pt>
                <c:pt idx="311">
                  <c:v>3399.8869599999998</c:v>
                </c:pt>
                <c:pt idx="312">
                  <c:v>3397.9585000000002</c:v>
                </c:pt>
                <c:pt idx="313">
                  <c:v>3396.0300299999999</c:v>
                </c:pt>
                <c:pt idx="314">
                  <c:v>3394.1015600000001</c:v>
                </c:pt>
                <c:pt idx="315">
                  <c:v>3392.1731</c:v>
                </c:pt>
                <c:pt idx="316">
                  <c:v>3390.2446300000001</c:v>
                </c:pt>
                <c:pt idx="317">
                  <c:v>3388.3161599999999</c:v>
                </c:pt>
                <c:pt idx="318">
                  <c:v>3386.3877000000002</c:v>
                </c:pt>
                <c:pt idx="319">
                  <c:v>3384.4592299999999</c:v>
                </c:pt>
                <c:pt idx="320">
                  <c:v>3382.5307600000001</c:v>
                </c:pt>
                <c:pt idx="321">
                  <c:v>3380.6022899999998</c:v>
                </c:pt>
                <c:pt idx="322">
                  <c:v>3378.6738300000002</c:v>
                </c:pt>
                <c:pt idx="323">
                  <c:v>3376.7453599999999</c:v>
                </c:pt>
                <c:pt idx="324">
                  <c:v>3374.8168900000001</c:v>
                </c:pt>
                <c:pt idx="325">
                  <c:v>3372.88843</c:v>
                </c:pt>
                <c:pt idx="326">
                  <c:v>3370.9599600000001</c:v>
                </c:pt>
                <c:pt idx="327">
                  <c:v>3369.0314899999998</c:v>
                </c:pt>
                <c:pt idx="328">
                  <c:v>3367.1030300000002</c:v>
                </c:pt>
                <c:pt idx="329">
                  <c:v>3365.1745599999999</c:v>
                </c:pt>
                <c:pt idx="330">
                  <c:v>3363.2460900000001</c:v>
                </c:pt>
                <c:pt idx="331">
                  <c:v>3361.31763</c:v>
                </c:pt>
                <c:pt idx="332">
                  <c:v>3359.3891600000002</c:v>
                </c:pt>
                <c:pt idx="333">
                  <c:v>3357.4606899999999</c:v>
                </c:pt>
                <c:pt idx="334">
                  <c:v>3355.5322299999998</c:v>
                </c:pt>
                <c:pt idx="335">
                  <c:v>3353.60376</c:v>
                </c:pt>
                <c:pt idx="336">
                  <c:v>3351.6752900000001</c:v>
                </c:pt>
                <c:pt idx="337">
                  <c:v>3349.74683</c:v>
                </c:pt>
                <c:pt idx="338">
                  <c:v>3347.8183600000002</c:v>
                </c:pt>
                <c:pt idx="339">
                  <c:v>3345.8898899999999</c:v>
                </c:pt>
                <c:pt idx="340">
                  <c:v>3343.9614299999998</c:v>
                </c:pt>
                <c:pt idx="341">
                  <c:v>3342.03296</c:v>
                </c:pt>
                <c:pt idx="342">
                  <c:v>3340.1044900000002</c:v>
                </c:pt>
                <c:pt idx="343">
                  <c:v>3338.1760300000001</c:v>
                </c:pt>
                <c:pt idx="344">
                  <c:v>3336.2475599999998</c:v>
                </c:pt>
                <c:pt idx="345">
                  <c:v>3334.31909</c:v>
                </c:pt>
                <c:pt idx="346">
                  <c:v>3332.3906299999999</c:v>
                </c:pt>
                <c:pt idx="347">
                  <c:v>3330.46216</c:v>
                </c:pt>
                <c:pt idx="348">
                  <c:v>3328.5336900000002</c:v>
                </c:pt>
                <c:pt idx="349">
                  <c:v>3326.6052199999999</c:v>
                </c:pt>
                <c:pt idx="350">
                  <c:v>3324.6767599999998</c:v>
                </c:pt>
                <c:pt idx="351">
                  <c:v>3322.74829</c:v>
                </c:pt>
                <c:pt idx="352">
                  <c:v>3320.8198200000002</c:v>
                </c:pt>
                <c:pt idx="353">
                  <c:v>3318.8913600000001</c:v>
                </c:pt>
                <c:pt idx="354">
                  <c:v>3316.9628899999998</c:v>
                </c:pt>
                <c:pt idx="355">
                  <c:v>3315.03442</c:v>
                </c:pt>
                <c:pt idx="356">
                  <c:v>3313.1059599999999</c:v>
                </c:pt>
                <c:pt idx="357">
                  <c:v>3311.17749</c:v>
                </c:pt>
                <c:pt idx="358">
                  <c:v>3309.2490200000002</c:v>
                </c:pt>
                <c:pt idx="359">
                  <c:v>3307.3205600000001</c:v>
                </c:pt>
                <c:pt idx="360">
                  <c:v>3305.3920899999998</c:v>
                </c:pt>
                <c:pt idx="361">
                  <c:v>3303.46362</c:v>
                </c:pt>
                <c:pt idx="362">
                  <c:v>3301.5351599999999</c:v>
                </c:pt>
                <c:pt idx="363">
                  <c:v>3299.6066900000001</c:v>
                </c:pt>
                <c:pt idx="364">
                  <c:v>3297.6782199999998</c:v>
                </c:pt>
                <c:pt idx="365">
                  <c:v>3295.7497600000002</c:v>
                </c:pt>
                <c:pt idx="366">
                  <c:v>3293.8212899999999</c:v>
                </c:pt>
                <c:pt idx="367">
                  <c:v>3291.89282</c:v>
                </c:pt>
                <c:pt idx="368">
                  <c:v>3289.9643599999999</c:v>
                </c:pt>
                <c:pt idx="369">
                  <c:v>3288.0358900000001</c:v>
                </c:pt>
                <c:pt idx="370">
                  <c:v>3286.1074199999998</c:v>
                </c:pt>
                <c:pt idx="371">
                  <c:v>3284.1789600000002</c:v>
                </c:pt>
                <c:pt idx="372">
                  <c:v>3282.2504899999999</c:v>
                </c:pt>
                <c:pt idx="373">
                  <c:v>3280.3220200000001</c:v>
                </c:pt>
                <c:pt idx="374">
                  <c:v>3278.3935499999998</c:v>
                </c:pt>
                <c:pt idx="375">
                  <c:v>3276.4650900000001</c:v>
                </c:pt>
                <c:pt idx="376">
                  <c:v>3274.5366199999999</c:v>
                </c:pt>
                <c:pt idx="377">
                  <c:v>3272.60815</c:v>
                </c:pt>
                <c:pt idx="378">
                  <c:v>3270.6796899999999</c:v>
                </c:pt>
                <c:pt idx="379">
                  <c:v>3268.7512200000001</c:v>
                </c:pt>
                <c:pt idx="380">
                  <c:v>3266.8227499999998</c:v>
                </c:pt>
                <c:pt idx="381">
                  <c:v>3264.8942900000002</c:v>
                </c:pt>
                <c:pt idx="382">
                  <c:v>3262.9658199999999</c:v>
                </c:pt>
                <c:pt idx="383">
                  <c:v>3261.0373500000001</c:v>
                </c:pt>
                <c:pt idx="384">
                  <c:v>3259.10889</c:v>
                </c:pt>
                <c:pt idx="385">
                  <c:v>3257.1804200000001</c:v>
                </c:pt>
                <c:pt idx="386">
                  <c:v>3255.2519499999999</c:v>
                </c:pt>
                <c:pt idx="387">
                  <c:v>3253.3234900000002</c:v>
                </c:pt>
                <c:pt idx="388">
                  <c:v>3251.3950199999999</c:v>
                </c:pt>
                <c:pt idx="389">
                  <c:v>3249.4665500000001</c:v>
                </c:pt>
                <c:pt idx="390">
                  <c:v>3247.53809</c:v>
                </c:pt>
                <c:pt idx="391">
                  <c:v>3245.6096200000002</c:v>
                </c:pt>
                <c:pt idx="392">
                  <c:v>3243.6811499999999</c:v>
                </c:pt>
                <c:pt idx="393">
                  <c:v>3241.7526899999998</c:v>
                </c:pt>
                <c:pt idx="394">
                  <c:v>3239.82422</c:v>
                </c:pt>
                <c:pt idx="395">
                  <c:v>3237.8957500000001</c:v>
                </c:pt>
                <c:pt idx="396">
                  <c:v>3235.96729</c:v>
                </c:pt>
                <c:pt idx="397">
                  <c:v>3234.0388200000002</c:v>
                </c:pt>
                <c:pt idx="398">
                  <c:v>3232.1103499999999</c:v>
                </c:pt>
                <c:pt idx="399">
                  <c:v>3230.1818800000001</c:v>
                </c:pt>
                <c:pt idx="400">
                  <c:v>3228.25342</c:v>
                </c:pt>
                <c:pt idx="401">
                  <c:v>3226.3249500000002</c:v>
                </c:pt>
                <c:pt idx="402">
                  <c:v>3224.3964799999999</c:v>
                </c:pt>
                <c:pt idx="403">
                  <c:v>3222.4680199999998</c:v>
                </c:pt>
                <c:pt idx="404">
                  <c:v>3220.53955</c:v>
                </c:pt>
                <c:pt idx="405">
                  <c:v>3218.6110800000001</c:v>
                </c:pt>
                <c:pt idx="406">
                  <c:v>3216.68262</c:v>
                </c:pt>
                <c:pt idx="407">
                  <c:v>3214.7541500000002</c:v>
                </c:pt>
                <c:pt idx="408">
                  <c:v>3212.8256799999999</c:v>
                </c:pt>
                <c:pt idx="409">
                  <c:v>3210.8972199999998</c:v>
                </c:pt>
                <c:pt idx="410">
                  <c:v>3208.96875</c:v>
                </c:pt>
                <c:pt idx="411">
                  <c:v>3207.0402800000002</c:v>
                </c:pt>
                <c:pt idx="412">
                  <c:v>3205.1118200000001</c:v>
                </c:pt>
                <c:pt idx="413">
                  <c:v>3203.1833499999998</c:v>
                </c:pt>
                <c:pt idx="414">
                  <c:v>3201.25488</c:v>
                </c:pt>
                <c:pt idx="415">
                  <c:v>3199.3264199999999</c:v>
                </c:pt>
                <c:pt idx="416">
                  <c:v>3197.39795</c:v>
                </c:pt>
                <c:pt idx="417">
                  <c:v>3195.4694800000002</c:v>
                </c:pt>
                <c:pt idx="418">
                  <c:v>3193.5410200000001</c:v>
                </c:pt>
                <c:pt idx="419">
                  <c:v>3191.6125499999998</c:v>
                </c:pt>
                <c:pt idx="420">
                  <c:v>3189.68408</c:v>
                </c:pt>
                <c:pt idx="421">
                  <c:v>3187.7556199999999</c:v>
                </c:pt>
                <c:pt idx="422">
                  <c:v>3185.8271500000001</c:v>
                </c:pt>
                <c:pt idx="423">
                  <c:v>3183.8986799999998</c:v>
                </c:pt>
                <c:pt idx="424">
                  <c:v>3181.97021</c:v>
                </c:pt>
                <c:pt idx="425">
                  <c:v>3180.0417499999999</c:v>
                </c:pt>
                <c:pt idx="426">
                  <c:v>3178.11328</c:v>
                </c:pt>
                <c:pt idx="427">
                  <c:v>3176.1848100000002</c:v>
                </c:pt>
                <c:pt idx="428">
                  <c:v>3174.2563500000001</c:v>
                </c:pt>
                <c:pt idx="429">
                  <c:v>3172.3278799999998</c:v>
                </c:pt>
                <c:pt idx="430">
                  <c:v>3170.39941</c:v>
                </c:pt>
                <c:pt idx="431">
                  <c:v>3168.4709499999999</c:v>
                </c:pt>
                <c:pt idx="432">
                  <c:v>3166.5424800000001</c:v>
                </c:pt>
                <c:pt idx="433">
                  <c:v>3164.6140099999998</c:v>
                </c:pt>
                <c:pt idx="434">
                  <c:v>3162.6855500000001</c:v>
                </c:pt>
                <c:pt idx="435">
                  <c:v>3160.7570799999999</c:v>
                </c:pt>
                <c:pt idx="436">
                  <c:v>3158.82861</c:v>
                </c:pt>
                <c:pt idx="437">
                  <c:v>3156.9001499999999</c:v>
                </c:pt>
                <c:pt idx="438">
                  <c:v>3154.9716800000001</c:v>
                </c:pt>
                <c:pt idx="439">
                  <c:v>3153.0432099999998</c:v>
                </c:pt>
                <c:pt idx="440">
                  <c:v>3151.1147500000002</c:v>
                </c:pt>
                <c:pt idx="441">
                  <c:v>3149.1862799999999</c:v>
                </c:pt>
                <c:pt idx="442">
                  <c:v>3147.2578100000001</c:v>
                </c:pt>
                <c:pt idx="443">
                  <c:v>3145.32935</c:v>
                </c:pt>
                <c:pt idx="444">
                  <c:v>3143.4008800000001</c:v>
                </c:pt>
                <c:pt idx="445">
                  <c:v>3141.4724099999999</c:v>
                </c:pt>
                <c:pt idx="446">
                  <c:v>3139.5439500000002</c:v>
                </c:pt>
                <c:pt idx="447">
                  <c:v>3137.6154799999999</c:v>
                </c:pt>
                <c:pt idx="448">
                  <c:v>3135.6870100000001</c:v>
                </c:pt>
                <c:pt idx="449">
                  <c:v>3133.7585399999998</c:v>
                </c:pt>
                <c:pt idx="450">
                  <c:v>3131.8300800000002</c:v>
                </c:pt>
                <c:pt idx="451">
                  <c:v>3129.9016099999999</c:v>
                </c:pt>
                <c:pt idx="452">
                  <c:v>3127.9731400000001</c:v>
                </c:pt>
                <c:pt idx="453">
                  <c:v>3126.04468</c:v>
                </c:pt>
                <c:pt idx="454">
                  <c:v>3124.1162100000001</c:v>
                </c:pt>
                <c:pt idx="455">
                  <c:v>3122.1877399999998</c:v>
                </c:pt>
                <c:pt idx="456">
                  <c:v>3120.2592800000002</c:v>
                </c:pt>
                <c:pt idx="457">
                  <c:v>3118.3308099999999</c:v>
                </c:pt>
                <c:pt idx="458">
                  <c:v>3116.4023400000001</c:v>
                </c:pt>
                <c:pt idx="459">
                  <c:v>3114.47388</c:v>
                </c:pt>
                <c:pt idx="460">
                  <c:v>3112.5454100000002</c:v>
                </c:pt>
                <c:pt idx="461">
                  <c:v>3110.6169399999999</c:v>
                </c:pt>
                <c:pt idx="462">
                  <c:v>3108.6884799999998</c:v>
                </c:pt>
                <c:pt idx="463">
                  <c:v>3106.76001</c:v>
                </c:pt>
                <c:pt idx="464">
                  <c:v>3104.8315400000001</c:v>
                </c:pt>
                <c:pt idx="465">
                  <c:v>3102.90308</c:v>
                </c:pt>
                <c:pt idx="466">
                  <c:v>3100.9746100000002</c:v>
                </c:pt>
                <c:pt idx="467">
                  <c:v>3099.0461399999999</c:v>
                </c:pt>
                <c:pt idx="468">
                  <c:v>3097.1176799999998</c:v>
                </c:pt>
                <c:pt idx="469">
                  <c:v>3095.18921</c:v>
                </c:pt>
                <c:pt idx="470">
                  <c:v>3093.2607400000002</c:v>
                </c:pt>
                <c:pt idx="471">
                  <c:v>3091.3322800000001</c:v>
                </c:pt>
                <c:pt idx="472">
                  <c:v>3089.4038099999998</c:v>
                </c:pt>
                <c:pt idx="473">
                  <c:v>3087.47534</c:v>
                </c:pt>
                <c:pt idx="474">
                  <c:v>3085.5468799999999</c:v>
                </c:pt>
                <c:pt idx="475">
                  <c:v>3083.61841</c:v>
                </c:pt>
                <c:pt idx="476">
                  <c:v>3081.6899400000002</c:v>
                </c:pt>
                <c:pt idx="477">
                  <c:v>3079.7614699999999</c:v>
                </c:pt>
                <c:pt idx="478">
                  <c:v>3077.8330099999998</c:v>
                </c:pt>
                <c:pt idx="479">
                  <c:v>3075.90454</c:v>
                </c:pt>
                <c:pt idx="480">
                  <c:v>3073.9760700000002</c:v>
                </c:pt>
                <c:pt idx="481">
                  <c:v>3072.0476100000001</c:v>
                </c:pt>
                <c:pt idx="482">
                  <c:v>3070.1191399999998</c:v>
                </c:pt>
                <c:pt idx="483">
                  <c:v>3068.19067</c:v>
                </c:pt>
                <c:pt idx="484">
                  <c:v>3066.2622099999999</c:v>
                </c:pt>
                <c:pt idx="485">
                  <c:v>3064.33374</c:v>
                </c:pt>
                <c:pt idx="486">
                  <c:v>3062.4052700000002</c:v>
                </c:pt>
                <c:pt idx="487">
                  <c:v>3060.4768100000001</c:v>
                </c:pt>
                <c:pt idx="488">
                  <c:v>3058.5483399999998</c:v>
                </c:pt>
                <c:pt idx="489">
                  <c:v>3056.61987</c:v>
                </c:pt>
                <c:pt idx="490">
                  <c:v>3054.6914099999999</c:v>
                </c:pt>
                <c:pt idx="491">
                  <c:v>3052.7629400000001</c:v>
                </c:pt>
                <c:pt idx="492">
                  <c:v>3050.8344699999998</c:v>
                </c:pt>
                <c:pt idx="493">
                  <c:v>3048.9060100000002</c:v>
                </c:pt>
                <c:pt idx="494">
                  <c:v>3046.9775399999999</c:v>
                </c:pt>
                <c:pt idx="495">
                  <c:v>3045.04907</c:v>
                </c:pt>
                <c:pt idx="496">
                  <c:v>3043.1206099999999</c:v>
                </c:pt>
                <c:pt idx="497">
                  <c:v>3041.1921400000001</c:v>
                </c:pt>
                <c:pt idx="498">
                  <c:v>3039.2636699999998</c:v>
                </c:pt>
                <c:pt idx="499">
                  <c:v>3037.3352100000002</c:v>
                </c:pt>
                <c:pt idx="500">
                  <c:v>3035.4067399999999</c:v>
                </c:pt>
                <c:pt idx="501">
                  <c:v>3033.4782700000001</c:v>
                </c:pt>
                <c:pt idx="502">
                  <c:v>3031.5497999999998</c:v>
                </c:pt>
                <c:pt idx="503">
                  <c:v>3029.6213400000001</c:v>
                </c:pt>
                <c:pt idx="504">
                  <c:v>3027.6928699999999</c:v>
                </c:pt>
                <c:pt idx="505">
                  <c:v>3025.7644</c:v>
                </c:pt>
                <c:pt idx="506">
                  <c:v>3023.8359399999999</c:v>
                </c:pt>
                <c:pt idx="507">
                  <c:v>3021.9074700000001</c:v>
                </c:pt>
                <c:pt idx="508">
                  <c:v>3019.9789999999998</c:v>
                </c:pt>
                <c:pt idx="509">
                  <c:v>3018.0505400000002</c:v>
                </c:pt>
                <c:pt idx="510">
                  <c:v>3016.1220699999999</c:v>
                </c:pt>
                <c:pt idx="511">
                  <c:v>3014.1936000000001</c:v>
                </c:pt>
                <c:pt idx="512">
                  <c:v>3012.26514</c:v>
                </c:pt>
                <c:pt idx="513">
                  <c:v>3010.3366700000001</c:v>
                </c:pt>
                <c:pt idx="514">
                  <c:v>3008.4081999999999</c:v>
                </c:pt>
                <c:pt idx="515">
                  <c:v>3006.4797400000002</c:v>
                </c:pt>
                <c:pt idx="516">
                  <c:v>3004.5512699999999</c:v>
                </c:pt>
                <c:pt idx="517">
                  <c:v>3002.6228000000001</c:v>
                </c:pt>
                <c:pt idx="518">
                  <c:v>3000.69434</c:v>
                </c:pt>
                <c:pt idx="519">
                  <c:v>2998.7658700000002</c:v>
                </c:pt>
                <c:pt idx="520">
                  <c:v>2996.8373999999999</c:v>
                </c:pt>
                <c:pt idx="521">
                  <c:v>2994.9089399999998</c:v>
                </c:pt>
                <c:pt idx="522">
                  <c:v>2992.98047</c:v>
                </c:pt>
                <c:pt idx="523">
                  <c:v>2991.0520000000001</c:v>
                </c:pt>
                <c:pt idx="524">
                  <c:v>2989.12354</c:v>
                </c:pt>
                <c:pt idx="525">
                  <c:v>2987.1950700000002</c:v>
                </c:pt>
                <c:pt idx="526">
                  <c:v>2985.2665999999999</c:v>
                </c:pt>
                <c:pt idx="527">
                  <c:v>2983.3381300000001</c:v>
                </c:pt>
                <c:pt idx="528">
                  <c:v>2981.40967</c:v>
                </c:pt>
                <c:pt idx="529">
                  <c:v>2979.4812000000002</c:v>
                </c:pt>
                <c:pt idx="530">
                  <c:v>2977.5527299999999</c:v>
                </c:pt>
                <c:pt idx="531">
                  <c:v>2975.6242699999998</c:v>
                </c:pt>
                <c:pt idx="532">
                  <c:v>2973.6958</c:v>
                </c:pt>
                <c:pt idx="533">
                  <c:v>2971.7673300000001</c:v>
                </c:pt>
                <c:pt idx="534">
                  <c:v>2969.83887</c:v>
                </c:pt>
                <c:pt idx="535">
                  <c:v>2967.9104000000002</c:v>
                </c:pt>
                <c:pt idx="536">
                  <c:v>2965.9819299999999</c:v>
                </c:pt>
                <c:pt idx="537">
                  <c:v>2964.0534699999998</c:v>
                </c:pt>
                <c:pt idx="538">
                  <c:v>2962.125</c:v>
                </c:pt>
                <c:pt idx="539">
                  <c:v>2960.1965300000002</c:v>
                </c:pt>
                <c:pt idx="540">
                  <c:v>2958.2680700000001</c:v>
                </c:pt>
                <c:pt idx="541">
                  <c:v>2956.3395999999998</c:v>
                </c:pt>
                <c:pt idx="542">
                  <c:v>2954.41113</c:v>
                </c:pt>
                <c:pt idx="543">
                  <c:v>2952.4826699999999</c:v>
                </c:pt>
                <c:pt idx="544">
                  <c:v>2950.5542</c:v>
                </c:pt>
                <c:pt idx="545">
                  <c:v>2948.6257300000002</c:v>
                </c:pt>
                <c:pt idx="546">
                  <c:v>2946.6972700000001</c:v>
                </c:pt>
                <c:pt idx="547">
                  <c:v>2944.7687999999998</c:v>
                </c:pt>
                <c:pt idx="548">
                  <c:v>2942.84033</c:v>
                </c:pt>
                <c:pt idx="549">
                  <c:v>2940.9118699999999</c:v>
                </c:pt>
                <c:pt idx="550">
                  <c:v>2938.9834000000001</c:v>
                </c:pt>
                <c:pt idx="551">
                  <c:v>2937.0549299999998</c:v>
                </c:pt>
                <c:pt idx="552">
                  <c:v>2935.12646</c:v>
                </c:pt>
                <c:pt idx="553">
                  <c:v>2933.1979999999999</c:v>
                </c:pt>
                <c:pt idx="554">
                  <c:v>2931.26953</c:v>
                </c:pt>
                <c:pt idx="555">
                  <c:v>2929.3410600000002</c:v>
                </c:pt>
                <c:pt idx="556">
                  <c:v>2927.4126000000001</c:v>
                </c:pt>
                <c:pt idx="557">
                  <c:v>2925.4841299999998</c:v>
                </c:pt>
                <c:pt idx="558">
                  <c:v>2923.55566</c:v>
                </c:pt>
                <c:pt idx="559">
                  <c:v>2921.6271999999999</c:v>
                </c:pt>
                <c:pt idx="560">
                  <c:v>2919.6987300000001</c:v>
                </c:pt>
                <c:pt idx="561">
                  <c:v>2917.7702599999998</c:v>
                </c:pt>
                <c:pt idx="562">
                  <c:v>2915.8418000000001</c:v>
                </c:pt>
                <c:pt idx="563">
                  <c:v>2913.9133299999999</c:v>
                </c:pt>
                <c:pt idx="564">
                  <c:v>2911.98486</c:v>
                </c:pt>
                <c:pt idx="565">
                  <c:v>2910.0563999999999</c:v>
                </c:pt>
                <c:pt idx="566">
                  <c:v>2908.1279300000001</c:v>
                </c:pt>
                <c:pt idx="567">
                  <c:v>2906.1994599999998</c:v>
                </c:pt>
                <c:pt idx="568">
                  <c:v>2904.2710000000002</c:v>
                </c:pt>
                <c:pt idx="569">
                  <c:v>2902.3425299999999</c:v>
                </c:pt>
                <c:pt idx="570">
                  <c:v>2900.4140600000001</c:v>
                </c:pt>
                <c:pt idx="571">
                  <c:v>2898.4856</c:v>
                </c:pt>
                <c:pt idx="572">
                  <c:v>2896.5571300000001</c:v>
                </c:pt>
                <c:pt idx="573">
                  <c:v>2894.6286599999999</c:v>
                </c:pt>
                <c:pt idx="574">
                  <c:v>2892.7002000000002</c:v>
                </c:pt>
                <c:pt idx="575">
                  <c:v>2890.7717299999999</c:v>
                </c:pt>
                <c:pt idx="576">
                  <c:v>2888.8432600000001</c:v>
                </c:pt>
                <c:pt idx="577">
                  <c:v>2886.9147899999998</c:v>
                </c:pt>
                <c:pt idx="578">
                  <c:v>2884.9863300000002</c:v>
                </c:pt>
                <c:pt idx="579">
                  <c:v>2883.0578599999999</c:v>
                </c:pt>
                <c:pt idx="580">
                  <c:v>2881.1293900000001</c:v>
                </c:pt>
                <c:pt idx="581">
                  <c:v>2879.20093</c:v>
                </c:pt>
                <c:pt idx="582">
                  <c:v>2877.2724600000001</c:v>
                </c:pt>
                <c:pt idx="583">
                  <c:v>2875.3439899999998</c:v>
                </c:pt>
                <c:pt idx="584">
                  <c:v>2873.4155300000002</c:v>
                </c:pt>
                <c:pt idx="585">
                  <c:v>2871.4870599999999</c:v>
                </c:pt>
                <c:pt idx="586">
                  <c:v>2869.5585900000001</c:v>
                </c:pt>
                <c:pt idx="587">
                  <c:v>2867.63013</c:v>
                </c:pt>
                <c:pt idx="588">
                  <c:v>2865.7016600000002</c:v>
                </c:pt>
                <c:pt idx="589">
                  <c:v>2863.7731899999999</c:v>
                </c:pt>
                <c:pt idx="590">
                  <c:v>2861.8447299999998</c:v>
                </c:pt>
                <c:pt idx="591">
                  <c:v>2859.91626</c:v>
                </c:pt>
                <c:pt idx="592">
                  <c:v>2857.9877900000001</c:v>
                </c:pt>
                <c:pt idx="593">
                  <c:v>2856.05933</c:v>
                </c:pt>
                <c:pt idx="594">
                  <c:v>2854.1308600000002</c:v>
                </c:pt>
                <c:pt idx="595">
                  <c:v>2852.2023899999999</c:v>
                </c:pt>
                <c:pt idx="596">
                  <c:v>2850.2739299999998</c:v>
                </c:pt>
                <c:pt idx="597">
                  <c:v>2848.34546</c:v>
                </c:pt>
                <c:pt idx="598">
                  <c:v>2846.4169900000002</c:v>
                </c:pt>
                <c:pt idx="599">
                  <c:v>2844.4885300000001</c:v>
                </c:pt>
                <c:pt idx="600">
                  <c:v>2842.5600599999998</c:v>
                </c:pt>
                <c:pt idx="601">
                  <c:v>2840.63159</c:v>
                </c:pt>
                <c:pt idx="602">
                  <c:v>2838.7031299999999</c:v>
                </c:pt>
                <c:pt idx="603">
                  <c:v>2836.77466</c:v>
                </c:pt>
                <c:pt idx="604">
                  <c:v>2834.8461900000002</c:v>
                </c:pt>
                <c:pt idx="605">
                  <c:v>2832.9177199999999</c:v>
                </c:pt>
                <c:pt idx="606">
                  <c:v>2830.9892599999998</c:v>
                </c:pt>
                <c:pt idx="607">
                  <c:v>2829.06079</c:v>
                </c:pt>
                <c:pt idx="608">
                  <c:v>2827.1323200000002</c:v>
                </c:pt>
                <c:pt idx="609">
                  <c:v>2825.2038600000001</c:v>
                </c:pt>
                <c:pt idx="610">
                  <c:v>2823.2753899999998</c:v>
                </c:pt>
                <c:pt idx="611">
                  <c:v>2821.34692</c:v>
                </c:pt>
                <c:pt idx="612">
                  <c:v>2819.4184599999999</c:v>
                </c:pt>
                <c:pt idx="613">
                  <c:v>2817.48999</c:v>
                </c:pt>
                <c:pt idx="614">
                  <c:v>2815.5615200000002</c:v>
                </c:pt>
                <c:pt idx="615">
                  <c:v>2813.6330600000001</c:v>
                </c:pt>
                <c:pt idx="616">
                  <c:v>2811.7045899999998</c:v>
                </c:pt>
                <c:pt idx="617">
                  <c:v>2809.77612</c:v>
                </c:pt>
                <c:pt idx="618">
                  <c:v>2807.8476599999999</c:v>
                </c:pt>
                <c:pt idx="619">
                  <c:v>2805.9191900000001</c:v>
                </c:pt>
                <c:pt idx="620">
                  <c:v>2803.9907199999998</c:v>
                </c:pt>
                <c:pt idx="621">
                  <c:v>2802.0622600000002</c:v>
                </c:pt>
                <c:pt idx="622">
                  <c:v>2800.1337899999999</c:v>
                </c:pt>
                <c:pt idx="623">
                  <c:v>2798.20532</c:v>
                </c:pt>
                <c:pt idx="624">
                  <c:v>2796.2768599999999</c:v>
                </c:pt>
                <c:pt idx="625">
                  <c:v>2794.3483900000001</c:v>
                </c:pt>
                <c:pt idx="626">
                  <c:v>2792.4199199999998</c:v>
                </c:pt>
                <c:pt idx="627">
                  <c:v>2790.4914600000002</c:v>
                </c:pt>
                <c:pt idx="628">
                  <c:v>2788.5629899999999</c:v>
                </c:pt>
                <c:pt idx="629">
                  <c:v>2786.6345200000001</c:v>
                </c:pt>
                <c:pt idx="630">
                  <c:v>2784.7060499999998</c:v>
                </c:pt>
                <c:pt idx="631">
                  <c:v>2782.7775900000001</c:v>
                </c:pt>
                <c:pt idx="632">
                  <c:v>2780.8491199999999</c:v>
                </c:pt>
                <c:pt idx="633">
                  <c:v>2778.92065</c:v>
                </c:pt>
                <c:pt idx="634">
                  <c:v>2776.9921899999999</c:v>
                </c:pt>
                <c:pt idx="635">
                  <c:v>2775.0637200000001</c:v>
                </c:pt>
                <c:pt idx="636">
                  <c:v>2773.1352499999998</c:v>
                </c:pt>
                <c:pt idx="637">
                  <c:v>2771.2067900000002</c:v>
                </c:pt>
                <c:pt idx="638">
                  <c:v>2769.2783199999999</c:v>
                </c:pt>
                <c:pt idx="639">
                  <c:v>2767.3498500000001</c:v>
                </c:pt>
                <c:pt idx="640">
                  <c:v>2765.42139</c:v>
                </c:pt>
                <c:pt idx="641">
                  <c:v>2763.4929200000001</c:v>
                </c:pt>
                <c:pt idx="642">
                  <c:v>2761.5644499999999</c:v>
                </c:pt>
                <c:pt idx="643">
                  <c:v>2759.6359900000002</c:v>
                </c:pt>
                <c:pt idx="644">
                  <c:v>2757.7075199999999</c:v>
                </c:pt>
                <c:pt idx="645">
                  <c:v>2755.7790500000001</c:v>
                </c:pt>
                <c:pt idx="646">
                  <c:v>2753.85059</c:v>
                </c:pt>
                <c:pt idx="647">
                  <c:v>2751.9221200000002</c:v>
                </c:pt>
                <c:pt idx="648">
                  <c:v>2749.9936499999999</c:v>
                </c:pt>
                <c:pt idx="649">
                  <c:v>2748.0651899999998</c:v>
                </c:pt>
                <c:pt idx="650">
                  <c:v>2746.13672</c:v>
                </c:pt>
                <c:pt idx="651">
                  <c:v>2744.2082500000001</c:v>
                </c:pt>
                <c:pt idx="652">
                  <c:v>2742.27979</c:v>
                </c:pt>
                <c:pt idx="653">
                  <c:v>2740.3513200000002</c:v>
                </c:pt>
                <c:pt idx="654">
                  <c:v>2738.4228499999999</c:v>
                </c:pt>
                <c:pt idx="655">
                  <c:v>2736.4943800000001</c:v>
                </c:pt>
                <c:pt idx="656">
                  <c:v>2734.56592</c:v>
                </c:pt>
                <c:pt idx="657">
                  <c:v>2732.6374500000002</c:v>
                </c:pt>
                <c:pt idx="658">
                  <c:v>2730.7089799999999</c:v>
                </c:pt>
                <c:pt idx="659">
                  <c:v>2728.7805199999998</c:v>
                </c:pt>
                <c:pt idx="660">
                  <c:v>2726.85205</c:v>
                </c:pt>
                <c:pt idx="661">
                  <c:v>2724.9235800000001</c:v>
                </c:pt>
                <c:pt idx="662">
                  <c:v>2722.99512</c:v>
                </c:pt>
                <c:pt idx="663">
                  <c:v>2721.0666500000002</c:v>
                </c:pt>
                <c:pt idx="664">
                  <c:v>2719.1381799999999</c:v>
                </c:pt>
                <c:pt idx="665">
                  <c:v>2717.2097199999998</c:v>
                </c:pt>
                <c:pt idx="666">
                  <c:v>2715.28125</c:v>
                </c:pt>
                <c:pt idx="667">
                  <c:v>2713.3527800000002</c:v>
                </c:pt>
                <c:pt idx="668">
                  <c:v>2711.4243200000001</c:v>
                </c:pt>
                <c:pt idx="669">
                  <c:v>2709.4958499999998</c:v>
                </c:pt>
                <c:pt idx="670">
                  <c:v>2707.56738</c:v>
                </c:pt>
                <c:pt idx="671">
                  <c:v>2705.6389199999999</c:v>
                </c:pt>
                <c:pt idx="672">
                  <c:v>2703.71045</c:v>
                </c:pt>
                <c:pt idx="673">
                  <c:v>2701.7819800000002</c:v>
                </c:pt>
                <c:pt idx="674">
                  <c:v>2699.8535200000001</c:v>
                </c:pt>
                <c:pt idx="675">
                  <c:v>2697.9250499999998</c:v>
                </c:pt>
                <c:pt idx="676">
                  <c:v>2695.99658</c:v>
                </c:pt>
                <c:pt idx="677">
                  <c:v>2694.0681199999999</c:v>
                </c:pt>
                <c:pt idx="678">
                  <c:v>2692.1396500000001</c:v>
                </c:pt>
                <c:pt idx="679">
                  <c:v>2690.2111799999998</c:v>
                </c:pt>
                <c:pt idx="680">
                  <c:v>2688.28271</c:v>
                </c:pt>
                <c:pt idx="681">
                  <c:v>2686.3542499999999</c:v>
                </c:pt>
                <c:pt idx="682">
                  <c:v>2684.42578</c:v>
                </c:pt>
                <c:pt idx="683">
                  <c:v>2682.4973100000002</c:v>
                </c:pt>
                <c:pt idx="684">
                  <c:v>2680.5688500000001</c:v>
                </c:pt>
                <c:pt idx="685">
                  <c:v>2678.6403799999998</c:v>
                </c:pt>
                <c:pt idx="686">
                  <c:v>2676.71191</c:v>
                </c:pt>
                <c:pt idx="687">
                  <c:v>2674.7834499999999</c:v>
                </c:pt>
                <c:pt idx="688">
                  <c:v>2672.8549800000001</c:v>
                </c:pt>
                <c:pt idx="689">
                  <c:v>2670.9265099999998</c:v>
                </c:pt>
                <c:pt idx="690">
                  <c:v>2668.9980500000001</c:v>
                </c:pt>
                <c:pt idx="691">
                  <c:v>2667.0695799999999</c:v>
                </c:pt>
                <c:pt idx="692">
                  <c:v>2665.14111</c:v>
                </c:pt>
                <c:pt idx="693">
                  <c:v>2663.2126499999999</c:v>
                </c:pt>
                <c:pt idx="694">
                  <c:v>2661.2841800000001</c:v>
                </c:pt>
                <c:pt idx="695">
                  <c:v>2659.3557099999998</c:v>
                </c:pt>
                <c:pt idx="696">
                  <c:v>2657.4272500000002</c:v>
                </c:pt>
                <c:pt idx="697">
                  <c:v>2655.4987799999999</c:v>
                </c:pt>
                <c:pt idx="698">
                  <c:v>2653.5703100000001</c:v>
                </c:pt>
                <c:pt idx="699">
                  <c:v>2651.64185</c:v>
                </c:pt>
                <c:pt idx="700">
                  <c:v>2649.7133800000001</c:v>
                </c:pt>
                <c:pt idx="701">
                  <c:v>2647.7849099999999</c:v>
                </c:pt>
                <c:pt idx="702">
                  <c:v>2645.8564500000002</c:v>
                </c:pt>
                <c:pt idx="703">
                  <c:v>2643.9279799999999</c:v>
                </c:pt>
                <c:pt idx="704">
                  <c:v>2641.9995100000001</c:v>
                </c:pt>
                <c:pt idx="705">
                  <c:v>2640.0710399999998</c:v>
                </c:pt>
                <c:pt idx="706">
                  <c:v>2638.1425800000002</c:v>
                </c:pt>
                <c:pt idx="707">
                  <c:v>2636.2141099999999</c:v>
                </c:pt>
                <c:pt idx="708">
                  <c:v>2634.2856400000001</c:v>
                </c:pt>
                <c:pt idx="709">
                  <c:v>2632.35718</c:v>
                </c:pt>
                <c:pt idx="710">
                  <c:v>2630.4287100000001</c:v>
                </c:pt>
                <c:pt idx="711">
                  <c:v>2628.5002399999998</c:v>
                </c:pt>
                <c:pt idx="712">
                  <c:v>2626.5717800000002</c:v>
                </c:pt>
                <c:pt idx="713">
                  <c:v>2624.6433099999999</c:v>
                </c:pt>
                <c:pt idx="714">
                  <c:v>2622.7148400000001</c:v>
                </c:pt>
                <c:pt idx="715">
                  <c:v>2620.78638</c:v>
                </c:pt>
                <c:pt idx="716">
                  <c:v>2618.8579100000002</c:v>
                </c:pt>
                <c:pt idx="717">
                  <c:v>2616.9294399999999</c:v>
                </c:pt>
                <c:pt idx="718">
                  <c:v>2615.0009799999998</c:v>
                </c:pt>
                <c:pt idx="719">
                  <c:v>2613.07251</c:v>
                </c:pt>
                <c:pt idx="720">
                  <c:v>2611.1440400000001</c:v>
                </c:pt>
                <c:pt idx="721">
                  <c:v>2609.21558</c:v>
                </c:pt>
                <c:pt idx="722">
                  <c:v>2607.2871100000002</c:v>
                </c:pt>
                <c:pt idx="723">
                  <c:v>2605.3586399999999</c:v>
                </c:pt>
                <c:pt idx="724">
                  <c:v>2603.4301799999998</c:v>
                </c:pt>
                <c:pt idx="725">
                  <c:v>2601.50171</c:v>
                </c:pt>
                <c:pt idx="726">
                  <c:v>2599.5732400000002</c:v>
                </c:pt>
                <c:pt idx="727">
                  <c:v>2597.6447800000001</c:v>
                </c:pt>
                <c:pt idx="728">
                  <c:v>2595.7163099999998</c:v>
                </c:pt>
                <c:pt idx="729">
                  <c:v>2593.78784</c:v>
                </c:pt>
                <c:pt idx="730">
                  <c:v>2591.8593799999999</c:v>
                </c:pt>
                <c:pt idx="731">
                  <c:v>2589.93091</c:v>
                </c:pt>
                <c:pt idx="732">
                  <c:v>2588.0024400000002</c:v>
                </c:pt>
                <c:pt idx="733">
                  <c:v>2586.0739699999999</c:v>
                </c:pt>
                <c:pt idx="734">
                  <c:v>2584.1455099999998</c:v>
                </c:pt>
                <c:pt idx="735">
                  <c:v>2582.21704</c:v>
                </c:pt>
                <c:pt idx="736">
                  <c:v>2580.2885700000002</c:v>
                </c:pt>
                <c:pt idx="737">
                  <c:v>2578.3601100000001</c:v>
                </c:pt>
                <c:pt idx="738">
                  <c:v>2576.4316399999998</c:v>
                </c:pt>
                <c:pt idx="739">
                  <c:v>2574.50317</c:v>
                </c:pt>
                <c:pt idx="740">
                  <c:v>2572.5747099999999</c:v>
                </c:pt>
                <c:pt idx="741">
                  <c:v>2570.64624</c:v>
                </c:pt>
                <c:pt idx="742">
                  <c:v>2568.7177700000002</c:v>
                </c:pt>
                <c:pt idx="743">
                  <c:v>2566.7893100000001</c:v>
                </c:pt>
                <c:pt idx="744">
                  <c:v>2564.8608399999998</c:v>
                </c:pt>
                <c:pt idx="745">
                  <c:v>2562.93237</c:v>
                </c:pt>
                <c:pt idx="746">
                  <c:v>2561.0039099999999</c:v>
                </c:pt>
                <c:pt idx="747">
                  <c:v>2559.0754400000001</c:v>
                </c:pt>
                <c:pt idx="748">
                  <c:v>2557.1469699999998</c:v>
                </c:pt>
                <c:pt idx="749">
                  <c:v>2555.2185100000002</c:v>
                </c:pt>
                <c:pt idx="750">
                  <c:v>2553.2900399999999</c:v>
                </c:pt>
                <c:pt idx="751">
                  <c:v>2551.36157</c:v>
                </c:pt>
                <c:pt idx="752">
                  <c:v>2549.4331099999999</c:v>
                </c:pt>
                <c:pt idx="753">
                  <c:v>2547.5046400000001</c:v>
                </c:pt>
                <c:pt idx="754">
                  <c:v>2545.5761699999998</c:v>
                </c:pt>
                <c:pt idx="755">
                  <c:v>2543.6477100000002</c:v>
                </c:pt>
                <c:pt idx="756">
                  <c:v>2541.7192399999999</c:v>
                </c:pt>
                <c:pt idx="757">
                  <c:v>2539.7907700000001</c:v>
                </c:pt>
                <c:pt idx="758">
                  <c:v>2537.8622999999998</c:v>
                </c:pt>
                <c:pt idx="759">
                  <c:v>2535.9338400000001</c:v>
                </c:pt>
                <c:pt idx="760">
                  <c:v>2534.0053699999999</c:v>
                </c:pt>
                <c:pt idx="761">
                  <c:v>2532.0769</c:v>
                </c:pt>
                <c:pt idx="762">
                  <c:v>2530.1484399999999</c:v>
                </c:pt>
                <c:pt idx="763">
                  <c:v>2528.2199700000001</c:v>
                </c:pt>
                <c:pt idx="764">
                  <c:v>2526.2914999999998</c:v>
                </c:pt>
                <c:pt idx="765">
                  <c:v>2524.3630400000002</c:v>
                </c:pt>
                <c:pt idx="766">
                  <c:v>2522.4345699999999</c:v>
                </c:pt>
                <c:pt idx="767">
                  <c:v>2520.5061000000001</c:v>
                </c:pt>
                <c:pt idx="768">
                  <c:v>2518.57764</c:v>
                </c:pt>
                <c:pt idx="769">
                  <c:v>2516.6491700000001</c:v>
                </c:pt>
                <c:pt idx="770">
                  <c:v>2514.7206999999999</c:v>
                </c:pt>
                <c:pt idx="771">
                  <c:v>2512.7922400000002</c:v>
                </c:pt>
                <c:pt idx="772">
                  <c:v>2510.8637699999999</c:v>
                </c:pt>
                <c:pt idx="773">
                  <c:v>2508.9353000000001</c:v>
                </c:pt>
                <c:pt idx="774">
                  <c:v>2507.00684</c:v>
                </c:pt>
                <c:pt idx="775">
                  <c:v>2505.0783700000002</c:v>
                </c:pt>
                <c:pt idx="776">
                  <c:v>2503.1498999999999</c:v>
                </c:pt>
                <c:pt idx="777">
                  <c:v>2501.2214399999998</c:v>
                </c:pt>
                <c:pt idx="778">
                  <c:v>2499.29297</c:v>
                </c:pt>
                <c:pt idx="779">
                  <c:v>2497.3645000000001</c:v>
                </c:pt>
                <c:pt idx="780">
                  <c:v>2495.43604</c:v>
                </c:pt>
                <c:pt idx="781">
                  <c:v>2493.5075700000002</c:v>
                </c:pt>
                <c:pt idx="782">
                  <c:v>2491.5790999999999</c:v>
                </c:pt>
                <c:pt idx="783">
                  <c:v>2489.6506300000001</c:v>
                </c:pt>
                <c:pt idx="784">
                  <c:v>2487.72217</c:v>
                </c:pt>
                <c:pt idx="785">
                  <c:v>2485.7937000000002</c:v>
                </c:pt>
                <c:pt idx="786">
                  <c:v>2483.8652299999999</c:v>
                </c:pt>
                <c:pt idx="787">
                  <c:v>2481.9367699999998</c:v>
                </c:pt>
                <c:pt idx="788">
                  <c:v>2480.0083</c:v>
                </c:pt>
                <c:pt idx="789">
                  <c:v>2478.0798300000001</c:v>
                </c:pt>
                <c:pt idx="790">
                  <c:v>2476.15137</c:v>
                </c:pt>
                <c:pt idx="791">
                  <c:v>2474.2229000000002</c:v>
                </c:pt>
                <c:pt idx="792">
                  <c:v>2472.2944299999999</c:v>
                </c:pt>
                <c:pt idx="793">
                  <c:v>2470.3659699999998</c:v>
                </c:pt>
                <c:pt idx="794">
                  <c:v>2468.4375</c:v>
                </c:pt>
                <c:pt idx="795">
                  <c:v>2466.5090300000002</c:v>
                </c:pt>
                <c:pt idx="796">
                  <c:v>2464.5805700000001</c:v>
                </c:pt>
                <c:pt idx="797">
                  <c:v>2462.6520999999998</c:v>
                </c:pt>
                <c:pt idx="798">
                  <c:v>2460.72363</c:v>
                </c:pt>
                <c:pt idx="799">
                  <c:v>2458.7951699999999</c:v>
                </c:pt>
                <c:pt idx="800">
                  <c:v>2456.8667</c:v>
                </c:pt>
                <c:pt idx="801">
                  <c:v>2454.9382300000002</c:v>
                </c:pt>
                <c:pt idx="802">
                  <c:v>2453.0097700000001</c:v>
                </c:pt>
                <c:pt idx="803">
                  <c:v>2451.0812999999998</c:v>
                </c:pt>
                <c:pt idx="804">
                  <c:v>2449.15283</c:v>
                </c:pt>
                <c:pt idx="805">
                  <c:v>2447.2243699999999</c:v>
                </c:pt>
                <c:pt idx="806">
                  <c:v>2445.2959000000001</c:v>
                </c:pt>
                <c:pt idx="807">
                  <c:v>2443.3674299999998</c:v>
                </c:pt>
                <c:pt idx="808">
                  <c:v>2441.43896</c:v>
                </c:pt>
                <c:pt idx="809">
                  <c:v>2439.5104999999999</c:v>
                </c:pt>
                <c:pt idx="810">
                  <c:v>2437.58203</c:v>
                </c:pt>
                <c:pt idx="811">
                  <c:v>2435.6535600000002</c:v>
                </c:pt>
                <c:pt idx="812">
                  <c:v>2433.7251000000001</c:v>
                </c:pt>
                <c:pt idx="813">
                  <c:v>2431.7966299999998</c:v>
                </c:pt>
                <c:pt idx="814">
                  <c:v>2429.86816</c:v>
                </c:pt>
                <c:pt idx="815">
                  <c:v>2427.9396999999999</c:v>
                </c:pt>
                <c:pt idx="816">
                  <c:v>2426.0112300000001</c:v>
                </c:pt>
                <c:pt idx="817">
                  <c:v>2424.0827599999998</c:v>
                </c:pt>
                <c:pt idx="818">
                  <c:v>2422.1543000000001</c:v>
                </c:pt>
                <c:pt idx="819">
                  <c:v>2420.2258299999999</c:v>
                </c:pt>
                <c:pt idx="820">
                  <c:v>2418.29736</c:v>
                </c:pt>
                <c:pt idx="821">
                  <c:v>2416.3688999999999</c:v>
                </c:pt>
                <c:pt idx="822">
                  <c:v>2414.4404300000001</c:v>
                </c:pt>
                <c:pt idx="823">
                  <c:v>2412.5119599999998</c:v>
                </c:pt>
                <c:pt idx="824">
                  <c:v>2410.5835000000002</c:v>
                </c:pt>
                <c:pt idx="825">
                  <c:v>2408.6550299999999</c:v>
                </c:pt>
                <c:pt idx="826">
                  <c:v>2406.7265600000001</c:v>
                </c:pt>
                <c:pt idx="827">
                  <c:v>2404.7981</c:v>
                </c:pt>
                <c:pt idx="828">
                  <c:v>2402.8696300000001</c:v>
                </c:pt>
                <c:pt idx="829">
                  <c:v>2400.9411599999999</c:v>
                </c:pt>
                <c:pt idx="830">
                  <c:v>2399.0127000000002</c:v>
                </c:pt>
                <c:pt idx="831">
                  <c:v>2397.0842299999999</c:v>
                </c:pt>
                <c:pt idx="832">
                  <c:v>2395.1557600000001</c:v>
                </c:pt>
                <c:pt idx="833">
                  <c:v>2393.2272899999998</c:v>
                </c:pt>
                <c:pt idx="834">
                  <c:v>2391.2988300000002</c:v>
                </c:pt>
                <c:pt idx="835">
                  <c:v>2389.3703599999999</c:v>
                </c:pt>
                <c:pt idx="836">
                  <c:v>2387.4418900000001</c:v>
                </c:pt>
                <c:pt idx="837">
                  <c:v>2385.51343</c:v>
                </c:pt>
                <c:pt idx="838">
                  <c:v>2383.5849600000001</c:v>
                </c:pt>
                <c:pt idx="839">
                  <c:v>2381.6564899999998</c:v>
                </c:pt>
                <c:pt idx="840">
                  <c:v>2379.7280300000002</c:v>
                </c:pt>
                <c:pt idx="841">
                  <c:v>2377.7995599999999</c:v>
                </c:pt>
                <c:pt idx="842">
                  <c:v>2375.8710900000001</c:v>
                </c:pt>
                <c:pt idx="843">
                  <c:v>2373.94263</c:v>
                </c:pt>
                <c:pt idx="844">
                  <c:v>2372.0141600000002</c:v>
                </c:pt>
                <c:pt idx="845">
                  <c:v>2370.0856899999999</c:v>
                </c:pt>
                <c:pt idx="846">
                  <c:v>2368.1572299999998</c:v>
                </c:pt>
                <c:pt idx="847">
                  <c:v>2366.22876</c:v>
                </c:pt>
                <c:pt idx="848">
                  <c:v>2364.3002900000001</c:v>
                </c:pt>
                <c:pt idx="849">
                  <c:v>2362.37183</c:v>
                </c:pt>
                <c:pt idx="850">
                  <c:v>2360.4433600000002</c:v>
                </c:pt>
                <c:pt idx="851">
                  <c:v>2358.5148899999999</c:v>
                </c:pt>
                <c:pt idx="852">
                  <c:v>2356.5864299999998</c:v>
                </c:pt>
                <c:pt idx="853">
                  <c:v>2354.65796</c:v>
                </c:pt>
                <c:pt idx="854">
                  <c:v>2352.7294900000002</c:v>
                </c:pt>
                <c:pt idx="855">
                  <c:v>2350.8010300000001</c:v>
                </c:pt>
                <c:pt idx="856">
                  <c:v>2348.8725599999998</c:v>
                </c:pt>
                <c:pt idx="857">
                  <c:v>2346.94409</c:v>
                </c:pt>
                <c:pt idx="858">
                  <c:v>2345.0156299999999</c:v>
                </c:pt>
                <c:pt idx="859">
                  <c:v>2343.08716</c:v>
                </c:pt>
                <c:pt idx="860">
                  <c:v>2341.1586900000002</c:v>
                </c:pt>
                <c:pt idx="861">
                  <c:v>2339.2302199999999</c:v>
                </c:pt>
                <c:pt idx="862">
                  <c:v>2337.3017599999998</c:v>
                </c:pt>
                <c:pt idx="863">
                  <c:v>2335.37329</c:v>
                </c:pt>
                <c:pt idx="864">
                  <c:v>2333.4448200000002</c:v>
                </c:pt>
                <c:pt idx="865">
                  <c:v>2331.5163600000001</c:v>
                </c:pt>
                <c:pt idx="866">
                  <c:v>2329.5878899999998</c:v>
                </c:pt>
                <c:pt idx="867">
                  <c:v>2327.65942</c:v>
                </c:pt>
                <c:pt idx="868">
                  <c:v>2325.7309599999999</c:v>
                </c:pt>
                <c:pt idx="869">
                  <c:v>2323.80249</c:v>
                </c:pt>
                <c:pt idx="870">
                  <c:v>2321.8740200000002</c:v>
                </c:pt>
                <c:pt idx="871">
                  <c:v>2319.9455600000001</c:v>
                </c:pt>
                <c:pt idx="872">
                  <c:v>2318.0170899999998</c:v>
                </c:pt>
                <c:pt idx="873">
                  <c:v>2316.08862</c:v>
                </c:pt>
                <c:pt idx="874">
                  <c:v>2314.1601599999999</c:v>
                </c:pt>
                <c:pt idx="875">
                  <c:v>2312.2316900000001</c:v>
                </c:pt>
                <c:pt idx="876">
                  <c:v>2310.3032199999998</c:v>
                </c:pt>
                <c:pt idx="877">
                  <c:v>2308.3747600000002</c:v>
                </c:pt>
                <c:pt idx="878">
                  <c:v>2306.4462899999999</c:v>
                </c:pt>
                <c:pt idx="879">
                  <c:v>2304.51782</c:v>
                </c:pt>
                <c:pt idx="880">
                  <c:v>2302.5893599999999</c:v>
                </c:pt>
                <c:pt idx="881">
                  <c:v>2300.6608900000001</c:v>
                </c:pt>
                <c:pt idx="882">
                  <c:v>2298.7324199999998</c:v>
                </c:pt>
                <c:pt idx="883">
                  <c:v>2296.8039600000002</c:v>
                </c:pt>
                <c:pt idx="884">
                  <c:v>2294.8754899999999</c:v>
                </c:pt>
                <c:pt idx="885">
                  <c:v>2292.9470200000001</c:v>
                </c:pt>
                <c:pt idx="886">
                  <c:v>2291.0185499999998</c:v>
                </c:pt>
                <c:pt idx="887">
                  <c:v>2289.0900900000001</c:v>
                </c:pt>
                <c:pt idx="888">
                  <c:v>2287.1616199999999</c:v>
                </c:pt>
                <c:pt idx="889">
                  <c:v>2285.23315</c:v>
                </c:pt>
                <c:pt idx="890">
                  <c:v>2283.3046899999999</c:v>
                </c:pt>
                <c:pt idx="891">
                  <c:v>2281.3762200000001</c:v>
                </c:pt>
                <c:pt idx="892">
                  <c:v>2279.4477499999998</c:v>
                </c:pt>
                <c:pt idx="893">
                  <c:v>2277.5192900000002</c:v>
                </c:pt>
                <c:pt idx="894">
                  <c:v>2275.5908199999999</c:v>
                </c:pt>
                <c:pt idx="895">
                  <c:v>2273.6623500000001</c:v>
                </c:pt>
                <c:pt idx="896">
                  <c:v>2271.73389</c:v>
                </c:pt>
                <c:pt idx="897">
                  <c:v>2269.8054200000001</c:v>
                </c:pt>
                <c:pt idx="898">
                  <c:v>2267.8769499999999</c:v>
                </c:pt>
                <c:pt idx="899">
                  <c:v>2265.9484900000002</c:v>
                </c:pt>
                <c:pt idx="900">
                  <c:v>2264.0200199999999</c:v>
                </c:pt>
                <c:pt idx="901">
                  <c:v>2262.0915500000001</c:v>
                </c:pt>
                <c:pt idx="902">
                  <c:v>2260.16309</c:v>
                </c:pt>
                <c:pt idx="903">
                  <c:v>2258.2346200000002</c:v>
                </c:pt>
                <c:pt idx="904">
                  <c:v>2256.3061499999999</c:v>
                </c:pt>
                <c:pt idx="905">
                  <c:v>2254.3776899999998</c:v>
                </c:pt>
                <c:pt idx="906">
                  <c:v>2252.44922</c:v>
                </c:pt>
                <c:pt idx="907">
                  <c:v>2250.5207500000001</c:v>
                </c:pt>
                <c:pt idx="908">
                  <c:v>2248.59229</c:v>
                </c:pt>
                <c:pt idx="909">
                  <c:v>2246.6638200000002</c:v>
                </c:pt>
                <c:pt idx="910">
                  <c:v>2244.7353499999999</c:v>
                </c:pt>
                <c:pt idx="911">
                  <c:v>2242.8068800000001</c:v>
                </c:pt>
                <c:pt idx="912">
                  <c:v>2240.87842</c:v>
                </c:pt>
                <c:pt idx="913">
                  <c:v>2238.9499500000002</c:v>
                </c:pt>
                <c:pt idx="914">
                  <c:v>2237.0214799999999</c:v>
                </c:pt>
                <c:pt idx="915">
                  <c:v>2235.0930199999998</c:v>
                </c:pt>
                <c:pt idx="916">
                  <c:v>2233.16455</c:v>
                </c:pt>
                <c:pt idx="917">
                  <c:v>2231.2360800000001</c:v>
                </c:pt>
                <c:pt idx="918">
                  <c:v>2229.30762</c:v>
                </c:pt>
                <c:pt idx="919">
                  <c:v>2227.3791500000002</c:v>
                </c:pt>
                <c:pt idx="920">
                  <c:v>2225.4506799999999</c:v>
                </c:pt>
                <c:pt idx="921">
                  <c:v>2223.5222199999998</c:v>
                </c:pt>
                <c:pt idx="922">
                  <c:v>2221.59375</c:v>
                </c:pt>
                <c:pt idx="923">
                  <c:v>2219.6652800000002</c:v>
                </c:pt>
                <c:pt idx="924">
                  <c:v>2217.7368200000001</c:v>
                </c:pt>
                <c:pt idx="925">
                  <c:v>2215.8083499999998</c:v>
                </c:pt>
                <c:pt idx="926">
                  <c:v>2213.87988</c:v>
                </c:pt>
                <c:pt idx="927">
                  <c:v>2211.9514199999999</c:v>
                </c:pt>
                <c:pt idx="928">
                  <c:v>2210.02295</c:v>
                </c:pt>
                <c:pt idx="929">
                  <c:v>2208.0944800000002</c:v>
                </c:pt>
                <c:pt idx="930">
                  <c:v>2206.1660200000001</c:v>
                </c:pt>
                <c:pt idx="931">
                  <c:v>2204.2375499999998</c:v>
                </c:pt>
                <c:pt idx="932">
                  <c:v>2202.30908</c:v>
                </c:pt>
                <c:pt idx="933">
                  <c:v>2200.3806199999999</c:v>
                </c:pt>
                <c:pt idx="934">
                  <c:v>2198.4521500000001</c:v>
                </c:pt>
                <c:pt idx="935">
                  <c:v>2196.5236799999998</c:v>
                </c:pt>
                <c:pt idx="936">
                  <c:v>2194.59521</c:v>
                </c:pt>
                <c:pt idx="937">
                  <c:v>2192.6667499999999</c:v>
                </c:pt>
                <c:pt idx="938">
                  <c:v>2190.73828</c:v>
                </c:pt>
                <c:pt idx="939">
                  <c:v>2188.8098100000002</c:v>
                </c:pt>
                <c:pt idx="940">
                  <c:v>2186.8813500000001</c:v>
                </c:pt>
                <c:pt idx="941">
                  <c:v>2184.9528799999998</c:v>
                </c:pt>
                <c:pt idx="942">
                  <c:v>2183.02441</c:v>
                </c:pt>
                <c:pt idx="943">
                  <c:v>2181.0959499999999</c:v>
                </c:pt>
                <c:pt idx="944">
                  <c:v>2179.1674800000001</c:v>
                </c:pt>
                <c:pt idx="945">
                  <c:v>2177.2390099999998</c:v>
                </c:pt>
                <c:pt idx="946">
                  <c:v>2175.3105500000001</c:v>
                </c:pt>
                <c:pt idx="947">
                  <c:v>2173.3820799999999</c:v>
                </c:pt>
                <c:pt idx="948">
                  <c:v>2171.45361</c:v>
                </c:pt>
                <c:pt idx="949">
                  <c:v>2169.5251499999999</c:v>
                </c:pt>
                <c:pt idx="950">
                  <c:v>2167.5966800000001</c:v>
                </c:pt>
                <c:pt idx="951">
                  <c:v>2165.6682099999998</c:v>
                </c:pt>
                <c:pt idx="952">
                  <c:v>2163.7397500000002</c:v>
                </c:pt>
                <c:pt idx="953">
                  <c:v>2161.8112799999999</c:v>
                </c:pt>
                <c:pt idx="954">
                  <c:v>2159.8828100000001</c:v>
                </c:pt>
                <c:pt idx="955">
                  <c:v>2157.95435</c:v>
                </c:pt>
                <c:pt idx="956">
                  <c:v>2156.0258800000001</c:v>
                </c:pt>
                <c:pt idx="957">
                  <c:v>2154.0974099999999</c:v>
                </c:pt>
                <c:pt idx="958">
                  <c:v>2152.1689500000002</c:v>
                </c:pt>
                <c:pt idx="959">
                  <c:v>2150.2404799999999</c:v>
                </c:pt>
                <c:pt idx="960">
                  <c:v>2148.3120100000001</c:v>
                </c:pt>
                <c:pt idx="961">
                  <c:v>2146.3835399999998</c:v>
                </c:pt>
                <c:pt idx="962">
                  <c:v>2144.4550800000002</c:v>
                </c:pt>
                <c:pt idx="963">
                  <c:v>2142.5266099999999</c:v>
                </c:pt>
                <c:pt idx="964">
                  <c:v>2140.5981400000001</c:v>
                </c:pt>
                <c:pt idx="965">
                  <c:v>2138.66968</c:v>
                </c:pt>
                <c:pt idx="966">
                  <c:v>2136.7412100000001</c:v>
                </c:pt>
                <c:pt idx="967">
                  <c:v>2134.8127399999998</c:v>
                </c:pt>
                <c:pt idx="968">
                  <c:v>2132.8842800000002</c:v>
                </c:pt>
                <c:pt idx="969">
                  <c:v>2130.9558099999999</c:v>
                </c:pt>
                <c:pt idx="970">
                  <c:v>2129.0273400000001</c:v>
                </c:pt>
                <c:pt idx="971">
                  <c:v>2127.09888</c:v>
                </c:pt>
                <c:pt idx="972">
                  <c:v>2125.1704100000002</c:v>
                </c:pt>
                <c:pt idx="973">
                  <c:v>2123.2419399999999</c:v>
                </c:pt>
                <c:pt idx="974">
                  <c:v>2121.3134799999998</c:v>
                </c:pt>
                <c:pt idx="975">
                  <c:v>2119.38501</c:v>
                </c:pt>
                <c:pt idx="976">
                  <c:v>2117.4565400000001</c:v>
                </c:pt>
                <c:pt idx="977">
                  <c:v>2115.52808</c:v>
                </c:pt>
                <c:pt idx="978">
                  <c:v>2113.5996100000002</c:v>
                </c:pt>
                <c:pt idx="979">
                  <c:v>2111.6711399999999</c:v>
                </c:pt>
                <c:pt idx="980">
                  <c:v>2109.7426799999998</c:v>
                </c:pt>
                <c:pt idx="981">
                  <c:v>2107.81421</c:v>
                </c:pt>
                <c:pt idx="982">
                  <c:v>2105.8857400000002</c:v>
                </c:pt>
                <c:pt idx="983">
                  <c:v>2103.9572800000001</c:v>
                </c:pt>
                <c:pt idx="984">
                  <c:v>2102.0288099999998</c:v>
                </c:pt>
                <c:pt idx="985">
                  <c:v>2100.10034</c:v>
                </c:pt>
                <c:pt idx="986">
                  <c:v>2098.1718799999999</c:v>
                </c:pt>
                <c:pt idx="987">
                  <c:v>2096.24341</c:v>
                </c:pt>
                <c:pt idx="988">
                  <c:v>2094.3149400000002</c:v>
                </c:pt>
                <c:pt idx="989">
                  <c:v>2092.3864699999999</c:v>
                </c:pt>
                <c:pt idx="990">
                  <c:v>2090.4580099999998</c:v>
                </c:pt>
                <c:pt idx="991">
                  <c:v>2088.52954</c:v>
                </c:pt>
                <c:pt idx="992">
                  <c:v>2086.6010700000002</c:v>
                </c:pt>
                <c:pt idx="993">
                  <c:v>2084.6726100000001</c:v>
                </c:pt>
                <c:pt idx="994">
                  <c:v>2082.7441399999998</c:v>
                </c:pt>
                <c:pt idx="995">
                  <c:v>2080.81567</c:v>
                </c:pt>
                <c:pt idx="996">
                  <c:v>2078.8872099999999</c:v>
                </c:pt>
                <c:pt idx="997">
                  <c:v>2076.95874</c:v>
                </c:pt>
                <c:pt idx="998">
                  <c:v>2075.0302700000002</c:v>
                </c:pt>
                <c:pt idx="999">
                  <c:v>2073.1018100000001</c:v>
                </c:pt>
                <c:pt idx="1000">
                  <c:v>2071.1733399999998</c:v>
                </c:pt>
                <c:pt idx="1001">
                  <c:v>2069.24487</c:v>
                </c:pt>
                <c:pt idx="1002">
                  <c:v>2067.3164099999999</c:v>
                </c:pt>
                <c:pt idx="1003">
                  <c:v>2065.3879400000001</c:v>
                </c:pt>
                <c:pt idx="1004">
                  <c:v>2063.4594699999998</c:v>
                </c:pt>
                <c:pt idx="1005">
                  <c:v>2061.5310100000002</c:v>
                </c:pt>
                <c:pt idx="1006">
                  <c:v>2059.6025399999999</c:v>
                </c:pt>
                <c:pt idx="1007">
                  <c:v>2057.67407</c:v>
                </c:pt>
                <c:pt idx="1008">
                  <c:v>2055.7456099999999</c:v>
                </c:pt>
                <c:pt idx="1009">
                  <c:v>2053.8171400000001</c:v>
                </c:pt>
                <c:pt idx="1010">
                  <c:v>2051.8886699999998</c:v>
                </c:pt>
                <c:pt idx="1011">
                  <c:v>2049.9602100000002</c:v>
                </c:pt>
                <c:pt idx="1012">
                  <c:v>2048.0317399999999</c:v>
                </c:pt>
                <c:pt idx="1013">
                  <c:v>2046.1032700000001</c:v>
                </c:pt>
                <c:pt idx="1014">
                  <c:v>2044.1748</c:v>
                </c:pt>
                <c:pt idx="1015">
                  <c:v>2042.2463399999999</c:v>
                </c:pt>
                <c:pt idx="1016">
                  <c:v>2040.3178700000001</c:v>
                </c:pt>
                <c:pt idx="1017">
                  <c:v>2038.3894</c:v>
                </c:pt>
                <c:pt idx="1018">
                  <c:v>2036.4609399999999</c:v>
                </c:pt>
                <c:pt idx="1019">
                  <c:v>2034.5324700000001</c:v>
                </c:pt>
                <c:pt idx="1020">
                  <c:v>2032.604</c:v>
                </c:pt>
                <c:pt idx="1021">
                  <c:v>2030.67554</c:v>
                </c:pt>
                <c:pt idx="1022">
                  <c:v>2028.7470699999999</c:v>
                </c:pt>
                <c:pt idx="1023">
                  <c:v>2026.8186000000001</c:v>
                </c:pt>
                <c:pt idx="1024">
                  <c:v>2024.89014</c:v>
                </c:pt>
                <c:pt idx="1025">
                  <c:v>2022.9616699999999</c:v>
                </c:pt>
                <c:pt idx="1026">
                  <c:v>2021.0332000000001</c:v>
                </c:pt>
                <c:pt idx="1027">
                  <c:v>2019.10474</c:v>
                </c:pt>
                <c:pt idx="1028">
                  <c:v>2017.1762699999999</c:v>
                </c:pt>
                <c:pt idx="1029">
                  <c:v>2015.2478000000001</c:v>
                </c:pt>
                <c:pt idx="1030">
                  <c:v>2013.31934</c:v>
                </c:pt>
                <c:pt idx="1031">
                  <c:v>2011.3908699999999</c:v>
                </c:pt>
                <c:pt idx="1032">
                  <c:v>2009.4623999999999</c:v>
                </c:pt>
                <c:pt idx="1033">
                  <c:v>2007.53394</c:v>
                </c:pt>
                <c:pt idx="1034">
                  <c:v>2005.60547</c:v>
                </c:pt>
                <c:pt idx="1035">
                  <c:v>2003.6769999999999</c:v>
                </c:pt>
                <c:pt idx="1036">
                  <c:v>2001.74854</c:v>
                </c:pt>
                <c:pt idx="1037">
                  <c:v>1999.82007</c:v>
                </c:pt>
                <c:pt idx="1038">
                  <c:v>1997.8915999999999</c:v>
                </c:pt>
                <c:pt idx="1039">
                  <c:v>1995.9631300000001</c:v>
                </c:pt>
                <c:pt idx="1040">
                  <c:v>1994.03467</c:v>
                </c:pt>
                <c:pt idx="1041">
                  <c:v>1992.1061999999999</c:v>
                </c:pt>
                <c:pt idx="1042">
                  <c:v>1990.1777300000001</c:v>
                </c:pt>
                <c:pt idx="1043">
                  <c:v>1988.24927</c:v>
                </c:pt>
                <c:pt idx="1044">
                  <c:v>1986.3208</c:v>
                </c:pt>
                <c:pt idx="1045">
                  <c:v>1984.3923299999999</c:v>
                </c:pt>
                <c:pt idx="1046">
                  <c:v>1982.46387</c:v>
                </c:pt>
                <c:pt idx="1047">
                  <c:v>1980.5354</c:v>
                </c:pt>
                <c:pt idx="1048">
                  <c:v>1978.6069299999999</c:v>
                </c:pt>
                <c:pt idx="1049">
                  <c:v>1976.6784700000001</c:v>
                </c:pt>
                <c:pt idx="1050">
                  <c:v>1974.75</c:v>
                </c:pt>
                <c:pt idx="1051">
                  <c:v>1972.8215299999999</c:v>
                </c:pt>
                <c:pt idx="1052">
                  <c:v>1970.8930700000001</c:v>
                </c:pt>
                <c:pt idx="1053">
                  <c:v>1968.9646</c:v>
                </c:pt>
                <c:pt idx="1054">
                  <c:v>1967.03613</c:v>
                </c:pt>
                <c:pt idx="1055">
                  <c:v>1965.1076700000001</c:v>
                </c:pt>
                <c:pt idx="1056">
                  <c:v>1963.1792</c:v>
                </c:pt>
                <c:pt idx="1057">
                  <c:v>1961.25073</c:v>
                </c:pt>
                <c:pt idx="1058">
                  <c:v>1959.3222699999999</c:v>
                </c:pt>
                <c:pt idx="1059">
                  <c:v>1957.3938000000001</c:v>
                </c:pt>
                <c:pt idx="1060">
                  <c:v>1955.46533</c:v>
                </c:pt>
                <c:pt idx="1061">
                  <c:v>1953.5368699999999</c:v>
                </c:pt>
                <c:pt idx="1062">
                  <c:v>1951.6084000000001</c:v>
                </c:pt>
                <c:pt idx="1063">
                  <c:v>1949.67993</c:v>
                </c:pt>
                <c:pt idx="1064">
                  <c:v>1947.75146</c:v>
                </c:pt>
                <c:pt idx="1065">
                  <c:v>1945.8230000000001</c:v>
                </c:pt>
                <c:pt idx="1066">
                  <c:v>1943.89453</c:v>
                </c:pt>
                <c:pt idx="1067">
                  <c:v>1941.96606</c:v>
                </c:pt>
                <c:pt idx="1068">
                  <c:v>1940.0376000000001</c:v>
                </c:pt>
                <c:pt idx="1069">
                  <c:v>1938.1091300000001</c:v>
                </c:pt>
                <c:pt idx="1070">
                  <c:v>1936.18066</c:v>
                </c:pt>
                <c:pt idx="1071">
                  <c:v>1934.2521999999999</c:v>
                </c:pt>
                <c:pt idx="1072">
                  <c:v>1932.3237300000001</c:v>
                </c:pt>
                <c:pt idx="1073">
                  <c:v>1930.39526</c:v>
                </c:pt>
                <c:pt idx="1074">
                  <c:v>1928.4667999999999</c:v>
                </c:pt>
                <c:pt idx="1075">
                  <c:v>1926.5383300000001</c:v>
                </c:pt>
                <c:pt idx="1076">
                  <c:v>1924.60986</c:v>
                </c:pt>
                <c:pt idx="1077">
                  <c:v>1922.6813999999999</c:v>
                </c:pt>
                <c:pt idx="1078">
                  <c:v>1920.7529300000001</c:v>
                </c:pt>
                <c:pt idx="1079">
                  <c:v>1918.82446</c:v>
                </c:pt>
                <c:pt idx="1080">
                  <c:v>1916.896</c:v>
                </c:pt>
                <c:pt idx="1081">
                  <c:v>1914.9675299999999</c:v>
                </c:pt>
                <c:pt idx="1082">
                  <c:v>1913.0390600000001</c:v>
                </c:pt>
                <c:pt idx="1083">
                  <c:v>1911.1106</c:v>
                </c:pt>
                <c:pt idx="1084">
                  <c:v>1909.1821299999999</c:v>
                </c:pt>
                <c:pt idx="1085">
                  <c:v>1907.2536600000001</c:v>
                </c:pt>
                <c:pt idx="1086">
                  <c:v>1905.3252</c:v>
                </c:pt>
                <c:pt idx="1087">
                  <c:v>1903.3967299999999</c:v>
                </c:pt>
                <c:pt idx="1088">
                  <c:v>1901.4682600000001</c:v>
                </c:pt>
                <c:pt idx="1089">
                  <c:v>1899.53979</c:v>
                </c:pt>
                <c:pt idx="1090">
                  <c:v>1897.61133</c:v>
                </c:pt>
                <c:pt idx="1091">
                  <c:v>1895.6828599999999</c:v>
                </c:pt>
                <c:pt idx="1092">
                  <c:v>1893.7543900000001</c:v>
                </c:pt>
                <c:pt idx="1093">
                  <c:v>1891.82593</c:v>
                </c:pt>
                <c:pt idx="1094">
                  <c:v>1889.8974599999999</c:v>
                </c:pt>
                <c:pt idx="1095">
                  <c:v>1887.9689900000001</c:v>
                </c:pt>
                <c:pt idx="1096">
                  <c:v>1886.04053</c:v>
                </c:pt>
                <c:pt idx="1097">
                  <c:v>1884.1120599999999</c:v>
                </c:pt>
                <c:pt idx="1098">
                  <c:v>1882.1835900000001</c:v>
                </c:pt>
                <c:pt idx="1099">
                  <c:v>1880.25513</c:v>
                </c:pt>
                <c:pt idx="1100">
                  <c:v>1878.3266599999999</c:v>
                </c:pt>
                <c:pt idx="1101">
                  <c:v>1876.3981900000001</c:v>
                </c:pt>
                <c:pt idx="1102">
                  <c:v>1874.46973</c:v>
                </c:pt>
                <c:pt idx="1103">
                  <c:v>1872.54126</c:v>
                </c:pt>
                <c:pt idx="1104">
                  <c:v>1870.6127899999999</c:v>
                </c:pt>
                <c:pt idx="1105">
                  <c:v>1868.68433</c:v>
                </c:pt>
                <c:pt idx="1106">
                  <c:v>1866.75586</c:v>
                </c:pt>
                <c:pt idx="1107">
                  <c:v>1864.8273899999999</c:v>
                </c:pt>
                <c:pt idx="1108">
                  <c:v>1862.8989300000001</c:v>
                </c:pt>
                <c:pt idx="1109">
                  <c:v>1860.97046</c:v>
                </c:pt>
                <c:pt idx="1110">
                  <c:v>1859.0419899999999</c:v>
                </c:pt>
                <c:pt idx="1111">
                  <c:v>1857.1135300000001</c:v>
                </c:pt>
                <c:pt idx="1112">
                  <c:v>1855.18506</c:v>
                </c:pt>
                <c:pt idx="1113">
                  <c:v>1853.25659</c:v>
                </c:pt>
                <c:pt idx="1114">
                  <c:v>1851.3281300000001</c:v>
                </c:pt>
                <c:pt idx="1115">
                  <c:v>1849.39966</c:v>
                </c:pt>
                <c:pt idx="1116">
                  <c:v>1847.47119</c:v>
                </c:pt>
                <c:pt idx="1117">
                  <c:v>1845.5427199999999</c:v>
                </c:pt>
                <c:pt idx="1118">
                  <c:v>1843.6142600000001</c:v>
                </c:pt>
                <c:pt idx="1119">
                  <c:v>1841.68579</c:v>
                </c:pt>
                <c:pt idx="1120">
                  <c:v>1839.7573199999999</c:v>
                </c:pt>
                <c:pt idx="1121">
                  <c:v>1837.8288600000001</c:v>
                </c:pt>
                <c:pt idx="1122">
                  <c:v>1835.90039</c:v>
                </c:pt>
                <c:pt idx="1123">
                  <c:v>1833.97192</c:v>
                </c:pt>
                <c:pt idx="1124">
                  <c:v>1832.0434600000001</c:v>
                </c:pt>
                <c:pt idx="1125">
                  <c:v>1830.11499</c:v>
                </c:pt>
                <c:pt idx="1126">
                  <c:v>1828.18652</c:v>
                </c:pt>
                <c:pt idx="1127">
                  <c:v>1826.2580599999999</c:v>
                </c:pt>
                <c:pt idx="1128">
                  <c:v>1824.3295900000001</c:v>
                </c:pt>
                <c:pt idx="1129">
                  <c:v>1822.40112</c:v>
                </c:pt>
                <c:pt idx="1130">
                  <c:v>1820.4726599999999</c:v>
                </c:pt>
                <c:pt idx="1131">
                  <c:v>1818.5441900000001</c:v>
                </c:pt>
                <c:pt idx="1132">
                  <c:v>1816.61572</c:v>
                </c:pt>
                <c:pt idx="1133">
                  <c:v>1814.6872599999999</c:v>
                </c:pt>
                <c:pt idx="1134">
                  <c:v>1812.7587900000001</c:v>
                </c:pt>
                <c:pt idx="1135">
                  <c:v>1810.83032</c:v>
                </c:pt>
                <c:pt idx="1136">
                  <c:v>1808.9018599999999</c:v>
                </c:pt>
                <c:pt idx="1137">
                  <c:v>1806.9733900000001</c:v>
                </c:pt>
                <c:pt idx="1138">
                  <c:v>1805.04492</c:v>
                </c:pt>
                <c:pt idx="1139">
                  <c:v>1803.11646</c:v>
                </c:pt>
                <c:pt idx="1140">
                  <c:v>1801.1879899999999</c:v>
                </c:pt>
                <c:pt idx="1141">
                  <c:v>1799.2595200000001</c:v>
                </c:pt>
                <c:pt idx="1142">
                  <c:v>1797.33105</c:v>
                </c:pt>
                <c:pt idx="1143">
                  <c:v>1795.4025899999999</c:v>
                </c:pt>
                <c:pt idx="1144">
                  <c:v>1793.4741200000001</c:v>
                </c:pt>
                <c:pt idx="1145">
                  <c:v>1791.54565</c:v>
                </c:pt>
                <c:pt idx="1146">
                  <c:v>1789.6171899999999</c:v>
                </c:pt>
                <c:pt idx="1147">
                  <c:v>1787.6887200000001</c:v>
                </c:pt>
                <c:pt idx="1148">
                  <c:v>1785.76025</c:v>
                </c:pt>
                <c:pt idx="1149">
                  <c:v>1783.83179</c:v>
                </c:pt>
                <c:pt idx="1150">
                  <c:v>1781.9033199999999</c:v>
                </c:pt>
                <c:pt idx="1151">
                  <c:v>1779.9748500000001</c:v>
                </c:pt>
                <c:pt idx="1152">
                  <c:v>1778.04639</c:v>
                </c:pt>
                <c:pt idx="1153">
                  <c:v>1776.1179199999999</c:v>
                </c:pt>
                <c:pt idx="1154">
                  <c:v>1774.1894500000001</c:v>
                </c:pt>
                <c:pt idx="1155">
                  <c:v>1772.26099</c:v>
                </c:pt>
                <c:pt idx="1156">
                  <c:v>1770.3325199999999</c:v>
                </c:pt>
                <c:pt idx="1157">
                  <c:v>1768.4040500000001</c:v>
                </c:pt>
                <c:pt idx="1158">
                  <c:v>1766.47559</c:v>
                </c:pt>
                <c:pt idx="1159">
                  <c:v>1764.5471199999999</c:v>
                </c:pt>
                <c:pt idx="1160">
                  <c:v>1762.6186499999999</c:v>
                </c:pt>
                <c:pt idx="1161">
                  <c:v>1760.69019</c:v>
                </c:pt>
                <c:pt idx="1162">
                  <c:v>1758.76172</c:v>
                </c:pt>
                <c:pt idx="1163">
                  <c:v>1756.8332499999999</c:v>
                </c:pt>
                <c:pt idx="1164">
                  <c:v>1754.90479</c:v>
                </c:pt>
                <c:pt idx="1165">
                  <c:v>1752.97632</c:v>
                </c:pt>
                <c:pt idx="1166">
                  <c:v>1751.0478499999999</c:v>
                </c:pt>
                <c:pt idx="1167">
                  <c:v>1749.1193800000001</c:v>
                </c:pt>
                <c:pt idx="1168">
                  <c:v>1747.19092</c:v>
                </c:pt>
                <c:pt idx="1169">
                  <c:v>1745.2624499999999</c:v>
                </c:pt>
                <c:pt idx="1170">
                  <c:v>1743.3339800000001</c:v>
                </c:pt>
                <c:pt idx="1171">
                  <c:v>1741.40552</c:v>
                </c:pt>
                <c:pt idx="1172">
                  <c:v>1739.47705</c:v>
                </c:pt>
                <c:pt idx="1173">
                  <c:v>1737.5485799999999</c:v>
                </c:pt>
                <c:pt idx="1174">
                  <c:v>1735.62012</c:v>
                </c:pt>
                <c:pt idx="1175">
                  <c:v>1733.69165</c:v>
                </c:pt>
                <c:pt idx="1176">
                  <c:v>1731.7631799999999</c:v>
                </c:pt>
                <c:pt idx="1177">
                  <c:v>1729.8347200000001</c:v>
                </c:pt>
                <c:pt idx="1178">
                  <c:v>1727.90625</c:v>
                </c:pt>
                <c:pt idx="1179">
                  <c:v>1725.9777799999999</c:v>
                </c:pt>
                <c:pt idx="1180">
                  <c:v>1724.0493200000001</c:v>
                </c:pt>
                <c:pt idx="1181">
                  <c:v>1722.12085</c:v>
                </c:pt>
                <c:pt idx="1182">
                  <c:v>1720.19238</c:v>
                </c:pt>
                <c:pt idx="1183">
                  <c:v>1718.2639200000001</c:v>
                </c:pt>
                <c:pt idx="1184">
                  <c:v>1716.33545</c:v>
                </c:pt>
                <c:pt idx="1185">
                  <c:v>1714.40698</c:v>
                </c:pt>
                <c:pt idx="1186">
                  <c:v>1712.4785199999999</c:v>
                </c:pt>
                <c:pt idx="1187">
                  <c:v>1710.5500500000001</c:v>
                </c:pt>
                <c:pt idx="1188">
                  <c:v>1708.62158</c:v>
                </c:pt>
                <c:pt idx="1189">
                  <c:v>1706.6931199999999</c:v>
                </c:pt>
                <c:pt idx="1190">
                  <c:v>1704.7646500000001</c:v>
                </c:pt>
                <c:pt idx="1191">
                  <c:v>1702.83618</c:v>
                </c:pt>
                <c:pt idx="1192">
                  <c:v>1700.90771</c:v>
                </c:pt>
                <c:pt idx="1193">
                  <c:v>1698.9792500000001</c:v>
                </c:pt>
                <c:pt idx="1194">
                  <c:v>1697.05078</c:v>
                </c:pt>
                <c:pt idx="1195">
                  <c:v>1695.12231</c:v>
                </c:pt>
                <c:pt idx="1196">
                  <c:v>1693.1938500000001</c:v>
                </c:pt>
                <c:pt idx="1197">
                  <c:v>1691.2653800000001</c:v>
                </c:pt>
                <c:pt idx="1198">
                  <c:v>1689.33691</c:v>
                </c:pt>
                <c:pt idx="1199">
                  <c:v>1687.4084499999999</c:v>
                </c:pt>
                <c:pt idx="1200">
                  <c:v>1685.4799800000001</c:v>
                </c:pt>
                <c:pt idx="1201">
                  <c:v>1683.55151</c:v>
                </c:pt>
                <c:pt idx="1202">
                  <c:v>1681.6230499999999</c:v>
                </c:pt>
                <c:pt idx="1203">
                  <c:v>1679.6945800000001</c:v>
                </c:pt>
                <c:pt idx="1204">
                  <c:v>1677.76611</c:v>
                </c:pt>
                <c:pt idx="1205">
                  <c:v>1675.8376499999999</c:v>
                </c:pt>
                <c:pt idx="1206">
                  <c:v>1673.9091800000001</c:v>
                </c:pt>
                <c:pt idx="1207">
                  <c:v>1671.98071</c:v>
                </c:pt>
                <c:pt idx="1208">
                  <c:v>1670.05225</c:v>
                </c:pt>
                <c:pt idx="1209">
                  <c:v>1668.1237799999999</c:v>
                </c:pt>
                <c:pt idx="1210">
                  <c:v>1666.1953100000001</c:v>
                </c:pt>
                <c:pt idx="1211">
                  <c:v>1664.26685</c:v>
                </c:pt>
                <c:pt idx="1212">
                  <c:v>1662.3383799999999</c:v>
                </c:pt>
                <c:pt idx="1213">
                  <c:v>1660.4099100000001</c:v>
                </c:pt>
                <c:pt idx="1214">
                  <c:v>1658.48145</c:v>
                </c:pt>
                <c:pt idx="1215">
                  <c:v>1656.5529799999999</c:v>
                </c:pt>
                <c:pt idx="1216">
                  <c:v>1654.6245100000001</c:v>
                </c:pt>
                <c:pt idx="1217">
                  <c:v>1652.69604</c:v>
                </c:pt>
                <c:pt idx="1218">
                  <c:v>1650.76758</c:v>
                </c:pt>
                <c:pt idx="1219">
                  <c:v>1648.8391099999999</c:v>
                </c:pt>
                <c:pt idx="1220">
                  <c:v>1646.9106400000001</c:v>
                </c:pt>
                <c:pt idx="1221">
                  <c:v>1644.98218</c:v>
                </c:pt>
                <c:pt idx="1222">
                  <c:v>1643.0537099999999</c:v>
                </c:pt>
                <c:pt idx="1223">
                  <c:v>1641.1252400000001</c:v>
                </c:pt>
                <c:pt idx="1224">
                  <c:v>1639.19678</c:v>
                </c:pt>
                <c:pt idx="1225">
                  <c:v>1637.2683099999999</c:v>
                </c:pt>
                <c:pt idx="1226">
                  <c:v>1635.3398400000001</c:v>
                </c:pt>
                <c:pt idx="1227">
                  <c:v>1633.41138</c:v>
                </c:pt>
                <c:pt idx="1228">
                  <c:v>1631.4829099999999</c:v>
                </c:pt>
                <c:pt idx="1229">
                  <c:v>1629.5544400000001</c:v>
                </c:pt>
                <c:pt idx="1230">
                  <c:v>1627.62598</c:v>
                </c:pt>
                <c:pt idx="1231">
                  <c:v>1625.69751</c:v>
                </c:pt>
                <c:pt idx="1232">
                  <c:v>1623.7690399999999</c:v>
                </c:pt>
                <c:pt idx="1233">
                  <c:v>1621.84058</c:v>
                </c:pt>
                <c:pt idx="1234">
                  <c:v>1619.91211</c:v>
                </c:pt>
                <c:pt idx="1235">
                  <c:v>1617.9836399999999</c:v>
                </c:pt>
                <c:pt idx="1236">
                  <c:v>1616.0551800000001</c:v>
                </c:pt>
                <c:pt idx="1237">
                  <c:v>1614.12671</c:v>
                </c:pt>
                <c:pt idx="1238">
                  <c:v>1612.1982399999999</c:v>
                </c:pt>
                <c:pt idx="1239">
                  <c:v>1610.2697800000001</c:v>
                </c:pt>
                <c:pt idx="1240">
                  <c:v>1608.34131</c:v>
                </c:pt>
                <c:pt idx="1241">
                  <c:v>1606.41284</c:v>
                </c:pt>
                <c:pt idx="1242">
                  <c:v>1604.4843800000001</c:v>
                </c:pt>
                <c:pt idx="1243">
                  <c:v>1602.55591</c:v>
                </c:pt>
                <c:pt idx="1244">
                  <c:v>1600.62744</c:v>
                </c:pt>
                <c:pt idx="1245">
                  <c:v>1598.6989699999999</c:v>
                </c:pt>
                <c:pt idx="1246">
                  <c:v>1596.7705100000001</c:v>
                </c:pt>
                <c:pt idx="1247">
                  <c:v>1594.84204</c:v>
                </c:pt>
                <c:pt idx="1248">
                  <c:v>1592.9135699999999</c:v>
                </c:pt>
                <c:pt idx="1249">
                  <c:v>1590.9851100000001</c:v>
                </c:pt>
                <c:pt idx="1250">
                  <c:v>1589.05664</c:v>
                </c:pt>
                <c:pt idx="1251">
                  <c:v>1587.12817</c:v>
                </c:pt>
                <c:pt idx="1252">
                  <c:v>1585.1997100000001</c:v>
                </c:pt>
                <c:pt idx="1253">
                  <c:v>1583.27124</c:v>
                </c:pt>
                <c:pt idx="1254">
                  <c:v>1581.34277</c:v>
                </c:pt>
                <c:pt idx="1255">
                  <c:v>1579.4143099999999</c:v>
                </c:pt>
                <c:pt idx="1256">
                  <c:v>1577.4858400000001</c:v>
                </c:pt>
                <c:pt idx="1257">
                  <c:v>1575.55737</c:v>
                </c:pt>
                <c:pt idx="1258">
                  <c:v>1573.6289099999999</c:v>
                </c:pt>
                <c:pt idx="1259">
                  <c:v>1571.7004400000001</c:v>
                </c:pt>
                <c:pt idx="1260">
                  <c:v>1569.77197</c:v>
                </c:pt>
                <c:pt idx="1261">
                  <c:v>1567.8435099999999</c:v>
                </c:pt>
                <c:pt idx="1262">
                  <c:v>1565.9150400000001</c:v>
                </c:pt>
                <c:pt idx="1263">
                  <c:v>1563.98657</c:v>
                </c:pt>
                <c:pt idx="1264">
                  <c:v>1562.0581099999999</c:v>
                </c:pt>
                <c:pt idx="1265">
                  <c:v>1560.1296400000001</c:v>
                </c:pt>
                <c:pt idx="1266">
                  <c:v>1558.20117</c:v>
                </c:pt>
                <c:pt idx="1267">
                  <c:v>1556.27271</c:v>
                </c:pt>
                <c:pt idx="1268">
                  <c:v>1554.3442399999999</c:v>
                </c:pt>
                <c:pt idx="1269">
                  <c:v>1552.4157700000001</c:v>
                </c:pt>
                <c:pt idx="1270">
                  <c:v>1550.4873</c:v>
                </c:pt>
                <c:pt idx="1271">
                  <c:v>1548.5588399999999</c:v>
                </c:pt>
                <c:pt idx="1272">
                  <c:v>1546.6303700000001</c:v>
                </c:pt>
                <c:pt idx="1273">
                  <c:v>1544.7019</c:v>
                </c:pt>
                <c:pt idx="1274">
                  <c:v>1542.7734399999999</c:v>
                </c:pt>
                <c:pt idx="1275">
                  <c:v>1540.8449700000001</c:v>
                </c:pt>
                <c:pt idx="1276">
                  <c:v>1538.9165</c:v>
                </c:pt>
                <c:pt idx="1277">
                  <c:v>1536.98804</c:v>
                </c:pt>
                <c:pt idx="1278">
                  <c:v>1535.0595699999999</c:v>
                </c:pt>
                <c:pt idx="1279">
                  <c:v>1533.1311000000001</c:v>
                </c:pt>
                <c:pt idx="1280">
                  <c:v>1531.20264</c:v>
                </c:pt>
                <c:pt idx="1281">
                  <c:v>1529.2741699999999</c:v>
                </c:pt>
                <c:pt idx="1282">
                  <c:v>1527.3457000000001</c:v>
                </c:pt>
                <c:pt idx="1283">
                  <c:v>1525.41724</c:v>
                </c:pt>
                <c:pt idx="1284">
                  <c:v>1523.4887699999999</c:v>
                </c:pt>
                <c:pt idx="1285">
                  <c:v>1521.5603000000001</c:v>
                </c:pt>
                <c:pt idx="1286">
                  <c:v>1519.63184</c:v>
                </c:pt>
                <c:pt idx="1287">
                  <c:v>1517.7033699999999</c:v>
                </c:pt>
                <c:pt idx="1288">
                  <c:v>1515.7748999999999</c:v>
                </c:pt>
                <c:pt idx="1289">
                  <c:v>1513.84644</c:v>
                </c:pt>
                <c:pt idx="1290">
                  <c:v>1511.91797</c:v>
                </c:pt>
                <c:pt idx="1291">
                  <c:v>1509.9894999999999</c:v>
                </c:pt>
                <c:pt idx="1292">
                  <c:v>1508.06104</c:v>
                </c:pt>
                <c:pt idx="1293">
                  <c:v>1506.13257</c:v>
                </c:pt>
                <c:pt idx="1294">
                  <c:v>1504.2040999999999</c:v>
                </c:pt>
                <c:pt idx="1295">
                  <c:v>1502.2756300000001</c:v>
                </c:pt>
                <c:pt idx="1296">
                  <c:v>1500.34717</c:v>
                </c:pt>
                <c:pt idx="1297">
                  <c:v>1498.4186999999999</c:v>
                </c:pt>
                <c:pt idx="1298">
                  <c:v>1496.4902300000001</c:v>
                </c:pt>
                <c:pt idx="1299">
                  <c:v>1494.56177</c:v>
                </c:pt>
                <c:pt idx="1300">
                  <c:v>1492.6333</c:v>
                </c:pt>
                <c:pt idx="1301">
                  <c:v>1490.7048299999999</c:v>
                </c:pt>
                <c:pt idx="1302">
                  <c:v>1488.77637</c:v>
                </c:pt>
                <c:pt idx="1303">
                  <c:v>1486.8479</c:v>
                </c:pt>
                <c:pt idx="1304">
                  <c:v>1484.9194299999999</c:v>
                </c:pt>
                <c:pt idx="1305">
                  <c:v>1482.9909700000001</c:v>
                </c:pt>
                <c:pt idx="1306">
                  <c:v>1481.0625</c:v>
                </c:pt>
                <c:pt idx="1307">
                  <c:v>1479.1340299999999</c:v>
                </c:pt>
                <c:pt idx="1308">
                  <c:v>1477.2055700000001</c:v>
                </c:pt>
                <c:pt idx="1309">
                  <c:v>1475.2771</c:v>
                </c:pt>
                <c:pt idx="1310">
                  <c:v>1473.34863</c:v>
                </c:pt>
                <c:pt idx="1311">
                  <c:v>1471.4201700000001</c:v>
                </c:pt>
                <c:pt idx="1312">
                  <c:v>1469.4917</c:v>
                </c:pt>
                <c:pt idx="1313">
                  <c:v>1467.56323</c:v>
                </c:pt>
                <c:pt idx="1314">
                  <c:v>1465.6347699999999</c:v>
                </c:pt>
                <c:pt idx="1315">
                  <c:v>1463.7063000000001</c:v>
                </c:pt>
                <c:pt idx="1316">
                  <c:v>1461.77783</c:v>
                </c:pt>
                <c:pt idx="1317">
                  <c:v>1459.8493699999999</c:v>
                </c:pt>
                <c:pt idx="1318">
                  <c:v>1457.9209000000001</c:v>
                </c:pt>
                <c:pt idx="1319">
                  <c:v>1455.99243</c:v>
                </c:pt>
                <c:pt idx="1320">
                  <c:v>1454.06396</c:v>
                </c:pt>
                <c:pt idx="1321">
                  <c:v>1452.1355000000001</c:v>
                </c:pt>
                <c:pt idx="1322">
                  <c:v>1450.20703</c:v>
                </c:pt>
                <c:pt idx="1323">
                  <c:v>1448.27856</c:v>
                </c:pt>
                <c:pt idx="1324">
                  <c:v>1446.3501000000001</c:v>
                </c:pt>
                <c:pt idx="1325">
                  <c:v>1444.4216300000001</c:v>
                </c:pt>
                <c:pt idx="1326">
                  <c:v>1442.49316</c:v>
                </c:pt>
                <c:pt idx="1327">
                  <c:v>1440.5646999999999</c:v>
                </c:pt>
                <c:pt idx="1328">
                  <c:v>1438.6362300000001</c:v>
                </c:pt>
                <c:pt idx="1329">
                  <c:v>1436.70776</c:v>
                </c:pt>
                <c:pt idx="1330">
                  <c:v>1434.7792999999999</c:v>
                </c:pt>
                <c:pt idx="1331">
                  <c:v>1432.8508300000001</c:v>
                </c:pt>
                <c:pt idx="1332">
                  <c:v>1430.92236</c:v>
                </c:pt>
                <c:pt idx="1333">
                  <c:v>1428.9938999999999</c:v>
                </c:pt>
                <c:pt idx="1334">
                  <c:v>1427.0654300000001</c:v>
                </c:pt>
                <c:pt idx="1335">
                  <c:v>1425.13696</c:v>
                </c:pt>
                <c:pt idx="1336">
                  <c:v>1423.2085</c:v>
                </c:pt>
                <c:pt idx="1337">
                  <c:v>1421.2800299999999</c:v>
                </c:pt>
                <c:pt idx="1338">
                  <c:v>1419.3515600000001</c:v>
                </c:pt>
                <c:pt idx="1339">
                  <c:v>1417.4231</c:v>
                </c:pt>
                <c:pt idx="1340">
                  <c:v>1415.4946299999999</c:v>
                </c:pt>
                <c:pt idx="1341">
                  <c:v>1413.5661600000001</c:v>
                </c:pt>
                <c:pt idx="1342">
                  <c:v>1411.6377</c:v>
                </c:pt>
                <c:pt idx="1343">
                  <c:v>1409.7092299999999</c:v>
                </c:pt>
                <c:pt idx="1344">
                  <c:v>1407.7807600000001</c:v>
                </c:pt>
                <c:pt idx="1345">
                  <c:v>1405.85229</c:v>
                </c:pt>
                <c:pt idx="1346">
                  <c:v>1403.92383</c:v>
                </c:pt>
                <c:pt idx="1347">
                  <c:v>1401.9953599999999</c:v>
                </c:pt>
                <c:pt idx="1348">
                  <c:v>1400.0668900000001</c:v>
                </c:pt>
                <c:pt idx="1349">
                  <c:v>1398.13843</c:v>
                </c:pt>
                <c:pt idx="1350">
                  <c:v>1396.2099599999999</c:v>
                </c:pt>
                <c:pt idx="1351">
                  <c:v>1394.2814900000001</c:v>
                </c:pt>
                <c:pt idx="1352">
                  <c:v>1392.35303</c:v>
                </c:pt>
                <c:pt idx="1353">
                  <c:v>1390.4245599999999</c:v>
                </c:pt>
                <c:pt idx="1354">
                  <c:v>1388.4960900000001</c:v>
                </c:pt>
                <c:pt idx="1355">
                  <c:v>1386.56763</c:v>
                </c:pt>
                <c:pt idx="1356">
                  <c:v>1384.6391599999999</c:v>
                </c:pt>
                <c:pt idx="1357">
                  <c:v>1382.7106900000001</c:v>
                </c:pt>
                <c:pt idx="1358">
                  <c:v>1380.78223</c:v>
                </c:pt>
                <c:pt idx="1359">
                  <c:v>1378.85376</c:v>
                </c:pt>
                <c:pt idx="1360">
                  <c:v>1376.9252899999999</c:v>
                </c:pt>
                <c:pt idx="1361">
                  <c:v>1374.99683</c:v>
                </c:pt>
                <c:pt idx="1362">
                  <c:v>1373.06836</c:v>
                </c:pt>
                <c:pt idx="1363">
                  <c:v>1371.1398899999999</c:v>
                </c:pt>
                <c:pt idx="1364">
                  <c:v>1369.2114300000001</c:v>
                </c:pt>
                <c:pt idx="1365">
                  <c:v>1367.28296</c:v>
                </c:pt>
                <c:pt idx="1366">
                  <c:v>1365.3544899999999</c:v>
                </c:pt>
                <c:pt idx="1367">
                  <c:v>1363.4260300000001</c:v>
                </c:pt>
                <c:pt idx="1368">
                  <c:v>1361.49756</c:v>
                </c:pt>
                <c:pt idx="1369">
                  <c:v>1359.56909</c:v>
                </c:pt>
                <c:pt idx="1370">
                  <c:v>1357.6406300000001</c:v>
                </c:pt>
                <c:pt idx="1371">
                  <c:v>1355.71216</c:v>
                </c:pt>
                <c:pt idx="1372">
                  <c:v>1353.78369</c:v>
                </c:pt>
                <c:pt idx="1373">
                  <c:v>1351.8552199999999</c:v>
                </c:pt>
                <c:pt idx="1374">
                  <c:v>1349.9267600000001</c:v>
                </c:pt>
                <c:pt idx="1375">
                  <c:v>1347.99829</c:v>
                </c:pt>
                <c:pt idx="1376">
                  <c:v>1346.0698199999999</c:v>
                </c:pt>
                <c:pt idx="1377">
                  <c:v>1344.1413600000001</c:v>
                </c:pt>
                <c:pt idx="1378">
                  <c:v>1342.21289</c:v>
                </c:pt>
                <c:pt idx="1379">
                  <c:v>1340.28442</c:v>
                </c:pt>
                <c:pt idx="1380">
                  <c:v>1338.3559600000001</c:v>
                </c:pt>
                <c:pt idx="1381">
                  <c:v>1336.42749</c:v>
                </c:pt>
                <c:pt idx="1382">
                  <c:v>1334.49902</c:v>
                </c:pt>
                <c:pt idx="1383">
                  <c:v>1332.5705599999999</c:v>
                </c:pt>
                <c:pt idx="1384">
                  <c:v>1330.6420900000001</c:v>
                </c:pt>
                <c:pt idx="1385">
                  <c:v>1328.71362</c:v>
                </c:pt>
                <c:pt idx="1386">
                  <c:v>1326.7851599999999</c:v>
                </c:pt>
                <c:pt idx="1387">
                  <c:v>1324.8566900000001</c:v>
                </c:pt>
                <c:pt idx="1388">
                  <c:v>1322.92822</c:v>
                </c:pt>
                <c:pt idx="1389">
                  <c:v>1320.9997599999999</c:v>
                </c:pt>
                <c:pt idx="1390">
                  <c:v>1319.0712900000001</c:v>
                </c:pt>
                <c:pt idx="1391">
                  <c:v>1317.14282</c:v>
                </c:pt>
                <c:pt idx="1392">
                  <c:v>1315.2143599999999</c:v>
                </c:pt>
                <c:pt idx="1393">
                  <c:v>1313.2858900000001</c:v>
                </c:pt>
                <c:pt idx="1394">
                  <c:v>1311.35742</c:v>
                </c:pt>
                <c:pt idx="1395">
                  <c:v>1309.42896</c:v>
                </c:pt>
                <c:pt idx="1396">
                  <c:v>1307.5004899999999</c:v>
                </c:pt>
                <c:pt idx="1397">
                  <c:v>1305.5720200000001</c:v>
                </c:pt>
                <c:pt idx="1398">
                  <c:v>1303.64355</c:v>
                </c:pt>
                <c:pt idx="1399">
                  <c:v>1301.7150899999999</c:v>
                </c:pt>
                <c:pt idx="1400">
                  <c:v>1299.7866200000001</c:v>
                </c:pt>
                <c:pt idx="1401">
                  <c:v>1297.85815</c:v>
                </c:pt>
                <c:pt idx="1402">
                  <c:v>1295.9296899999999</c:v>
                </c:pt>
                <c:pt idx="1403">
                  <c:v>1294.0012200000001</c:v>
                </c:pt>
                <c:pt idx="1404">
                  <c:v>1292.07275</c:v>
                </c:pt>
                <c:pt idx="1405">
                  <c:v>1290.14429</c:v>
                </c:pt>
                <c:pt idx="1406">
                  <c:v>1288.2158199999999</c:v>
                </c:pt>
                <c:pt idx="1407">
                  <c:v>1286.2873500000001</c:v>
                </c:pt>
                <c:pt idx="1408">
                  <c:v>1284.35889</c:v>
                </c:pt>
                <c:pt idx="1409">
                  <c:v>1282.4304199999999</c:v>
                </c:pt>
                <c:pt idx="1410">
                  <c:v>1280.5019500000001</c:v>
                </c:pt>
                <c:pt idx="1411">
                  <c:v>1278.57349</c:v>
                </c:pt>
                <c:pt idx="1412">
                  <c:v>1276.6450199999999</c:v>
                </c:pt>
                <c:pt idx="1413">
                  <c:v>1274.7165500000001</c:v>
                </c:pt>
                <c:pt idx="1414">
                  <c:v>1272.78809</c:v>
                </c:pt>
                <c:pt idx="1415">
                  <c:v>1270.8596199999999</c:v>
                </c:pt>
                <c:pt idx="1416">
                  <c:v>1268.9311499999999</c:v>
                </c:pt>
                <c:pt idx="1417">
                  <c:v>1267.00269</c:v>
                </c:pt>
                <c:pt idx="1418">
                  <c:v>1265.07422</c:v>
                </c:pt>
                <c:pt idx="1419">
                  <c:v>1263.1457499999999</c:v>
                </c:pt>
                <c:pt idx="1420">
                  <c:v>1261.21729</c:v>
                </c:pt>
                <c:pt idx="1421">
                  <c:v>1259.28882</c:v>
                </c:pt>
                <c:pt idx="1422">
                  <c:v>1257.3603499999999</c:v>
                </c:pt>
                <c:pt idx="1423">
                  <c:v>1255.4318800000001</c:v>
                </c:pt>
                <c:pt idx="1424">
                  <c:v>1253.50342</c:v>
                </c:pt>
                <c:pt idx="1425">
                  <c:v>1251.5749499999999</c:v>
                </c:pt>
                <c:pt idx="1426">
                  <c:v>1249.6464800000001</c:v>
                </c:pt>
                <c:pt idx="1427">
                  <c:v>1247.71802</c:v>
                </c:pt>
                <c:pt idx="1428">
                  <c:v>1245.78955</c:v>
                </c:pt>
                <c:pt idx="1429">
                  <c:v>1243.8610799999999</c:v>
                </c:pt>
                <c:pt idx="1430">
                  <c:v>1241.93262</c:v>
                </c:pt>
                <c:pt idx="1431">
                  <c:v>1240.00415</c:v>
                </c:pt>
                <c:pt idx="1432">
                  <c:v>1238.0756799999999</c:v>
                </c:pt>
                <c:pt idx="1433">
                  <c:v>1236.1472200000001</c:v>
                </c:pt>
                <c:pt idx="1434">
                  <c:v>1234.21875</c:v>
                </c:pt>
                <c:pt idx="1435">
                  <c:v>1232.2902799999999</c:v>
                </c:pt>
                <c:pt idx="1436">
                  <c:v>1230.3618200000001</c:v>
                </c:pt>
                <c:pt idx="1437">
                  <c:v>1228.43335</c:v>
                </c:pt>
                <c:pt idx="1438">
                  <c:v>1226.50488</c:v>
                </c:pt>
                <c:pt idx="1439">
                  <c:v>1224.5764200000001</c:v>
                </c:pt>
                <c:pt idx="1440">
                  <c:v>1222.64795</c:v>
                </c:pt>
                <c:pt idx="1441">
                  <c:v>1220.71948</c:v>
                </c:pt>
                <c:pt idx="1442">
                  <c:v>1218.7910199999999</c:v>
                </c:pt>
                <c:pt idx="1443">
                  <c:v>1216.8625500000001</c:v>
                </c:pt>
                <c:pt idx="1444">
                  <c:v>1214.93408</c:v>
                </c:pt>
                <c:pt idx="1445">
                  <c:v>1213.0056199999999</c:v>
                </c:pt>
                <c:pt idx="1446">
                  <c:v>1211.0771500000001</c:v>
                </c:pt>
                <c:pt idx="1447">
                  <c:v>1209.14868</c:v>
                </c:pt>
                <c:pt idx="1448">
                  <c:v>1207.22021</c:v>
                </c:pt>
                <c:pt idx="1449">
                  <c:v>1205.2917500000001</c:v>
                </c:pt>
                <c:pt idx="1450">
                  <c:v>1203.36328</c:v>
                </c:pt>
                <c:pt idx="1451">
                  <c:v>1201.43481</c:v>
                </c:pt>
                <c:pt idx="1452">
                  <c:v>1199.5063500000001</c:v>
                </c:pt>
                <c:pt idx="1453">
                  <c:v>1197.5778800000001</c:v>
                </c:pt>
                <c:pt idx="1454">
                  <c:v>1195.64941</c:v>
                </c:pt>
                <c:pt idx="1455">
                  <c:v>1193.7209499999999</c:v>
                </c:pt>
                <c:pt idx="1456">
                  <c:v>1191.7924800000001</c:v>
                </c:pt>
                <c:pt idx="1457">
                  <c:v>1189.86401</c:v>
                </c:pt>
                <c:pt idx="1458">
                  <c:v>1187.9355499999999</c:v>
                </c:pt>
                <c:pt idx="1459">
                  <c:v>1186.0070800000001</c:v>
                </c:pt>
                <c:pt idx="1460">
                  <c:v>1184.07861</c:v>
                </c:pt>
                <c:pt idx="1461">
                  <c:v>1182.1501499999999</c:v>
                </c:pt>
                <c:pt idx="1462">
                  <c:v>1180.2216800000001</c:v>
                </c:pt>
                <c:pt idx="1463">
                  <c:v>1178.29321</c:v>
                </c:pt>
                <c:pt idx="1464">
                  <c:v>1176.36475</c:v>
                </c:pt>
                <c:pt idx="1465">
                  <c:v>1174.4362799999999</c:v>
                </c:pt>
                <c:pt idx="1466">
                  <c:v>1172.5078100000001</c:v>
                </c:pt>
                <c:pt idx="1467">
                  <c:v>1170.57935</c:v>
                </c:pt>
                <c:pt idx="1468">
                  <c:v>1168.6508799999999</c:v>
                </c:pt>
                <c:pt idx="1469">
                  <c:v>1166.7224100000001</c:v>
                </c:pt>
                <c:pt idx="1470">
                  <c:v>1164.79395</c:v>
                </c:pt>
                <c:pt idx="1471">
                  <c:v>1162.8654799999999</c:v>
                </c:pt>
                <c:pt idx="1472">
                  <c:v>1160.9370100000001</c:v>
                </c:pt>
                <c:pt idx="1473">
                  <c:v>1159.00854</c:v>
                </c:pt>
                <c:pt idx="1474">
                  <c:v>1157.08008</c:v>
                </c:pt>
                <c:pt idx="1475">
                  <c:v>1155.1516099999999</c:v>
                </c:pt>
                <c:pt idx="1476">
                  <c:v>1153.2231400000001</c:v>
                </c:pt>
                <c:pt idx="1477">
                  <c:v>1151.29468</c:v>
                </c:pt>
                <c:pt idx="1478">
                  <c:v>1149.3662099999999</c:v>
                </c:pt>
                <c:pt idx="1479">
                  <c:v>1147.4377400000001</c:v>
                </c:pt>
                <c:pt idx="1480">
                  <c:v>1145.50928</c:v>
                </c:pt>
                <c:pt idx="1481">
                  <c:v>1143.5808099999999</c:v>
                </c:pt>
                <c:pt idx="1482">
                  <c:v>1141.6523400000001</c:v>
                </c:pt>
                <c:pt idx="1483">
                  <c:v>1139.72388</c:v>
                </c:pt>
                <c:pt idx="1484">
                  <c:v>1137.7954099999999</c:v>
                </c:pt>
                <c:pt idx="1485">
                  <c:v>1135.8669400000001</c:v>
                </c:pt>
                <c:pt idx="1486">
                  <c:v>1133.93848</c:v>
                </c:pt>
                <c:pt idx="1487">
                  <c:v>1132.01001</c:v>
                </c:pt>
                <c:pt idx="1488">
                  <c:v>1130.0815399999999</c:v>
                </c:pt>
                <c:pt idx="1489">
                  <c:v>1128.15308</c:v>
                </c:pt>
                <c:pt idx="1490">
                  <c:v>1126.22461</c:v>
                </c:pt>
                <c:pt idx="1491">
                  <c:v>1124.2961399999999</c:v>
                </c:pt>
                <c:pt idx="1492">
                  <c:v>1122.3676800000001</c:v>
                </c:pt>
                <c:pt idx="1493">
                  <c:v>1120.43921</c:v>
                </c:pt>
                <c:pt idx="1494">
                  <c:v>1118.5107399999999</c:v>
                </c:pt>
                <c:pt idx="1495">
                  <c:v>1116.5822800000001</c:v>
                </c:pt>
                <c:pt idx="1496">
                  <c:v>1114.65381</c:v>
                </c:pt>
                <c:pt idx="1497">
                  <c:v>1112.72534</c:v>
                </c:pt>
                <c:pt idx="1498">
                  <c:v>1110.7968800000001</c:v>
                </c:pt>
                <c:pt idx="1499">
                  <c:v>1108.86841</c:v>
                </c:pt>
                <c:pt idx="1500">
                  <c:v>1106.93994</c:v>
                </c:pt>
                <c:pt idx="1501">
                  <c:v>1105.0114699999999</c:v>
                </c:pt>
                <c:pt idx="1502">
                  <c:v>1103.0830100000001</c:v>
                </c:pt>
                <c:pt idx="1503">
                  <c:v>1101.15454</c:v>
                </c:pt>
                <c:pt idx="1504">
                  <c:v>1099.2260699999999</c:v>
                </c:pt>
                <c:pt idx="1505">
                  <c:v>1097.2976100000001</c:v>
                </c:pt>
                <c:pt idx="1506">
                  <c:v>1095.36914</c:v>
                </c:pt>
                <c:pt idx="1507">
                  <c:v>1093.44067</c:v>
                </c:pt>
                <c:pt idx="1508">
                  <c:v>1091.5122100000001</c:v>
                </c:pt>
                <c:pt idx="1509">
                  <c:v>1089.58374</c:v>
                </c:pt>
                <c:pt idx="1510">
                  <c:v>1087.65527</c:v>
                </c:pt>
                <c:pt idx="1511">
                  <c:v>1085.7268099999999</c:v>
                </c:pt>
                <c:pt idx="1512">
                  <c:v>1083.7983400000001</c:v>
                </c:pt>
                <c:pt idx="1513">
                  <c:v>1081.86987</c:v>
                </c:pt>
                <c:pt idx="1514">
                  <c:v>1079.9414099999999</c:v>
                </c:pt>
                <c:pt idx="1515">
                  <c:v>1078.0129400000001</c:v>
                </c:pt>
                <c:pt idx="1516">
                  <c:v>1076.08447</c:v>
                </c:pt>
                <c:pt idx="1517">
                  <c:v>1074.1560099999999</c:v>
                </c:pt>
                <c:pt idx="1518">
                  <c:v>1072.2275400000001</c:v>
                </c:pt>
                <c:pt idx="1519">
                  <c:v>1070.29907</c:v>
                </c:pt>
                <c:pt idx="1520">
                  <c:v>1068.3706099999999</c:v>
                </c:pt>
                <c:pt idx="1521">
                  <c:v>1066.4421400000001</c:v>
                </c:pt>
                <c:pt idx="1522">
                  <c:v>1064.51367</c:v>
                </c:pt>
                <c:pt idx="1523">
                  <c:v>1062.58521</c:v>
                </c:pt>
                <c:pt idx="1524">
                  <c:v>1060.6567399999999</c:v>
                </c:pt>
                <c:pt idx="1525">
                  <c:v>1058.7282700000001</c:v>
                </c:pt>
                <c:pt idx="1526">
                  <c:v>1056.7998</c:v>
                </c:pt>
                <c:pt idx="1527">
                  <c:v>1054.8713399999999</c:v>
                </c:pt>
                <c:pt idx="1528">
                  <c:v>1052.9428700000001</c:v>
                </c:pt>
                <c:pt idx="1529">
                  <c:v>1051.0144</c:v>
                </c:pt>
                <c:pt idx="1530">
                  <c:v>1049.0859399999999</c:v>
                </c:pt>
                <c:pt idx="1531">
                  <c:v>1047.1574700000001</c:v>
                </c:pt>
                <c:pt idx="1532">
                  <c:v>1045.229</c:v>
                </c:pt>
                <c:pt idx="1533">
                  <c:v>1043.30054</c:v>
                </c:pt>
                <c:pt idx="1534">
                  <c:v>1041.3720699999999</c:v>
                </c:pt>
                <c:pt idx="1535">
                  <c:v>1039.4436000000001</c:v>
                </c:pt>
                <c:pt idx="1536">
                  <c:v>1037.51514</c:v>
                </c:pt>
                <c:pt idx="1537">
                  <c:v>1035.5866699999999</c:v>
                </c:pt>
                <c:pt idx="1538">
                  <c:v>1033.6582000000001</c:v>
                </c:pt>
                <c:pt idx="1539">
                  <c:v>1031.72974</c:v>
                </c:pt>
                <c:pt idx="1540">
                  <c:v>1029.8012699999999</c:v>
                </c:pt>
                <c:pt idx="1541">
                  <c:v>1027.8728000000001</c:v>
                </c:pt>
                <c:pt idx="1542">
                  <c:v>1025.94434</c:v>
                </c:pt>
                <c:pt idx="1543">
                  <c:v>1024.0158699999999</c:v>
                </c:pt>
                <c:pt idx="1544">
                  <c:v>1022.0874</c:v>
                </c:pt>
                <c:pt idx="1545">
                  <c:v>1020.15894</c:v>
                </c:pt>
                <c:pt idx="1546">
                  <c:v>1018.23047</c:v>
                </c:pt>
                <c:pt idx="1547">
                  <c:v>1016.302</c:v>
                </c:pt>
                <c:pt idx="1548">
                  <c:v>1014.37354</c:v>
                </c:pt>
                <c:pt idx="1549">
                  <c:v>1012.44507</c:v>
                </c:pt>
                <c:pt idx="1550">
                  <c:v>1010.5166</c:v>
                </c:pt>
                <c:pt idx="1551">
                  <c:v>1008.58813</c:v>
                </c:pt>
                <c:pt idx="1552">
                  <c:v>1006.65967</c:v>
                </c:pt>
                <c:pt idx="1553">
                  <c:v>1004.7311999999999</c:v>
                </c:pt>
                <c:pt idx="1554">
                  <c:v>1002.80273</c:v>
                </c:pt>
                <c:pt idx="1555">
                  <c:v>1000.87427</c:v>
                </c:pt>
                <c:pt idx="1556">
                  <c:v>998.94579999999996</c:v>
                </c:pt>
                <c:pt idx="1557">
                  <c:v>997.01733000000002</c:v>
                </c:pt>
                <c:pt idx="1558">
                  <c:v>995.08887000000004</c:v>
                </c:pt>
                <c:pt idx="1559">
                  <c:v>993.16039999999998</c:v>
                </c:pt>
                <c:pt idx="1560">
                  <c:v>991.23193000000003</c:v>
                </c:pt>
                <c:pt idx="1561">
                  <c:v>989.30346999999995</c:v>
                </c:pt>
                <c:pt idx="1562">
                  <c:v>987.375</c:v>
                </c:pt>
                <c:pt idx="1563">
                  <c:v>985.44653000000005</c:v>
                </c:pt>
                <c:pt idx="1564">
                  <c:v>983.51806999999997</c:v>
                </c:pt>
                <c:pt idx="1565">
                  <c:v>981.58960000000002</c:v>
                </c:pt>
                <c:pt idx="1566">
                  <c:v>979.66112999999996</c:v>
                </c:pt>
                <c:pt idx="1567">
                  <c:v>977.73266999999998</c:v>
                </c:pt>
                <c:pt idx="1568">
                  <c:v>975.80420000000004</c:v>
                </c:pt>
                <c:pt idx="1569">
                  <c:v>973.87572999999998</c:v>
                </c:pt>
                <c:pt idx="1570">
                  <c:v>971.94727</c:v>
                </c:pt>
                <c:pt idx="1571">
                  <c:v>970.01880000000006</c:v>
                </c:pt>
                <c:pt idx="1572">
                  <c:v>968.09032999999999</c:v>
                </c:pt>
                <c:pt idx="1573">
                  <c:v>966.16187000000002</c:v>
                </c:pt>
                <c:pt idx="1574">
                  <c:v>964.23339999999996</c:v>
                </c:pt>
                <c:pt idx="1575">
                  <c:v>962.30493000000001</c:v>
                </c:pt>
                <c:pt idx="1576">
                  <c:v>960.37645999999995</c:v>
                </c:pt>
                <c:pt idx="1577">
                  <c:v>958.44799999999998</c:v>
                </c:pt>
                <c:pt idx="1578">
                  <c:v>956.51953000000003</c:v>
                </c:pt>
                <c:pt idx="1579">
                  <c:v>954.59105999999997</c:v>
                </c:pt>
                <c:pt idx="1580">
                  <c:v>952.6626</c:v>
                </c:pt>
                <c:pt idx="1581">
                  <c:v>950.73413000000005</c:v>
                </c:pt>
                <c:pt idx="1582">
                  <c:v>948.80565999999999</c:v>
                </c:pt>
                <c:pt idx="1583">
                  <c:v>946.87720000000002</c:v>
                </c:pt>
                <c:pt idx="1584">
                  <c:v>944.94872999999995</c:v>
                </c:pt>
                <c:pt idx="1585">
                  <c:v>943.02026000000001</c:v>
                </c:pt>
                <c:pt idx="1586">
                  <c:v>941.09180000000003</c:v>
                </c:pt>
                <c:pt idx="1587">
                  <c:v>939.16332999999997</c:v>
                </c:pt>
                <c:pt idx="1588">
                  <c:v>937.23486000000003</c:v>
                </c:pt>
                <c:pt idx="1589">
                  <c:v>935.30640000000005</c:v>
                </c:pt>
                <c:pt idx="1590">
                  <c:v>933.37792999999999</c:v>
                </c:pt>
                <c:pt idx="1591">
                  <c:v>931.44946000000004</c:v>
                </c:pt>
                <c:pt idx="1592">
                  <c:v>929.52099999999996</c:v>
                </c:pt>
                <c:pt idx="1593">
                  <c:v>927.59253000000001</c:v>
                </c:pt>
                <c:pt idx="1594">
                  <c:v>925.66405999999995</c:v>
                </c:pt>
                <c:pt idx="1595">
                  <c:v>923.73559999999998</c:v>
                </c:pt>
                <c:pt idx="1596">
                  <c:v>921.80713000000003</c:v>
                </c:pt>
                <c:pt idx="1597">
                  <c:v>919.87865999999997</c:v>
                </c:pt>
                <c:pt idx="1598">
                  <c:v>917.9502</c:v>
                </c:pt>
                <c:pt idx="1599">
                  <c:v>916.02173000000005</c:v>
                </c:pt>
                <c:pt idx="1600">
                  <c:v>914.09325999999999</c:v>
                </c:pt>
                <c:pt idx="1601">
                  <c:v>912.16479000000004</c:v>
                </c:pt>
                <c:pt idx="1602">
                  <c:v>910.23632999999995</c:v>
                </c:pt>
                <c:pt idx="1603">
                  <c:v>908.30786000000001</c:v>
                </c:pt>
                <c:pt idx="1604">
                  <c:v>906.37938999999994</c:v>
                </c:pt>
                <c:pt idx="1605">
                  <c:v>904.45092999999997</c:v>
                </c:pt>
                <c:pt idx="1606">
                  <c:v>902.52246000000002</c:v>
                </c:pt>
                <c:pt idx="1607">
                  <c:v>900.59398999999996</c:v>
                </c:pt>
                <c:pt idx="1608">
                  <c:v>898.66552999999999</c:v>
                </c:pt>
                <c:pt idx="1609">
                  <c:v>896.73706000000004</c:v>
                </c:pt>
                <c:pt idx="1610">
                  <c:v>894.80858999999998</c:v>
                </c:pt>
                <c:pt idx="1611">
                  <c:v>892.88013000000001</c:v>
                </c:pt>
                <c:pt idx="1612">
                  <c:v>890.95165999999995</c:v>
                </c:pt>
                <c:pt idx="1613">
                  <c:v>889.02319</c:v>
                </c:pt>
                <c:pt idx="1614">
                  <c:v>887.09473000000003</c:v>
                </c:pt>
                <c:pt idx="1615">
                  <c:v>885.16625999999997</c:v>
                </c:pt>
                <c:pt idx="1616">
                  <c:v>883.23779000000002</c:v>
                </c:pt>
                <c:pt idx="1617">
                  <c:v>881.30933000000005</c:v>
                </c:pt>
                <c:pt idx="1618">
                  <c:v>879.38085999999998</c:v>
                </c:pt>
                <c:pt idx="1619">
                  <c:v>877.45239000000004</c:v>
                </c:pt>
                <c:pt idx="1620">
                  <c:v>875.52392999999995</c:v>
                </c:pt>
                <c:pt idx="1621">
                  <c:v>873.59546</c:v>
                </c:pt>
                <c:pt idx="1622">
                  <c:v>871.66699000000006</c:v>
                </c:pt>
                <c:pt idx="1623">
                  <c:v>869.73852999999997</c:v>
                </c:pt>
                <c:pt idx="1624">
                  <c:v>867.81006000000002</c:v>
                </c:pt>
                <c:pt idx="1625">
                  <c:v>865.88158999999996</c:v>
                </c:pt>
                <c:pt idx="1626">
                  <c:v>863.95312999999999</c:v>
                </c:pt>
                <c:pt idx="1627">
                  <c:v>862.02466000000004</c:v>
                </c:pt>
                <c:pt idx="1628">
                  <c:v>860.09618999999998</c:v>
                </c:pt>
                <c:pt idx="1629">
                  <c:v>858.16772000000003</c:v>
                </c:pt>
                <c:pt idx="1630">
                  <c:v>856.23925999999994</c:v>
                </c:pt>
                <c:pt idx="1631">
                  <c:v>854.31079</c:v>
                </c:pt>
                <c:pt idx="1632">
                  <c:v>852.38232000000005</c:v>
                </c:pt>
                <c:pt idx="1633">
                  <c:v>850.45385999999996</c:v>
                </c:pt>
                <c:pt idx="1634">
                  <c:v>848.52539000000002</c:v>
                </c:pt>
                <c:pt idx="1635">
                  <c:v>846.59691999999995</c:v>
                </c:pt>
                <c:pt idx="1636">
                  <c:v>844.66845999999998</c:v>
                </c:pt>
                <c:pt idx="1637">
                  <c:v>842.73999000000003</c:v>
                </c:pt>
                <c:pt idx="1638">
                  <c:v>840.81151999999997</c:v>
                </c:pt>
                <c:pt idx="1639">
                  <c:v>838.88306</c:v>
                </c:pt>
                <c:pt idx="1640">
                  <c:v>836.95459000000005</c:v>
                </c:pt>
                <c:pt idx="1641">
                  <c:v>835.02611999999999</c:v>
                </c:pt>
                <c:pt idx="1642">
                  <c:v>833.09766000000002</c:v>
                </c:pt>
                <c:pt idx="1643">
                  <c:v>831.16918999999996</c:v>
                </c:pt>
                <c:pt idx="1644">
                  <c:v>829.24072000000001</c:v>
                </c:pt>
                <c:pt idx="1645">
                  <c:v>827.31226000000004</c:v>
                </c:pt>
                <c:pt idx="1646">
                  <c:v>825.38378999999998</c:v>
                </c:pt>
                <c:pt idx="1647">
                  <c:v>823.45532000000003</c:v>
                </c:pt>
                <c:pt idx="1648">
                  <c:v>821.52686000000006</c:v>
                </c:pt>
                <c:pt idx="1649">
                  <c:v>819.59838999999999</c:v>
                </c:pt>
                <c:pt idx="1650">
                  <c:v>817.66992000000005</c:v>
                </c:pt>
                <c:pt idx="1651">
                  <c:v>815.74145999999996</c:v>
                </c:pt>
                <c:pt idx="1652">
                  <c:v>813.81299000000001</c:v>
                </c:pt>
                <c:pt idx="1653">
                  <c:v>811.88451999999995</c:v>
                </c:pt>
                <c:pt idx="1654">
                  <c:v>809.95605</c:v>
                </c:pt>
                <c:pt idx="1655">
                  <c:v>808.02759000000003</c:v>
                </c:pt>
                <c:pt idx="1656">
                  <c:v>806.09911999999997</c:v>
                </c:pt>
                <c:pt idx="1657">
                  <c:v>804.17065000000002</c:v>
                </c:pt>
                <c:pt idx="1658">
                  <c:v>802.24219000000005</c:v>
                </c:pt>
                <c:pt idx="1659">
                  <c:v>800.31371999999999</c:v>
                </c:pt>
              </c:numCache>
            </c:numRef>
          </c:xVal>
          <c:yVal>
            <c:numRef>
              <c:f>der2nd_lipo!$D$2:$D$1661</c:f>
              <c:numCache>
                <c:formatCode>General</c:formatCode>
                <c:ptCount val="1660"/>
                <c:pt idx="0">
                  <c:v>1.0000000000000001E-5</c:v>
                </c:pt>
                <c:pt idx="1">
                  <c:v>1.0000000000000001E-5</c:v>
                </c:pt>
                <c:pt idx="2">
                  <c:v>1.0000000000000001E-5</c:v>
                </c:pt>
                <c:pt idx="3">
                  <c:v>1.0000000000000001E-5</c:v>
                </c:pt>
                <c:pt idx="4">
                  <c:v>1.0000000000000001E-5</c:v>
                </c:pt>
                <c:pt idx="5">
                  <c:v>1.0000000000000001E-5</c:v>
                </c:pt>
                <c:pt idx="6">
                  <c:v>1.0000000000000001E-5</c:v>
                </c:pt>
                <c:pt idx="7">
                  <c:v>1.0000000000000001E-5</c:v>
                </c:pt>
                <c:pt idx="8">
                  <c:v>1.0000000000000001E-5</c:v>
                </c:pt>
                <c:pt idx="9">
                  <c:v>0</c:v>
                </c:pt>
                <c:pt idx="10">
                  <c:v>0</c:v>
                </c:pt>
                <c:pt idx="11">
                  <c:v>0</c:v>
                </c:pt>
                <c:pt idx="12">
                  <c:v>0</c:v>
                </c:pt>
                <c:pt idx="13">
                  <c:v>0</c:v>
                </c:pt>
                <c:pt idx="14">
                  <c:v>0</c:v>
                </c:pt>
                <c:pt idx="15">
                  <c:v>1.0000000000000001E-5</c:v>
                </c:pt>
                <c:pt idx="16">
                  <c:v>1.0000000000000001E-5</c:v>
                </c:pt>
                <c:pt idx="17">
                  <c:v>1.0000000000000001E-5</c:v>
                </c:pt>
                <c:pt idx="18">
                  <c:v>1.0000000000000001E-5</c:v>
                </c:pt>
                <c:pt idx="19">
                  <c:v>0</c:v>
                </c:pt>
                <c:pt idx="20">
                  <c:v>0</c:v>
                </c:pt>
                <c:pt idx="21">
                  <c:v>0</c:v>
                </c:pt>
                <c:pt idx="22">
                  <c:v>-1.0000000000000001E-5</c:v>
                </c:pt>
                <c:pt idx="23">
                  <c:v>-1.0000000000000001E-5</c:v>
                </c:pt>
                <c:pt idx="24">
                  <c:v>-1.0000000000000001E-5</c:v>
                </c:pt>
                <c:pt idx="25">
                  <c:v>-1.0000000000000001E-5</c:v>
                </c:pt>
                <c:pt idx="26">
                  <c:v>-1.0000000000000001E-5</c:v>
                </c:pt>
                <c:pt idx="27">
                  <c:v>-1.0000000000000001E-5</c:v>
                </c:pt>
                <c:pt idx="28">
                  <c:v>0</c:v>
                </c:pt>
                <c:pt idx="29">
                  <c:v>0</c:v>
                </c:pt>
                <c:pt idx="30">
                  <c:v>0</c:v>
                </c:pt>
                <c:pt idx="31">
                  <c:v>0</c:v>
                </c:pt>
                <c:pt idx="32">
                  <c:v>0</c:v>
                </c:pt>
                <c:pt idx="33">
                  <c:v>0</c:v>
                </c:pt>
                <c:pt idx="34">
                  <c:v>0</c:v>
                </c:pt>
                <c:pt idx="35">
                  <c:v>0</c:v>
                </c:pt>
                <c:pt idx="36">
                  <c:v>0</c:v>
                </c:pt>
                <c:pt idx="37">
                  <c:v>0</c:v>
                </c:pt>
                <c:pt idx="38">
                  <c:v>0</c:v>
                </c:pt>
                <c:pt idx="39">
                  <c:v>0</c:v>
                </c:pt>
                <c:pt idx="40">
                  <c:v>1.0000000000000001E-5</c:v>
                </c:pt>
                <c:pt idx="41">
                  <c:v>1.0000000000000001E-5</c:v>
                </c:pt>
                <c:pt idx="42">
                  <c:v>1.0000000000000001E-5</c:v>
                </c:pt>
                <c:pt idx="43">
                  <c:v>0</c:v>
                </c:pt>
                <c:pt idx="44">
                  <c:v>0</c:v>
                </c:pt>
                <c:pt idx="45">
                  <c:v>-1.0000000000000001E-5</c:v>
                </c:pt>
                <c:pt idx="46">
                  <c:v>-1.0000000000000001E-5</c:v>
                </c:pt>
                <c:pt idx="47">
                  <c:v>-2.0000000000000002E-5</c:v>
                </c:pt>
                <c:pt idx="48">
                  <c:v>-2.0000000000000002E-5</c:v>
                </c:pt>
                <c:pt idx="49">
                  <c:v>-1.0000000000000001E-5</c:v>
                </c:pt>
                <c:pt idx="50">
                  <c:v>-1.0000000000000001E-5</c:v>
                </c:pt>
                <c:pt idx="51">
                  <c:v>0</c:v>
                </c:pt>
                <c:pt idx="52">
                  <c:v>1.0000000000000001E-5</c:v>
                </c:pt>
                <c:pt idx="53">
                  <c:v>1.0000000000000001E-5</c:v>
                </c:pt>
                <c:pt idx="54">
                  <c:v>1.0000000000000001E-5</c:v>
                </c:pt>
                <c:pt idx="55">
                  <c:v>1.0000000000000001E-5</c:v>
                </c:pt>
                <c:pt idx="56">
                  <c:v>0</c:v>
                </c:pt>
                <c:pt idx="57">
                  <c:v>0</c:v>
                </c:pt>
                <c:pt idx="58">
                  <c:v>0</c:v>
                </c:pt>
                <c:pt idx="59">
                  <c:v>-1.0000000000000001E-5</c:v>
                </c:pt>
                <c:pt idx="60">
                  <c:v>0</c:v>
                </c:pt>
                <c:pt idx="61">
                  <c:v>0</c:v>
                </c:pt>
                <c:pt idx="62">
                  <c:v>0</c:v>
                </c:pt>
                <c:pt idx="63">
                  <c:v>0</c:v>
                </c:pt>
                <c:pt idx="64">
                  <c:v>0</c:v>
                </c:pt>
                <c:pt idx="65">
                  <c:v>0</c:v>
                </c:pt>
                <c:pt idx="66">
                  <c:v>1.0000000000000001E-5</c:v>
                </c:pt>
                <c:pt idx="67">
                  <c:v>1.0000000000000001E-5</c:v>
                </c:pt>
                <c:pt idx="68">
                  <c:v>1.0000000000000001E-5</c:v>
                </c:pt>
                <c:pt idx="69">
                  <c:v>1.0000000000000001E-5</c:v>
                </c:pt>
                <c:pt idx="70">
                  <c:v>0</c:v>
                </c:pt>
                <c:pt idx="71">
                  <c:v>-1.0000000000000001E-5</c:v>
                </c:pt>
                <c:pt idx="72">
                  <c:v>-1.0000000000000001E-5</c:v>
                </c:pt>
                <c:pt idx="73">
                  <c:v>-2.0000000000000002E-5</c:v>
                </c:pt>
                <c:pt idx="74">
                  <c:v>-2.0000000000000002E-5</c:v>
                </c:pt>
                <c:pt idx="75">
                  <c:v>-2.0000000000000002E-5</c:v>
                </c:pt>
                <c:pt idx="76">
                  <c:v>0</c:v>
                </c:pt>
                <c:pt idx="77">
                  <c:v>1.0000000000000001E-5</c:v>
                </c:pt>
                <c:pt idx="78">
                  <c:v>1.0000000000000001E-5</c:v>
                </c:pt>
                <c:pt idx="79">
                  <c:v>0</c:v>
                </c:pt>
                <c:pt idx="80">
                  <c:v>0</c:v>
                </c:pt>
                <c:pt idx="81">
                  <c:v>0</c:v>
                </c:pt>
                <c:pt idx="82">
                  <c:v>0</c:v>
                </c:pt>
                <c:pt idx="83">
                  <c:v>0</c:v>
                </c:pt>
                <c:pt idx="84">
                  <c:v>0</c:v>
                </c:pt>
                <c:pt idx="85">
                  <c:v>1.0000000000000001E-5</c:v>
                </c:pt>
                <c:pt idx="86">
                  <c:v>1.0000000000000001E-5</c:v>
                </c:pt>
                <c:pt idx="87">
                  <c:v>1.0000000000000001E-5</c:v>
                </c:pt>
                <c:pt idx="88">
                  <c:v>1.0000000000000001E-5</c:v>
                </c:pt>
                <c:pt idx="89">
                  <c:v>0</c:v>
                </c:pt>
                <c:pt idx="90">
                  <c:v>-1.0000000000000001E-5</c:v>
                </c:pt>
                <c:pt idx="91">
                  <c:v>-1.0000000000000001E-5</c:v>
                </c:pt>
                <c:pt idx="92">
                  <c:v>-1.0000000000000001E-5</c:v>
                </c:pt>
                <c:pt idx="93">
                  <c:v>0</c:v>
                </c:pt>
                <c:pt idx="94">
                  <c:v>1.0000000000000001E-5</c:v>
                </c:pt>
                <c:pt idx="95">
                  <c:v>1.0000000000000001E-5</c:v>
                </c:pt>
                <c:pt idx="96">
                  <c:v>1.0000000000000001E-5</c:v>
                </c:pt>
                <c:pt idx="97">
                  <c:v>1.0000000000000001E-5</c:v>
                </c:pt>
                <c:pt idx="98">
                  <c:v>0</c:v>
                </c:pt>
                <c:pt idx="99">
                  <c:v>-1.0000000000000001E-5</c:v>
                </c:pt>
                <c:pt idx="100">
                  <c:v>-2.0000000000000002E-5</c:v>
                </c:pt>
                <c:pt idx="101">
                  <c:v>-2.0000000000000002E-5</c:v>
                </c:pt>
                <c:pt idx="102">
                  <c:v>-1.0000000000000001E-5</c:v>
                </c:pt>
                <c:pt idx="103">
                  <c:v>0</c:v>
                </c:pt>
                <c:pt idx="104">
                  <c:v>1.0000000000000001E-5</c:v>
                </c:pt>
                <c:pt idx="105">
                  <c:v>2.0000000000000002E-5</c:v>
                </c:pt>
                <c:pt idx="106">
                  <c:v>2.0000000000000002E-5</c:v>
                </c:pt>
                <c:pt idx="107">
                  <c:v>2.0000000000000002E-5</c:v>
                </c:pt>
                <c:pt idx="108">
                  <c:v>1.0000000000000001E-5</c:v>
                </c:pt>
                <c:pt idx="109">
                  <c:v>0</c:v>
                </c:pt>
                <c:pt idx="110">
                  <c:v>-1.0000000000000001E-5</c:v>
                </c:pt>
                <c:pt idx="111">
                  <c:v>-1.0000000000000001E-5</c:v>
                </c:pt>
                <c:pt idx="112">
                  <c:v>-1.0000000000000001E-5</c:v>
                </c:pt>
                <c:pt idx="113">
                  <c:v>-1.0000000000000001E-5</c:v>
                </c:pt>
                <c:pt idx="114">
                  <c:v>-1.0000000000000001E-5</c:v>
                </c:pt>
                <c:pt idx="115">
                  <c:v>-1.0000000000000001E-5</c:v>
                </c:pt>
                <c:pt idx="116">
                  <c:v>0</c:v>
                </c:pt>
                <c:pt idx="117">
                  <c:v>0</c:v>
                </c:pt>
                <c:pt idx="118">
                  <c:v>0</c:v>
                </c:pt>
                <c:pt idx="119">
                  <c:v>1.0000000000000001E-5</c:v>
                </c:pt>
                <c:pt idx="120">
                  <c:v>1.0000000000000001E-5</c:v>
                </c:pt>
                <c:pt idx="121">
                  <c:v>1.0000000000000001E-5</c:v>
                </c:pt>
                <c:pt idx="122">
                  <c:v>1.0000000000000001E-5</c:v>
                </c:pt>
                <c:pt idx="123">
                  <c:v>1.0000000000000001E-5</c:v>
                </c:pt>
                <c:pt idx="124">
                  <c:v>0</c:v>
                </c:pt>
                <c:pt idx="125">
                  <c:v>-1.0000000000000001E-5</c:v>
                </c:pt>
                <c:pt idx="126">
                  <c:v>-2.0000000000000002E-5</c:v>
                </c:pt>
                <c:pt idx="127">
                  <c:v>-3.0000000000000001E-5</c:v>
                </c:pt>
                <c:pt idx="128">
                  <c:v>-3.0000000000000001E-5</c:v>
                </c:pt>
                <c:pt idx="129">
                  <c:v>-2.0000000000000002E-5</c:v>
                </c:pt>
                <c:pt idx="130">
                  <c:v>-2.0000000000000002E-5</c:v>
                </c:pt>
                <c:pt idx="131">
                  <c:v>-1.0000000000000001E-5</c:v>
                </c:pt>
                <c:pt idx="132">
                  <c:v>0</c:v>
                </c:pt>
                <c:pt idx="133">
                  <c:v>1.0000000000000001E-5</c:v>
                </c:pt>
                <c:pt idx="134">
                  <c:v>1.0000000000000001E-5</c:v>
                </c:pt>
                <c:pt idx="135">
                  <c:v>1.0000000000000001E-5</c:v>
                </c:pt>
                <c:pt idx="136">
                  <c:v>0</c:v>
                </c:pt>
                <c:pt idx="137">
                  <c:v>0</c:v>
                </c:pt>
                <c:pt idx="138">
                  <c:v>1.0000000000000001E-5</c:v>
                </c:pt>
                <c:pt idx="139">
                  <c:v>1.0000000000000001E-5</c:v>
                </c:pt>
                <c:pt idx="140">
                  <c:v>1.0000000000000001E-5</c:v>
                </c:pt>
                <c:pt idx="141">
                  <c:v>1.0000000000000001E-5</c:v>
                </c:pt>
                <c:pt idx="142">
                  <c:v>0</c:v>
                </c:pt>
                <c:pt idx="143">
                  <c:v>0</c:v>
                </c:pt>
                <c:pt idx="144">
                  <c:v>0</c:v>
                </c:pt>
                <c:pt idx="145">
                  <c:v>0</c:v>
                </c:pt>
                <c:pt idx="146">
                  <c:v>-1.0000000000000001E-5</c:v>
                </c:pt>
                <c:pt idx="147">
                  <c:v>-1.0000000000000001E-5</c:v>
                </c:pt>
                <c:pt idx="148">
                  <c:v>-1.0000000000000001E-5</c:v>
                </c:pt>
                <c:pt idx="149">
                  <c:v>0</c:v>
                </c:pt>
                <c:pt idx="150">
                  <c:v>1.0000000000000001E-5</c:v>
                </c:pt>
                <c:pt idx="151">
                  <c:v>2.0000000000000002E-5</c:v>
                </c:pt>
                <c:pt idx="152">
                  <c:v>2.0000000000000002E-5</c:v>
                </c:pt>
                <c:pt idx="153">
                  <c:v>1.0000000000000001E-5</c:v>
                </c:pt>
                <c:pt idx="154">
                  <c:v>1.0000000000000001E-5</c:v>
                </c:pt>
                <c:pt idx="155">
                  <c:v>0</c:v>
                </c:pt>
                <c:pt idx="156">
                  <c:v>0</c:v>
                </c:pt>
                <c:pt idx="157">
                  <c:v>0</c:v>
                </c:pt>
                <c:pt idx="158">
                  <c:v>0</c:v>
                </c:pt>
                <c:pt idx="159">
                  <c:v>0</c:v>
                </c:pt>
                <c:pt idx="160">
                  <c:v>1.0000000000000001E-5</c:v>
                </c:pt>
                <c:pt idx="161">
                  <c:v>1.0000000000000001E-5</c:v>
                </c:pt>
                <c:pt idx="162">
                  <c:v>1.0000000000000001E-5</c:v>
                </c:pt>
                <c:pt idx="163">
                  <c:v>1.0000000000000001E-5</c:v>
                </c:pt>
                <c:pt idx="164">
                  <c:v>0</c:v>
                </c:pt>
                <c:pt idx="165">
                  <c:v>-1.0000000000000001E-5</c:v>
                </c:pt>
                <c:pt idx="166">
                  <c:v>0</c:v>
                </c:pt>
                <c:pt idx="167">
                  <c:v>1.0000000000000001E-5</c:v>
                </c:pt>
                <c:pt idx="168">
                  <c:v>2.0000000000000002E-5</c:v>
                </c:pt>
                <c:pt idx="169">
                  <c:v>4.0000000000000003E-5</c:v>
                </c:pt>
                <c:pt idx="170">
                  <c:v>5.0000000000000002E-5</c:v>
                </c:pt>
                <c:pt idx="171">
                  <c:v>6.0000000000000002E-5</c:v>
                </c:pt>
                <c:pt idx="172">
                  <c:v>6.0000000000000002E-5</c:v>
                </c:pt>
                <c:pt idx="173">
                  <c:v>4.0000000000000003E-5</c:v>
                </c:pt>
                <c:pt idx="174">
                  <c:v>2.0000000000000002E-5</c:v>
                </c:pt>
                <c:pt idx="175">
                  <c:v>0</c:v>
                </c:pt>
                <c:pt idx="176">
                  <c:v>-2.0000000000000002E-5</c:v>
                </c:pt>
                <c:pt idx="177">
                  <c:v>-3.0000000000000001E-5</c:v>
                </c:pt>
                <c:pt idx="178">
                  <c:v>-3.0000000000000001E-5</c:v>
                </c:pt>
                <c:pt idx="179">
                  <c:v>-2.0000000000000002E-5</c:v>
                </c:pt>
                <c:pt idx="180">
                  <c:v>0</c:v>
                </c:pt>
                <c:pt idx="181">
                  <c:v>2.0000000000000002E-5</c:v>
                </c:pt>
                <c:pt idx="182">
                  <c:v>4.0000000000000003E-5</c:v>
                </c:pt>
                <c:pt idx="183">
                  <c:v>5.0000000000000002E-5</c:v>
                </c:pt>
                <c:pt idx="184">
                  <c:v>4.0000000000000003E-5</c:v>
                </c:pt>
                <c:pt idx="185">
                  <c:v>3.0000000000000001E-5</c:v>
                </c:pt>
                <c:pt idx="186">
                  <c:v>1.0000000000000001E-5</c:v>
                </c:pt>
                <c:pt idx="187">
                  <c:v>0</c:v>
                </c:pt>
                <c:pt idx="188">
                  <c:v>-1.0000000000000001E-5</c:v>
                </c:pt>
                <c:pt idx="189">
                  <c:v>-2.0000000000000002E-5</c:v>
                </c:pt>
                <c:pt idx="190">
                  <c:v>-2.0000000000000002E-5</c:v>
                </c:pt>
                <c:pt idx="191">
                  <c:v>-2.0000000000000002E-5</c:v>
                </c:pt>
                <c:pt idx="192">
                  <c:v>-1.0000000000000001E-5</c:v>
                </c:pt>
                <c:pt idx="193">
                  <c:v>0</c:v>
                </c:pt>
                <c:pt idx="194">
                  <c:v>1.0000000000000001E-5</c:v>
                </c:pt>
                <c:pt idx="195">
                  <c:v>1.0000000000000001E-5</c:v>
                </c:pt>
                <c:pt idx="196">
                  <c:v>1.0000000000000001E-5</c:v>
                </c:pt>
                <c:pt idx="197">
                  <c:v>0</c:v>
                </c:pt>
                <c:pt idx="198">
                  <c:v>0</c:v>
                </c:pt>
                <c:pt idx="199">
                  <c:v>0</c:v>
                </c:pt>
                <c:pt idx="200">
                  <c:v>0</c:v>
                </c:pt>
                <c:pt idx="201">
                  <c:v>-1.0000000000000001E-5</c:v>
                </c:pt>
                <c:pt idx="202">
                  <c:v>-1.0000000000000001E-5</c:v>
                </c:pt>
                <c:pt idx="203">
                  <c:v>0</c:v>
                </c:pt>
                <c:pt idx="204">
                  <c:v>0</c:v>
                </c:pt>
                <c:pt idx="205">
                  <c:v>0</c:v>
                </c:pt>
                <c:pt idx="206">
                  <c:v>-1.0000000000000001E-5</c:v>
                </c:pt>
                <c:pt idx="207">
                  <c:v>-2.0000000000000002E-5</c:v>
                </c:pt>
                <c:pt idx="208">
                  <c:v>-2.0000000000000002E-5</c:v>
                </c:pt>
                <c:pt idx="209">
                  <c:v>-2.0000000000000002E-5</c:v>
                </c:pt>
                <c:pt idx="210">
                  <c:v>-2.0000000000000002E-5</c:v>
                </c:pt>
                <c:pt idx="211">
                  <c:v>-1.0000000000000001E-5</c:v>
                </c:pt>
                <c:pt idx="212">
                  <c:v>-1.0000000000000001E-5</c:v>
                </c:pt>
                <c:pt idx="213">
                  <c:v>0</c:v>
                </c:pt>
                <c:pt idx="214">
                  <c:v>1.0000000000000001E-5</c:v>
                </c:pt>
                <c:pt idx="215">
                  <c:v>2.0000000000000002E-5</c:v>
                </c:pt>
                <c:pt idx="216">
                  <c:v>1.0000000000000001E-5</c:v>
                </c:pt>
                <c:pt idx="217">
                  <c:v>1.0000000000000001E-5</c:v>
                </c:pt>
                <c:pt idx="218">
                  <c:v>0</c:v>
                </c:pt>
                <c:pt idx="219">
                  <c:v>-1.0000000000000001E-5</c:v>
                </c:pt>
                <c:pt idx="220">
                  <c:v>-1.0000000000000001E-5</c:v>
                </c:pt>
                <c:pt idx="221">
                  <c:v>-2.0000000000000002E-5</c:v>
                </c:pt>
                <c:pt idx="222">
                  <c:v>-2.0000000000000002E-5</c:v>
                </c:pt>
                <c:pt idx="223">
                  <c:v>-1.0000000000000001E-5</c:v>
                </c:pt>
                <c:pt idx="224">
                  <c:v>-1.0000000000000001E-5</c:v>
                </c:pt>
                <c:pt idx="225">
                  <c:v>0</c:v>
                </c:pt>
                <c:pt idx="226">
                  <c:v>1.0000000000000001E-5</c:v>
                </c:pt>
                <c:pt idx="227">
                  <c:v>1.0000000000000001E-5</c:v>
                </c:pt>
                <c:pt idx="228">
                  <c:v>1.0000000000000001E-5</c:v>
                </c:pt>
                <c:pt idx="229">
                  <c:v>0</c:v>
                </c:pt>
                <c:pt idx="230">
                  <c:v>0</c:v>
                </c:pt>
                <c:pt idx="231">
                  <c:v>0</c:v>
                </c:pt>
                <c:pt idx="232">
                  <c:v>0</c:v>
                </c:pt>
                <c:pt idx="233">
                  <c:v>0</c:v>
                </c:pt>
                <c:pt idx="234">
                  <c:v>0</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1.0000000000000001E-5</c:v>
                </c:pt>
                <c:pt idx="256">
                  <c:v>1.0000000000000001E-5</c:v>
                </c:pt>
                <c:pt idx="257">
                  <c:v>1.0000000000000001E-5</c:v>
                </c:pt>
                <c:pt idx="258">
                  <c:v>1.0000000000000001E-5</c:v>
                </c:pt>
                <c:pt idx="259">
                  <c:v>1.0000000000000001E-5</c:v>
                </c:pt>
                <c:pt idx="260">
                  <c:v>1.0000000000000001E-5</c:v>
                </c:pt>
                <c:pt idx="261">
                  <c:v>1.0000000000000001E-5</c:v>
                </c:pt>
                <c:pt idx="262">
                  <c:v>1.0000000000000001E-5</c:v>
                </c:pt>
                <c:pt idx="263">
                  <c:v>1.0000000000000001E-5</c:v>
                </c:pt>
                <c:pt idx="264">
                  <c:v>1.0000000000000001E-5</c:v>
                </c:pt>
                <c:pt idx="265">
                  <c:v>0</c:v>
                </c:pt>
                <c:pt idx="266">
                  <c:v>1.0000000000000001E-5</c:v>
                </c:pt>
                <c:pt idx="267">
                  <c:v>1.0000000000000001E-5</c:v>
                </c:pt>
                <c:pt idx="268">
                  <c:v>1.0000000000000001E-5</c:v>
                </c:pt>
                <c:pt idx="269">
                  <c:v>1.0000000000000001E-5</c:v>
                </c:pt>
                <c:pt idx="270">
                  <c:v>1.0000000000000001E-5</c:v>
                </c:pt>
                <c:pt idx="271">
                  <c:v>1.0000000000000001E-5</c:v>
                </c:pt>
                <c:pt idx="272">
                  <c:v>0</c:v>
                </c:pt>
                <c:pt idx="273">
                  <c:v>0</c:v>
                </c:pt>
                <c:pt idx="274">
                  <c:v>0</c:v>
                </c:pt>
                <c:pt idx="275">
                  <c:v>-1.0000000000000001E-5</c:v>
                </c:pt>
                <c:pt idx="276">
                  <c:v>-1.0000000000000001E-5</c:v>
                </c:pt>
                <c:pt idx="277">
                  <c:v>-1.0000000000000001E-5</c:v>
                </c:pt>
                <c:pt idx="278">
                  <c:v>-1.0000000000000001E-5</c:v>
                </c:pt>
                <c:pt idx="279">
                  <c:v>0</c:v>
                </c:pt>
                <c:pt idx="280">
                  <c:v>0</c:v>
                </c:pt>
                <c:pt idx="281">
                  <c:v>0</c:v>
                </c:pt>
                <c:pt idx="282">
                  <c:v>0</c:v>
                </c:pt>
                <c:pt idx="283">
                  <c:v>0</c:v>
                </c:pt>
                <c:pt idx="284">
                  <c:v>0</c:v>
                </c:pt>
                <c:pt idx="285">
                  <c:v>0</c:v>
                </c:pt>
                <c:pt idx="286">
                  <c:v>0</c:v>
                </c:pt>
                <c:pt idx="287">
                  <c:v>0</c:v>
                </c:pt>
                <c:pt idx="288">
                  <c:v>0</c:v>
                </c:pt>
                <c:pt idx="289">
                  <c:v>0</c:v>
                </c:pt>
                <c:pt idx="290">
                  <c:v>-1.0000000000000001E-5</c:v>
                </c:pt>
                <c:pt idx="291">
                  <c:v>-1.0000000000000001E-5</c:v>
                </c:pt>
                <c:pt idx="292">
                  <c:v>-1.0000000000000001E-5</c:v>
                </c:pt>
                <c:pt idx="293">
                  <c:v>-2.0000000000000002E-5</c:v>
                </c:pt>
                <c:pt idx="294">
                  <c:v>-2.0000000000000002E-5</c:v>
                </c:pt>
                <c:pt idx="295">
                  <c:v>-2.0000000000000002E-5</c:v>
                </c:pt>
                <c:pt idx="296">
                  <c:v>-2.0000000000000002E-5</c:v>
                </c:pt>
                <c:pt idx="297">
                  <c:v>-2.0000000000000002E-5</c:v>
                </c:pt>
                <c:pt idx="298">
                  <c:v>-2.0000000000000002E-5</c:v>
                </c:pt>
                <c:pt idx="299">
                  <c:v>-2.0000000000000002E-5</c:v>
                </c:pt>
                <c:pt idx="300">
                  <c:v>-2.0000000000000002E-5</c:v>
                </c:pt>
                <c:pt idx="301">
                  <c:v>-3.0000000000000001E-5</c:v>
                </c:pt>
                <c:pt idx="302">
                  <c:v>-3.0000000000000001E-5</c:v>
                </c:pt>
                <c:pt idx="303">
                  <c:v>-3.0000000000000001E-5</c:v>
                </c:pt>
                <c:pt idx="304">
                  <c:v>-3.0000000000000001E-5</c:v>
                </c:pt>
                <c:pt idx="305">
                  <c:v>-3.0000000000000001E-5</c:v>
                </c:pt>
                <c:pt idx="306">
                  <c:v>-3.0000000000000001E-5</c:v>
                </c:pt>
                <c:pt idx="307">
                  <c:v>-3.0000000000000001E-5</c:v>
                </c:pt>
                <c:pt idx="308">
                  <c:v>-3.0000000000000001E-5</c:v>
                </c:pt>
                <c:pt idx="309">
                  <c:v>-2.0000000000000002E-5</c:v>
                </c:pt>
                <c:pt idx="310">
                  <c:v>-2.0000000000000002E-5</c:v>
                </c:pt>
                <c:pt idx="311">
                  <c:v>-2.0000000000000002E-5</c:v>
                </c:pt>
                <c:pt idx="312">
                  <c:v>-2.0000000000000002E-5</c:v>
                </c:pt>
                <c:pt idx="313">
                  <c:v>-2.0000000000000002E-5</c:v>
                </c:pt>
                <c:pt idx="314">
                  <c:v>-2.0000000000000002E-5</c:v>
                </c:pt>
                <c:pt idx="315">
                  <c:v>-1.0000000000000001E-5</c:v>
                </c:pt>
                <c:pt idx="316">
                  <c:v>-1.0000000000000001E-5</c:v>
                </c:pt>
                <c:pt idx="317">
                  <c:v>0</c:v>
                </c:pt>
                <c:pt idx="318">
                  <c:v>0</c:v>
                </c:pt>
                <c:pt idx="319">
                  <c:v>0</c:v>
                </c:pt>
                <c:pt idx="320">
                  <c:v>0</c:v>
                </c:pt>
                <c:pt idx="321">
                  <c:v>0</c:v>
                </c:pt>
                <c:pt idx="322">
                  <c:v>0</c:v>
                </c:pt>
                <c:pt idx="323">
                  <c:v>0</c:v>
                </c:pt>
                <c:pt idx="324">
                  <c:v>0</c:v>
                </c:pt>
                <c:pt idx="325">
                  <c:v>0</c:v>
                </c:pt>
                <c:pt idx="326">
                  <c:v>-1.0000000000000001E-5</c:v>
                </c:pt>
                <c:pt idx="327">
                  <c:v>-1.0000000000000001E-5</c:v>
                </c:pt>
                <c:pt idx="328">
                  <c:v>-1.0000000000000001E-5</c:v>
                </c:pt>
                <c:pt idx="329">
                  <c:v>-1.0000000000000001E-5</c:v>
                </c:pt>
                <c:pt idx="330">
                  <c:v>-1.0000000000000001E-5</c:v>
                </c:pt>
                <c:pt idx="331">
                  <c:v>-1.0000000000000001E-5</c:v>
                </c:pt>
                <c:pt idx="332">
                  <c:v>0</c:v>
                </c:pt>
                <c:pt idx="333">
                  <c:v>0</c:v>
                </c:pt>
                <c:pt idx="334">
                  <c:v>0</c:v>
                </c:pt>
                <c:pt idx="335">
                  <c:v>0</c:v>
                </c:pt>
                <c:pt idx="336">
                  <c:v>0</c:v>
                </c:pt>
                <c:pt idx="337">
                  <c:v>0</c:v>
                </c:pt>
                <c:pt idx="338">
                  <c:v>0</c:v>
                </c:pt>
                <c:pt idx="339">
                  <c:v>1.0000000000000001E-5</c:v>
                </c:pt>
                <c:pt idx="340">
                  <c:v>1.0000000000000001E-5</c:v>
                </c:pt>
                <c:pt idx="341">
                  <c:v>1.0000000000000001E-5</c:v>
                </c:pt>
                <c:pt idx="342">
                  <c:v>1.0000000000000001E-5</c:v>
                </c:pt>
                <c:pt idx="343">
                  <c:v>2.0000000000000002E-5</c:v>
                </c:pt>
                <c:pt idx="344">
                  <c:v>2.0000000000000002E-5</c:v>
                </c:pt>
                <c:pt idx="345">
                  <c:v>2.0000000000000002E-5</c:v>
                </c:pt>
                <c:pt idx="346">
                  <c:v>3.0000000000000001E-5</c:v>
                </c:pt>
                <c:pt idx="347">
                  <c:v>3.0000000000000001E-5</c:v>
                </c:pt>
                <c:pt idx="348">
                  <c:v>3.0000000000000001E-5</c:v>
                </c:pt>
                <c:pt idx="349">
                  <c:v>3.0000000000000001E-5</c:v>
                </c:pt>
                <c:pt idx="350">
                  <c:v>3.0000000000000001E-5</c:v>
                </c:pt>
                <c:pt idx="351">
                  <c:v>4.0000000000000003E-5</c:v>
                </c:pt>
                <c:pt idx="352">
                  <c:v>4.0000000000000003E-5</c:v>
                </c:pt>
                <c:pt idx="353">
                  <c:v>4.0000000000000003E-5</c:v>
                </c:pt>
                <c:pt idx="354">
                  <c:v>4.0000000000000003E-5</c:v>
                </c:pt>
                <c:pt idx="355">
                  <c:v>3.0000000000000001E-5</c:v>
                </c:pt>
                <c:pt idx="356">
                  <c:v>1.0000000000000001E-5</c:v>
                </c:pt>
                <c:pt idx="357">
                  <c:v>0</c:v>
                </c:pt>
                <c:pt idx="358">
                  <c:v>-2.0000000000000002E-5</c:v>
                </c:pt>
                <c:pt idx="359">
                  <c:v>-3.0000000000000001E-5</c:v>
                </c:pt>
                <c:pt idx="360">
                  <c:v>-4.0000000000000003E-5</c:v>
                </c:pt>
                <c:pt idx="361">
                  <c:v>-5.0000000000000002E-5</c:v>
                </c:pt>
                <c:pt idx="362">
                  <c:v>-6.0000000000000002E-5</c:v>
                </c:pt>
                <c:pt idx="363">
                  <c:v>-6.0000000000000002E-5</c:v>
                </c:pt>
                <c:pt idx="364">
                  <c:v>-6.0000000000000002E-5</c:v>
                </c:pt>
                <c:pt idx="365">
                  <c:v>-5.0000000000000002E-5</c:v>
                </c:pt>
                <c:pt idx="366">
                  <c:v>-4.0000000000000003E-5</c:v>
                </c:pt>
                <c:pt idx="367">
                  <c:v>-3.0000000000000001E-5</c:v>
                </c:pt>
                <c:pt idx="368">
                  <c:v>-2.0000000000000002E-5</c:v>
                </c:pt>
                <c:pt idx="369">
                  <c:v>-1.0000000000000001E-5</c:v>
                </c:pt>
                <c:pt idx="370">
                  <c:v>0</c:v>
                </c:pt>
                <c:pt idx="371">
                  <c:v>0</c:v>
                </c:pt>
                <c:pt idx="372">
                  <c:v>0</c:v>
                </c:pt>
                <c:pt idx="373">
                  <c:v>-1.0000000000000001E-5</c:v>
                </c:pt>
                <c:pt idx="374">
                  <c:v>-1.0000000000000001E-5</c:v>
                </c:pt>
                <c:pt idx="375">
                  <c:v>-1.0000000000000001E-5</c:v>
                </c:pt>
                <c:pt idx="376">
                  <c:v>-2.0000000000000002E-5</c:v>
                </c:pt>
                <c:pt idx="377">
                  <c:v>-2.0000000000000002E-5</c:v>
                </c:pt>
                <c:pt idx="378">
                  <c:v>-1.0000000000000001E-5</c:v>
                </c:pt>
                <c:pt idx="379">
                  <c:v>0</c:v>
                </c:pt>
                <c:pt idx="380">
                  <c:v>0</c:v>
                </c:pt>
                <c:pt idx="381">
                  <c:v>1.0000000000000001E-5</c:v>
                </c:pt>
                <c:pt idx="382">
                  <c:v>2.0000000000000002E-5</c:v>
                </c:pt>
                <c:pt idx="383">
                  <c:v>2.0000000000000002E-5</c:v>
                </c:pt>
                <c:pt idx="384">
                  <c:v>2.0000000000000002E-5</c:v>
                </c:pt>
                <c:pt idx="385">
                  <c:v>2.0000000000000002E-5</c:v>
                </c:pt>
                <c:pt idx="386">
                  <c:v>1.0000000000000001E-5</c:v>
                </c:pt>
                <c:pt idx="387">
                  <c:v>1.0000000000000001E-5</c:v>
                </c:pt>
                <c:pt idx="388">
                  <c:v>0</c:v>
                </c:pt>
                <c:pt idx="389">
                  <c:v>0</c:v>
                </c:pt>
                <c:pt idx="390">
                  <c:v>0</c:v>
                </c:pt>
                <c:pt idx="391">
                  <c:v>0</c:v>
                </c:pt>
                <c:pt idx="392">
                  <c:v>0</c:v>
                </c:pt>
                <c:pt idx="393">
                  <c:v>0</c:v>
                </c:pt>
                <c:pt idx="394">
                  <c:v>0</c:v>
                </c:pt>
                <c:pt idx="395">
                  <c:v>0</c:v>
                </c:pt>
                <c:pt idx="396">
                  <c:v>0</c:v>
                </c:pt>
                <c:pt idx="397">
                  <c:v>0</c:v>
                </c:pt>
                <c:pt idx="398">
                  <c:v>0</c:v>
                </c:pt>
                <c:pt idx="399">
                  <c:v>0</c:v>
                </c:pt>
                <c:pt idx="400">
                  <c:v>0</c:v>
                </c:pt>
                <c:pt idx="401">
                  <c:v>0</c:v>
                </c:pt>
                <c:pt idx="402">
                  <c:v>0</c:v>
                </c:pt>
                <c:pt idx="403">
                  <c:v>0</c:v>
                </c:pt>
                <c:pt idx="404">
                  <c:v>-1.0000000000000001E-5</c:v>
                </c:pt>
                <c:pt idx="405">
                  <c:v>-1.0000000000000001E-5</c:v>
                </c:pt>
                <c:pt idx="406">
                  <c:v>-1.0000000000000001E-5</c:v>
                </c:pt>
                <c:pt idx="407">
                  <c:v>-1.0000000000000001E-5</c:v>
                </c:pt>
                <c:pt idx="408">
                  <c:v>-1.0000000000000001E-5</c:v>
                </c:pt>
                <c:pt idx="409">
                  <c:v>-1.0000000000000001E-5</c:v>
                </c:pt>
                <c:pt idx="410">
                  <c:v>-1.0000000000000001E-5</c:v>
                </c:pt>
                <c:pt idx="411">
                  <c:v>-1.0000000000000001E-5</c:v>
                </c:pt>
                <c:pt idx="412">
                  <c:v>-1.0000000000000001E-5</c:v>
                </c:pt>
                <c:pt idx="413">
                  <c:v>-1.0000000000000001E-5</c:v>
                </c:pt>
                <c:pt idx="414">
                  <c:v>-1.0000000000000001E-5</c:v>
                </c:pt>
                <c:pt idx="415">
                  <c:v>-1.0000000000000001E-5</c:v>
                </c:pt>
                <c:pt idx="416">
                  <c:v>-1.0000000000000001E-5</c:v>
                </c:pt>
                <c:pt idx="417">
                  <c:v>-1.0000000000000001E-5</c:v>
                </c:pt>
                <c:pt idx="418">
                  <c:v>-1.0000000000000001E-5</c:v>
                </c:pt>
                <c:pt idx="419">
                  <c:v>-1.0000000000000001E-5</c:v>
                </c:pt>
                <c:pt idx="420">
                  <c:v>-1.0000000000000001E-5</c:v>
                </c:pt>
                <c:pt idx="421">
                  <c:v>-1.0000000000000001E-5</c:v>
                </c:pt>
                <c:pt idx="422">
                  <c:v>0</c:v>
                </c:pt>
                <c:pt idx="423">
                  <c:v>0</c:v>
                </c:pt>
                <c:pt idx="424">
                  <c:v>0</c:v>
                </c:pt>
                <c:pt idx="425">
                  <c:v>0</c:v>
                </c:pt>
                <c:pt idx="426">
                  <c:v>1.0000000000000001E-5</c:v>
                </c:pt>
                <c:pt idx="427">
                  <c:v>1.0000000000000001E-5</c:v>
                </c:pt>
                <c:pt idx="428">
                  <c:v>1.0000000000000001E-5</c:v>
                </c:pt>
                <c:pt idx="429">
                  <c:v>1.0000000000000001E-5</c:v>
                </c:pt>
                <c:pt idx="430">
                  <c:v>1.0000000000000001E-5</c:v>
                </c:pt>
                <c:pt idx="431">
                  <c:v>1.0000000000000001E-5</c:v>
                </c:pt>
                <c:pt idx="432">
                  <c:v>1.0000000000000001E-5</c:v>
                </c:pt>
                <c:pt idx="433">
                  <c:v>1.0000000000000001E-5</c:v>
                </c:pt>
                <c:pt idx="434">
                  <c:v>1.0000000000000001E-5</c:v>
                </c:pt>
                <c:pt idx="435">
                  <c:v>1.0000000000000001E-5</c:v>
                </c:pt>
                <c:pt idx="436">
                  <c:v>1.0000000000000001E-5</c:v>
                </c:pt>
                <c:pt idx="437">
                  <c:v>1.0000000000000001E-5</c:v>
                </c:pt>
                <c:pt idx="438">
                  <c:v>1.0000000000000001E-5</c:v>
                </c:pt>
                <c:pt idx="439">
                  <c:v>1.0000000000000001E-5</c:v>
                </c:pt>
                <c:pt idx="440">
                  <c:v>1.0000000000000001E-5</c:v>
                </c:pt>
                <c:pt idx="441">
                  <c:v>1.0000000000000001E-5</c:v>
                </c:pt>
                <c:pt idx="442">
                  <c:v>1.0000000000000001E-5</c:v>
                </c:pt>
                <c:pt idx="443">
                  <c:v>1.0000000000000001E-5</c:v>
                </c:pt>
                <c:pt idx="444">
                  <c:v>1.0000000000000001E-5</c:v>
                </c:pt>
                <c:pt idx="445">
                  <c:v>1.0000000000000001E-5</c:v>
                </c:pt>
                <c:pt idx="446">
                  <c:v>1.0000000000000001E-5</c:v>
                </c:pt>
                <c:pt idx="447">
                  <c:v>1.0000000000000001E-5</c:v>
                </c:pt>
                <c:pt idx="448">
                  <c:v>1.0000000000000001E-5</c:v>
                </c:pt>
                <c:pt idx="449">
                  <c:v>2.0000000000000002E-5</c:v>
                </c:pt>
                <c:pt idx="450">
                  <c:v>2.0000000000000002E-5</c:v>
                </c:pt>
                <c:pt idx="451">
                  <c:v>2.0000000000000002E-5</c:v>
                </c:pt>
                <c:pt idx="452">
                  <c:v>2.0000000000000002E-5</c:v>
                </c:pt>
                <c:pt idx="453">
                  <c:v>2.0000000000000002E-5</c:v>
                </c:pt>
                <c:pt idx="454">
                  <c:v>1.0000000000000001E-5</c:v>
                </c:pt>
                <c:pt idx="455">
                  <c:v>1.0000000000000001E-5</c:v>
                </c:pt>
                <c:pt idx="456">
                  <c:v>0</c:v>
                </c:pt>
                <c:pt idx="457">
                  <c:v>0</c:v>
                </c:pt>
                <c:pt idx="458">
                  <c:v>0</c:v>
                </c:pt>
                <c:pt idx="459">
                  <c:v>0</c:v>
                </c:pt>
                <c:pt idx="460">
                  <c:v>0</c:v>
                </c:pt>
                <c:pt idx="461">
                  <c:v>0</c:v>
                </c:pt>
                <c:pt idx="462">
                  <c:v>0</c:v>
                </c:pt>
                <c:pt idx="463">
                  <c:v>0</c:v>
                </c:pt>
                <c:pt idx="464">
                  <c:v>1.0000000000000001E-5</c:v>
                </c:pt>
                <c:pt idx="465">
                  <c:v>1.0000000000000001E-5</c:v>
                </c:pt>
                <c:pt idx="466">
                  <c:v>1.0000000000000001E-5</c:v>
                </c:pt>
                <c:pt idx="467">
                  <c:v>1.0000000000000001E-5</c:v>
                </c:pt>
                <c:pt idx="468">
                  <c:v>1.0000000000000001E-5</c:v>
                </c:pt>
                <c:pt idx="469">
                  <c:v>1.0000000000000001E-5</c:v>
                </c:pt>
                <c:pt idx="470">
                  <c:v>1.0000000000000001E-5</c:v>
                </c:pt>
                <c:pt idx="471">
                  <c:v>1.0000000000000001E-5</c:v>
                </c:pt>
                <c:pt idx="472">
                  <c:v>0</c:v>
                </c:pt>
                <c:pt idx="473">
                  <c:v>0</c:v>
                </c:pt>
                <c:pt idx="474">
                  <c:v>-1.0000000000000001E-5</c:v>
                </c:pt>
                <c:pt idx="475">
                  <c:v>-1.0000000000000001E-5</c:v>
                </c:pt>
                <c:pt idx="476">
                  <c:v>-1.0000000000000001E-5</c:v>
                </c:pt>
                <c:pt idx="477">
                  <c:v>-1.0000000000000001E-5</c:v>
                </c:pt>
                <c:pt idx="478">
                  <c:v>-1.0000000000000001E-5</c:v>
                </c:pt>
                <c:pt idx="479">
                  <c:v>-1.0000000000000001E-5</c:v>
                </c:pt>
                <c:pt idx="480">
                  <c:v>-1.0000000000000001E-5</c:v>
                </c:pt>
                <c:pt idx="481">
                  <c:v>0</c:v>
                </c:pt>
                <c:pt idx="482">
                  <c:v>0</c:v>
                </c:pt>
                <c:pt idx="483">
                  <c:v>0</c:v>
                </c:pt>
                <c:pt idx="484">
                  <c:v>0</c:v>
                </c:pt>
                <c:pt idx="485">
                  <c:v>0</c:v>
                </c:pt>
                <c:pt idx="486">
                  <c:v>1.0000000000000001E-5</c:v>
                </c:pt>
                <c:pt idx="487">
                  <c:v>1.0000000000000001E-5</c:v>
                </c:pt>
                <c:pt idx="488">
                  <c:v>1.0000000000000001E-5</c:v>
                </c:pt>
                <c:pt idx="489">
                  <c:v>1.0000000000000001E-5</c:v>
                </c:pt>
                <c:pt idx="490">
                  <c:v>1.0000000000000001E-5</c:v>
                </c:pt>
                <c:pt idx="491">
                  <c:v>1.0000000000000001E-5</c:v>
                </c:pt>
                <c:pt idx="492">
                  <c:v>0</c:v>
                </c:pt>
                <c:pt idx="493">
                  <c:v>0</c:v>
                </c:pt>
                <c:pt idx="494">
                  <c:v>-1.0000000000000001E-5</c:v>
                </c:pt>
                <c:pt idx="495">
                  <c:v>-1.0000000000000001E-5</c:v>
                </c:pt>
                <c:pt idx="496">
                  <c:v>-1.0000000000000001E-5</c:v>
                </c:pt>
                <c:pt idx="497">
                  <c:v>-1.0000000000000001E-5</c:v>
                </c:pt>
                <c:pt idx="498">
                  <c:v>0</c:v>
                </c:pt>
                <c:pt idx="499">
                  <c:v>1.0000000000000001E-5</c:v>
                </c:pt>
                <c:pt idx="500">
                  <c:v>3.0000000000000001E-5</c:v>
                </c:pt>
                <c:pt idx="501">
                  <c:v>5.0000000000000002E-5</c:v>
                </c:pt>
                <c:pt idx="502">
                  <c:v>8.0000000000000007E-5</c:v>
                </c:pt>
                <c:pt idx="503">
                  <c:v>1.1E-4</c:v>
                </c:pt>
                <c:pt idx="504">
                  <c:v>1.2999999999999999E-4</c:v>
                </c:pt>
                <c:pt idx="505">
                  <c:v>1.2999999999999999E-4</c:v>
                </c:pt>
                <c:pt idx="506">
                  <c:v>1.1E-4</c:v>
                </c:pt>
                <c:pt idx="507">
                  <c:v>6.9999999999999994E-5</c:v>
                </c:pt>
                <c:pt idx="508">
                  <c:v>0</c:v>
                </c:pt>
                <c:pt idx="509">
                  <c:v>-8.0000000000000007E-5</c:v>
                </c:pt>
                <c:pt idx="510">
                  <c:v>-1.7000000000000001E-4</c:v>
                </c:pt>
                <c:pt idx="511">
                  <c:v>-2.5999999999999998E-4</c:v>
                </c:pt>
                <c:pt idx="512">
                  <c:v>-3.1E-4</c:v>
                </c:pt>
                <c:pt idx="513">
                  <c:v>-3.3E-4</c:v>
                </c:pt>
                <c:pt idx="514">
                  <c:v>-2.9999999999999997E-4</c:v>
                </c:pt>
                <c:pt idx="515">
                  <c:v>-2.4000000000000001E-4</c:v>
                </c:pt>
                <c:pt idx="516">
                  <c:v>-1.4999999999999999E-4</c:v>
                </c:pt>
                <c:pt idx="517">
                  <c:v>-5.0000000000000002E-5</c:v>
                </c:pt>
                <c:pt idx="518">
                  <c:v>5.0000000000000002E-5</c:v>
                </c:pt>
                <c:pt idx="519">
                  <c:v>1.2999999999999999E-4</c:v>
                </c:pt>
                <c:pt idx="520">
                  <c:v>2.0000000000000001E-4</c:v>
                </c:pt>
                <c:pt idx="521">
                  <c:v>2.3000000000000001E-4</c:v>
                </c:pt>
                <c:pt idx="522">
                  <c:v>2.4000000000000001E-4</c:v>
                </c:pt>
                <c:pt idx="523">
                  <c:v>2.4000000000000001E-4</c:v>
                </c:pt>
                <c:pt idx="524">
                  <c:v>2.3000000000000001E-4</c:v>
                </c:pt>
                <c:pt idx="525">
                  <c:v>2.2000000000000001E-4</c:v>
                </c:pt>
                <c:pt idx="526">
                  <c:v>2.2000000000000001E-4</c:v>
                </c:pt>
                <c:pt idx="527">
                  <c:v>2.3000000000000001E-4</c:v>
                </c:pt>
                <c:pt idx="528">
                  <c:v>2.5000000000000001E-4</c:v>
                </c:pt>
                <c:pt idx="529">
                  <c:v>2.7999999999999998E-4</c:v>
                </c:pt>
                <c:pt idx="530">
                  <c:v>3.2000000000000003E-4</c:v>
                </c:pt>
                <c:pt idx="531">
                  <c:v>3.5E-4</c:v>
                </c:pt>
                <c:pt idx="532">
                  <c:v>3.6000000000000002E-4</c:v>
                </c:pt>
                <c:pt idx="533">
                  <c:v>3.4000000000000002E-4</c:v>
                </c:pt>
                <c:pt idx="534">
                  <c:v>2.5999999999999998E-4</c:v>
                </c:pt>
                <c:pt idx="535">
                  <c:v>1.2E-4</c:v>
                </c:pt>
                <c:pt idx="536">
                  <c:v>-5.0000000000000002E-5</c:v>
                </c:pt>
                <c:pt idx="537">
                  <c:v>-2.4000000000000001E-4</c:v>
                </c:pt>
                <c:pt idx="538">
                  <c:v>-4.0999999999999999E-4</c:v>
                </c:pt>
                <c:pt idx="539">
                  <c:v>-5.2999999999999998E-4</c:v>
                </c:pt>
                <c:pt idx="540">
                  <c:v>-5.5000000000000003E-4</c:v>
                </c:pt>
                <c:pt idx="541">
                  <c:v>-4.6000000000000001E-4</c:v>
                </c:pt>
                <c:pt idx="542">
                  <c:v>-2.5999999999999998E-4</c:v>
                </c:pt>
                <c:pt idx="543">
                  <c:v>5.0000000000000002E-5</c:v>
                </c:pt>
                <c:pt idx="544">
                  <c:v>4.0999999999999999E-4</c:v>
                </c:pt>
                <c:pt idx="545">
                  <c:v>7.7999999999999999E-4</c:v>
                </c:pt>
                <c:pt idx="546">
                  <c:v>1.1199999999999999E-3</c:v>
                </c:pt>
                <c:pt idx="547">
                  <c:v>1.3799999999999999E-3</c:v>
                </c:pt>
                <c:pt idx="548">
                  <c:v>1.5399999999999999E-3</c:v>
                </c:pt>
                <c:pt idx="549">
                  <c:v>1.5900000000000001E-3</c:v>
                </c:pt>
                <c:pt idx="550">
                  <c:v>1.5399999999999999E-3</c:v>
                </c:pt>
                <c:pt idx="551">
                  <c:v>1.3600000000000001E-3</c:v>
                </c:pt>
                <c:pt idx="552">
                  <c:v>1.0300000000000001E-3</c:v>
                </c:pt>
                <c:pt idx="553">
                  <c:v>5.1999999999999995E-4</c:v>
                </c:pt>
                <c:pt idx="554">
                  <c:v>-1.9000000000000001E-4</c:v>
                </c:pt>
                <c:pt idx="555">
                  <c:v>-1.0499999999999999E-3</c:v>
                </c:pt>
                <c:pt idx="556">
                  <c:v>-1.99E-3</c:v>
                </c:pt>
                <c:pt idx="557">
                  <c:v>-2.8900000000000002E-3</c:v>
                </c:pt>
                <c:pt idx="558">
                  <c:v>-3.6099999999999999E-3</c:v>
                </c:pt>
                <c:pt idx="559">
                  <c:v>-4.0200000000000001E-3</c:v>
                </c:pt>
                <c:pt idx="560">
                  <c:v>-4.0099999999999997E-3</c:v>
                </c:pt>
                <c:pt idx="561">
                  <c:v>-3.5400000000000002E-3</c:v>
                </c:pt>
                <c:pt idx="562">
                  <c:v>-2.66E-3</c:v>
                </c:pt>
                <c:pt idx="563">
                  <c:v>-1.5200000000000001E-3</c:v>
                </c:pt>
                <c:pt idx="564">
                  <c:v>-3.3E-4</c:v>
                </c:pt>
                <c:pt idx="565">
                  <c:v>7.2000000000000005E-4</c:v>
                </c:pt>
                <c:pt idx="566">
                  <c:v>1.49E-3</c:v>
                </c:pt>
                <c:pt idx="567">
                  <c:v>1.9E-3</c:v>
                </c:pt>
                <c:pt idx="568">
                  <c:v>1.98E-3</c:v>
                </c:pt>
                <c:pt idx="569">
                  <c:v>1.7899999999999999E-3</c:v>
                </c:pt>
                <c:pt idx="570">
                  <c:v>1.4300000000000001E-3</c:v>
                </c:pt>
                <c:pt idx="571">
                  <c:v>1.0200000000000001E-3</c:v>
                </c:pt>
                <c:pt idx="572">
                  <c:v>6.6E-4</c:v>
                </c:pt>
                <c:pt idx="573">
                  <c:v>4.2000000000000002E-4</c:v>
                </c:pt>
                <c:pt idx="574">
                  <c:v>3.2000000000000003E-4</c:v>
                </c:pt>
                <c:pt idx="575">
                  <c:v>3.2000000000000003E-4</c:v>
                </c:pt>
                <c:pt idx="576">
                  <c:v>3.6000000000000002E-4</c:v>
                </c:pt>
                <c:pt idx="577">
                  <c:v>4.2000000000000002E-4</c:v>
                </c:pt>
                <c:pt idx="578">
                  <c:v>4.6000000000000001E-4</c:v>
                </c:pt>
                <c:pt idx="579">
                  <c:v>4.6999999999999999E-4</c:v>
                </c:pt>
                <c:pt idx="580">
                  <c:v>4.6000000000000001E-4</c:v>
                </c:pt>
                <c:pt idx="581">
                  <c:v>4.4000000000000002E-4</c:v>
                </c:pt>
                <c:pt idx="582">
                  <c:v>4.4999999999999999E-4</c:v>
                </c:pt>
                <c:pt idx="583">
                  <c:v>5.0000000000000001E-4</c:v>
                </c:pt>
                <c:pt idx="584">
                  <c:v>6.2E-4</c:v>
                </c:pt>
                <c:pt idx="585">
                  <c:v>8.4000000000000003E-4</c:v>
                </c:pt>
                <c:pt idx="586">
                  <c:v>1.1000000000000001E-3</c:v>
                </c:pt>
                <c:pt idx="587">
                  <c:v>1.31E-3</c:v>
                </c:pt>
                <c:pt idx="588">
                  <c:v>1.3500000000000001E-3</c:v>
                </c:pt>
                <c:pt idx="589">
                  <c:v>1.1100000000000001E-3</c:v>
                </c:pt>
                <c:pt idx="590">
                  <c:v>5.5999999999999995E-4</c:v>
                </c:pt>
                <c:pt idx="591">
                  <c:v>-2.5000000000000001E-4</c:v>
                </c:pt>
                <c:pt idx="592">
                  <c:v>-1.2199999999999999E-3</c:v>
                </c:pt>
                <c:pt idx="593">
                  <c:v>-2.1900000000000001E-3</c:v>
                </c:pt>
                <c:pt idx="594">
                  <c:v>-2.97E-3</c:v>
                </c:pt>
                <c:pt idx="595">
                  <c:v>-3.3999999999999998E-3</c:v>
                </c:pt>
                <c:pt idx="596">
                  <c:v>-3.3500000000000001E-3</c:v>
                </c:pt>
                <c:pt idx="597">
                  <c:v>-2.7799999999999999E-3</c:v>
                </c:pt>
                <c:pt idx="598">
                  <c:v>-1.83E-3</c:v>
                </c:pt>
                <c:pt idx="599">
                  <c:v>-7.2999999999999996E-4</c:v>
                </c:pt>
                <c:pt idx="600">
                  <c:v>3.1E-4</c:v>
                </c:pt>
                <c:pt idx="601">
                  <c:v>1.1199999999999999E-3</c:v>
                </c:pt>
                <c:pt idx="602">
                  <c:v>1.6000000000000001E-3</c:v>
                </c:pt>
                <c:pt idx="603">
                  <c:v>1.7600000000000001E-3</c:v>
                </c:pt>
                <c:pt idx="604">
                  <c:v>1.6299999999999999E-3</c:v>
                </c:pt>
                <c:pt idx="605">
                  <c:v>1.32E-3</c:v>
                </c:pt>
                <c:pt idx="606">
                  <c:v>9.2000000000000003E-4</c:v>
                </c:pt>
                <c:pt idx="607">
                  <c:v>5.5999999999999995E-4</c:v>
                </c:pt>
                <c:pt idx="608">
                  <c:v>2.9999999999999997E-4</c:v>
                </c:pt>
                <c:pt idx="609">
                  <c:v>1.6000000000000001E-4</c:v>
                </c:pt>
                <c:pt idx="610">
                  <c:v>1E-4</c:v>
                </c:pt>
                <c:pt idx="611">
                  <c:v>8.0000000000000007E-5</c:v>
                </c:pt>
                <c:pt idx="612">
                  <c:v>6.9999999999999994E-5</c:v>
                </c:pt>
                <c:pt idx="613">
                  <c:v>6.0000000000000002E-5</c:v>
                </c:pt>
                <c:pt idx="614">
                  <c:v>5.0000000000000002E-5</c:v>
                </c:pt>
                <c:pt idx="615">
                  <c:v>4.0000000000000003E-5</c:v>
                </c:pt>
                <c:pt idx="616">
                  <c:v>3.0000000000000001E-5</c:v>
                </c:pt>
                <c:pt idx="617">
                  <c:v>3.0000000000000001E-5</c:v>
                </c:pt>
                <c:pt idx="618">
                  <c:v>2.0000000000000002E-5</c:v>
                </c:pt>
                <c:pt idx="619">
                  <c:v>2.0000000000000002E-5</c:v>
                </c:pt>
                <c:pt idx="620">
                  <c:v>2.0000000000000002E-5</c:v>
                </c:pt>
                <c:pt idx="621">
                  <c:v>1.0000000000000001E-5</c:v>
                </c:pt>
                <c:pt idx="622">
                  <c:v>1.0000000000000001E-5</c:v>
                </c:pt>
                <c:pt idx="623">
                  <c:v>0</c:v>
                </c:pt>
                <c:pt idx="624">
                  <c:v>0</c:v>
                </c:pt>
                <c:pt idx="625">
                  <c:v>-1.0000000000000001E-5</c:v>
                </c:pt>
                <c:pt idx="626">
                  <c:v>-1.0000000000000001E-5</c:v>
                </c:pt>
                <c:pt idx="627">
                  <c:v>-1.0000000000000001E-5</c:v>
                </c:pt>
                <c:pt idx="628">
                  <c:v>-1.0000000000000001E-5</c:v>
                </c:pt>
                <c:pt idx="629">
                  <c:v>-1.0000000000000001E-5</c:v>
                </c:pt>
                <c:pt idx="630">
                  <c:v>-1.0000000000000001E-5</c:v>
                </c:pt>
                <c:pt idx="631">
                  <c:v>0</c:v>
                </c:pt>
                <c:pt idx="632">
                  <c:v>0</c:v>
                </c:pt>
                <c:pt idx="633">
                  <c:v>0</c:v>
                </c:pt>
                <c:pt idx="634">
                  <c:v>-1.0000000000000001E-5</c:v>
                </c:pt>
                <c:pt idx="635">
                  <c:v>-1.0000000000000001E-5</c:v>
                </c:pt>
                <c:pt idx="636">
                  <c:v>-1.0000000000000001E-5</c:v>
                </c:pt>
                <c:pt idx="637">
                  <c:v>-1.0000000000000001E-5</c:v>
                </c:pt>
                <c:pt idx="638">
                  <c:v>-1.0000000000000001E-5</c:v>
                </c:pt>
                <c:pt idx="639">
                  <c:v>-1.0000000000000001E-5</c:v>
                </c:pt>
                <c:pt idx="640">
                  <c:v>-1.0000000000000001E-5</c:v>
                </c:pt>
                <c:pt idx="641">
                  <c:v>-1.0000000000000001E-5</c:v>
                </c:pt>
                <c:pt idx="642">
                  <c:v>0</c:v>
                </c:pt>
                <c:pt idx="643">
                  <c:v>0</c:v>
                </c:pt>
                <c:pt idx="644">
                  <c:v>0</c:v>
                </c:pt>
                <c:pt idx="645">
                  <c:v>0</c:v>
                </c:pt>
                <c:pt idx="646">
                  <c:v>0</c:v>
                </c:pt>
                <c:pt idx="647">
                  <c:v>0</c:v>
                </c:pt>
                <c:pt idx="648">
                  <c:v>0</c:v>
                </c:pt>
                <c:pt idx="649">
                  <c:v>0</c:v>
                </c:pt>
                <c:pt idx="650">
                  <c:v>0</c:v>
                </c:pt>
                <c:pt idx="651">
                  <c:v>0</c:v>
                </c:pt>
                <c:pt idx="652">
                  <c:v>0</c:v>
                </c:pt>
                <c:pt idx="653">
                  <c:v>0</c:v>
                </c:pt>
                <c:pt idx="654">
                  <c:v>0</c:v>
                </c:pt>
                <c:pt idx="655">
                  <c:v>0</c:v>
                </c:pt>
                <c:pt idx="656">
                  <c:v>-1.0000000000000001E-5</c:v>
                </c:pt>
                <c:pt idx="657">
                  <c:v>-1.0000000000000001E-5</c:v>
                </c:pt>
                <c:pt idx="658">
                  <c:v>-1.0000000000000001E-5</c:v>
                </c:pt>
                <c:pt idx="659">
                  <c:v>-1.0000000000000001E-5</c:v>
                </c:pt>
                <c:pt idx="660">
                  <c:v>-1.0000000000000001E-5</c:v>
                </c:pt>
                <c:pt idx="661">
                  <c:v>-1.0000000000000001E-5</c:v>
                </c:pt>
                <c:pt idx="662">
                  <c:v>-1.0000000000000001E-5</c:v>
                </c:pt>
                <c:pt idx="663">
                  <c:v>0</c:v>
                </c:pt>
                <c:pt idx="664">
                  <c:v>0</c:v>
                </c:pt>
                <c:pt idx="665">
                  <c:v>1.0000000000000001E-5</c:v>
                </c:pt>
                <c:pt idx="666">
                  <c:v>1.0000000000000001E-5</c:v>
                </c:pt>
                <c:pt idx="667">
                  <c:v>1.0000000000000001E-5</c:v>
                </c:pt>
                <c:pt idx="668">
                  <c:v>1.0000000000000001E-5</c:v>
                </c:pt>
                <c:pt idx="669">
                  <c:v>1.0000000000000001E-5</c:v>
                </c:pt>
                <c:pt idx="670">
                  <c:v>1.0000000000000001E-5</c:v>
                </c:pt>
                <c:pt idx="671">
                  <c:v>1.0000000000000001E-5</c:v>
                </c:pt>
                <c:pt idx="672">
                  <c:v>1.0000000000000001E-5</c:v>
                </c:pt>
                <c:pt idx="673">
                  <c:v>1.0000000000000001E-5</c:v>
                </c:pt>
                <c:pt idx="674">
                  <c:v>1.0000000000000001E-5</c:v>
                </c:pt>
                <c:pt idx="675">
                  <c:v>1.0000000000000001E-5</c:v>
                </c:pt>
                <c:pt idx="676">
                  <c:v>1.0000000000000001E-5</c:v>
                </c:pt>
                <c:pt idx="677">
                  <c:v>1.0000000000000001E-5</c:v>
                </c:pt>
                <c:pt idx="678">
                  <c:v>1.0000000000000001E-5</c:v>
                </c:pt>
                <c:pt idx="679">
                  <c:v>1.0000000000000001E-5</c:v>
                </c:pt>
                <c:pt idx="680">
                  <c:v>1.0000000000000001E-5</c:v>
                </c:pt>
                <c:pt idx="681">
                  <c:v>0</c:v>
                </c:pt>
                <c:pt idx="682">
                  <c:v>0</c:v>
                </c:pt>
                <c:pt idx="683">
                  <c:v>0</c:v>
                </c:pt>
                <c:pt idx="684">
                  <c:v>0</c:v>
                </c:pt>
                <c:pt idx="685">
                  <c:v>0</c:v>
                </c:pt>
                <c:pt idx="686">
                  <c:v>0</c:v>
                </c:pt>
                <c:pt idx="687">
                  <c:v>0</c:v>
                </c:pt>
                <c:pt idx="688">
                  <c:v>0</c:v>
                </c:pt>
                <c:pt idx="689">
                  <c:v>0</c:v>
                </c:pt>
                <c:pt idx="690">
                  <c:v>0</c:v>
                </c:pt>
                <c:pt idx="691">
                  <c:v>0</c:v>
                </c:pt>
                <c:pt idx="692">
                  <c:v>0</c:v>
                </c:pt>
                <c:pt idx="693">
                  <c:v>0</c:v>
                </c:pt>
                <c:pt idx="694">
                  <c:v>0</c:v>
                </c:pt>
                <c:pt idx="695">
                  <c:v>0</c:v>
                </c:pt>
                <c:pt idx="696">
                  <c:v>0</c:v>
                </c:pt>
                <c:pt idx="697">
                  <c:v>1.0000000000000001E-5</c:v>
                </c:pt>
                <c:pt idx="698">
                  <c:v>1.0000000000000001E-5</c:v>
                </c:pt>
                <c:pt idx="699">
                  <c:v>1.0000000000000001E-5</c:v>
                </c:pt>
                <c:pt idx="700">
                  <c:v>0</c:v>
                </c:pt>
                <c:pt idx="701">
                  <c:v>0</c:v>
                </c:pt>
                <c:pt idx="702">
                  <c:v>0</c:v>
                </c:pt>
                <c:pt idx="703">
                  <c:v>0</c:v>
                </c:pt>
                <c:pt idx="704">
                  <c:v>0</c:v>
                </c:pt>
                <c:pt idx="705">
                  <c:v>0</c:v>
                </c:pt>
                <c:pt idx="706">
                  <c:v>0</c:v>
                </c:pt>
                <c:pt idx="707">
                  <c:v>0</c:v>
                </c:pt>
                <c:pt idx="708">
                  <c:v>0</c:v>
                </c:pt>
                <c:pt idx="709">
                  <c:v>0</c:v>
                </c:pt>
                <c:pt idx="710">
                  <c:v>0</c:v>
                </c:pt>
                <c:pt idx="711">
                  <c:v>0</c:v>
                </c:pt>
                <c:pt idx="712">
                  <c:v>0</c:v>
                </c:pt>
                <c:pt idx="713">
                  <c:v>0</c:v>
                </c:pt>
                <c:pt idx="714">
                  <c:v>0</c:v>
                </c:pt>
                <c:pt idx="715">
                  <c:v>0</c:v>
                </c:pt>
                <c:pt idx="716">
                  <c:v>0</c:v>
                </c:pt>
                <c:pt idx="717">
                  <c:v>0</c:v>
                </c:pt>
                <c:pt idx="718">
                  <c:v>0</c:v>
                </c:pt>
                <c:pt idx="719">
                  <c:v>0</c:v>
                </c:pt>
                <c:pt idx="720">
                  <c:v>0</c:v>
                </c:pt>
                <c:pt idx="721">
                  <c:v>0</c:v>
                </c:pt>
                <c:pt idx="722">
                  <c:v>0</c:v>
                </c:pt>
                <c:pt idx="723">
                  <c:v>0</c:v>
                </c:pt>
                <c:pt idx="724">
                  <c:v>0</c:v>
                </c:pt>
                <c:pt idx="725">
                  <c:v>0</c:v>
                </c:pt>
                <c:pt idx="726">
                  <c:v>0</c:v>
                </c:pt>
                <c:pt idx="727">
                  <c:v>-1.0000000000000001E-5</c:v>
                </c:pt>
                <c:pt idx="728">
                  <c:v>-1.0000000000000001E-5</c:v>
                </c:pt>
                <c:pt idx="729">
                  <c:v>-1.0000000000000001E-5</c:v>
                </c:pt>
                <c:pt idx="730">
                  <c:v>-1.0000000000000001E-5</c:v>
                </c:pt>
                <c:pt idx="731">
                  <c:v>-1.0000000000000001E-5</c:v>
                </c:pt>
                <c:pt idx="732">
                  <c:v>0</c:v>
                </c:pt>
                <c:pt idx="733">
                  <c:v>0</c:v>
                </c:pt>
                <c:pt idx="734">
                  <c:v>0</c:v>
                </c:pt>
                <c:pt idx="735">
                  <c:v>0</c:v>
                </c:pt>
                <c:pt idx="736">
                  <c:v>0</c:v>
                </c:pt>
                <c:pt idx="737">
                  <c:v>0</c:v>
                </c:pt>
                <c:pt idx="738">
                  <c:v>0</c:v>
                </c:pt>
                <c:pt idx="739">
                  <c:v>0</c:v>
                </c:pt>
                <c:pt idx="740">
                  <c:v>0</c:v>
                </c:pt>
                <c:pt idx="741">
                  <c:v>0</c:v>
                </c:pt>
                <c:pt idx="742">
                  <c:v>0</c:v>
                </c:pt>
                <c:pt idx="743">
                  <c:v>0</c:v>
                </c:pt>
                <c:pt idx="744">
                  <c:v>0</c:v>
                </c:pt>
                <c:pt idx="745">
                  <c:v>0</c:v>
                </c:pt>
                <c:pt idx="746">
                  <c:v>0</c:v>
                </c:pt>
                <c:pt idx="747">
                  <c:v>0</c:v>
                </c:pt>
                <c:pt idx="748">
                  <c:v>0</c:v>
                </c:pt>
                <c:pt idx="749">
                  <c:v>0</c:v>
                </c:pt>
                <c:pt idx="750">
                  <c:v>0</c:v>
                </c:pt>
                <c:pt idx="751">
                  <c:v>0</c:v>
                </c:pt>
                <c:pt idx="752">
                  <c:v>0</c:v>
                </c:pt>
                <c:pt idx="753">
                  <c:v>0</c:v>
                </c:pt>
                <c:pt idx="754">
                  <c:v>0</c:v>
                </c:pt>
                <c:pt idx="755">
                  <c:v>0</c:v>
                </c:pt>
                <c:pt idx="756">
                  <c:v>0</c:v>
                </c:pt>
                <c:pt idx="757">
                  <c:v>0</c:v>
                </c:pt>
                <c:pt idx="758">
                  <c:v>0</c:v>
                </c:pt>
                <c:pt idx="759">
                  <c:v>0</c:v>
                </c:pt>
                <c:pt idx="760">
                  <c:v>0</c:v>
                </c:pt>
                <c:pt idx="761">
                  <c:v>0</c:v>
                </c:pt>
                <c:pt idx="762">
                  <c:v>0</c:v>
                </c:pt>
                <c:pt idx="763">
                  <c:v>0</c:v>
                </c:pt>
                <c:pt idx="764">
                  <c:v>0</c:v>
                </c:pt>
                <c:pt idx="765">
                  <c:v>0</c:v>
                </c:pt>
                <c:pt idx="766">
                  <c:v>0</c:v>
                </c:pt>
                <c:pt idx="767">
                  <c:v>0</c:v>
                </c:pt>
                <c:pt idx="768">
                  <c:v>0</c:v>
                </c:pt>
                <c:pt idx="769">
                  <c:v>0</c:v>
                </c:pt>
                <c:pt idx="770">
                  <c:v>0</c:v>
                </c:pt>
                <c:pt idx="771">
                  <c:v>0</c:v>
                </c:pt>
                <c:pt idx="772">
                  <c:v>0</c:v>
                </c:pt>
                <c:pt idx="773">
                  <c:v>0</c:v>
                </c:pt>
                <c:pt idx="774">
                  <c:v>0</c:v>
                </c:pt>
                <c:pt idx="775">
                  <c:v>0</c:v>
                </c:pt>
                <c:pt idx="776">
                  <c:v>0</c:v>
                </c:pt>
                <c:pt idx="777">
                  <c:v>1.0000000000000001E-5</c:v>
                </c:pt>
                <c:pt idx="778">
                  <c:v>1.0000000000000001E-5</c:v>
                </c:pt>
                <c:pt idx="779">
                  <c:v>0</c:v>
                </c:pt>
                <c:pt idx="780">
                  <c:v>0</c:v>
                </c:pt>
                <c:pt idx="781">
                  <c:v>0</c:v>
                </c:pt>
                <c:pt idx="782">
                  <c:v>0</c:v>
                </c:pt>
                <c:pt idx="783">
                  <c:v>0</c:v>
                </c:pt>
                <c:pt idx="784">
                  <c:v>0</c:v>
                </c:pt>
                <c:pt idx="785">
                  <c:v>0</c:v>
                </c:pt>
                <c:pt idx="786">
                  <c:v>0</c:v>
                </c:pt>
                <c:pt idx="787">
                  <c:v>0</c:v>
                </c:pt>
                <c:pt idx="788">
                  <c:v>0</c:v>
                </c:pt>
                <c:pt idx="789">
                  <c:v>0</c:v>
                </c:pt>
                <c:pt idx="790">
                  <c:v>0</c:v>
                </c:pt>
                <c:pt idx="791">
                  <c:v>0</c:v>
                </c:pt>
                <c:pt idx="792">
                  <c:v>0</c:v>
                </c:pt>
                <c:pt idx="793">
                  <c:v>0</c:v>
                </c:pt>
                <c:pt idx="794">
                  <c:v>0</c:v>
                </c:pt>
                <c:pt idx="795">
                  <c:v>0</c:v>
                </c:pt>
                <c:pt idx="796">
                  <c:v>0</c:v>
                </c:pt>
                <c:pt idx="797">
                  <c:v>0</c:v>
                </c:pt>
                <c:pt idx="798">
                  <c:v>0</c:v>
                </c:pt>
                <c:pt idx="799">
                  <c:v>0</c:v>
                </c:pt>
                <c:pt idx="800">
                  <c:v>0</c:v>
                </c:pt>
                <c:pt idx="801">
                  <c:v>0</c:v>
                </c:pt>
                <c:pt idx="802">
                  <c:v>0</c:v>
                </c:pt>
                <c:pt idx="803">
                  <c:v>0</c:v>
                </c:pt>
                <c:pt idx="804">
                  <c:v>0</c:v>
                </c:pt>
                <c:pt idx="805">
                  <c:v>0</c:v>
                </c:pt>
                <c:pt idx="806">
                  <c:v>0</c:v>
                </c:pt>
                <c:pt idx="807">
                  <c:v>0</c:v>
                </c:pt>
                <c:pt idx="808">
                  <c:v>0</c:v>
                </c:pt>
                <c:pt idx="809">
                  <c:v>0</c:v>
                </c:pt>
                <c:pt idx="810">
                  <c:v>0</c:v>
                </c:pt>
                <c:pt idx="811">
                  <c:v>0</c:v>
                </c:pt>
                <c:pt idx="812">
                  <c:v>0</c:v>
                </c:pt>
                <c:pt idx="813">
                  <c:v>0</c:v>
                </c:pt>
                <c:pt idx="814">
                  <c:v>0</c:v>
                </c:pt>
                <c:pt idx="815">
                  <c:v>0</c:v>
                </c:pt>
                <c:pt idx="816">
                  <c:v>0</c:v>
                </c:pt>
                <c:pt idx="817">
                  <c:v>0</c:v>
                </c:pt>
                <c:pt idx="818">
                  <c:v>0</c:v>
                </c:pt>
                <c:pt idx="819">
                  <c:v>0</c:v>
                </c:pt>
                <c:pt idx="820">
                  <c:v>0</c:v>
                </c:pt>
                <c:pt idx="821">
                  <c:v>0</c:v>
                </c:pt>
                <c:pt idx="822">
                  <c:v>0</c:v>
                </c:pt>
                <c:pt idx="823">
                  <c:v>0</c:v>
                </c:pt>
                <c:pt idx="824">
                  <c:v>0</c:v>
                </c:pt>
                <c:pt idx="825">
                  <c:v>0</c:v>
                </c:pt>
                <c:pt idx="826">
                  <c:v>0</c:v>
                </c:pt>
                <c:pt idx="827">
                  <c:v>0</c:v>
                </c:pt>
                <c:pt idx="828">
                  <c:v>0</c:v>
                </c:pt>
                <c:pt idx="829">
                  <c:v>0</c:v>
                </c:pt>
                <c:pt idx="830">
                  <c:v>0</c:v>
                </c:pt>
                <c:pt idx="831">
                  <c:v>0</c:v>
                </c:pt>
                <c:pt idx="832">
                  <c:v>0</c:v>
                </c:pt>
                <c:pt idx="833">
                  <c:v>0</c:v>
                </c:pt>
                <c:pt idx="834">
                  <c:v>0</c:v>
                </c:pt>
                <c:pt idx="835">
                  <c:v>0</c:v>
                </c:pt>
                <c:pt idx="836">
                  <c:v>0</c:v>
                </c:pt>
                <c:pt idx="837">
                  <c:v>0</c:v>
                </c:pt>
                <c:pt idx="838">
                  <c:v>0</c:v>
                </c:pt>
                <c:pt idx="839">
                  <c:v>0</c:v>
                </c:pt>
                <c:pt idx="840">
                  <c:v>0</c:v>
                </c:pt>
                <c:pt idx="841">
                  <c:v>-1.0000000000000001E-5</c:v>
                </c:pt>
                <c:pt idx="842">
                  <c:v>-1.0000000000000001E-5</c:v>
                </c:pt>
                <c:pt idx="843">
                  <c:v>-1.0000000000000001E-5</c:v>
                </c:pt>
                <c:pt idx="844">
                  <c:v>-1.0000000000000001E-5</c:v>
                </c:pt>
                <c:pt idx="845">
                  <c:v>0</c:v>
                </c:pt>
                <c:pt idx="846">
                  <c:v>0</c:v>
                </c:pt>
                <c:pt idx="847">
                  <c:v>0</c:v>
                </c:pt>
                <c:pt idx="848">
                  <c:v>0</c:v>
                </c:pt>
                <c:pt idx="849">
                  <c:v>1.0000000000000001E-5</c:v>
                </c:pt>
                <c:pt idx="850">
                  <c:v>1.0000000000000001E-5</c:v>
                </c:pt>
                <c:pt idx="851">
                  <c:v>1.0000000000000001E-5</c:v>
                </c:pt>
                <c:pt idx="852">
                  <c:v>1.0000000000000001E-5</c:v>
                </c:pt>
                <c:pt idx="853">
                  <c:v>1.0000000000000001E-5</c:v>
                </c:pt>
                <c:pt idx="854">
                  <c:v>1.0000000000000001E-5</c:v>
                </c:pt>
                <c:pt idx="855">
                  <c:v>1.0000000000000001E-5</c:v>
                </c:pt>
                <c:pt idx="856">
                  <c:v>0</c:v>
                </c:pt>
                <c:pt idx="857">
                  <c:v>0</c:v>
                </c:pt>
                <c:pt idx="858">
                  <c:v>0</c:v>
                </c:pt>
                <c:pt idx="859">
                  <c:v>0</c:v>
                </c:pt>
                <c:pt idx="860">
                  <c:v>0</c:v>
                </c:pt>
                <c:pt idx="861">
                  <c:v>0</c:v>
                </c:pt>
                <c:pt idx="862">
                  <c:v>0</c:v>
                </c:pt>
                <c:pt idx="863">
                  <c:v>0</c:v>
                </c:pt>
                <c:pt idx="864">
                  <c:v>0</c:v>
                </c:pt>
                <c:pt idx="865">
                  <c:v>0</c:v>
                </c:pt>
                <c:pt idx="866">
                  <c:v>0</c:v>
                </c:pt>
                <c:pt idx="867">
                  <c:v>0</c:v>
                </c:pt>
                <c:pt idx="868">
                  <c:v>1.0000000000000001E-5</c:v>
                </c:pt>
                <c:pt idx="869">
                  <c:v>1.0000000000000001E-5</c:v>
                </c:pt>
                <c:pt idx="870">
                  <c:v>1.0000000000000001E-5</c:v>
                </c:pt>
                <c:pt idx="871">
                  <c:v>1.0000000000000001E-5</c:v>
                </c:pt>
                <c:pt idx="872">
                  <c:v>1.0000000000000001E-5</c:v>
                </c:pt>
                <c:pt idx="873">
                  <c:v>1.0000000000000001E-5</c:v>
                </c:pt>
                <c:pt idx="874">
                  <c:v>0</c:v>
                </c:pt>
                <c:pt idx="875">
                  <c:v>0</c:v>
                </c:pt>
                <c:pt idx="876">
                  <c:v>0</c:v>
                </c:pt>
                <c:pt idx="877">
                  <c:v>0</c:v>
                </c:pt>
                <c:pt idx="878">
                  <c:v>0</c:v>
                </c:pt>
                <c:pt idx="879">
                  <c:v>0</c:v>
                </c:pt>
                <c:pt idx="880">
                  <c:v>0</c:v>
                </c:pt>
                <c:pt idx="881">
                  <c:v>0</c:v>
                </c:pt>
                <c:pt idx="882">
                  <c:v>0</c:v>
                </c:pt>
                <c:pt idx="883">
                  <c:v>0</c:v>
                </c:pt>
                <c:pt idx="884">
                  <c:v>0</c:v>
                </c:pt>
                <c:pt idx="885">
                  <c:v>0</c:v>
                </c:pt>
                <c:pt idx="886">
                  <c:v>0</c:v>
                </c:pt>
                <c:pt idx="887">
                  <c:v>0</c:v>
                </c:pt>
                <c:pt idx="888">
                  <c:v>0</c:v>
                </c:pt>
                <c:pt idx="889">
                  <c:v>0</c:v>
                </c:pt>
                <c:pt idx="890">
                  <c:v>0</c:v>
                </c:pt>
                <c:pt idx="891">
                  <c:v>0</c:v>
                </c:pt>
                <c:pt idx="892">
                  <c:v>0</c:v>
                </c:pt>
                <c:pt idx="893">
                  <c:v>0</c:v>
                </c:pt>
                <c:pt idx="894">
                  <c:v>0</c:v>
                </c:pt>
                <c:pt idx="895">
                  <c:v>0</c:v>
                </c:pt>
                <c:pt idx="896">
                  <c:v>0</c:v>
                </c:pt>
                <c:pt idx="897">
                  <c:v>0</c:v>
                </c:pt>
                <c:pt idx="898">
                  <c:v>0</c:v>
                </c:pt>
                <c:pt idx="899">
                  <c:v>0</c:v>
                </c:pt>
                <c:pt idx="900">
                  <c:v>0</c:v>
                </c:pt>
                <c:pt idx="901">
                  <c:v>0</c:v>
                </c:pt>
                <c:pt idx="902">
                  <c:v>0</c:v>
                </c:pt>
                <c:pt idx="903">
                  <c:v>0</c:v>
                </c:pt>
                <c:pt idx="904">
                  <c:v>0</c:v>
                </c:pt>
                <c:pt idx="905">
                  <c:v>0</c:v>
                </c:pt>
                <c:pt idx="906">
                  <c:v>0</c:v>
                </c:pt>
                <c:pt idx="907">
                  <c:v>0</c:v>
                </c:pt>
                <c:pt idx="908">
                  <c:v>0</c:v>
                </c:pt>
                <c:pt idx="909">
                  <c:v>0</c:v>
                </c:pt>
                <c:pt idx="910">
                  <c:v>0</c:v>
                </c:pt>
                <c:pt idx="911">
                  <c:v>0</c:v>
                </c:pt>
                <c:pt idx="912">
                  <c:v>0</c:v>
                </c:pt>
                <c:pt idx="913">
                  <c:v>0</c:v>
                </c:pt>
                <c:pt idx="914">
                  <c:v>0</c:v>
                </c:pt>
                <c:pt idx="915">
                  <c:v>0</c:v>
                </c:pt>
                <c:pt idx="916">
                  <c:v>0</c:v>
                </c:pt>
                <c:pt idx="917">
                  <c:v>0</c:v>
                </c:pt>
                <c:pt idx="918">
                  <c:v>0</c:v>
                </c:pt>
                <c:pt idx="919">
                  <c:v>0</c:v>
                </c:pt>
                <c:pt idx="920">
                  <c:v>0</c:v>
                </c:pt>
                <c:pt idx="921">
                  <c:v>0</c:v>
                </c:pt>
                <c:pt idx="922">
                  <c:v>0</c:v>
                </c:pt>
                <c:pt idx="923">
                  <c:v>0</c:v>
                </c:pt>
                <c:pt idx="924">
                  <c:v>0</c:v>
                </c:pt>
                <c:pt idx="925">
                  <c:v>0</c:v>
                </c:pt>
                <c:pt idx="926">
                  <c:v>0</c:v>
                </c:pt>
                <c:pt idx="927">
                  <c:v>0</c:v>
                </c:pt>
                <c:pt idx="928">
                  <c:v>0</c:v>
                </c:pt>
                <c:pt idx="929">
                  <c:v>0</c:v>
                </c:pt>
                <c:pt idx="930">
                  <c:v>0</c:v>
                </c:pt>
                <c:pt idx="931">
                  <c:v>0</c:v>
                </c:pt>
                <c:pt idx="932">
                  <c:v>0</c:v>
                </c:pt>
                <c:pt idx="933">
                  <c:v>0</c:v>
                </c:pt>
                <c:pt idx="934">
                  <c:v>0</c:v>
                </c:pt>
                <c:pt idx="935">
                  <c:v>0</c:v>
                </c:pt>
                <c:pt idx="936">
                  <c:v>0</c:v>
                </c:pt>
                <c:pt idx="937">
                  <c:v>0</c:v>
                </c:pt>
                <c:pt idx="938">
                  <c:v>0</c:v>
                </c:pt>
                <c:pt idx="939">
                  <c:v>0</c:v>
                </c:pt>
                <c:pt idx="940">
                  <c:v>0</c:v>
                </c:pt>
                <c:pt idx="941">
                  <c:v>0</c:v>
                </c:pt>
                <c:pt idx="942">
                  <c:v>0</c:v>
                </c:pt>
                <c:pt idx="943">
                  <c:v>0</c:v>
                </c:pt>
                <c:pt idx="944">
                  <c:v>0</c:v>
                </c:pt>
                <c:pt idx="945">
                  <c:v>0</c:v>
                </c:pt>
                <c:pt idx="946">
                  <c:v>0</c:v>
                </c:pt>
                <c:pt idx="947">
                  <c:v>0</c:v>
                </c:pt>
                <c:pt idx="948">
                  <c:v>0</c:v>
                </c:pt>
                <c:pt idx="949">
                  <c:v>0</c:v>
                </c:pt>
                <c:pt idx="950">
                  <c:v>0</c:v>
                </c:pt>
                <c:pt idx="951">
                  <c:v>0</c:v>
                </c:pt>
                <c:pt idx="952">
                  <c:v>0</c:v>
                </c:pt>
                <c:pt idx="953">
                  <c:v>0</c:v>
                </c:pt>
                <c:pt idx="954">
                  <c:v>0</c:v>
                </c:pt>
                <c:pt idx="955">
                  <c:v>0</c:v>
                </c:pt>
                <c:pt idx="956">
                  <c:v>0</c:v>
                </c:pt>
                <c:pt idx="957">
                  <c:v>0</c:v>
                </c:pt>
                <c:pt idx="958">
                  <c:v>0</c:v>
                </c:pt>
                <c:pt idx="959">
                  <c:v>0</c:v>
                </c:pt>
                <c:pt idx="960">
                  <c:v>0</c:v>
                </c:pt>
                <c:pt idx="961">
                  <c:v>0</c:v>
                </c:pt>
                <c:pt idx="962">
                  <c:v>0</c:v>
                </c:pt>
                <c:pt idx="963">
                  <c:v>0</c:v>
                </c:pt>
                <c:pt idx="964">
                  <c:v>0</c:v>
                </c:pt>
                <c:pt idx="965">
                  <c:v>0</c:v>
                </c:pt>
                <c:pt idx="966">
                  <c:v>0</c:v>
                </c:pt>
                <c:pt idx="967">
                  <c:v>0</c:v>
                </c:pt>
                <c:pt idx="968">
                  <c:v>0</c:v>
                </c:pt>
                <c:pt idx="969">
                  <c:v>0</c:v>
                </c:pt>
                <c:pt idx="970">
                  <c:v>0</c:v>
                </c:pt>
                <c:pt idx="971">
                  <c:v>0</c:v>
                </c:pt>
                <c:pt idx="972">
                  <c:v>0</c:v>
                </c:pt>
                <c:pt idx="973">
                  <c:v>0</c:v>
                </c:pt>
                <c:pt idx="974">
                  <c:v>0</c:v>
                </c:pt>
                <c:pt idx="975">
                  <c:v>0</c:v>
                </c:pt>
                <c:pt idx="976">
                  <c:v>0</c:v>
                </c:pt>
                <c:pt idx="977">
                  <c:v>0</c:v>
                </c:pt>
                <c:pt idx="978">
                  <c:v>0</c:v>
                </c:pt>
                <c:pt idx="979">
                  <c:v>0</c:v>
                </c:pt>
                <c:pt idx="980">
                  <c:v>0</c:v>
                </c:pt>
                <c:pt idx="981">
                  <c:v>0</c:v>
                </c:pt>
                <c:pt idx="982">
                  <c:v>0</c:v>
                </c:pt>
                <c:pt idx="983">
                  <c:v>0</c:v>
                </c:pt>
                <c:pt idx="984">
                  <c:v>0</c:v>
                </c:pt>
                <c:pt idx="985">
                  <c:v>0</c:v>
                </c:pt>
                <c:pt idx="986">
                  <c:v>0</c:v>
                </c:pt>
                <c:pt idx="987">
                  <c:v>0</c:v>
                </c:pt>
                <c:pt idx="988">
                  <c:v>0</c:v>
                </c:pt>
                <c:pt idx="989">
                  <c:v>0</c:v>
                </c:pt>
                <c:pt idx="990">
                  <c:v>0</c:v>
                </c:pt>
                <c:pt idx="991">
                  <c:v>0</c:v>
                </c:pt>
                <c:pt idx="992">
                  <c:v>0</c:v>
                </c:pt>
                <c:pt idx="993">
                  <c:v>0</c:v>
                </c:pt>
                <c:pt idx="994">
                  <c:v>0</c:v>
                </c:pt>
                <c:pt idx="995">
                  <c:v>0</c:v>
                </c:pt>
                <c:pt idx="996">
                  <c:v>0</c:v>
                </c:pt>
                <c:pt idx="997">
                  <c:v>0</c:v>
                </c:pt>
                <c:pt idx="998">
                  <c:v>0</c:v>
                </c:pt>
                <c:pt idx="999">
                  <c:v>0</c:v>
                </c:pt>
                <c:pt idx="1000">
                  <c:v>0</c:v>
                </c:pt>
                <c:pt idx="1001">
                  <c:v>0</c:v>
                </c:pt>
                <c:pt idx="1002">
                  <c:v>0</c:v>
                </c:pt>
                <c:pt idx="1003">
                  <c:v>0</c:v>
                </c:pt>
                <c:pt idx="1004">
                  <c:v>0</c:v>
                </c:pt>
                <c:pt idx="1005">
                  <c:v>0</c:v>
                </c:pt>
                <c:pt idx="1006">
                  <c:v>0</c:v>
                </c:pt>
                <c:pt idx="1007">
                  <c:v>0</c:v>
                </c:pt>
                <c:pt idx="1008">
                  <c:v>0</c:v>
                </c:pt>
                <c:pt idx="1009">
                  <c:v>0</c:v>
                </c:pt>
                <c:pt idx="1010">
                  <c:v>0</c:v>
                </c:pt>
                <c:pt idx="1011">
                  <c:v>0</c:v>
                </c:pt>
                <c:pt idx="1012">
                  <c:v>0</c:v>
                </c:pt>
                <c:pt idx="1013">
                  <c:v>0</c:v>
                </c:pt>
                <c:pt idx="1014">
                  <c:v>0</c:v>
                </c:pt>
                <c:pt idx="1015">
                  <c:v>0</c:v>
                </c:pt>
                <c:pt idx="1016">
                  <c:v>0</c:v>
                </c:pt>
                <c:pt idx="1017">
                  <c:v>0</c:v>
                </c:pt>
                <c:pt idx="1018">
                  <c:v>0</c:v>
                </c:pt>
                <c:pt idx="1019">
                  <c:v>0</c:v>
                </c:pt>
                <c:pt idx="1020">
                  <c:v>0</c:v>
                </c:pt>
                <c:pt idx="1021">
                  <c:v>0</c:v>
                </c:pt>
                <c:pt idx="1022">
                  <c:v>0</c:v>
                </c:pt>
                <c:pt idx="1023">
                  <c:v>0</c:v>
                </c:pt>
                <c:pt idx="1024">
                  <c:v>0</c:v>
                </c:pt>
                <c:pt idx="1025">
                  <c:v>0</c:v>
                </c:pt>
                <c:pt idx="1026">
                  <c:v>0</c:v>
                </c:pt>
                <c:pt idx="1027">
                  <c:v>0</c:v>
                </c:pt>
                <c:pt idx="1028">
                  <c:v>0</c:v>
                </c:pt>
                <c:pt idx="1029">
                  <c:v>0</c:v>
                </c:pt>
                <c:pt idx="1030">
                  <c:v>0</c:v>
                </c:pt>
                <c:pt idx="1031">
                  <c:v>0</c:v>
                </c:pt>
                <c:pt idx="1032">
                  <c:v>0</c:v>
                </c:pt>
                <c:pt idx="1033">
                  <c:v>0</c:v>
                </c:pt>
                <c:pt idx="1034">
                  <c:v>0</c:v>
                </c:pt>
                <c:pt idx="1035">
                  <c:v>0</c:v>
                </c:pt>
                <c:pt idx="1036">
                  <c:v>0</c:v>
                </c:pt>
                <c:pt idx="1037">
                  <c:v>0</c:v>
                </c:pt>
                <c:pt idx="1038">
                  <c:v>0</c:v>
                </c:pt>
                <c:pt idx="1039">
                  <c:v>0</c:v>
                </c:pt>
                <c:pt idx="1040">
                  <c:v>0</c:v>
                </c:pt>
                <c:pt idx="1041">
                  <c:v>0</c:v>
                </c:pt>
                <c:pt idx="1042">
                  <c:v>1.0000000000000001E-5</c:v>
                </c:pt>
                <c:pt idx="1043">
                  <c:v>1.0000000000000001E-5</c:v>
                </c:pt>
                <c:pt idx="1044">
                  <c:v>0</c:v>
                </c:pt>
                <c:pt idx="1045">
                  <c:v>0</c:v>
                </c:pt>
                <c:pt idx="1046">
                  <c:v>0</c:v>
                </c:pt>
                <c:pt idx="1047">
                  <c:v>0</c:v>
                </c:pt>
                <c:pt idx="1048">
                  <c:v>0</c:v>
                </c:pt>
                <c:pt idx="1049">
                  <c:v>0</c:v>
                </c:pt>
                <c:pt idx="1050">
                  <c:v>0</c:v>
                </c:pt>
                <c:pt idx="1051">
                  <c:v>0</c:v>
                </c:pt>
                <c:pt idx="1052">
                  <c:v>0</c:v>
                </c:pt>
                <c:pt idx="1053">
                  <c:v>0</c:v>
                </c:pt>
                <c:pt idx="1054">
                  <c:v>1.0000000000000001E-5</c:v>
                </c:pt>
                <c:pt idx="1055">
                  <c:v>1.0000000000000001E-5</c:v>
                </c:pt>
                <c:pt idx="1056">
                  <c:v>1.0000000000000001E-5</c:v>
                </c:pt>
                <c:pt idx="1057">
                  <c:v>1.0000000000000001E-5</c:v>
                </c:pt>
                <c:pt idx="1058">
                  <c:v>0</c:v>
                </c:pt>
                <c:pt idx="1059">
                  <c:v>0</c:v>
                </c:pt>
                <c:pt idx="1060">
                  <c:v>0</c:v>
                </c:pt>
                <c:pt idx="1061">
                  <c:v>0</c:v>
                </c:pt>
                <c:pt idx="1062">
                  <c:v>0</c:v>
                </c:pt>
                <c:pt idx="1063">
                  <c:v>0</c:v>
                </c:pt>
                <c:pt idx="1064">
                  <c:v>0</c:v>
                </c:pt>
                <c:pt idx="1065">
                  <c:v>0</c:v>
                </c:pt>
                <c:pt idx="1066">
                  <c:v>1.0000000000000001E-5</c:v>
                </c:pt>
                <c:pt idx="1067">
                  <c:v>1.0000000000000001E-5</c:v>
                </c:pt>
                <c:pt idx="1068">
                  <c:v>1.0000000000000001E-5</c:v>
                </c:pt>
                <c:pt idx="1069">
                  <c:v>1.0000000000000001E-5</c:v>
                </c:pt>
                <c:pt idx="1070">
                  <c:v>0</c:v>
                </c:pt>
                <c:pt idx="1071">
                  <c:v>0</c:v>
                </c:pt>
                <c:pt idx="1072">
                  <c:v>0</c:v>
                </c:pt>
                <c:pt idx="1073">
                  <c:v>0</c:v>
                </c:pt>
                <c:pt idx="1074">
                  <c:v>0</c:v>
                </c:pt>
                <c:pt idx="1075">
                  <c:v>0</c:v>
                </c:pt>
                <c:pt idx="1076">
                  <c:v>0</c:v>
                </c:pt>
                <c:pt idx="1077">
                  <c:v>0</c:v>
                </c:pt>
                <c:pt idx="1078">
                  <c:v>0</c:v>
                </c:pt>
                <c:pt idx="1079">
                  <c:v>1.0000000000000001E-5</c:v>
                </c:pt>
                <c:pt idx="1080">
                  <c:v>1.0000000000000001E-5</c:v>
                </c:pt>
                <c:pt idx="1081">
                  <c:v>1.0000000000000001E-5</c:v>
                </c:pt>
                <c:pt idx="1082">
                  <c:v>0</c:v>
                </c:pt>
                <c:pt idx="1083">
                  <c:v>0</c:v>
                </c:pt>
                <c:pt idx="1084">
                  <c:v>0</c:v>
                </c:pt>
                <c:pt idx="1085">
                  <c:v>0</c:v>
                </c:pt>
                <c:pt idx="1086">
                  <c:v>0</c:v>
                </c:pt>
                <c:pt idx="1087">
                  <c:v>0</c:v>
                </c:pt>
                <c:pt idx="1088">
                  <c:v>0</c:v>
                </c:pt>
                <c:pt idx="1089">
                  <c:v>0</c:v>
                </c:pt>
                <c:pt idx="1090">
                  <c:v>0</c:v>
                </c:pt>
                <c:pt idx="1091">
                  <c:v>0</c:v>
                </c:pt>
                <c:pt idx="1092">
                  <c:v>0</c:v>
                </c:pt>
                <c:pt idx="1093">
                  <c:v>0</c:v>
                </c:pt>
                <c:pt idx="1094">
                  <c:v>0</c:v>
                </c:pt>
                <c:pt idx="1095">
                  <c:v>0</c:v>
                </c:pt>
                <c:pt idx="1096">
                  <c:v>0</c:v>
                </c:pt>
                <c:pt idx="1097">
                  <c:v>0</c:v>
                </c:pt>
                <c:pt idx="1098">
                  <c:v>0</c:v>
                </c:pt>
                <c:pt idx="1099">
                  <c:v>0</c:v>
                </c:pt>
                <c:pt idx="1100">
                  <c:v>-1.0000000000000001E-5</c:v>
                </c:pt>
                <c:pt idx="1101">
                  <c:v>-1.0000000000000001E-5</c:v>
                </c:pt>
                <c:pt idx="1102">
                  <c:v>-1.0000000000000001E-5</c:v>
                </c:pt>
                <c:pt idx="1103">
                  <c:v>-1.0000000000000001E-5</c:v>
                </c:pt>
                <c:pt idx="1104">
                  <c:v>-1.0000000000000001E-5</c:v>
                </c:pt>
                <c:pt idx="1105">
                  <c:v>-1.0000000000000001E-5</c:v>
                </c:pt>
                <c:pt idx="1106">
                  <c:v>-1.0000000000000001E-5</c:v>
                </c:pt>
                <c:pt idx="1107">
                  <c:v>0</c:v>
                </c:pt>
                <c:pt idx="1108">
                  <c:v>0</c:v>
                </c:pt>
                <c:pt idx="1109">
                  <c:v>0</c:v>
                </c:pt>
                <c:pt idx="1110">
                  <c:v>0</c:v>
                </c:pt>
                <c:pt idx="1111">
                  <c:v>0</c:v>
                </c:pt>
                <c:pt idx="1112">
                  <c:v>-1.0000000000000001E-5</c:v>
                </c:pt>
                <c:pt idx="1113">
                  <c:v>-1.0000000000000001E-5</c:v>
                </c:pt>
                <c:pt idx="1114">
                  <c:v>-1.0000000000000001E-5</c:v>
                </c:pt>
                <c:pt idx="1115">
                  <c:v>-1.0000000000000001E-5</c:v>
                </c:pt>
                <c:pt idx="1116">
                  <c:v>-1.0000000000000001E-5</c:v>
                </c:pt>
                <c:pt idx="1117">
                  <c:v>-1.0000000000000001E-5</c:v>
                </c:pt>
                <c:pt idx="1118">
                  <c:v>-1.0000000000000001E-5</c:v>
                </c:pt>
                <c:pt idx="1119">
                  <c:v>-1.0000000000000001E-5</c:v>
                </c:pt>
                <c:pt idx="1120">
                  <c:v>0</c:v>
                </c:pt>
                <c:pt idx="1121">
                  <c:v>0</c:v>
                </c:pt>
                <c:pt idx="1122">
                  <c:v>0</c:v>
                </c:pt>
                <c:pt idx="1123">
                  <c:v>0</c:v>
                </c:pt>
                <c:pt idx="1124">
                  <c:v>0</c:v>
                </c:pt>
                <c:pt idx="1125">
                  <c:v>0</c:v>
                </c:pt>
                <c:pt idx="1126">
                  <c:v>-1.0000000000000001E-5</c:v>
                </c:pt>
                <c:pt idx="1127">
                  <c:v>-1.0000000000000001E-5</c:v>
                </c:pt>
                <c:pt idx="1128">
                  <c:v>-1.0000000000000001E-5</c:v>
                </c:pt>
                <c:pt idx="1129">
                  <c:v>-1.0000000000000001E-5</c:v>
                </c:pt>
                <c:pt idx="1130">
                  <c:v>-1.0000000000000001E-5</c:v>
                </c:pt>
                <c:pt idx="1131">
                  <c:v>-1.0000000000000001E-5</c:v>
                </c:pt>
                <c:pt idx="1132">
                  <c:v>-1.0000000000000001E-5</c:v>
                </c:pt>
                <c:pt idx="1133">
                  <c:v>-1.0000000000000001E-5</c:v>
                </c:pt>
                <c:pt idx="1134">
                  <c:v>-1.0000000000000001E-5</c:v>
                </c:pt>
                <c:pt idx="1135">
                  <c:v>-1.0000000000000001E-5</c:v>
                </c:pt>
                <c:pt idx="1136">
                  <c:v>-1.0000000000000001E-5</c:v>
                </c:pt>
                <c:pt idx="1137">
                  <c:v>-1.0000000000000001E-5</c:v>
                </c:pt>
                <c:pt idx="1138">
                  <c:v>-1.0000000000000001E-5</c:v>
                </c:pt>
                <c:pt idx="1139">
                  <c:v>0</c:v>
                </c:pt>
                <c:pt idx="1140">
                  <c:v>0</c:v>
                </c:pt>
                <c:pt idx="1141">
                  <c:v>1.0000000000000001E-5</c:v>
                </c:pt>
                <c:pt idx="1142">
                  <c:v>2.0000000000000002E-5</c:v>
                </c:pt>
                <c:pt idx="1143">
                  <c:v>3.0000000000000001E-5</c:v>
                </c:pt>
                <c:pt idx="1144">
                  <c:v>3.0000000000000001E-5</c:v>
                </c:pt>
                <c:pt idx="1145">
                  <c:v>3.0000000000000001E-5</c:v>
                </c:pt>
                <c:pt idx="1146">
                  <c:v>2.0000000000000002E-5</c:v>
                </c:pt>
                <c:pt idx="1147">
                  <c:v>1.0000000000000001E-5</c:v>
                </c:pt>
                <c:pt idx="1148">
                  <c:v>0</c:v>
                </c:pt>
                <c:pt idx="1149">
                  <c:v>0</c:v>
                </c:pt>
                <c:pt idx="1150">
                  <c:v>1.0000000000000001E-5</c:v>
                </c:pt>
                <c:pt idx="1151">
                  <c:v>2.0000000000000002E-5</c:v>
                </c:pt>
                <c:pt idx="1152">
                  <c:v>5.0000000000000002E-5</c:v>
                </c:pt>
                <c:pt idx="1153">
                  <c:v>1E-4</c:v>
                </c:pt>
                <c:pt idx="1154">
                  <c:v>1.6000000000000001E-4</c:v>
                </c:pt>
                <c:pt idx="1155">
                  <c:v>2.3000000000000001E-4</c:v>
                </c:pt>
                <c:pt idx="1156">
                  <c:v>3.3E-4</c:v>
                </c:pt>
                <c:pt idx="1157">
                  <c:v>4.4000000000000002E-4</c:v>
                </c:pt>
                <c:pt idx="1158">
                  <c:v>5.9000000000000003E-4</c:v>
                </c:pt>
                <c:pt idx="1159">
                  <c:v>7.3999999999999999E-4</c:v>
                </c:pt>
                <c:pt idx="1160">
                  <c:v>8.9999999999999998E-4</c:v>
                </c:pt>
                <c:pt idx="1161">
                  <c:v>1.0200000000000001E-3</c:v>
                </c:pt>
                <c:pt idx="1162">
                  <c:v>1.07E-3</c:v>
                </c:pt>
                <c:pt idx="1163">
                  <c:v>1.0200000000000001E-3</c:v>
                </c:pt>
                <c:pt idx="1164">
                  <c:v>8.7000000000000001E-4</c:v>
                </c:pt>
                <c:pt idx="1165">
                  <c:v>6.2E-4</c:v>
                </c:pt>
                <c:pt idx="1166">
                  <c:v>2.7E-4</c:v>
                </c:pt>
                <c:pt idx="1167">
                  <c:v>-1.6000000000000001E-4</c:v>
                </c:pt>
                <c:pt idx="1168">
                  <c:v>-6.0999999999999997E-4</c:v>
                </c:pt>
                <c:pt idx="1169">
                  <c:v>-1.0300000000000001E-3</c:v>
                </c:pt>
                <c:pt idx="1170">
                  <c:v>-1.3799999999999999E-3</c:v>
                </c:pt>
                <c:pt idx="1171">
                  <c:v>-1.6100000000000001E-3</c:v>
                </c:pt>
                <c:pt idx="1172">
                  <c:v>-1.7099999999999999E-3</c:v>
                </c:pt>
                <c:pt idx="1173">
                  <c:v>-1.6800000000000001E-3</c:v>
                </c:pt>
                <c:pt idx="1174">
                  <c:v>-1.5399999999999999E-3</c:v>
                </c:pt>
                <c:pt idx="1175">
                  <c:v>-1.2999999999999999E-3</c:v>
                </c:pt>
                <c:pt idx="1176">
                  <c:v>-9.8999999999999999E-4</c:v>
                </c:pt>
                <c:pt idx="1177">
                  <c:v>-6.7000000000000002E-4</c:v>
                </c:pt>
                <c:pt idx="1178">
                  <c:v>-3.8999999999999999E-4</c:v>
                </c:pt>
                <c:pt idx="1179">
                  <c:v>-1.6000000000000001E-4</c:v>
                </c:pt>
                <c:pt idx="1180">
                  <c:v>2.0000000000000002E-5</c:v>
                </c:pt>
                <c:pt idx="1181">
                  <c:v>1.3999999999999999E-4</c:v>
                </c:pt>
                <c:pt idx="1182">
                  <c:v>2.0000000000000001E-4</c:v>
                </c:pt>
                <c:pt idx="1183">
                  <c:v>2.3000000000000001E-4</c:v>
                </c:pt>
                <c:pt idx="1184">
                  <c:v>2.4000000000000001E-4</c:v>
                </c:pt>
                <c:pt idx="1185">
                  <c:v>2.4000000000000001E-4</c:v>
                </c:pt>
                <c:pt idx="1186">
                  <c:v>2.3000000000000001E-4</c:v>
                </c:pt>
                <c:pt idx="1187">
                  <c:v>2.5000000000000001E-4</c:v>
                </c:pt>
                <c:pt idx="1188">
                  <c:v>2.7999999999999998E-4</c:v>
                </c:pt>
                <c:pt idx="1189">
                  <c:v>3.2000000000000003E-4</c:v>
                </c:pt>
                <c:pt idx="1190">
                  <c:v>3.4000000000000002E-4</c:v>
                </c:pt>
                <c:pt idx="1191">
                  <c:v>3.5E-4</c:v>
                </c:pt>
                <c:pt idx="1192">
                  <c:v>3.5E-4</c:v>
                </c:pt>
                <c:pt idx="1193">
                  <c:v>3.4000000000000002E-4</c:v>
                </c:pt>
                <c:pt idx="1194">
                  <c:v>2.9999999999999997E-4</c:v>
                </c:pt>
                <c:pt idx="1195">
                  <c:v>2.5999999999999998E-4</c:v>
                </c:pt>
                <c:pt idx="1196">
                  <c:v>2.1000000000000001E-4</c:v>
                </c:pt>
                <c:pt idx="1197">
                  <c:v>1.6000000000000001E-4</c:v>
                </c:pt>
                <c:pt idx="1198">
                  <c:v>1.2999999999999999E-4</c:v>
                </c:pt>
                <c:pt idx="1199">
                  <c:v>1.1E-4</c:v>
                </c:pt>
                <c:pt idx="1200">
                  <c:v>1.2E-4</c:v>
                </c:pt>
                <c:pt idx="1201">
                  <c:v>1.2999999999999999E-4</c:v>
                </c:pt>
                <c:pt idx="1202">
                  <c:v>1.2999999999999999E-4</c:v>
                </c:pt>
                <c:pt idx="1203">
                  <c:v>1.2E-4</c:v>
                </c:pt>
                <c:pt idx="1204">
                  <c:v>1.2E-4</c:v>
                </c:pt>
                <c:pt idx="1205">
                  <c:v>1.1E-4</c:v>
                </c:pt>
                <c:pt idx="1206">
                  <c:v>9.0000000000000006E-5</c:v>
                </c:pt>
                <c:pt idx="1207">
                  <c:v>6.9999999999999994E-5</c:v>
                </c:pt>
                <c:pt idx="1208">
                  <c:v>5.0000000000000002E-5</c:v>
                </c:pt>
                <c:pt idx="1209">
                  <c:v>5.0000000000000002E-5</c:v>
                </c:pt>
                <c:pt idx="1210">
                  <c:v>9.0000000000000006E-5</c:v>
                </c:pt>
                <c:pt idx="1211">
                  <c:v>1.6000000000000001E-4</c:v>
                </c:pt>
                <c:pt idx="1212">
                  <c:v>2.5000000000000001E-4</c:v>
                </c:pt>
                <c:pt idx="1213">
                  <c:v>3.2000000000000003E-4</c:v>
                </c:pt>
                <c:pt idx="1214">
                  <c:v>3.5E-4</c:v>
                </c:pt>
                <c:pt idx="1215">
                  <c:v>3.2000000000000003E-4</c:v>
                </c:pt>
                <c:pt idx="1216">
                  <c:v>2.1000000000000001E-4</c:v>
                </c:pt>
                <c:pt idx="1217">
                  <c:v>3.0000000000000001E-5</c:v>
                </c:pt>
                <c:pt idx="1218">
                  <c:v>-2.0000000000000001E-4</c:v>
                </c:pt>
                <c:pt idx="1219">
                  <c:v>-4.6000000000000001E-4</c:v>
                </c:pt>
                <c:pt idx="1220">
                  <c:v>-6.7000000000000002E-4</c:v>
                </c:pt>
                <c:pt idx="1221">
                  <c:v>-7.9000000000000001E-4</c:v>
                </c:pt>
                <c:pt idx="1222">
                  <c:v>-7.6000000000000004E-4</c:v>
                </c:pt>
                <c:pt idx="1223">
                  <c:v>-5.9999999999999995E-4</c:v>
                </c:pt>
                <c:pt idx="1224">
                  <c:v>-3.6000000000000002E-4</c:v>
                </c:pt>
                <c:pt idx="1225">
                  <c:v>-1E-4</c:v>
                </c:pt>
                <c:pt idx="1226">
                  <c:v>1.1E-4</c:v>
                </c:pt>
                <c:pt idx="1227">
                  <c:v>2.3000000000000001E-4</c:v>
                </c:pt>
                <c:pt idx="1228">
                  <c:v>2.5000000000000001E-4</c:v>
                </c:pt>
                <c:pt idx="1229">
                  <c:v>1.7000000000000001E-4</c:v>
                </c:pt>
                <c:pt idx="1230">
                  <c:v>3.0000000000000001E-5</c:v>
                </c:pt>
                <c:pt idx="1231">
                  <c:v>-1.4999999999999999E-4</c:v>
                </c:pt>
                <c:pt idx="1232">
                  <c:v>-2.9E-4</c:v>
                </c:pt>
                <c:pt idx="1233">
                  <c:v>-3.5E-4</c:v>
                </c:pt>
                <c:pt idx="1234">
                  <c:v>-3.3E-4</c:v>
                </c:pt>
                <c:pt idx="1235">
                  <c:v>-2.4000000000000001E-4</c:v>
                </c:pt>
                <c:pt idx="1236">
                  <c:v>-1E-4</c:v>
                </c:pt>
                <c:pt idx="1237">
                  <c:v>3.0000000000000001E-5</c:v>
                </c:pt>
                <c:pt idx="1238">
                  <c:v>1.4999999999999999E-4</c:v>
                </c:pt>
                <c:pt idx="1239">
                  <c:v>2.3000000000000001E-4</c:v>
                </c:pt>
                <c:pt idx="1240">
                  <c:v>2.5999999999999998E-4</c:v>
                </c:pt>
                <c:pt idx="1241">
                  <c:v>2.7E-4</c:v>
                </c:pt>
                <c:pt idx="1242">
                  <c:v>2.4000000000000001E-4</c:v>
                </c:pt>
                <c:pt idx="1243">
                  <c:v>2.0000000000000001E-4</c:v>
                </c:pt>
                <c:pt idx="1244">
                  <c:v>1.4999999999999999E-4</c:v>
                </c:pt>
                <c:pt idx="1245">
                  <c:v>1.1E-4</c:v>
                </c:pt>
                <c:pt idx="1246">
                  <c:v>9.0000000000000006E-5</c:v>
                </c:pt>
                <c:pt idx="1247">
                  <c:v>6.9999999999999994E-5</c:v>
                </c:pt>
                <c:pt idx="1248">
                  <c:v>6.0000000000000002E-5</c:v>
                </c:pt>
                <c:pt idx="1249">
                  <c:v>5.0000000000000002E-5</c:v>
                </c:pt>
                <c:pt idx="1250">
                  <c:v>4.0000000000000003E-5</c:v>
                </c:pt>
                <c:pt idx="1251">
                  <c:v>4.0000000000000003E-5</c:v>
                </c:pt>
                <c:pt idx="1252">
                  <c:v>4.0000000000000003E-5</c:v>
                </c:pt>
                <c:pt idx="1253">
                  <c:v>4.0000000000000003E-5</c:v>
                </c:pt>
                <c:pt idx="1254">
                  <c:v>5.0000000000000002E-5</c:v>
                </c:pt>
                <c:pt idx="1255">
                  <c:v>6.0000000000000002E-5</c:v>
                </c:pt>
                <c:pt idx="1256">
                  <c:v>8.0000000000000007E-5</c:v>
                </c:pt>
                <c:pt idx="1257">
                  <c:v>1.1E-4</c:v>
                </c:pt>
                <c:pt idx="1258">
                  <c:v>1.4999999999999999E-4</c:v>
                </c:pt>
                <c:pt idx="1259">
                  <c:v>1.8000000000000001E-4</c:v>
                </c:pt>
                <c:pt idx="1260">
                  <c:v>2.0000000000000001E-4</c:v>
                </c:pt>
                <c:pt idx="1261">
                  <c:v>2.2000000000000001E-4</c:v>
                </c:pt>
                <c:pt idx="1262">
                  <c:v>2.3000000000000001E-4</c:v>
                </c:pt>
                <c:pt idx="1263">
                  <c:v>2.1000000000000001E-4</c:v>
                </c:pt>
                <c:pt idx="1264">
                  <c:v>1.8000000000000001E-4</c:v>
                </c:pt>
                <c:pt idx="1265">
                  <c:v>1.2E-4</c:v>
                </c:pt>
                <c:pt idx="1266">
                  <c:v>3.0000000000000001E-5</c:v>
                </c:pt>
                <c:pt idx="1267">
                  <c:v>-8.0000000000000007E-5</c:v>
                </c:pt>
                <c:pt idx="1268">
                  <c:v>-2.0000000000000001E-4</c:v>
                </c:pt>
                <c:pt idx="1269">
                  <c:v>-3.2000000000000003E-4</c:v>
                </c:pt>
                <c:pt idx="1270">
                  <c:v>-4.4000000000000002E-4</c:v>
                </c:pt>
                <c:pt idx="1271">
                  <c:v>-5.1999999999999995E-4</c:v>
                </c:pt>
                <c:pt idx="1272">
                  <c:v>-5.5999999999999995E-4</c:v>
                </c:pt>
                <c:pt idx="1273">
                  <c:v>-5.5000000000000003E-4</c:v>
                </c:pt>
                <c:pt idx="1274">
                  <c:v>-4.8999999999999998E-4</c:v>
                </c:pt>
                <c:pt idx="1275">
                  <c:v>-3.8999999999999999E-4</c:v>
                </c:pt>
                <c:pt idx="1276">
                  <c:v>-2.5000000000000001E-4</c:v>
                </c:pt>
                <c:pt idx="1277">
                  <c:v>-1.1E-4</c:v>
                </c:pt>
                <c:pt idx="1278">
                  <c:v>1.0000000000000001E-5</c:v>
                </c:pt>
                <c:pt idx="1279">
                  <c:v>1E-4</c:v>
                </c:pt>
                <c:pt idx="1280">
                  <c:v>1.7000000000000001E-4</c:v>
                </c:pt>
                <c:pt idx="1281">
                  <c:v>2.0000000000000001E-4</c:v>
                </c:pt>
                <c:pt idx="1282">
                  <c:v>2.1000000000000001E-4</c:v>
                </c:pt>
                <c:pt idx="1283">
                  <c:v>1.9000000000000001E-4</c:v>
                </c:pt>
                <c:pt idx="1284">
                  <c:v>1.6000000000000001E-4</c:v>
                </c:pt>
                <c:pt idx="1285">
                  <c:v>1.3999999999999999E-4</c:v>
                </c:pt>
                <c:pt idx="1286">
                  <c:v>1.2999999999999999E-4</c:v>
                </c:pt>
                <c:pt idx="1287">
                  <c:v>1.2999999999999999E-4</c:v>
                </c:pt>
                <c:pt idx="1288">
                  <c:v>1.3999999999999999E-4</c:v>
                </c:pt>
                <c:pt idx="1289">
                  <c:v>1.7000000000000001E-4</c:v>
                </c:pt>
                <c:pt idx="1290">
                  <c:v>2.2000000000000001E-4</c:v>
                </c:pt>
                <c:pt idx="1291">
                  <c:v>2.9E-4</c:v>
                </c:pt>
                <c:pt idx="1292">
                  <c:v>3.6000000000000002E-4</c:v>
                </c:pt>
                <c:pt idx="1293">
                  <c:v>4.0000000000000002E-4</c:v>
                </c:pt>
                <c:pt idx="1294">
                  <c:v>4.0000000000000002E-4</c:v>
                </c:pt>
                <c:pt idx="1295">
                  <c:v>3.6000000000000002E-4</c:v>
                </c:pt>
                <c:pt idx="1296">
                  <c:v>2.7999999999999998E-4</c:v>
                </c:pt>
                <c:pt idx="1297">
                  <c:v>1.7000000000000001E-4</c:v>
                </c:pt>
                <c:pt idx="1298">
                  <c:v>3.0000000000000001E-5</c:v>
                </c:pt>
                <c:pt idx="1299">
                  <c:v>-1.2E-4</c:v>
                </c:pt>
                <c:pt idx="1300">
                  <c:v>-2.2000000000000001E-4</c:v>
                </c:pt>
                <c:pt idx="1301">
                  <c:v>-2.5000000000000001E-4</c:v>
                </c:pt>
                <c:pt idx="1302">
                  <c:v>-1.8000000000000001E-4</c:v>
                </c:pt>
                <c:pt idx="1303">
                  <c:v>-2.0000000000000002E-5</c:v>
                </c:pt>
                <c:pt idx="1304">
                  <c:v>2.0000000000000001E-4</c:v>
                </c:pt>
                <c:pt idx="1305">
                  <c:v>4.0000000000000002E-4</c:v>
                </c:pt>
                <c:pt idx="1306">
                  <c:v>5.4000000000000001E-4</c:v>
                </c:pt>
                <c:pt idx="1307">
                  <c:v>5.9000000000000003E-4</c:v>
                </c:pt>
                <c:pt idx="1308">
                  <c:v>5.1000000000000004E-4</c:v>
                </c:pt>
                <c:pt idx="1309">
                  <c:v>2.9999999999999997E-4</c:v>
                </c:pt>
                <c:pt idx="1310">
                  <c:v>-4.0000000000000003E-5</c:v>
                </c:pt>
                <c:pt idx="1311">
                  <c:v>-4.4000000000000002E-4</c:v>
                </c:pt>
                <c:pt idx="1312">
                  <c:v>-8.1999999999999998E-4</c:v>
                </c:pt>
                <c:pt idx="1313">
                  <c:v>-1.09E-3</c:v>
                </c:pt>
                <c:pt idx="1314">
                  <c:v>-1.2099999999999999E-3</c:v>
                </c:pt>
                <c:pt idx="1315">
                  <c:v>-1.16E-3</c:v>
                </c:pt>
                <c:pt idx="1316">
                  <c:v>-9.7999999999999997E-4</c:v>
                </c:pt>
                <c:pt idx="1317">
                  <c:v>-7.2999999999999996E-4</c:v>
                </c:pt>
                <c:pt idx="1318">
                  <c:v>-4.4000000000000002E-4</c:v>
                </c:pt>
                <c:pt idx="1319">
                  <c:v>-1.4999999999999999E-4</c:v>
                </c:pt>
                <c:pt idx="1320">
                  <c:v>1E-4</c:v>
                </c:pt>
                <c:pt idx="1321">
                  <c:v>2.7E-4</c:v>
                </c:pt>
                <c:pt idx="1322">
                  <c:v>3.5E-4</c:v>
                </c:pt>
                <c:pt idx="1323">
                  <c:v>3.6000000000000002E-4</c:v>
                </c:pt>
                <c:pt idx="1324">
                  <c:v>3.3E-4</c:v>
                </c:pt>
                <c:pt idx="1325">
                  <c:v>2.9E-4</c:v>
                </c:pt>
                <c:pt idx="1326">
                  <c:v>2.5000000000000001E-4</c:v>
                </c:pt>
                <c:pt idx="1327">
                  <c:v>2.2000000000000001E-4</c:v>
                </c:pt>
                <c:pt idx="1328">
                  <c:v>2.0000000000000001E-4</c:v>
                </c:pt>
                <c:pt idx="1329">
                  <c:v>1.9000000000000001E-4</c:v>
                </c:pt>
                <c:pt idx="1330">
                  <c:v>1.9000000000000001E-4</c:v>
                </c:pt>
                <c:pt idx="1331">
                  <c:v>2.0000000000000001E-4</c:v>
                </c:pt>
                <c:pt idx="1332">
                  <c:v>2.0000000000000001E-4</c:v>
                </c:pt>
                <c:pt idx="1333">
                  <c:v>1.7000000000000001E-4</c:v>
                </c:pt>
                <c:pt idx="1334">
                  <c:v>1.2999999999999999E-4</c:v>
                </c:pt>
                <c:pt idx="1335">
                  <c:v>6.0000000000000002E-5</c:v>
                </c:pt>
                <c:pt idx="1336">
                  <c:v>-1.0000000000000001E-5</c:v>
                </c:pt>
                <c:pt idx="1337">
                  <c:v>-8.0000000000000007E-5</c:v>
                </c:pt>
                <c:pt idx="1338">
                  <c:v>-1.2999999999999999E-4</c:v>
                </c:pt>
                <c:pt idx="1339">
                  <c:v>-1.3999999999999999E-4</c:v>
                </c:pt>
                <c:pt idx="1340">
                  <c:v>-1.2999999999999999E-4</c:v>
                </c:pt>
                <c:pt idx="1341">
                  <c:v>-9.0000000000000006E-5</c:v>
                </c:pt>
                <c:pt idx="1342">
                  <c:v>-4.0000000000000003E-5</c:v>
                </c:pt>
                <c:pt idx="1343">
                  <c:v>1.0000000000000001E-5</c:v>
                </c:pt>
                <c:pt idx="1344">
                  <c:v>5.0000000000000002E-5</c:v>
                </c:pt>
                <c:pt idx="1345">
                  <c:v>6.9999999999999994E-5</c:v>
                </c:pt>
                <c:pt idx="1346">
                  <c:v>6.9999999999999994E-5</c:v>
                </c:pt>
                <c:pt idx="1347">
                  <c:v>6.9999999999999994E-5</c:v>
                </c:pt>
                <c:pt idx="1348">
                  <c:v>8.0000000000000007E-5</c:v>
                </c:pt>
                <c:pt idx="1349">
                  <c:v>1.1E-4</c:v>
                </c:pt>
                <c:pt idx="1350">
                  <c:v>1.7000000000000001E-4</c:v>
                </c:pt>
                <c:pt idx="1351">
                  <c:v>2.3000000000000001E-4</c:v>
                </c:pt>
                <c:pt idx="1352">
                  <c:v>2.7E-4</c:v>
                </c:pt>
                <c:pt idx="1353">
                  <c:v>2.7999999999999998E-4</c:v>
                </c:pt>
                <c:pt idx="1354">
                  <c:v>2.3000000000000001E-4</c:v>
                </c:pt>
                <c:pt idx="1355">
                  <c:v>1.3999999999999999E-4</c:v>
                </c:pt>
                <c:pt idx="1356">
                  <c:v>0</c:v>
                </c:pt>
                <c:pt idx="1357">
                  <c:v>-1.6000000000000001E-4</c:v>
                </c:pt>
                <c:pt idx="1358">
                  <c:v>-3.1E-4</c:v>
                </c:pt>
                <c:pt idx="1359">
                  <c:v>-4.2000000000000002E-4</c:v>
                </c:pt>
                <c:pt idx="1360">
                  <c:v>-4.6000000000000001E-4</c:v>
                </c:pt>
                <c:pt idx="1361">
                  <c:v>-4.2999999999999999E-4</c:v>
                </c:pt>
                <c:pt idx="1362">
                  <c:v>-3.4000000000000002E-4</c:v>
                </c:pt>
                <c:pt idx="1363">
                  <c:v>-2.2000000000000001E-4</c:v>
                </c:pt>
                <c:pt idx="1364">
                  <c:v>-9.0000000000000006E-5</c:v>
                </c:pt>
                <c:pt idx="1365">
                  <c:v>3.0000000000000001E-5</c:v>
                </c:pt>
                <c:pt idx="1366">
                  <c:v>1.1E-4</c:v>
                </c:pt>
                <c:pt idx="1367">
                  <c:v>1.6000000000000001E-4</c:v>
                </c:pt>
                <c:pt idx="1368">
                  <c:v>1.8000000000000001E-4</c:v>
                </c:pt>
                <c:pt idx="1369">
                  <c:v>1.6000000000000001E-4</c:v>
                </c:pt>
                <c:pt idx="1370">
                  <c:v>1.1E-4</c:v>
                </c:pt>
                <c:pt idx="1371">
                  <c:v>6.0000000000000002E-5</c:v>
                </c:pt>
                <c:pt idx="1372">
                  <c:v>0</c:v>
                </c:pt>
                <c:pt idx="1373">
                  <c:v>-4.0000000000000003E-5</c:v>
                </c:pt>
                <c:pt idx="1374">
                  <c:v>-8.0000000000000007E-5</c:v>
                </c:pt>
                <c:pt idx="1375">
                  <c:v>-1E-4</c:v>
                </c:pt>
                <c:pt idx="1376">
                  <c:v>-1E-4</c:v>
                </c:pt>
                <c:pt idx="1377">
                  <c:v>-8.0000000000000007E-5</c:v>
                </c:pt>
                <c:pt idx="1378">
                  <c:v>-5.0000000000000002E-5</c:v>
                </c:pt>
                <c:pt idx="1379">
                  <c:v>0</c:v>
                </c:pt>
                <c:pt idx="1380">
                  <c:v>5.0000000000000002E-5</c:v>
                </c:pt>
                <c:pt idx="1381">
                  <c:v>9.0000000000000006E-5</c:v>
                </c:pt>
                <c:pt idx="1382">
                  <c:v>1.1E-4</c:v>
                </c:pt>
                <c:pt idx="1383">
                  <c:v>1.2E-4</c:v>
                </c:pt>
                <c:pt idx="1384">
                  <c:v>1.2E-4</c:v>
                </c:pt>
                <c:pt idx="1385">
                  <c:v>9.0000000000000006E-5</c:v>
                </c:pt>
                <c:pt idx="1386">
                  <c:v>6.0000000000000002E-5</c:v>
                </c:pt>
                <c:pt idx="1387">
                  <c:v>2.0000000000000002E-5</c:v>
                </c:pt>
                <c:pt idx="1388">
                  <c:v>-1.0000000000000001E-5</c:v>
                </c:pt>
                <c:pt idx="1389">
                  <c:v>-3.0000000000000001E-5</c:v>
                </c:pt>
                <c:pt idx="1390">
                  <c:v>-3.0000000000000001E-5</c:v>
                </c:pt>
                <c:pt idx="1391">
                  <c:v>-2.0000000000000002E-5</c:v>
                </c:pt>
                <c:pt idx="1392">
                  <c:v>1.0000000000000001E-5</c:v>
                </c:pt>
                <c:pt idx="1393">
                  <c:v>3.0000000000000001E-5</c:v>
                </c:pt>
                <c:pt idx="1394">
                  <c:v>6.0000000000000002E-5</c:v>
                </c:pt>
                <c:pt idx="1395">
                  <c:v>6.0000000000000002E-5</c:v>
                </c:pt>
                <c:pt idx="1396">
                  <c:v>6.0000000000000002E-5</c:v>
                </c:pt>
                <c:pt idx="1397">
                  <c:v>4.0000000000000003E-5</c:v>
                </c:pt>
                <c:pt idx="1398">
                  <c:v>2.0000000000000002E-5</c:v>
                </c:pt>
                <c:pt idx="1399">
                  <c:v>-1.0000000000000001E-5</c:v>
                </c:pt>
                <c:pt idx="1400">
                  <c:v>-3.0000000000000001E-5</c:v>
                </c:pt>
                <c:pt idx="1401">
                  <c:v>-3.0000000000000001E-5</c:v>
                </c:pt>
                <c:pt idx="1402">
                  <c:v>-3.0000000000000001E-5</c:v>
                </c:pt>
                <c:pt idx="1403">
                  <c:v>-1.0000000000000001E-5</c:v>
                </c:pt>
                <c:pt idx="1404">
                  <c:v>1.0000000000000001E-5</c:v>
                </c:pt>
                <c:pt idx="1405">
                  <c:v>3.0000000000000001E-5</c:v>
                </c:pt>
                <c:pt idx="1406">
                  <c:v>4.0000000000000003E-5</c:v>
                </c:pt>
                <c:pt idx="1407">
                  <c:v>5.0000000000000002E-5</c:v>
                </c:pt>
                <c:pt idx="1408">
                  <c:v>5.0000000000000002E-5</c:v>
                </c:pt>
                <c:pt idx="1409">
                  <c:v>5.0000000000000002E-5</c:v>
                </c:pt>
                <c:pt idx="1410">
                  <c:v>6.0000000000000002E-5</c:v>
                </c:pt>
                <c:pt idx="1411">
                  <c:v>6.9999999999999994E-5</c:v>
                </c:pt>
                <c:pt idx="1412">
                  <c:v>9.0000000000000006E-5</c:v>
                </c:pt>
                <c:pt idx="1413">
                  <c:v>1.2E-4</c:v>
                </c:pt>
                <c:pt idx="1414">
                  <c:v>1.7000000000000001E-4</c:v>
                </c:pt>
                <c:pt idx="1415">
                  <c:v>2.1000000000000001E-4</c:v>
                </c:pt>
                <c:pt idx="1416">
                  <c:v>2.5999999999999998E-4</c:v>
                </c:pt>
                <c:pt idx="1417">
                  <c:v>2.9E-4</c:v>
                </c:pt>
                <c:pt idx="1418">
                  <c:v>3.2000000000000003E-4</c:v>
                </c:pt>
                <c:pt idx="1419">
                  <c:v>3.4000000000000002E-4</c:v>
                </c:pt>
                <c:pt idx="1420">
                  <c:v>3.4000000000000002E-4</c:v>
                </c:pt>
                <c:pt idx="1421">
                  <c:v>3.2000000000000003E-4</c:v>
                </c:pt>
                <c:pt idx="1422">
                  <c:v>2.7E-4</c:v>
                </c:pt>
                <c:pt idx="1423">
                  <c:v>2.1000000000000001E-4</c:v>
                </c:pt>
                <c:pt idx="1424">
                  <c:v>1.2E-4</c:v>
                </c:pt>
                <c:pt idx="1425">
                  <c:v>2.0000000000000002E-5</c:v>
                </c:pt>
                <c:pt idx="1426">
                  <c:v>-6.9999999999999994E-5</c:v>
                </c:pt>
                <c:pt idx="1427">
                  <c:v>-1.6000000000000001E-4</c:v>
                </c:pt>
                <c:pt idx="1428">
                  <c:v>-2.4000000000000001E-4</c:v>
                </c:pt>
                <c:pt idx="1429">
                  <c:v>-2.9999999999999997E-4</c:v>
                </c:pt>
                <c:pt idx="1430">
                  <c:v>-3.5E-4</c:v>
                </c:pt>
                <c:pt idx="1431">
                  <c:v>-3.8999999999999999E-4</c:v>
                </c:pt>
                <c:pt idx="1432">
                  <c:v>-4.2000000000000002E-4</c:v>
                </c:pt>
                <c:pt idx="1433">
                  <c:v>-4.4000000000000002E-4</c:v>
                </c:pt>
                <c:pt idx="1434">
                  <c:v>-4.6000000000000001E-4</c:v>
                </c:pt>
                <c:pt idx="1435">
                  <c:v>-4.6999999999999999E-4</c:v>
                </c:pt>
                <c:pt idx="1436">
                  <c:v>-4.6000000000000001E-4</c:v>
                </c:pt>
                <c:pt idx="1437">
                  <c:v>-4.2999999999999999E-4</c:v>
                </c:pt>
                <c:pt idx="1438">
                  <c:v>-3.8999999999999999E-4</c:v>
                </c:pt>
                <c:pt idx="1439">
                  <c:v>-3.3E-4</c:v>
                </c:pt>
                <c:pt idx="1440">
                  <c:v>-2.7E-4</c:v>
                </c:pt>
                <c:pt idx="1441">
                  <c:v>-2.1000000000000001E-4</c:v>
                </c:pt>
                <c:pt idx="1442">
                  <c:v>-1.6000000000000001E-4</c:v>
                </c:pt>
                <c:pt idx="1443">
                  <c:v>-1.1E-4</c:v>
                </c:pt>
                <c:pt idx="1444">
                  <c:v>-6.0000000000000002E-5</c:v>
                </c:pt>
                <c:pt idx="1445">
                  <c:v>-2.0000000000000002E-5</c:v>
                </c:pt>
                <c:pt idx="1446">
                  <c:v>3.0000000000000001E-5</c:v>
                </c:pt>
                <c:pt idx="1447">
                  <c:v>6.9999999999999994E-5</c:v>
                </c:pt>
                <c:pt idx="1448">
                  <c:v>1.1E-4</c:v>
                </c:pt>
                <c:pt idx="1449">
                  <c:v>1.4999999999999999E-4</c:v>
                </c:pt>
                <c:pt idx="1450">
                  <c:v>1.7000000000000001E-4</c:v>
                </c:pt>
                <c:pt idx="1451">
                  <c:v>1.8000000000000001E-4</c:v>
                </c:pt>
                <c:pt idx="1452">
                  <c:v>1.8000000000000001E-4</c:v>
                </c:pt>
                <c:pt idx="1453">
                  <c:v>1.7000000000000001E-4</c:v>
                </c:pt>
                <c:pt idx="1454">
                  <c:v>1.4999999999999999E-4</c:v>
                </c:pt>
                <c:pt idx="1455">
                  <c:v>1.2999999999999999E-4</c:v>
                </c:pt>
                <c:pt idx="1456">
                  <c:v>1.1E-4</c:v>
                </c:pt>
                <c:pt idx="1457">
                  <c:v>9.0000000000000006E-5</c:v>
                </c:pt>
                <c:pt idx="1458">
                  <c:v>6.9999999999999994E-5</c:v>
                </c:pt>
                <c:pt idx="1459">
                  <c:v>5.0000000000000002E-5</c:v>
                </c:pt>
                <c:pt idx="1460">
                  <c:v>3.0000000000000001E-5</c:v>
                </c:pt>
                <c:pt idx="1461">
                  <c:v>1.0000000000000001E-5</c:v>
                </c:pt>
                <c:pt idx="1462">
                  <c:v>-1.0000000000000001E-5</c:v>
                </c:pt>
                <c:pt idx="1463">
                  <c:v>-2.0000000000000002E-5</c:v>
                </c:pt>
                <c:pt idx="1464">
                  <c:v>-3.0000000000000001E-5</c:v>
                </c:pt>
                <c:pt idx="1465">
                  <c:v>-4.0000000000000003E-5</c:v>
                </c:pt>
                <c:pt idx="1466">
                  <c:v>-6.0000000000000002E-5</c:v>
                </c:pt>
                <c:pt idx="1467">
                  <c:v>-8.0000000000000007E-5</c:v>
                </c:pt>
                <c:pt idx="1468">
                  <c:v>-1.1E-4</c:v>
                </c:pt>
                <c:pt idx="1469">
                  <c:v>-1.3999999999999999E-4</c:v>
                </c:pt>
                <c:pt idx="1470">
                  <c:v>-1.6000000000000001E-4</c:v>
                </c:pt>
                <c:pt idx="1471">
                  <c:v>-1.7000000000000001E-4</c:v>
                </c:pt>
                <c:pt idx="1472">
                  <c:v>-1.6000000000000001E-4</c:v>
                </c:pt>
                <c:pt idx="1473">
                  <c:v>-1.2999999999999999E-4</c:v>
                </c:pt>
                <c:pt idx="1474">
                  <c:v>-6.9999999999999994E-5</c:v>
                </c:pt>
                <c:pt idx="1475">
                  <c:v>0</c:v>
                </c:pt>
                <c:pt idx="1476">
                  <c:v>6.9999999999999994E-5</c:v>
                </c:pt>
                <c:pt idx="1477">
                  <c:v>1.2E-4</c:v>
                </c:pt>
                <c:pt idx="1478">
                  <c:v>1.3999999999999999E-4</c:v>
                </c:pt>
                <c:pt idx="1479">
                  <c:v>1.3999999999999999E-4</c:v>
                </c:pt>
                <c:pt idx="1480">
                  <c:v>1.2E-4</c:v>
                </c:pt>
                <c:pt idx="1481">
                  <c:v>9.0000000000000006E-5</c:v>
                </c:pt>
                <c:pt idx="1482">
                  <c:v>6.9999999999999994E-5</c:v>
                </c:pt>
                <c:pt idx="1483">
                  <c:v>6.9999999999999994E-5</c:v>
                </c:pt>
                <c:pt idx="1484">
                  <c:v>1E-4</c:v>
                </c:pt>
                <c:pt idx="1485">
                  <c:v>1.4999999999999999E-4</c:v>
                </c:pt>
                <c:pt idx="1486">
                  <c:v>2.3000000000000001E-4</c:v>
                </c:pt>
                <c:pt idx="1487">
                  <c:v>3.1E-4</c:v>
                </c:pt>
                <c:pt idx="1488">
                  <c:v>3.8000000000000002E-4</c:v>
                </c:pt>
                <c:pt idx="1489">
                  <c:v>4.2999999999999999E-4</c:v>
                </c:pt>
                <c:pt idx="1490">
                  <c:v>4.4999999999999999E-4</c:v>
                </c:pt>
                <c:pt idx="1491">
                  <c:v>4.6000000000000001E-4</c:v>
                </c:pt>
                <c:pt idx="1492">
                  <c:v>4.6000000000000001E-4</c:v>
                </c:pt>
                <c:pt idx="1493">
                  <c:v>4.6999999999999999E-4</c:v>
                </c:pt>
                <c:pt idx="1494">
                  <c:v>5.1000000000000004E-4</c:v>
                </c:pt>
                <c:pt idx="1495">
                  <c:v>5.6999999999999998E-4</c:v>
                </c:pt>
                <c:pt idx="1496">
                  <c:v>6.4999999999999997E-4</c:v>
                </c:pt>
                <c:pt idx="1497">
                  <c:v>7.2999999999999996E-4</c:v>
                </c:pt>
                <c:pt idx="1498">
                  <c:v>7.9000000000000001E-4</c:v>
                </c:pt>
                <c:pt idx="1499">
                  <c:v>8.3000000000000001E-4</c:v>
                </c:pt>
                <c:pt idx="1500">
                  <c:v>8.3000000000000001E-4</c:v>
                </c:pt>
                <c:pt idx="1501">
                  <c:v>7.6999999999999996E-4</c:v>
                </c:pt>
                <c:pt idx="1502">
                  <c:v>6.0999999999999997E-4</c:v>
                </c:pt>
                <c:pt idx="1503">
                  <c:v>3.3E-4</c:v>
                </c:pt>
                <c:pt idx="1504">
                  <c:v>-6.9999999999999994E-5</c:v>
                </c:pt>
                <c:pt idx="1505">
                  <c:v>-5.5999999999999995E-4</c:v>
                </c:pt>
                <c:pt idx="1506">
                  <c:v>-1.09E-3</c:v>
                </c:pt>
                <c:pt idx="1507">
                  <c:v>-1.5900000000000001E-3</c:v>
                </c:pt>
                <c:pt idx="1508">
                  <c:v>-1.99E-3</c:v>
                </c:pt>
                <c:pt idx="1509">
                  <c:v>-2.1900000000000001E-3</c:v>
                </c:pt>
                <c:pt idx="1510">
                  <c:v>-2.14E-3</c:v>
                </c:pt>
                <c:pt idx="1511">
                  <c:v>-1.81E-3</c:v>
                </c:pt>
                <c:pt idx="1512">
                  <c:v>-1.2600000000000001E-3</c:v>
                </c:pt>
                <c:pt idx="1513">
                  <c:v>-5.6999999999999998E-4</c:v>
                </c:pt>
                <c:pt idx="1514">
                  <c:v>1.1E-4</c:v>
                </c:pt>
                <c:pt idx="1515">
                  <c:v>6.4000000000000005E-4</c:v>
                </c:pt>
                <c:pt idx="1516">
                  <c:v>9.5E-4</c:v>
                </c:pt>
                <c:pt idx="1517">
                  <c:v>1.01E-3</c:v>
                </c:pt>
                <c:pt idx="1518">
                  <c:v>8.4000000000000003E-4</c:v>
                </c:pt>
                <c:pt idx="1519">
                  <c:v>5.1999999999999995E-4</c:v>
                </c:pt>
                <c:pt idx="1520">
                  <c:v>1.2E-4</c:v>
                </c:pt>
                <c:pt idx="1521">
                  <c:v>-2.5000000000000001E-4</c:v>
                </c:pt>
                <c:pt idx="1522">
                  <c:v>-5.5000000000000003E-4</c:v>
                </c:pt>
                <c:pt idx="1523">
                  <c:v>-7.5000000000000002E-4</c:v>
                </c:pt>
                <c:pt idx="1524">
                  <c:v>-8.4000000000000003E-4</c:v>
                </c:pt>
                <c:pt idx="1525">
                  <c:v>-8.7000000000000001E-4</c:v>
                </c:pt>
                <c:pt idx="1526">
                  <c:v>-8.5999999999999998E-4</c:v>
                </c:pt>
                <c:pt idx="1527">
                  <c:v>-8.4000000000000003E-4</c:v>
                </c:pt>
                <c:pt idx="1528">
                  <c:v>-8.0000000000000004E-4</c:v>
                </c:pt>
                <c:pt idx="1529">
                  <c:v>-7.2999999999999996E-4</c:v>
                </c:pt>
                <c:pt idx="1530">
                  <c:v>-5.9999999999999995E-4</c:v>
                </c:pt>
                <c:pt idx="1531">
                  <c:v>-4.2000000000000002E-4</c:v>
                </c:pt>
                <c:pt idx="1532">
                  <c:v>-1.8000000000000001E-4</c:v>
                </c:pt>
                <c:pt idx="1533">
                  <c:v>9.0000000000000006E-5</c:v>
                </c:pt>
                <c:pt idx="1534">
                  <c:v>3.5E-4</c:v>
                </c:pt>
                <c:pt idx="1535">
                  <c:v>5.8E-4</c:v>
                </c:pt>
                <c:pt idx="1536">
                  <c:v>7.6000000000000004E-4</c:v>
                </c:pt>
                <c:pt idx="1537">
                  <c:v>8.7000000000000001E-4</c:v>
                </c:pt>
                <c:pt idx="1538">
                  <c:v>9.1E-4</c:v>
                </c:pt>
                <c:pt idx="1539">
                  <c:v>8.8999999999999995E-4</c:v>
                </c:pt>
                <c:pt idx="1540">
                  <c:v>8.0999999999999996E-4</c:v>
                </c:pt>
                <c:pt idx="1541">
                  <c:v>6.9999999999999999E-4</c:v>
                </c:pt>
                <c:pt idx="1542">
                  <c:v>5.6999999999999998E-4</c:v>
                </c:pt>
                <c:pt idx="1543">
                  <c:v>4.2000000000000002E-4</c:v>
                </c:pt>
                <c:pt idx="1544">
                  <c:v>2.5999999999999998E-4</c:v>
                </c:pt>
                <c:pt idx="1545">
                  <c:v>1.1E-4</c:v>
                </c:pt>
                <c:pt idx="1546">
                  <c:v>-1.0000000000000001E-5</c:v>
                </c:pt>
                <c:pt idx="1547">
                  <c:v>-8.0000000000000007E-5</c:v>
                </c:pt>
                <c:pt idx="1548">
                  <c:v>-9.0000000000000006E-5</c:v>
                </c:pt>
                <c:pt idx="1549">
                  <c:v>-4.0000000000000003E-5</c:v>
                </c:pt>
                <c:pt idx="1550">
                  <c:v>5.0000000000000002E-5</c:v>
                </c:pt>
                <c:pt idx="1551">
                  <c:v>1.8000000000000001E-4</c:v>
                </c:pt>
                <c:pt idx="1552">
                  <c:v>2.9E-4</c:v>
                </c:pt>
                <c:pt idx="1553">
                  <c:v>3.8000000000000002E-4</c:v>
                </c:pt>
                <c:pt idx="1554">
                  <c:v>4.0000000000000002E-4</c:v>
                </c:pt>
                <c:pt idx="1555">
                  <c:v>3.6000000000000002E-4</c:v>
                </c:pt>
                <c:pt idx="1556">
                  <c:v>2.9E-4</c:v>
                </c:pt>
                <c:pt idx="1557">
                  <c:v>2.1000000000000001E-4</c:v>
                </c:pt>
                <c:pt idx="1558">
                  <c:v>1.6000000000000001E-4</c:v>
                </c:pt>
                <c:pt idx="1559">
                  <c:v>1.6000000000000001E-4</c:v>
                </c:pt>
                <c:pt idx="1560">
                  <c:v>2.4000000000000001E-4</c:v>
                </c:pt>
                <c:pt idx="1561">
                  <c:v>3.6000000000000002E-4</c:v>
                </c:pt>
                <c:pt idx="1562">
                  <c:v>4.8000000000000001E-4</c:v>
                </c:pt>
                <c:pt idx="1563">
                  <c:v>5.4000000000000001E-4</c:v>
                </c:pt>
                <c:pt idx="1564">
                  <c:v>5.0000000000000001E-4</c:v>
                </c:pt>
                <c:pt idx="1565">
                  <c:v>3.2000000000000003E-4</c:v>
                </c:pt>
                <c:pt idx="1566">
                  <c:v>3.0000000000000001E-5</c:v>
                </c:pt>
                <c:pt idx="1567">
                  <c:v>-3.5E-4</c:v>
                </c:pt>
                <c:pt idx="1568">
                  <c:v>-7.5000000000000002E-4</c:v>
                </c:pt>
                <c:pt idx="1569">
                  <c:v>-1.09E-3</c:v>
                </c:pt>
                <c:pt idx="1570">
                  <c:v>-1.31E-3</c:v>
                </c:pt>
                <c:pt idx="1571">
                  <c:v>-1.3600000000000001E-3</c:v>
                </c:pt>
                <c:pt idx="1572">
                  <c:v>-1.2600000000000001E-3</c:v>
                </c:pt>
                <c:pt idx="1573">
                  <c:v>-1.0399999999999999E-3</c:v>
                </c:pt>
                <c:pt idx="1574">
                  <c:v>-7.6999999999999996E-4</c:v>
                </c:pt>
                <c:pt idx="1575">
                  <c:v>-5.1000000000000004E-4</c:v>
                </c:pt>
                <c:pt idx="1576">
                  <c:v>-2.9999999999999997E-4</c:v>
                </c:pt>
                <c:pt idx="1577">
                  <c:v>-1.4999999999999999E-4</c:v>
                </c:pt>
                <c:pt idx="1578">
                  <c:v>-6.0000000000000002E-5</c:v>
                </c:pt>
                <c:pt idx="1579">
                  <c:v>0</c:v>
                </c:pt>
                <c:pt idx="1580">
                  <c:v>6.0000000000000002E-5</c:v>
                </c:pt>
                <c:pt idx="1581">
                  <c:v>1.4999999999999999E-4</c:v>
                </c:pt>
                <c:pt idx="1582">
                  <c:v>2.7999999999999998E-4</c:v>
                </c:pt>
                <c:pt idx="1583">
                  <c:v>4.4000000000000002E-4</c:v>
                </c:pt>
                <c:pt idx="1584">
                  <c:v>5.9999999999999995E-4</c:v>
                </c:pt>
                <c:pt idx="1585">
                  <c:v>7.2000000000000005E-4</c:v>
                </c:pt>
                <c:pt idx="1586">
                  <c:v>7.6000000000000004E-4</c:v>
                </c:pt>
                <c:pt idx="1587">
                  <c:v>7.2000000000000005E-4</c:v>
                </c:pt>
                <c:pt idx="1588">
                  <c:v>6.0999999999999997E-4</c:v>
                </c:pt>
                <c:pt idx="1589">
                  <c:v>4.4999999999999999E-4</c:v>
                </c:pt>
                <c:pt idx="1590">
                  <c:v>2.5000000000000001E-4</c:v>
                </c:pt>
                <c:pt idx="1591">
                  <c:v>6.0000000000000002E-5</c:v>
                </c:pt>
                <c:pt idx="1592">
                  <c:v>-1E-4</c:v>
                </c:pt>
                <c:pt idx="1593">
                  <c:v>-2.2000000000000001E-4</c:v>
                </c:pt>
                <c:pt idx="1594">
                  <c:v>-2.7999999999999998E-4</c:v>
                </c:pt>
                <c:pt idx="1595">
                  <c:v>-2.9E-4</c:v>
                </c:pt>
                <c:pt idx="1596">
                  <c:v>-2.5999999999999998E-4</c:v>
                </c:pt>
                <c:pt idx="1597">
                  <c:v>-2.1000000000000001E-4</c:v>
                </c:pt>
                <c:pt idx="1598">
                  <c:v>-1.4999999999999999E-4</c:v>
                </c:pt>
                <c:pt idx="1599">
                  <c:v>-9.0000000000000006E-5</c:v>
                </c:pt>
                <c:pt idx="1600">
                  <c:v>-5.0000000000000002E-5</c:v>
                </c:pt>
                <c:pt idx="1601">
                  <c:v>-2.0000000000000002E-5</c:v>
                </c:pt>
                <c:pt idx="1602">
                  <c:v>0</c:v>
                </c:pt>
                <c:pt idx="1603">
                  <c:v>1.0000000000000001E-5</c:v>
                </c:pt>
                <c:pt idx="1604">
                  <c:v>1.0000000000000001E-5</c:v>
                </c:pt>
                <c:pt idx="1605">
                  <c:v>2.0000000000000002E-5</c:v>
                </c:pt>
                <c:pt idx="1606">
                  <c:v>3.0000000000000001E-5</c:v>
                </c:pt>
                <c:pt idx="1607">
                  <c:v>5.0000000000000002E-5</c:v>
                </c:pt>
                <c:pt idx="1608">
                  <c:v>9.0000000000000006E-5</c:v>
                </c:pt>
                <c:pt idx="1609">
                  <c:v>1.2999999999999999E-4</c:v>
                </c:pt>
                <c:pt idx="1610">
                  <c:v>1.8000000000000001E-4</c:v>
                </c:pt>
                <c:pt idx="1611">
                  <c:v>2.3000000000000001E-4</c:v>
                </c:pt>
                <c:pt idx="1612">
                  <c:v>2.7E-4</c:v>
                </c:pt>
                <c:pt idx="1613">
                  <c:v>2.9E-4</c:v>
                </c:pt>
                <c:pt idx="1614">
                  <c:v>2.7999999999999998E-4</c:v>
                </c:pt>
                <c:pt idx="1615">
                  <c:v>2.2000000000000001E-4</c:v>
                </c:pt>
                <c:pt idx="1616">
                  <c:v>1.3999999999999999E-4</c:v>
                </c:pt>
                <c:pt idx="1617">
                  <c:v>3.0000000000000001E-5</c:v>
                </c:pt>
                <c:pt idx="1618">
                  <c:v>-9.0000000000000006E-5</c:v>
                </c:pt>
                <c:pt idx="1619">
                  <c:v>-2.1000000000000001E-4</c:v>
                </c:pt>
                <c:pt idx="1620">
                  <c:v>-2.9E-4</c:v>
                </c:pt>
                <c:pt idx="1621">
                  <c:v>-3.4000000000000002E-4</c:v>
                </c:pt>
                <c:pt idx="1622">
                  <c:v>-3.4000000000000002E-4</c:v>
                </c:pt>
                <c:pt idx="1623">
                  <c:v>-2.9E-4</c:v>
                </c:pt>
                <c:pt idx="1624">
                  <c:v>-2.0000000000000001E-4</c:v>
                </c:pt>
                <c:pt idx="1625">
                  <c:v>-9.0000000000000006E-5</c:v>
                </c:pt>
                <c:pt idx="1626">
                  <c:v>2.0000000000000002E-5</c:v>
                </c:pt>
                <c:pt idx="1627">
                  <c:v>1.3999999999999999E-4</c:v>
                </c:pt>
                <c:pt idx="1628">
                  <c:v>2.3000000000000001E-4</c:v>
                </c:pt>
                <c:pt idx="1629">
                  <c:v>2.9999999999999997E-4</c:v>
                </c:pt>
                <c:pt idx="1630">
                  <c:v>3.4000000000000002E-4</c:v>
                </c:pt>
                <c:pt idx="1631">
                  <c:v>3.3E-4</c:v>
                </c:pt>
                <c:pt idx="1632">
                  <c:v>2.9E-4</c:v>
                </c:pt>
                <c:pt idx="1633">
                  <c:v>2.2000000000000001E-4</c:v>
                </c:pt>
                <c:pt idx="1634">
                  <c:v>1.3999999999999999E-4</c:v>
                </c:pt>
                <c:pt idx="1635">
                  <c:v>6.0000000000000002E-5</c:v>
                </c:pt>
                <c:pt idx="1636">
                  <c:v>-1.0000000000000001E-5</c:v>
                </c:pt>
                <c:pt idx="1637">
                  <c:v>-6.9999999999999994E-5</c:v>
                </c:pt>
                <c:pt idx="1638">
                  <c:v>-1.1E-4</c:v>
                </c:pt>
                <c:pt idx="1639">
                  <c:v>-1.2E-4</c:v>
                </c:pt>
                <c:pt idx="1640">
                  <c:v>-1.2999999999999999E-4</c:v>
                </c:pt>
                <c:pt idx="1641">
                  <c:v>-1.2999999999999999E-4</c:v>
                </c:pt>
                <c:pt idx="1642">
                  <c:v>-1.3999999999999999E-4</c:v>
                </c:pt>
                <c:pt idx="1643">
                  <c:v>-1.6000000000000001E-4</c:v>
                </c:pt>
                <c:pt idx="1644">
                  <c:v>-1.8000000000000001E-4</c:v>
                </c:pt>
                <c:pt idx="1645">
                  <c:v>-2.0000000000000001E-4</c:v>
                </c:pt>
                <c:pt idx="1646">
                  <c:v>-2.1000000000000001E-4</c:v>
                </c:pt>
                <c:pt idx="1647">
                  <c:v>-2.1000000000000001E-4</c:v>
                </c:pt>
                <c:pt idx="1648">
                  <c:v>-1.7000000000000001E-4</c:v>
                </c:pt>
                <c:pt idx="1649">
                  <c:v>-1.1E-4</c:v>
                </c:pt>
                <c:pt idx="1650">
                  <c:v>-3.0000000000000001E-5</c:v>
                </c:pt>
                <c:pt idx="1651">
                  <c:v>4.0000000000000003E-5</c:v>
                </c:pt>
                <c:pt idx="1652">
                  <c:v>9.0000000000000006E-5</c:v>
                </c:pt>
                <c:pt idx="1653">
                  <c:v>1.2E-4</c:v>
                </c:pt>
                <c:pt idx="1654">
                  <c:v>1.2E-4</c:v>
                </c:pt>
                <c:pt idx="1655">
                  <c:v>1.2E-4</c:v>
                </c:pt>
                <c:pt idx="1656">
                  <c:v>1.2E-4</c:v>
                </c:pt>
                <c:pt idx="1657">
                  <c:v>1.2E-4</c:v>
                </c:pt>
                <c:pt idx="1658">
                  <c:v>1.2E-4</c:v>
                </c:pt>
                <c:pt idx="1659">
                  <c:v>1.2E-4</c:v>
                </c:pt>
              </c:numCache>
            </c:numRef>
          </c:yVal>
          <c:smooth val="0"/>
          <c:extLst>
            <c:ext xmlns:c16="http://schemas.microsoft.com/office/drawing/2014/chart" uri="{C3380CC4-5D6E-409C-BE32-E72D297353CC}">
              <c16:uniqueId val="{00000001-8396-4EE0-9D9B-850B01E0F5BE}"/>
            </c:ext>
          </c:extLst>
        </c:ser>
        <c:ser>
          <c:idx val="2"/>
          <c:order val="2"/>
          <c:tx>
            <c:v>MLV_HPOD</c:v>
          </c:tx>
          <c:spPr>
            <a:ln w="22225" cap="rnd">
              <a:solidFill>
                <a:srgbClr val="76A83A"/>
              </a:solidFill>
              <a:round/>
            </a:ln>
            <a:effectLst/>
          </c:spPr>
          <c:marker>
            <c:symbol val="none"/>
          </c:marker>
          <c:xVal>
            <c:numRef>
              <c:f>der2nd_lipo!$E$2:$E$1661</c:f>
              <c:numCache>
                <c:formatCode>0</c:formatCode>
                <c:ptCount val="1660"/>
                <c:pt idx="0">
                  <c:v>3999.64014</c:v>
                </c:pt>
                <c:pt idx="1">
                  <c:v>3997.7116700000001</c:v>
                </c:pt>
                <c:pt idx="2">
                  <c:v>3995.7831999999999</c:v>
                </c:pt>
                <c:pt idx="3">
                  <c:v>3993.8547400000002</c:v>
                </c:pt>
                <c:pt idx="4">
                  <c:v>3991.9262699999999</c:v>
                </c:pt>
                <c:pt idx="5">
                  <c:v>3989.9978000000001</c:v>
                </c:pt>
                <c:pt idx="6">
                  <c:v>3988.06934</c:v>
                </c:pt>
                <c:pt idx="7">
                  <c:v>3986.1408700000002</c:v>
                </c:pt>
                <c:pt idx="8">
                  <c:v>3984.2123999999999</c:v>
                </c:pt>
                <c:pt idx="9">
                  <c:v>3982.2839399999998</c:v>
                </c:pt>
                <c:pt idx="10">
                  <c:v>3980.35547</c:v>
                </c:pt>
                <c:pt idx="11">
                  <c:v>3978.4270000000001</c:v>
                </c:pt>
                <c:pt idx="12">
                  <c:v>3976.49854</c:v>
                </c:pt>
                <c:pt idx="13">
                  <c:v>3974.5700700000002</c:v>
                </c:pt>
                <c:pt idx="14">
                  <c:v>3972.6415999999999</c:v>
                </c:pt>
                <c:pt idx="15">
                  <c:v>3970.7131300000001</c:v>
                </c:pt>
                <c:pt idx="16">
                  <c:v>3968.78467</c:v>
                </c:pt>
                <c:pt idx="17">
                  <c:v>3966.8562000000002</c:v>
                </c:pt>
                <c:pt idx="18">
                  <c:v>3964.9277299999999</c:v>
                </c:pt>
                <c:pt idx="19">
                  <c:v>3962.9992699999998</c:v>
                </c:pt>
                <c:pt idx="20">
                  <c:v>3961.0708</c:v>
                </c:pt>
                <c:pt idx="21">
                  <c:v>3959.1423300000001</c:v>
                </c:pt>
                <c:pt idx="22">
                  <c:v>3957.21387</c:v>
                </c:pt>
                <c:pt idx="23">
                  <c:v>3955.2854000000002</c:v>
                </c:pt>
                <c:pt idx="24">
                  <c:v>3953.3569299999999</c:v>
                </c:pt>
                <c:pt idx="25">
                  <c:v>3951.4284699999998</c:v>
                </c:pt>
                <c:pt idx="26">
                  <c:v>3949.5</c:v>
                </c:pt>
                <c:pt idx="27">
                  <c:v>3947.5715300000002</c:v>
                </c:pt>
                <c:pt idx="28">
                  <c:v>3945.6430700000001</c:v>
                </c:pt>
                <c:pt idx="29">
                  <c:v>3943.7145999999998</c:v>
                </c:pt>
                <c:pt idx="30">
                  <c:v>3941.78613</c:v>
                </c:pt>
                <c:pt idx="31">
                  <c:v>3939.8576699999999</c:v>
                </c:pt>
                <c:pt idx="32">
                  <c:v>3937.9292</c:v>
                </c:pt>
                <c:pt idx="33">
                  <c:v>3936.0007300000002</c:v>
                </c:pt>
                <c:pt idx="34">
                  <c:v>3934.0722700000001</c:v>
                </c:pt>
                <c:pt idx="35">
                  <c:v>3932.1437999999998</c:v>
                </c:pt>
                <c:pt idx="36">
                  <c:v>3930.21533</c:v>
                </c:pt>
                <c:pt idx="37">
                  <c:v>3928.2868699999999</c:v>
                </c:pt>
                <c:pt idx="38">
                  <c:v>3926.3584000000001</c:v>
                </c:pt>
                <c:pt idx="39">
                  <c:v>3924.4299299999998</c:v>
                </c:pt>
                <c:pt idx="40">
                  <c:v>3922.50146</c:v>
                </c:pt>
                <c:pt idx="41">
                  <c:v>3920.5729999999999</c:v>
                </c:pt>
                <c:pt idx="42">
                  <c:v>3918.64453</c:v>
                </c:pt>
                <c:pt idx="43">
                  <c:v>3916.7160600000002</c:v>
                </c:pt>
                <c:pt idx="44">
                  <c:v>3914.7876000000001</c:v>
                </c:pt>
                <c:pt idx="45">
                  <c:v>3912.8591299999998</c:v>
                </c:pt>
                <c:pt idx="46">
                  <c:v>3910.93066</c:v>
                </c:pt>
                <c:pt idx="47">
                  <c:v>3909.0021999999999</c:v>
                </c:pt>
                <c:pt idx="48">
                  <c:v>3907.0737300000001</c:v>
                </c:pt>
                <c:pt idx="49">
                  <c:v>3905.1452599999998</c:v>
                </c:pt>
                <c:pt idx="50">
                  <c:v>3903.2168000000001</c:v>
                </c:pt>
                <c:pt idx="51">
                  <c:v>3901.2883299999999</c:v>
                </c:pt>
                <c:pt idx="52">
                  <c:v>3899.35986</c:v>
                </c:pt>
                <c:pt idx="53">
                  <c:v>3897.4313999999999</c:v>
                </c:pt>
                <c:pt idx="54">
                  <c:v>3895.5029300000001</c:v>
                </c:pt>
                <c:pt idx="55">
                  <c:v>3893.5744599999998</c:v>
                </c:pt>
                <c:pt idx="56">
                  <c:v>3891.6460000000002</c:v>
                </c:pt>
                <c:pt idx="57">
                  <c:v>3889.7175299999999</c:v>
                </c:pt>
                <c:pt idx="58">
                  <c:v>3887.7890600000001</c:v>
                </c:pt>
                <c:pt idx="59">
                  <c:v>3885.8606</c:v>
                </c:pt>
                <c:pt idx="60">
                  <c:v>3883.9321300000001</c:v>
                </c:pt>
                <c:pt idx="61">
                  <c:v>3882.0036599999999</c:v>
                </c:pt>
                <c:pt idx="62">
                  <c:v>3880.0752000000002</c:v>
                </c:pt>
                <c:pt idx="63">
                  <c:v>3878.1467299999999</c:v>
                </c:pt>
                <c:pt idx="64">
                  <c:v>3876.2182600000001</c:v>
                </c:pt>
                <c:pt idx="65">
                  <c:v>3874.2897899999998</c:v>
                </c:pt>
                <c:pt idx="66">
                  <c:v>3872.3613300000002</c:v>
                </c:pt>
                <c:pt idx="67">
                  <c:v>3870.4328599999999</c:v>
                </c:pt>
                <c:pt idx="68">
                  <c:v>3868.5043900000001</c:v>
                </c:pt>
                <c:pt idx="69">
                  <c:v>3866.57593</c:v>
                </c:pt>
                <c:pt idx="70">
                  <c:v>3864.6474600000001</c:v>
                </c:pt>
                <c:pt idx="71">
                  <c:v>3862.7189899999998</c:v>
                </c:pt>
                <c:pt idx="72">
                  <c:v>3860.7905300000002</c:v>
                </c:pt>
                <c:pt idx="73">
                  <c:v>3858.8620599999999</c:v>
                </c:pt>
                <c:pt idx="74">
                  <c:v>3856.9335900000001</c:v>
                </c:pt>
                <c:pt idx="75">
                  <c:v>3855.00513</c:v>
                </c:pt>
                <c:pt idx="76">
                  <c:v>3853.0766600000002</c:v>
                </c:pt>
                <c:pt idx="77">
                  <c:v>3851.1481899999999</c:v>
                </c:pt>
                <c:pt idx="78">
                  <c:v>3849.2197299999998</c:v>
                </c:pt>
                <c:pt idx="79">
                  <c:v>3847.29126</c:v>
                </c:pt>
                <c:pt idx="80">
                  <c:v>3845.3627900000001</c:v>
                </c:pt>
                <c:pt idx="81">
                  <c:v>3843.43433</c:v>
                </c:pt>
                <c:pt idx="82">
                  <c:v>3841.5058600000002</c:v>
                </c:pt>
                <c:pt idx="83">
                  <c:v>3839.5773899999999</c:v>
                </c:pt>
                <c:pt idx="84">
                  <c:v>3837.6489299999998</c:v>
                </c:pt>
                <c:pt idx="85">
                  <c:v>3835.72046</c:v>
                </c:pt>
                <c:pt idx="86">
                  <c:v>3833.7919900000002</c:v>
                </c:pt>
                <c:pt idx="87">
                  <c:v>3831.8635300000001</c:v>
                </c:pt>
                <c:pt idx="88">
                  <c:v>3829.9350599999998</c:v>
                </c:pt>
                <c:pt idx="89">
                  <c:v>3828.00659</c:v>
                </c:pt>
                <c:pt idx="90">
                  <c:v>3826.0781299999999</c:v>
                </c:pt>
                <c:pt idx="91">
                  <c:v>3824.14966</c:v>
                </c:pt>
                <c:pt idx="92">
                  <c:v>3822.2211900000002</c:v>
                </c:pt>
                <c:pt idx="93">
                  <c:v>3820.2927199999999</c:v>
                </c:pt>
                <c:pt idx="94">
                  <c:v>3818.3642599999998</c:v>
                </c:pt>
                <c:pt idx="95">
                  <c:v>3816.43579</c:v>
                </c:pt>
                <c:pt idx="96">
                  <c:v>3814.5073200000002</c:v>
                </c:pt>
                <c:pt idx="97">
                  <c:v>3812.5788600000001</c:v>
                </c:pt>
                <c:pt idx="98">
                  <c:v>3810.6503899999998</c:v>
                </c:pt>
                <c:pt idx="99">
                  <c:v>3808.72192</c:v>
                </c:pt>
                <c:pt idx="100">
                  <c:v>3806.7934599999999</c:v>
                </c:pt>
                <c:pt idx="101">
                  <c:v>3804.86499</c:v>
                </c:pt>
                <c:pt idx="102">
                  <c:v>3802.9365200000002</c:v>
                </c:pt>
                <c:pt idx="103">
                  <c:v>3801.0080600000001</c:v>
                </c:pt>
                <c:pt idx="104">
                  <c:v>3799.0795899999998</c:v>
                </c:pt>
                <c:pt idx="105">
                  <c:v>3797.15112</c:v>
                </c:pt>
                <c:pt idx="106">
                  <c:v>3795.2226599999999</c:v>
                </c:pt>
                <c:pt idx="107">
                  <c:v>3793.2941900000001</c:v>
                </c:pt>
                <c:pt idx="108">
                  <c:v>3791.3657199999998</c:v>
                </c:pt>
                <c:pt idx="109">
                  <c:v>3789.4372600000002</c:v>
                </c:pt>
                <c:pt idx="110">
                  <c:v>3787.5087899999999</c:v>
                </c:pt>
                <c:pt idx="111">
                  <c:v>3785.58032</c:v>
                </c:pt>
                <c:pt idx="112">
                  <c:v>3783.6518599999999</c:v>
                </c:pt>
                <c:pt idx="113">
                  <c:v>3781.7233900000001</c:v>
                </c:pt>
                <c:pt idx="114">
                  <c:v>3779.7949199999998</c:v>
                </c:pt>
                <c:pt idx="115">
                  <c:v>3777.8664600000002</c:v>
                </c:pt>
                <c:pt idx="116">
                  <c:v>3775.9379899999999</c:v>
                </c:pt>
                <c:pt idx="117">
                  <c:v>3774.0095200000001</c:v>
                </c:pt>
                <c:pt idx="118">
                  <c:v>3772.0810499999998</c:v>
                </c:pt>
                <c:pt idx="119">
                  <c:v>3770.1525900000001</c:v>
                </c:pt>
                <c:pt idx="120">
                  <c:v>3768.2241199999999</c:v>
                </c:pt>
                <c:pt idx="121">
                  <c:v>3766.29565</c:v>
                </c:pt>
                <c:pt idx="122">
                  <c:v>3764.3671899999999</c:v>
                </c:pt>
                <c:pt idx="123">
                  <c:v>3762.4387200000001</c:v>
                </c:pt>
                <c:pt idx="124">
                  <c:v>3760.5102499999998</c:v>
                </c:pt>
                <c:pt idx="125">
                  <c:v>3758.5817900000002</c:v>
                </c:pt>
                <c:pt idx="126">
                  <c:v>3756.6533199999999</c:v>
                </c:pt>
                <c:pt idx="127">
                  <c:v>3754.7248500000001</c:v>
                </c:pt>
                <c:pt idx="128">
                  <c:v>3752.79639</c:v>
                </c:pt>
                <c:pt idx="129">
                  <c:v>3750.8679200000001</c:v>
                </c:pt>
                <c:pt idx="130">
                  <c:v>3748.9394499999999</c:v>
                </c:pt>
                <c:pt idx="131">
                  <c:v>3747.0109900000002</c:v>
                </c:pt>
                <c:pt idx="132">
                  <c:v>3745.0825199999999</c:v>
                </c:pt>
                <c:pt idx="133">
                  <c:v>3743.1540500000001</c:v>
                </c:pt>
                <c:pt idx="134">
                  <c:v>3741.22559</c:v>
                </c:pt>
                <c:pt idx="135">
                  <c:v>3739.2971200000002</c:v>
                </c:pt>
                <c:pt idx="136">
                  <c:v>3737.3686499999999</c:v>
                </c:pt>
                <c:pt idx="137">
                  <c:v>3735.4401899999998</c:v>
                </c:pt>
                <c:pt idx="138">
                  <c:v>3733.51172</c:v>
                </c:pt>
                <c:pt idx="139">
                  <c:v>3731.5832500000001</c:v>
                </c:pt>
                <c:pt idx="140">
                  <c:v>3729.65479</c:v>
                </c:pt>
                <c:pt idx="141">
                  <c:v>3727.7263200000002</c:v>
                </c:pt>
                <c:pt idx="142">
                  <c:v>3725.7978499999999</c:v>
                </c:pt>
                <c:pt idx="143">
                  <c:v>3723.8693800000001</c:v>
                </c:pt>
                <c:pt idx="144">
                  <c:v>3721.94092</c:v>
                </c:pt>
                <c:pt idx="145">
                  <c:v>3720.0124500000002</c:v>
                </c:pt>
                <c:pt idx="146">
                  <c:v>3718.0839799999999</c:v>
                </c:pt>
                <c:pt idx="147">
                  <c:v>3716.1555199999998</c:v>
                </c:pt>
                <c:pt idx="148">
                  <c:v>3714.22705</c:v>
                </c:pt>
                <c:pt idx="149">
                  <c:v>3712.2985800000001</c:v>
                </c:pt>
                <c:pt idx="150">
                  <c:v>3710.37012</c:v>
                </c:pt>
                <c:pt idx="151">
                  <c:v>3708.4416500000002</c:v>
                </c:pt>
                <c:pt idx="152">
                  <c:v>3706.5131799999999</c:v>
                </c:pt>
                <c:pt idx="153">
                  <c:v>3704.5847199999998</c:v>
                </c:pt>
                <c:pt idx="154">
                  <c:v>3702.65625</c:v>
                </c:pt>
                <c:pt idx="155">
                  <c:v>3700.7277800000002</c:v>
                </c:pt>
                <c:pt idx="156">
                  <c:v>3698.7993200000001</c:v>
                </c:pt>
                <c:pt idx="157">
                  <c:v>3696.8708499999998</c:v>
                </c:pt>
                <c:pt idx="158">
                  <c:v>3694.94238</c:v>
                </c:pt>
                <c:pt idx="159">
                  <c:v>3693.0139199999999</c:v>
                </c:pt>
                <c:pt idx="160">
                  <c:v>3691.08545</c:v>
                </c:pt>
                <c:pt idx="161">
                  <c:v>3689.1569800000002</c:v>
                </c:pt>
                <c:pt idx="162">
                  <c:v>3687.2285200000001</c:v>
                </c:pt>
                <c:pt idx="163">
                  <c:v>3685.3000499999998</c:v>
                </c:pt>
                <c:pt idx="164">
                  <c:v>3683.37158</c:v>
                </c:pt>
                <c:pt idx="165">
                  <c:v>3681.4431199999999</c:v>
                </c:pt>
                <c:pt idx="166">
                  <c:v>3679.5146500000001</c:v>
                </c:pt>
                <c:pt idx="167">
                  <c:v>3677.5861799999998</c:v>
                </c:pt>
                <c:pt idx="168">
                  <c:v>3675.65771</c:v>
                </c:pt>
                <c:pt idx="169">
                  <c:v>3673.7292499999999</c:v>
                </c:pt>
                <c:pt idx="170">
                  <c:v>3671.80078</c:v>
                </c:pt>
                <c:pt idx="171">
                  <c:v>3669.8723100000002</c:v>
                </c:pt>
                <c:pt idx="172">
                  <c:v>3667.9438500000001</c:v>
                </c:pt>
                <c:pt idx="173">
                  <c:v>3666.0153799999998</c:v>
                </c:pt>
                <c:pt idx="174">
                  <c:v>3664.08691</c:v>
                </c:pt>
                <c:pt idx="175">
                  <c:v>3662.1584499999999</c:v>
                </c:pt>
                <c:pt idx="176">
                  <c:v>3660.2299800000001</c:v>
                </c:pt>
                <c:pt idx="177">
                  <c:v>3658.3015099999998</c:v>
                </c:pt>
                <c:pt idx="178">
                  <c:v>3656.3730500000001</c:v>
                </c:pt>
                <c:pt idx="179">
                  <c:v>3654.4445799999999</c:v>
                </c:pt>
                <c:pt idx="180">
                  <c:v>3652.51611</c:v>
                </c:pt>
                <c:pt idx="181">
                  <c:v>3650.5876499999999</c:v>
                </c:pt>
                <c:pt idx="182">
                  <c:v>3648.6591800000001</c:v>
                </c:pt>
                <c:pt idx="183">
                  <c:v>3646.7307099999998</c:v>
                </c:pt>
                <c:pt idx="184">
                  <c:v>3644.8022500000002</c:v>
                </c:pt>
                <c:pt idx="185">
                  <c:v>3642.8737799999999</c:v>
                </c:pt>
                <c:pt idx="186">
                  <c:v>3640.9453100000001</c:v>
                </c:pt>
                <c:pt idx="187">
                  <c:v>3639.01685</c:v>
                </c:pt>
                <c:pt idx="188">
                  <c:v>3637.0883800000001</c:v>
                </c:pt>
                <c:pt idx="189">
                  <c:v>3635.1599099999999</c:v>
                </c:pt>
                <c:pt idx="190">
                  <c:v>3633.2314500000002</c:v>
                </c:pt>
                <c:pt idx="191">
                  <c:v>3631.3029799999999</c:v>
                </c:pt>
                <c:pt idx="192">
                  <c:v>3629.3745100000001</c:v>
                </c:pt>
                <c:pt idx="193">
                  <c:v>3627.4460399999998</c:v>
                </c:pt>
                <c:pt idx="194">
                  <c:v>3625.5175800000002</c:v>
                </c:pt>
                <c:pt idx="195">
                  <c:v>3623.5891099999999</c:v>
                </c:pt>
                <c:pt idx="196">
                  <c:v>3621.6606400000001</c:v>
                </c:pt>
                <c:pt idx="197">
                  <c:v>3619.73218</c:v>
                </c:pt>
                <c:pt idx="198">
                  <c:v>3617.8037100000001</c:v>
                </c:pt>
                <c:pt idx="199">
                  <c:v>3615.8752399999998</c:v>
                </c:pt>
                <c:pt idx="200">
                  <c:v>3613.9467800000002</c:v>
                </c:pt>
                <c:pt idx="201">
                  <c:v>3612.0183099999999</c:v>
                </c:pt>
                <c:pt idx="202">
                  <c:v>3610.0898400000001</c:v>
                </c:pt>
                <c:pt idx="203">
                  <c:v>3608.16138</c:v>
                </c:pt>
                <c:pt idx="204">
                  <c:v>3606.2329100000002</c:v>
                </c:pt>
                <c:pt idx="205">
                  <c:v>3604.3044399999999</c:v>
                </c:pt>
                <c:pt idx="206">
                  <c:v>3602.3759799999998</c:v>
                </c:pt>
                <c:pt idx="207">
                  <c:v>3600.44751</c:v>
                </c:pt>
                <c:pt idx="208">
                  <c:v>3598.5190400000001</c:v>
                </c:pt>
                <c:pt idx="209">
                  <c:v>3596.59058</c:v>
                </c:pt>
                <c:pt idx="210">
                  <c:v>3594.6621100000002</c:v>
                </c:pt>
                <c:pt idx="211">
                  <c:v>3592.7336399999999</c:v>
                </c:pt>
                <c:pt idx="212">
                  <c:v>3590.8051799999998</c:v>
                </c:pt>
                <c:pt idx="213">
                  <c:v>3588.87671</c:v>
                </c:pt>
                <c:pt idx="214">
                  <c:v>3586.9482400000002</c:v>
                </c:pt>
                <c:pt idx="215">
                  <c:v>3585.0197800000001</c:v>
                </c:pt>
                <c:pt idx="216">
                  <c:v>3583.0913099999998</c:v>
                </c:pt>
                <c:pt idx="217">
                  <c:v>3581.16284</c:v>
                </c:pt>
                <c:pt idx="218">
                  <c:v>3579.2343799999999</c:v>
                </c:pt>
                <c:pt idx="219">
                  <c:v>3577.30591</c:v>
                </c:pt>
                <c:pt idx="220">
                  <c:v>3575.3774400000002</c:v>
                </c:pt>
                <c:pt idx="221">
                  <c:v>3573.4489699999999</c:v>
                </c:pt>
                <c:pt idx="222">
                  <c:v>3571.5205099999998</c:v>
                </c:pt>
                <c:pt idx="223">
                  <c:v>3569.59204</c:v>
                </c:pt>
                <c:pt idx="224">
                  <c:v>3567.6635700000002</c:v>
                </c:pt>
                <c:pt idx="225">
                  <c:v>3565.7351100000001</c:v>
                </c:pt>
                <c:pt idx="226">
                  <c:v>3563.8066399999998</c:v>
                </c:pt>
                <c:pt idx="227">
                  <c:v>3561.87817</c:v>
                </c:pt>
                <c:pt idx="228">
                  <c:v>3559.9497099999999</c:v>
                </c:pt>
                <c:pt idx="229">
                  <c:v>3558.02124</c:v>
                </c:pt>
                <c:pt idx="230">
                  <c:v>3556.0927700000002</c:v>
                </c:pt>
                <c:pt idx="231">
                  <c:v>3554.1643100000001</c:v>
                </c:pt>
                <c:pt idx="232">
                  <c:v>3552.2358399999998</c:v>
                </c:pt>
                <c:pt idx="233">
                  <c:v>3550.30737</c:v>
                </c:pt>
                <c:pt idx="234">
                  <c:v>3548.3789099999999</c:v>
                </c:pt>
                <c:pt idx="235">
                  <c:v>3546.4504400000001</c:v>
                </c:pt>
                <c:pt idx="236">
                  <c:v>3544.5219699999998</c:v>
                </c:pt>
                <c:pt idx="237">
                  <c:v>3542.5935100000002</c:v>
                </c:pt>
                <c:pt idx="238">
                  <c:v>3540.6650399999999</c:v>
                </c:pt>
                <c:pt idx="239">
                  <c:v>3538.73657</c:v>
                </c:pt>
                <c:pt idx="240">
                  <c:v>3536.8081099999999</c:v>
                </c:pt>
                <c:pt idx="241">
                  <c:v>3534.8796400000001</c:v>
                </c:pt>
                <c:pt idx="242">
                  <c:v>3532.9511699999998</c:v>
                </c:pt>
                <c:pt idx="243">
                  <c:v>3531.0227100000002</c:v>
                </c:pt>
                <c:pt idx="244">
                  <c:v>3529.0942399999999</c:v>
                </c:pt>
                <c:pt idx="245">
                  <c:v>3527.1657700000001</c:v>
                </c:pt>
                <c:pt idx="246">
                  <c:v>3525.2372999999998</c:v>
                </c:pt>
                <c:pt idx="247">
                  <c:v>3523.3088400000001</c:v>
                </c:pt>
                <c:pt idx="248">
                  <c:v>3521.3803699999999</c:v>
                </c:pt>
                <c:pt idx="249">
                  <c:v>3519.4519</c:v>
                </c:pt>
                <c:pt idx="250">
                  <c:v>3517.5234399999999</c:v>
                </c:pt>
                <c:pt idx="251">
                  <c:v>3515.5949700000001</c:v>
                </c:pt>
                <c:pt idx="252">
                  <c:v>3513.6664999999998</c:v>
                </c:pt>
                <c:pt idx="253">
                  <c:v>3511.7380400000002</c:v>
                </c:pt>
                <c:pt idx="254">
                  <c:v>3509.8095699999999</c:v>
                </c:pt>
                <c:pt idx="255">
                  <c:v>3507.8811000000001</c:v>
                </c:pt>
                <c:pt idx="256">
                  <c:v>3505.95264</c:v>
                </c:pt>
                <c:pt idx="257">
                  <c:v>3504.0241700000001</c:v>
                </c:pt>
                <c:pt idx="258">
                  <c:v>3502.0956999999999</c:v>
                </c:pt>
                <c:pt idx="259">
                  <c:v>3500.1672400000002</c:v>
                </c:pt>
                <c:pt idx="260">
                  <c:v>3498.2387699999999</c:v>
                </c:pt>
                <c:pt idx="261">
                  <c:v>3496.3103000000001</c:v>
                </c:pt>
                <c:pt idx="262">
                  <c:v>3494.38184</c:v>
                </c:pt>
                <c:pt idx="263">
                  <c:v>3492.4533700000002</c:v>
                </c:pt>
                <c:pt idx="264">
                  <c:v>3490.5248999999999</c:v>
                </c:pt>
                <c:pt idx="265">
                  <c:v>3488.5964399999998</c:v>
                </c:pt>
                <c:pt idx="266">
                  <c:v>3486.66797</c:v>
                </c:pt>
                <c:pt idx="267">
                  <c:v>3484.7395000000001</c:v>
                </c:pt>
                <c:pt idx="268">
                  <c:v>3482.81104</c:v>
                </c:pt>
                <c:pt idx="269">
                  <c:v>3480.8825700000002</c:v>
                </c:pt>
                <c:pt idx="270">
                  <c:v>3478.9540999999999</c:v>
                </c:pt>
                <c:pt idx="271">
                  <c:v>3477.0256300000001</c:v>
                </c:pt>
                <c:pt idx="272">
                  <c:v>3475.09717</c:v>
                </c:pt>
                <c:pt idx="273">
                  <c:v>3473.1687000000002</c:v>
                </c:pt>
                <c:pt idx="274">
                  <c:v>3471.2402299999999</c:v>
                </c:pt>
                <c:pt idx="275">
                  <c:v>3469.3117699999998</c:v>
                </c:pt>
                <c:pt idx="276">
                  <c:v>3467.3833</c:v>
                </c:pt>
                <c:pt idx="277">
                  <c:v>3465.4548300000001</c:v>
                </c:pt>
                <c:pt idx="278">
                  <c:v>3463.52637</c:v>
                </c:pt>
                <c:pt idx="279">
                  <c:v>3461.5979000000002</c:v>
                </c:pt>
                <c:pt idx="280">
                  <c:v>3459.6694299999999</c:v>
                </c:pt>
                <c:pt idx="281">
                  <c:v>3457.7409699999998</c:v>
                </c:pt>
                <c:pt idx="282">
                  <c:v>3455.8125</c:v>
                </c:pt>
                <c:pt idx="283">
                  <c:v>3453.8840300000002</c:v>
                </c:pt>
                <c:pt idx="284">
                  <c:v>3451.9555700000001</c:v>
                </c:pt>
                <c:pt idx="285">
                  <c:v>3450.0270999999998</c:v>
                </c:pt>
                <c:pt idx="286">
                  <c:v>3448.09863</c:v>
                </c:pt>
                <c:pt idx="287">
                  <c:v>3446.1701699999999</c:v>
                </c:pt>
                <c:pt idx="288">
                  <c:v>3444.2417</c:v>
                </c:pt>
                <c:pt idx="289">
                  <c:v>3442.3132300000002</c:v>
                </c:pt>
                <c:pt idx="290">
                  <c:v>3440.3847700000001</c:v>
                </c:pt>
                <c:pt idx="291">
                  <c:v>3438.4562999999998</c:v>
                </c:pt>
                <c:pt idx="292">
                  <c:v>3436.52783</c:v>
                </c:pt>
                <c:pt idx="293">
                  <c:v>3434.5993699999999</c:v>
                </c:pt>
                <c:pt idx="294">
                  <c:v>3432.6709000000001</c:v>
                </c:pt>
                <c:pt idx="295">
                  <c:v>3430.7424299999998</c:v>
                </c:pt>
                <c:pt idx="296">
                  <c:v>3428.81396</c:v>
                </c:pt>
                <c:pt idx="297">
                  <c:v>3426.8854999999999</c:v>
                </c:pt>
                <c:pt idx="298">
                  <c:v>3424.95703</c:v>
                </c:pt>
                <c:pt idx="299">
                  <c:v>3423.0285600000002</c:v>
                </c:pt>
                <c:pt idx="300">
                  <c:v>3421.1001000000001</c:v>
                </c:pt>
                <c:pt idx="301">
                  <c:v>3419.1716299999998</c:v>
                </c:pt>
                <c:pt idx="302">
                  <c:v>3417.24316</c:v>
                </c:pt>
                <c:pt idx="303">
                  <c:v>3415.3146999999999</c:v>
                </c:pt>
                <c:pt idx="304">
                  <c:v>3413.3862300000001</c:v>
                </c:pt>
                <c:pt idx="305">
                  <c:v>3411.4577599999998</c:v>
                </c:pt>
                <c:pt idx="306">
                  <c:v>3409.5293000000001</c:v>
                </c:pt>
                <c:pt idx="307">
                  <c:v>3407.6008299999999</c:v>
                </c:pt>
                <c:pt idx="308">
                  <c:v>3405.67236</c:v>
                </c:pt>
                <c:pt idx="309">
                  <c:v>3403.7438999999999</c:v>
                </c:pt>
                <c:pt idx="310">
                  <c:v>3401.8154300000001</c:v>
                </c:pt>
                <c:pt idx="311">
                  <c:v>3399.8869599999998</c:v>
                </c:pt>
                <c:pt idx="312">
                  <c:v>3397.9585000000002</c:v>
                </c:pt>
                <c:pt idx="313">
                  <c:v>3396.0300299999999</c:v>
                </c:pt>
                <c:pt idx="314">
                  <c:v>3394.1015600000001</c:v>
                </c:pt>
                <c:pt idx="315">
                  <c:v>3392.1731</c:v>
                </c:pt>
                <c:pt idx="316">
                  <c:v>3390.2446300000001</c:v>
                </c:pt>
                <c:pt idx="317">
                  <c:v>3388.3161599999999</c:v>
                </c:pt>
                <c:pt idx="318">
                  <c:v>3386.3877000000002</c:v>
                </c:pt>
                <c:pt idx="319">
                  <c:v>3384.4592299999999</c:v>
                </c:pt>
                <c:pt idx="320">
                  <c:v>3382.5307600000001</c:v>
                </c:pt>
                <c:pt idx="321">
                  <c:v>3380.6022899999998</c:v>
                </c:pt>
                <c:pt idx="322">
                  <c:v>3378.6738300000002</c:v>
                </c:pt>
                <c:pt idx="323">
                  <c:v>3376.7453599999999</c:v>
                </c:pt>
                <c:pt idx="324">
                  <c:v>3374.8168900000001</c:v>
                </c:pt>
                <c:pt idx="325">
                  <c:v>3372.88843</c:v>
                </c:pt>
                <c:pt idx="326">
                  <c:v>3370.9599600000001</c:v>
                </c:pt>
                <c:pt idx="327">
                  <c:v>3369.0314899999998</c:v>
                </c:pt>
                <c:pt idx="328">
                  <c:v>3367.1030300000002</c:v>
                </c:pt>
                <c:pt idx="329">
                  <c:v>3365.1745599999999</c:v>
                </c:pt>
                <c:pt idx="330">
                  <c:v>3363.2460900000001</c:v>
                </c:pt>
                <c:pt idx="331">
                  <c:v>3361.31763</c:v>
                </c:pt>
                <c:pt idx="332">
                  <c:v>3359.3891600000002</c:v>
                </c:pt>
                <c:pt idx="333">
                  <c:v>3357.4606899999999</c:v>
                </c:pt>
                <c:pt idx="334">
                  <c:v>3355.5322299999998</c:v>
                </c:pt>
                <c:pt idx="335">
                  <c:v>3353.60376</c:v>
                </c:pt>
                <c:pt idx="336">
                  <c:v>3351.6752900000001</c:v>
                </c:pt>
                <c:pt idx="337">
                  <c:v>3349.74683</c:v>
                </c:pt>
                <c:pt idx="338">
                  <c:v>3347.8183600000002</c:v>
                </c:pt>
                <c:pt idx="339">
                  <c:v>3345.8898899999999</c:v>
                </c:pt>
                <c:pt idx="340">
                  <c:v>3343.9614299999998</c:v>
                </c:pt>
                <c:pt idx="341">
                  <c:v>3342.03296</c:v>
                </c:pt>
                <c:pt idx="342">
                  <c:v>3340.1044900000002</c:v>
                </c:pt>
                <c:pt idx="343">
                  <c:v>3338.1760300000001</c:v>
                </c:pt>
                <c:pt idx="344">
                  <c:v>3336.2475599999998</c:v>
                </c:pt>
                <c:pt idx="345">
                  <c:v>3334.31909</c:v>
                </c:pt>
                <c:pt idx="346">
                  <c:v>3332.3906299999999</c:v>
                </c:pt>
                <c:pt idx="347">
                  <c:v>3330.46216</c:v>
                </c:pt>
                <c:pt idx="348">
                  <c:v>3328.5336900000002</c:v>
                </c:pt>
                <c:pt idx="349">
                  <c:v>3326.6052199999999</c:v>
                </c:pt>
                <c:pt idx="350">
                  <c:v>3324.6767599999998</c:v>
                </c:pt>
                <c:pt idx="351">
                  <c:v>3322.74829</c:v>
                </c:pt>
                <c:pt idx="352">
                  <c:v>3320.8198200000002</c:v>
                </c:pt>
                <c:pt idx="353">
                  <c:v>3318.8913600000001</c:v>
                </c:pt>
                <c:pt idx="354">
                  <c:v>3316.9628899999998</c:v>
                </c:pt>
                <c:pt idx="355">
                  <c:v>3315.03442</c:v>
                </c:pt>
                <c:pt idx="356">
                  <c:v>3313.1059599999999</c:v>
                </c:pt>
                <c:pt idx="357">
                  <c:v>3311.17749</c:v>
                </c:pt>
                <c:pt idx="358">
                  <c:v>3309.2490200000002</c:v>
                </c:pt>
                <c:pt idx="359">
                  <c:v>3307.3205600000001</c:v>
                </c:pt>
                <c:pt idx="360">
                  <c:v>3305.3920899999998</c:v>
                </c:pt>
                <c:pt idx="361">
                  <c:v>3303.46362</c:v>
                </c:pt>
                <c:pt idx="362">
                  <c:v>3301.5351599999999</c:v>
                </c:pt>
                <c:pt idx="363">
                  <c:v>3299.6066900000001</c:v>
                </c:pt>
                <c:pt idx="364">
                  <c:v>3297.6782199999998</c:v>
                </c:pt>
                <c:pt idx="365">
                  <c:v>3295.7497600000002</c:v>
                </c:pt>
                <c:pt idx="366">
                  <c:v>3293.8212899999999</c:v>
                </c:pt>
                <c:pt idx="367">
                  <c:v>3291.89282</c:v>
                </c:pt>
                <c:pt idx="368">
                  <c:v>3289.9643599999999</c:v>
                </c:pt>
                <c:pt idx="369">
                  <c:v>3288.0358900000001</c:v>
                </c:pt>
                <c:pt idx="370">
                  <c:v>3286.1074199999998</c:v>
                </c:pt>
                <c:pt idx="371">
                  <c:v>3284.1789600000002</c:v>
                </c:pt>
                <c:pt idx="372">
                  <c:v>3282.2504899999999</c:v>
                </c:pt>
                <c:pt idx="373">
                  <c:v>3280.3220200000001</c:v>
                </c:pt>
                <c:pt idx="374">
                  <c:v>3278.3935499999998</c:v>
                </c:pt>
                <c:pt idx="375">
                  <c:v>3276.4650900000001</c:v>
                </c:pt>
                <c:pt idx="376">
                  <c:v>3274.5366199999999</c:v>
                </c:pt>
                <c:pt idx="377">
                  <c:v>3272.60815</c:v>
                </c:pt>
                <c:pt idx="378">
                  <c:v>3270.6796899999999</c:v>
                </c:pt>
                <c:pt idx="379">
                  <c:v>3268.7512200000001</c:v>
                </c:pt>
                <c:pt idx="380">
                  <c:v>3266.8227499999998</c:v>
                </c:pt>
                <c:pt idx="381">
                  <c:v>3264.8942900000002</c:v>
                </c:pt>
                <c:pt idx="382">
                  <c:v>3262.9658199999999</c:v>
                </c:pt>
                <c:pt idx="383">
                  <c:v>3261.0373500000001</c:v>
                </c:pt>
                <c:pt idx="384">
                  <c:v>3259.10889</c:v>
                </c:pt>
                <c:pt idx="385">
                  <c:v>3257.1804200000001</c:v>
                </c:pt>
                <c:pt idx="386">
                  <c:v>3255.2519499999999</c:v>
                </c:pt>
                <c:pt idx="387">
                  <c:v>3253.3234900000002</c:v>
                </c:pt>
                <c:pt idx="388">
                  <c:v>3251.3950199999999</c:v>
                </c:pt>
                <c:pt idx="389">
                  <c:v>3249.4665500000001</c:v>
                </c:pt>
                <c:pt idx="390">
                  <c:v>3247.53809</c:v>
                </c:pt>
                <c:pt idx="391">
                  <c:v>3245.6096200000002</c:v>
                </c:pt>
                <c:pt idx="392">
                  <c:v>3243.6811499999999</c:v>
                </c:pt>
                <c:pt idx="393">
                  <c:v>3241.7526899999998</c:v>
                </c:pt>
                <c:pt idx="394">
                  <c:v>3239.82422</c:v>
                </c:pt>
                <c:pt idx="395">
                  <c:v>3237.8957500000001</c:v>
                </c:pt>
                <c:pt idx="396">
                  <c:v>3235.96729</c:v>
                </c:pt>
                <c:pt idx="397">
                  <c:v>3234.0388200000002</c:v>
                </c:pt>
                <c:pt idx="398">
                  <c:v>3232.1103499999999</c:v>
                </c:pt>
                <c:pt idx="399">
                  <c:v>3230.1818800000001</c:v>
                </c:pt>
                <c:pt idx="400">
                  <c:v>3228.25342</c:v>
                </c:pt>
                <c:pt idx="401">
                  <c:v>3226.3249500000002</c:v>
                </c:pt>
                <c:pt idx="402">
                  <c:v>3224.3964799999999</c:v>
                </c:pt>
                <c:pt idx="403">
                  <c:v>3222.4680199999998</c:v>
                </c:pt>
                <c:pt idx="404">
                  <c:v>3220.53955</c:v>
                </c:pt>
                <c:pt idx="405">
                  <c:v>3218.6110800000001</c:v>
                </c:pt>
                <c:pt idx="406">
                  <c:v>3216.68262</c:v>
                </c:pt>
                <c:pt idx="407">
                  <c:v>3214.7541500000002</c:v>
                </c:pt>
                <c:pt idx="408">
                  <c:v>3212.8256799999999</c:v>
                </c:pt>
                <c:pt idx="409">
                  <c:v>3210.8972199999998</c:v>
                </c:pt>
                <c:pt idx="410">
                  <c:v>3208.96875</c:v>
                </c:pt>
                <c:pt idx="411">
                  <c:v>3207.0402800000002</c:v>
                </c:pt>
                <c:pt idx="412">
                  <c:v>3205.1118200000001</c:v>
                </c:pt>
                <c:pt idx="413">
                  <c:v>3203.1833499999998</c:v>
                </c:pt>
                <c:pt idx="414">
                  <c:v>3201.25488</c:v>
                </c:pt>
                <c:pt idx="415">
                  <c:v>3199.3264199999999</c:v>
                </c:pt>
                <c:pt idx="416">
                  <c:v>3197.39795</c:v>
                </c:pt>
                <c:pt idx="417">
                  <c:v>3195.4694800000002</c:v>
                </c:pt>
                <c:pt idx="418">
                  <c:v>3193.5410200000001</c:v>
                </c:pt>
                <c:pt idx="419">
                  <c:v>3191.6125499999998</c:v>
                </c:pt>
                <c:pt idx="420">
                  <c:v>3189.68408</c:v>
                </c:pt>
                <c:pt idx="421">
                  <c:v>3187.7556199999999</c:v>
                </c:pt>
                <c:pt idx="422">
                  <c:v>3185.8271500000001</c:v>
                </c:pt>
                <c:pt idx="423">
                  <c:v>3183.8986799999998</c:v>
                </c:pt>
                <c:pt idx="424">
                  <c:v>3181.97021</c:v>
                </c:pt>
                <c:pt idx="425">
                  <c:v>3180.0417499999999</c:v>
                </c:pt>
                <c:pt idx="426">
                  <c:v>3178.11328</c:v>
                </c:pt>
                <c:pt idx="427">
                  <c:v>3176.1848100000002</c:v>
                </c:pt>
                <c:pt idx="428">
                  <c:v>3174.2563500000001</c:v>
                </c:pt>
                <c:pt idx="429">
                  <c:v>3172.3278799999998</c:v>
                </c:pt>
                <c:pt idx="430">
                  <c:v>3170.39941</c:v>
                </c:pt>
                <c:pt idx="431">
                  <c:v>3168.4709499999999</c:v>
                </c:pt>
                <c:pt idx="432">
                  <c:v>3166.5424800000001</c:v>
                </c:pt>
                <c:pt idx="433">
                  <c:v>3164.6140099999998</c:v>
                </c:pt>
                <c:pt idx="434">
                  <c:v>3162.6855500000001</c:v>
                </c:pt>
                <c:pt idx="435">
                  <c:v>3160.7570799999999</c:v>
                </c:pt>
                <c:pt idx="436">
                  <c:v>3158.82861</c:v>
                </c:pt>
                <c:pt idx="437">
                  <c:v>3156.9001499999999</c:v>
                </c:pt>
                <c:pt idx="438">
                  <c:v>3154.9716800000001</c:v>
                </c:pt>
                <c:pt idx="439">
                  <c:v>3153.0432099999998</c:v>
                </c:pt>
                <c:pt idx="440">
                  <c:v>3151.1147500000002</c:v>
                </c:pt>
                <c:pt idx="441">
                  <c:v>3149.1862799999999</c:v>
                </c:pt>
                <c:pt idx="442">
                  <c:v>3147.2578100000001</c:v>
                </c:pt>
                <c:pt idx="443">
                  <c:v>3145.32935</c:v>
                </c:pt>
                <c:pt idx="444">
                  <c:v>3143.4008800000001</c:v>
                </c:pt>
                <c:pt idx="445">
                  <c:v>3141.4724099999999</c:v>
                </c:pt>
                <c:pt idx="446">
                  <c:v>3139.5439500000002</c:v>
                </c:pt>
                <c:pt idx="447">
                  <c:v>3137.6154799999999</c:v>
                </c:pt>
                <c:pt idx="448">
                  <c:v>3135.6870100000001</c:v>
                </c:pt>
                <c:pt idx="449">
                  <c:v>3133.7585399999998</c:v>
                </c:pt>
                <c:pt idx="450">
                  <c:v>3131.8300800000002</c:v>
                </c:pt>
                <c:pt idx="451">
                  <c:v>3129.9016099999999</c:v>
                </c:pt>
                <c:pt idx="452">
                  <c:v>3127.9731400000001</c:v>
                </c:pt>
                <c:pt idx="453">
                  <c:v>3126.04468</c:v>
                </c:pt>
                <c:pt idx="454">
                  <c:v>3124.1162100000001</c:v>
                </c:pt>
                <c:pt idx="455">
                  <c:v>3122.1877399999998</c:v>
                </c:pt>
                <c:pt idx="456">
                  <c:v>3120.2592800000002</c:v>
                </c:pt>
                <c:pt idx="457">
                  <c:v>3118.3308099999999</c:v>
                </c:pt>
                <c:pt idx="458">
                  <c:v>3116.4023400000001</c:v>
                </c:pt>
                <c:pt idx="459">
                  <c:v>3114.47388</c:v>
                </c:pt>
                <c:pt idx="460">
                  <c:v>3112.5454100000002</c:v>
                </c:pt>
                <c:pt idx="461">
                  <c:v>3110.6169399999999</c:v>
                </c:pt>
                <c:pt idx="462">
                  <c:v>3108.6884799999998</c:v>
                </c:pt>
                <c:pt idx="463">
                  <c:v>3106.76001</c:v>
                </c:pt>
                <c:pt idx="464">
                  <c:v>3104.8315400000001</c:v>
                </c:pt>
                <c:pt idx="465">
                  <c:v>3102.90308</c:v>
                </c:pt>
                <c:pt idx="466">
                  <c:v>3100.9746100000002</c:v>
                </c:pt>
                <c:pt idx="467">
                  <c:v>3099.0461399999999</c:v>
                </c:pt>
                <c:pt idx="468">
                  <c:v>3097.1176799999998</c:v>
                </c:pt>
                <c:pt idx="469">
                  <c:v>3095.18921</c:v>
                </c:pt>
                <c:pt idx="470">
                  <c:v>3093.2607400000002</c:v>
                </c:pt>
                <c:pt idx="471">
                  <c:v>3091.3322800000001</c:v>
                </c:pt>
                <c:pt idx="472">
                  <c:v>3089.4038099999998</c:v>
                </c:pt>
                <c:pt idx="473">
                  <c:v>3087.47534</c:v>
                </c:pt>
                <c:pt idx="474">
                  <c:v>3085.5468799999999</c:v>
                </c:pt>
                <c:pt idx="475">
                  <c:v>3083.61841</c:v>
                </c:pt>
                <c:pt idx="476">
                  <c:v>3081.6899400000002</c:v>
                </c:pt>
                <c:pt idx="477">
                  <c:v>3079.7614699999999</c:v>
                </c:pt>
                <c:pt idx="478">
                  <c:v>3077.8330099999998</c:v>
                </c:pt>
                <c:pt idx="479">
                  <c:v>3075.90454</c:v>
                </c:pt>
                <c:pt idx="480">
                  <c:v>3073.9760700000002</c:v>
                </c:pt>
                <c:pt idx="481">
                  <c:v>3072.0476100000001</c:v>
                </c:pt>
                <c:pt idx="482">
                  <c:v>3070.1191399999998</c:v>
                </c:pt>
                <c:pt idx="483">
                  <c:v>3068.19067</c:v>
                </c:pt>
                <c:pt idx="484">
                  <c:v>3066.2622099999999</c:v>
                </c:pt>
                <c:pt idx="485">
                  <c:v>3064.33374</c:v>
                </c:pt>
                <c:pt idx="486">
                  <c:v>3062.4052700000002</c:v>
                </c:pt>
                <c:pt idx="487">
                  <c:v>3060.4768100000001</c:v>
                </c:pt>
                <c:pt idx="488">
                  <c:v>3058.5483399999998</c:v>
                </c:pt>
                <c:pt idx="489">
                  <c:v>3056.61987</c:v>
                </c:pt>
                <c:pt idx="490">
                  <c:v>3054.6914099999999</c:v>
                </c:pt>
                <c:pt idx="491">
                  <c:v>3052.7629400000001</c:v>
                </c:pt>
                <c:pt idx="492">
                  <c:v>3050.8344699999998</c:v>
                </c:pt>
                <c:pt idx="493">
                  <c:v>3048.9060100000002</c:v>
                </c:pt>
                <c:pt idx="494">
                  <c:v>3046.9775399999999</c:v>
                </c:pt>
                <c:pt idx="495">
                  <c:v>3045.04907</c:v>
                </c:pt>
                <c:pt idx="496">
                  <c:v>3043.1206099999999</c:v>
                </c:pt>
                <c:pt idx="497">
                  <c:v>3041.1921400000001</c:v>
                </c:pt>
                <c:pt idx="498">
                  <c:v>3039.2636699999998</c:v>
                </c:pt>
                <c:pt idx="499">
                  <c:v>3037.3352100000002</c:v>
                </c:pt>
                <c:pt idx="500">
                  <c:v>3035.4067399999999</c:v>
                </c:pt>
                <c:pt idx="501">
                  <c:v>3033.4782700000001</c:v>
                </c:pt>
                <c:pt idx="502">
                  <c:v>3031.5497999999998</c:v>
                </c:pt>
                <c:pt idx="503">
                  <c:v>3029.6213400000001</c:v>
                </c:pt>
                <c:pt idx="504">
                  <c:v>3027.6928699999999</c:v>
                </c:pt>
                <c:pt idx="505">
                  <c:v>3025.7644</c:v>
                </c:pt>
                <c:pt idx="506">
                  <c:v>3023.8359399999999</c:v>
                </c:pt>
                <c:pt idx="507">
                  <c:v>3021.9074700000001</c:v>
                </c:pt>
                <c:pt idx="508">
                  <c:v>3019.9789999999998</c:v>
                </c:pt>
                <c:pt idx="509">
                  <c:v>3018.0505400000002</c:v>
                </c:pt>
                <c:pt idx="510">
                  <c:v>3016.1220699999999</c:v>
                </c:pt>
                <c:pt idx="511">
                  <c:v>3014.1936000000001</c:v>
                </c:pt>
                <c:pt idx="512">
                  <c:v>3012.26514</c:v>
                </c:pt>
                <c:pt idx="513">
                  <c:v>3010.3366700000001</c:v>
                </c:pt>
                <c:pt idx="514">
                  <c:v>3008.4081999999999</c:v>
                </c:pt>
                <c:pt idx="515">
                  <c:v>3006.4797400000002</c:v>
                </c:pt>
                <c:pt idx="516">
                  <c:v>3004.5512699999999</c:v>
                </c:pt>
                <c:pt idx="517">
                  <c:v>3002.6228000000001</c:v>
                </c:pt>
                <c:pt idx="518">
                  <c:v>3000.69434</c:v>
                </c:pt>
                <c:pt idx="519">
                  <c:v>2998.7658700000002</c:v>
                </c:pt>
                <c:pt idx="520">
                  <c:v>2996.8373999999999</c:v>
                </c:pt>
                <c:pt idx="521">
                  <c:v>2994.9089399999998</c:v>
                </c:pt>
                <c:pt idx="522">
                  <c:v>2992.98047</c:v>
                </c:pt>
                <c:pt idx="523">
                  <c:v>2991.0520000000001</c:v>
                </c:pt>
                <c:pt idx="524">
                  <c:v>2989.12354</c:v>
                </c:pt>
                <c:pt idx="525">
                  <c:v>2987.1950700000002</c:v>
                </c:pt>
                <c:pt idx="526">
                  <c:v>2985.2665999999999</c:v>
                </c:pt>
                <c:pt idx="527">
                  <c:v>2983.3381300000001</c:v>
                </c:pt>
                <c:pt idx="528">
                  <c:v>2981.40967</c:v>
                </c:pt>
                <c:pt idx="529">
                  <c:v>2979.4812000000002</c:v>
                </c:pt>
                <c:pt idx="530">
                  <c:v>2977.5527299999999</c:v>
                </c:pt>
                <c:pt idx="531">
                  <c:v>2975.6242699999998</c:v>
                </c:pt>
                <c:pt idx="532">
                  <c:v>2973.6958</c:v>
                </c:pt>
                <c:pt idx="533">
                  <c:v>2971.7673300000001</c:v>
                </c:pt>
                <c:pt idx="534">
                  <c:v>2969.83887</c:v>
                </c:pt>
                <c:pt idx="535">
                  <c:v>2967.9104000000002</c:v>
                </c:pt>
                <c:pt idx="536">
                  <c:v>2965.9819299999999</c:v>
                </c:pt>
                <c:pt idx="537">
                  <c:v>2964.0534699999998</c:v>
                </c:pt>
                <c:pt idx="538">
                  <c:v>2962.125</c:v>
                </c:pt>
                <c:pt idx="539">
                  <c:v>2960.1965300000002</c:v>
                </c:pt>
                <c:pt idx="540">
                  <c:v>2958.2680700000001</c:v>
                </c:pt>
                <c:pt idx="541">
                  <c:v>2956.3395999999998</c:v>
                </c:pt>
                <c:pt idx="542">
                  <c:v>2954.41113</c:v>
                </c:pt>
                <c:pt idx="543">
                  <c:v>2952.4826699999999</c:v>
                </c:pt>
                <c:pt idx="544">
                  <c:v>2950.5542</c:v>
                </c:pt>
                <c:pt idx="545">
                  <c:v>2948.6257300000002</c:v>
                </c:pt>
                <c:pt idx="546">
                  <c:v>2946.6972700000001</c:v>
                </c:pt>
                <c:pt idx="547">
                  <c:v>2944.7687999999998</c:v>
                </c:pt>
                <c:pt idx="548">
                  <c:v>2942.84033</c:v>
                </c:pt>
                <c:pt idx="549">
                  <c:v>2940.9118699999999</c:v>
                </c:pt>
                <c:pt idx="550">
                  <c:v>2938.9834000000001</c:v>
                </c:pt>
                <c:pt idx="551">
                  <c:v>2937.0549299999998</c:v>
                </c:pt>
                <c:pt idx="552">
                  <c:v>2935.12646</c:v>
                </c:pt>
                <c:pt idx="553">
                  <c:v>2933.1979999999999</c:v>
                </c:pt>
                <c:pt idx="554">
                  <c:v>2931.26953</c:v>
                </c:pt>
                <c:pt idx="555">
                  <c:v>2929.3410600000002</c:v>
                </c:pt>
                <c:pt idx="556">
                  <c:v>2927.4126000000001</c:v>
                </c:pt>
                <c:pt idx="557">
                  <c:v>2925.4841299999998</c:v>
                </c:pt>
                <c:pt idx="558">
                  <c:v>2923.55566</c:v>
                </c:pt>
                <c:pt idx="559">
                  <c:v>2921.6271999999999</c:v>
                </c:pt>
                <c:pt idx="560">
                  <c:v>2919.6987300000001</c:v>
                </c:pt>
                <c:pt idx="561">
                  <c:v>2917.7702599999998</c:v>
                </c:pt>
                <c:pt idx="562">
                  <c:v>2915.8418000000001</c:v>
                </c:pt>
                <c:pt idx="563">
                  <c:v>2913.9133299999999</c:v>
                </c:pt>
                <c:pt idx="564">
                  <c:v>2911.98486</c:v>
                </c:pt>
                <c:pt idx="565">
                  <c:v>2910.0563999999999</c:v>
                </c:pt>
                <c:pt idx="566">
                  <c:v>2908.1279300000001</c:v>
                </c:pt>
                <c:pt idx="567">
                  <c:v>2906.1994599999998</c:v>
                </c:pt>
                <c:pt idx="568">
                  <c:v>2904.2710000000002</c:v>
                </c:pt>
                <c:pt idx="569">
                  <c:v>2902.3425299999999</c:v>
                </c:pt>
                <c:pt idx="570">
                  <c:v>2900.4140600000001</c:v>
                </c:pt>
                <c:pt idx="571">
                  <c:v>2898.4856</c:v>
                </c:pt>
                <c:pt idx="572">
                  <c:v>2896.5571300000001</c:v>
                </c:pt>
                <c:pt idx="573">
                  <c:v>2894.6286599999999</c:v>
                </c:pt>
                <c:pt idx="574">
                  <c:v>2892.7002000000002</c:v>
                </c:pt>
                <c:pt idx="575">
                  <c:v>2890.7717299999999</c:v>
                </c:pt>
                <c:pt idx="576">
                  <c:v>2888.8432600000001</c:v>
                </c:pt>
                <c:pt idx="577">
                  <c:v>2886.9147899999998</c:v>
                </c:pt>
                <c:pt idx="578">
                  <c:v>2884.9863300000002</c:v>
                </c:pt>
                <c:pt idx="579">
                  <c:v>2883.0578599999999</c:v>
                </c:pt>
                <c:pt idx="580">
                  <c:v>2881.1293900000001</c:v>
                </c:pt>
                <c:pt idx="581">
                  <c:v>2879.20093</c:v>
                </c:pt>
                <c:pt idx="582">
                  <c:v>2877.2724600000001</c:v>
                </c:pt>
                <c:pt idx="583">
                  <c:v>2875.3439899999998</c:v>
                </c:pt>
                <c:pt idx="584">
                  <c:v>2873.4155300000002</c:v>
                </c:pt>
                <c:pt idx="585">
                  <c:v>2871.4870599999999</c:v>
                </c:pt>
                <c:pt idx="586">
                  <c:v>2869.5585900000001</c:v>
                </c:pt>
                <c:pt idx="587">
                  <c:v>2867.63013</c:v>
                </c:pt>
                <c:pt idx="588">
                  <c:v>2865.7016600000002</c:v>
                </c:pt>
                <c:pt idx="589">
                  <c:v>2863.7731899999999</c:v>
                </c:pt>
                <c:pt idx="590">
                  <c:v>2861.8447299999998</c:v>
                </c:pt>
                <c:pt idx="591">
                  <c:v>2859.91626</c:v>
                </c:pt>
                <c:pt idx="592">
                  <c:v>2857.9877900000001</c:v>
                </c:pt>
                <c:pt idx="593">
                  <c:v>2856.05933</c:v>
                </c:pt>
                <c:pt idx="594">
                  <c:v>2854.1308600000002</c:v>
                </c:pt>
                <c:pt idx="595">
                  <c:v>2852.2023899999999</c:v>
                </c:pt>
                <c:pt idx="596">
                  <c:v>2850.2739299999998</c:v>
                </c:pt>
                <c:pt idx="597">
                  <c:v>2848.34546</c:v>
                </c:pt>
                <c:pt idx="598">
                  <c:v>2846.4169900000002</c:v>
                </c:pt>
                <c:pt idx="599">
                  <c:v>2844.4885300000001</c:v>
                </c:pt>
                <c:pt idx="600">
                  <c:v>2842.5600599999998</c:v>
                </c:pt>
                <c:pt idx="601">
                  <c:v>2840.63159</c:v>
                </c:pt>
                <c:pt idx="602">
                  <c:v>2838.7031299999999</c:v>
                </c:pt>
                <c:pt idx="603">
                  <c:v>2836.77466</c:v>
                </c:pt>
                <c:pt idx="604">
                  <c:v>2834.8461900000002</c:v>
                </c:pt>
                <c:pt idx="605">
                  <c:v>2832.9177199999999</c:v>
                </c:pt>
                <c:pt idx="606">
                  <c:v>2830.9892599999998</c:v>
                </c:pt>
                <c:pt idx="607">
                  <c:v>2829.06079</c:v>
                </c:pt>
                <c:pt idx="608">
                  <c:v>2827.1323200000002</c:v>
                </c:pt>
                <c:pt idx="609">
                  <c:v>2825.2038600000001</c:v>
                </c:pt>
                <c:pt idx="610">
                  <c:v>2823.2753899999998</c:v>
                </c:pt>
                <c:pt idx="611">
                  <c:v>2821.34692</c:v>
                </c:pt>
                <c:pt idx="612">
                  <c:v>2819.4184599999999</c:v>
                </c:pt>
                <c:pt idx="613">
                  <c:v>2817.48999</c:v>
                </c:pt>
                <c:pt idx="614">
                  <c:v>2815.5615200000002</c:v>
                </c:pt>
                <c:pt idx="615">
                  <c:v>2813.6330600000001</c:v>
                </c:pt>
                <c:pt idx="616">
                  <c:v>2811.7045899999998</c:v>
                </c:pt>
                <c:pt idx="617">
                  <c:v>2809.77612</c:v>
                </c:pt>
                <c:pt idx="618">
                  <c:v>2807.8476599999999</c:v>
                </c:pt>
                <c:pt idx="619">
                  <c:v>2805.9191900000001</c:v>
                </c:pt>
                <c:pt idx="620">
                  <c:v>2803.9907199999998</c:v>
                </c:pt>
                <c:pt idx="621">
                  <c:v>2802.0622600000002</c:v>
                </c:pt>
                <c:pt idx="622">
                  <c:v>2800.1337899999999</c:v>
                </c:pt>
                <c:pt idx="623">
                  <c:v>2798.20532</c:v>
                </c:pt>
                <c:pt idx="624">
                  <c:v>2796.2768599999999</c:v>
                </c:pt>
                <c:pt idx="625">
                  <c:v>2794.3483900000001</c:v>
                </c:pt>
                <c:pt idx="626">
                  <c:v>2792.4199199999998</c:v>
                </c:pt>
                <c:pt idx="627">
                  <c:v>2790.4914600000002</c:v>
                </c:pt>
                <c:pt idx="628">
                  <c:v>2788.5629899999999</c:v>
                </c:pt>
                <c:pt idx="629">
                  <c:v>2786.6345200000001</c:v>
                </c:pt>
                <c:pt idx="630">
                  <c:v>2784.7060499999998</c:v>
                </c:pt>
                <c:pt idx="631">
                  <c:v>2782.7775900000001</c:v>
                </c:pt>
                <c:pt idx="632">
                  <c:v>2780.8491199999999</c:v>
                </c:pt>
                <c:pt idx="633">
                  <c:v>2778.92065</c:v>
                </c:pt>
                <c:pt idx="634">
                  <c:v>2776.9921899999999</c:v>
                </c:pt>
                <c:pt idx="635">
                  <c:v>2775.0637200000001</c:v>
                </c:pt>
                <c:pt idx="636">
                  <c:v>2773.1352499999998</c:v>
                </c:pt>
                <c:pt idx="637">
                  <c:v>2771.2067900000002</c:v>
                </c:pt>
                <c:pt idx="638">
                  <c:v>2769.2783199999999</c:v>
                </c:pt>
                <c:pt idx="639">
                  <c:v>2767.3498500000001</c:v>
                </c:pt>
                <c:pt idx="640">
                  <c:v>2765.42139</c:v>
                </c:pt>
                <c:pt idx="641">
                  <c:v>2763.4929200000001</c:v>
                </c:pt>
                <c:pt idx="642">
                  <c:v>2761.5644499999999</c:v>
                </c:pt>
                <c:pt idx="643">
                  <c:v>2759.6359900000002</c:v>
                </c:pt>
                <c:pt idx="644">
                  <c:v>2757.7075199999999</c:v>
                </c:pt>
                <c:pt idx="645">
                  <c:v>2755.7790500000001</c:v>
                </c:pt>
                <c:pt idx="646">
                  <c:v>2753.85059</c:v>
                </c:pt>
                <c:pt idx="647">
                  <c:v>2751.9221200000002</c:v>
                </c:pt>
                <c:pt idx="648">
                  <c:v>2749.9936499999999</c:v>
                </c:pt>
                <c:pt idx="649">
                  <c:v>2748.0651899999998</c:v>
                </c:pt>
                <c:pt idx="650">
                  <c:v>2746.13672</c:v>
                </c:pt>
                <c:pt idx="651">
                  <c:v>2744.2082500000001</c:v>
                </c:pt>
                <c:pt idx="652">
                  <c:v>2742.27979</c:v>
                </c:pt>
                <c:pt idx="653">
                  <c:v>2740.3513200000002</c:v>
                </c:pt>
                <c:pt idx="654">
                  <c:v>2738.4228499999999</c:v>
                </c:pt>
                <c:pt idx="655">
                  <c:v>2736.4943800000001</c:v>
                </c:pt>
                <c:pt idx="656">
                  <c:v>2734.56592</c:v>
                </c:pt>
                <c:pt idx="657">
                  <c:v>2732.6374500000002</c:v>
                </c:pt>
                <c:pt idx="658">
                  <c:v>2730.7089799999999</c:v>
                </c:pt>
                <c:pt idx="659">
                  <c:v>2728.7805199999998</c:v>
                </c:pt>
                <c:pt idx="660">
                  <c:v>2726.85205</c:v>
                </c:pt>
                <c:pt idx="661">
                  <c:v>2724.9235800000001</c:v>
                </c:pt>
                <c:pt idx="662">
                  <c:v>2722.99512</c:v>
                </c:pt>
                <c:pt idx="663">
                  <c:v>2721.0666500000002</c:v>
                </c:pt>
                <c:pt idx="664">
                  <c:v>2719.1381799999999</c:v>
                </c:pt>
                <c:pt idx="665">
                  <c:v>2717.2097199999998</c:v>
                </c:pt>
                <c:pt idx="666">
                  <c:v>2715.28125</c:v>
                </c:pt>
                <c:pt idx="667">
                  <c:v>2713.3527800000002</c:v>
                </c:pt>
                <c:pt idx="668">
                  <c:v>2711.4243200000001</c:v>
                </c:pt>
                <c:pt idx="669">
                  <c:v>2709.4958499999998</c:v>
                </c:pt>
                <c:pt idx="670">
                  <c:v>2707.56738</c:v>
                </c:pt>
                <c:pt idx="671">
                  <c:v>2705.6389199999999</c:v>
                </c:pt>
                <c:pt idx="672">
                  <c:v>2703.71045</c:v>
                </c:pt>
                <c:pt idx="673">
                  <c:v>2701.7819800000002</c:v>
                </c:pt>
                <c:pt idx="674">
                  <c:v>2699.8535200000001</c:v>
                </c:pt>
                <c:pt idx="675">
                  <c:v>2697.9250499999998</c:v>
                </c:pt>
                <c:pt idx="676">
                  <c:v>2695.99658</c:v>
                </c:pt>
                <c:pt idx="677">
                  <c:v>2694.0681199999999</c:v>
                </c:pt>
                <c:pt idx="678">
                  <c:v>2692.1396500000001</c:v>
                </c:pt>
                <c:pt idx="679">
                  <c:v>2690.2111799999998</c:v>
                </c:pt>
                <c:pt idx="680">
                  <c:v>2688.28271</c:v>
                </c:pt>
                <c:pt idx="681">
                  <c:v>2686.3542499999999</c:v>
                </c:pt>
                <c:pt idx="682">
                  <c:v>2684.42578</c:v>
                </c:pt>
                <c:pt idx="683">
                  <c:v>2682.4973100000002</c:v>
                </c:pt>
                <c:pt idx="684">
                  <c:v>2680.5688500000001</c:v>
                </c:pt>
                <c:pt idx="685">
                  <c:v>2678.6403799999998</c:v>
                </c:pt>
                <c:pt idx="686">
                  <c:v>2676.71191</c:v>
                </c:pt>
                <c:pt idx="687">
                  <c:v>2674.7834499999999</c:v>
                </c:pt>
                <c:pt idx="688">
                  <c:v>2672.8549800000001</c:v>
                </c:pt>
                <c:pt idx="689">
                  <c:v>2670.9265099999998</c:v>
                </c:pt>
                <c:pt idx="690">
                  <c:v>2668.9980500000001</c:v>
                </c:pt>
                <c:pt idx="691">
                  <c:v>2667.0695799999999</c:v>
                </c:pt>
                <c:pt idx="692">
                  <c:v>2665.14111</c:v>
                </c:pt>
                <c:pt idx="693">
                  <c:v>2663.2126499999999</c:v>
                </c:pt>
                <c:pt idx="694">
                  <c:v>2661.2841800000001</c:v>
                </c:pt>
                <c:pt idx="695">
                  <c:v>2659.3557099999998</c:v>
                </c:pt>
                <c:pt idx="696">
                  <c:v>2657.4272500000002</c:v>
                </c:pt>
                <c:pt idx="697">
                  <c:v>2655.4987799999999</c:v>
                </c:pt>
                <c:pt idx="698">
                  <c:v>2653.5703100000001</c:v>
                </c:pt>
                <c:pt idx="699">
                  <c:v>2651.64185</c:v>
                </c:pt>
                <c:pt idx="700">
                  <c:v>2649.7133800000001</c:v>
                </c:pt>
                <c:pt idx="701">
                  <c:v>2647.7849099999999</c:v>
                </c:pt>
                <c:pt idx="702">
                  <c:v>2645.8564500000002</c:v>
                </c:pt>
                <c:pt idx="703">
                  <c:v>2643.9279799999999</c:v>
                </c:pt>
                <c:pt idx="704">
                  <c:v>2641.9995100000001</c:v>
                </c:pt>
                <c:pt idx="705">
                  <c:v>2640.0710399999998</c:v>
                </c:pt>
                <c:pt idx="706">
                  <c:v>2638.1425800000002</c:v>
                </c:pt>
                <c:pt idx="707">
                  <c:v>2636.2141099999999</c:v>
                </c:pt>
                <c:pt idx="708">
                  <c:v>2634.2856400000001</c:v>
                </c:pt>
                <c:pt idx="709">
                  <c:v>2632.35718</c:v>
                </c:pt>
                <c:pt idx="710">
                  <c:v>2630.4287100000001</c:v>
                </c:pt>
                <c:pt idx="711">
                  <c:v>2628.5002399999998</c:v>
                </c:pt>
                <c:pt idx="712">
                  <c:v>2626.5717800000002</c:v>
                </c:pt>
                <c:pt idx="713">
                  <c:v>2624.6433099999999</c:v>
                </c:pt>
                <c:pt idx="714">
                  <c:v>2622.7148400000001</c:v>
                </c:pt>
                <c:pt idx="715">
                  <c:v>2620.78638</c:v>
                </c:pt>
                <c:pt idx="716">
                  <c:v>2618.8579100000002</c:v>
                </c:pt>
                <c:pt idx="717">
                  <c:v>2616.9294399999999</c:v>
                </c:pt>
                <c:pt idx="718">
                  <c:v>2615.0009799999998</c:v>
                </c:pt>
                <c:pt idx="719">
                  <c:v>2613.07251</c:v>
                </c:pt>
                <c:pt idx="720">
                  <c:v>2611.1440400000001</c:v>
                </c:pt>
                <c:pt idx="721">
                  <c:v>2609.21558</c:v>
                </c:pt>
                <c:pt idx="722">
                  <c:v>2607.2871100000002</c:v>
                </c:pt>
                <c:pt idx="723">
                  <c:v>2605.3586399999999</c:v>
                </c:pt>
                <c:pt idx="724">
                  <c:v>2603.4301799999998</c:v>
                </c:pt>
                <c:pt idx="725">
                  <c:v>2601.50171</c:v>
                </c:pt>
                <c:pt idx="726">
                  <c:v>2599.5732400000002</c:v>
                </c:pt>
                <c:pt idx="727">
                  <c:v>2597.6447800000001</c:v>
                </c:pt>
                <c:pt idx="728">
                  <c:v>2595.7163099999998</c:v>
                </c:pt>
                <c:pt idx="729">
                  <c:v>2593.78784</c:v>
                </c:pt>
                <c:pt idx="730">
                  <c:v>2591.8593799999999</c:v>
                </c:pt>
                <c:pt idx="731">
                  <c:v>2589.93091</c:v>
                </c:pt>
                <c:pt idx="732">
                  <c:v>2588.0024400000002</c:v>
                </c:pt>
                <c:pt idx="733">
                  <c:v>2586.0739699999999</c:v>
                </c:pt>
                <c:pt idx="734">
                  <c:v>2584.1455099999998</c:v>
                </c:pt>
                <c:pt idx="735">
                  <c:v>2582.21704</c:v>
                </c:pt>
                <c:pt idx="736">
                  <c:v>2580.2885700000002</c:v>
                </c:pt>
                <c:pt idx="737">
                  <c:v>2578.3601100000001</c:v>
                </c:pt>
                <c:pt idx="738">
                  <c:v>2576.4316399999998</c:v>
                </c:pt>
                <c:pt idx="739">
                  <c:v>2574.50317</c:v>
                </c:pt>
                <c:pt idx="740">
                  <c:v>2572.5747099999999</c:v>
                </c:pt>
                <c:pt idx="741">
                  <c:v>2570.64624</c:v>
                </c:pt>
                <c:pt idx="742">
                  <c:v>2568.7177700000002</c:v>
                </c:pt>
                <c:pt idx="743">
                  <c:v>2566.7893100000001</c:v>
                </c:pt>
                <c:pt idx="744">
                  <c:v>2564.8608399999998</c:v>
                </c:pt>
                <c:pt idx="745">
                  <c:v>2562.93237</c:v>
                </c:pt>
                <c:pt idx="746">
                  <c:v>2561.0039099999999</c:v>
                </c:pt>
                <c:pt idx="747">
                  <c:v>2559.0754400000001</c:v>
                </c:pt>
                <c:pt idx="748">
                  <c:v>2557.1469699999998</c:v>
                </c:pt>
                <c:pt idx="749">
                  <c:v>2555.2185100000002</c:v>
                </c:pt>
                <c:pt idx="750">
                  <c:v>2553.2900399999999</c:v>
                </c:pt>
                <c:pt idx="751">
                  <c:v>2551.36157</c:v>
                </c:pt>
                <c:pt idx="752">
                  <c:v>2549.4331099999999</c:v>
                </c:pt>
                <c:pt idx="753">
                  <c:v>2547.5046400000001</c:v>
                </c:pt>
                <c:pt idx="754">
                  <c:v>2545.5761699999998</c:v>
                </c:pt>
                <c:pt idx="755">
                  <c:v>2543.6477100000002</c:v>
                </c:pt>
                <c:pt idx="756">
                  <c:v>2541.7192399999999</c:v>
                </c:pt>
                <c:pt idx="757">
                  <c:v>2539.7907700000001</c:v>
                </c:pt>
                <c:pt idx="758">
                  <c:v>2537.8622999999998</c:v>
                </c:pt>
                <c:pt idx="759">
                  <c:v>2535.9338400000001</c:v>
                </c:pt>
                <c:pt idx="760">
                  <c:v>2534.0053699999999</c:v>
                </c:pt>
                <c:pt idx="761">
                  <c:v>2532.0769</c:v>
                </c:pt>
                <c:pt idx="762">
                  <c:v>2530.1484399999999</c:v>
                </c:pt>
                <c:pt idx="763">
                  <c:v>2528.2199700000001</c:v>
                </c:pt>
                <c:pt idx="764">
                  <c:v>2526.2914999999998</c:v>
                </c:pt>
                <c:pt idx="765">
                  <c:v>2524.3630400000002</c:v>
                </c:pt>
                <c:pt idx="766">
                  <c:v>2522.4345699999999</c:v>
                </c:pt>
                <c:pt idx="767">
                  <c:v>2520.5061000000001</c:v>
                </c:pt>
                <c:pt idx="768">
                  <c:v>2518.57764</c:v>
                </c:pt>
                <c:pt idx="769">
                  <c:v>2516.6491700000001</c:v>
                </c:pt>
                <c:pt idx="770">
                  <c:v>2514.7206999999999</c:v>
                </c:pt>
                <c:pt idx="771">
                  <c:v>2512.7922400000002</c:v>
                </c:pt>
                <c:pt idx="772">
                  <c:v>2510.8637699999999</c:v>
                </c:pt>
                <c:pt idx="773">
                  <c:v>2508.9353000000001</c:v>
                </c:pt>
                <c:pt idx="774">
                  <c:v>2507.00684</c:v>
                </c:pt>
                <c:pt idx="775">
                  <c:v>2505.0783700000002</c:v>
                </c:pt>
                <c:pt idx="776">
                  <c:v>2503.1498999999999</c:v>
                </c:pt>
                <c:pt idx="777">
                  <c:v>2501.2214399999998</c:v>
                </c:pt>
                <c:pt idx="778">
                  <c:v>2499.29297</c:v>
                </c:pt>
                <c:pt idx="779">
                  <c:v>2497.3645000000001</c:v>
                </c:pt>
                <c:pt idx="780">
                  <c:v>2495.43604</c:v>
                </c:pt>
                <c:pt idx="781">
                  <c:v>2493.5075700000002</c:v>
                </c:pt>
                <c:pt idx="782">
                  <c:v>2491.5790999999999</c:v>
                </c:pt>
                <c:pt idx="783">
                  <c:v>2489.6506300000001</c:v>
                </c:pt>
                <c:pt idx="784">
                  <c:v>2487.72217</c:v>
                </c:pt>
                <c:pt idx="785">
                  <c:v>2485.7937000000002</c:v>
                </c:pt>
                <c:pt idx="786">
                  <c:v>2483.8652299999999</c:v>
                </c:pt>
                <c:pt idx="787">
                  <c:v>2481.9367699999998</c:v>
                </c:pt>
                <c:pt idx="788">
                  <c:v>2480.0083</c:v>
                </c:pt>
                <c:pt idx="789">
                  <c:v>2478.0798300000001</c:v>
                </c:pt>
                <c:pt idx="790">
                  <c:v>2476.15137</c:v>
                </c:pt>
                <c:pt idx="791">
                  <c:v>2474.2229000000002</c:v>
                </c:pt>
                <c:pt idx="792">
                  <c:v>2472.2944299999999</c:v>
                </c:pt>
                <c:pt idx="793">
                  <c:v>2470.3659699999998</c:v>
                </c:pt>
                <c:pt idx="794">
                  <c:v>2468.4375</c:v>
                </c:pt>
                <c:pt idx="795">
                  <c:v>2466.5090300000002</c:v>
                </c:pt>
                <c:pt idx="796">
                  <c:v>2464.5805700000001</c:v>
                </c:pt>
                <c:pt idx="797">
                  <c:v>2462.6520999999998</c:v>
                </c:pt>
                <c:pt idx="798">
                  <c:v>2460.72363</c:v>
                </c:pt>
                <c:pt idx="799">
                  <c:v>2458.7951699999999</c:v>
                </c:pt>
                <c:pt idx="800">
                  <c:v>2456.8667</c:v>
                </c:pt>
                <c:pt idx="801">
                  <c:v>2454.9382300000002</c:v>
                </c:pt>
                <c:pt idx="802">
                  <c:v>2453.0097700000001</c:v>
                </c:pt>
                <c:pt idx="803">
                  <c:v>2451.0812999999998</c:v>
                </c:pt>
                <c:pt idx="804">
                  <c:v>2449.15283</c:v>
                </c:pt>
                <c:pt idx="805">
                  <c:v>2447.2243699999999</c:v>
                </c:pt>
                <c:pt idx="806">
                  <c:v>2445.2959000000001</c:v>
                </c:pt>
                <c:pt idx="807">
                  <c:v>2443.3674299999998</c:v>
                </c:pt>
                <c:pt idx="808">
                  <c:v>2441.43896</c:v>
                </c:pt>
                <c:pt idx="809">
                  <c:v>2439.5104999999999</c:v>
                </c:pt>
                <c:pt idx="810">
                  <c:v>2437.58203</c:v>
                </c:pt>
                <c:pt idx="811">
                  <c:v>2435.6535600000002</c:v>
                </c:pt>
                <c:pt idx="812">
                  <c:v>2433.7251000000001</c:v>
                </c:pt>
                <c:pt idx="813">
                  <c:v>2431.7966299999998</c:v>
                </c:pt>
                <c:pt idx="814">
                  <c:v>2429.86816</c:v>
                </c:pt>
                <c:pt idx="815">
                  <c:v>2427.9396999999999</c:v>
                </c:pt>
                <c:pt idx="816">
                  <c:v>2426.0112300000001</c:v>
                </c:pt>
                <c:pt idx="817">
                  <c:v>2424.0827599999998</c:v>
                </c:pt>
                <c:pt idx="818">
                  <c:v>2422.1543000000001</c:v>
                </c:pt>
                <c:pt idx="819">
                  <c:v>2420.2258299999999</c:v>
                </c:pt>
                <c:pt idx="820">
                  <c:v>2418.29736</c:v>
                </c:pt>
                <c:pt idx="821">
                  <c:v>2416.3688999999999</c:v>
                </c:pt>
                <c:pt idx="822">
                  <c:v>2414.4404300000001</c:v>
                </c:pt>
                <c:pt idx="823">
                  <c:v>2412.5119599999998</c:v>
                </c:pt>
                <c:pt idx="824">
                  <c:v>2410.5835000000002</c:v>
                </c:pt>
                <c:pt idx="825">
                  <c:v>2408.6550299999999</c:v>
                </c:pt>
                <c:pt idx="826">
                  <c:v>2406.7265600000001</c:v>
                </c:pt>
                <c:pt idx="827">
                  <c:v>2404.7981</c:v>
                </c:pt>
                <c:pt idx="828">
                  <c:v>2402.8696300000001</c:v>
                </c:pt>
                <c:pt idx="829">
                  <c:v>2400.9411599999999</c:v>
                </c:pt>
                <c:pt idx="830">
                  <c:v>2399.0127000000002</c:v>
                </c:pt>
                <c:pt idx="831">
                  <c:v>2397.0842299999999</c:v>
                </c:pt>
                <c:pt idx="832">
                  <c:v>2395.1557600000001</c:v>
                </c:pt>
                <c:pt idx="833">
                  <c:v>2393.2272899999998</c:v>
                </c:pt>
                <c:pt idx="834">
                  <c:v>2391.2988300000002</c:v>
                </c:pt>
                <c:pt idx="835">
                  <c:v>2389.3703599999999</c:v>
                </c:pt>
                <c:pt idx="836">
                  <c:v>2387.4418900000001</c:v>
                </c:pt>
                <c:pt idx="837">
                  <c:v>2385.51343</c:v>
                </c:pt>
                <c:pt idx="838">
                  <c:v>2383.5849600000001</c:v>
                </c:pt>
                <c:pt idx="839">
                  <c:v>2381.6564899999998</c:v>
                </c:pt>
                <c:pt idx="840">
                  <c:v>2379.7280300000002</c:v>
                </c:pt>
                <c:pt idx="841">
                  <c:v>2377.7995599999999</c:v>
                </c:pt>
                <c:pt idx="842">
                  <c:v>2375.8710900000001</c:v>
                </c:pt>
                <c:pt idx="843">
                  <c:v>2373.94263</c:v>
                </c:pt>
                <c:pt idx="844">
                  <c:v>2372.0141600000002</c:v>
                </c:pt>
                <c:pt idx="845">
                  <c:v>2370.0856899999999</c:v>
                </c:pt>
                <c:pt idx="846">
                  <c:v>2368.1572299999998</c:v>
                </c:pt>
                <c:pt idx="847">
                  <c:v>2366.22876</c:v>
                </c:pt>
                <c:pt idx="848">
                  <c:v>2364.3002900000001</c:v>
                </c:pt>
                <c:pt idx="849">
                  <c:v>2362.37183</c:v>
                </c:pt>
                <c:pt idx="850">
                  <c:v>2360.4433600000002</c:v>
                </c:pt>
                <c:pt idx="851">
                  <c:v>2358.5148899999999</c:v>
                </c:pt>
                <c:pt idx="852">
                  <c:v>2356.5864299999998</c:v>
                </c:pt>
                <c:pt idx="853">
                  <c:v>2354.65796</c:v>
                </c:pt>
                <c:pt idx="854">
                  <c:v>2352.7294900000002</c:v>
                </c:pt>
                <c:pt idx="855">
                  <c:v>2350.8010300000001</c:v>
                </c:pt>
                <c:pt idx="856">
                  <c:v>2348.8725599999998</c:v>
                </c:pt>
                <c:pt idx="857">
                  <c:v>2346.94409</c:v>
                </c:pt>
                <c:pt idx="858">
                  <c:v>2345.0156299999999</c:v>
                </c:pt>
                <c:pt idx="859">
                  <c:v>2343.08716</c:v>
                </c:pt>
                <c:pt idx="860">
                  <c:v>2341.1586900000002</c:v>
                </c:pt>
                <c:pt idx="861">
                  <c:v>2339.2302199999999</c:v>
                </c:pt>
                <c:pt idx="862">
                  <c:v>2337.3017599999998</c:v>
                </c:pt>
                <c:pt idx="863">
                  <c:v>2335.37329</c:v>
                </c:pt>
                <c:pt idx="864">
                  <c:v>2333.4448200000002</c:v>
                </c:pt>
                <c:pt idx="865">
                  <c:v>2331.5163600000001</c:v>
                </c:pt>
                <c:pt idx="866">
                  <c:v>2329.5878899999998</c:v>
                </c:pt>
                <c:pt idx="867">
                  <c:v>2327.65942</c:v>
                </c:pt>
                <c:pt idx="868">
                  <c:v>2325.7309599999999</c:v>
                </c:pt>
                <c:pt idx="869">
                  <c:v>2323.80249</c:v>
                </c:pt>
                <c:pt idx="870">
                  <c:v>2321.8740200000002</c:v>
                </c:pt>
                <c:pt idx="871">
                  <c:v>2319.9455600000001</c:v>
                </c:pt>
                <c:pt idx="872">
                  <c:v>2318.0170899999998</c:v>
                </c:pt>
                <c:pt idx="873">
                  <c:v>2316.08862</c:v>
                </c:pt>
                <c:pt idx="874">
                  <c:v>2314.1601599999999</c:v>
                </c:pt>
                <c:pt idx="875">
                  <c:v>2312.2316900000001</c:v>
                </c:pt>
                <c:pt idx="876">
                  <c:v>2310.3032199999998</c:v>
                </c:pt>
                <c:pt idx="877">
                  <c:v>2308.3747600000002</c:v>
                </c:pt>
                <c:pt idx="878">
                  <c:v>2306.4462899999999</c:v>
                </c:pt>
                <c:pt idx="879">
                  <c:v>2304.51782</c:v>
                </c:pt>
                <c:pt idx="880">
                  <c:v>2302.5893599999999</c:v>
                </c:pt>
                <c:pt idx="881">
                  <c:v>2300.6608900000001</c:v>
                </c:pt>
                <c:pt idx="882">
                  <c:v>2298.7324199999998</c:v>
                </c:pt>
                <c:pt idx="883">
                  <c:v>2296.8039600000002</c:v>
                </c:pt>
                <c:pt idx="884">
                  <c:v>2294.8754899999999</c:v>
                </c:pt>
                <c:pt idx="885">
                  <c:v>2292.9470200000001</c:v>
                </c:pt>
                <c:pt idx="886">
                  <c:v>2291.0185499999998</c:v>
                </c:pt>
                <c:pt idx="887">
                  <c:v>2289.0900900000001</c:v>
                </c:pt>
                <c:pt idx="888">
                  <c:v>2287.1616199999999</c:v>
                </c:pt>
                <c:pt idx="889">
                  <c:v>2285.23315</c:v>
                </c:pt>
                <c:pt idx="890">
                  <c:v>2283.3046899999999</c:v>
                </c:pt>
                <c:pt idx="891">
                  <c:v>2281.3762200000001</c:v>
                </c:pt>
                <c:pt idx="892">
                  <c:v>2279.4477499999998</c:v>
                </c:pt>
                <c:pt idx="893">
                  <c:v>2277.5192900000002</c:v>
                </c:pt>
                <c:pt idx="894">
                  <c:v>2275.5908199999999</c:v>
                </c:pt>
                <c:pt idx="895">
                  <c:v>2273.6623500000001</c:v>
                </c:pt>
                <c:pt idx="896">
                  <c:v>2271.73389</c:v>
                </c:pt>
                <c:pt idx="897">
                  <c:v>2269.8054200000001</c:v>
                </c:pt>
                <c:pt idx="898">
                  <c:v>2267.8769499999999</c:v>
                </c:pt>
                <c:pt idx="899">
                  <c:v>2265.9484900000002</c:v>
                </c:pt>
                <c:pt idx="900">
                  <c:v>2264.0200199999999</c:v>
                </c:pt>
                <c:pt idx="901">
                  <c:v>2262.0915500000001</c:v>
                </c:pt>
                <c:pt idx="902">
                  <c:v>2260.16309</c:v>
                </c:pt>
                <c:pt idx="903">
                  <c:v>2258.2346200000002</c:v>
                </c:pt>
                <c:pt idx="904">
                  <c:v>2256.3061499999999</c:v>
                </c:pt>
                <c:pt idx="905">
                  <c:v>2254.3776899999998</c:v>
                </c:pt>
                <c:pt idx="906">
                  <c:v>2252.44922</c:v>
                </c:pt>
                <c:pt idx="907">
                  <c:v>2250.5207500000001</c:v>
                </c:pt>
                <c:pt idx="908">
                  <c:v>2248.59229</c:v>
                </c:pt>
                <c:pt idx="909">
                  <c:v>2246.6638200000002</c:v>
                </c:pt>
                <c:pt idx="910">
                  <c:v>2244.7353499999999</c:v>
                </c:pt>
                <c:pt idx="911">
                  <c:v>2242.8068800000001</c:v>
                </c:pt>
                <c:pt idx="912">
                  <c:v>2240.87842</c:v>
                </c:pt>
                <c:pt idx="913">
                  <c:v>2238.9499500000002</c:v>
                </c:pt>
                <c:pt idx="914">
                  <c:v>2237.0214799999999</c:v>
                </c:pt>
                <c:pt idx="915">
                  <c:v>2235.0930199999998</c:v>
                </c:pt>
                <c:pt idx="916">
                  <c:v>2233.16455</c:v>
                </c:pt>
                <c:pt idx="917">
                  <c:v>2231.2360800000001</c:v>
                </c:pt>
                <c:pt idx="918">
                  <c:v>2229.30762</c:v>
                </c:pt>
                <c:pt idx="919">
                  <c:v>2227.3791500000002</c:v>
                </c:pt>
                <c:pt idx="920">
                  <c:v>2225.4506799999999</c:v>
                </c:pt>
                <c:pt idx="921">
                  <c:v>2223.5222199999998</c:v>
                </c:pt>
                <c:pt idx="922">
                  <c:v>2221.59375</c:v>
                </c:pt>
                <c:pt idx="923">
                  <c:v>2219.6652800000002</c:v>
                </c:pt>
                <c:pt idx="924">
                  <c:v>2217.7368200000001</c:v>
                </c:pt>
                <c:pt idx="925">
                  <c:v>2215.8083499999998</c:v>
                </c:pt>
                <c:pt idx="926">
                  <c:v>2213.87988</c:v>
                </c:pt>
                <c:pt idx="927">
                  <c:v>2211.9514199999999</c:v>
                </c:pt>
                <c:pt idx="928">
                  <c:v>2210.02295</c:v>
                </c:pt>
                <c:pt idx="929">
                  <c:v>2208.0944800000002</c:v>
                </c:pt>
                <c:pt idx="930">
                  <c:v>2206.1660200000001</c:v>
                </c:pt>
                <c:pt idx="931">
                  <c:v>2204.2375499999998</c:v>
                </c:pt>
                <c:pt idx="932">
                  <c:v>2202.30908</c:v>
                </c:pt>
                <c:pt idx="933">
                  <c:v>2200.3806199999999</c:v>
                </c:pt>
                <c:pt idx="934">
                  <c:v>2198.4521500000001</c:v>
                </c:pt>
                <c:pt idx="935">
                  <c:v>2196.5236799999998</c:v>
                </c:pt>
                <c:pt idx="936">
                  <c:v>2194.59521</c:v>
                </c:pt>
                <c:pt idx="937">
                  <c:v>2192.6667499999999</c:v>
                </c:pt>
                <c:pt idx="938">
                  <c:v>2190.73828</c:v>
                </c:pt>
                <c:pt idx="939">
                  <c:v>2188.8098100000002</c:v>
                </c:pt>
                <c:pt idx="940">
                  <c:v>2186.8813500000001</c:v>
                </c:pt>
                <c:pt idx="941">
                  <c:v>2184.9528799999998</c:v>
                </c:pt>
                <c:pt idx="942">
                  <c:v>2183.02441</c:v>
                </c:pt>
                <c:pt idx="943">
                  <c:v>2181.0959499999999</c:v>
                </c:pt>
                <c:pt idx="944">
                  <c:v>2179.1674800000001</c:v>
                </c:pt>
                <c:pt idx="945">
                  <c:v>2177.2390099999998</c:v>
                </c:pt>
                <c:pt idx="946">
                  <c:v>2175.3105500000001</c:v>
                </c:pt>
                <c:pt idx="947">
                  <c:v>2173.3820799999999</c:v>
                </c:pt>
                <c:pt idx="948">
                  <c:v>2171.45361</c:v>
                </c:pt>
                <c:pt idx="949">
                  <c:v>2169.5251499999999</c:v>
                </c:pt>
                <c:pt idx="950">
                  <c:v>2167.5966800000001</c:v>
                </c:pt>
                <c:pt idx="951">
                  <c:v>2165.6682099999998</c:v>
                </c:pt>
                <c:pt idx="952">
                  <c:v>2163.7397500000002</c:v>
                </c:pt>
                <c:pt idx="953">
                  <c:v>2161.8112799999999</c:v>
                </c:pt>
                <c:pt idx="954">
                  <c:v>2159.8828100000001</c:v>
                </c:pt>
                <c:pt idx="955">
                  <c:v>2157.95435</c:v>
                </c:pt>
                <c:pt idx="956">
                  <c:v>2156.0258800000001</c:v>
                </c:pt>
                <c:pt idx="957">
                  <c:v>2154.0974099999999</c:v>
                </c:pt>
                <c:pt idx="958">
                  <c:v>2152.1689500000002</c:v>
                </c:pt>
                <c:pt idx="959">
                  <c:v>2150.2404799999999</c:v>
                </c:pt>
                <c:pt idx="960">
                  <c:v>2148.3120100000001</c:v>
                </c:pt>
                <c:pt idx="961">
                  <c:v>2146.3835399999998</c:v>
                </c:pt>
                <c:pt idx="962">
                  <c:v>2144.4550800000002</c:v>
                </c:pt>
                <c:pt idx="963">
                  <c:v>2142.5266099999999</c:v>
                </c:pt>
                <c:pt idx="964">
                  <c:v>2140.5981400000001</c:v>
                </c:pt>
                <c:pt idx="965">
                  <c:v>2138.66968</c:v>
                </c:pt>
                <c:pt idx="966">
                  <c:v>2136.7412100000001</c:v>
                </c:pt>
                <c:pt idx="967">
                  <c:v>2134.8127399999998</c:v>
                </c:pt>
                <c:pt idx="968">
                  <c:v>2132.8842800000002</c:v>
                </c:pt>
                <c:pt idx="969">
                  <c:v>2130.9558099999999</c:v>
                </c:pt>
                <c:pt idx="970">
                  <c:v>2129.0273400000001</c:v>
                </c:pt>
                <c:pt idx="971">
                  <c:v>2127.09888</c:v>
                </c:pt>
                <c:pt idx="972">
                  <c:v>2125.1704100000002</c:v>
                </c:pt>
                <c:pt idx="973">
                  <c:v>2123.2419399999999</c:v>
                </c:pt>
                <c:pt idx="974">
                  <c:v>2121.3134799999998</c:v>
                </c:pt>
                <c:pt idx="975">
                  <c:v>2119.38501</c:v>
                </c:pt>
                <c:pt idx="976">
                  <c:v>2117.4565400000001</c:v>
                </c:pt>
                <c:pt idx="977">
                  <c:v>2115.52808</c:v>
                </c:pt>
                <c:pt idx="978">
                  <c:v>2113.5996100000002</c:v>
                </c:pt>
                <c:pt idx="979">
                  <c:v>2111.6711399999999</c:v>
                </c:pt>
                <c:pt idx="980">
                  <c:v>2109.7426799999998</c:v>
                </c:pt>
                <c:pt idx="981">
                  <c:v>2107.81421</c:v>
                </c:pt>
                <c:pt idx="982">
                  <c:v>2105.8857400000002</c:v>
                </c:pt>
                <c:pt idx="983">
                  <c:v>2103.9572800000001</c:v>
                </c:pt>
                <c:pt idx="984">
                  <c:v>2102.0288099999998</c:v>
                </c:pt>
                <c:pt idx="985">
                  <c:v>2100.10034</c:v>
                </c:pt>
                <c:pt idx="986">
                  <c:v>2098.1718799999999</c:v>
                </c:pt>
                <c:pt idx="987">
                  <c:v>2096.24341</c:v>
                </c:pt>
                <c:pt idx="988">
                  <c:v>2094.3149400000002</c:v>
                </c:pt>
                <c:pt idx="989">
                  <c:v>2092.3864699999999</c:v>
                </c:pt>
                <c:pt idx="990">
                  <c:v>2090.4580099999998</c:v>
                </c:pt>
                <c:pt idx="991">
                  <c:v>2088.52954</c:v>
                </c:pt>
                <c:pt idx="992">
                  <c:v>2086.6010700000002</c:v>
                </c:pt>
                <c:pt idx="993">
                  <c:v>2084.6726100000001</c:v>
                </c:pt>
                <c:pt idx="994">
                  <c:v>2082.7441399999998</c:v>
                </c:pt>
                <c:pt idx="995">
                  <c:v>2080.81567</c:v>
                </c:pt>
                <c:pt idx="996">
                  <c:v>2078.8872099999999</c:v>
                </c:pt>
                <c:pt idx="997">
                  <c:v>2076.95874</c:v>
                </c:pt>
                <c:pt idx="998">
                  <c:v>2075.0302700000002</c:v>
                </c:pt>
                <c:pt idx="999">
                  <c:v>2073.1018100000001</c:v>
                </c:pt>
                <c:pt idx="1000">
                  <c:v>2071.1733399999998</c:v>
                </c:pt>
                <c:pt idx="1001">
                  <c:v>2069.24487</c:v>
                </c:pt>
                <c:pt idx="1002">
                  <c:v>2067.3164099999999</c:v>
                </c:pt>
                <c:pt idx="1003">
                  <c:v>2065.3879400000001</c:v>
                </c:pt>
                <c:pt idx="1004">
                  <c:v>2063.4594699999998</c:v>
                </c:pt>
                <c:pt idx="1005">
                  <c:v>2061.5310100000002</c:v>
                </c:pt>
                <c:pt idx="1006">
                  <c:v>2059.6025399999999</c:v>
                </c:pt>
                <c:pt idx="1007">
                  <c:v>2057.67407</c:v>
                </c:pt>
                <c:pt idx="1008">
                  <c:v>2055.7456099999999</c:v>
                </c:pt>
                <c:pt idx="1009">
                  <c:v>2053.8171400000001</c:v>
                </c:pt>
                <c:pt idx="1010">
                  <c:v>2051.8886699999998</c:v>
                </c:pt>
                <c:pt idx="1011">
                  <c:v>2049.9602100000002</c:v>
                </c:pt>
                <c:pt idx="1012">
                  <c:v>2048.0317399999999</c:v>
                </c:pt>
                <c:pt idx="1013">
                  <c:v>2046.1032700000001</c:v>
                </c:pt>
                <c:pt idx="1014">
                  <c:v>2044.1748</c:v>
                </c:pt>
                <c:pt idx="1015">
                  <c:v>2042.2463399999999</c:v>
                </c:pt>
                <c:pt idx="1016">
                  <c:v>2040.3178700000001</c:v>
                </c:pt>
                <c:pt idx="1017">
                  <c:v>2038.3894</c:v>
                </c:pt>
                <c:pt idx="1018">
                  <c:v>2036.4609399999999</c:v>
                </c:pt>
                <c:pt idx="1019">
                  <c:v>2034.5324700000001</c:v>
                </c:pt>
                <c:pt idx="1020">
                  <c:v>2032.604</c:v>
                </c:pt>
                <c:pt idx="1021">
                  <c:v>2030.67554</c:v>
                </c:pt>
                <c:pt idx="1022">
                  <c:v>2028.7470699999999</c:v>
                </c:pt>
                <c:pt idx="1023">
                  <c:v>2026.8186000000001</c:v>
                </c:pt>
                <c:pt idx="1024">
                  <c:v>2024.89014</c:v>
                </c:pt>
                <c:pt idx="1025">
                  <c:v>2022.9616699999999</c:v>
                </c:pt>
                <c:pt idx="1026">
                  <c:v>2021.0332000000001</c:v>
                </c:pt>
                <c:pt idx="1027">
                  <c:v>2019.10474</c:v>
                </c:pt>
                <c:pt idx="1028">
                  <c:v>2017.1762699999999</c:v>
                </c:pt>
                <c:pt idx="1029">
                  <c:v>2015.2478000000001</c:v>
                </c:pt>
                <c:pt idx="1030">
                  <c:v>2013.31934</c:v>
                </c:pt>
                <c:pt idx="1031">
                  <c:v>2011.3908699999999</c:v>
                </c:pt>
                <c:pt idx="1032">
                  <c:v>2009.4623999999999</c:v>
                </c:pt>
                <c:pt idx="1033">
                  <c:v>2007.53394</c:v>
                </c:pt>
                <c:pt idx="1034">
                  <c:v>2005.60547</c:v>
                </c:pt>
                <c:pt idx="1035">
                  <c:v>2003.6769999999999</c:v>
                </c:pt>
                <c:pt idx="1036">
                  <c:v>2001.74854</c:v>
                </c:pt>
                <c:pt idx="1037">
                  <c:v>1999.82007</c:v>
                </c:pt>
                <c:pt idx="1038">
                  <c:v>1997.8915999999999</c:v>
                </c:pt>
                <c:pt idx="1039">
                  <c:v>1995.9631300000001</c:v>
                </c:pt>
                <c:pt idx="1040">
                  <c:v>1994.03467</c:v>
                </c:pt>
                <c:pt idx="1041">
                  <c:v>1992.1061999999999</c:v>
                </c:pt>
                <c:pt idx="1042">
                  <c:v>1990.1777300000001</c:v>
                </c:pt>
                <c:pt idx="1043">
                  <c:v>1988.24927</c:v>
                </c:pt>
                <c:pt idx="1044">
                  <c:v>1986.3208</c:v>
                </c:pt>
                <c:pt idx="1045">
                  <c:v>1984.3923299999999</c:v>
                </c:pt>
                <c:pt idx="1046">
                  <c:v>1982.46387</c:v>
                </c:pt>
                <c:pt idx="1047">
                  <c:v>1980.5354</c:v>
                </c:pt>
                <c:pt idx="1048">
                  <c:v>1978.6069299999999</c:v>
                </c:pt>
                <c:pt idx="1049">
                  <c:v>1976.6784700000001</c:v>
                </c:pt>
                <c:pt idx="1050">
                  <c:v>1974.75</c:v>
                </c:pt>
                <c:pt idx="1051">
                  <c:v>1972.8215299999999</c:v>
                </c:pt>
                <c:pt idx="1052">
                  <c:v>1970.8930700000001</c:v>
                </c:pt>
                <c:pt idx="1053">
                  <c:v>1968.9646</c:v>
                </c:pt>
                <c:pt idx="1054">
                  <c:v>1967.03613</c:v>
                </c:pt>
                <c:pt idx="1055">
                  <c:v>1965.1076700000001</c:v>
                </c:pt>
                <c:pt idx="1056">
                  <c:v>1963.1792</c:v>
                </c:pt>
                <c:pt idx="1057">
                  <c:v>1961.25073</c:v>
                </c:pt>
                <c:pt idx="1058">
                  <c:v>1959.3222699999999</c:v>
                </c:pt>
                <c:pt idx="1059">
                  <c:v>1957.3938000000001</c:v>
                </c:pt>
                <c:pt idx="1060">
                  <c:v>1955.46533</c:v>
                </c:pt>
                <c:pt idx="1061">
                  <c:v>1953.5368699999999</c:v>
                </c:pt>
                <c:pt idx="1062">
                  <c:v>1951.6084000000001</c:v>
                </c:pt>
                <c:pt idx="1063">
                  <c:v>1949.67993</c:v>
                </c:pt>
                <c:pt idx="1064">
                  <c:v>1947.75146</c:v>
                </c:pt>
                <c:pt idx="1065">
                  <c:v>1945.8230000000001</c:v>
                </c:pt>
                <c:pt idx="1066">
                  <c:v>1943.89453</c:v>
                </c:pt>
                <c:pt idx="1067">
                  <c:v>1941.96606</c:v>
                </c:pt>
                <c:pt idx="1068">
                  <c:v>1940.0376000000001</c:v>
                </c:pt>
                <c:pt idx="1069">
                  <c:v>1938.1091300000001</c:v>
                </c:pt>
                <c:pt idx="1070">
                  <c:v>1936.18066</c:v>
                </c:pt>
                <c:pt idx="1071">
                  <c:v>1934.2521999999999</c:v>
                </c:pt>
                <c:pt idx="1072">
                  <c:v>1932.3237300000001</c:v>
                </c:pt>
                <c:pt idx="1073">
                  <c:v>1930.39526</c:v>
                </c:pt>
                <c:pt idx="1074">
                  <c:v>1928.4667999999999</c:v>
                </c:pt>
                <c:pt idx="1075">
                  <c:v>1926.5383300000001</c:v>
                </c:pt>
                <c:pt idx="1076">
                  <c:v>1924.60986</c:v>
                </c:pt>
                <c:pt idx="1077">
                  <c:v>1922.6813999999999</c:v>
                </c:pt>
                <c:pt idx="1078">
                  <c:v>1920.7529300000001</c:v>
                </c:pt>
                <c:pt idx="1079">
                  <c:v>1918.82446</c:v>
                </c:pt>
                <c:pt idx="1080">
                  <c:v>1916.896</c:v>
                </c:pt>
                <c:pt idx="1081">
                  <c:v>1914.9675299999999</c:v>
                </c:pt>
                <c:pt idx="1082">
                  <c:v>1913.0390600000001</c:v>
                </c:pt>
                <c:pt idx="1083">
                  <c:v>1911.1106</c:v>
                </c:pt>
                <c:pt idx="1084">
                  <c:v>1909.1821299999999</c:v>
                </c:pt>
                <c:pt idx="1085">
                  <c:v>1907.2536600000001</c:v>
                </c:pt>
                <c:pt idx="1086">
                  <c:v>1905.3252</c:v>
                </c:pt>
                <c:pt idx="1087">
                  <c:v>1903.3967299999999</c:v>
                </c:pt>
                <c:pt idx="1088">
                  <c:v>1901.4682600000001</c:v>
                </c:pt>
                <c:pt idx="1089">
                  <c:v>1899.53979</c:v>
                </c:pt>
                <c:pt idx="1090">
                  <c:v>1897.61133</c:v>
                </c:pt>
                <c:pt idx="1091">
                  <c:v>1895.6828599999999</c:v>
                </c:pt>
                <c:pt idx="1092">
                  <c:v>1893.7543900000001</c:v>
                </c:pt>
                <c:pt idx="1093">
                  <c:v>1891.82593</c:v>
                </c:pt>
                <c:pt idx="1094">
                  <c:v>1889.8974599999999</c:v>
                </c:pt>
                <c:pt idx="1095">
                  <c:v>1887.9689900000001</c:v>
                </c:pt>
                <c:pt idx="1096">
                  <c:v>1886.04053</c:v>
                </c:pt>
                <c:pt idx="1097">
                  <c:v>1884.1120599999999</c:v>
                </c:pt>
                <c:pt idx="1098">
                  <c:v>1882.1835900000001</c:v>
                </c:pt>
                <c:pt idx="1099">
                  <c:v>1880.25513</c:v>
                </c:pt>
                <c:pt idx="1100">
                  <c:v>1878.3266599999999</c:v>
                </c:pt>
                <c:pt idx="1101">
                  <c:v>1876.3981900000001</c:v>
                </c:pt>
                <c:pt idx="1102">
                  <c:v>1874.46973</c:v>
                </c:pt>
                <c:pt idx="1103">
                  <c:v>1872.54126</c:v>
                </c:pt>
                <c:pt idx="1104">
                  <c:v>1870.6127899999999</c:v>
                </c:pt>
                <c:pt idx="1105">
                  <c:v>1868.68433</c:v>
                </c:pt>
                <c:pt idx="1106">
                  <c:v>1866.75586</c:v>
                </c:pt>
                <c:pt idx="1107">
                  <c:v>1864.8273899999999</c:v>
                </c:pt>
                <c:pt idx="1108">
                  <c:v>1862.8989300000001</c:v>
                </c:pt>
                <c:pt idx="1109">
                  <c:v>1860.97046</c:v>
                </c:pt>
                <c:pt idx="1110">
                  <c:v>1859.0419899999999</c:v>
                </c:pt>
                <c:pt idx="1111">
                  <c:v>1857.1135300000001</c:v>
                </c:pt>
                <c:pt idx="1112">
                  <c:v>1855.18506</c:v>
                </c:pt>
                <c:pt idx="1113">
                  <c:v>1853.25659</c:v>
                </c:pt>
                <c:pt idx="1114">
                  <c:v>1851.3281300000001</c:v>
                </c:pt>
                <c:pt idx="1115">
                  <c:v>1849.39966</c:v>
                </c:pt>
                <c:pt idx="1116">
                  <c:v>1847.47119</c:v>
                </c:pt>
                <c:pt idx="1117">
                  <c:v>1845.5427199999999</c:v>
                </c:pt>
                <c:pt idx="1118">
                  <c:v>1843.6142600000001</c:v>
                </c:pt>
                <c:pt idx="1119">
                  <c:v>1841.68579</c:v>
                </c:pt>
                <c:pt idx="1120">
                  <c:v>1839.7573199999999</c:v>
                </c:pt>
                <c:pt idx="1121">
                  <c:v>1837.8288600000001</c:v>
                </c:pt>
                <c:pt idx="1122">
                  <c:v>1835.90039</c:v>
                </c:pt>
                <c:pt idx="1123">
                  <c:v>1833.97192</c:v>
                </c:pt>
                <c:pt idx="1124">
                  <c:v>1832.0434600000001</c:v>
                </c:pt>
                <c:pt idx="1125">
                  <c:v>1830.11499</c:v>
                </c:pt>
                <c:pt idx="1126">
                  <c:v>1828.18652</c:v>
                </c:pt>
                <c:pt idx="1127">
                  <c:v>1826.2580599999999</c:v>
                </c:pt>
                <c:pt idx="1128">
                  <c:v>1824.3295900000001</c:v>
                </c:pt>
                <c:pt idx="1129">
                  <c:v>1822.40112</c:v>
                </c:pt>
                <c:pt idx="1130">
                  <c:v>1820.4726599999999</c:v>
                </c:pt>
                <c:pt idx="1131">
                  <c:v>1818.5441900000001</c:v>
                </c:pt>
                <c:pt idx="1132">
                  <c:v>1816.61572</c:v>
                </c:pt>
                <c:pt idx="1133">
                  <c:v>1814.6872599999999</c:v>
                </c:pt>
                <c:pt idx="1134">
                  <c:v>1812.7587900000001</c:v>
                </c:pt>
                <c:pt idx="1135">
                  <c:v>1810.83032</c:v>
                </c:pt>
                <c:pt idx="1136">
                  <c:v>1808.9018599999999</c:v>
                </c:pt>
                <c:pt idx="1137">
                  <c:v>1806.9733900000001</c:v>
                </c:pt>
                <c:pt idx="1138">
                  <c:v>1805.04492</c:v>
                </c:pt>
                <c:pt idx="1139">
                  <c:v>1803.11646</c:v>
                </c:pt>
                <c:pt idx="1140">
                  <c:v>1801.1879899999999</c:v>
                </c:pt>
                <c:pt idx="1141">
                  <c:v>1799.2595200000001</c:v>
                </c:pt>
                <c:pt idx="1142">
                  <c:v>1797.33105</c:v>
                </c:pt>
                <c:pt idx="1143">
                  <c:v>1795.4025899999999</c:v>
                </c:pt>
                <c:pt idx="1144">
                  <c:v>1793.4741200000001</c:v>
                </c:pt>
                <c:pt idx="1145">
                  <c:v>1791.54565</c:v>
                </c:pt>
                <c:pt idx="1146">
                  <c:v>1789.6171899999999</c:v>
                </c:pt>
                <c:pt idx="1147">
                  <c:v>1787.6887200000001</c:v>
                </c:pt>
                <c:pt idx="1148">
                  <c:v>1785.76025</c:v>
                </c:pt>
                <c:pt idx="1149">
                  <c:v>1783.83179</c:v>
                </c:pt>
                <c:pt idx="1150">
                  <c:v>1781.9033199999999</c:v>
                </c:pt>
                <c:pt idx="1151">
                  <c:v>1779.9748500000001</c:v>
                </c:pt>
                <c:pt idx="1152">
                  <c:v>1778.04639</c:v>
                </c:pt>
                <c:pt idx="1153">
                  <c:v>1776.1179199999999</c:v>
                </c:pt>
                <c:pt idx="1154">
                  <c:v>1774.1894500000001</c:v>
                </c:pt>
                <c:pt idx="1155">
                  <c:v>1772.26099</c:v>
                </c:pt>
                <c:pt idx="1156">
                  <c:v>1770.3325199999999</c:v>
                </c:pt>
                <c:pt idx="1157">
                  <c:v>1768.4040500000001</c:v>
                </c:pt>
                <c:pt idx="1158">
                  <c:v>1766.47559</c:v>
                </c:pt>
                <c:pt idx="1159">
                  <c:v>1764.5471199999999</c:v>
                </c:pt>
                <c:pt idx="1160">
                  <c:v>1762.6186499999999</c:v>
                </c:pt>
                <c:pt idx="1161">
                  <c:v>1760.69019</c:v>
                </c:pt>
                <c:pt idx="1162">
                  <c:v>1758.76172</c:v>
                </c:pt>
                <c:pt idx="1163">
                  <c:v>1756.8332499999999</c:v>
                </c:pt>
                <c:pt idx="1164">
                  <c:v>1754.90479</c:v>
                </c:pt>
                <c:pt idx="1165">
                  <c:v>1752.97632</c:v>
                </c:pt>
                <c:pt idx="1166">
                  <c:v>1751.0478499999999</c:v>
                </c:pt>
                <c:pt idx="1167">
                  <c:v>1749.1193800000001</c:v>
                </c:pt>
                <c:pt idx="1168">
                  <c:v>1747.19092</c:v>
                </c:pt>
                <c:pt idx="1169">
                  <c:v>1745.2624499999999</c:v>
                </c:pt>
                <c:pt idx="1170">
                  <c:v>1743.3339800000001</c:v>
                </c:pt>
                <c:pt idx="1171">
                  <c:v>1741.40552</c:v>
                </c:pt>
                <c:pt idx="1172">
                  <c:v>1739.47705</c:v>
                </c:pt>
                <c:pt idx="1173">
                  <c:v>1737.5485799999999</c:v>
                </c:pt>
                <c:pt idx="1174">
                  <c:v>1735.62012</c:v>
                </c:pt>
                <c:pt idx="1175">
                  <c:v>1733.69165</c:v>
                </c:pt>
                <c:pt idx="1176">
                  <c:v>1731.7631799999999</c:v>
                </c:pt>
                <c:pt idx="1177">
                  <c:v>1729.8347200000001</c:v>
                </c:pt>
                <c:pt idx="1178">
                  <c:v>1727.90625</c:v>
                </c:pt>
                <c:pt idx="1179">
                  <c:v>1725.9777799999999</c:v>
                </c:pt>
                <c:pt idx="1180">
                  <c:v>1724.0493200000001</c:v>
                </c:pt>
                <c:pt idx="1181">
                  <c:v>1722.12085</c:v>
                </c:pt>
                <c:pt idx="1182">
                  <c:v>1720.19238</c:v>
                </c:pt>
                <c:pt idx="1183">
                  <c:v>1718.2639200000001</c:v>
                </c:pt>
                <c:pt idx="1184">
                  <c:v>1716.33545</c:v>
                </c:pt>
                <c:pt idx="1185">
                  <c:v>1714.40698</c:v>
                </c:pt>
                <c:pt idx="1186">
                  <c:v>1712.4785199999999</c:v>
                </c:pt>
                <c:pt idx="1187">
                  <c:v>1710.5500500000001</c:v>
                </c:pt>
                <c:pt idx="1188">
                  <c:v>1708.62158</c:v>
                </c:pt>
                <c:pt idx="1189">
                  <c:v>1706.6931199999999</c:v>
                </c:pt>
                <c:pt idx="1190">
                  <c:v>1704.7646500000001</c:v>
                </c:pt>
                <c:pt idx="1191">
                  <c:v>1702.83618</c:v>
                </c:pt>
                <c:pt idx="1192">
                  <c:v>1700.90771</c:v>
                </c:pt>
                <c:pt idx="1193">
                  <c:v>1698.9792500000001</c:v>
                </c:pt>
                <c:pt idx="1194">
                  <c:v>1697.05078</c:v>
                </c:pt>
                <c:pt idx="1195">
                  <c:v>1695.12231</c:v>
                </c:pt>
                <c:pt idx="1196">
                  <c:v>1693.1938500000001</c:v>
                </c:pt>
                <c:pt idx="1197">
                  <c:v>1691.2653800000001</c:v>
                </c:pt>
                <c:pt idx="1198">
                  <c:v>1689.33691</c:v>
                </c:pt>
                <c:pt idx="1199">
                  <c:v>1687.4084499999999</c:v>
                </c:pt>
                <c:pt idx="1200">
                  <c:v>1685.4799800000001</c:v>
                </c:pt>
                <c:pt idx="1201">
                  <c:v>1683.55151</c:v>
                </c:pt>
                <c:pt idx="1202">
                  <c:v>1681.6230499999999</c:v>
                </c:pt>
                <c:pt idx="1203">
                  <c:v>1679.6945800000001</c:v>
                </c:pt>
                <c:pt idx="1204">
                  <c:v>1677.76611</c:v>
                </c:pt>
                <c:pt idx="1205">
                  <c:v>1675.8376499999999</c:v>
                </c:pt>
                <c:pt idx="1206">
                  <c:v>1673.9091800000001</c:v>
                </c:pt>
                <c:pt idx="1207">
                  <c:v>1671.98071</c:v>
                </c:pt>
                <c:pt idx="1208">
                  <c:v>1670.05225</c:v>
                </c:pt>
                <c:pt idx="1209">
                  <c:v>1668.1237799999999</c:v>
                </c:pt>
                <c:pt idx="1210">
                  <c:v>1666.1953100000001</c:v>
                </c:pt>
                <c:pt idx="1211">
                  <c:v>1664.26685</c:v>
                </c:pt>
                <c:pt idx="1212">
                  <c:v>1662.3383799999999</c:v>
                </c:pt>
                <c:pt idx="1213">
                  <c:v>1660.4099100000001</c:v>
                </c:pt>
                <c:pt idx="1214">
                  <c:v>1658.48145</c:v>
                </c:pt>
                <c:pt idx="1215">
                  <c:v>1656.5529799999999</c:v>
                </c:pt>
                <c:pt idx="1216">
                  <c:v>1654.6245100000001</c:v>
                </c:pt>
                <c:pt idx="1217">
                  <c:v>1652.69604</c:v>
                </c:pt>
                <c:pt idx="1218">
                  <c:v>1650.76758</c:v>
                </c:pt>
                <c:pt idx="1219">
                  <c:v>1648.8391099999999</c:v>
                </c:pt>
                <c:pt idx="1220">
                  <c:v>1646.9106400000001</c:v>
                </c:pt>
                <c:pt idx="1221">
                  <c:v>1644.98218</c:v>
                </c:pt>
                <c:pt idx="1222">
                  <c:v>1643.0537099999999</c:v>
                </c:pt>
                <c:pt idx="1223">
                  <c:v>1641.1252400000001</c:v>
                </c:pt>
                <c:pt idx="1224">
                  <c:v>1639.19678</c:v>
                </c:pt>
                <c:pt idx="1225">
                  <c:v>1637.2683099999999</c:v>
                </c:pt>
                <c:pt idx="1226">
                  <c:v>1635.3398400000001</c:v>
                </c:pt>
                <c:pt idx="1227">
                  <c:v>1633.41138</c:v>
                </c:pt>
                <c:pt idx="1228">
                  <c:v>1631.4829099999999</c:v>
                </c:pt>
                <c:pt idx="1229">
                  <c:v>1629.5544400000001</c:v>
                </c:pt>
                <c:pt idx="1230">
                  <c:v>1627.62598</c:v>
                </c:pt>
                <c:pt idx="1231">
                  <c:v>1625.69751</c:v>
                </c:pt>
                <c:pt idx="1232">
                  <c:v>1623.7690399999999</c:v>
                </c:pt>
                <c:pt idx="1233">
                  <c:v>1621.84058</c:v>
                </c:pt>
                <c:pt idx="1234">
                  <c:v>1619.91211</c:v>
                </c:pt>
                <c:pt idx="1235">
                  <c:v>1617.9836399999999</c:v>
                </c:pt>
                <c:pt idx="1236">
                  <c:v>1616.0551800000001</c:v>
                </c:pt>
                <c:pt idx="1237">
                  <c:v>1614.12671</c:v>
                </c:pt>
                <c:pt idx="1238">
                  <c:v>1612.1982399999999</c:v>
                </c:pt>
                <c:pt idx="1239">
                  <c:v>1610.2697800000001</c:v>
                </c:pt>
                <c:pt idx="1240">
                  <c:v>1608.34131</c:v>
                </c:pt>
                <c:pt idx="1241">
                  <c:v>1606.41284</c:v>
                </c:pt>
                <c:pt idx="1242">
                  <c:v>1604.4843800000001</c:v>
                </c:pt>
                <c:pt idx="1243">
                  <c:v>1602.55591</c:v>
                </c:pt>
                <c:pt idx="1244">
                  <c:v>1600.62744</c:v>
                </c:pt>
                <c:pt idx="1245">
                  <c:v>1598.6989699999999</c:v>
                </c:pt>
                <c:pt idx="1246">
                  <c:v>1596.7705100000001</c:v>
                </c:pt>
                <c:pt idx="1247">
                  <c:v>1594.84204</c:v>
                </c:pt>
                <c:pt idx="1248">
                  <c:v>1592.9135699999999</c:v>
                </c:pt>
                <c:pt idx="1249">
                  <c:v>1590.9851100000001</c:v>
                </c:pt>
                <c:pt idx="1250">
                  <c:v>1589.05664</c:v>
                </c:pt>
                <c:pt idx="1251">
                  <c:v>1587.12817</c:v>
                </c:pt>
                <c:pt idx="1252">
                  <c:v>1585.1997100000001</c:v>
                </c:pt>
                <c:pt idx="1253">
                  <c:v>1583.27124</c:v>
                </c:pt>
                <c:pt idx="1254">
                  <c:v>1581.34277</c:v>
                </c:pt>
                <c:pt idx="1255">
                  <c:v>1579.4143099999999</c:v>
                </c:pt>
                <c:pt idx="1256">
                  <c:v>1577.4858400000001</c:v>
                </c:pt>
                <c:pt idx="1257">
                  <c:v>1575.55737</c:v>
                </c:pt>
                <c:pt idx="1258">
                  <c:v>1573.6289099999999</c:v>
                </c:pt>
                <c:pt idx="1259">
                  <c:v>1571.7004400000001</c:v>
                </c:pt>
                <c:pt idx="1260">
                  <c:v>1569.77197</c:v>
                </c:pt>
                <c:pt idx="1261">
                  <c:v>1567.8435099999999</c:v>
                </c:pt>
                <c:pt idx="1262">
                  <c:v>1565.9150400000001</c:v>
                </c:pt>
                <c:pt idx="1263">
                  <c:v>1563.98657</c:v>
                </c:pt>
                <c:pt idx="1264">
                  <c:v>1562.0581099999999</c:v>
                </c:pt>
                <c:pt idx="1265">
                  <c:v>1560.1296400000001</c:v>
                </c:pt>
                <c:pt idx="1266">
                  <c:v>1558.20117</c:v>
                </c:pt>
                <c:pt idx="1267">
                  <c:v>1556.27271</c:v>
                </c:pt>
                <c:pt idx="1268">
                  <c:v>1554.3442399999999</c:v>
                </c:pt>
                <c:pt idx="1269">
                  <c:v>1552.4157700000001</c:v>
                </c:pt>
                <c:pt idx="1270">
                  <c:v>1550.4873</c:v>
                </c:pt>
                <c:pt idx="1271">
                  <c:v>1548.5588399999999</c:v>
                </c:pt>
                <c:pt idx="1272">
                  <c:v>1546.6303700000001</c:v>
                </c:pt>
                <c:pt idx="1273">
                  <c:v>1544.7019</c:v>
                </c:pt>
                <c:pt idx="1274">
                  <c:v>1542.7734399999999</c:v>
                </c:pt>
                <c:pt idx="1275">
                  <c:v>1540.8449700000001</c:v>
                </c:pt>
                <c:pt idx="1276">
                  <c:v>1538.9165</c:v>
                </c:pt>
                <c:pt idx="1277">
                  <c:v>1536.98804</c:v>
                </c:pt>
                <c:pt idx="1278">
                  <c:v>1535.0595699999999</c:v>
                </c:pt>
                <c:pt idx="1279">
                  <c:v>1533.1311000000001</c:v>
                </c:pt>
                <c:pt idx="1280">
                  <c:v>1531.20264</c:v>
                </c:pt>
                <c:pt idx="1281">
                  <c:v>1529.2741699999999</c:v>
                </c:pt>
                <c:pt idx="1282">
                  <c:v>1527.3457000000001</c:v>
                </c:pt>
                <c:pt idx="1283">
                  <c:v>1525.41724</c:v>
                </c:pt>
                <c:pt idx="1284">
                  <c:v>1523.4887699999999</c:v>
                </c:pt>
                <c:pt idx="1285">
                  <c:v>1521.5603000000001</c:v>
                </c:pt>
                <c:pt idx="1286">
                  <c:v>1519.63184</c:v>
                </c:pt>
                <c:pt idx="1287">
                  <c:v>1517.7033699999999</c:v>
                </c:pt>
                <c:pt idx="1288">
                  <c:v>1515.7748999999999</c:v>
                </c:pt>
                <c:pt idx="1289">
                  <c:v>1513.84644</c:v>
                </c:pt>
                <c:pt idx="1290">
                  <c:v>1511.91797</c:v>
                </c:pt>
                <c:pt idx="1291">
                  <c:v>1509.9894999999999</c:v>
                </c:pt>
                <c:pt idx="1292">
                  <c:v>1508.06104</c:v>
                </c:pt>
                <c:pt idx="1293">
                  <c:v>1506.13257</c:v>
                </c:pt>
                <c:pt idx="1294">
                  <c:v>1504.2040999999999</c:v>
                </c:pt>
                <c:pt idx="1295">
                  <c:v>1502.2756300000001</c:v>
                </c:pt>
                <c:pt idx="1296">
                  <c:v>1500.34717</c:v>
                </c:pt>
                <c:pt idx="1297">
                  <c:v>1498.4186999999999</c:v>
                </c:pt>
                <c:pt idx="1298">
                  <c:v>1496.4902300000001</c:v>
                </c:pt>
                <c:pt idx="1299">
                  <c:v>1494.56177</c:v>
                </c:pt>
                <c:pt idx="1300">
                  <c:v>1492.6333</c:v>
                </c:pt>
                <c:pt idx="1301">
                  <c:v>1490.7048299999999</c:v>
                </c:pt>
                <c:pt idx="1302">
                  <c:v>1488.77637</c:v>
                </c:pt>
                <c:pt idx="1303">
                  <c:v>1486.8479</c:v>
                </c:pt>
                <c:pt idx="1304">
                  <c:v>1484.9194299999999</c:v>
                </c:pt>
                <c:pt idx="1305">
                  <c:v>1482.9909700000001</c:v>
                </c:pt>
                <c:pt idx="1306">
                  <c:v>1481.0625</c:v>
                </c:pt>
                <c:pt idx="1307">
                  <c:v>1479.1340299999999</c:v>
                </c:pt>
                <c:pt idx="1308">
                  <c:v>1477.2055700000001</c:v>
                </c:pt>
                <c:pt idx="1309">
                  <c:v>1475.2771</c:v>
                </c:pt>
                <c:pt idx="1310">
                  <c:v>1473.34863</c:v>
                </c:pt>
                <c:pt idx="1311">
                  <c:v>1471.4201700000001</c:v>
                </c:pt>
                <c:pt idx="1312">
                  <c:v>1469.4917</c:v>
                </c:pt>
                <c:pt idx="1313">
                  <c:v>1467.56323</c:v>
                </c:pt>
                <c:pt idx="1314">
                  <c:v>1465.6347699999999</c:v>
                </c:pt>
                <c:pt idx="1315">
                  <c:v>1463.7063000000001</c:v>
                </c:pt>
                <c:pt idx="1316">
                  <c:v>1461.77783</c:v>
                </c:pt>
                <c:pt idx="1317">
                  <c:v>1459.8493699999999</c:v>
                </c:pt>
                <c:pt idx="1318">
                  <c:v>1457.9209000000001</c:v>
                </c:pt>
                <c:pt idx="1319">
                  <c:v>1455.99243</c:v>
                </c:pt>
                <c:pt idx="1320">
                  <c:v>1454.06396</c:v>
                </c:pt>
                <c:pt idx="1321">
                  <c:v>1452.1355000000001</c:v>
                </c:pt>
                <c:pt idx="1322">
                  <c:v>1450.20703</c:v>
                </c:pt>
                <c:pt idx="1323">
                  <c:v>1448.27856</c:v>
                </c:pt>
                <c:pt idx="1324">
                  <c:v>1446.3501000000001</c:v>
                </c:pt>
                <c:pt idx="1325">
                  <c:v>1444.4216300000001</c:v>
                </c:pt>
                <c:pt idx="1326">
                  <c:v>1442.49316</c:v>
                </c:pt>
                <c:pt idx="1327">
                  <c:v>1440.5646999999999</c:v>
                </c:pt>
                <c:pt idx="1328">
                  <c:v>1438.6362300000001</c:v>
                </c:pt>
                <c:pt idx="1329">
                  <c:v>1436.70776</c:v>
                </c:pt>
                <c:pt idx="1330">
                  <c:v>1434.7792999999999</c:v>
                </c:pt>
                <c:pt idx="1331">
                  <c:v>1432.8508300000001</c:v>
                </c:pt>
                <c:pt idx="1332">
                  <c:v>1430.92236</c:v>
                </c:pt>
                <c:pt idx="1333">
                  <c:v>1428.9938999999999</c:v>
                </c:pt>
                <c:pt idx="1334">
                  <c:v>1427.0654300000001</c:v>
                </c:pt>
                <c:pt idx="1335">
                  <c:v>1425.13696</c:v>
                </c:pt>
                <c:pt idx="1336">
                  <c:v>1423.2085</c:v>
                </c:pt>
                <c:pt idx="1337">
                  <c:v>1421.2800299999999</c:v>
                </c:pt>
                <c:pt idx="1338">
                  <c:v>1419.3515600000001</c:v>
                </c:pt>
                <c:pt idx="1339">
                  <c:v>1417.4231</c:v>
                </c:pt>
                <c:pt idx="1340">
                  <c:v>1415.4946299999999</c:v>
                </c:pt>
                <c:pt idx="1341">
                  <c:v>1413.5661600000001</c:v>
                </c:pt>
                <c:pt idx="1342">
                  <c:v>1411.6377</c:v>
                </c:pt>
                <c:pt idx="1343">
                  <c:v>1409.7092299999999</c:v>
                </c:pt>
                <c:pt idx="1344">
                  <c:v>1407.7807600000001</c:v>
                </c:pt>
                <c:pt idx="1345">
                  <c:v>1405.85229</c:v>
                </c:pt>
                <c:pt idx="1346">
                  <c:v>1403.92383</c:v>
                </c:pt>
                <c:pt idx="1347">
                  <c:v>1401.9953599999999</c:v>
                </c:pt>
                <c:pt idx="1348">
                  <c:v>1400.0668900000001</c:v>
                </c:pt>
                <c:pt idx="1349">
                  <c:v>1398.13843</c:v>
                </c:pt>
                <c:pt idx="1350">
                  <c:v>1396.2099599999999</c:v>
                </c:pt>
                <c:pt idx="1351">
                  <c:v>1394.2814900000001</c:v>
                </c:pt>
                <c:pt idx="1352">
                  <c:v>1392.35303</c:v>
                </c:pt>
                <c:pt idx="1353">
                  <c:v>1390.4245599999999</c:v>
                </c:pt>
                <c:pt idx="1354">
                  <c:v>1388.4960900000001</c:v>
                </c:pt>
                <c:pt idx="1355">
                  <c:v>1386.56763</c:v>
                </c:pt>
                <c:pt idx="1356">
                  <c:v>1384.6391599999999</c:v>
                </c:pt>
                <c:pt idx="1357">
                  <c:v>1382.7106900000001</c:v>
                </c:pt>
                <c:pt idx="1358">
                  <c:v>1380.78223</c:v>
                </c:pt>
                <c:pt idx="1359">
                  <c:v>1378.85376</c:v>
                </c:pt>
                <c:pt idx="1360">
                  <c:v>1376.9252899999999</c:v>
                </c:pt>
                <c:pt idx="1361">
                  <c:v>1374.99683</c:v>
                </c:pt>
                <c:pt idx="1362">
                  <c:v>1373.06836</c:v>
                </c:pt>
                <c:pt idx="1363">
                  <c:v>1371.1398899999999</c:v>
                </c:pt>
                <c:pt idx="1364">
                  <c:v>1369.2114300000001</c:v>
                </c:pt>
                <c:pt idx="1365">
                  <c:v>1367.28296</c:v>
                </c:pt>
                <c:pt idx="1366">
                  <c:v>1365.3544899999999</c:v>
                </c:pt>
                <c:pt idx="1367">
                  <c:v>1363.4260300000001</c:v>
                </c:pt>
                <c:pt idx="1368">
                  <c:v>1361.49756</c:v>
                </c:pt>
                <c:pt idx="1369">
                  <c:v>1359.56909</c:v>
                </c:pt>
                <c:pt idx="1370">
                  <c:v>1357.6406300000001</c:v>
                </c:pt>
                <c:pt idx="1371">
                  <c:v>1355.71216</c:v>
                </c:pt>
                <c:pt idx="1372">
                  <c:v>1353.78369</c:v>
                </c:pt>
                <c:pt idx="1373">
                  <c:v>1351.8552199999999</c:v>
                </c:pt>
                <c:pt idx="1374">
                  <c:v>1349.9267600000001</c:v>
                </c:pt>
                <c:pt idx="1375">
                  <c:v>1347.99829</c:v>
                </c:pt>
                <c:pt idx="1376">
                  <c:v>1346.0698199999999</c:v>
                </c:pt>
                <c:pt idx="1377">
                  <c:v>1344.1413600000001</c:v>
                </c:pt>
                <c:pt idx="1378">
                  <c:v>1342.21289</c:v>
                </c:pt>
                <c:pt idx="1379">
                  <c:v>1340.28442</c:v>
                </c:pt>
                <c:pt idx="1380">
                  <c:v>1338.3559600000001</c:v>
                </c:pt>
                <c:pt idx="1381">
                  <c:v>1336.42749</c:v>
                </c:pt>
                <c:pt idx="1382">
                  <c:v>1334.49902</c:v>
                </c:pt>
                <c:pt idx="1383">
                  <c:v>1332.5705599999999</c:v>
                </c:pt>
                <c:pt idx="1384">
                  <c:v>1330.6420900000001</c:v>
                </c:pt>
                <c:pt idx="1385">
                  <c:v>1328.71362</c:v>
                </c:pt>
                <c:pt idx="1386">
                  <c:v>1326.7851599999999</c:v>
                </c:pt>
                <c:pt idx="1387">
                  <c:v>1324.8566900000001</c:v>
                </c:pt>
                <c:pt idx="1388">
                  <c:v>1322.92822</c:v>
                </c:pt>
                <c:pt idx="1389">
                  <c:v>1320.9997599999999</c:v>
                </c:pt>
                <c:pt idx="1390">
                  <c:v>1319.0712900000001</c:v>
                </c:pt>
                <c:pt idx="1391">
                  <c:v>1317.14282</c:v>
                </c:pt>
                <c:pt idx="1392">
                  <c:v>1315.2143599999999</c:v>
                </c:pt>
                <c:pt idx="1393">
                  <c:v>1313.2858900000001</c:v>
                </c:pt>
                <c:pt idx="1394">
                  <c:v>1311.35742</c:v>
                </c:pt>
                <c:pt idx="1395">
                  <c:v>1309.42896</c:v>
                </c:pt>
                <c:pt idx="1396">
                  <c:v>1307.5004899999999</c:v>
                </c:pt>
                <c:pt idx="1397">
                  <c:v>1305.5720200000001</c:v>
                </c:pt>
                <c:pt idx="1398">
                  <c:v>1303.64355</c:v>
                </c:pt>
                <c:pt idx="1399">
                  <c:v>1301.7150899999999</c:v>
                </c:pt>
                <c:pt idx="1400">
                  <c:v>1299.7866200000001</c:v>
                </c:pt>
                <c:pt idx="1401">
                  <c:v>1297.85815</c:v>
                </c:pt>
                <c:pt idx="1402">
                  <c:v>1295.9296899999999</c:v>
                </c:pt>
                <c:pt idx="1403">
                  <c:v>1294.0012200000001</c:v>
                </c:pt>
                <c:pt idx="1404">
                  <c:v>1292.07275</c:v>
                </c:pt>
                <c:pt idx="1405">
                  <c:v>1290.14429</c:v>
                </c:pt>
                <c:pt idx="1406">
                  <c:v>1288.2158199999999</c:v>
                </c:pt>
                <c:pt idx="1407">
                  <c:v>1286.2873500000001</c:v>
                </c:pt>
                <c:pt idx="1408">
                  <c:v>1284.35889</c:v>
                </c:pt>
                <c:pt idx="1409">
                  <c:v>1282.4304199999999</c:v>
                </c:pt>
                <c:pt idx="1410">
                  <c:v>1280.5019500000001</c:v>
                </c:pt>
                <c:pt idx="1411">
                  <c:v>1278.57349</c:v>
                </c:pt>
                <c:pt idx="1412">
                  <c:v>1276.6450199999999</c:v>
                </c:pt>
                <c:pt idx="1413">
                  <c:v>1274.7165500000001</c:v>
                </c:pt>
                <c:pt idx="1414">
                  <c:v>1272.78809</c:v>
                </c:pt>
                <c:pt idx="1415">
                  <c:v>1270.8596199999999</c:v>
                </c:pt>
                <c:pt idx="1416">
                  <c:v>1268.9311499999999</c:v>
                </c:pt>
                <c:pt idx="1417">
                  <c:v>1267.00269</c:v>
                </c:pt>
                <c:pt idx="1418">
                  <c:v>1265.07422</c:v>
                </c:pt>
                <c:pt idx="1419">
                  <c:v>1263.1457499999999</c:v>
                </c:pt>
                <c:pt idx="1420">
                  <c:v>1261.21729</c:v>
                </c:pt>
                <c:pt idx="1421">
                  <c:v>1259.28882</c:v>
                </c:pt>
                <c:pt idx="1422">
                  <c:v>1257.3603499999999</c:v>
                </c:pt>
                <c:pt idx="1423">
                  <c:v>1255.4318800000001</c:v>
                </c:pt>
                <c:pt idx="1424">
                  <c:v>1253.50342</c:v>
                </c:pt>
                <c:pt idx="1425">
                  <c:v>1251.5749499999999</c:v>
                </c:pt>
                <c:pt idx="1426">
                  <c:v>1249.6464800000001</c:v>
                </c:pt>
                <c:pt idx="1427">
                  <c:v>1247.71802</c:v>
                </c:pt>
                <c:pt idx="1428">
                  <c:v>1245.78955</c:v>
                </c:pt>
                <c:pt idx="1429">
                  <c:v>1243.8610799999999</c:v>
                </c:pt>
                <c:pt idx="1430">
                  <c:v>1241.93262</c:v>
                </c:pt>
                <c:pt idx="1431">
                  <c:v>1240.00415</c:v>
                </c:pt>
                <c:pt idx="1432">
                  <c:v>1238.0756799999999</c:v>
                </c:pt>
                <c:pt idx="1433">
                  <c:v>1236.1472200000001</c:v>
                </c:pt>
                <c:pt idx="1434">
                  <c:v>1234.21875</c:v>
                </c:pt>
                <c:pt idx="1435">
                  <c:v>1232.2902799999999</c:v>
                </c:pt>
                <c:pt idx="1436">
                  <c:v>1230.3618200000001</c:v>
                </c:pt>
                <c:pt idx="1437">
                  <c:v>1228.43335</c:v>
                </c:pt>
                <c:pt idx="1438">
                  <c:v>1226.50488</c:v>
                </c:pt>
                <c:pt idx="1439">
                  <c:v>1224.5764200000001</c:v>
                </c:pt>
                <c:pt idx="1440">
                  <c:v>1222.64795</c:v>
                </c:pt>
                <c:pt idx="1441">
                  <c:v>1220.71948</c:v>
                </c:pt>
                <c:pt idx="1442">
                  <c:v>1218.7910199999999</c:v>
                </c:pt>
                <c:pt idx="1443">
                  <c:v>1216.8625500000001</c:v>
                </c:pt>
                <c:pt idx="1444">
                  <c:v>1214.93408</c:v>
                </c:pt>
                <c:pt idx="1445">
                  <c:v>1213.0056199999999</c:v>
                </c:pt>
                <c:pt idx="1446">
                  <c:v>1211.0771500000001</c:v>
                </c:pt>
                <c:pt idx="1447">
                  <c:v>1209.14868</c:v>
                </c:pt>
                <c:pt idx="1448">
                  <c:v>1207.22021</c:v>
                </c:pt>
                <c:pt idx="1449">
                  <c:v>1205.2917500000001</c:v>
                </c:pt>
                <c:pt idx="1450">
                  <c:v>1203.36328</c:v>
                </c:pt>
                <c:pt idx="1451">
                  <c:v>1201.43481</c:v>
                </c:pt>
                <c:pt idx="1452">
                  <c:v>1199.5063500000001</c:v>
                </c:pt>
                <c:pt idx="1453">
                  <c:v>1197.5778800000001</c:v>
                </c:pt>
                <c:pt idx="1454">
                  <c:v>1195.64941</c:v>
                </c:pt>
                <c:pt idx="1455">
                  <c:v>1193.7209499999999</c:v>
                </c:pt>
                <c:pt idx="1456">
                  <c:v>1191.7924800000001</c:v>
                </c:pt>
                <c:pt idx="1457">
                  <c:v>1189.86401</c:v>
                </c:pt>
                <c:pt idx="1458">
                  <c:v>1187.9355499999999</c:v>
                </c:pt>
                <c:pt idx="1459">
                  <c:v>1186.0070800000001</c:v>
                </c:pt>
                <c:pt idx="1460">
                  <c:v>1184.07861</c:v>
                </c:pt>
                <c:pt idx="1461">
                  <c:v>1182.1501499999999</c:v>
                </c:pt>
                <c:pt idx="1462">
                  <c:v>1180.2216800000001</c:v>
                </c:pt>
                <c:pt idx="1463">
                  <c:v>1178.29321</c:v>
                </c:pt>
                <c:pt idx="1464">
                  <c:v>1176.36475</c:v>
                </c:pt>
                <c:pt idx="1465">
                  <c:v>1174.4362799999999</c:v>
                </c:pt>
                <c:pt idx="1466">
                  <c:v>1172.5078100000001</c:v>
                </c:pt>
                <c:pt idx="1467">
                  <c:v>1170.57935</c:v>
                </c:pt>
                <c:pt idx="1468">
                  <c:v>1168.6508799999999</c:v>
                </c:pt>
                <c:pt idx="1469">
                  <c:v>1166.7224100000001</c:v>
                </c:pt>
                <c:pt idx="1470">
                  <c:v>1164.79395</c:v>
                </c:pt>
                <c:pt idx="1471">
                  <c:v>1162.8654799999999</c:v>
                </c:pt>
                <c:pt idx="1472">
                  <c:v>1160.9370100000001</c:v>
                </c:pt>
                <c:pt idx="1473">
                  <c:v>1159.00854</c:v>
                </c:pt>
                <c:pt idx="1474">
                  <c:v>1157.08008</c:v>
                </c:pt>
                <c:pt idx="1475">
                  <c:v>1155.1516099999999</c:v>
                </c:pt>
                <c:pt idx="1476">
                  <c:v>1153.2231400000001</c:v>
                </c:pt>
                <c:pt idx="1477">
                  <c:v>1151.29468</c:v>
                </c:pt>
                <c:pt idx="1478">
                  <c:v>1149.3662099999999</c:v>
                </c:pt>
                <c:pt idx="1479">
                  <c:v>1147.4377400000001</c:v>
                </c:pt>
                <c:pt idx="1480">
                  <c:v>1145.50928</c:v>
                </c:pt>
                <c:pt idx="1481">
                  <c:v>1143.5808099999999</c:v>
                </c:pt>
                <c:pt idx="1482">
                  <c:v>1141.6523400000001</c:v>
                </c:pt>
                <c:pt idx="1483">
                  <c:v>1139.72388</c:v>
                </c:pt>
                <c:pt idx="1484">
                  <c:v>1137.7954099999999</c:v>
                </c:pt>
                <c:pt idx="1485">
                  <c:v>1135.8669400000001</c:v>
                </c:pt>
                <c:pt idx="1486">
                  <c:v>1133.93848</c:v>
                </c:pt>
                <c:pt idx="1487">
                  <c:v>1132.01001</c:v>
                </c:pt>
                <c:pt idx="1488">
                  <c:v>1130.0815399999999</c:v>
                </c:pt>
                <c:pt idx="1489">
                  <c:v>1128.15308</c:v>
                </c:pt>
                <c:pt idx="1490">
                  <c:v>1126.22461</c:v>
                </c:pt>
                <c:pt idx="1491">
                  <c:v>1124.2961399999999</c:v>
                </c:pt>
                <c:pt idx="1492">
                  <c:v>1122.3676800000001</c:v>
                </c:pt>
                <c:pt idx="1493">
                  <c:v>1120.43921</c:v>
                </c:pt>
                <c:pt idx="1494">
                  <c:v>1118.5107399999999</c:v>
                </c:pt>
                <c:pt idx="1495">
                  <c:v>1116.5822800000001</c:v>
                </c:pt>
                <c:pt idx="1496">
                  <c:v>1114.65381</c:v>
                </c:pt>
                <c:pt idx="1497">
                  <c:v>1112.72534</c:v>
                </c:pt>
                <c:pt idx="1498">
                  <c:v>1110.7968800000001</c:v>
                </c:pt>
                <c:pt idx="1499">
                  <c:v>1108.86841</c:v>
                </c:pt>
                <c:pt idx="1500">
                  <c:v>1106.93994</c:v>
                </c:pt>
                <c:pt idx="1501">
                  <c:v>1105.0114699999999</c:v>
                </c:pt>
                <c:pt idx="1502">
                  <c:v>1103.0830100000001</c:v>
                </c:pt>
                <c:pt idx="1503">
                  <c:v>1101.15454</c:v>
                </c:pt>
                <c:pt idx="1504">
                  <c:v>1099.2260699999999</c:v>
                </c:pt>
                <c:pt idx="1505">
                  <c:v>1097.2976100000001</c:v>
                </c:pt>
                <c:pt idx="1506">
                  <c:v>1095.36914</c:v>
                </c:pt>
                <c:pt idx="1507">
                  <c:v>1093.44067</c:v>
                </c:pt>
                <c:pt idx="1508">
                  <c:v>1091.5122100000001</c:v>
                </c:pt>
                <c:pt idx="1509">
                  <c:v>1089.58374</c:v>
                </c:pt>
                <c:pt idx="1510">
                  <c:v>1087.65527</c:v>
                </c:pt>
                <c:pt idx="1511">
                  <c:v>1085.7268099999999</c:v>
                </c:pt>
                <c:pt idx="1512">
                  <c:v>1083.7983400000001</c:v>
                </c:pt>
                <c:pt idx="1513">
                  <c:v>1081.86987</c:v>
                </c:pt>
                <c:pt idx="1514">
                  <c:v>1079.9414099999999</c:v>
                </c:pt>
                <c:pt idx="1515">
                  <c:v>1078.0129400000001</c:v>
                </c:pt>
                <c:pt idx="1516">
                  <c:v>1076.08447</c:v>
                </c:pt>
                <c:pt idx="1517">
                  <c:v>1074.1560099999999</c:v>
                </c:pt>
                <c:pt idx="1518">
                  <c:v>1072.2275400000001</c:v>
                </c:pt>
                <c:pt idx="1519">
                  <c:v>1070.29907</c:v>
                </c:pt>
                <c:pt idx="1520">
                  <c:v>1068.3706099999999</c:v>
                </c:pt>
                <c:pt idx="1521">
                  <c:v>1066.4421400000001</c:v>
                </c:pt>
                <c:pt idx="1522">
                  <c:v>1064.51367</c:v>
                </c:pt>
                <c:pt idx="1523">
                  <c:v>1062.58521</c:v>
                </c:pt>
                <c:pt idx="1524">
                  <c:v>1060.6567399999999</c:v>
                </c:pt>
                <c:pt idx="1525">
                  <c:v>1058.7282700000001</c:v>
                </c:pt>
                <c:pt idx="1526">
                  <c:v>1056.7998</c:v>
                </c:pt>
                <c:pt idx="1527">
                  <c:v>1054.8713399999999</c:v>
                </c:pt>
                <c:pt idx="1528">
                  <c:v>1052.9428700000001</c:v>
                </c:pt>
                <c:pt idx="1529">
                  <c:v>1051.0144</c:v>
                </c:pt>
                <c:pt idx="1530">
                  <c:v>1049.0859399999999</c:v>
                </c:pt>
                <c:pt idx="1531">
                  <c:v>1047.1574700000001</c:v>
                </c:pt>
                <c:pt idx="1532">
                  <c:v>1045.229</c:v>
                </c:pt>
                <c:pt idx="1533">
                  <c:v>1043.30054</c:v>
                </c:pt>
                <c:pt idx="1534">
                  <c:v>1041.3720699999999</c:v>
                </c:pt>
                <c:pt idx="1535">
                  <c:v>1039.4436000000001</c:v>
                </c:pt>
                <c:pt idx="1536">
                  <c:v>1037.51514</c:v>
                </c:pt>
                <c:pt idx="1537">
                  <c:v>1035.5866699999999</c:v>
                </c:pt>
                <c:pt idx="1538">
                  <c:v>1033.6582000000001</c:v>
                </c:pt>
                <c:pt idx="1539">
                  <c:v>1031.72974</c:v>
                </c:pt>
                <c:pt idx="1540">
                  <c:v>1029.8012699999999</c:v>
                </c:pt>
                <c:pt idx="1541">
                  <c:v>1027.8728000000001</c:v>
                </c:pt>
                <c:pt idx="1542">
                  <c:v>1025.94434</c:v>
                </c:pt>
                <c:pt idx="1543">
                  <c:v>1024.0158699999999</c:v>
                </c:pt>
                <c:pt idx="1544">
                  <c:v>1022.0874</c:v>
                </c:pt>
                <c:pt idx="1545">
                  <c:v>1020.15894</c:v>
                </c:pt>
                <c:pt idx="1546">
                  <c:v>1018.23047</c:v>
                </c:pt>
                <c:pt idx="1547">
                  <c:v>1016.302</c:v>
                </c:pt>
                <c:pt idx="1548">
                  <c:v>1014.37354</c:v>
                </c:pt>
                <c:pt idx="1549">
                  <c:v>1012.44507</c:v>
                </c:pt>
                <c:pt idx="1550">
                  <c:v>1010.5166</c:v>
                </c:pt>
                <c:pt idx="1551">
                  <c:v>1008.58813</c:v>
                </c:pt>
                <c:pt idx="1552">
                  <c:v>1006.65967</c:v>
                </c:pt>
                <c:pt idx="1553">
                  <c:v>1004.7311999999999</c:v>
                </c:pt>
                <c:pt idx="1554">
                  <c:v>1002.80273</c:v>
                </c:pt>
                <c:pt idx="1555">
                  <c:v>1000.87427</c:v>
                </c:pt>
                <c:pt idx="1556">
                  <c:v>998.94579999999996</c:v>
                </c:pt>
                <c:pt idx="1557">
                  <c:v>997.01733000000002</c:v>
                </c:pt>
                <c:pt idx="1558">
                  <c:v>995.08887000000004</c:v>
                </c:pt>
                <c:pt idx="1559">
                  <c:v>993.16039999999998</c:v>
                </c:pt>
                <c:pt idx="1560">
                  <c:v>991.23193000000003</c:v>
                </c:pt>
                <c:pt idx="1561">
                  <c:v>989.30346999999995</c:v>
                </c:pt>
                <c:pt idx="1562">
                  <c:v>987.375</c:v>
                </c:pt>
                <c:pt idx="1563">
                  <c:v>985.44653000000005</c:v>
                </c:pt>
                <c:pt idx="1564">
                  <c:v>983.51806999999997</c:v>
                </c:pt>
                <c:pt idx="1565">
                  <c:v>981.58960000000002</c:v>
                </c:pt>
                <c:pt idx="1566">
                  <c:v>979.66112999999996</c:v>
                </c:pt>
                <c:pt idx="1567">
                  <c:v>977.73266999999998</c:v>
                </c:pt>
                <c:pt idx="1568">
                  <c:v>975.80420000000004</c:v>
                </c:pt>
                <c:pt idx="1569">
                  <c:v>973.87572999999998</c:v>
                </c:pt>
                <c:pt idx="1570">
                  <c:v>971.94727</c:v>
                </c:pt>
                <c:pt idx="1571">
                  <c:v>970.01880000000006</c:v>
                </c:pt>
                <c:pt idx="1572">
                  <c:v>968.09032999999999</c:v>
                </c:pt>
                <c:pt idx="1573">
                  <c:v>966.16187000000002</c:v>
                </c:pt>
                <c:pt idx="1574">
                  <c:v>964.23339999999996</c:v>
                </c:pt>
                <c:pt idx="1575">
                  <c:v>962.30493000000001</c:v>
                </c:pt>
                <c:pt idx="1576">
                  <c:v>960.37645999999995</c:v>
                </c:pt>
                <c:pt idx="1577">
                  <c:v>958.44799999999998</c:v>
                </c:pt>
                <c:pt idx="1578">
                  <c:v>956.51953000000003</c:v>
                </c:pt>
                <c:pt idx="1579">
                  <c:v>954.59105999999997</c:v>
                </c:pt>
                <c:pt idx="1580">
                  <c:v>952.6626</c:v>
                </c:pt>
                <c:pt idx="1581">
                  <c:v>950.73413000000005</c:v>
                </c:pt>
                <c:pt idx="1582">
                  <c:v>948.80565999999999</c:v>
                </c:pt>
                <c:pt idx="1583">
                  <c:v>946.87720000000002</c:v>
                </c:pt>
                <c:pt idx="1584">
                  <c:v>944.94872999999995</c:v>
                </c:pt>
                <c:pt idx="1585">
                  <c:v>943.02026000000001</c:v>
                </c:pt>
                <c:pt idx="1586">
                  <c:v>941.09180000000003</c:v>
                </c:pt>
                <c:pt idx="1587">
                  <c:v>939.16332999999997</c:v>
                </c:pt>
                <c:pt idx="1588">
                  <c:v>937.23486000000003</c:v>
                </c:pt>
                <c:pt idx="1589">
                  <c:v>935.30640000000005</c:v>
                </c:pt>
                <c:pt idx="1590">
                  <c:v>933.37792999999999</c:v>
                </c:pt>
                <c:pt idx="1591">
                  <c:v>931.44946000000004</c:v>
                </c:pt>
                <c:pt idx="1592">
                  <c:v>929.52099999999996</c:v>
                </c:pt>
                <c:pt idx="1593">
                  <c:v>927.59253000000001</c:v>
                </c:pt>
                <c:pt idx="1594">
                  <c:v>925.66405999999995</c:v>
                </c:pt>
                <c:pt idx="1595">
                  <c:v>923.73559999999998</c:v>
                </c:pt>
                <c:pt idx="1596">
                  <c:v>921.80713000000003</c:v>
                </c:pt>
                <c:pt idx="1597">
                  <c:v>919.87865999999997</c:v>
                </c:pt>
                <c:pt idx="1598">
                  <c:v>917.9502</c:v>
                </c:pt>
                <c:pt idx="1599">
                  <c:v>916.02173000000005</c:v>
                </c:pt>
                <c:pt idx="1600">
                  <c:v>914.09325999999999</c:v>
                </c:pt>
                <c:pt idx="1601">
                  <c:v>912.16479000000004</c:v>
                </c:pt>
                <c:pt idx="1602">
                  <c:v>910.23632999999995</c:v>
                </c:pt>
                <c:pt idx="1603">
                  <c:v>908.30786000000001</c:v>
                </c:pt>
                <c:pt idx="1604">
                  <c:v>906.37938999999994</c:v>
                </c:pt>
                <c:pt idx="1605">
                  <c:v>904.45092999999997</c:v>
                </c:pt>
                <c:pt idx="1606">
                  <c:v>902.52246000000002</c:v>
                </c:pt>
                <c:pt idx="1607">
                  <c:v>900.59398999999996</c:v>
                </c:pt>
                <c:pt idx="1608">
                  <c:v>898.66552999999999</c:v>
                </c:pt>
                <c:pt idx="1609">
                  <c:v>896.73706000000004</c:v>
                </c:pt>
                <c:pt idx="1610">
                  <c:v>894.80858999999998</c:v>
                </c:pt>
                <c:pt idx="1611">
                  <c:v>892.88013000000001</c:v>
                </c:pt>
                <c:pt idx="1612">
                  <c:v>890.95165999999995</c:v>
                </c:pt>
                <c:pt idx="1613">
                  <c:v>889.02319</c:v>
                </c:pt>
                <c:pt idx="1614">
                  <c:v>887.09473000000003</c:v>
                </c:pt>
                <c:pt idx="1615">
                  <c:v>885.16625999999997</c:v>
                </c:pt>
                <c:pt idx="1616">
                  <c:v>883.23779000000002</c:v>
                </c:pt>
                <c:pt idx="1617">
                  <c:v>881.30933000000005</c:v>
                </c:pt>
                <c:pt idx="1618">
                  <c:v>879.38085999999998</c:v>
                </c:pt>
                <c:pt idx="1619">
                  <c:v>877.45239000000004</c:v>
                </c:pt>
                <c:pt idx="1620">
                  <c:v>875.52392999999995</c:v>
                </c:pt>
                <c:pt idx="1621">
                  <c:v>873.59546</c:v>
                </c:pt>
                <c:pt idx="1622">
                  <c:v>871.66699000000006</c:v>
                </c:pt>
                <c:pt idx="1623">
                  <c:v>869.73852999999997</c:v>
                </c:pt>
                <c:pt idx="1624">
                  <c:v>867.81006000000002</c:v>
                </c:pt>
                <c:pt idx="1625">
                  <c:v>865.88158999999996</c:v>
                </c:pt>
                <c:pt idx="1626">
                  <c:v>863.95312999999999</c:v>
                </c:pt>
                <c:pt idx="1627">
                  <c:v>862.02466000000004</c:v>
                </c:pt>
                <c:pt idx="1628">
                  <c:v>860.09618999999998</c:v>
                </c:pt>
                <c:pt idx="1629">
                  <c:v>858.16772000000003</c:v>
                </c:pt>
                <c:pt idx="1630">
                  <c:v>856.23925999999994</c:v>
                </c:pt>
                <c:pt idx="1631">
                  <c:v>854.31079</c:v>
                </c:pt>
                <c:pt idx="1632">
                  <c:v>852.38232000000005</c:v>
                </c:pt>
                <c:pt idx="1633">
                  <c:v>850.45385999999996</c:v>
                </c:pt>
                <c:pt idx="1634">
                  <c:v>848.52539000000002</c:v>
                </c:pt>
                <c:pt idx="1635">
                  <c:v>846.59691999999995</c:v>
                </c:pt>
                <c:pt idx="1636">
                  <c:v>844.66845999999998</c:v>
                </c:pt>
                <c:pt idx="1637">
                  <c:v>842.73999000000003</c:v>
                </c:pt>
                <c:pt idx="1638">
                  <c:v>840.81151999999997</c:v>
                </c:pt>
                <c:pt idx="1639">
                  <c:v>838.88306</c:v>
                </c:pt>
                <c:pt idx="1640">
                  <c:v>836.95459000000005</c:v>
                </c:pt>
                <c:pt idx="1641">
                  <c:v>835.02611999999999</c:v>
                </c:pt>
                <c:pt idx="1642">
                  <c:v>833.09766000000002</c:v>
                </c:pt>
                <c:pt idx="1643">
                  <c:v>831.16918999999996</c:v>
                </c:pt>
                <c:pt idx="1644">
                  <c:v>829.24072000000001</c:v>
                </c:pt>
                <c:pt idx="1645">
                  <c:v>827.31226000000004</c:v>
                </c:pt>
                <c:pt idx="1646">
                  <c:v>825.38378999999998</c:v>
                </c:pt>
                <c:pt idx="1647">
                  <c:v>823.45532000000003</c:v>
                </c:pt>
                <c:pt idx="1648">
                  <c:v>821.52686000000006</c:v>
                </c:pt>
                <c:pt idx="1649">
                  <c:v>819.59838999999999</c:v>
                </c:pt>
                <c:pt idx="1650">
                  <c:v>817.66992000000005</c:v>
                </c:pt>
                <c:pt idx="1651">
                  <c:v>815.74145999999996</c:v>
                </c:pt>
                <c:pt idx="1652">
                  <c:v>813.81299000000001</c:v>
                </c:pt>
                <c:pt idx="1653">
                  <c:v>811.88451999999995</c:v>
                </c:pt>
                <c:pt idx="1654">
                  <c:v>809.95605</c:v>
                </c:pt>
                <c:pt idx="1655">
                  <c:v>808.02759000000003</c:v>
                </c:pt>
                <c:pt idx="1656">
                  <c:v>806.09911999999997</c:v>
                </c:pt>
                <c:pt idx="1657">
                  <c:v>804.17065000000002</c:v>
                </c:pt>
                <c:pt idx="1658">
                  <c:v>802.24219000000005</c:v>
                </c:pt>
                <c:pt idx="1659">
                  <c:v>800.31371999999999</c:v>
                </c:pt>
              </c:numCache>
            </c:numRef>
          </c:xVal>
          <c:yVal>
            <c:numRef>
              <c:f>der2nd_lipo!$F$2:$F$1661</c:f>
              <c:numCache>
                <c:formatCode>General</c:formatCode>
                <c:ptCount val="1660"/>
                <c:pt idx="0">
                  <c:v>1.0000000000000001E-5</c:v>
                </c:pt>
                <c:pt idx="1">
                  <c:v>1.0000000000000001E-5</c:v>
                </c:pt>
                <c:pt idx="2">
                  <c:v>1.0000000000000001E-5</c:v>
                </c:pt>
                <c:pt idx="3">
                  <c:v>1.0000000000000001E-5</c:v>
                </c:pt>
                <c:pt idx="4">
                  <c:v>1.0000000000000001E-5</c:v>
                </c:pt>
                <c:pt idx="5">
                  <c:v>1.0000000000000001E-5</c:v>
                </c:pt>
                <c:pt idx="6">
                  <c:v>1.0000000000000001E-5</c:v>
                </c:pt>
                <c:pt idx="7">
                  <c:v>1.0000000000000001E-5</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-1.0000000000000001E-5</c:v>
                </c:pt>
                <c:pt idx="39">
                  <c:v>-1.0000000000000001E-5</c:v>
                </c:pt>
                <c:pt idx="40">
                  <c:v>-1.0000000000000001E-5</c:v>
                </c:pt>
                <c:pt idx="41">
                  <c:v>-1.0000000000000001E-5</c:v>
                </c:pt>
                <c:pt idx="42">
                  <c:v>-1.0000000000000001E-5</c:v>
                </c:pt>
                <c:pt idx="43">
                  <c:v>0</c:v>
                </c:pt>
                <c:pt idx="44">
                  <c:v>0</c:v>
                </c:pt>
                <c:pt idx="45">
                  <c:v>1.0000000000000001E-5</c:v>
                </c:pt>
                <c:pt idx="46">
                  <c:v>1.0000000000000001E-5</c:v>
                </c:pt>
                <c:pt idx="47">
                  <c:v>1.0000000000000001E-5</c:v>
                </c:pt>
                <c:pt idx="48">
                  <c:v>0</c:v>
                </c:pt>
                <c:pt idx="49">
                  <c:v>0</c:v>
                </c:pt>
                <c:pt idx="50">
                  <c:v>-1.0000000000000001E-5</c:v>
                </c:pt>
                <c:pt idx="51">
                  <c:v>-1.0000000000000001E-5</c:v>
                </c:pt>
                <c:pt idx="52">
                  <c:v>-2.0000000000000002E-5</c:v>
                </c:pt>
                <c:pt idx="53">
                  <c:v>-1.0000000000000001E-5</c:v>
                </c:pt>
                <c:pt idx="54">
                  <c:v>-1.0000000000000001E-5</c:v>
                </c:pt>
                <c:pt idx="55">
                  <c:v>0</c:v>
                </c:pt>
                <c:pt idx="56">
                  <c:v>0</c:v>
                </c:pt>
                <c:pt idx="57">
                  <c:v>0</c:v>
                </c:pt>
                <c:pt idx="58">
                  <c:v>0</c:v>
                </c:pt>
                <c:pt idx="59">
                  <c:v>0</c:v>
                </c:pt>
                <c:pt idx="60">
                  <c:v>0</c:v>
                </c:pt>
                <c:pt idx="61">
                  <c:v>-1.0000000000000001E-5</c:v>
                </c:pt>
                <c:pt idx="62">
                  <c:v>0</c:v>
                </c:pt>
                <c:pt idx="63">
                  <c:v>0</c:v>
                </c:pt>
                <c:pt idx="64">
                  <c:v>0</c:v>
                </c:pt>
                <c:pt idx="65">
                  <c:v>-1.0000000000000001E-5</c:v>
                </c:pt>
                <c:pt idx="66">
                  <c:v>-1.0000000000000001E-5</c:v>
                </c:pt>
                <c:pt idx="67">
                  <c:v>-1.0000000000000001E-5</c:v>
                </c:pt>
                <c:pt idx="68">
                  <c:v>-1.0000000000000001E-5</c:v>
                </c:pt>
                <c:pt idx="69">
                  <c:v>-1.0000000000000001E-5</c:v>
                </c:pt>
                <c:pt idx="70">
                  <c:v>0</c:v>
                </c:pt>
                <c:pt idx="71">
                  <c:v>0</c:v>
                </c:pt>
                <c:pt idx="72">
                  <c:v>1.0000000000000001E-5</c:v>
                </c:pt>
                <c:pt idx="73">
                  <c:v>1.0000000000000001E-5</c:v>
                </c:pt>
                <c:pt idx="74">
                  <c:v>2.0000000000000002E-5</c:v>
                </c:pt>
                <c:pt idx="75">
                  <c:v>1.0000000000000001E-5</c:v>
                </c:pt>
                <c:pt idx="76">
                  <c:v>1.0000000000000001E-5</c:v>
                </c:pt>
                <c:pt idx="77">
                  <c:v>0</c:v>
                </c:pt>
                <c:pt idx="78">
                  <c:v>-1.0000000000000001E-5</c:v>
                </c:pt>
                <c:pt idx="79">
                  <c:v>0</c:v>
                </c:pt>
                <c:pt idx="80">
                  <c:v>0</c:v>
                </c:pt>
                <c:pt idx="81">
                  <c:v>0</c:v>
                </c:pt>
                <c:pt idx="82">
                  <c:v>1.0000000000000001E-5</c:v>
                </c:pt>
                <c:pt idx="83">
                  <c:v>1.0000000000000001E-5</c:v>
                </c:pt>
                <c:pt idx="84">
                  <c:v>1.0000000000000001E-5</c:v>
                </c:pt>
                <c:pt idx="85">
                  <c:v>0</c:v>
                </c:pt>
                <c:pt idx="86">
                  <c:v>0</c:v>
                </c:pt>
                <c:pt idx="87">
                  <c:v>0</c:v>
                </c:pt>
                <c:pt idx="88">
                  <c:v>0</c:v>
                </c:pt>
                <c:pt idx="89">
                  <c:v>0</c:v>
                </c:pt>
                <c:pt idx="90">
                  <c:v>1.0000000000000001E-5</c:v>
                </c:pt>
                <c:pt idx="91">
                  <c:v>1.0000000000000001E-5</c:v>
                </c:pt>
                <c:pt idx="92">
                  <c:v>1.0000000000000001E-5</c:v>
                </c:pt>
                <c:pt idx="93">
                  <c:v>0</c:v>
                </c:pt>
                <c:pt idx="94">
                  <c:v>0</c:v>
                </c:pt>
                <c:pt idx="95">
                  <c:v>0</c:v>
                </c:pt>
                <c:pt idx="96">
                  <c:v>0</c:v>
                </c:pt>
                <c:pt idx="97">
                  <c:v>0</c:v>
                </c:pt>
                <c:pt idx="98">
                  <c:v>0</c:v>
                </c:pt>
                <c:pt idx="99">
                  <c:v>1.0000000000000001E-5</c:v>
                </c:pt>
                <c:pt idx="100">
                  <c:v>1.0000000000000001E-5</c:v>
                </c:pt>
                <c:pt idx="101">
                  <c:v>1.0000000000000001E-5</c:v>
                </c:pt>
                <c:pt idx="102">
                  <c:v>1.0000000000000001E-5</c:v>
                </c:pt>
                <c:pt idx="103">
                  <c:v>0</c:v>
                </c:pt>
                <c:pt idx="104">
                  <c:v>0</c:v>
                </c:pt>
                <c:pt idx="105">
                  <c:v>-1.0000000000000001E-5</c:v>
                </c:pt>
                <c:pt idx="106">
                  <c:v>-1.0000000000000001E-5</c:v>
                </c:pt>
                <c:pt idx="107">
                  <c:v>0</c:v>
                </c:pt>
                <c:pt idx="108">
                  <c:v>0</c:v>
                </c:pt>
                <c:pt idx="109">
                  <c:v>0</c:v>
                </c:pt>
                <c:pt idx="110">
                  <c:v>1.0000000000000001E-5</c:v>
                </c:pt>
                <c:pt idx="111">
                  <c:v>1.0000000000000001E-5</c:v>
                </c:pt>
                <c:pt idx="112">
                  <c:v>1.0000000000000001E-5</c:v>
                </c:pt>
                <c:pt idx="113">
                  <c:v>1.0000000000000001E-5</c:v>
                </c:pt>
                <c:pt idx="114">
                  <c:v>0</c:v>
                </c:pt>
                <c:pt idx="115">
                  <c:v>0</c:v>
                </c:pt>
                <c:pt idx="116">
                  <c:v>0</c:v>
                </c:pt>
                <c:pt idx="117">
                  <c:v>0</c:v>
                </c:pt>
                <c:pt idx="118">
                  <c:v>0</c:v>
                </c:pt>
                <c:pt idx="119">
                  <c:v>0</c:v>
                </c:pt>
                <c:pt idx="120">
                  <c:v>0</c:v>
                </c:pt>
                <c:pt idx="121">
                  <c:v>0</c:v>
                </c:pt>
                <c:pt idx="122">
                  <c:v>1.0000000000000001E-5</c:v>
                </c:pt>
                <c:pt idx="123">
                  <c:v>1.0000000000000001E-5</c:v>
                </c:pt>
                <c:pt idx="124">
                  <c:v>2.0000000000000002E-5</c:v>
                </c:pt>
                <c:pt idx="125">
                  <c:v>2.0000000000000002E-5</c:v>
                </c:pt>
                <c:pt idx="126">
                  <c:v>2.0000000000000002E-5</c:v>
                </c:pt>
                <c:pt idx="127">
                  <c:v>1.0000000000000001E-5</c:v>
                </c:pt>
                <c:pt idx="128">
                  <c:v>0</c:v>
                </c:pt>
                <c:pt idx="129">
                  <c:v>-1.0000000000000001E-5</c:v>
                </c:pt>
                <c:pt idx="130">
                  <c:v>-3.0000000000000001E-5</c:v>
                </c:pt>
                <c:pt idx="131">
                  <c:v>-3.0000000000000001E-5</c:v>
                </c:pt>
                <c:pt idx="132">
                  <c:v>-4.0000000000000003E-5</c:v>
                </c:pt>
                <c:pt idx="133">
                  <c:v>-3.0000000000000001E-5</c:v>
                </c:pt>
                <c:pt idx="134">
                  <c:v>-2.0000000000000002E-5</c:v>
                </c:pt>
                <c:pt idx="135">
                  <c:v>-1.0000000000000001E-5</c:v>
                </c:pt>
                <c:pt idx="136">
                  <c:v>-1.0000000000000001E-5</c:v>
                </c:pt>
                <c:pt idx="137">
                  <c:v>-1.0000000000000001E-5</c:v>
                </c:pt>
                <c:pt idx="138">
                  <c:v>-1.0000000000000001E-5</c:v>
                </c:pt>
                <c:pt idx="139">
                  <c:v>-1.0000000000000001E-5</c:v>
                </c:pt>
                <c:pt idx="140">
                  <c:v>-1.0000000000000001E-5</c:v>
                </c:pt>
                <c:pt idx="141">
                  <c:v>-1.0000000000000001E-5</c:v>
                </c:pt>
                <c:pt idx="142">
                  <c:v>-1.0000000000000001E-5</c:v>
                </c:pt>
                <c:pt idx="143">
                  <c:v>0</c:v>
                </c:pt>
                <c:pt idx="144">
                  <c:v>0</c:v>
                </c:pt>
                <c:pt idx="145">
                  <c:v>1.0000000000000001E-5</c:v>
                </c:pt>
                <c:pt idx="146">
                  <c:v>2.0000000000000002E-5</c:v>
                </c:pt>
                <c:pt idx="147">
                  <c:v>2.0000000000000002E-5</c:v>
                </c:pt>
                <c:pt idx="148">
                  <c:v>1.0000000000000001E-5</c:v>
                </c:pt>
                <c:pt idx="149">
                  <c:v>0</c:v>
                </c:pt>
                <c:pt idx="150">
                  <c:v>-1.0000000000000001E-5</c:v>
                </c:pt>
                <c:pt idx="151">
                  <c:v>-1.0000000000000001E-5</c:v>
                </c:pt>
                <c:pt idx="152">
                  <c:v>-2.0000000000000002E-5</c:v>
                </c:pt>
                <c:pt idx="153">
                  <c:v>-1.0000000000000001E-5</c:v>
                </c:pt>
                <c:pt idx="154">
                  <c:v>-1.0000000000000001E-5</c:v>
                </c:pt>
                <c:pt idx="155">
                  <c:v>0</c:v>
                </c:pt>
                <c:pt idx="156">
                  <c:v>0</c:v>
                </c:pt>
                <c:pt idx="157">
                  <c:v>1.0000000000000001E-5</c:v>
                </c:pt>
                <c:pt idx="158">
                  <c:v>1.0000000000000001E-5</c:v>
                </c:pt>
                <c:pt idx="159">
                  <c:v>1.0000000000000001E-5</c:v>
                </c:pt>
                <c:pt idx="160">
                  <c:v>1.0000000000000001E-5</c:v>
                </c:pt>
                <c:pt idx="161">
                  <c:v>0</c:v>
                </c:pt>
                <c:pt idx="162">
                  <c:v>0</c:v>
                </c:pt>
                <c:pt idx="163">
                  <c:v>0</c:v>
                </c:pt>
                <c:pt idx="164">
                  <c:v>1.0000000000000001E-5</c:v>
                </c:pt>
                <c:pt idx="165">
                  <c:v>1.0000000000000001E-5</c:v>
                </c:pt>
                <c:pt idx="166">
                  <c:v>2.0000000000000002E-5</c:v>
                </c:pt>
                <c:pt idx="167">
                  <c:v>2.0000000000000002E-5</c:v>
                </c:pt>
                <c:pt idx="168">
                  <c:v>2.0000000000000002E-5</c:v>
                </c:pt>
                <c:pt idx="169">
                  <c:v>1.0000000000000001E-5</c:v>
                </c:pt>
                <c:pt idx="170">
                  <c:v>1.0000000000000001E-5</c:v>
                </c:pt>
                <c:pt idx="171">
                  <c:v>0</c:v>
                </c:pt>
                <c:pt idx="172">
                  <c:v>-1.0000000000000001E-5</c:v>
                </c:pt>
                <c:pt idx="173">
                  <c:v>-1.0000000000000001E-5</c:v>
                </c:pt>
                <c:pt idx="174">
                  <c:v>-1.0000000000000001E-5</c:v>
                </c:pt>
                <c:pt idx="175">
                  <c:v>0</c:v>
                </c:pt>
                <c:pt idx="176">
                  <c:v>1.0000000000000001E-5</c:v>
                </c:pt>
                <c:pt idx="177">
                  <c:v>2.0000000000000002E-5</c:v>
                </c:pt>
                <c:pt idx="178">
                  <c:v>3.0000000000000001E-5</c:v>
                </c:pt>
                <c:pt idx="179">
                  <c:v>3.0000000000000001E-5</c:v>
                </c:pt>
                <c:pt idx="180">
                  <c:v>3.0000000000000001E-5</c:v>
                </c:pt>
                <c:pt idx="181">
                  <c:v>2.0000000000000002E-5</c:v>
                </c:pt>
                <c:pt idx="182">
                  <c:v>1.0000000000000001E-5</c:v>
                </c:pt>
                <c:pt idx="183">
                  <c:v>0</c:v>
                </c:pt>
                <c:pt idx="184">
                  <c:v>-1.0000000000000001E-5</c:v>
                </c:pt>
                <c:pt idx="185">
                  <c:v>-1.0000000000000001E-5</c:v>
                </c:pt>
                <c:pt idx="186">
                  <c:v>-1.0000000000000001E-5</c:v>
                </c:pt>
                <c:pt idx="187">
                  <c:v>0</c:v>
                </c:pt>
                <c:pt idx="188">
                  <c:v>0</c:v>
                </c:pt>
                <c:pt idx="189">
                  <c:v>1.0000000000000001E-5</c:v>
                </c:pt>
                <c:pt idx="190">
                  <c:v>2.0000000000000002E-5</c:v>
                </c:pt>
                <c:pt idx="191">
                  <c:v>2.0000000000000002E-5</c:v>
                </c:pt>
                <c:pt idx="192">
                  <c:v>2.0000000000000002E-5</c:v>
                </c:pt>
                <c:pt idx="193">
                  <c:v>1.0000000000000001E-5</c:v>
                </c:pt>
                <c:pt idx="194">
                  <c:v>1.0000000000000001E-5</c:v>
                </c:pt>
                <c:pt idx="195">
                  <c:v>0</c:v>
                </c:pt>
                <c:pt idx="196">
                  <c:v>0</c:v>
                </c:pt>
                <c:pt idx="197">
                  <c:v>0</c:v>
                </c:pt>
                <c:pt idx="198">
                  <c:v>-1.0000000000000001E-5</c:v>
                </c:pt>
                <c:pt idx="199">
                  <c:v>-1.0000000000000001E-5</c:v>
                </c:pt>
                <c:pt idx="200">
                  <c:v>0</c:v>
                </c:pt>
                <c:pt idx="201">
                  <c:v>0</c:v>
                </c:pt>
                <c:pt idx="202">
                  <c:v>0</c:v>
                </c:pt>
                <c:pt idx="203">
                  <c:v>-1.0000000000000001E-5</c:v>
                </c:pt>
                <c:pt idx="204">
                  <c:v>-1.0000000000000001E-5</c:v>
                </c:pt>
                <c:pt idx="205">
                  <c:v>-1.0000000000000001E-5</c:v>
                </c:pt>
                <c:pt idx="206">
                  <c:v>0</c:v>
                </c:pt>
                <c:pt idx="207">
                  <c:v>0</c:v>
                </c:pt>
                <c:pt idx="208">
                  <c:v>0</c:v>
                </c:pt>
                <c:pt idx="209">
                  <c:v>0</c:v>
                </c:pt>
                <c:pt idx="210">
                  <c:v>0</c:v>
                </c:pt>
                <c:pt idx="211">
                  <c:v>0</c:v>
                </c:pt>
                <c:pt idx="212">
                  <c:v>0</c:v>
                </c:pt>
                <c:pt idx="213">
                  <c:v>0</c:v>
                </c:pt>
                <c:pt idx="214">
                  <c:v>-1.0000000000000001E-5</c:v>
                </c:pt>
                <c:pt idx="215">
                  <c:v>-1.0000000000000001E-5</c:v>
                </c:pt>
                <c:pt idx="216">
                  <c:v>-1.0000000000000001E-5</c:v>
                </c:pt>
                <c:pt idx="217">
                  <c:v>-1.0000000000000001E-5</c:v>
                </c:pt>
                <c:pt idx="218">
                  <c:v>0</c:v>
                </c:pt>
                <c:pt idx="219">
                  <c:v>0</c:v>
                </c:pt>
                <c:pt idx="220">
                  <c:v>0</c:v>
                </c:pt>
                <c:pt idx="221">
                  <c:v>0</c:v>
                </c:pt>
                <c:pt idx="222">
                  <c:v>0</c:v>
                </c:pt>
                <c:pt idx="223">
                  <c:v>0</c:v>
                </c:pt>
                <c:pt idx="224">
                  <c:v>0</c:v>
                </c:pt>
                <c:pt idx="225">
                  <c:v>-1.0000000000000001E-5</c:v>
                </c:pt>
                <c:pt idx="226">
                  <c:v>-1.0000000000000001E-5</c:v>
                </c:pt>
                <c:pt idx="227">
                  <c:v>-1.0000000000000001E-5</c:v>
                </c:pt>
                <c:pt idx="228">
                  <c:v>-1.0000000000000001E-5</c:v>
                </c:pt>
                <c:pt idx="229">
                  <c:v>0</c:v>
                </c:pt>
                <c:pt idx="230">
                  <c:v>0</c:v>
                </c:pt>
                <c:pt idx="231">
                  <c:v>0</c:v>
                </c:pt>
                <c:pt idx="232">
                  <c:v>0</c:v>
                </c:pt>
                <c:pt idx="233">
                  <c:v>0</c:v>
                </c:pt>
                <c:pt idx="234">
                  <c:v>0</c:v>
                </c:pt>
                <c:pt idx="235">
                  <c:v>0</c:v>
                </c:pt>
                <c:pt idx="236">
                  <c:v>-1.0000000000000001E-5</c:v>
                </c:pt>
                <c:pt idx="237">
                  <c:v>-1.0000000000000001E-5</c:v>
                </c:pt>
                <c:pt idx="238">
                  <c:v>-1.0000000000000001E-5</c:v>
                </c:pt>
                <c:pt idx="239">
                  <c:v>-1.0000000000000001E-5</c:v>
                </c:pt>
                <c:pt idx="240">
                  <c:v>-1.0000000000000001E-5</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1.0000000000000001E-5</c:v>
                </c:pt>
                <c:pt idx="263">
                  <c:v>1.0000000000000001E-5</c:v>
                </c:pt>
                <c:pt idx="264">
                  <c:v>2.0000000000000002E-5</c:v>
                </c:pt>
                <c:pt idx="265">
                  <c:v>2.0000000000000002E-5</c:v>
                </c:pt>
                <c:pt idx="266">
                  <c:v>2.0000000000000002E-5</c:v>
                </c:pt>
                <c:pt idx="267">
                  <c:v>2.0000000000000002E-5</c:v>
                </c:pt>
                <c:pt idx="268">
                  <c:v>2.0000000000000002E-5</c:v>
                </c:pt>
                <c:pt idx="269">
                  <c:v>1.0000000000000001E-5</c:v>
                </c:pt>
                <c:pt idx="270">
                  <c:v>1.0000000000000001E-5</c:v>
                </c:pt>
                <c:pt idx="271">
                  <c:v>0</c:v>
                </c:pt>
                <c:pt idx="272">
                  <c:v>-1.0000000000000001E-5</c:v>
                </c:pt>
                <c:pt idx="273">
                  <c:v>-1.0000000000000001E-5</c:v>
                </c:pt>
                <c:pt idx="274">
                  <c:v>-1.0000000000000001E-5</c:v>
                </c:pt>
                <c:pt idx="275">
                  <c:v>-1.0000000000000001E-5</c:v>
                </c:pt>
                <c:pt idx="276">
                  <c:v>-1.0000000000000001E-5</c:v>
                </c:pt>
                <c:pt idx="277">
                  <c:v>-1.0000000000000001E-5</c:v>
                </c:pt>
                <c:pt idx="278">
                  <c:v>0</c:v>
                </c:pt>
                <c:pt idx="279">
                  <c:v>0</c:v>
                </c:pt>
                <c:pt idx="280">
                  <c:v>1.0000000000000001E-5</c:v>
                </c:pt>
                <c:pt idx="281">
                  <c:v>1.0000000000000001E-5</c:v>
                </c:pt>
                <c:pt idx="282">
                  <c:v>1.0000000000000001E-5</c:v>
                </c:pt>
                <c:pt idx="283">
                  <c:v>1.0000000000000001E-5</c:v>
                </c:pt>
                <c:pt idx="284">
                  <c:v>1.0000000000000001E-5</c:v>
                </c:pt>
                <c:pt idx="285">
                  <c:v>1.0000000000000001E-5</c:v>
                </c:pt>
                <c:pt idx="286">
                  <c:v>1.0000000000000001E-5</c:v>
                </c:pt>
                <c:pt idx="287">
                  <c:v>1.0000000000000001E-5</c:v>
                </c:pt>
                <c:pt idx="288">
                  <c:v>1.0000000000000001E-5</c:v>
                </c:pt>
                <c:pt idx="289">
                  <c:v>0</c:v>
                </c:pt>
                <c:pt idx="290">
                  <c:v>0</c:v>
                </c:pt>
                <c:pt idx="291">
                  <c:v>-1.0000000000000001E-5</c:v>
                </c:pt>
                <c:pt idx="292">
                  <c:v>-1.0000000000000001E-5</c:v>
                </c:pt>
                <c:pt idx="293">
                  <c:v>-1.0000000000000001E-5</c:v>
                </c:pt>
                <c:pt idx="294">
                  <c:v>-1.0000000000000001E-5</c:v>
                </c:pt>
                <c:pt idx="295">
                  <c:v>-1.0000000000000001E-5</c:v>
                </c:pt>
                <c:pt idx="296">
                  <c:v>-1.0000000000000001E-5</c:v>
                </c:pt>
                <c:pt idx="297">
                  <c:v>-1.0000000000000001E-5</c:v>
                </c:pt>
                <c:pt idx="298">
                  <c:v>-1.0000000000000001E-5</c:v>
                </c:pt>
                <c:pt idx="299">
                  <c:v>-1.0000000000000001E-5</c:v>
                </c:pt>
                <c:pt idx="300">
                  <c:v>-1.0000000000000001E-5</c:v>
                </c:pt>
                <c:pt idx="301">
                  <c:v>-2.0000000000000002E-5</c:v>
                </c:pt>
                <c:pt idx="302">
                  <c:v>-2.0000000000000002E-5</c:v>
                </c:pt>
                <c:pt idx="303">
                  <c:v>-2.0000000000000002E-5</c:v>
                </c:pt>
                <c:pt idx="304">
                  <c:v>-2.0000000000000002E-5</c:v>
                </c:pt>
                <c:pt idx="305">
                  <c:v>-2.0000000000000002E-5</c:v>
                </c:pt>
                <c:pt idx="306">
                  <c:v>-2.0000000000000002E-5</c:v>
                </c:pt>
                <c:pt idx="307">
                  <c:v>-2.0000000000000002E-5</c:v>
                </c:pt>
                <c:pt idx="308">
                  <c:v>-2.0000000000000002E-5</c:v>
                </c:pt>
                <c:pt idx="309">
                  <c:v>-2.0000000000000002E-5</c:v>
                </c:pt>
                <c:pt idx="310">
                  <c:v>-2.0000000000000002E-5</c:v>
                </c:pt>
                <c:pt idx="311">
                  <c:v>-2.0000000000000002E-5</c:v>
                </c:pt>
                <c:pt idx="312">
                  <c:v>-2.0000000000000002E-5</c:v>
                </c:pt>
                <c:pt idx="313">
                  <c:v>-2.0000000000000002E-5</c:v>
                </c:pt>
                <c:pt idx="314">
                  <c:v>-2.0000000000000002E-5</c:v>
                </c:pt>
                <c:pt idx="315">
                  <c:v>-2.0000000000000002E-5</c:v>
                </c:pt>
                <c:pt idx="316">
                  <c:v>-1.0000000000000001E-5</c:v>
                </c:pt>
                <c:pt idx="317">
                  <c:v>-1.0000000000000001E-5</c:v>
                </c:pt>
                <c:pt idx="318">
                  <c:v>0</c:v>
                </c:pt>
                <c:pt idx="319">
                  <c:v>1.0000000000000001E-5</c:v>
                </c:pt>
                <c:pt idx="320">
                  <c:v>1.0000000000000001E-5</c:v>
                </c:pt>
                <c:pt idx="321">
                  <c:v>1.0000000000000001E-5</c:v>
                </c:pt>
                <c:pt idx="322">
                  <c:v>1.0000000000000001E-5</c:v>
                </c:pt>
                <c:pt idx="323">
                  <c:v>0</c:v>
                </c:pt>
                <c:pt idx="324">
                  <c:v>0</c:v>
                </c:pt>
                <c:pt idx="325">
                  <c:v>-1.0000000000000001E-5</c:v>
                </c:pt>
                <c:pt idx="326">
                  <c:v>-2.0000000000000002E-5</c:v>
                </c:pt>
                <c:pt idx="327">
                  <c:v>-2.0000000000000002E-5</c:v>
                </c:pt>
                <c:pt idx="328">
                  <c:v>-2.0000000000000002E-5</c:v>
                </c:pt>
                <c:pt idx="329">
                  <c:v>-2.0000000000000002E-5</c:v>
                </c:pt>
                <c:pt idx="330">
                  <c:v>-1.0000000000000001E-5</c:v>
                </c:pt>
                <c:pt idx="331">
                  <c:v>0</c:v>
                </c:pt>
                <c:pt idx="332">
                  <c:v>0</c:v>
                </c:pt>
                <c:pt idx="333">
                  <c:v>0</c:v>
                </c:pt>
                <c:pt idx="334">
                  <c:v>0</c:v>
                </c:pt>
                <c:pt idx="335">
                  <c:v>0</c:v>
                </c:pt>
                <c:pt idx="336">
                  <c:v>0</c:v>
                </c:pt>
                <c:pt idx="337">
                  <c:v>-1.0000000000000001E-5</c:v>
                </c:pt>
                <c:pt idx="338">
                  <c:v>-1.0000000000000001E-5</c:v>
                </c:pt>
                <c:pt idx="339">
                  <c:v>-1.0000000000000001E-5</c:v>
                </c:pt>
                <c:pt idx="340">
                  <c:v>0</c:v>
                </c:pt>
                <c:pt idx="341">
                  <c:v>0</c:v>
                </c:pt>
                <c:pt idx="342">
                  <c:v>1.0000000000000001E-5</c:v>
                </c:pt>
                <c:pt idx="343">
                  <c:v>1.0000000000000001E-5</c:v>
                </c:pt>
                <c:pt idx="344">
                  <c:v>1.0000000000000001E-5</c:v>
                </c:pt>
                <c:pt idx="345">
                  <c:v>2.0000000000000002E-5</c:v>
                </c:pt>
                <c:pt idx="346">
                  <c:v>2.0000000000000002E-5</c:v>
                </c:pt>
                <c:pt idx="347">
                  <c:v>2.0000000000000002E-5</c:v>
                </c:pt>
                <c:pt idx="348">
                  <c:v>2.0000000000000002E-5</c:v>
                </c:pt>
                <c:pt idx="349">
                  <c:v>2.0000000000000002E-5</c:v>
                </c:pt>
                <c:pt idx="350">
                  <c:v>3.0000000000000001E-5</c:v>
                </c:pt>
                <c:pt idx="351">
                  <c:v>3.0000000000000001E-5</c:v>
                </c:pt>
                <c:pt idx="352">
                  <c:v>3.0000000000000001E-5</c:v>
                </c:pt>
                <c:pt idx="353">
                  <c:v>3.0000000000000001E-5</c:v>
                </c:pt>
                <c:pt idx="354">
                  <c:v>3.0000000000000001E-5</c:v>
                </c:pt>
                <c:pt idx="355">
                  <c:v>2.0000000000000002E-5</c:v>
                </c:pt>
                <c:pt idx="356">
                  <c:v>2.0000000000000002E-5</c:v>
                </c:pt>
                <c:pt idx="357">
                  <c:v>0</c:v>
                </c:pt>
                <c:pt idx="358">
                  <c:v>-1.0000000000000001E-5</c:v>
                </c:pt>
                <c:pt idx="359">
                  <c:v>-2.0000000000000002E-5</c:v>
                </c:pt>
                <c:pt idx="360">
                  <c:v>-3.0000000000000001E-5</c:v>
                </c:pt>
                <c:pt idx="361">
                  <c:v>-4.0000000000000003E-5</c:v>
                </c:pt>
                <c:pt idx="362">
                  <c:v>-4.0000000000000003E-5</c:v>
                </c:pt>
                <c:pt idx="363">
                  <c:v>-4.0000000000000003E-5</c:v>
                </c:pt>
                <c:pt idx="364">
                  <c:v>-4.0000000000000003E-5</c:v>
                </c:pt>
                <c:pt idx="365">
                  <c:v>-4.0000000000000003E-5</c:v>
                </c:pt>
                <c:pt idx="366">
                  <c:v>-3.0000000000000001E-5</c:v>
                </c:pt>
                <c:pt idx="367">
                  <c:v>-2.0000000000000002E-5</c:v>
                </c:pt>
                <c:pt idx="368">
                  <c:v>-1.0000000000000001E-5</c:v>
                </c:pt>
                <c:pt idx="369">
                  <c:v>0</c:v>
                </c:pt>
                <c:pt idx="370">
                  <c:v>1.0000000000000001E-5</c:v>
                </c:pt>
                <c:pt idx="371">
                  <c:v>1.0000000000000001E-5</c:v>
                </c:pt>
                <c:pt idx="372">
                  <c:v>1.0000000000000001E-5</c:v>
                </c:pt>
                <c:pt idx="373">
                  <c:v>1.0000000000000001E-5</c:v>
                </c:pt>
                <c:pt idx="374">
                  <c:v>0</c:v>
                </c:pt>
                <c:pt idx="375">
                  <c:v>0</c:v>
                </c:pt>
                <c:pt idx="376">
                  <c:v>-1.0000000000000001E-5</c:v>
                </c:pt>
                <c:pt idx="377">
                  <c:v>-1.0000000000000001E-5</c:v>
                </c:pt>
                <c:pt idx="378">
                  <c:v>-1.0000000000000001E-5</c:v>
                </c:pt>
                <c:pt idx="379">
                  <c:v>-1.0000000000000001E-5</c:v>
                </c:pt>
                <c:pt idx="380">
                  <c:v>0</c:v>
                </c:pt>
                <c:pt idx="381">
                  <c:v>1.0000000000000001E-5</c:v>
                </c:pt>
                <c:pt idx="382">
                  <c:v>1.0000000000000001E-5</c:v>
                </c:pt>
                <c:pt idx="383">
                  <c:v>2.0000000000000002E-5</c:v>
                </c:pt>
                <c:pt idx="384">
                  <c:v>2.0000000000000002E-5</c:v>
                </c:pt>
                <c:pt idx="385">
                  <c:v>1.0000000000000001E-5</c:v>
                </c:pt>
                <c:pt idx="386">
                  <c:v>1.0000000000000001E-5</c:v>
                </c:pt>
                <c:pt idx="387">
                  <c:v>1.0000000000000001E-5</c:v>
                </c:pt>
                <c:pt idx="388">
                  <c:v>1.0000000000000001E-5</c:v>
                </c:pt>
                <c:pt idx="389">
                  <c:v>1.0000000000000001E-5</c:v>
                </c:pt>
                <c:pt idx="390">
                  <c:v>1.0000000000000001E-5</c:v>
                </c:pt>
                <c:pt idx="391">
                  <c:v>1.0000000000000001E-5</c:v>
                </c:pt>
                <c:pt idx="392">
                  <c:v>0</c:v>
                </c:pt>
                <c:pt idx="393">
                  <c:v>0</c:v>
                </c:pt>
                <c:pt idx="394">
                  <c:v>0</c:v>
                </c:pt>
                <c:pt idx="395">
                  <c:v>-1.0000000000000001E-5</c:v>
                </c:pt>
                <c:pt idx="396">
                  <c:v>-1.0000000000000001E-5</c:v>
                </c:pt>
                <c:pt idx="397">
                  <c:v>-1.0000000000000001E-5</c:v>
                </c:pt>
                <c:pt idx="398">
                  <c:v>-1.0000000000000001E-5</c:v>
                </c:pt>
                <c:pt idx="399">
                  <c:v>-1.0000000000000001E-5</c:v>
                </c:pt>
                <c:pt idx="400">
                  <c:v>-1.0000000000000001E-5</c:v>
                </c:pt>
                <c:pt idx="401">
                  <c:v>0</c:v>
                </c:pt>
                <c:pt idx="402">
                  <c:v>0</c:v>
                </c:pt>
                <c:pt idx="403">
                  <c:v>0</c:v>
                </c:pt>
                <c:pt idx="404">
                  <c:v>0</c:v>
                </c:pt>
                <c:pt idx="405">
                  <c:v>0</c:v>
                </c:pt>
                <c:pt idx="406">
                  <c:v>0</c:v>
                </c:pt>
                <c:pt idx="407">
                  <c:v>0</c:v>
                </c:pt>
                <c:pt idx="408">
                  <c:v>-1.0000000000000001E-5</c:v>
                </c:pt>
                <c:pt idx="409">
                  <c:v>-1.0000000000000001E-5</c:v>
                </c:pt>
                <c:pt idx="410">
                  <c:v>-1.0000000000000001E-5</c:v>
                </c:pt>
                <c:pt idx="411">
                  <c:v>-1.0000000000000001E-5</c:v>
                </c:pt>
                <c:pt idx="412">
                  <c:v>-1.0000000000000001E-5</c:v>
                </c:pt>
                <c:pt idx="413">
                  <c:v>-1.0000000000000001E-5</c:v>
                </c:pt>
                <c:pt idx="414">
                  <c:v>-1.0000000000000001E-5</c:v>
                </c:pt>
                <c:pt idx="415">
                  <c:v>-1.0000000000000001E-5</c:v>
                </c:pt>
                <c:pt idx="416">
                  <c:v>-1.0000000000000001E-5</c:v>
                </c:pt>
                <c:pt idx="417">
                  <c:v>-1.0000000000000001E-5</c:v>
                </c:pt>
                <c:pt idx="418">
                  <c:v>-1.0000000000000001E-5</c:v>
                </c:pt>
                <c:pt idx="419">
                  <c:v>-1.0000000000000001E-5</c:v>
                </c:pt>
                <c:pt idx="420">
                  <c:v>-1.0000000000000001E-5</c:v>
                </c:pt>
                <c:pt idx="421">
                  <c:v>-1.0000000000000001E-5</c:v>
                </c:pt>
                <c:pt idx="422">
                  <c:v>-1.0000000000000001E-5</c:v>
                </c:pt>
                <c:pt idx="423">
                  <c:v>0</c:v>
                </c:pt>
                <c:pt idx="424">
                  <c:v>0</c:v>
                </c:pt>
                <c:pt idx="425">
                  <c:v>0</c:v>
                </c:pt>
                <c:pt idx="426">
                  <c:v>0</c:v>
                </c:pt>
                <c:pt idx="427">
                  <c:v>0</c:v>
                </c:pt>
                <c:pt idx="428">
                  <c:v>0</c:v>
                </c:pt>
                <c:pt idx="429">
                  <c:v>1.0000000000000001E-5</c:v>
                </c:pt>
                <c:pt idx="430">
                  <c:v>1.0000000000000001E-5</c:v>
                </c:pt>
                <c:pt idx="431">
                  <c:v>1.0000000000000001E-5</c:v>
                </c:pt>
                <c:pt idx="432">
                  <c:v>1.0000000000000001E-5</c:v>
                </c:pt>
                <c:pt idx="433">
                  <c:v>1.0000000000000001E-5</c:v>
                </c:pt>
                <c:pt idx="434">
                  <c:v>1.0000000000000001E-5</c:v>
                </c:pt>
                <c:pt idx="435">
                  <c:v>1.0000000000000001E-5</c:v>
                </c:pt>
                <c:pt idx="436">
                  <c:v>1.0000000000000001E-5</c:v>
                </c:pt>
                <c:pt idx="437">
                  <c:v>0</c:v>
                </c:pt>
                <c:pt idx="438">
                  <c:v>0</c:v>
                </c:pt>
                <c:pt idx="439">
                  <c:v>0</c:v>
                </c:pt>
                <c:pt idx="440">
                  <c:v>0</c:v>
                </c:pt>
                <c:pt idx="441">
                  <c:v>0</c:v>
                </c:pt>
                <c:pt idx="442">
                  <c:v>0</c:v>
                </c:pt>
                <c:pt idx="443">
                  <c:v>1.0000000000000001E-5</c:v>
                </c:pt>
                <c:pt idx="444">
                  <c:v>1.0000000000000001E-5</c:v>
                </c:pt>
                <c:pt idx="445">
                  <c:v>1.0000000000000001E-5</c:v>
                </c:pt>
                <c:pt idx="446">
                  <c:v>1.0000000000000001E-5</c:v>
                </c:pt>
                <c:pt idx="447">
                  <c:v>1.0000000000000001E-5</c:v>
                </c:pt>
                <c:pt idx="448">
                  <c:v>2.0000000000000002E-5</c:v>
                </c:pt>
                <c:pt idx="449">
                  <c:v>2.0000000000000002E-5</c:v>
                </c:pt>
                <c:pt idx="450">
                  <c:v>2.0000000000000002E-5</c:v>
                </c:pt>
                <c:pt idx="451">
                  <c:v>2.0000000000000002E-5</c:v>
                </c:pt>
                <c:pt idx="452">
                  <c:v>2.0000000000000002E-5</c:v>
                </c:pt>
                <c:pt idx="453">
                  <c:v>1.0000000000000001E-5</c:v>
                </c:pt>
                <c:pt idx="454">
                  <c:v>1.0000000000000001E-5</c:v>
                </c:pt>
                <c:pt idx="455">
                  <c:v>0</c:v>
                </c:pt>
                <c:pt idx="456">
                  <c:v>-1.0000000000000001E-5</c:v>
                </c:pt>
                <c:pt idx="457">
                  <c:v>-1.0000000000000001E-5</c:v>
                </c:pt>
                <c:pt idx="458">
                  <c:v>-1.0000000000000001E-5</c:v>
                </c:pt>
                <c:pt idx="459">
                  <c:v>0</c:v>
                </c:pt>
                <c:pt idx="460">
                  <c:v>0</c:v>
                </c:pt>
                <c:pt idx="461">
                  <c:v>1.0000000000000001E-5</c:v>
                </c:pt>
                <c:pt idx="462">
                  <c:v>1.0000000000000001E-5</c:v>
                </c:pt>
                <c:pt idx="463">
                  <c:v>1.0000000000000001E-5</c:v>
                </c:pt>
                <c:pt idx="464">
                  <c:v>2.0000000000000002E-5</c:v>
                </c:pt>
                <c:pt idx="465">
                  <c:v>2.0000000000000002E-5</c:v>
                </c:pt>
                <c:pt idx="466">
                  <c:v>2.0000000000000002E-5</c:v>
                </c:pt>
                <c:pt idx="467">
                  <c:v>2.0000000000000002E-5</c:v>
                </c:pt>
                <c:pt idx="468">
                  <c:v>2.0000000000000002E-5</c:v>
                </c:pt>
                <c:pt idx="469">
                  <c:v>2.0000000000000002E-5</c:v>
                </c:pt>
                <c:pt idx="470">
                  <c:v>1.0000000000000001E-5</c:v>
                </c:pt>
                <c:pt idx="471">
                  <c:v>1.0000000000000001E-5</c:v>
                </c:pt>
                <c:pt idx="472">
                  <c:v>0</c:v>
                </c:pt>
                <c:pt idx="473">
                  <c:v>-1.0000000000000001E-5</c:v>
                </c:pt>
                <c:pt idx="474">
                  <c:v>-1.0000000000000001E-5</c:v>
                </c:pt>
                <c:pt idx="475">
                  <c:v>-1.0000000000000001E-5</c:v>
                </c:pt>
                <c:pt idx="476">
                  <c:v>-1.0000000000000001E-5</c:v>
                </c:pt>
                <c:pt idx="477">
                  <c:v>-1.0000000000000001E-5</c:v>
                </c:pt>
                <c:pt idx="478">
                  <c:v>-1.0000000000000001E-5</c:v>
                </c:pt>
                <c:pt idx="479">
                  <c:v>0</c:v>
                </c:pt>
                <c:pt idx="480">
                  <c:v>1.0000000000000001E-5</c:v>
                </c:pt>
                <c:pt idx="481">
                  <c:v>1.0000000000000001E-5</c:v>
                </c:pt>
                <c:pt idx="482">
                  <c:v>1.0000000000000001E-5</c:v>
                </c:pt>
                <c:pt idx="483">
                  <c:v>1.0000000000000001E-5</c:v>
                </c:pt>
                <c:pt idx="484">
                  <c:v>1.0000000000000001E-5</c:v>
                </c:pt>
                <c:pt idx="485">
                  <c:v>1.0000000000000001E-5</c:v>
                </c:pt>
                <c:pt idx="486">
                  <c:v>1.0000000000000001E-5</c:v>
                </c:pt>
                <c:pt idx="487">
                  <c:v>0</c:v>
                </c:pt>
                <c:pt idx="488">
                  <c:v>0</c:v>
                </c:pt>
                <c:pt idx="489">
                  <c:v>0</c:v>
                </c:pt>
                <c:pt idx="490">
                  <c:v>0</c:v>
                </c:pt>
                <c:pt idx="491">
                  <c:v>0</c:v>
                </c:pt>
                <c:pt idx="492">
                  <c:v>0</c:v>
                </c:pt>
                <c:pt idx="493">
                  <c:v>0</c:v>
                </c:pt>
                <c:pt idx="494">
                  <c:v>-1.0000000000000001E-5</c:v>
                </c:pt>
                <c:pt idx="495">
                  <c:v>-1.0000000000000001E-5</c:v>
                </c:pt>
                <c:pt idx="496">
                  <c:v>-1.0000000000000001E-5</c:v>
                </c:pt>
                <c:pt idx="497">
                  <c:v>-1.0000000000000001E-5</c:v>
                </c:pt>
                <c:pt idx="498">
                  <c:v>0</c:v>
                </c:pt>
                <c:pt idx="499">
                  <c:v>1.0000000000000001E-5</c:v>
                </c:pt>
                <c:pt idx="500">
                  <c:v>2.0000000000000002E-5</c:v>
                </c:pt>
                <c:pt idx="501">
                  <c:v>4.0000000000000003E-5</c:v>
                </c:pt>
                <c:pt idx="502">
                  <c:v>6.9999999999999994E-5</c:v>
                </c:pt>
                <c:pt idx="503">
                  <c:v>1E-4</c:v>
                </c:pt>
                <c:pt idx="504">
                  <c:v>1.2E-4</c:v>
                </c:pt>
                <c:pt idx="505">
                  <c:v>1.2999999999999999E-4</c:v>
                </c:pt>
                <c:pt idx="506">
                  <c:v>1.2E-4</c:v>
                </c:pt>
                <c:pt idx="507">
                  <c:v>6.9999999999999994E-5</c:v>
                </c:pt>
                <c:pt idx="508">
                  <c:v>0</c:v>
                </c:pt>
                <c:pt idx="509">
                  <c:v>-9.0000000000000006E-5</c:v>
                </c:pt>
                <c:pt idx="510">
                  <c:v>-1.9000000000000001E-4</c:v>
                </c:pt>
                <c:pt idx="511">
                  <c:v>-2.7E-4</c:v>
                </c:pt>
                <c:pt idx="512">
                  <c:v>-3.4000000000000002E-4</c:v>
                </c:pt>
                <c:pt idx="513">
                  <c:v>-3.6000000000000002E-4</c:v>
                </c:pt>
                <c:pt idx="514">
                  <c:v>-3.3E-4</c:v>
                </c:pt>
                <c:pt idx="515">
                  <c:v>-2.7E-4</c:v>
                </c:pt>
                <c:pt idx="516">
                  <c:v>-1.7000000000000001E-4</c:v>
                </c:pt>
                <c:pt idx="517">
                  <c:v>-6.0000000000000002E-5</c:v>
                </c:pt>
                <c:pt idx="518">
                  <c:v>5.0000000000000002E-5</c:v>
                </c:pt>
                <c:pt idx="519">
                  <c:v>1.3999999999999999E-4</c:v>
                </c:pt>
                <c:pt idx="520">
                  <c:v>2.0000000000000001E-4</c:v>
                </c:pt>
                <c:pt idx="521">
                  <c:v>2.3000000000000001E-4</c:v>
                </c:pt>
                <c:pt idx="522">
                  <c:v>2.4000000000000001E-4</c:v>
                </c:pt>
                <c:pt idx="523">
                  <c:v>2.3000000000000001E-4</c:v>
                </c:pt>
                <c:pt idx="524">
                  <c:v>2.2000000000000001E-4</c:v>
                </c:pt>
                <c:pt idx="525">
                  <c:v>2.1000000000000001E-4</c:v>
                </c:pt>
                <c:pt idx="526">
                  <c:v>2.1000000000000001E-4</c:v>
                </c:pt>
                <c:pt idx="527">
                  <c:v>2.3000000000000001E-4</c:v>
                </c:pt>
                <c:pt idx="528">
                  <c:v>2.7E-4</c:v>
                </c:pt>
                <c:pt idx="529">
                  <c:v>3.2000000000000003E-4</c:v>
                </c:pt>
                <c:pt idx="530">
                  <c:v>3.6999999999999999E-4</c:v>
                </c:pt>
                <c:pt idx="531">
                  <c:v>4.2000000000000002E-4</c:v>
                </c:pt>
                <c:pt idx="532">
                  <c:v>4.4000000000000002E-4</c:v>
                </c:pt>
                <c:pt idx="533">
                  <c:v>4.2000000000000002E-4</c:v>
                </c:pt>
                <c:pt idx="534">
                  <c:v>3.3E-4</c:v>
                </c:pt>
                <c:pt idx="535">
                  <c:v>1.8000000000000001E-4</c:v>
                </c:pt>
                <c:pt idx="536">
                  <c:v>-2.0000000000000002E-5</c:v>
                </c:pt>
                <c:pt idx="537">
                  <c:v>-2.4000000000000001E-4</c:v>
                </c:pt>
                <c:pt idx="538">
                  <c:v>-4.4999999999999999E-4</c:v>
                </c:pt>
                <c:pt idx="539">
                  <c:v>-5.9000000000000003E-4</c:v>
                </c:pt>
                <c:pt idx="540">
                  <c:v>-6.3000000000000003E-4</c:v>
                </c:pt>
                <c:pt idx="541">
                  <c:v>-5.4000000000000001E-4</c:v>
                </c:pt>
                <c:pt idx="542">
                  <c:v>-3.3E-4</c:v>
                </c:pt>
                <c:pt idx="543">
                  <c:v>0</c:v>
                </c:pt>
                <c:pt idx="544">
                  <c:v>4.0000000000000002E-4</c:v>
                </c:pt>
                <c:pt idx="545">
                  <c:v>8.1999999999999998E-4</c:v>
                </c:pt>
                <c:pt idx="546">
                  <c:v>1.2099999999999999E-3</c:v>
                </c:pt>
                <c:pt idx="547">
                  <c:v>1.5100000000000001E-3</c:v>
                </c:pt>
                <c:pt idx="548">
                  <c:v>1.7099999999999999E-3</c:v>
                </c:pt>
                <c:pt idx="549">
                  <c:v>1.7799999999999999E-3</c:v>
                </c:pt>
                <c:pt idx="550">
                  <c:v>1.6999999999999999E-3</c:v>
                </c:pt>
                <c:pt idx="551">
                  <c:v>1.4599999999999999E-3</c:v>
                </c:pt>
                <c:pt idx="552">
                  <c:v>1.01E-3</c:v>
                </c:pt>
                <c:pt idx="553">
                  <c:v>3.6000000000000002E-4</c:v>
                </c:pt>
                <c:pt idx="554">
                  <c:v>-4.6999999999999999E-4</c:v>
                </c:pt>
                <c:pt idx="555">
                  <c:v>-1.4300000000000001E-3</c:v>
                </c:pt>
                <c:pt idx="556">
                  <c:v>-2.4199999999999998E-3</c:v>
                </c:pt>
                <c:pt idx="557">
                  <c:v>-3.29E-3</c:v>
                </c:pt>
                <c:pt idx="558">
                  <c:v>-3.9100000000000003E-3</c:v>
                </c:pt>
                <c:pt idx="559">
                  <c:v>-4.1599999999999996E-3</c:v>
                </c:pt>
                <c:pt idx="560">
                  <c:v>-3.9699999999999996E-3</c:v>
                </c:pt>
                <c:pt idx="561">
                  <c:v>-3.3300000000000001E-3</c:v>
                </c:pt>
                <c:pt idx="562">
                  <c:v>-2.3500000000000001E-3</c:v>
                </c:pt>
                <c:pt idx="563">
                  <c:v>-1.1900000000000001E-3</c:v>
                </c:pt>
                <c:pt idx="564">
                  <c:v>-4.0000000000000003E-5</c:v>
                </c:pt>
                <c:pt idx="565">
                  <c:v>9.3000000000000005E-4</c:v>
                </c:pt>
                <c:pt idx="566">
                  <c:v>1.5900000000000001E-3</c:v>
                </c:pt>
                <c:pt idx="567">
                  <c:v>1.9E-3</c:v>
                </c:pt>
                <c:pt idx="568">
                  <c:v>1.91E-3</c:v>
                </c:pt>
                <c:pt idx="569">
                  <c:v>1.6900000000000001E-3</c:v>
                </c:pt>
                <c:pt idx="570">
                  <c:v>1.33E-3</c:v>
                </c:pt>
                <c:pt idx="571">
                  <c:v>9.5E-4</c:v>
                </c:pt>
                <c:pt idx="572">
                  <c:v>6.4000000000000005E-4</c:v>
                </c:pt>
                <c:pt idx="573">
                  <c:v>4.2999999999999999E-4</c:v>
                </c:pt>
                <c:pt idx="574">
                  <c:v>3.4000000000000002E-4</c:v>
                </c:pt>
                <c:pt idx="575">
                  <c:v>3.5E-4</c:v>
                </c:pt>
                <c:pt idx="576">
                  <c:v>4.0000000000000002E-4</c:v>
                </c:pt>
                <c:pt idx="577">
                  <c:v>4.4999999999999999E-4</c:v>
                </c:pt>
                <c:pt idx="578">
                  <c:v>4.8999999999999998E-4</c:v>
                </c:pt>
                <c:pt idx="579">
                  <c:v>5.0000000000000001E-4</c:v>
                </c:pt>
                <c:pt idx="580">
                  <c:v>5.0000000000000001E-4</c:v>
                </c:pt>
                <c:pt idx="581">
                  <c:v>4.8999999999999998E-4</c:v>
                </c:pt>
                <c:pt idx="582">
                  <c:v>5.0000000000000001E-4</c:v>
                </c:pt>
                <c:pt idx="583">
                  <c:v>5.5999999999999995E-4</c:v>
                </c:pt>
                <c:pt idx="584">
                  <c:v>6.8999999999999997E-4</c:v>
                </c:pt>
                <c:pt idx="585">
                  <c:v>9.1E-4</c:v>
                </c:pt>
                <c:pt idx="586">
                  <c:v>1.17E-3</c:v>
                </c:pt>
                <c:pt idx="587">
                  <c:v>1.3500000000000001E-3</c:v>
                </c:pt>
                <c:pt idx="588">
                  <c:v>1.3500000000000001E-3</c:v>
                </c:pt>
                <c:pt idx="589">
                  <c:v>1.0499999999999999E-3</c:v>
                </c:pt>
                <c:pt idx="590">
                  <c:v>4.4999999999999999E-4</c:v>
                </c:pt>
                <c:pt idx="591">
                  <c:v>-4.0999999999999999E-4</c:v>
                </c:pt>
                <c:pt idx="592">
                  <c:v>-1.41E-3</c:v>
                </c:pt>
                <c:pt idx="593">
                  <c:v>-2.3800000000000002E-3</c:v>
                </c:pt>
                <c:pt idx="594">
                  <c:v>-3.13E-3</c:v>
                </c:pt>
                <c:pt idx="595">
                  <c:v>-3.49E-3</c:v>
                </c:pt>
                <c:pt idx="596">
                  <c:v>-3.3500000000000001E-3</c:v>
                </c:pt>
                <c:pt idx="597">
                  <c:v>-2.7100000000000002E-3</c:v>
                </c:pt>
                <c:pt idx="598">
                  <c:v>-1.72E-3</c:v>
                </c:pt>
                <c:pt idx="599">
                  <c:v>-6.0999999999999997E-4</c:v>
                </c:pt>
                <c:pt idx="600">
                  <c:v>4.2000000000000002E-4</c:v>
                </c:pt>
                <c:pt idx="601">
                  <c:v>1.1999999999999999E-3</c:v>
                </c:pt>
                <c:pt idx="602">
                  <c:v>1.65E-3</c:v>
                </c:pt>
                <c:pt idx="603">
                  <c:v>1.7700000000000001E-3</c:v>
                </c:pt>
                <c:pt idx="604">
                  <c:v>1.6199999999999999E-3</c:v>
                </c:pt>
                <c:pt idx="605">
                  <c:v>1.2899999999999999E-3</c:v>
                </c:pt>
                <c:pt idx="606">
                  <c:v>8.9999999999999998E-4</c:v>
                </c:pt>
                <c:pt idx="607">
                  <c:v>5.5000000000000003E-4</c:v>
                </c:pt>
                <c:pt idx="608">
                  <c:v>2.9999999999999997E-4</c:v>
                </c:pt>
                <c:pt idx="609">
                  <c:v>1.7000000000000001E-4</c:v>
                </c:pt>
                <c:pt idx="610">
                  <c:v>1.1E-4</c:v>
                </c:pt>
                <c:pt idx="611">
                  <c:v>8.0000000000000007E-5</c:v>
                </c:pt>
                <c:pt idx="612">
                  <c:v>6.9999999999999994E-5</c:v>
                </c:pt>
                <c:pt idx="613">
                  <c:v>6.0000000000000002E-5</c:v>
                </c:pt>
                <c:pt idx="614">
                  <c:v>5.0000000000000002E-5</c:v>
                </c:pt>
                <c:pt idx="615">
                  <c:v>4.0000000000000003E-5</c:v>
                </c:pt>
                <c:pt idx="616">
                  <c:v>3.0000000000000001E-5</c:v>
                </c:pt>
                <c:pt idx="617">
                  <c:v>3.0000000000000001E-5</c:v>
                </c:pt>
                <c:pt idx="618">
                  <c:v>2.0000000000000002E-5</c:v>
                </c:pt>
                <c:pt idx="619">
                  <c:v>2.0000000000000002E-5</c:v>
                </c:pt>
                <c:pt idx="620">
                  <c:v>1.0000000000000001E-5</c:v>
                </c:pt>
                <c:pt idx="621">
                  <c:v>1.0000000000000001E-5</c:v>
                </c:pt>
                <c:pt idx="622">
                  <c:v>0</c:v>
                </c:pt>
                <c:pt idx="623">
                  <c:v>0</c:v>
                </c:pt>
                <c:pt idx="624">
                  <c:v>-1.0000000000000001E-5</c:v>
                </c:pt>
                <c:pt idx="625">
                  <c:v>-1.0000000000000001E-5</c:v>
                </c:pt>
                <c:pt idx="626">
                  <c:v>-1.0000000000000001E-5</c:v>
                </c:pt>
                <c:pt idx="627">
                  <c:v>-1.0000000000000001E-5</c:v>
                </c:pt>
                <c:pt idx="628">
                  <c:v>-1.0000000000000001E-5</c:v>
                </c:pt>
                <c:pt idx="629">
                  <c:v>-1.0000000000000001E-5</c:v>
                </c:pt>
                <c:pt idx="630">
                  <c:v>-1.0000000000000001E-5</c:v>
                </c:pt>
                <c:pt idx="631">
                  <c:v>-1.0000000000000001E-5</c:v>
                </c:pt>
                <c:pt idx="632">
                  <c:v>-1.0000000000000001E-5</c:v>
                </c:pt>
                <c:pt idx="633">
                  <c:v>-1.0000000000000001E-5</c:v>
                </c:pt>
                <c:pt idx="634">
                  <c:v>-1.0000000000000001E-5</c:v>
                </c:pt>
                <c:pt idx="635">
                  <c:v>-1.0000000000000001E-5</c:v>
                </c:pt>
                <c:pt idx="636">
                  <c:v>-1.0000000000000001E-5</c:v>
                </c:pt>
                <c:pt idx="637">
                  <c:v>-1.0000000000000001E-5</c:v>
                </c:pt>
                <c:pt idx="638">
                  <c:v>-1.0000000000000001E-5</c:v>
                </c:pt>
                <c:pt idx="639">
                  <c:v>-1.0000000000000001E-5</c:v>
                </c:pt>
                <c:pt idx="640">
                  <c:v>-1.0000000000000001E-5</c:v>
                </c:pt>
                <c:pt idx="641">
                  <c:v>0</c:v>
                </c:pt>
                <c:pt idx="642">
                  <c:v>0</c:v>
                </c:pt>
                <c:pt idx="643">
                  <c:v>0</c:v>
                </c:pt>
                <c:pt idx="644">
                  <c:v>0</c:v>
                </c:pt>
                <c:pt idx="645">
                  <c:v>0</c:v>
                </c:pt>
                <c:pt idx="646">
                  <c:v>0</c:v>
                </c:pt>
                <c:pt idx="647">
                  <c:v>0</c:v>
                </c:pt>
                <c:pt idx="648">
                  <c:v>0</c:v>
                </c:pt>
                <c:pt idx="649">
                  <c:v>0</c:v>
                </c:pt>
                <c:pt idx="650">
                  <c:v>0</c:v>
                </c:pt>
                <c:pt idx="651">
                  <c:v>0</c:v>
                </c:pt>
                <c:pt idx="652">
                  <c:v>0</c:v>
                </c:pt>
                <c:pt idx="653">
                  <c:v>0</c:v>
                </c:pt>
                <c:pt idx="654">
                  <c:v>0</c:v>
                </c:pt>
                <c:pt idx="655">
                  <c:v>0</c:v>
                </c:pt>
                <c:pt idx="656">
                  <c:v>-1.0000000000000001E-5</c:v>
                </c:pt>
                <c:pt idx="657">
                  <c:v>-1.0000000000000001E-5</c:v>
                </c:pt>
                <c:pt idx="658">
                  <c:v>-1.0000000000000001E-5</c:v>
                </c:pt>
                <c:pt idx="659">
                  <c:v>0</c:v>
                </c:pt>
                <c:pt idx="660">
                  <c:v>0</c:v>
                </c:pt>
                <c:pt idx="661">
                  <c:v>0</c:v>
                </c:pt>
                <c:pt idx="662">
                  <c:v>1.0000000000000001E-5</c:v>
                </c:pt>
                <c:pt idx="663">
                  <c:v>1.0000000000000001E-5</c:v>
                </c:pt>
                <c:pt idx="664">
                  <c:v>2.0000000000000002E-5</c:v>
                </c:pt>
                <c:pt idx="665">
                  <c:v>2.0000000000000002E-5</c:v>
                </c:pt>
                <c:pt idx="666">
                  <c:v>2.0000000000000002E-5</c:v>
                </c:pt>
                <c:pt idx="667">
                  <c:v>1.0000000000000001E-5</c:v>
                </c:pt>
                <c:pt idx="668">
                  <c:v>1.0000000000000001E-5</c:v>
                </c:pt>
                <c:pt idx="669">
                  <c:v>1.0000000000000001E-5</c:v>
                </c:pt>
                <c:pt idx="670">
                  <c:v>1.0000000000000001E-5</c:v>
                </c:pt>
                <c:pt idx="671">
                  <c:v>1.0000000000000001E-5</c:v>
                </c:pt>
                <c:pt idx="672">
                  <c:v>0</c:v>
                </c:pt>
                <c:pt idx="673">
                  <c:v>0</c:v>
                </c:pt>
                <c:pt idx="674">
                  <c:v>0</c:v>
                </c:pt>
                <c:pt idx="675">
                  <c:v>0</c:v>
                </c:pt>
                <c:pt idx="676">
                  <c:v>0</c:v>
                </c:pt>
                <c:pt idx="677">
                  <c:v>0</c:v>
                </c:pt>
                <c:pt idx="678">
                  <c:v>0</c:v>
                </c:pt>
                <c:pt idx="679">
                  <c:v>0</c:v>
                </c:pt>
                <c:pt idx="680">
                  <c:v>0</c:v>
                </c:pt>
                <c:pt idx="681">
                  <c:v>0</c:v>
                </c:pt>
                <c:pt idx="682">
                  <c:v>0</c:v>
                </c:pt>
                <c:pt idx="683">
                  <c:v>0</c:v>
                </c:pt>
                <c:pt idx="684">
                  <c:v>0</c:v>
                </c:pt>
                <c:pt idx="685">
                  <c:v>0</c:v>
                </c:pt>
                <c:pt idx="686">
                  <c:v>0</c:v>
                </c:pt>
                <c:pt idx="687">
                  <c:v>0</c:v>
                </c:pt>
                <c:pt idx="688">
                  <c:v>0</c:v>
                </c:pt>
                <c:pt idx="689">
                  <c:v>0</c:v>
                </c:pt>
                <c:pt idx="690">
                  <c:v>0</c:v>
                </c:pt>
                <c:pt idx="691">
                  <c:v>0</c:v>
                </c:pt>
                <c:pt idx="692">
                  <c:v>0</c:v>
                </c:pt>
                <c:pt idx="693">
                  <c:v>0</c:v>
                </c:pt>
                <c:pt idx="694">
                  <c:v>0</c:v>
                </c:pt>
                <c:pt idx="695">
                  <c:v>0</c:v>
                </c:pt>
                <c:pt idx="696">
                  <c:v>0</c:v>
                </c:pt>
                <c:pt idx="697">
                  <c:v>0</c:v>
                </c:pt>
                <c:pt idx="698">
                  <c:v>0</c:v>
                </c:pt>
                <c:pt idx="699">
                  <c:v>0</c:v>
                </c:pt>
                <c:pt idx="700">
                  <c:v>0</c:v>
                </c:pt>
                <c:pt idx="701">
                  <c:v>0</c:v>
                </c:pt>
                <c:pt idx="702">
                  <c:v>0</c:v>
                </c:pt>
                <c:pt idx="703">
                  <c:v>0</c:v>
                </c:pt>
                <c:pt idx="704">
                  <c:v>0</c:v>
                </c:pt>
                <c:pt idx="705">
                  <c:v>0</c:v>
                </c:pt>
                <c:pt idx="706">
                  <c:v>0</c:v>
                </c:pt>
                <c:pt idx="707">
                  <c:v>-1.0000000000000001E-5</c:v>
                </c:pt>
                <c:pt idx="708">
                  <c:v>-1.0000000000000001E-5</c:v>
                </c:pt>
                <c:pt idx="709">
                  <c:v>-1.0000000000000001E-5</c:v>
                </c:pt>
                <c:pt idx="710">
                  <c:v>-1.0000000000000001E-5</c:v>
                </c:pt>
                <c:pt idx="711">
                  <c:v>0</c:v>
                </c:pt>
                <c:pt idx="712">
                  <c:v>0</c:v>
                </c:pt>
                <c:pt idx="713">
                  <c:v>0</c:v>
                </c:pt>
                <c:pt idx="714">
                  <c:v>0</c:v>
                </c:pt>
                <c:pt idx="715">
                  <c:v>0</c:v>
                </c:pt>
                <c:pt idx="716">
                  <c:v>0</c:v>
                </c:pt>
                <c:pt idx="717">
                  <c:v>0</c:v>
                </c:pt>
                <c:pt idx="718">
                  <c:v>0</c:v>
                </c:pt>
                <c:pt idx="719">
                  <c:v>0</c:v>
                </c:pt>
                <c:pt idx="720">
                  <c:v>0</c:v>
                </c:pt>
                <c:pt idx="721">
                  <c:v>0</c:v>
                </c:pt>
                <c:pt idx="722">
                  <c:v>0</c:v>
                </c:pt>
                <c:pt idx="723">
                  <c:v>0</c:v>
                </c:pt>
                <c:pt idx="724">
                  <c:v>0</c:v>
                </c:pt>
                <c:pt idx="725">
                  <c:v>0</c:v>
                </c:pt>
                <c:pt idx="726">
                  <c:v>0</c:v>
                </c:pt>
                <c:pt idx="727">
                  <c:v>0</c:v>
                </c:pt>
                <c:pt idx="728">
                  <c:v>0</c:v>
                </c:pt>
                <c:pt idx="729">
                  <c:v>0</c:v>
                </c:pt>
                <c:pt idx="730">
                  <c:v>0</c:v>
                </c:pt>
                <c:pt idx="731">
                  <c:v>0</c:v>
                </c:pt>
                <c:pt idx="732">
                  <c:v>0</c:v>
                </c:pt>
                <c:pt idx="733">
                  <c:v>0</c:v>
                </c:pt>
                <c:pt idx="734">
                  <c:v>0</c:v>
                </c:pt>
                <c:pt idx="735">
                  <c:v>0</c:v>
                </c:pt>
                <c:pt idx="736">
                  <c:v>0</c:v>
                </c:pt>
                <c:pt idx="737">
                  <c:v>0</c:v>
                </c:pt>
                <c:pt idx="738">
                  <c:v>0</c:v>
                </c:pt>
                <c:pt idx="739">
                  <c:v>0</c:v>
                </c:pt>
                <c:pt idx="740">
                  <c:v>0</c:v>
                </c:pt>
                <c:pt idx="741">
                  <c:v>0</c:v>
                </c:pt>
                <c:pt idx="742">
                  <c:v>0</c:v>
                </c:pt>
                <c:pt idx="743">
                  <c:v>0</c:v>
                </c:pt>
                <c:pt idx="744">
                  <c:v>0</c:v>
                </c:pt>
                <c:pt idx="745">
                  <c:v>0</c:v>
                </c:pt>
                <c:pt idx="746">
                  <c:v>0</c:v>
                </c:pt>
                <c:pt idx="747">
                  <c:v>0</c:v>
                </c:pt>
                <c:pt idx="748">
                  <c:v>0</c:v>
                </c:pt>
                <c:pt idx="749">
                  <c:v>0</c:v>
                </c:pt>
                <c:pt idx="750">
                  <c:v>0</c:v>
                </c:pt>
                <c:pt idx="751">
                  <c:v>0</c:v>
                </c:pt>
                <c:pt idx="752">
                  <c:v>0</c:v>
                </c:pt>
                <c:pt idx="753">
                  <c:v>0</c:v>
                </c:pt>
                <c:pt idx="754">
                  <c:v>0</c:v>
                </c:pt>
                <c:pt idx="755">
                  <c:v>0</c:v>
                </c:pt>
                <c:pt idx="756">
                  <c:v>1.0000000000000001E-5</c:v>
                </c:pt>
                <c:pt idx="757">
                  <c:v>1.0000000000000001E-5</c:v>
                </c:pt>
                <c:pt idx="758">
                  <c:v>1.0000000000000001E-5</c:v>
                </c:pt>
                <c:pt idx="759">
                  <c:v>1.0000000000000001E-5</c:v>
                </c:pt>
                <c:pt idx="760">
                  <c:v>1.0000000000000001E-5</c:v>
                </c:pt>
                <c:pt idx="761">
                  <c:v>1.0000000000000001E-5</c:v>
                </c:pt>
                <c:pt idx="762">
                  <c:v>1.0000000000000001E-5</c:v>
                </c:pt>
                <c:pt idx="763">
                  <c:v>0</c:v>
                </c:pt>
                <c:pt idx="764">
                  <c:v>0</c:v>
                </c:pt>
                <c:pt idx="765">
                  <c:v>0</c:v>
                </c:pt>
                <c:pt idx="766">
                  <c:v>0</c:v>
                </c:pt>
                <c:pt idx="767">
                  <c:v>0</c:v>
                </c:pt>
                <c:pt idx="768">
                  <c:v>0</c:v>
                </c:pt>
                <c:pt idx="769">
                  <c:v>0</c:v>
                </c:pt>
                <c:pt idx="770">
                  <c:v>0</c:v>
                </c:pt>
                <c:pt idx="771">
                  <c:v>0</c:v>
                </c:pt>
                <c:pt idx="772">
                  <c:v>0</c:v>
                </c:pt>
                <c:pt idx="773">
                  <c:v>0</c:v>
                </c:pt>
                <c:pt idx="774">
                  <c:v>0</c:v>
                </c:pt>
                <c:pt idx="775">
                  <c:v>0</c:v>
                </c:pt>
                <c:pt idx="776">
                  <c:v>0</c:v>
                </c:pt>
                <c:pt idx="777">
                  <c:v>0</c:v>
                </c:pt>
                <c:pt idx="778">
                  <c:v>0</c:v>
                </c:pt>
                <c:pt idx="779">
                  <c:v>0</c:v>
                </c:pt>
                <c:pt idx="780">
                  <c:v>0</c:v>
                </c:pt>
                <c:pt idx="781">
                  <c:v>0</c:v>
                </c:pt>
                <c:pt idx="782">
                  <c:v>0</c:v>
                </c:pt>
                <c:pt idx="783">
                  <c:v>0</c:v>
                </c:pt>
                <c:pt idx="784">
                  <c:v>0</c:v>
                </c:pt>
                <c:pt idx="785">
                  <c:v>0</c:v>
                </c:pt>
                <c:pt idx="786">
                  <c:v>0</c:v>
                </c:pt>
                <c:pt idx="787">
                  <c:v>0</c:v>
                </c:pt>
                <c:pt idx="788">
                  <c:v>0</c:v>
                </c:pt>
                <c:pt idx="789">
                  <c:v>0</c:v>
                </c:pt>
                <c:pt idx="790">
                  <c:v>0</c:v>
                </c:pt>
                <c:pt idx="791">
                  <c:v>0</c:v>
                </c:pt>
                <c:pt idx="792">
                  <c:v>0</c:v>
                </c:pt>
                <c:pt idx="793">
                  <c:v>0</c:v>
                </c:pt>
                <c:pt idx="794">
                  <c:v>0</c:v>
                </c:pt>
                <c:pt idx="795">
                  <c:v>0</c:v>
                </c:pt>
                <c:pt idx="796">
                  <c:v>0</c:v>
                </c:pt>
                <c:pt idx="797">
                  <c:v>0</c:v>
                </c:pt>
                <c:pt idx="798">
                  <c:v>0</c:v>
                </c:pt>
                <c:pt idx="799">
                  <c:v>0</c:v>
                </c:pt>
                <c:pt idx="800">
                  <c:v>0</c:v>
                </c:pt>
                <c:pt idx="801">
                  <c:v>0</c:v>
                </c:pt>
                <c:pt idx="802">
                  <c:v>0</c:v>
                </c:pt>
                <c:pt idx="803">
                  <c:v>0</c:v>
                </c:pt>
                <c:pt idx="804">
                  <c:v>0</c:v>
                </c:pt>
                <c:pt idx="805">
                  <c:v>0</c:v>
                </c:pt>
                <c:pt idx="806">
                  <c:v>0</c:v>
                </c:pt>
                <c:pt idx="807">
                  <c:v>0</c:v>
                </c:pt>
                <c:pt idx="808">
                  <c:v>0</c:v>
                </c:pt>
                <c:pt idx="809">
                  <c:v>0</c:v>
                </c:pt>
                <c:pt idx="810">
                  <c:v>0</c:v>
                </c:pt>
                <c:pt idx="811">
                  <c:v>0</c:v>
                </c:pt>
                <c:pt idx="812">
                  <c:v>0</c:v>
                </c:pt>
                <c:pt idx="813">
                  <c:v>0</c:v>
                </c:pt>
                <c:pt idx="814">
                  <c:v>0</c:v>
                </c:pt>
                <c:pt idx="815">
                  <c:v>0</c:v>
                </c:pt>
                <c:pt idx="816">
                  <c:v>0</c:v>
                </c:pt>
                <c:pt idx="817">
                  <c:v>0</c:v>
                </c:pt>
                <c:pt idx="818">
                  <c:v>-1.0000000000000001E-5</c:v>
                </c:pt>
                <c:pt idx="819">
                  <c:v>0</c:v>
                </c:pt>
                <c:pt idx="820">
                  <c:v>0</c:v>
                </c:pt>
                <c:pt idx="821">
                  <c:v>0</c:v>
                </c:pt>
                <c:pt idx="822">
                  <c:v>0</c:v>
                </c:pt>
                <c:pt idx="823">
                  <c:v>0</c:v>
                </c:pt>
                <c:pt idx="824">
                  <c:v>0</c:v>
                </c:pt>
                <c:pt idx="825">
                  <c:v>0</c:v>
                </c:pt>
                <c:pt idx="826">
                  <c:v>0</c:v>
                </c:pt>
                <c:pt idx="827">
                  <c:v>0</c:v>
                </c:pt>
                <c:pt idx="828">
                  <c:v>0</c:v>
                </c:pt>
                <c:pt idx="829">
                  <c:v>0</c:v>
                </c:pt>
                <c:pt idx="830">
                  <c:v>0</c:v>
                </c:pt>
                <c:pt idx="831">
                  <c:v>0</c:v>
                </c:pt>
                <c:pt idx="832">
                  <c:v>0</c:v>
                </c:pt>
                <c:pt idx="833">
                  <c:v>0</c:v>
                </c:pt>
                <c:pt idx="834">
                  <c:v>0</c:v>
                </c:pt>
                <c:pt idx="835">
                  <c:v>0</c:v>
                </c:pt>
                <c:pt idx="836">
                  <c:v>0</c:v>
                </c:pt>
                <c:pt idx="837">
                  <c:v>0</c:v>
                </c:pt>
                <c:pt idx="838">
                  <c:v>-1.0000000000000001E-5</c:v>
                </c:pt>
                <c:pt idx="839">
                  <c:v>-1.0000000000000001E-5</c:v>
                </c:pt>
                <c:pt idx="840">
                  <c:v>-1.0000000000000001E-5</c:v>
                </c:pt>
                <c:pt idx="841">
                  <c:v>-1.0000000000000001E-5</c:v>
                </c:pt>
                <c:pt idx="842">
                  <c:v>-1.0000000000000001E-5</c:v>
                </c:pt>
                <c:pt idx="843">
                  <c:v>0</c:v>
                </c:pt>
                <c:pt idx="844">
                  <c:v>0</c:v>
                </c:pt>
                <c:pt idx="845">
                  <c:v>1.0000000000000001E-5</c:v>
                </c:pt>
                <c:pt idx="846">
                  <c:v>1.0000000000000001E-5</c:v>
                </c:pt>
                <c:pt idx="847">
                  <c:v>2.0000000000000002E-5</c:v>
                </c:pt>
                <c:pt idx="848">
                  <c:v>2.0000000000000002E-5</c:v>
                </c:pt>
                <c:pt idx="849">
                  <c:v>2.0000000000000002E-5</c:v>
                </c:pt>
                <c:pt idx="850">
                  <c:v>2.0000000000000002E-5</c:v>
                </c:pt>
                <c:pt idx="851">
                  <c:v>1.0000000000000001E-5</c:v>
                </c:pt>
                <c:pt idx="852">
                  <c:v>1.0000000000000001E-5</c:v>
                </c:pt>
                <c:pt idx="853">
                  <c:v>0</c:v>
                </c:pt>
                <c:pt idx="854">
                  <c:v>0</c:v>
                </c:pt>
                <c:pt idx="855">
                  <c:v>-1.0000000000000001E-5</c:v>
                </c:pt>
                <c:pt idx="856">
                  <c:v>-1.0000000000000001E-5</c:v>
                </c:pt>
                <c:pt idx="857">
                  <c:v>-1.0000000000000001E-5</c:v>
                </c:pt>
                <c:pt idx="858">
                  <c:v>0</c:v>
                </c:pt>
                <c:pt idx="859">
                  <c:v>0</c:v>
                </c:pt>
                <c:pt idx="860">
                  <c:v>0</c:v>
                </c:pt>
                <c:pt idx="861">
                  <c:v>1.0000000000000001E-5</c:v>
                </c:pt>
                <c:pt idx="862">
                  <c:v>1.0000000000000001E-5</c:v>
                </c:pt>
                <c:pt idx="863">
                  <c:v>1.0000000000000001E-5</c:v>
                </c:pt>
                <c:pt idx="864">
                  <c:v>1.0000000000000001E-5</c:v>
                </c:pt>
                <c:pt idx="865">
                  <c:v>1.0000000000000001E-5</c:v>
                </c:pt>
                <c:pt idx="866">
                  <c:v>1.0000000000000001E-5</c:v>
                </c:pt>
                <c:pt idx="867">
                  <c:v>1.0000000000000001E-5</c:v>
                </c:pt>
                <c:pt idx="868">
                  <c:v>0</c:v>
                </c:pt>
                <c:pt idx="869">
                  <c:v>0</c:v>
                </c:pt>
                <c:pt idx="870">
                  <c:v>0</c:v>
                </c:pt>
                <c:pt idx="871">
                  <c:v>0</c:v>
                </c:pt>
                <c:pt idx="872">
                  <c:v>0</c:v>
                </c:pt>
                <c:pt idx="873">
                  <c:v>0</c:v>
                </c:pt>
                <c:pt idx="874">
                  <c:v>0</c:v>
                </c:pt>
                <c:pt idx="875">
                  <c:v>0</c:v>
                </c:pt>
                <c:pt idx="876">
                  <c:v>0</c:v>
                </c:pt>
                <c:pt idx="877">
                  <c:v>0</c:v>
                </c:pt>
                <c:pt idx="878">
                  <c:v>0</c:v>
                </c:pt>
                <c:pt idx="879">
                  <c:v>0</c:v>
                </c:pt>
                <c:pt idx="880">
                  <c:v>0</c:v>
                </c:pt>
                <c:pt idx="881">
                  <c:v>0</c:v>
                </c:pt>
                <c:pt idx="882">
                  <c:v>0</c:v>
                </c:pt>
                <c:pt idx="883">
                  <c:v>0</c:v>
                </c:pt>
                <c:pt idx="884">
                  <c:v>0</c:v>
                </c:pt>
                <c:pt idx="885">
                  <c:v>0</c:v>
                </c:pt>
                <c:pt idx="886">
                  <c:v>0</c:v>
                </c:pt>
                <c:pt idx="887">
                  <c:v>0</c:v>
                </c:pt>
                <c:pt idx="888">
                  <c:v>0</c:v>
                </c:pt>
                <c:pt idx="889">
                  <c:v>0</c:v>
                </c:pt>
                <c:pt idx="890">
                  <c:v>0</c:v>
                </c:pt>
                <c:pt idx="891">
                  <c:v>0</c:v>
                </c:pt>
                <c:pt idx="892">
                  <c:v>0</c:v>
                </c:pt>
                <c:pt idx="893">
                  <c:v>0</c:v>
                </c:pt>
                <c:pt idx="894">
                  <c:v>0</c:v>
                </c:pt>
                <c:pt idx="895">
                  <c:v>0</c:v>
                </c:pt>
                <c:pt idx="896">
                  <c:v>0</c:v>
                </c:pt>
                <c:pt idx="897">
                  <c:v>0</c:v>
                </c:pt>
                <c:pt idx="898">
                  <c:v>0</c:v>
                </c:pt>
                <c:pt idx="899">
                  <c:v>0</c:v>
                </c:pt>
                <c:pt idx="900">
                  <c:v>0</c:v>
                </c:pt>
                <c:pt idx="901">
                  <c:v>0</c:v>
                </c:pt>
                <c:pt idx="902">
                  <c:v>-1.0000000000000001E-5</c:v>
                </c:pt>
                <c:pt idx="903">
                  <c:v>0</c:v>
                </c:pt>
                <c:pt idx="904">
                  <c:v>0</c:v>
                </c:pt>
                <c:pt idx="905">
                  <c:v>0</c:v>
                </c:pt>
                <c:pt idx="906">
                  <c:v>0</c:v>
                </c:pt>
                <c:pt idx="907">
                  <c:v>0</c:v>
                </c:pt>
                <c:pt idx="908">
                  <c:v>0</c:v>
                </c:pt>
                <c:pt idx="909">
                  <c:v>0</c:v>
                </c:pt>
                <c:pt idx="910">
                  <c:v>0</c:v>
                </c:pt>
                <c:pt idx="911">
                  <c:v>0</c:v>
                </c:pt>
                <c:pt idx="912">
                  <c:v>0</c:v>
                </c:pt>
                <c:pt idx="913">
                  <c:v>0</c:v>
                </c:pt>
                <c:pt idx="914">
                  <c:v>0</c:v>
                </c:pt>
                <c:pt idx="915">
                  <c:v>0</c:v>
                </c:pt>
                <c:pt idx="916">
                  <c:v>0</c:v>
                </c:pt>
                <c:pt idx="917">
                  <c:v>0</c:v>
                </c:pt>
                <c:pt idx="918">
                  <c:v>0</c:v>
                </c:pt>
                <c:pt idx="919">
                  <c:v>0</c:v>
                </c:pt>
                <c:pt idx="920">
                  <c:v>0</c:v>
                </c:pt>
                <c:pt idx="921">
                  <c:v>0</c:v>
                </c:pt>
                <c:pt idx="922">
                  <c:v>0</c:v>
                </c:pt>
                <c:pt idx="923">
                  <c:v>0</c:v>
                </c:pt>
                <c:pt idx="924">
                  <c:v>0</c:v>
                </c:pt>
                <c:pt idx="925">
                  <c:v>0</c:v>
                </c:pt>
                <c:pt idx="926">
                  <c:v>0</c:v>
                </c:pt>
                <c:pt idx="927">
                  <c:v>0</c:v>
                </c:pt>
                <c:pt idx="928">
                  <c:v>0</c:v>
                </c:pt>
                <c:pt idx="929">
                  <c:v>0</c:v>
                </c:pt>
                <c:pt idx="930">
                  <c:v>0</c:v>
                </c:pt>
                <c:pt idx="931">
                  <c:v>0</c:v>
                </c:pt>
                <c:pt idx="932">
                  <c:v>0</c:v>
                </c:pt>
                <c:pt idx="933">
                  <c:v>0</c:v>
                </c:pt>
                <c:pt idx="934">
                  <c:v>0</c:v>
                </c:pt>
                <c:pt idx="935">
                  <c:v>0</c:v>
                </c:pt>
                <c:pt idx="936">
                  <c:v>0</c:v>
                </c:pt>
                <c:pt idx="937">
                  <c:v>0</c:v>
                </c:pt>
                <c:pt idx="938">
                  <c:v>0</c:v>
                </c:pt>
                <c:pt idx="939">
                  <c:v>0</c:v>
                </c:pt>
                <c:pt idx="940">
                  <c:v>0</c:v>
                </c:pt>
                <c:pt idx="941">
                  <c:v>0</c:v>
                </c:pt>
                <c:pt idx="942">
                  <c:v>0</c:v>
                </c:pt>
                <c:pt idx="943">
                  <c:v>0</c:v>
                </c:pt>
                <c:pt idx="944">
                  <c:v>0</c:v>
                </c:pt>
                <c:pt idx="945">
                  <c:v>0</c:v>
                </c:pt>
                <c:pt idx="946">
                  <c:v>0</c:v>
                </c:pt>
                <c:pt idx="947">
                  <c:v>0</c:v>
                </c:pt>
                <c:pt idx="948">
                  <c:v>0</c:v>
                </c:pt>
                <c:pt idx="949">
                  <c:v>0</c:v>
                </c:pt>
                <c:pt idx="950">
                  <c:v>0</c:v>
                </c:pt>
                <c:pt idx="951">
                  <c:v>0</c:v>
                </c:pt>
                <c:pt idx="952">
                  <c:v>0</c:v>
                </c:pt>
                <c:pt idx="953">
                  <c:v>0</c:v>
                </c:pt>
                <c:pt idx="954">
                  <c:v>0</c:v>
                </c:pt>
                <c:pt idx="955">
                  <c:v>0</c:v>
                </c:pt>
                <c:pt idx="956">
                  <c:v>0</c:v>
                </c:pt>
                <c:pt idx="957">
                  <c:v>0</c:v>
                </c:pt>
                <c:pt idx="958">
                  <c:v>0</c:v>
                </c:pt>
                <c:pt idx="959">
                  <c:v>0</c:v>
                </c:pt>
                <c:pt idx="960">
                  <c:v>0</c:v>
                </c:pt>
                <c:pt idx="961">
                  <c:v>0</c:v>
                </c:pt>
                <c:pt idx="962">
                  <c:v>0</c:v>
                </c:pt>
                <c:pt idx="963">
                  <c:v>0</c:v>
                </c:pt>
                <c:pt idx="964">
                  <c:v>0</c:v>
                </c:pt>
                <c:pt idx="965">
                  <c:v>0</c:v>
                </c:pt>
                <c:pt idx="966">
                  <c:v>0</c:v>
                </c:pt>
                <c:pt idx="967">
                  <c:v>0</c:v>
                </c:pt>
                <c:pt idx="968">
                  <c:v>1.0000000000000001E-5</c:v>
                </c:pt>
                <c:pt idx="969">
                  <c:v>1.0000000000000001E-5</c:v>
                </c:pt>
                <c:pt idx="970">
                  <c:v>1.0000000000000001E-5</c:v>
                </c:pt>
                <c:pt idx="971">
                  <c:v>1.0000000000000001E-5</c:v>
                </c:pt>
                <c:pt idx="972">
                  <c:v>1.0000000000000001E-5</c:v>
                </c:pt>
                <c:pt idx="973">
                  <c:v>0</c:v>
                </c:pt>
                <c:pt idx="974">
                  <c:v>0</c:v>
                </c:pt>
                <c:pt idx="975">
                  <c:v>0</c:v>
                </c:pt>
                <c:pt idx="976">
                  <c:v>0</c:v>
                </c:pt>
                <c:pt idx="977">
                  <c:v>0</c:v>
                </c:pt>
                <c:pt idx="978">
                  <c:v>0</c:v>
                </c:pt>
                <c:pt idx="979">
                  <c:v>-1.0000000000000001E-5</c:v>
                </c:pt>
                <c:pt idx="980">
                  <c:v>0</c:v>
                </c:pt>
                <c:pt idx="981">
                  <c:v>0</c:v>
                </c:pt>
                <c:pt idx="982">
                  <c:v>0</c:v>
                </c:pt>
                <c:pt idx="983">
                  <c:v>0</c:v>
                </c:pt>
                <c:pt idx="984">
                  <c:v>0</c:v>
                </c:pt>
                <c:pt idx="985">
                  <c:v>0</c:v>
                </c:pt>
                <c:pt idx="986">
                  <c:v>0</c:v>
                </c:pt>
                <c:pt idx="987">
                  <c:v>0</c:v>
                </c:pt>
                <c:pt idx="988">
                  <c:v>0</c:v>
                </c:pt>
                <c:pt idx="989">
                  <c:v>0</c:v>
                </c:pt>
                <c:pt idx="990">
                  <c:v>0</c:v>
                </c:pt>
                <c:pt idx="991">
                  <c:v>0</c:v>
                </c:pt>
                <c:pt idx="992">
                  <c:v>0</c:v>
                </c:pt>
                <c:pt idx="993">
                  <c:v>0</c:v>
                </c:pt>
                <c:pt idx="994">
                  <c:v>0</c:v>
                </c:pt>
                <c:pt idx="995">
                  <c:v>0</c:v>
                </c:pt>
                <c:pt idx="996">
                  <c:v>0</c:v>
                </c:pt>
                <c:pt idx="997">
                  <c:v>0</c:v>
                </c:pt>
                <c:pt idx="998">
                  <c:v>0</c:v>
                </c:pt>
                <c:pt idx="999">
                  <c:v>0</c:v>
                </c:pt>
                <c:pt idx="1000">
                  <c:v>0</c:v>
                </c:pt>
                <c:pt idx="1001">
                  <c:v>0</c:v>
                </c:pt>
                <c:pt idx="1002">
                  <c:v>0</c:v>
                </c:pt>
                <c:pt idx="1003">
                  <c:v>0</c:v>
                </c:pt>
                <c:pt idx="1004">
                  <c:v>0</c:v>
                </c:pt>
                <c:pt idx="1005">
                  <c:v>0</c:v>
                </c:pt>
                <c:pt idx="1006">
                  <c:v>0</c:v>
                </c:pt>
                <c:pt idx="1007">
                  <c:v>0</c:v>
                </c:pt>
                <c:pt idx="1008">
                  <c:v>0</c:v>
                </c:pt>
                <c:pt idx="1009">
                  <c:v>0</c:v>
                </c:pt>
                <c:pt idx="1010">
                  <c:v>0</c:v>
                </c:pt>
                <c:pt idx="1011">
                  <c:v>0</c:v>
                </c:pt>
                <c:pt idx="1012">
                  <c:v>0</c:v>
                </c:pt>
                <c:pt idx="1013">
                  <c:v>0</c:v>
                </c:pt>
                <c:pt idx="1014">
                  <c:v>0</c:v>
                </c:pt>
                <c:pt idx="1015">
                  <c:v>0</c:v>
                </c:pt>
                <c:pt idx="1016">
                  <c:v>0</c:v>
                </c:pt>
                <c:pt idx="1017">
                  <c:v>0</c:v>
                </c:pt>
                <c:pt idx="1018">
                  <c:v>0</c:v>
                </c:pt>
                <c:pt idx="1019">
                  <c:v>0</c:v>
                </c:pt>
                <c:pt idx="1020">
                  <c:v>0</c:v>
                </c:pt>
                <c:pt idx="1021">
                  <c:v>0</c:v>
                </c:pt>
                <c:pt idx="1022">
                  <c:v>0</c:v>
                </c:pt>
                <c:pt idx="1023">
                  <c:v>0</c:v>
                </c:pt>
                <c:pt idx="1024">
                  <c:v>0</c:v>
                </c:pt>
                <c:pt idx="1025">
                  <c:v>0</c:v>
                </c:pt>
                <c:pt idx="1026">
                  <c:v>0</c:v>
                </c:pt>
                <c:pt idx="1027">
                  <c:v>0</c:v>
                </c:pt>
                <c:pt idx="1028">
                  <c:v>0</c:v>
                </c:pt>
                <c:pt idx="1029">
                  <c:v>0</c:v>
                </c:pt>
                <c:pt idx="1030">
                  <c:v>0</c:v>
                </c:pt>
                <c:pt idx="1031">
                  <c:v>0</c:v>
                </c:pt>
                <c:pt idx="1032">
                  <c:v>0</c:v>
                </c:pt>
                <c:pt idx="1033">
                  <c:v>0</c:v>
                </c:pt>
                <c:pt idx="1034">
                  <c:v>0</c:v>
                </c:pt>
                <c:pt idx="1035">
                  <c:v>0</c:v>
                </c:pt>
                <c:pt idx="1036">
                  <c:v>0</c:v>
                </c:pt>
                <c:pt idx="1037">
                  <c:v>0</c:v>
                </c:pt>
                <c:pt idx="1038">
                  <c:v>0</c:v>
                </c:pt>
                <c:pt idx="1039">
                  <c:v>0</c:v>
                </c:pt>
                <c:pt idx="1040">
                  <c:v>0</c:v>
                </c:pt>
                <c:pt idx="1041">
                  <c:v>0</c:v>
                </c:pt>
                <c:pt idx="1042">
                  <c:v>0</c:v>
                </c:pt>
                <c:pt idx="1043">
                  <c:v>0</c:v>
                </c:pt>
                <c:pt idx="1044">
                  <c:v>0</c:v>
                </c:pt>
                <c:pt idx="1045">
                  <c:v>0</c:v>
                </c:pt>
                <c:pt idx="1046">
                  <c:v>0</c:v>
                </c:pt>
                <c:pt idx="1047">
                  <c:v>0</c:v>
                </c:pt>
                <c:pt idx="1048">
                  <c:v>0</c:v>
                </c:pt>
                <c:pt idx="1049">
                  <c:v>1.0000000000000001E-5</c:v>
                </c:pt>
                <c:pt idx="1050">
                  <c:v>1.0000000000000001E-5</c:v>
                </c:pt>
                <c:pt idx="1051">
                  <c:v>1.0000000000000001E-5</c:v>
                </c:pt>
                <c:pt idx="1052">
                  <c:v>1.0000000000000001E-5</c:v>
                </c:pt>
                <c:pt idx="1053">
                  <c:v>1.0000000000000001E-5</c:v>
                </c:pt>
                <c:pt idx="1054">
                  <c:v>1.0000000000000001E-5</c:v>
                </c:pt>
                <c:pt idx="1055">
                  <c:v>1.0000000000000001E-5</c:v>
                </c:pt>
                <c:pt idx="1056">
                  <c:v>1.0000000000000001E-5</c:v>
                </c:pt>
                <c:pt idx="1057">
                  <c:v>1.0000000000000001E-5</c:v>
                </c:pt>
                <c:pt idx="1058">
                  <c:v>1.0000000000000001E-5</c:v>
                </c:pt>
                <c:pt idx="1059">
                  <c:v>1.0000000000000001E-5</c:v>
                </c:pt>
                <c:pt idx="1060">
                  <c:v>1.0000000000000001E-5</c:v>
                </c:pt>
                <c:pt idx="1061">
                  <c:v>1.0000000000000001E-5</c:v>
                </c:pt>
                <c:pt idx="1062">
                  <c:v>0</c:v>
                </c:pt>
                <c:pt idx="1063">
                  <c:v>0</c:v>
                </c:pt>
                <c:pt idx="1064">
                  <c:v>0</c:v>
                </c:pt>
                <c:pt idx="1065">
                  <c:v>0</c:v>
                </c:pt>
                <c:pt idx="1066">
                  <c:v>0</c:v>
                </c:pt>
                <c:pt idx="1067">
                  <c:v>0</c:v>
                </c:pt>
                <c:pt idx="1068">
                  <c:v>0</c:v>
                </c:pt>
                <c:pt idx="1069">
                  <c:v>0</c:v>
                </c:pt>
                <c:pt idx="1070">
                  <c:v>0</c:v>
                </c:pt>
                <c:pt idx="1071">
                  <c:v>0</c:v>
                </c:pt>
                <c:pt idx="1072">
                  <c:v>0</c:v>
                </c:pt>
                <c:pt idx="1073">
                  <c:v>0</c:v>
                </c:pt>
                <c:pt idx="1074">
                  <c:v>0</c:v>
                </c:pt>
                <c:pt idx="1075">
                  <c:v>0</c:v>
                </c:pt>
                <c:pt idx="1076">
                  <c:v>0</c:v>
                </c:pt>
                <c:pt idx="1077">
                  <c:v>0</c:v>
                </c:pt>
                <c:pt idx="1078">
                  <c:v>0</c:v>
                </c:pt>
                <c:pt idx="1079">
                  <c:v>-1.0000000000000001E-5</c:v>
                </c:pt>
                <c:pt idx="1080">
                  <c:v>-1.0000000000000001E-5</c:v>
                </c:pt>
                <c:pt idx="1081">
                  <c:v>-1.0000000000000001E-5</c:v>
                </c:pt>
                <c:pt idx="1082">
                  <c:v>0</c:v>
                </c:pt>
                <c:pt idx="1083">
                  <c:v>0</c:v>
                </c:pt>
                <c:pt idx="1084">
                  <c:v>0</c:v>
                </c:pt>
                <c:pt idx="1085">
                  <c:v>0</c:v>
                </c:pt>
                <c:pt idx="1086">
                  <c:v>0</c:v>
                </c:pt>
                <c:pt idx="1087">
                  <c:v>0</c:v>
                </c:pt>
                <c:pt idx="1088">
                  <c:v>0</c:v>
                </c:pt>
                <c:pt idx="1089">
                  <c:v>0</c:v>
                </c:pt>
                <c:pt idx="1090">
                  <c:v>0</c:v>
                </c:pt>
                <c:pt idx="1091">
                  <c:v>-1.0000000000000001E-5</c:v>
                </c:pt>
                <c:pt idx="1092">
                  <c:v>-1.0000000000000001E-5</c:v>
                </c:pt>
                <c:pt idx="1093">
                  <c:v>-1.0000000000000001E-5</c:v>
                </c:pt>
                <c:pt idx="1094">
                  <c:v>-1.0000000000000001E-5</c:v>
                </c:pt>
                <c:pt idx="1095">
                  <c:v>-1.0000000000000001E-5</c:v>
                </c:pt>
                <c:pt idx="1096">
                  <c:v>0</c:v>
                </c:pt>
                <c:pt idx="1097">
                  <c:v>0</c:v>
                </c:pt>
                <c:pt idx="1098">
                  <c:v>0</c:v>
                </c:pt>
                <c:pt idx="1099">
                  <c:v>0</c:v>
                </c:pt>
                <c:pt idx="1100">
                  <c:v>0</c:v>
                </c:pt>
                <c:pt idx="1101">
                  <c:v>0</c:v>
                </c:pt>
                <c:pt idx="1102">
                  <c:v>-1.0000000000000001E-5</c:v>
                </c:pt>
                <c:pt idx="1103">
                  <c:v>-1.0000000000000001E-5</c:v>
                </c:pt>
                <c:pt idx="1104">
                  <c:v>-2.0000000000000002E-5</c:v>
                </c:pt>
                <c:pt idx="1105">
                  <c:v>-2.0000000000000002E-5</c:v>
                </c:pt>
                <c:pt idx="1106">
                  <c:v>-2.0000000000000002E-5</c:v>
                </c:pt>
                <c:pt idx="1107">
                  <c:v>-1.0000000000000001E-5</c:v>
                </c:pt>
                <c:pt idx="1108">
                  <c:v>-1.0000000000000001E-5</c:v>
                </c:pt>
                <c:pt idx="1109">
                  <c:v>0</c:v>
                </c:pt>
                <c:pt idx="1110">
                  <c:v>0</c:v>
                </c:pt>
                <c:pt idx="1111">
                  <c:v>0</c:v>
                </c:pt>
                <c:pt idx="1112">
                  <c:v>0</c:v>
                </c:pt>
                <c:pt idx="1113">
                  <c:v>0</c:v>
                </c:pt>
                <c:pt idx="1114">
                  <c:v>0</c:v>
                </c:pt>
                <c:pt idx="1115">
                  <c:v>0</c:v>
                </c:pt>
                <c:pt idx="1116">
                  <c:v>-1.0000000000000001E-5</c:v>
                </c:pt>
                <c:pt idx="1117">
                  <c:v>-1.0000000000000001E-5</c:v>
                </c:pt>
                <c:pt idx="1118">
                  <c:v>-1.0000000000000001E-5</c:v>
                </c:pt>
                <c:pt idx="1119">
                  <c:v>-1.0000000000000001E-5</c:v>
                </c:pt>
                <c:pt idx="1120">
                  <c:v>-1.0000000000000001E-5</c:v>
                </c:pt>
                <c:pt idx="1121">
                  <c:v>0</c:v>
                </c:pt>
                <c:pt idx="1122">
                  <c:v>0</c:v>
                </c:pt>
                <c:pt idx="1123">
                  <c:v>0</c:v>
                </c:pt>
                <c:pt idx="1124">
                  <c:v>0</c:v>
                </c:pt>
                <c:pt idx="1125">
                  <c:v>-1.0000000000000001E-5</c:v>
                </c:pt>
                <c:pt idx="1126">
                  <c:v>-1.0000000000000001E-5</c:v>
                </c:pt>
                <c:pt idx="1127">
                  <c:v>-1.0000000000000001E-5</c:v>
                </c:pt>
                <c:pt idx="1128">
                  <c:v>-1.0000000000000001E-5</c:v>
                </c:pt>
                <c:pt idx="1129">
                  <c:v>-1.0000000000000001E-5</c:v>
                </c:pt>
                <c:pt idx="1130">
                  <c:v>-1.0000000000000001E-5</c:v>
                </c:pt>
                <c:pt idx="1131">
                  <c:v>0</c:v>
                </c:pt>
                <c:pt idx="1132">
                  <c:v>0</c:v>
                </c:pt>
                <c:pt idx="1133">
                  <c:v>0</c:v>
                </c:pt>
                <c:pt idx="1134">
                  <c:v>0</c:v>
                </c:pt>
                <c:pt idx="1135">
                  <c:v>0</c:v>
                </c:pt>
                <c:pt idx="1136">
                  <c:v>0</c:v>
                </c:pt>
                <c:pt idx="1137">
                  <c:v>0</c:v>
                </c:pt>
                <c:pt idx="1138">
                  <c:v>0</c:v>
                </c:pt>
                <c:pt idx="1139">
                  <c:v>0</c:v>
                </c:pt>
                <c:pt idx="1140">
                  <c:v>1.0000000000000001E-5</c:v>
                </c:pt>
                <c:pt idx="1141">
                  <c:v>1.0000000000000001E-5</c:v>
                </c:pt>
                <c:pt idx="1142">
                  <c:v>2.0000000000000002E-5</c:v>
                </c:pt>
                <c:pt idx="1143">
                  <c:v>2.0000000000000002E-5</c:v>
                </c:pt>
                <c:pt idx="1144">
                  <c:v>2.0000000000000002E-5</c:v>
                </c:pt>
                <c:pt idx="1145">
                  <c:v>2.0000000000000002E-5</c:v>
                </c:pt>
                <c:pt idx="1146">
                  <c:v>1.0000000000000001E-5</c:v>
                </c:pt>
                <c:pt idx="1147">
                  <c:v>1.0000000000000001E-5</c:v>
                </c:pt>
                <c:pt idx="1148">
                  <c:v>1.0000000000000001E-5</c:v>
                </c:pt>
                <c:pt idx="1149">
                  <c:v>1.0000000000000001E-5</c:v>
                </c:pt>
                <c:pt idx="1150">
                  <c:v>2.0000000000000002E-5</c:v>
                </c:pt>
                <c:pt idx="1151">
                  <c:v>3.0000000000000001E-5</c:v>
                </c:pt>
                <c:pt idx="1152">
                  <c:v>6.0000000000000002E-5</c:v>
                </c:pt>
                <c:pt idx="1153">
                  <c:v>9.0000000000000006E-5</c:v>
                </c:pt>
                <c:pt idx="1154">
                  <c:v>1.4999999999999999E-4</c:v>
                </c:pt>
                <c:pt idx="1155">
                  <c:v>2.2000000000000001E-4</c:v>
                </c:pt>
                <c:pt idx="1156">
                  <c:v>3.2000000000000003E-4</c:v>
                </c:pt>
                <c:pt idx="1157">
                  <c:v>4.4999999999999999E-4</c:v>
                </c:pt>
                <c:pt idx="1158">
                  <c:v>6.3000000000000003E-4</c:v>
                </c:pt>
                <c:pt idx="1159">
                  <c:v>8.3000000000000001E-4</c:v>
                </c:pt>
                <c:pt idx="1160">
                  <c:v>1.0300000000000001E-3</c:v>
                </c:pt>
                <c:pt idx="1161">
                  <c:v>1.2099999999999999E-3</c:v>
                </c:pt>
                <c:pt idx="1162">
                  <c:v>1.2999999999999999E-3</c:v>
                </c:pt>
                <c:pt idx="1163">
                  <c:v>1.2800000000000001E-3</c:v>
                </c:pt>
                <c:pt idx="1164">
                  <c:v>1.15E-3</c:v>
                </c:pt>
                <c:pt idx="1165">
                  <c:v>8.7000000000000001E-4</c:v>
                </c:pt>
                <c:pt idx="1166">
                  <c:v>4.4999999999999999E-4</c:v>
                </c:pt>
                <c:pt idx="1167">
                  <c:v>-9.0000000000000006E-5</c:v>
                </c:pt>
                <c:pt idx="1168">
                  <c:v>-6.7000000000000002E-4</c:v>
                </c:pt>
                <c:pt idx="1169">
                  <c:v>-1.25E-3</c:v>
                </c:pt>
                <c:pt idx="1170">
                  <c:v>-1.75E-3</c:v>
                </c:pt>
                <c:pt idx="1171">
                  <c:v>-2.1299999999999999E-3</c:v>
                </c:pt>
                <c:pt idx="1172">
                  <c:v>-2.33E-3</c:v>
                </c:pt>
                <c:pt idx="1173">
                  <c:v>-2.3400000000000001E-3</c:v>
                </c:pt>
                <c:pt idx="1174">
                  <c:v>-2.1900000000000001E-3</c:v>
                </c:pt>
                <c:pt idx="1175">
                  <c:v>-1.8799999999999999E-3</c:v>
                </c:pt>
                <c:pt idx="1176">
                  <c:v>-1.4300000000000001E-3</c:v>
                </c:pt>
                <c:pt idx="1177">
                  <c:v>-9.3999999999999997E-4</c:v>
                </c:pt>
                <c:pt idx="1178">
                  <c:v>-4.8000000000000001E-4</c:v>
                </c:pt>
                <c:pt idx="1179">
                  <c:v>-6.9999999999999994E-5</c:v>
                </c:pt>
                <c:pt idx="1180">
                  <c:v>2.5000000000000001E-4</c:v>
                </c:pt>
                <c:pt idx="1181">
                  <c:v>4.8000000000000001E-4</c:v>
                </c:pt>
                <c:pt idx="1182">
                  <c:v>6.0999999999999997E-4</c:v>
                </c:pt>
                <c:pt idx="1183">
                  <c:v>6.6E-4</c:v>
                </c:pt>
                <c:pt idx="1184">
                  <c:v>6.6E-4</c:v>
                </c:pt>
                <c:pt idx="1185">
                  <c:v>6.2E-4</c:v>
                </c:pt>
                <c:pt idx="1186">
                  <c:v>5.5999999999999995E-4</c:v>
                </c:pt>
                <c:pt idx="1187">
                  <c:v>5.1000000000000004E-4</c:v>
                </c:pt>
                <c:pt idx="1188">
                  <c:v>4.6999999999999999E-4</c:v>
                </c:pt>
                <c:pt idx="1189">
                  <c:v>4.2999999999999999E-4</c:v>
                </c:pt>
                <c:pt idx="1190">
                  <c:v>3.8000000000000002E-4</c:v>
                </c:pt>
                <c:pt idx="1191">
                  <c:v>3.3E-4</c:v>
                </c:pt>
                <c:pt idx="1192">
                  <c:v>2.9E-4</c:v>
                </c:pt>
                <c:pt idx="1193">
                  <c:v>2.4000000000000001E-4</c:v>
                </c:pt>
                <c:pt idx="1194">
                  <c:v>2.0000000000000001E-4</c:v>
                </c:pt>
                <c:pt idx="1195">
                  <c:v>1.6000000000000001E-4</c:v>
                </c:pt>
                <c:pt idx="1196">
                  <c:v>1.2999999999999999E-4</c:v>
                </c:pt>
                <c:pt idx="1197">
                  <c:v>1.1E-4</c:v>
                </c:pt>
                <c:pt idx="1198">
                  <c:v>1E-4</c:v>
                </c:pt>
                <c:pt idx="1199">
                  <c:v>1.1E-4</c:v>
                </c:pt>
                <c:pt idx="1200">
                  <c:v>1.2E-4</c:v>
                </c:pt>
                <c:pt idx="1201">
                  <c:v>1.2999999999999999E-4</c:v>
                </c:pt>
                <c:pt idx="1202">
                  <c:v>1.2E-4</c:v>
                </c:pt>
                <c:pt idx="1203">
                  <c:v>1.2E-4</c:v>
                </c:pt>
                <c:pt idx="1204">
                  <c:v>1.1E-4</c:v>
                </c:pt>
                <c:pt idx="1205">
                  <c:v>9.0000000000000006E-5</c:v>
                </c:pt>
                <c:pt idx="1206">
                  <c:v>6.9999999999999994E-5</c:v>
                </c:pt>
                <c:pt idx="1207">
                  <c:v>5.0000000000000002E-5</c:v>
                </c:pt>
                <c:pt idx="1208">
                  <c:v>3.0000000000000001E-5</c:v>
                </c:pt>
                <c:pt idx="1209">
                  <c:v>3.0000000000000001E-5</c:v>
                </c:pt>
                <c:pt idx="1210">
                  <c:v>5.0000000000000002E-5</c:v>
                </c:pt>
                <c:pt idx="1211">
                  <c:v>1E-4</c:v>
                </c:pt>
                <c:pt idx="1212">
                  <c:v>1.7000000000000001E-4</c:v>
                </c:pt>
                <c:pt idx="1213">
                  <c:v>2.2000000000000001E-4</c:v>
                </c:pt>
                <c:pt idx="1214">
                  <c:v>2.5000000000000001E-4</c:v>
                </c:pt>
                <c:pt idx="1215">
                  <c:v>2.3000000000000001E-4</c:v>
                </c:pt>
                <c:pt idx="1216">
                  <c:v>1.6000000000000001E-4</c:v>
                </c:pt>
                <c:pt idx="1217">
                  <c:v>3.0000000000000001E-5</c:v>
                </c:pt>
                <c:pt idx="1218">
                  <c:v>-1.4999999999999999E-4</c:v>
                </c:pt>
                <c:pt idx="1219">
                  <c:v>-3.3E-4</c:v>
                </c:pt>
                <c:pt idx="1220">
                  <c:v>-4.8999999999999998E-4</c:v>
                </c:pt>
                <c:pt idx="1221">
                  <c:v>-5.6999999999999998E-4</c:v>
                </c:pt>
                <c:pt idx="1222">
                  <c:v>-5.5000000000000003E-4</c:v>
                </c:pt>
                <c:pt idx="1223">
                  <c:v>-4.2000000000000002E-4</c:v>
                </c:pt>
                <c:pt idx="1224">
                  <c:v>-2.4000000000000001E-4</c:v>
                </c:pt>
                <c:pt idx="1225">
                  <c:v>-4.0000000000000003E-5</c:v>
                </c:pt>
                <c:pt idx="1226">
                  <c:v>1.2E-4</c:v>
                </c:pt>
                <c:pt idx="1227">
                  <c:v>2.2000000000000001E-4</c:v>
                </c:pt>
                <c:pt idx="1228">
                  <c:v>2.4000000000000001E-4</c:v>
                </c:pt>
                <c:pt idx="1229">
                  <c:v>1.8000000000000001E-4</c:v>
                </c:pt>
                <c:pt idx="1230">
                  <c:v>6.9999999999999994E-5</c:v>
                </c:pt>
                <c:pt idx="1231">
                  <c:v>-6.9999999999999994E-5</c:v>
                </c:pt>
                <c:pt idx="1232">
                  <c:v>-1.9000000000000001E-4</c:v>
                </c:pt>
                <c:pt idx="1233">
                  <c:v>-2.5000000000000001E-4</c:v>
                </c:pt>
                <c:pt idx="1234">
                  <c:v>-2.5000000000000001E-4</c:v>
                </c:pt>
                <c:pt idx="1235">
                  <c:v>-1.9000000000000001E-4</c:v>
                </c:pt>
                <c:pt idx="1236">
                  <c:v>-1E-4</c:v>
                </c:pt>
                <c:pt idx="1237">
                  <c:v>-1.0000000000000001E-5</c:v>
                </c:pt>
                <c:pt idx="1238">
                  <c:v>8.0000000000000007E-5</c:v>
                </c:pt>
                <c:pt idx="1239">
                  <c:v>1.3999999999999999E-4</c:v>
                </c:pt>
                <c:pt idx="1240">
                  <c:v>1.8000000000000001E-4</c:v>
                </c:pt>
                <c:pt idx="1241">
                  <c:v>1.9000000000000001E-4</c:v>
                </c:pt>
                <c:pt idx="1242">
                  <c:v>1.7000000000000001E-4</c:v>
                </c:pt>
                <c:pt idx="1243">
                  <c:v>1.3999999999999999E-4</c:v>
                </c:pt>
                <c:pt idx="1244">
                  <c:v>1.1E-4</c:v>
                </c:pt>
                <c:pt idx="1245">
                  <c:v>8.0000000000000007E-5</c:v>
                </c:pt>
                <c:pt idx="1246">
                  <c:v>6.0000000000000002E-5</c:v>
                </c:pt>
                <c:pt idx="1247">
                  <c:v>5.0000000000000002E-5</c:v>
                </c:pt>
                <c:pt idx="1248">
                  <c:v>4.0000000000000003E-5</c:v>
                </c:pt>
                <c:pt idx="1249">
                  <c:v>4.0000000000000003E-5</c:v>
                </c:pt>
                <c:pt idx="1250">
                  <c:v>3.0000000000000001E-5</c:v>
                </c:pt>
                <c:pt idx="1251">
                  <c:v>3.0000000000000001E-5</c:v>
                </c:pt>
                <c:pt idx="1252">
                  <c:v>3.0000000000000001E-5</c:v>
                </c:pt>
                <c:pt idx="1253">
                  <c:v>2.0000000000000002E-5</c:v>
                </c:pt>
                <c:pt idx="1254">
                  <c:v>2.0000000000000002E-5</c:v>
                </c:pt>
                <c:pt idx="1255">
                  <c:v>1.0000000000000001E-5</c:v>
                </c:pt>
                <c:pt idx="1256">
                  <c:v>2.0000000000000002E-5</c:v>
                </c:pt>
                <c:pt idx="1257">
                  <c:v>4.0000000000000003E-5</c:v>
                </c:pt>
                <c:pt idx="1258">
                  <c:v>6.9999999999999994E-5</c:v>
                </c:pt>
                <c:pt idx="1259">
                  <c:v>1E-4</c:v>
                </c:pt>
                <c:pt idx="1260">
                  <c:v>1.2E-4</c:v>
                </c:pt>
                <c:pt idx="1261">
                  <c:v>1.3999999999999999E-4</c:v>
                </c:pt>
                <c:pt idx="1262">
                  <c:v>1.3999999999999999E-4</c:v>
                </c:pt>
                <c:pt idx="1263">
                  <c:v>1.2E-4</c:v>
                </c:pt>
                <c:pt idx="1264">
                  <c:v>8.0000000000000007E-5</c:v>
                </c:pt>
                <c:pt idx="1265">
                  <c:v>3.0000000000000001E-5</c:v>
                </c:pt>
                <c:pt idx="1266">
                  <c:v>-5.0000000000000002E-5</c:v>
                </c:pt>
                <c:pt idx="1267">
                  <c:v>-1.2E-4</c:v>
                </c:pt>
                <c:pt idx="1268">
                  <c:v>-1.9000000000000001E-4</c:v>
                </c:pt>
                <c:pt idx="1269">
                  <c:v>-2.5000000000000001E-4</c:v>
                </c:pt>
                <c:pt idx="1270">
                  <c:v>-3.1E-4</c:v>
                </c:pt>
                <c:pt idx="1271">
                  <c:v>-3.5E-4</c:v>
                </c:pt>
                <c:pt idx="1272">
                  <c:v>-3.6999999999999999E-4</c:v>
                </c:pt>
                <c:pt idx="1273">
                  <c:v>-3.6000000000000002E-4</c:v>
                </c:pt>
                <c:pt idx="1274">
                  <c:v>-3.2000000000000003E-4</c:v>
                </c:pt>
                <c:pt idx="1275">
                  <c:v>-2.5000000000000001E-4</c:v>
                </c:pt>
                <c:pt idx="1276">
                  <c:v>-1.7000000000000001E-4</c:v>
                </c:pt>
                <c:pt idx="1277">
                  <c:v>-8.0000000000000007E-5</c:v>
                </c:pt>
                <c:pt idx="1278">
                  <c:v>1.0000000000000001E-5</c:v>
                </c:pt>
                <c:pt idx="1279">
                  <c:v>8.0000000000000007E-5</c:v>
                </c:pt>
                <c:pt idx="1280">
                  <c:v>1.3999999999999999E-4</c:v>
                </c:pt>
                <c:pt idx="1281">
                  <c:v>1.7000000000000001E-4</c:v>
                </c:pt>
                <c:pt idx="1282">
                  <c:v>1.8000000000000001E-4</c:v>
                </c:pt>
                <c:pt idx="1283">
                  <c:v>1.6000000000000001E-4</c:v>
                </c:pt>
                <c:pt idx="1284">
                  <c:v>1.3999999999999999E-4</c:v>
                </c:pt>
                <c:pt idx="1285">
                  <c:v>1.2E-4</c:v>
                </c:pt>
                <c:pt idx="1286">
                  <c:v>1.1E-4</c:v>
                </c:pt>
                <c:pt idx="1287">
                  <c:v>1.1E-4</c:v>
                </c:pt>
                <c:pt idx="1288">
                  <c:v>1.2999999999999999E-4</c:v>
                </c:pt>
                <c:pt idx="1289">
                  <c:v>1.7000000000000001E-4</c:v>
                </c:pt>
                <c:pt idx="1290">
                  <c:v>2.3000000000000001E-4</c:v>
                </c:pt>
                <c:pt idx="1291">
                  <c:v>2.9E-4</c:v>
                </c:pt>
                <c:pt idx="1292">
                  <c:v>3.5E-4</c:v>
                </c:pt>
                <c:pt idx="1293">
                  <c:v>3.8000000000000002E-4</c:v>
                </c:pt>
                <c:pt idx="1294">
                  <c:v>3.6999999999999999E-4</c:v>
                </c:pt>
                <c:pt idx="1295">
                  <c:v>3.2000000000000003E-4</c:v>
                </c:pt>
                <c:pt idx="1296">
                  <c:v>2.4000000000000001E-4</c:v>
                </c:pt>
                <c:pt idx="1297">
                  <c:v>1.2E-4</c:v>
                </c:pt>
                <c:pt idx="1298">
                  <c:v>-2.0000000000000002E-5</c:v>
                </c:pt>
                <c:pt idx="1299">
                  <c:v>-1.6000000000000001E-4</c:v>
                </c:pt>
                <c:pt idx="1300">
                  <c:v>-2.5999999999999998E-4</c:v>
                </c:pt>
                <c:pt idx="1301">
                  <c:v>-2.9E-4</c:v>
                </c:pt>
                <c:pt idx="1302">
                  <c:v>-2.2000000000000001E-4</c:v>
                </c:pt>
                <c:pt idx="1303">
                  <c:v>-6.0000000000000002E-5</c:v>
                </c:pt>
                <c:pt idx="1304">
                  <c:v>1.6000000000000001E-4</c:v>
                </c:pt>
                <c:pt idx="1305">
                  <c:v>3.6999999999999999E-4</c:v>
                </c:pt>
                <c:pt idx="1306">
                  <c:v>5.2999999999999998E-4</c:v>
                </c:pt>
                <c:pt idx="1307">
                  <c:v>5.9000000000000003E-4</c:v>
                </c:pt>
                <c:pt idx="1308">
                  <c:v>5.4000000000000001E-4</c:v>
                </c:pt>
                <c:pt idx="1309">
                  <c:v>3.5E-4</c:v>
                </c:pt>
                <c:pt idx="1310">
                  <c:v>3.0000000000000001E-5</c:v>
                </c:pt>
                <c:pt idx="1311">
                  <c:v>-3.6000000000000002E-4</c:v>
                </c:pt>
                <c:pt idx="1312">
                  <c:v>-7.2999999999999996E-4</c:v>
                </c:pt>
                <c:pt idx="1313">
                  <c:v>-1.01E-3</c:v>
                </c:pt>
                <c:pt idx="1314">
                  <c:v>-1.14E-3</c:v>
                </c:pt>
                <c:pt idx="1315">
                  <c:v>-1.1000000000000001E-3</c:v>
                </c:pt>
                <c:pt idx="1316">
                  <c:v>-9.3999999999999997E-4</c:v>
                </c:pt>
                <c:pt idx="1317">
                  <c:v>-7.1000000000000002E-4</c:v>
                </c:pt>
                <c:pt idx="1318">
                  <c:v>-4.2999999999999999E-4</c:v>
                </c:pt>
                <c:pt idx="1319">
                  <c:v>-1.6000000000000001E-4</c:v>
                </c:pt>
                <c:pt idx="1320">
                  <c:v>8.0000000000000007E-5</c:v>
                </c:pt>
                <c:pt idx="1321">
                  <c:v>2.5000000000000001E-4</c:v>
                </c:pt>
                <c:pt idx="1322">
                  <c:v>3.4000000000000002E-4</c:v>
                </c:pt>
                <c:pt idx="1323">
                  <c:v>3.5E-4</c:v>
                </c:pt>
                <c:pt idx="1324">
                  <c:v>3.3E-4</c:v>
                </c:pt>
                <c:pt idx="1325">
                  <c:v>2.9E-4</c:v>
                </c:pt>
                <c:pt idx="1326">
                  <c:v>2.4000000000000001E-4</c:v>
                </c:pt>
                <c:pt idx="1327">
                  <c:v>2.1000000000000001E-4</c:v>
                </c:pt>
                <c:pt idx="1328">
                  <c:v>1.8000000000000001E-4</c:v>
                </c:pt>
                <c:pt idx="1329">
                  <c:v>1.6000000000000001E-4</c:v>
                </c:pt>
                <c:pt idx="1330">
                  <c:v>1.6000000000000001E-4</c:v>
                </c:pt>
                <c:pt idx="1331">
                  <c:v>1.6000000000000001E-4</c:v>
                </c:pt>
                <c:pt idx="1332">
                  <c:v>1.7000000000000001E-4</c:v>
                </c:pt>
                <c:pt idx="1333">
                  <c:v>1.4999999999999999E-4</c:v>
                </c:pt>
                <c:pt idx="1334">
                  <c:v>1.2E-4</c:v>
                </c:pt>
                <c:pt idx="1335">
                  <c:v>5.0000000000000002E-5</c:v>
                </c:pt>
                <c:pt idx="1336">
                  <c:v>-2.0000000000000002E-5</c:v>
                </c:pt>
                <c:pt idx="1337">
                  <c:v>-8.0000000000000007E-5</c:v>
                </c:pt>
                <c:pt idx="1338">
                  <c:v>-1.2999999999999999E-4</c:v>
                </c:pt>
                <c:pt idx="1339">
                  <c:v>-1.4999999999999999E-4</c:v>
                </c:pt>
                <c:pt idx="1340">
                  <c:v>-1.2E-4</c:v>
                </c:pt>
                <c:pt idx="1341">
                  <c:v>-6.9999999999999994E-5</c:v>
                </c:pt>
                <c:pt idx="1342">
                  <c:v>-1.0000000000000001E-5</c:v>
                </c:pt>
                <c:pt idx="1343">
                  <c:v>4.0000000000000003E-5</c:v>
                </c:pt>
                <c:pt idx="1344">
                  <c:v>8.0000000000000007E-5</c:v>
                </c:pt>
                <c:pt idx="1345">
                  <c:v>9.0000000000000006E-5</c:v>
                </c:pt>
                <c:pt idx="1346">
                  <c:v>6.9999999999999994E-5</c:v>
                </c:pt>
                <c:pt idx="1347">
                  <c:v>5.0000000000000002E-5</c:v>
                </c:pt>
                <c:pt idx="1348">
                  <c:v>4.0000000000000003E-5</c:v>
                </c:pt>
                <c:pt idx="1349">
                  <c:v>5.0000000000000002E-5</c:v>
                </c:pt>
                <c:pt idx="1350">
                  <c:v>9.0000000000000006E-5</c:v>
                </c:pt>
                <c:pt idx="1351">
                  <c:v>1.4999999999999999E-4</c:v>
                </c:pt>
                <c:pt idx="1352">
                  <c:v>2.1000000000000001E-4</c:v>
                </c:pt>
                <c:pt idx="1353">
                  <c:v>2.3000000000000001E-4</c:v>
                </c:pt>
                <c:pt idx="1354">
                  <c:v>2.1000000000000001E-4</c:v>
                </c:pt>
                <c:pt idx="1355">
                  <c:v>1.2999999999999999E-4</c:v>
                </c:pt>
                <c:pt idx="1356">
                  <c:v>0</c:v>
                </c:pt>
                <c:pt idx="1357">
                  <c:v>-1.4999999999999999E-4</c:v>
                </c:pt>
                <c:pt idx="1358">
                  <c:v>-2.9E-4</c:v>
                </c:pt>
                <c:pt idx="1359">
                  <c:v>-4.0000000000000002E-4</c:v>
                </c:pt>
                <c:pt idx="1360">
                  <c:v>-4.4999999999999999E-4</c:v>
                </c:pt>
                <c:pt idx="1361">
                  <c:v>-4.2000000000000002E-4</c:v>
                </c:pt>
                <c:pt idx="1362">
                  <c:v>-3.3E-4</c:v>
                </c:pt>
                <c:pt idx="1363">
                  <c:v>-2.1000000000000001E-4</c:v>
                </c:pt>
                <c:pt idx="1364">
                  <c:v>-9.0000000000000006E-5</c:v>
                </c:pt>
                <c:pt idx="1365">
                  <c:v>2.0000000000000002E-5</c:v>
                </c:pt>
                <c:pt idx="1366">
                  <c:v>1.1E-4</c:v>
                </c:pt>
                <c:pt idx="1367">
                  <c:v>1.4999999999999999E-4</c:v>
                </c:pt>
                <c:pt idx="1368">
                  <c:v>1.7000000000000001E-4</c:v>
                </c:pt>
                <c:pt idx="1369">
                  <c:v>1.4999999999999999E-4</c:v>
                </c:pt>
                <c:pt idx="1370">
                  <c:v>1.2E-4</c:v>
                </c:pt>
                <c:pt idx="1371">
                  <c:v>6.9999999999999994E-5</c:v>
                </c:pt>
                <c:pt idx="1372">
                  <c:v>3.0000000000000001E-5</c:v>
                </c:pt>
                <c:pt idx="1373">
                  <c:v>-1.0000000000000001E-5</c:v>
                </c:pt>
                <c:pt idx="1374">
                  <c:v>-4.0000000000000003E-5</c:v>
                </c:pt>
                <c:pt idx="1375">
                  <c:v>-6.0000000000000002E-5</c:v>
                </c:pt>
                <c:pt idx="1376">
                  <c:v>-6.9999999999999994E-5</c:v>
                </c:pt>
                <c:pt idx="1377">
                  <c:v>-6.9999999999999994E-5</c:v>
                </c:pt>
                <c:pt idx="1378">
                  <c:v>-4.0000000000000003E-5</c:v>
                </c:pt>
                <c:pt idx="1379">
                  <c:v>-1.0000000000000001E-5</c:v>
                </c:pt>
                <c:pt idx="1380">
                  <c:v>3.0000000000000001E-5</c:v>
                </c:pt>
                <c:pt idx="1381">
                  <c:v>6.9999999999999994E-5</c:v>
                </c:pt>
                <c:pt idx="1382">
                  <c:v>1E-4</c:v>
                </c:pt>
                <c:pt idx="1383">
                  <c:v>1.2E-4</c:v>
                </c:pt>
                <c:pt idx="1384">
                  <c:v>1.1E-4</c:v>
                </c:pt>
                <c:pt idx="1385">
                  <c:v>9.0000000000000006E-5</c:v>
                </c:pt>
                <c:pt idx="1386">
                  <c:v>6.0000000000000002E-5</c:v>
                </c:pt>
                <c:pt idx="1387">
                  <c:v>2.0000000000000002E-5</c:v>
                </c:pt>
                <c:pt idx="1388">
                  <c:v>-1.0000000000000001E-5</c:v>
                </c:pt>
                <c:pt idx="1389">
                  <c:v>-3.0000000000000001E-5</c:v>
                </c:pt>
                <c:pt idx="1390">
                  <c:v>-3.0000000000000001E-5</c:v>
                </c:pt>
                <c:pt idx="1391">
                  <c:v>-2.0000000000000002E-5</c:v>
                </c:pt>
                <c:pt idx="1392">
                  <c:v>1.0000000000000001E-5</c:v>
                </c:pt>
                <c:pt idx="1393">
                  <c:v>4.0000000000000003E-5</c:v>
                </c:pt>
                <c:pt idx="1394">
                  <c:v>6.0000000000000002E-5</c:v>
                </c:pt>
                <c:pt idx="1395">
                  <c:v>8.0000000000000007E-5</c:v>
                </c:pt>
                <c:pt idx="1396">
                  <c:v>8.0000000000000007E-5</c:v>
                </c:pt>
                <c:pt idx="1397">
                  <c:v>6.9999999999999994E-5</c:v>
                </c:pt>
                <c:pt idx="1398">
                  <c:v>5.0000000000000002E-5</c:v>
                </c:pt>
                <c:pt idx="1399">
                  <c:v>3.0000000000000001E-5</c:v>
                </c:pt>
                <c:pt idx="1400">
                  <c:v>2.0000000000000002E-5</c:v>
                </c:pt>
                <c:pt idx="1401">
                  <c:v>2.0000000000000002E-5</c:v>
                </c:pt>
                <c:pt idx="1402">
                  <c:v>3.0000000000000001E-5</c:v>
                </c:pt>
                <c:pt idx="1403">
                  <c:v>5.0000000000000002E-5</c:v>
                </c:pt>
                <c:pt idx="1404">
                  <c:v>8.0000000000000007E-5</c:v>
                </c:pt>
                <c:pt idx="1405">
                  <c:v>1E-4</c:v>
                </c:pt>
                <c:pt idx="1406">
                  <c:v>1.2E-4</c:v>
                </c:pt>
                <c:pt idx="1407">
                  <c:v>1.2E-4</c:v>
                </c:pt>
                <c:pt idx="1408">
                  <c:v>1.2999999999999999E-4</c:v>
                </c:pt>
                <c:pt idx="1409">
                  <c:v>1.2999999999999999E-4</c:v>
                </c:pt>
                <c:pt idx="1410">
                  <c:v>1.2999999999999999E-4</c:v>
                </c:pt>
                <c:pt idx="1411">
                  <c:v>1.4999999999999999E-4</c:v>
                </c:pt>
                <c:pt idx="1412">
                  <c:v>1.8000000000000001E-4</c:v>
                </c:pt>
                <c:pt idx="1413">
                  <c:v>2.2000000000000001E-4</c:v>
                </c:pt>
                <c:pt idx="1414">
                  <c:v>2.7E-4</c:v>
                </c:pt>
                <c:pt idx="1415">
                  <c:v>3.1E-4</c:v>
                </c:pt>
                <c:pt idx="1416">
                  <c:v>3.3E-4</c:v>
                </c:pt>
                <c:pt idx="1417">
                  <c:v>3.4000000000000002E-4</c:v>
                </c:pt>
                <c:pt idx="1418">
                  <c:v>3.1E-4</c:v>
                </c:pt>
                <c:pt idx="1419">
                  <c:v>2.7E-4</c:v>
                </c:pt>
                <c:pt idx="1420">
                  <c:v>1.9000000000000001E-4</c:v>
                </c:pt>
                <c:pt idx="1421">
                  <c:v>1E-4</c:v>
                </c:pt>
                <c:pt idx="1422">
                  <c:v>-1.0000000000000001E-5</c:v>
                </c:pt>
                <c:pt idx="1423">
                  <c:v>-1.2999999999999999E-4</c:v>
                </c:pt>
                <c:pt idx="1424">
                  <c:v>-2.4000000000000001E-4</c:v>
                </c:pt>
                <c:pt idx="1425">
                  <c:v>-3.5E-4</c:v>
                </c:pt>
                <c:pt idx="1426">
                  <c:v>-4.4000000000000002E-4</c:v>
                </c:pt>
                <c:pt idx="1427">
                  <c:v>-5.1000000000000004E-4</c:v>
                </c:pt>
                <c:pt idx="1428">
                  <c:v>-5.5999999999999995E-4</c:v>
                </c:pt>
                <c:pt idx="1429">
                  <c:v>-5.9000000000000003E-4</c:v>
                </c:pt>
                <c:pt idx="1430">
                  <c:v>-5.9999999999999995E-4</c:v>
                </c:pt>
                <c:pt idx="1431">
                  <c:v>-5.9000000000000003E-4</c:v>
                </c:pt>
                <c:pt idx="1432">
                  <c:v>-5.5999999999999995E-4</c:v>
                </c:pt>
                <c:pt idx="1433">
                  <c:v>-5.1000000000000004E-4</c:v>
                </c:pt>
                <c:pt idx="1434">
                  <c:v>-4.4999999999999999E-4</c:v>
                </c:pt>
                <c:pt idx="1435">
                  <c:v>-3.8000000000000002E-4</c:v>
                </c:pt>
                <c:pt idx="1436">
                  <c:v>-2.9999999999999997E-4</c:v>
                </c:pt>
                <c:pt idx="1437">
                  <c:v>-2.2000000000000001E-4</c:v>
                </c:pt>
                <c:pt idx="1438">
                  <c:v>-1.2999999999999999E-4</c:v>
                </c:pt>
                <c:pt idx="1439">
                  <c:v>-6.0000000000000002E-5</c:v>
                </c:pt>
                <c:pt idx="1440">
                  <c:v>0</c:v>
                </c:pt>
                <c:pt idx="1441">
                  <c:v>4.0000000000000003E-5</c:v>
                </c:pt>
                <c:pt idx="1442">
                  <c:v>8.0000000000000007E-5</c:v>
                </c:pt>
                <c:pt idx="1443">
                  <c:v>1.1E-4</c:v>
                </c:pt>
                <c:pt idx="1444">
                  <c:v>1.4999999999999999E-4</c:v>
                </c:pt>
                <c:pt idx="1445">
                  <c:v>1.8000000000000001E-4</c:v>
                </c:pt>
                <c:pt idx="1446">
                  <c:v>2.1000000000000001E-4</c:v>
                </c:pt>
                <c:pt idx="1447">
                  <c:v>2.4000000000000001E-4</c:v>
                </c:pt>
                <c:pt idx="1448">
                  <c:v>2.7E-4</c:v>
                </c:pt>
                <c:pt idx="1449">
                  <c:v>2.7999999999999998E-4</c:v>
                </c:pt>
                <c:pt idx="1450">
                  <c:v>2.7999999999999998E-4</c:v>
                </c:pt>
                <c:pt idx="1451">
                  <c:v>2.5999999999999998E-4</c:v>
                </c:pt>
                <c:pt idx="1452">
                  <c:v>2.4000000000000001E-4</c:v>
                </c:pt>
                <c:pt idx="1453">
                  <c:v>2.0000000000000001E-4</c:v>
                </c:pt>
                <c:pt idx="1454">
                  <c:v>1.7000000000000001E-4</c:v>
                </c:pt>
                <c:pt idx="1455">
                  <c:v>1.2999999999999999E-4</c:v>
                </c:pt>
                <c:pt idx="1456">
                  <c:v>1E-4</c:v>
                </c:pt>
                <c:pt idx="1457">
                  <c:v>6.9999999999999994E-5</c:v>
                </c:pt>
                <c:pt idx="1458">
                  <c:v>4.0000000000000003E-5</c:v>
                </c:pt>
                <c:pt idx="1459">
                  <c:v>0</c:v>
                </c:pt>
                <c:pt idx="1460">
                  <c:v>-3.0000000000000001E-5</c:v>
                </c:pt>
                <c:pt idx="1461">
                  <c:v>-6.9999999999999994E-5</c:v>
                </c:pt>
                <c:pt idx="1462">
                  <c:v>-1E-4</c:v>
                </c:pt>
                <c:pt idx="1463">
                  <c:v>-1.2999999999999999E-4</c:v>
                </c:pt>
                <c:pt idx="1464">
                  <c:v>-1.3999999999999999E-4</c:v>
                </c:pt>
                <c:pt idx="1465">
                  <c:v>-1.6000000000000001E-4</c:v>
                </c:pt>
                <c:pt idx="1466">
                  <c:v>-1.7000000000000001E-4</c:v>
                </c:pt>
                <c:pt idx="1467">
                  <c:v>-1.9000000000000001E-4</c:v>
                </c:pt>
                <c:pt idx="1468">
                  <c:v>-2.0000000000000001E-4</c:v>
                </c:pt>
                <c:pt idx="1469">
                  <c:v>-2.1000000000000001E-4</c:v>
                </c:pt>
                <c:pt idx="1470">
                  <c:v>-2.1000000000000001E-4</c:v>
                </c:pt>
                <c:pt idx="1471">
                  <c:v>-2.0000000000000001E-4</c:v>
                </c:pt>
                <c:pt idx="1472">
                  <c:v>-1.6000000000000001E-4</c:v>
                </c:pt>
                <c:pt idx="1473">
                  <c:v>-1.1E-4</c:v>
                </c:pt>
                <c:pt idx="1474">
                  <c:v>-3.0000000000000001E-5</c:v>
                </c:pt>
                <c:pt idx="1475">
                  <c:v>4.0000000000000003E-5</c:v>
                </c:pt>
                <c:pt idx="1476">
                  <c:v>1E-4</c:v>
                </c:pt>
                <c:pt idx="1477">
                  <c:v>1.2999999999999999E-4</c:v>
                </c:pt>
                <c:pt idx="1478">
                  <c:v>1.3999999999999999E-4</c:v>
                </c:pt>
                <c:pt idx="1479">
                  <c:v>1.2E-4</c:v>
                </c:pt>
                <c:pt idx="1480">
                  <c:v>9.0000000000000006E-5</c:v>
                </c:pt>
                <c:pt idx="1481">
                  <c:v>6.0000000000000002E-5</c:v>
                </c:pt>
                <c:pt idx="1482">
                  <c:v>5.0000000000000002E-5</c:v>
                </c:pt>
                <c:pt idx="1483">
                  <c:v>6.0000000000000002E-5</c:v>
                </c:pt>
                <c:pt idx="1484">
                  <c:v>1.1E-4</c:v>
                </c:pt>
                <c:pt idx="1485">
                  <c:v>2.0000000000000001E-4</c:v>
                </c:pt>
                <c:pt idx="1486">
                  <c:v>2.9999999999999997E-4</c:v>
                </c:pt>
                <c:pt idx="1487">
                  <c:v>4.0999999999999999E-4</c:v>
                </c:pt>
                <c:pt idx="1488">
                  <c:v>5.0000000000000001E-4</c:v>
                </c:pt>
                <c:pt idx="1489">
                  <c:v>5.6999999999999998E-4</c:v>
                </c:pt>
                <c:pt idx="1490">
                  <c:v>6.0999999999999997E-4</c:v>
                </c:pt>
                <c:pt idx="1491">
                  <c:v>6.3000000000000003E-4</c:v>
                </c:pt>
                <c:pt idx="1492">
                  <c:v>6.2E-4</c:v>
                </c:pt>
                <c:pt idx="1493">
                  <c:v>6.0999999999999997E-4</c:v>
                </c:pt>
                <c:pt idx="1494">
                  <c:v>5.9999999999999995E-4</c:v>
                </c:pt>
                <c:pt idx="1495">
                  <c:v>6.0999999999999997E-4</c:v>
                </c:pt>
                <c:pt idx="1496">
                  <c:v>6.0999999999999997E-4</c:v>
                </c:pt>
                <c:pt idx="1497">
                  <c:v>6.2E-4</c:v>
                </c:pt>
                <c:pt idx="1498">
                  <c:v>5.9999999999999995E-4</c:v>
                </c:pt>
                <c:pt idx="1499">
                  <c:v>5.5999999999999995E-4</c:v>
                </c:pt>
                <c:pt idx="1500">
                  <c:v>4.8000000000000001E-4</c:v>
                </c:pt>
                <c:pt idx="1501">
                  <c:v>3.3E-4</c:v>
                </c:pt>
                <c:pt idx="1502">
                  <c:v>1.1E-4</c:v>
                </c:pt>
                <c:pt idx="1503">
                  <c:v>-2.0000000000000001E-4</c:v>
                </c:pt>
                <c:pt idx="1504">
                  <c:v>-5.8E-4</c:v>
                </c:pt>
                <c:pt idx="1505">
                  <c:v>-9.8999999999999999E-4</c:v>
                </c:pt>
                <c:pt idx="1506">
                  <c:v>-1.3699999999999999E-3</c:v>
                </c:pt>
                <c:pt idx="1507">
                  <c:v>-1.67E-3</c:v>
                </c:pt>
                <c:pt idx="1508">
                  <c:v>-1.83E-3</c:v>
                </c:pt>
                <c:pt idx="1509">
                  <c:v>-1.8E-3</c:v>
                </c:pt>
                <c:pt idx="1510">
                  <c:v>-1.5499999999999999E-3</c:v>
                </c:pt>
                <c:pt idx="1511">
                  <c:v>-1.1199999999999999E-3</c:v>
                </c:pt>
                <c:pt idx="1512">
                  <c:v>-5.5999999999999995E-4</c:v>
                </c:pt>
                <c:pt idx="1513">
                  <c:v>2.0000000000000002E-5</c:v>
                </c:pt>
                <c:pt idx="1514">
                  <c:v>5.2999999999999998E-4</c:v>
                </c:pt>
                <c:pt idx="1515">
                  <c:v>8.7000000000000001E-4</c:v>
                </c:pt>
                <c:pt idx="1516">
                  <c:v>9.8999999999999999E-4</c:v>
                </c:pt>
                <c:pt idx="1517">
                  <c:v>9.2000000000000003E-4</c:v>
                </c:pt>
                <c:pt idx="1518">
                  <c:v>6.8000000000000005E-4</c:v>
                </c:pt>
                <c:pt idx="1519">
                  <c:v>3.4000000000000002E-4</c:v>
                </c:pt>
                <c:pt idx="1520">
                  <c:v>-2.0000000000000002E-5</c:v>
                </c:pt>
                <c:pt idx="1521">
                  <c:v>-3.4000000000000002E-4</c:v>
                </c:pt>
                <c:pt idx="1522">
                  <c:v>-5.8E-4</c:v>
                </c:pt>
                <c:pt idx="1523">
                  <c:v>-7.3999999999999999E-4</c:v>
                </c:pt>
                <c:pt idx="1524">
                  <c:v>-8.3000000000000001E-4</c:v>
                </c:pt>
                <c:pt idx="1525">
                  <c:v>-8.7000000000000001E-4</c:v>
                </c:pt>
                <c:pt idx="1526">
                  <c:v>-8.8999999999999995E-4</c:v>
                </c:pt>
                <c:pt idx="1527">
                  <c:v>-8.8999999999999995E-4</c:v>
                </c:pt>
                <c:pt idx="1528">
                  <c:v>-8.8000000000000003E-4</c:v>
                </c:pt>
                <c:pt idx="1529">
                  <c:v>-8.0999999999999996E-4</c:v>
                </c:pt>
                <c:pt idx="1530">
                  <c:v>-6.8999999999999997E-4</c:v>
                </c:pt>
                <c:pt idx="1531">
                  <c:v>-5.0000000000000001E-4</c:v>
                </c:pt>
                <c:pt idx="1532">
                  <c:v>-2.5000000000000001E-4</c:v>
                </c:pt>
                <c:pt idx="1533">
                  <c:v>3.0000000000000001E-5</c:v>
                </c:pt>
                <c:pt idx="1534">
                  <c:v>3.1E-4</c:v>
                </c:pt>
                <c:pt idx="1535">
                  <c:v>5.5999999999999995E-4</c:v>
                </c:pt>
                <c:pt idx="1536">
                  <c:v>7.5000000000000002E-4</c:v>
                </c:pt>
                <c:pt idx="1537">
                  <c:v>8.7000000000000001E-4</c:v>
                </c:pt>
                <c:pt idx="1538">
                  <c:v>9.2000000000000003E-4</c:v>
                </c:pt>
                <c:pt idx="1539">
                  <c:v>8.9999999999999998E-4</c:v>
                </c:pt>
                <c:pt idx="1540">
                  <c:v>8.3000000000000001E-4</c:v>
                </c:pt>
                <c:pt idx="1541">
                  <c:v>7.2000000000000005E-4</c:v>
                </c:pt>
                <c:pt idx="1542">
                  <c:v>5.8E-4</c:v>
                </c:pt>
                <c:pt idx="1543">
                  <c:v>4.4000000000000002E-4</c:v>
                </c:pt>
                <c:pt idx="1544">
                  <c:v>2.9E-4</c:v>
                </c:pt>
                <c:pt idx="1545">
                  <c:v>1.3999999999999999E-4</c:v>
                </c:pt>
                <c:pt idx="1546">
                  <c:v>2.0000000000000002E-5</c:v>
                </c:pt>
                <c:pt idx="1547">
                  <c:v>-6.0000000000000002E-5</c:v>
                </c:pt>
                <c:pt idx="1548">
                  <c:v>-8.0000000000000007E-5</c:v>
                </c:pt>
                <c:pt idx="1549">
                  <c:v>-6.0000000000000002E-5</c:v>
                </c:pt>
                <c:pt idx="1550">
                  <c:v>2.0000000000000002E-5</c:v>
                </c:pt>
                <c:pt idx="1551">
                  <c:v>1.2E-4</c:v>
                </c:pt>
                <c:pt idx="1552">
                  <c:v>2.1000000000000001E-4</c:v>
                </c:pt>
                <c:pt idx="1553">
                  <c:v>2.9E-4</c:v>
                </c:pt>
                <c:pt idx="1554">
                  <c:v>3.2000000000000003E-4</c:v>
                </c:pt>
                <c:pt idx="1555">
                  <c:v>2.9999999999999997E-4</c:v>
                </c:pt>
                <c:pt idx="1556">
                  <c:v>2.5000000000000001E-4</c:v>
                </c:pt>
                <c:pt idx="1557">
                  <c:v>2.0000000000000001E-4</c:v>
                </c:pt>
                <c:pt idx="1558">
                  <c:v>1.7000000000000001E-4</c:v>
                </c:pt>
                <c:pt idx="1559">
                  <c:v>2.0000000000000001E-4</c:v>
                </c:pt>
                <c:pt idx="1560">
                  <c:v>2.9E-4</c:v>
                </c:pt>
                <c:pt idx="1561">
                  <c:v>4.2000000000000002E-4</c:v>
                </c:pt>
                <c:pt idx="1562">
                  <c:v>5.5999999999999995E-4</c:v>
                </c:pt>
                <c:pt idx="1563">
                  <c:v>6.4000000000000005E-4</c:v>
                </c:pt>
                <c:pt idx="1564">
                  <c:v>6.2E-4</c:v>
                </c:pt>
                <c:pt idx="1565">
                  <c:v>4.6999999999999999E-4</c:v>
                </c:pt>
                <c:pt idx="1566">
                  <c:v>1.8000000000000001E-4</c:v>
                </c:pt>
                <c:pt idx="1567">
                  <c:v>-2.1000000000000001E-4</c:v>
                </c:pt>
                <c:pt idx="1568">
                  <c:v>-6.4000000000000005E-4</c:v>
                </c:pt>
                <c:pt idx="1569">
                  <c:v>-1.0399999999999999E-3</c:v>
                </c:pt>
                <c:pt idx="1570">
                  <c:v>-1.34E-3</c:v>
                </c:pt>
                <c:pt idx="1571">
                  <c:v>-1.47E-3</c:v>
                </c:pt>
                <c:pt idx="1572">
                  <c:v>-1.4300000000000001E-3</c:v>
                </c:pt>
                <c:pt idx="1573">
                  <c:v>-1.24E-3</c:v>
                </c:pt>
                <c:pt idx="1574">
                  <c:v>-9.7000000000000005E-4</c:v>
                </c:pt>
                <c:pt idx="1575">
                  <c:v>-6.8000000000000005E-4</c:v>
                </c:pt>
                <c:pt idx="1576">
                  <c:v>-4.2000000000000002E-4</c:v>
                </c:pt>
                <c:pt idx="1577">
                  <c:v>-2.1000000000000001E-4</c:v>
                </c:pt>
                <c:pt idx="1578">
                  <c:v>-6.0000000000000002E-5</c:v>
                </c:pt>
                <c:pt idx="1579">
                  <c:v>4.0000000000000003E-5</c:v>
                </c:pt>
                <c:pt idx="1580">
                  <c:v>1.2999999999999999E-4</c:v>
                </c:pt>
                <c:pt idx="1581">
                  <c:v>2.2000000000000001E-4</c:v>
                </c:pt>
                <c:pt idx="1582">
                  <c:v>3.5E-4</c:v>
                </c:pt>
                <c:pt idx="1583">
                  <c:v>4.8999999999999998E-4</c:v>
                </c:pt>
                <c:pt idx="1584">
                  <c:v>6.4000000000000005E-4</c:v>
                </c:pt>
                <c:pt idx="1585">
                  <c:v>7.3999999999999999E-4</c:v>
                </c:pt>
                <c:pt idx="1586">
                  <c:v>7.7999999999999999E-4</c:v>
                </c:pt>
                <c:pt idx="1587">
                  <c:v>7.2999999999999996E-4</c:v>
                </c:pt>
                <c:pt idx="1588">
                  <c:v>6.2E-4</c:v>
                </c:pt>
                <c:pt idx="1589">
                  <c:v>4.4999999999999999E-4</c:v>
                </c:pt>
                <c:pt idx="1590">
                  <c:v>2.5999999999999998E-4</c:v>
                </c:pt>
                <c:pt idx="1591">
                  <c:v>6.9999999999999994E-5</c:v>
                </c:pt>
                <c:pt idx="1592">
                  <c:v>-1E-4</c:v>
                </c:pt>
                <c:pt idx="1593">
                  <c:v>-2.1000000000000001E-4</c:v>
                </c:pt>
                <c:pt idx="1594">
                  <c:v>-2.7999999999999998E-4</c:v>
                </c:pt>
                <c:pt idx="1595">
                  <c:v>-2.9999999999999997E-4</c:v>
                </c:pt>
                <c:pt idx="1596">
                  <c:v>-2.7999999999999998E-4</c:v>
                </c:pt>
                <c:pt idx="1597">
                  <c:v>-2.4000000000000001E-4</c:v>
                </c:pt>
                <c:pt idx="1598">
                  <c:v>-1.9000000000000001E-4</c:v>
                </c:pt>
                <c:pt idx="1599">
                  <c:v>-1.3999999999999999E-4</c:v>
                </c:pt>
                <c:pt idx="1600">
                  <c:v>-9.0000000000000006E-5</c:v>
                </c:pt>
                <c:pt idx="1601">
                  <c:v>-6.0000000000000002E-5</c:v>
                </c:pt>
                <c:pt idx="1602">
                  <c:v>-3.0000000000000001E-5</c:v>
                </c:pt>
                <c:pt idx="1603">
                  <c:v>0</c:v>
                </c:pt>
                <c:pt idx="1604">
                  <c:v>2.0000000000000002E-5</c:v>
                </c:pt>
                <c:pt idx="1605">
                  <c:v>4.0000000000000003E-5</c:v>
                </c:pt>
                <c:pt idx="1606">
                  <c:v>6.9999999999999994E-5</c:v>
                </c:pt>
                <c:pt idx="1607">
                  <c:v>9.0000000000000006E-5</c:v>
                </c:pt>
                <c:pt idx="1608">
                  <c:v>1.2999999999999999E-4</c:v>
                </c:pt>
                <c:pt idx="1609">
                  <c:v>1.7000000000000001E-4</c:v>
                </c:pt>
                <c:pt idx="1610">
                  <c:v>2.1000000000000001E-4</c:v>
                </c:pt>
                <c:pt idx="1611">
                  <c:v>2.5000000000000001E-4</c:v>
                </c:pt>
                <c:pt idx="1612">
                  <c:v>2.9E-4</c:v>
                </c:pt>
                <c:pt idx="1613">
                  <c:v>2.9E-4</c:v>
                </c:pt>
                <c:pt idx="1614">
                  <c:v>2.7E-4</c:v>
                </c:pt>
                <c:pt idx="1615">
                  <c:v>2.1000000000000001E-4</c:v>
                </c:pt>
                <c:pt idx="1616">
                  <c:v>1.1E-4</c:v>
                </c:pt>
                <c:pt idx="1617">
                  <c:v>-1.0000000000000001E-5</c:v>
                </c:pt>
                <c:pt idx="1618">
                  <c:v>-1.3999999999999999E-4</c:v>
                </c:pt>
                <c:pt idx="1619">
                  <c:v>-2.5999999999999998E-4</c:v>
                </c:pt>
                <c:pt idx="1620">
                  <c:v>-3.5E-4</c:v>
                </c:pt>
                <c:pt idx="1621">
                  <c:v>-3.8999999999999999E-4</c:v>
                </c:pt>
                <c:pt idx="1622">
                  <c:v>-3.8000000000000002E-4</c:v>
                </c:pt>
                <c:pt idx="1623">
                  <c:v>-3.1E-4</c:v>
                </c:pt>
                <c:pt idx="1624">
                  <c:v>-2.2000000000000001E-4</c:v>
                </c:pt>
                <c:pt idx="1625">
                  <c:v>-1.1E-4</c:v>
                </c:pt>
                <c:pt idx="1626">
                  <c:v>-1.0000000000000001E-5</c:v>
                </c:pt>
                <c:pt idx="1627">
                  <c:v>6.9999999999999994E-5</c:v>
                </c:pt>
                <c:pt idx="1628">
                  <c:v>1.2999999999999999E-4</c:v>
                </c:pt>
                <c:pt idx="1629">
                  <c:v>1.6000000000000001E-4</c:v>
                </c:pt>
                <c:pt idx="1630">
                  <c:v>1.8000000000000001E-4</c:v>
                </c:pt>
                <c:pt idx="1631">
                  <c:v>1.9000000000000001E-4</c:v>
                </c:pt>
                <c:pt idx="1632">
                  <c:v>2.0000000000000001E-4</c:v>
                </c:pt>
                <c:pt idx="1633">
                  <c:v>2.3000000000000001E-4</c:v>
                </c:pt>
                <c:pt idx="1634">
                  <c:v>2.7E-4</c:v>
                </c:pt>
                <c:pt idx="1635">
                  <c:v>3.2000000000000003E-4</c:v>
                </c:pt>
                <c:pt idx="1636">
                  <c:v>3.5E-4</c:v>
                </c:pt>
                <c:pt idx="1637">
                  <c:v>3.5E-4</c:v>
                </c:pt>
                <c:pt idx="1638">
                  <c:v>2.9999999999999997E-4</c:v>
                </c:pt>
                <c:pt idx="1639">
                  <c:v>2.1000000000000001E-4</c:v>
                </c:pt>
                <c:pt idx="1640">
                  <c:v>9.0000000000000006E-5</c:v>
                </c:pt>
                <c:pt idx="1641">
                  <c:v>-5.0000000000000002E-5</c:v>
                </c:pt>
                <c:pt idx="1642">
                  <c:v>-1.8000000000000001E-4</c:v>
                </c:pt>
                <c:pt idx="1643">
                  <c:v>-2.9999999999999997E-4</c:v>
                </c:pt>
                <c:pt idx="1644">
                  <c:v>-3.8000000000000002E-4</c:v>
                </c:pt>
                <c:pt idx="1645">
                  <c:v>-4.2000000000000002E-4</c:v>
                </c:pt>
                <c:pt idx="1646">
                  <c:v>-4.2000000000000002E-4</c:v>
                </c:pt>
                <c:pt idx="1647">
                  <c:v>-3.8000000000000002E-4</c:v>
                </c:pt>
                <c:pt idx="1648">
                  <c:v>-2.9E-4</c:v>
                </c:pt>
                <c:pt idx="1649">
                  <c:v>-1.8000000000000001E-4</c:v>
                </c:pt>
                <c:pt idx="1650">
                  <c:v>-6.9999999999999994E-5</c:v>
                </c:pt>
                <c:pt idx="1651">
                  <c:v>2.0000000000000002E-5</c:v>
                </c:pt>
                <c:pt idx="1652">
                  <c:v>1E-4</c:v>
                </c:pt>
                <c:pt idx="1653">
                  <c:v>1.3999999999999999E-4</c:v>
                </c:pt>
                <c:pt idx="1654">
                  <c:v>1.3999999999999999E-4</c:v>
                </c:pt>
                <c:pt idx="1655">
                  <c:v>1.3999999999999999E-4</c:v>
                </c:pt>
                <c:pt idx="1656">
                  <c:v>1.3999999999999999E-4</c:v>
                </c:pt>
                <c:pt idx="1657">
                  <c:v>1.3999999999999999E-4</c:v>
                </c:pt>
                <c:pt idx="1658">
                  <c:v>1.3999999999999999E-4</c:v>
                </c:pt>
                <c:pt idx="1659">
                  <c:v>1.3999999999999999E-4</c:v>
                </c:pt>
              </c:numCache>
            </c:numRef>
          </c:yVal>
          <c:smooth val="0"/>
          <c:extLst>
            <c:ext xmlns:c16="http://schemas.microsoft.com/office/drawing/2014/chart" uri="{C3380CC4-5D6E-409C-BE32-E72D297353CC}">
              <c16:uniqueId val="{00000002-8396-4EE0-9D9B-850B01E0F5BE}"/>
            </c:ext>
          </c:extLst>
        </c:ser>
        <c:dLbls>
          <c:showLegendKey val="0"/>
          <c:showVal val="0"/>
          <c:showCatName val="0"/>
          <c:showSerName val="0"/>
          <c:showPercent val="0"/>
          <c:showBubbleSize val="0"/>
        </c:dLbls>
        <c:axId val="701433904"/>
        <c:axId val="701434688"/>
      </c:scatterChart>
      <c:valAx>
        <c:axId val="701433904"/>
        <c:scaling>
          <c:orientation val="maxMin"/>
          <c:max val="2960"/>
          <c:min val="2890"/>
        </c:scaling>
        <c:delete val="0"/>
        <c:axPos val="b"/>
        <c:title>
          <c:tx>
            <c:rich>
              <a:bodyPr rot="0" spcFirstLastPara="1" vertOverflow="ellipsis" vert="horz" wrap="square" anchor="ctr" anchorCtr="1"/>
              <a:lstStyle/>
              <a:p>
                <a:pPr>
                  <a:defRPr sz="1800" b="0" i="0" u="none" strike="noStrike" kern="1200" cap="all" baseline="0">
                    <a:solidFill>
                      <a:schemeClr val="tx1">
                        <a:lumMod val="65000"/>
                        <a:lumOff val="35000"/>
                      </a:schemeClr>
                    </a:solidFill>
                    <a:latin typeface="+mn-lt"/>
                    <a:ea typeface="+mn-ea"/>
                    <a:cs typeface="+mn-cs"/>
                  </a:defRPr>
                </a:pPr>
                <a:r>
                  <a:rPr lang="en-US" dirty="0"/>
                  <a:t>Wavenumber(cm-1)</a:t>
                </a:r>
              </a:p>
            </c:rich>
          </c:tx>
          <c:overlay val="0"/>
          <c:spPr>
            <a:noFill/>
            <a:ln>
              <a:noFill/>
            </a:ln>
            <a:effectLst/>
          </c:spPr>
          <c:txPr>
            <a:bodyPr rot="0" spcFirstLastPara="1" vertOverflow="ellipsis" vert="horz" wrap="square" anchor="ctr" anchorCtr="1"/>
            <a:lstStyle/>
            <a:p>
              <a:pPr>
                <a:defRPr sz="1800" b="0" i="0" u="none" strike="noStrike" kern="1200" cap="all"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701434688"/>
        <c:crosses val="autoZero"/>
        <c:crossBetween val="midCat"/>
      </c:valAx>
      <c:valAx>
        <c:axId val="701434688"/>
        <c:scaling>
          <c:orientation val="minMax"/>
          <c:min val="-5.000000000000001E-3"/>
        </c:scaling>
        <c:delete val="0"/>
        <c:axPos val="l"/>
        <c:title>
          <c:tx>
            <c:rich>
              <a:bodyPr rot="-5400000" spcFirstLastPara="1" vertOverflow="ellipsis" vert="horz" wrap="square" anchor="ctr" anchorCtr="1"/>
              <a:lstStyle/>
              <a:p>
                <a:pPr>
                  <a:defRPr lang="en-GB" sz="1800" b="0" i="0" u="none" strike="noStrike" kern="1200" cap="all" baseline="0" noProof="0">
                    <a:solidFill>
                      <a:schemeClr val="tx1">
                        <a:lumMod val="65000"/>
                        <a:lumOff val="35000"/>
                      </a:schemeClr>
                    </a:solidFill>
                    <a:latin typeface="+mn-lt"/>
                    <a:ea typeface="+mn-ea"/>
                    <a:cs typeface="+mn-cs"/>
                  </a:defRPr>
                </a:pPr>
                <a:r>
                  <a:rPr lang="en-GB" noProof="0" dirty="0"/>
                  <a:t>Secondary derivative</a:t>
                </a:r>
              </a:p>
            </c:rich>
          </c:tx>
          <c:overlay val="0"/>
          <c:spPr>
            <a:noFill/>
            <a:ln>
              <a:noFill/>
            </a:ln>
            <a:effectLst/>
          </c:spPr>
          <c:txPr>
            <a:bodyPr rot="-5400000" spcFirstLastPara="1" vertOverflow="ellipsis" vert="horz" wrap="square" anchor="ctr" anchorCtr="1"/>
            <a:lstStyle/>
            <a:p>
              <a:pPr>
                <a:defRPr lang="en-GB" sz="1800" b="0" i="0" u="none" strike="noStrike" kern="1200" cap="all" baseline="0" noProof="0">
                  <a:solidFill>
                    <a:schemeClr val="tx1">
                      <a:lumMod val="65000"/>
                      <a:lumOff val="35000"/>
                    </a:schemeClr>
                  </a:solidFill>
                  <a:latin typeface="+mn-lt"/>
                  <a:ea typeface="+mn-ea"/>
                  <a:cs typeface="+mn-cs"/>
                </a:defRPr>
              </a:pPr>
              <a:endParaRPr lang="en-US"/>
            </a:p>
          </c:txPr>
        </c:title>
        <c:numFmt formatCode="0.000" sourceLinked="0"/>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701433904"/>
        <c:crosses val="max"/>
        <c:crossBetween val="midCat"/>
      </c:valAx>
      <c:spPr>
        <a:noFill/>
        <a:ln>
          <a:noFill/>
        </a:ln>
        <a:effectLst/>
      </c:spPr>
    </c:plotArea>
    <c:plotVisOnly val="1"/>
    <c:dispBlanksAs val="gap"/>
    <c:showDLblsOverMax val="0"/>
  </c:chart>
  <c:spPr>
    <a:noFill/>
    <a:ln>
      <a:noFill/>
    </a:ln>
    <a:effectLst/>
  </c:spPr>
  <c:txPr>
    <a:bodyPr/>
    <a:lstStyle/>
    <a:p>
      <a:pPr>
        <a:defRPr sz="1800"/>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3"/>
          <c:order val="0"/>
          <c:tx>
            <c:v>MLV_PLPC_GLU</c:v>
          </c:tx>
          <c:spPr>
            <a:ln w="22225" cap="rnd">
              <a:solidFill>
                <a:schemeClr val="tx1"/>
              </a:solidFill>
              <a:round/>
            </a:ln>
            <a:effectLst/>
          </c:spPr>
          <c:marker>
            <c:symbol val="none"/>
          </c:marker>
          <c:xVal>
            <c:numRef>
              <c:f>der2nd_lipo!$A$2:$A$1661</c:f>
              <c:numCache>
                <c:formatCode>0</c:formatCode>
                <c:ptCount val="1660"/>
                <c:pt idx="0">
                  <c:v>3999.64014</c:v>
                </c:pt>
                <c:pt idx="1">
                  <c:v>3997.7116700000001</c:v>
                </c:pt>
                <c:pt idx="2">
                  <c:v>3995.7831999999999</c:v>
                </c:pt>
                <c:pt idx="3">
                  <c:v>3993.8547400000002</c:v>
                </c:pt>
                <c:pt idx="4">
                  <c:v>3991.9262699999999</c:v>
                </c:pt>
                <c:pt idx="5">
                  <c:v>3989.9978000000001</c:v>
                </c:pt>
                <c:pt idx="6">
                  <c:v>3988.06934</c:v>
                </c:pt>
                <c:pt idx="7">
                  <c:v>3986.1408700000002</c:v>
                </c:pt>
                <c:pt idx="8">
                  <c:v>3984.2123999999999</c:v>
                </c:pt>
                <c:pt idx="9">
                  <c:v>3982.2839399999998</c:v>
                </c:pt>
                <c:pt idx="10">
                  <c:v>3980.35547</c:v>
                </c:pt>
                <c:pt idx="11">
                  <c:v>3978.4270000000001</c:v>
                </c:pt>
                <c:pt idx="12">
                  <c:v>3976.49854</c:v>
                </c:pt>
                <c:pt idx="13">
                  <c:v>3974.5700700000002</c:v>
                </c:pt>
                <c:pt idx="14">
                  <c:v>3972.6415999999999</c:v>
                </c:pt>
                <c:pt idx="15">
                  <c:v>3970.7131300000001</c:v>
                </c:pt>
                <c:pt idx="16">
                  <c:v>3968.78467</c:v>
                </c:pt>
                <c:pt idx="17">
                  <c:v>3966.8562000000002</c:v>
                </c:pt>
                <c:pt idx="18">
                  <c:v>3964.9277299999999</c:v>
                </c:pt>
                <c:pt idx="19">
                  <c:v>3962.9992699999998</c:v>
                </c:pt>
                <c:pt idx="20">
                  <c:v>3961.0708</c:v>
                </c:pt>
                <c:pt idx="21">
                  <c:v>3959.1423300000001</c:v>
                </c:pt>
                <c:pt idx="22">
                  <c:v>3957.21387</c:v>
                </c:pt>
                <c:pt idx="23">
                  <c:v>3955.2854000000002</c:v>
                </c:pt>
                <c:pt idx="24">
                  <c:v>3953.3569299999999</c:v>
                </c:pt>
                <c:pt idx="25">
                  <c:v>3951.4284699999998</c:v>
                </c:pt>
                <c:pt idx="26">
                  <c:v>3949.5</c:v>
                </c:pt>
                <c:pt idx="27">
                  <c:v>3947.5715300000002</c:v>
                </c:pt>
                <c:pt idx="28">
                  <c:v>3945.6430700000001</c:v>
                </c:pt>
                <c:pt idx="29">
                  <c:v>3943.7145999999998</c:v>
                </c:pt>
                <c:pt idx="30">
                  <c:v>3941.78613</c:v>
                </c:pt>
                <c:pt idx="31">
                  <c:v>3939.8576699999999</c:v>
                </c:pt>
                <c:pt idx="32">
                  <c:v>3937.9292</c:v>
                </c:pt>
                <c:pt idx="33">
                  <c:v>3936.0007300000002</c:v>
                </c:pt>
                <c:pt idx="34">
                  <c:v>3934.0722700000001</c:v>
                </c:pt>
                <c:pt idx="35">
                  <c:v>3932.1437999999998</c:v>
                </c:pt>
                <c:pt idx="36">
                  <c:v>3930.21533</c:v>
                </c:pt>
                <c:pt idx="37">
                  <c:v>3928.2868699999999</c:v>
                </c:pt>
                <c:pt idx="38">
                  <c:v>3926.3584000000001</c:v>
                </c:pt>
                <c:pt idx="39">
                  <c:v>3924.4299299999998</c:v>
                </c:pt>
                <c:pt idx="40">
                  <c:v>3922.50146</c:v>
                </c:pt>
                <c:pt idx="41">
                  <c:v>3920.5729999999999</c:v>
                </c:pt>
                <c:pt idx="42">
                  <c:v>3918.64453</c:v>
                </c:pt>
                <c:pt idx="43">
                  <c:v>3916.7160600000002</c:v>
                </c:pt>
                <c:pt idx="44">
                  <c:v>3914.7876000000001</c:v>
                </c:pt>
                <c:pt idx="45">
                  <c:v>3912.8591299999998</c:v>
                </c:pt>
                <c:pt idx="46">
                  <c:v>3910.93066</c:v>
                </c:pt>
                <c:pt idx="47">
                  <c:v>3909.0021999999999</c:v>
                </c:pt>
                <c:pt idx="48">
                  <c:v>3907.0737300000001</c:v>
                </c:pt>
                <c:pt idx="49">
                  <c:v>3905.1452599999998</c:v>
                </c:pt>
                <c:pt idx="50">
                  <c:v>3903.2168000000001</c:v>
                </c:pt>
                <c:pt idx="51">
                  <c:v>3901.2883299999999</c:v>
                </c:pt>
                <c:pt idx="52">
                  <c:v>3899.35986</c:v>
                </c:pt>
                <c:pt idx="53">
                  <c:v>3897.4313999999999</c:v>
                </c:pt>
                <c:pt idx="54">
                  <c:v>3895.5029300000001</c:v>
                </c:pt>
                <c:pt idx="55">
                  <c:v>3893.5744599999998</c:v>
                </c:pt>
                <c:pt idx="56">
                  <c:v>3891.6460000000002</c:v>
                </c:pt>
                <c:pt idx="57">
                  <c:v>3889.7175299999999</c:v>
                </c:pt>
                <c:pt idx="58">
                  <c:v>3887.7890600000001</c:v>
                </c:pt>
                <c:pt idx="59">
                  <c:v>3885.8606</c:v>
                </c:pt>
                <c:pt idx="60">
                  <c:v>3883.9321300000001</c:v>
                </c:pt>
                <c:pt idx="61">
                  <c:v>3882.0036599999999</c:v>
                </c:pt>
                <c:pt idx="62">
                  <c:v>3880.0752000000002</c:v>
                </c:pt>
                <c:pt idx="63">
                  <c:v>3878.1467299999999</c:v>
                </c:pt>
                <c:pt idx="64">
                  <c:v>3876.2182600000001</c:v>
                </c:pt>
                <c:pt idx="65">
                  <c:v>3874.2897899999998</c:v>
                </c:pt>
                <c:pt idx="66">
                  <c:v>3872.3613300000002</c:v>
                </c:pt>
                <c:pt idx="67">
                  <c:v>3870.4328599999999</c:v>
                </c:pt>
                <c:pt idx="68">
                  <c:v>3868.5043900000001</c:v>
                </c:pt>
                <c:pt idx="69">
                  <c:v>3866.57593</c:v>
                </c:pt>
                <c:pt idx="70">
                  <c:v>3864.6474600000001</c:v>
                </c:pt>
                <c:pt idx="71">
                  <c:v>3862.7189899999998</c:v>
                </c:pt>
                <c:pt idx="72">
                  <c:v>3860.7905300000002</c:v>
                </c:pt>
                <c:pt idx="73">
                  <c:v>3858.8620599999999</c:v>
                </c:pt>
                <c:pt idx="74">
                  <c:v>3856.9335900000001</c:v>
                </c:pt>
                <c:pt idx="75">
                  <c:v>3855.00513</c:v>
                </c:pt>
                <c:pt idx="76">
                  <c:v>3853.0766600000002</c:v>
                </c:pt>
                <c:pt idx="77">
                  <c:v>3851.1481899999999</c:v>
                </c:pt>
                <c:pt idx="78">
                  <c:v>3849.2197299999998</c:v>
                </c:pt>
                <c:pt idx="79">
                  <c:v>3847.29126</c:v>
                </c:pt>
                <c:pt idx="80">
                  <c:v>3845.3627900000001</c:v>
                </c:pt>
                <c:pt idx="81">
                  <c:v>3843.43433</c:v>
                </c:pt>
                <c:pt idx="82">
                  <c:v>3841.5058600000002</c:v>
                </c:pt>
                <c:pt idx="83">
                  <c:v>3839.5773899999999</c:v>
                </c:pt>
                <c:pt idx="84">
                  <c:v>3837.6489299999998</c:v>
                </c:pt>
                <c:pt idx="85">
                  <c:v>3835.72046</c:v>
                </c:pt>
                <c:pt idx="86">
                  <c:v>3833.7919900000002</c:v>
                </c:pt>
                <c:pt idx="87">
                  <c:v>3831.8635300000001</c:v>
                </c:pt>
                <c:pt idx="88">
                  <c:v>3829.9350599999998</c:v>
                </c:pt>
                <c:pt idx="89">
                  <c:v>3828.00659</c:v>
                </c:pt>
                <c:pt idx="90">
                  <c:v>3826.0781299999999</c:v>
                </c:pt>
                <c:pt idx="91">
                  <c:v>3824.14966</c:v>
                </c:pt>
                <c:pt idx="92">
                  <c:v>3822.2211900000002</c:v>
                </c:pt>
                <c:pt idx="93">
                  <c:v>3820.2927199999999</c:v>
                </c:pt>
                <c:pt idx="94">
                  <c:v>3818.3642599999998</c:v>
                </c:pt>
                <c:pt idx="95">
                  <c:v>3816.43579</c:v>
                </c:pt>
                <c:pt idx="96">
                  <c:v>3814.5073200000002</c:v>
                </c:pt>
                <c:pt idx="97">
                  <c:v>3812.5788600000001</c:v>
                </c:pt>
                <c:pt idx="98">
                  <c:v>3810.6503899999998</c:v>
                </c:pt>
                <c:pt idx="99">
                  <c:v>3808.72192</c:v>
                </c:pt>
                <c:pt idx="100">
                  <c:v>3806.7934599999999</c:v>
                </c:pt>
                <c:pt idx="101">
                  <c:v>3804.86499</c:v>
                </c:pt>
                <c:pt idx="102">
                  <c:v>3802.9365200000002</c:v>
                </c:pt>
                <c:pt idx="103">
                  <c:v>3801.0080600000001</c:v>
                </c:pt>
                <c:pt idx="104">
                  <c:v>3799.0795899999998</c:v>
                </c:pt>
                <c:pt idx="105">
                  <c:v>3797.15112</c:v>
                </c:pt>
                <c:pt idx="106">
                  <c:v>3795.2226599999999</c:v>
                </c:pt>
                <c:pt idx="107">
                  <c:v>3793.2941900000001</c:v>
                </c:pt>
                <c:pt idx="108">
                  <c:v>3791.3657199999998</c:v>
                </c:pt>
                <c:pt idx="109">
                  <c:v>3789.4372600000002</c:v>
                </c:pt>
                <c:pt idx="110">
                  <c:v>3787.5087899999999</c:v>
                </c:pt>
                <c:pt idx="111">
                  <c:v>3785.58032</c:v>
                </c:pt>
                <c:pt idx="112">
                  <c:v>3783.6518599999999</c:v>
                </c:pt>
                <c:pt idx="113">
                  <c:v>3781.7233900000001</c:v>
                </c:pt>
                <c:pt idx="114">
                  <c:v>3779.7949199999998</c:v>
                </c:pt>
                <c:pt idx="115">
                  <c:v>3777.8664600000002</c:v>
                </c:pt>
                <c:pt idx="116">
                  <c:v>3775.9379899999999</c:v>
                </c:pt>
                <c:pt idx="117">
                  <c:v>3774.0095200000001</c:v>
                </c:pt>
                <c:pt idx="118">
                  <c:v>3772.0810499999998</c:v>
                </c:pt>
                <c:pt idx="119">
                  <c:v>3770.1525900000001</c:v>
                </c:pt>
                <c:pt idx="120">
                  <c:v>3768.2241199999999</c:v>
                </c:pt>
                <c:pt idx="121">
                  <c:v>3766.29565</c:v>
                </c:pt>
                <c:pt idx="122">
                  <c:v>3764.3671899999999</c:v>
                </c:pt>
                <c:pt idx="123">
                  <c:v>3762.4387200000001</c:v>
                </c:pt>
                <c:pt idx="124">
                  <c:v>3760.5102499999998</c:v>
                </c:pt>
                <c:pt idx="125">
                  <c:v>3758.5817900000002</c:v>
                </c:pt>
                <c:pt idx="126">
                  <c:v>3756.6533199999999</c:v>
                </c:pt>
                <c:pt idx="127">
                  <c:v>3754.7248500000001</c:v>
                </c:pt>
                <c:pt idx="128">
                  <c:v>3752.79639</c:v>
                </c:pt>
                <c:pt idx="129">
                  <c:v>3750.8679200000001</c:v>
                </c:pt>
                <c:pt idx="130">
                  <c:v>3748.9394499999999</c:v>
                </c:pt>
                <c:pt idx="131">
                  <c:v>3747.0109900000002</c:v>
                </c:pt>
                <c:pt idx="132">
                  <c:v>3745.0825199999999</c:v>
                </c:pt>
                <c:pt idx="133">
                  <c:v>3743.1540500000001</c:v>
                </c:pt>
                <c:pt idx="134">
                  <c:v>3741.22559</c:v>
                </c:pt>
                <c:pt idx="135">
                  <c:v>3739.2971200000002</c:v>
                </c:pt>
                <c:pt idx="136">
                  <c:v>3737.3686499999999</c:v>
                </c:pt>
                <c:pt idx="137">
                  <c:v>3735.4401899999998</c:v>
                </c:pt>
                <c:pt idx="138">
                  <c:v>3733.51172</c:v>
                </c:pt>
                <c:pt idx="139">
                  <c:v>3731.5832500000001</c:v>
                </c:pt>
                <c:pt idx="140">
                  <c:v>3729.65479</c:v>
                </c:pt>
                <c:pt idx="141">
                  <c:v>3727.7263200000002</c:v>
                </c:pt>
                <c:pt idx="142">
                  <c:v>3725.7978499999999</c:v>
                </c:pt>
                <c:pt idx="143">
                  <c:v>3723.8693800000001</c:v>
                </c:pt>
                <c:pt idx="144">
                  <c:v>3721.94092</c:v>
                </c:pt>
                <c:pt idx="145">
                  <c:v>3720.0124500000002</c:v>
                </c:pt>
                <c:pt idx="146">
                  <c:v>3718.0839799999999</c:v>
                </c:pt>
                <c:pt idx="147">
                  <c:v>3716.1555199999998</c:v>
                </c:pt>
                <c:pt idx="148">
                  <c:v>3714.22705</c:v>
                </c:pt>
                <c:pt idx="149">
                  <c:v>3712.2985800000001</c:v>
                </c:pt>
                <c:pt idx="150">
                  <c:v>3710.37012</c:v>
                </c:pt>
                <c:pt idx="151">
                  <c:v>3708.4416500000002</c:v>
                </c:pt>
                <c:pt idx="152">
                  <c:v>3706.5131799999999</c:v>
                </c:pt>
                <c:pt idx="153">
                  <c:v>3704.5847199999998</c:v>
                </c:pt>
                <c:pt idx="154">
                  <c:v>3702.65625</c:v>
                </c:pt>
                <c:pt idx="155">
                  <c:v>3700.7277800000002</c:v>
                </c:pt>
                <c:pt idx="156">
                  <c:v>3698.7993200000001</c:v>
                </c:pt>
                <c:pt idx="157">
                  <c:v>3696.8708499999998</c:v>
                </c:pt>
                <c:pt idx="158">
                  <c:v>3694.94238</c:v>
                </c:pt>
                <c:pt idx="159">
                  <c:v>3693.0139199999999</c:v>
                </c:pt>
                <c:pt idx="160">
                  <c:v>3691.08545</c:v>
                </c:pt>
                <c:pt idx="161">
                  <c:v>3689.1569800000002</c:v>
                </c:pt>
                <c:pt idx="162">
                  <c:v>3687.2285200000001</c:v>
                </c:pt>
                <c:pt idx="163">
                  <c:v>3685.3000499999998</c:v>
                </c:pt>
                <c:pt idx="164">
                  <c:v>3683.37158</c:v>
                </c:pt>
                <c:pt idx="165">
                  <c:v>3681.4431199999999</c:v>
                </c:pt>
                <c:pt idx="166">
                  <c:v>3679.5146500000001</c:v>
                </c:pt>
                <c:pt idx="167">
                  <c:v>3677.5861799999998</c:v>
                </c:pt>
                <c:pt idx="168">
                  <c:v>3675.65771</c:v>
                </c:pt>
                <c:pt idx="169">
                  <c:v>3673.7292499999999</c:v>
                </c:pt>
                <c:pt idx="170">
                  <c:v>3671.80078</c:v>
                </c:pt>
                <c:pt idx="171">
                  <c:v>3669.8723100000002</c:v>
                </c:pt>
                <c:pt idx="172">
                  <c:v>3667.9438500000001</c:v>
                </c:pt>
                <c:pt idx="173">
                  <c:v>3666.0153799999998</c:v>
                </c:pt>
                <c:pt idx="174">
                  <c:v>3664.08691</c:v>
                </c:pt>
                <c:pt idx="175">
                  <c:v>3662.1584499999999</c:v>
                </c:pt>
                <c:pt idx="176">
                  <c:v>3660.2299800000001</c:v>
                </c:pt>
                <c:pt idx="177">
                  <c:v>3658.3015099999998</c:v>
                </c:pt>
                <c:pt idx="178">
                  <c:v>3656.3730500000001</c:v>
                </c:pt>
                <c:pt idx="179">
                  <c:v>3654.4445799999999</c:v>
                </c:pt>
                <c:pt idx="180">
                  <c:v>3652.51611</c:v>
                </c:pt>
                <c:pt idx="181">
                  <c:v>3650.5876499999999</c:v>
                </c:pt>
                <c:pt idx="182">
                  <c:v>3648.6591800000001</c:v>
                </c:pt>
                <c:pt idx="183">
                  <c:v>3646.7307099999998</c:v>
                </c:pt>
                <c:pt idx="184">
                  <c:v>3644.8022500000002</c:v>
                </c:pt>
                <c:pt idx="185">
                  <c:v>3642.8737799999999</c:v>
                </c:pt>
                <c:pt idx="186">
                  <c:v>3640.9453100000001</c:v>
                </c:pt>
                <c:pt idx="187">
                  <c:v>3639.01685</c:v>
                </c:pt>
                <c:pt idx="188">
                  <c:v>3637.0883800000001</c:v>
                </c:pt>
                <c:pt idx="189">
                  <c:v>3635.1599099999999</c:v>
                </c:pt>
                <c:pt idx="190">
                  <c:v>3633.2314500000002</c:v>
                </c:pt>
                <c:pt idx="191">
                  <c:v>3631.3029799999999</c:v>
                </c:pt>
                <c:pt idx="192">
                  <c:v>3629.3745100000001</c:v>
                </c:pt>
                <c:pt idx="193">
                  <c:v>3627.4460399999998</c:v>
                </c:pt>
                <c:pt idx="194">
                  <c:v>3625.5175800000002</c:v>
                </c:pt>
                <c:pt idx="195">
                  <c:v>3623.5891099999999</c:v>
                </c:pt>
                <c:pt idx="196">
                  <c:v>3621.6606400000001</c:v>
                </c:pt>
                <c:pt idx="197">
                  <c:v>3619.73218</c:v>
                </c:pt>
                <c:pt idx="198">
                  <c:v>3617.8037100000001</c:v>
                </c:pt>
                <c:pt idx="199">
                  <c:v>3615.8752399999998</c:v>
                </c:pt>
                <c:pt idx="200">
                  <c:v>3613.9467800000002</c:v>
                </c:pt>
                <c:pt idx="201">
                  <c:v>3612.0183099999999</c:v>
                </c:pt>
                <c:pt idx="202">
                  <c:v>3610.0898400000001</c:v>
                </c:pt>
                <c:pt idx="203">
                  <c:v>3608.16138</c:v>
                </c:pt>
                <c:pt idx="204">
                  <c:v>3606.2329100000002</c:v>
                </c:pt>
                <c:pt idx="205">
                  <c:v>3604.3044399999999</c:v>
                </c:pt>
                <c:pt idx="206">
                  <c:v>3602.3759799999998</c:v>
                </c:pt>
                <c:pt idx="207">
                  <c:v>3600.44751</c:v>
                </c:pt>
                <c:pt idx="208">
                  <c:v>3598.5190400000001</c:v>
                </c:pt>
                <c:pt idx="209">
                  <c:v>3596.59058</c:v>
                </c:pt>
                <c:pt idx="210">
                  <c:v>3594.6621100000002</c:v>
                </c:pt>
                <c:pt idx="211">
                  <c:v>3592.7336399999999</c:v>
                </c:pt>
                <c:pt idx="212">
                  <c:v>3590.8051799999998</c:v>
                </c:pt>
                <c:pt idx="213">
                  <c:v>3588.87671</c:v>
                </c:pt>
                <c:pt idx="214">
                  <c:v>3586.9482400000002</c:v>
                </c:pt>
                <c:pt idx="215">
                  <c:v>3585.0197800000001</c:v>
                </c:pt>
                <c:pt idx="216">
                  <c:v>3583.0913099999998</c:v>
                </c:pt>
                <c:pt idx="217">
                  <c:v>3581.16284</c:v>
                </c:pt>
                <c:pt idx="218">
                  <c:v>3579.2343799999999</c:v>
                </c:pt>
                <c:pt idx="219">
                  <c:v>3577.30591</c:v>
                </c:pt>
                <c:pt idx="220">
                  <c:v>3575.3774400000002</c:v>
                </c:pt>
                <c:pt idx="221">
                  <c:v>3573.4489699999999</c:v>
                </c:pt>
                <c:pt idx="222">
                  <c:v>3571.5205099999998</c:v>
                </c:pt>
                <c:pt idx="223">
                  <c:v>3569.59204</c:v>
                </c:pt>
                <c:pt idx="224">
                  <c:v>3567.6635700000002</c:v>
                </c:pt>
                <c:pt idx="225">
                  <c:v>3565.7351100000001</c:v>
                </c:pt>
                <c:pt idx="226">
                  <c:v>3563.8066399999998</c:v>
                </c:pt>
                <c:pt idx="227">
                  <c:v>3561.87817</c:v>
                </c:pt>
                <c:pt idx="228">
                  <c:v>3559.9497099999999</c:v>
                </c:pt>
                <c:pt idx="229">
                  <c:v>3558.02124</c:v>
                </c:pt>
                <c:pt idx="230">
                  <c:v>3556.0927700000002</c:v>
                </c:pt>
                <c:pt idx="231">
                  <c:v>3554.1643100000001</c:v>
                </c:pt>
                <c:pt idx="232">
                  <c:v>3552.2358399999998</c:v>
                </c:pt>
                <c:pt idx="233">
                  <c:v>3550.30737</c:v>
                </c:pt>
                <c:pt idx="234">
                  <c:v>3548.3789099999999</c:v>
                </c:pt>
                <c:pt idx="235">
                  <c:v>3546.4504400000001</c:v>
                </c:pt>
                <c:pt idx="236">
                  <c:v>3544.5219699999998</c:v>
                </c:pt>
                <c:pt idx="237">
                  <c:v>3542.5935100000002</c:v>
                </c:pt>
                <c:pt idx="238">
                  <c:v>3540.6650399999999</c:v>
                </c:pt>
                <c:pt idx="239">
                  <c:v>3538.73657</c:v>
                </c:pt>
                <c:pt idx="240">
                  <c:v>3536.8081099999999</c:v>
                </c:pt>
                <c:pt idx="241">
                  <c:v>3534.8796400000001</c:v>
                </c:pt>
                <c:pt idx="242">
                  <c:v>3532.9511699999998</c:v>
                </c:pt>
                <c:pt idx="243">
                  <c:v>3531.0227100000002</c:v>
                </c:pt>
                <c:pt idx="244">
                  <c:v>3529.0942399999999</c:v>
                </c:pt>
                <c:pt idx="245">
                  <c:v>3527.1657700000001</c:v>
                </c:pt>
                <c:pt idx="246">
                  <c:v>3525.2372999999998</c:v>
                </c:pt>
                <c:pt idx="247">
                  <c:v>3523.3088400000001</c:v>
                </c:pt>
                <c:pt idx="248">
                  <c:v>3521.3803699999999</c:v>
                </c:pt>
                <c:pt idx="249">
                  <c:v>3519.4519</c:v>
                </c:pt>
                <c:pt idx="250">
                  <c:v>3517.5234399999999</c:v>
                </c:pt>
                <c:pt idx="251">
                  <c:v>3515.5949700000001</c:v>
                </c:pt>
                <c:pt idx="252">
                  <c:v>3513.6664999999998</c:v>
                </c:pt>
                <c:pt idx="253">
                  <c:v>3511.7380400000002</c:v>
                </c:pt>
                <c:pt idx="254">
                  <c:v>3509.8095699999999</c:v>
                </c:pt>
                <c:pt idx="255">
                  <c:v>3507.8811000000001</c:v>
                </c:pt>
                <c:pt idx="256">
                  <c:v>3505.95264</c:v>
                </c:pt>
                <c:pt idx="257">
                  <c:v>3504.0241700000001</c:v>
                </c:pt>
                <c:pt idx="258">
                  <c:v>3502.0956999999999</c:v>
                </c:pt>
                <c:pt idx="259">
                  <c:v>3500.1672400000002</c:v>
                </c:pt>
                <c:pt idx="260">
                  <c:v>3498.2387699999999</c:v>
                </c:pt>
                <c:pt idx="261">
                  <c:v>3496.3103000000001</c:v>
                </c:pt>
                <c:pt idx="262">
                  <c:v>3494.38184</c:v>
                </c:pt>
                <c:pt idx="263">
                  <c:v>3492.4533700000002</c:v>
                </c:pt>
                <c:pt idx="264">
                  <c:v>3490.5248999999999</c:v>
                </c:pt>
                <c:pt idx="265">
                  <c:v>3488.5964399999998</c:v>
                </c:pt>
                <c:pt idx="266">
                  <c:v>3486.66797</c:v>
                </c:pt>
                <c:pt idx="267">
                  <c:v>3484.7395000000001</c:v>
                </c:pt>
                <c:pt idx="268">
                  <c:v>3482.81104</c:v>
                </c:pt>
                <c:pt idx="269">
                  <c:v>3480.8825700000002</c:v>
                </c:pt>
                <c:pt idx="270">
                  <c:v>3478.9540999999999</c:v>
                </c:pt>
                <c:pt idx="271">
                  <c:v>3477.0256300000001</c:v>
                </c:pt>
                <c:pt idx="272">
                  <c:v>3475.09717</c:v>
                </c:pt>
                <c:pt idx="273">
                  <c:v>3473.1687000000002</c:v>
                </c:pt>
                <c:pt idx="274">
                  <c:v>3471.2402299999999</c:v>
                </c:pt>
                <c:pt idx="275">
                  <c:v>3469.3117699999998</c:v>
                </c:pt>
                <c:pt idx="276">
                  <c:v>3467.3833</c:v>
                </c:pt>
                <c:pt idx="277">
                  <c:v>3465.4548300000001</c:v>
                </c:pt>
                <c:pt idx="278">
                  <c:v>3463.52637</c:v>
                </c:pt>
                <c:pt idx="279">
                  <c:v>3461.5979000000002</c:v>
                </c:pt>
                <c:pt idx="280">
                  <c:v>3459.6694299999999</c:v>
                </c:pt>
                <c:pt idx="281">
                  <c:v>3457.7409699999998</c:v>
                </c:pt>
                <c:pt idx="282">
                  <c:v>3455.8125</c:v>
                </c:pt>
                <c:pt idx="283">
                  <c:v>3453.8840300000002</c:v>
                </c:pt>
                <c:pt idx="284">
                  <c:v>3451.9555700000001</c:v>
                </c:pt>
                <c:pt idx="285">
                  <c:v>3450.0270999999998</c:v>
                </c:pt>
                <c:pt idx="286">
                  <c:v>3448.09863</c:v>
                </c:pt>
                <c:pt idx="287">
                  <c:v>3446.1701699999999</c:v>
                </c:pt>
                <c:pt idx="288">
                  <c:v>3444.2417</c:v>
                </c:pt>
                <c:pt idx="289">
                  <c:v>3442.3132300000002</c:v>
                </c:pt>
                <c:pt idx="290">
                  <c:v>3440.3847700000001</c:v>
                </c:pt>
                <c:pt idx="291">
                  <c:v>3438.4562999999998</c:v>
                </c:pt>
                <c:pt idx="292">
                  <c:v>3436.52783</c:v>
                </c:pt>
                <c:pt idx="293">
                  <c:v>3434.5993699999999</c:v>
                </c:pt>
                <c:pt idx="294">
                  <c:v>3432.6709000000001</c:v>
                </c:pt>
                <c:pt idx="295">
                  <c:v>3430.7424299999998</c:v>
                </c:pt>
                <c:pt idx="296">
                  <c:v>3428.81396</c:v>
                </c:pt>
                <c:pt idx="297">
                  <c:v>3426.8854999999999</c:v>
                </c:pt>
                <c:pt idx="298">
                  <c:v>3424.95703</c:v>
                </c:pt>
                <c:pt idx="299">
                  <c:v>3423.0285600000002</c:v>
                </c:pt>
                <c:pt idx="300">
                  <c:v>3421.1001000000001</c:v>
                </c:pt>
                <c:pt idx="301">
                  <c:v>3419.1716299999998</c:v>
                </c:pt>
                <c:pt idx="302">
                  <c:v>3417.24316</c:v>
                </c:pt>
                <c:pt idx="303">
                  <c:v>3415.3146999999999</c:v>
                </c:pt>
                <c:pt idx="304">
                  <c:v>3413.3862300000001</c:v>
                </c:pt>
                <c:pt idx="305">
                  <c:v>3411.4577599999998</c:v>
                </c:pt>
                <c:pt idx="306">
                  <c:v>3409.5293000000001</c:v>
                </c:pt>
                <c:pt idx="307">
                  <c:v>3407.6008299999999</c:v>
                </c:pt>
                <c:pt idx="308">
                  <c:v>3405.67236</c:v>
                </c:pt>
                <c:pt idx="309">
                  <c:v>3403.7438999999999</c:v>
                </c:pt>
                <c:pt idx="310">
                  <c:v>3401.8154300000001</c:v>
                </c:pt>
                <c:pt idx="311">
                  <c:v>3399.8869599999998</c:v>
                </c:pt>
                <c:pt idx="312">
                  <c:v>3397.9585000000002</c:v>
                </c:pt>
                <c:pt idx="313">
                  <c:v>3396.0300299999999</c:v>
                </c:pt>
                <c:pt idx="314">
                  <c:v>3394.1015600000001</c:v>
                </c:pt>
                <c:pt idx="315">
                  <c:v>3392.1731</c:v>
                </c:pt>
                <c:pt idx="316">
                  <c:v>3390.2446300000001</c:v>
                </c:pt>
                <c:pt idx="317">
                  <c:v>3388.3161599999999</c:v>
                </c:pt>
                <c:pt idx="318">
                  <c:v>3386.3877000000002</c:v>
                </c:pt>
                <c:pt idx="319">
                  <c:v>3384.4592299999999</c:v>
                </c:pt>
                <c:pt idx="320">
                  <c:v>3382.5307600000001</c:v>
                </c:pt>
                <c:pt idx="321">
                  <c:v>3380.6022899999998</c:v>
                </c:pt>
                <c:pt idx="322">
                  <c:v>3378.6738300000002</c:v>
                </c:pt>
                <c:pt idx="323">
                  <c:v>3376.7453599999999</c:v>
                </c:pt>
                <c:pt idx="324">
                  <c:v>3374.8168900000001</c:v>
                </c:pt>
                <c:pt idx="325">
                  <c:v>3372.88843</c:v>
                </c:pt>
                <c:pt idx="326">
                  <c:v>3370.9599600000001</c:v>
                </c:pt>
                <c:pt idx="327">
                  <c:v>3369.0314899999998</c:v>
                </c:pt>
                <c:pt idx="328">
                  <c:v>3367.1030300000002</c:v>
                </c:pt>
                <c:pt idx="329">
                  <c:v>3365.1745599999999</c:v>
                </c:pt>
                <c:pt idx="330">
                  <c:v>3363.2460900000001</c:v>
                </c:pt>
                <c:pt idx="331">
                  <c:v>3361.31763</c:v>
                </c:pt>
                <c:pt idx="332">
                  <c:v>3359.3891600000002</c:v>
                </c:pt>
                <c:pt idx="333">
                  <c:v>3357.4606899999999</c:v>
                </c:pt>
                <c:pt idx="334">
                  <c:v>3355.5322299999998</c:v>
                </c:pt>
                <c:pt idx="335">
                  <c:v>3353.60376</c:v>
                </c:pt>
                <c:pt idx="336">
                  <c:v>3351.6752900000001</c:v>
                </c:pt>
                <c:pt idx="337">
                  <c:v>3349.74683</c:v>
                </c:pt>
                <c:pt idx="338">
                  <c:v>3347.8183600000002</c:v>
                </c:pt>
                <c:pt idx="339">
                  <c:v>3345.8898899999999</c:v>
                </c:pt>
                <c:pt idx="340">
                  <c:v>3343.9614299999998</c:v>
                </c:pt>
                <c:pt idx="341">
                  <c:v>3342.03296</c:v>
                </c:pt>
                <c:pt idx="342">
                  <c:v>3340.1044900000002</c:v>
                </c:pt>
                <c:pt idx="343">
                  <c:v>3338.1760300000001</c:v>
                </c:pt>
                <c:pt idx="344">
                  <c:v>3336.2475599999998</c:v>
                </c:pt>
                <c:pt idx="345">
                  <c:v>3334.31909</c:v>
                </c:pt>
                <c:pt idx="346">
                  <c:v>3332.3906299999999</c:v>
                </c:pt>
                <c:pt idx="347">
                  <c:v>3330.46216</c:v>
                </c:pt>
                <c:pt idx="348">
                  <c:v>3328.5336900000002</c:v>
                </c:pt>
                <c:pt idx="349">
                  <c:v>3326.6052199999999</c:v>
                </c:pt>
                <c:pt idx="350">
                  <c:v>3324.6767599999998</c:v>
                </c:pt>
                <c:pt idx="351">
                  <c:v>3322.74829</c:v>
                </c:pt>
                <c:pt idx="352">
                  <c:v>3320.8198200000002</c:v>
                </c:pt>
                <c:pt idx="353">
                  <c:v>3318.8913600000001</c:v>
                </c:pt>
                <c:pt idx="354">
                  <c:v>3316.9628899999998</c:v>
                </c:pt>
                <c:pt idx="355">
                  <c:v>3315.03442</c:v>
                </c:pt>
                <c:pt idx="356">
                  <c:v>3313.1059599999999</c:v>
                </c:pt>
                <c:pt idx="357">
                  <c:v>3311.17749</c:v>
                </c:pt>
                <c:pt idx="358">
                  <c:v>3309.2490200000002</c:v>
                </c:pt>
                <c:pt idx="359">
                  <c:v>3307.3205600000001</c:v>
                </c:pt>
                <c:pt idx="360">
                  <c:v>3305.3920899999998</c:v>
                </c:pt>
                <c:pt idx="361">
                  <c:v>3303.46362</c:v>
                </c:pt>
                <c:pt idx="362">
                  <c:v>3301.5351599999999</c:v>
                </c:pt>
                <c:pt idx="363">
                  <c:v>3299.6066900000001</c:v>
                </c:pt>
                <c:pt idx="364">
                  <c:v>3297.6782199999998</c:v>
                </c:pt>
                <c:pt idx="365">
                  <c:v>3295.7497600000002</c:v>
                </c:pt>
                <c:pt idx="366">
                  <c:v>3293.8212899999999</c:v>
                </c:pt>
                <c:pt idx="367">
                  <c:v>3291.89282</c:v>
                </c:pt>
                <c:pt idx="368">
                  <c:v>3289.9643599999999</c:v>
                </c:pt>
                <c:pt idx="369">
                  <c:v>3288.0358900000001</c:v>
                </c:pt>
                <c:pt idx="370">
                  <c:v>3286.1074199999998</c:v>
                </c:pt>
                <c:pt idx="371">
                  <c:v>3284.1789600000002</c:v>
                </c:pt>
                <c:pt idx="372">
                  <c:v>3282.2504899999999</c:v>
                </c:pt>
                <c:pt idx="373">
                  <c:v>3280.3220200000001</c:v>
                </c:pt>
                <c:pt idx="374">
                  <c:v>3278.3935499999998</c:v>
                </c:pt>
                <c:pt idx="375">
                  <c:v>3276.4650900000001</c:v>
                </c:pt>
                <c:pt idx="376">
                  <c:v>3274.5366199999999</c:v>
                </c:pt>
                <c:pt idx="377">
                  <c:v>3272.60815</c:v>
                </c:pt>
                <c:pt idx="378">
                  <c:v>3270.6796899999999</c:v>
                </c:pt>
                <c:pt idx="379">
                  <c:v>3268.7512200000001</c:v>
                </c:pt>
                <c:pt idx="380">
                  <c:v>3266.8227499999998</c:v>
                </c:pt>
                <c:pt idx="381">
                  <c:v>3264.8942900000002</c:v>
                </c:pt>
                <c:pt idx="382">
                  <c:v>3262.9658199999999</c:v>
                </c:pt>
                <c:pt idx="383">
                  <c:v>3261.0373500000001</c:v>
                </c:pt>
                <c:pt idx="384">
                  <c:v>3259.10889</c:v>
                </c:pt>
                <c:pt idx="385">
                  <c:v>3257.1804200000001</c:v>
                </c:pt>
                <c:pt idx="386">
                  <c:v>3255.2519499999999</c:v>
                </c:pt>
                <c:pt idx="387">
                  <c:v>3253.3234900000002</c:v>
                </c:pt>
                <c:pt idx="388">
                  <c:v>3251.3950199999999</c:v>
                </c:pt>
                <c:pt idx="389">
                  <c:v>3249.4665500000001</c:v>
                </c:pt>
                <c:pt idx="390">
                  <c:v>3247.53809</c:v>
                </c:pt>
                <c:pt idx="391">
                  <c:v>3245.6096200000002</c:v>
                </c:pt>
                <c:pt idx="392">
                  <c:v>3243.6811499999999</c:v>
                </c:pt>
                <c:pt idx="393">
                  <c:v>3241.7526899999998</c:v>
                </c:pt>
                <c:pt idx="394">
                  <c:v>3239.82422</c:v>
                </c:pt>
                <c:pt idx="395">
                  <c:v>3237.8957500000001</c:v>
                </c:pt>
                <c:pt idx="396">
                  <c:v>3235.96729</c:v>
                </c:pt>
                <c:pt idx="397">
                  <c:v>3234.0388200000002</c:v>
                </c:pt>
                <c:pt idx="398">
                  <c:v>3232.1103499999999</c:v>
                </c:pt>
                <c:pt idx="399">
                  <c:v>3230.1818800000001</c:v>
                </c:pt>
                <c:pt idx="400">
                  <c:v>3228.25342</c:v>
                </c:pt>
                <c:pt idx="401">
                  <c:v>3226.3249500000002</c:v>
                </c:pt>
                <c:pt idx="402">
                  <c:v>3224.3964799999999</c:v>
                </c:pt>
                <c:pt idx="403">
                  <c:v>3222.4680199999998</c:v>
                </c:pt>
                <c:pt idx="404">
                  <c:v>3220.53955</c:v>
                </c:pt>
                <c:pt idx="405">
                  <c:v>3218.6110800000001</c:v>
                </c:pt>
                <c:pt idx="406">
                  <c:v>3216.68262</c:v>
                </c:pt>
                <c:pt idx="407">
                  <c:v>3214.7541500000002</c:v>
                </c:pt>
                <c:pt idx="408">
                  <c:v>3212.8256799999999</c:v>
                </c:pt>
                <c:pt idx="409">
                  <c:v>3210.8972199999998</c:v>
                </c:pt>
                <c:pt idx="410">
                  <c:v>3208.96875</c:v>
                </c:pt>
                <c:pt idx="411">
                  <c:v>3207.0402800000002</c:v>
                </c:pt>
                <c:pt idx="412">
                  <c:v>3205.1118200000001</c:v>
                </c:pt>
                <c:pt idx="413">
                  <c:v>3203.1833499999998</c:v>
                </c:pt>
                <c:pt idx="414">
                  <c:v>3201.25488</c:v>
                </c:pt>
                <c:pt idx="415">
                  <c:v>3199.3264199999999</c:v>
                </c:pt>
                <c:pt idx="416">
                  <c:v>3197.39795</c:v>
                </c:pt>
                <c:pt idx="417">
                  <c:v>3195.4694800000002</c:v>
                </c:pt>
                <c:pt idx="418">
                  <c:v>3193.5410200000001</c:v>
                </c:pt>
                <c:pt idx="419">
                  <c:v>3191.6125499999998</c:v>
                </c:pt>
                <c:pt idx="420">
                  <c:v>3189.68408</c:v>
                </c:pt>
                <c:pt idx="421">
                  <c:v>3187.7556199999999</c:v>
                </c:pt>
                <c:pt idx="422">
                  <c:v>3185.8271500000001</c:v>
                </c:pt>
                <c:pt idx="423">
                  <c:v>3183.8986799999998</c:v>
                </c:pt>
                <c:pt idx="424">
                  <c:v>3181.97021</c:v>
                </c:pt>
                <c:pt idx="425">
                  <c:v>3180.0417499999999</c:v>
                </c:pt>
                <c:pt idx="426">
                  <c:v>3178.11328</c:v>
                </c:pt>
                <c:pt idx="427">
                  <c:v>3176.1848100000002</c:v>
                </c:pt>
                <c:pt idx="428">
                  <c:v>3174.2563500000001</c:v>
                </c:pt>
                <c:pt idx="429">
                  <c:v>3172.3278799999998</c:v>
                </c:pt>
                <c:pt idx="430">
                  <c:v>3170.39941</c:v>
                </c:pt>
                <c:pt idx="431">
                  <c:v>3168.4709499999999</c:v>
                </c:pt>
                <c:pt idx="432">
                  <c:v>3166.5424800000001</c:v>
                </c:pt>
                <c:pt idx="433">
                  <c:v>3164.6140099999998</c:v>
                </c:pt>
                <c:pt idx="434">
                  <c:v>3162.6855500000001</c:v>
                </c:pt>
                <c:pt idx="435">
                  <c:v>3160.7570799999999</c:v>
                </c:pt>
                <c:pt idx="436">
                  <c:v>3158.82861</c:v>
                </c:pt>
                <c:pt idx="437">
                  <c:v>3156.9001499999999</c:v>
                </c:pt>
                <c:pt idx="438">
                  <c:v>3154.9716800000001</c:v>
                </c:pt>
                <c:pt idx="439">
                  <c:v>3153.0432099999998</c:v>
                </c:pt>
                <c:pt idx="440">
                  <c:v>3151.1147500000002</c:v>
                </c:pt>
                <c:pt idx="441">
                  <c:v>3149.1862799999999</c:v>
                </c:pt>
                <c:pt idx="442">
                  <c:v>3147.2578100000001</c:v>
                </c:pt>
                <c:pt idx="443">
                  <c:v>3145.32935</c:v>
                </c:pt>
                <c:pt idx="444">
                  <c:v>3143.4008800000001</c:v>
                </c:pt>
                <c:pt idx="445">
                  <c:v>3141.4724099999999</c:v>
                </c:pt>
                <c:pt idx="446">
                  <c:v>3139.5439500000002</c:v>
                </c:pt>
                <c:pt idx="447">
                  <c:v>3137.6154799999999</c:v>
                </c:pt>
                <c:pt idx="448">
                  <c:v>3135.6870100000001</c:v>
                </c:pt>
                <c:pt idx="449">
                  <c:v>3133.7585399999998</c:v>
                </c:pt>
                <c:pt idx="450">
                  <c:v>3131.8300800000002</c:v>
                </c:pt>
                <c:pt idx="451">
                  <c:v>3129.9016099999999</c:v>
                </c:pt>
                <c:pt idx="452">
                  <c:v>3127.9731400000001</c:v>
                </c:pt>
                <c:pt idx="453">
                  <c:v>3126.04468</c:v>
                </c:pt>
                <c:pt idx="454">
                  <c:v>3124.1162100000001</c:v>
                </c:pt>
                <c:pt idx="455">
                  <c:v>3122.1877399999998</c:v>
                </c:pt>
                <c:pt idx="456">
                  <c:v>3120.2592800000002</c:v>
                </c:pt>
                <c:pt idx="457">
                  <c:v>3118.3308099999999</c:v>
                </c:pt>
                <c:pt idx="458">
                  <c:v>3116.4023400000001</c:v>
                </c:pt>
                <c:pt idx="459">
                  <c:v>3114.47388</c:v>
                </c:pt>
                <c:pt idx="460">
                  <c:v>3112.5454100000002</c:v>
                </c:pt>
                <c:pt idx="461">
                  <c:v>3110.6169399999999</c:v>
                </c:pt>
                <c:pt idx="462">
                  <c:v>3108.6884799999998</c:v>
                </c:pt>
                <c:pt idx="463">
                  <c:v>3106.76001</c:v>
                </c:pt>
                <c:pt idx="464">
                  <c:v>3104.8315400000001</c:v>
                </c:pt>
                <c:pt idx="465">
                  <c:v>3102.90308</c:v>
                </c:pt>
                <c:pt idx="466">
                  <c:v>3100.9746100000002</c:v>
                </c:pt>
                <c:pt idx="467">
                  <c:v>3099.0461399999999</c:v>
                </c:pt>
                <c:pt idx="468">
                  <c:v>3097.1176799999998</c:v>
                </c:pt>
                <c:pt idx="469">
                  <c:v>3095.18921</c:v>
                </c:pt>
                <c:pt idx="470">
                  <c:v>3093.2607400000002</c:v>
                </c:pt>
                <c:pt idx="471">
                  <c:v>3091.3322800000001</c:v>
                </c:pt>
                <c:pt idx="472">
                  <c:v>3089.4038099999998</c:v>
                </c:pt>
                <c:pt idx="473">
                  <c:v>3087.47534</c:v>
                </c:pt>
                <c:pt idx="474">
                  <c:v>3085.5468799999999</c:v>
                </c:pt>
                <c:pt idx="475">
                  <c:v>3083.61841</c:v>
                </c:pt>
                <c:pt idx="476">
                  <c:v>3081.6899400000002</c:v>
                </c:pt>
                <c:pt idx="477">
                  <c:v>3079.7614699999999</c:v>
                </c:pt>
                <c:pt idx="478">
                  <c:v>3077.8330099999998</c:v>
                </c:pt>
                <c:pt idx="479">
                  <c:v>3075.90454</c:v>
                </c:pt>
                <c:pt idx="480">
                  <c:v>3073.9760700000002</c:v>
                </c:pt>
                <c:pt idx="481">
                  <c:v>3072.0476100000001</c:v>
                </c:pt>
                <c:pt idx="482">
                  <c:v>3070.1191399999998</c:v>
                </c:pt>
                <c:pt idx="483">
                  <c:v>3068.19067</c:v>
                </c:pt>
                <c:pt idx="484">
                  <c:v>3066.2622099999999</c:v>
                </c:pt>
                <c:pt idx="485">
                  <c:v>3064.33374</c:v>
                </c:pt>
                <c:pt idx="486">
                  <c:v>3062.4052700000002</c:v>
                </c:pt>
                <c:pt idx="487">
                  <c:v>3060.4768100000001</c:v>
                </c:pt>
                <c:pt idx="488">
                  <c:v>3058.5483399999998</c:v>
                </c:pt>
                <c:pt idx="489">
                  <c:v>3056.61987</c:v>
                </c:pt>
                <c:pt idx="490">
                  <c:v>3054.6914099999999</c:v>
                </c:pt>
                <c:pt idx="491">
                  <c:v>3052.7629400000001</c:v>
                </c:pt>
                <c:pt idx="492">
                  <c:v>3050.8344699999998</c:v>
                </c:pt>
                <c:pt idx="493">
                  <c:v>3048.9060100000002</c:v>
                </c:pt>
                <c:pt idx="494">
                  <c:v>3046.9775399999999</c:v>
                </c:pt>
                <c:pt idx="495">
                  <c:v>3045.04907</c:v>
                </c:pt>
                <c:pt idx="496">
                  <c:v>3043.1206099999999</c:v>
                </c:pt>
                <c:pt idx="497">
                  <c:v>3041.1921400000001</c:v>
                </c:pt>
                <c:pt idx="498">
                  <c:v>3039.2636699999998</c:v>
                </c:pt>
                <c:pt idx="499">
                  <c:v>3037.3352100000002</c:v>
                </c:pt>
                <c:pt idx="500">
                  <c:v>3035.4067399999999</c:v>
                </c:pt>
                <c:pt idx="501">
                  <c:v>3033.4782700000001</c:v>
                </c:pt>
                <c:pt idx="502">
                  <c:v>3031.5497999999998</c:v>
                </c:pt>
                <c:pt idx="503">
                  <c:v>3029.6213400000001</c:v>
                </c:pt>
                <c:pt idx="504">
                  <c:v>3027.6928699999999</c:v>
                </c:pt>
                <c:pt idx="505">
                  <c:v>3025.7644</c:v>
                </c:pt>
                <c:pt idx="506">
                  <c:v>3023.8359399999999</c:v>
                </c:pt>
                <c:pt idx="507">
                  <c:v>3021.9074700000001</c:v>
                </c:pt>
                <c:pt idx="508">
                  <c:v>3019.9789999999998</c:v>
                </c:pt>
                <c:pt idx="509">
                  <c:v>3018.0505400000002</c:v>
                </c:pt>
                <c:pt idx="510">
                  <c:v>3016.1220699999999</c:v>
                </c:pt>
                <c:pt idx="511">
                  <c:v>3014.1936000000001</c:v>
                </c:pt>
                <c:pt idx="512">
                  <c:v>3012.26514</c:v>
                </c:pt>
                <c:pt idx="513">
                  <c:v>3010.3366700000001</c:v>
                </c:pt>
                <c:pt idx="514">
                  <c:v>3008.4081999999999</c:v>
                </c:pt>
                <c:pt idx="515">
                  <c:v>3006.4797400000002</c:v>
                </c:pt>
                <c:pt idx="516">
                  <c:v>3004.5512699999999</c:v>
                </c:pt>
                <c:pt idx="517">
                  <c:v>3002.6228000000001</c:v>
                </c:pt>
                <c:pt idx="518">
                  <c:v>3000.69434</c:v>
                </c:pt>
                <c:pt idx="519">
                  <c:v>2998.7658700000002</c:v>
                </c:pt>
                <c:pt idx="520">
                  <c:v>2996.8373999999999</c:v>
                </c:pt>
                <c:pt idx="521">
                  <c:v>2994.9089399999998</c:v>
                </c:pt>
                <c:pt idx="522">
                  <c:v>2992.98047</c:v>
                </c:pt>
                <c:pt idx="523">
                  <c:v>2991.0520000000001</c:v>
                </c:pt>
                <c:pt idx="524">
                  <c:v>2989.12354</c:v>
                </c:pt>
                <c:pt idx="525">
                  <c:v>2987.1950700000002</c:v>
                </c:pt>
                <c:pt idx="526">
                  <c:v>2985.2665999999999</c:v>
                </c:pt>
                <c:pt idx="527">
                  <c:v>2983.3381300000001</c:v>
                </c:pt>
                <c:pt idx="528">
                  <c:v>2981.40967</c:v>
                </c:pt>
                <c:pt idx="529">
                  <c:v>2979.4812000000002</c:v>
                </c:pt>
                <c:pt idx="530">
                  <c:v>2977.5527299999999</c:v>
                </c:pt>
                <c:pt idx="531">
                  <c:v>2975.6242699999998</c:v>
                </c:pt>
                <c:pt idx="532">
                  <c:v>2973.6958</c:v>
                </c:pt>
                <c:pt idx="533">
                  <c:v>2971.7673300000001</c:v>
                </c:pt>
                <c:pt idx="534">
                  <c:v>2969.83887</c:v>
                </c:pt>
                <c:pt idx="535">
                  <c:v>2967.9104000000002</c:v>
                </c:pt>
                <c:pt idx="536">
                  <c:v>2965.9819299999999</c:v>
                </c:pt>
                <c:pt idx="537">
                  <c:v>2964.0534699999998</c:v>
                </c:pt>
                <c:pt idx="538">
                  <c:v>2962.125</c:v>
                </c:pt>
                <c:pt idx="539">
                  <c:v>2960.1965300000002</c:v>
                </c:pt>
                <c:pt idx="540">
                  <c:v>2958.2680700000001</c:v>
                </c:pt>
                <c:pt idx="541">
                  <c:v>2956.3395999999998</c:v>
                </c:pt>
                <c:pt idx="542">
                  <c:v>2954.41113</c:v>
                </c:pt>
                <c:pt idx="543">
                  <c:v>2952.4826699999999</c:v>
                </c:pt>
                <c:pt idx="544">
                  <c:v>2950.5542</c:v>
                </c:pt>
                <c:pt idx="545">
                  <c:v>2948.6257300000002</c:v>
                </c:pt>
                <c:pt idx="546">
                  <c:v>2946.6972700000001</c:v>
                </c:pt>
                <c:pt idx="547">
                  <c:v>2944.7687999999998</c:v>
                </c:pt>
                <c:pt idx="548">
                  <c:v>2942.84033</c:v>
                </c:pt>
                <c:pt idx="549">
                  <c:v>2940.9118699999999</c:v>
                </c:pt>
                <c:pt idx="550">
                  <c:v>2938.9834000000001</c:v>
                </c:pt>
                <c:pt idx="551">
                  <c:v>2937.0549299999998</c:v>
                </c:pt>
                <c:pt idx="552">
                  <c:v>2935.12646</c:v>
                </c:pt>
                <c:pt idx="553">
                  <c:v>2933.1979999999999</c:v>
                </c:pt>
                <c:pt idx="554">
                  <c:v>2931.26953</c:v>
                </c:pt>
                <c:pt idx="555">
                  <c:v>2929.3410600000002</c:v>
                </c:pt>
                <c:pt idx="556">
                  <c:v>2927.4126000000001</c:v>
                </c:pt>
                <c:pt idx="557">
                  <c:v>2925.4841299999998</c:v>
                </c:pt>
                <c:pt idx="558">
                  <c:v>2923.55566</c:v>
                </c:pt>
                <c:pt idx="559">
                  <c:v>2921.6271999999999</c:v>
                </c:pt>
                <c:pt idx="560">
                  <c:v>2919.6987300000001</c:v>
                </c:pt>
                <c:pt idx="561">
                  <c:v>2917.7702599999998</c:v>
                </c:pt>
                <c:pt idx="562">
                  <c:v>2915.8418000000001</c:v>
                </c:pt>
                <c:pt idx="563">
                  <c:v>2913.9133299999999</c:v>
                </c:pt>
                <c:pt idx="564">
                  <c:v>2911.98486</c:v>
                </c:pt>
                <c:pt idx="565">
                  <c:v>2910.0563999999999</c:v>
                </c:pt>
                <c:pt idx="566">
                  <c:v>2908.1279300000001</c:v>
                </c:pt>
                <c:pt idx="567">
                  <c:v>2906.1994599999998</c:v>
                </c:pt>
                <c:pt idx="568">
                  <c:v>2904.2710000000002</c:v>
                </c:pt>
                <c:pt idx="569">
                  <c:v>2902.3425299999999</c:v>
                </c:pt>
                <c:pt idx="570">
                  <c:v>2900.4140600000001</c:v>
                </c:pt>
                <c:pt idx="571">
                  <c:v>2898.4856</c:v>
                </c:pt>
                <c:pt idx="572">
                  <c:v>2896.5571300000001</c:v>
                </c:pt>
                <c:pt idx="573">
                  <c:v>2894.6286599999999</c:v>
                </c:pt>
                <c:pt idx="574">
                  <c:v>2892.7002000000002</c:v>
                </c:pt>
                <c:pt idx="575">
                  <c:v>2890.7717299999999</c:v>
                </c:pt>
                <c:pt idx="576">
                  <c:v>2888.8432600000001</c:v>
                </c:pt>
                <c:pt idx="577">
                  <c:v>2886.9147899999998</c:v>
                </c:pt>
                <c:pt idx="578">
                  <c:v>2884.9863300000002</c:v>
                </c:pt>
                <c:pt idx="579">
                  <c:v>2883.0578599999999</c:v>
                </c:pt>
                <c:pt idx="580">
                  <c:v>2881.1293900000001</c:v>
                </c:pt>
                <c:pt idx="581">
                  <c:v>2879.20093</c:v>
                </c:pt>
                <c:pt idx="582">
                  <c:v>2877.2724600000001</c:v>
                </c:pt>
                <c:pt idx="583">
                  <c:v>2875.3439899999998</c:v>
                </c:pt>
                <c:pt idx="584">
                  <c:v>2873.4155300000002</c:v>
                </c:pt>
                <c:pt idx="585">
                  <c:v>2871.4870599999999</c:v>
                </c:pt>
                <c:pt idx="586">
                  <c:v>2869.5585900000001</c:v>
                </c:pt>
                <c:pt idx="587">
                  <c:v>2867.63013</c:v>
                </c:pt>
                <c:pt idx="588">
                  <c:v>2865.7016600000002</c:v>
                </c:pt>
                <c:pt idx="589">
                  <c:v>2863.7731899999999</c:v>
                </c:pt>
                <c:pt idx="590">
                  <c:v>2861.8447299999998</c:v>
                </c:pt>
                <c:pt idx="591">
                  <c:v>2859.91626</c:v>
                </c:pt>
                <c:pt idx="592">
                  <c:v>2857.9877900000001</c:v>
                </c:pt>
                <c:pt idx="593">
                  <c:v>2856.05933</c:v>
                </c:pt>
                <c:pt idx="594">
                  <c:v>2854.1308600000002</c:v>
                </c:pt>
                <c:pt idx="595">
                  <c:v>2852.2023899999999</c:v>
                </c:pt>
                <c:pt idx="596">
                  <c:v>2850.2739299999998</c:v>
                </c:pt>
                <c:pt idx="597">
                  <c:v>2848.34546</c:v>
                </c:pt>
                <c:pt idx="598">
                  <c:v>2846.4169900000002</c:v>
                </c:pt>
                <c:pt idx="599">
                  <c:v>2844.4885300000001</c:v>
                </c:pt>
                <c:pt idx="600">
                  <c:v>2842.5600599999998</c:v>
                </c:pt>
                <c:pt idx="601">
                  <c:v>2840.63159</c:v>
                </c:pt>
                <c:pt idx="602">
                  <c:v>2838.7031299999999</c:v>
                </c:pt>
                <c:pt idx="603">
                  <c:v>2836.77466</c:v>
                </c:pt>
                <c:pt idx="604">
                  <c:v>2834.8461900000002</c:v>
                </c:pt>
                <c:pt idx="605">
                  <c:v>2832.9177199999999</c:v>
                </c:pt>
                <c:pt idx="606">
                  <c:v>2830.9892599999998</c:v>
                </c:pt>
                <c:pt idx="607">
                  <c:v>2829.06079</c:v>
                </c:pt>
                <c:pt idx="608">
                  <c:v>2827.1323200000002</c:v>
                </c:pt>
                <c:pt idx="609">
                  <c:v>2825.2038600000001</c:v>
                </c:pt>
                <c:pt idx="610">
                  <c:v>2823.2753899999998</c:v>
                </c:pt>
                <c:pt idx="611">
                  <c:v>2821.34692</c:v>
                </c:pt>
                <c:pt idx="612">
                  <c:v>2819.4184599999999</c:v>
                </c:pt>
                <c:pt idx="613">
                  <c:v>2817.48999</c:v>
                </c:pt>
                <c:pt idx="614">
                  <c:v>2815.5615200000002</c:v>
                </c:pt>
                <c:pt idx="615">
                  <c:v>2813.6330600000001</c:v>
                </c:pt>
                <c:pt idx="616">
                  <c:v>2811.7045899999998</c:v>
                </c:pt>
                <c:pt idx="617">
                  <c:v>2809.77612</c:v>
                </c:pt>
                <c:pt idx="618">
                  <c:v>2807.8476599999999</c:v>
                </c:pt>
                <c:pt idx="619">
                  <c:v>2805.9191900000001</c:v>
                </c:pt>
                <c:pt idx="620">
                  <c:v>2803.9907199999998</c:v>
                </c:pt>
                <c:pt idx="621">
                  <c:v>2802.0622600000002</c:v>
                </c:pt>
                <c:pt idx="622">
                  <c:v>2800.1337899999999</c:v>
                </c:pt>
                <c:pt idx="623">
                  <c:v>2798.20532</c:v>
                </c:pt>
                <c:pt idx="624">
                  <c:v>2796.2768599999999</c:v>
                </c:pt>
                <c:pt idx="625">
                  <c:v>2794.3483900000001</c:v>
                </c:pt>
                <c:pt idx="626">
                  <c:v>2792.4199199999998</c:v>
                </c:pt>
                <c:pt idx="627">
                  <c:v>2790.4914600000002</c:v>
                </c:pt>
                <c:pt idx="628">
                  <c:v>2788.5629899999999</c:v>
                </c:pt>
                <c:pt idx="629">
                  <c:v>2786.6345200000001</c:v>
                </c:pt>
                <c:pt idx="630">
                  <c:v>2784.7060499999998</c:v>
                </c:pt>
                <c:pt idx="631">
                  <c:v>2782.7775900000001</c:v>
                </c:pt>
                <c:pt idx="632">
                  <c:v>2780.8491199999999</c:v>
                </c:pt>
                <c:pt idx="633">
                  <c:v>2778.92065</c:v>
                </c:pt>
                <c:pt idx="634">
                  <c:v>2776.9921899999999</c:v>
                </c:pt>
                <c:pt idx="635">
                  <c:v>2775.0637200000001</c:v>
                </c:pt>
                <c:pt idx="636">
                  <c:v>2773.1352499999998</c:v>
                </c:pt>
                <c:pt idx="637">
                  <c:v>2771.2067900000002</c:v>
                </c:pt>
                <c:pt idx="638">
                  <c:v>2769.2783199999999</c:v>
                </c:pt>
                <c:pt idx="639">
                  <c:v>2767.3498500000001</c:v>
                </c:pt>
                <c:pt idx="640">
                  <c:v>2765.42139</c:v>
                </c:pt>
                <c:pt idx="641">
                  <c:v>2763.4929200000001</c:v>
                </c:pt>
                <c:pt idx="642">
                  <c:v>2761.5644499999999</c:v>
                </c:pt>
                <c:pt idx="643">
                  <c:v>2759.6359900000002</c:v>
                </c:pt>
                <c:pt idx="644">
                  <c:v>2757.7075199999999</c:v>
                </c:pt>
                <c:pt idx="645">
                  <c:v>2755.7790500000001</c:v>
                </c:pt>
                <c:pt idx="646">
                  <c:v>2753.85059</c:v>
                </c:pt>
                <c:pt idx="647">
                  <c:v>2751.9221200000002</c:v>
                </c:pt>
                <c:pt idx="648">
                  <c:v>2749.9936499999999</c:v>
                </c:pt>
                <c:pt idx="649">
                  <c:v>2748.0651899999998</c:v>
                </c:pt>
                <c:pt idx="650">
                  <c:v>2746.13672</c:v>
                </c:pt>
                <c:pt idx="651">
                  <c:v>2744.2082500000001</c:v>
                </c:pt>
                <c:pt idx="652">
                  <c:v>2742.27979</c:v>
                </c:pt>
                <c:pt idx="653">
                  <c:v>2740.3513200000002</c:v>
                </c:pt>
                <c:pt idx="654">
                  <c:v>2738.4228499999999</c:v>
                </c:pt>
                <c:pt idx="655">
                  <c:v>2736.4943800000001</c:v>
                </c:pt>
                <c:pt idx="656">
                  <c:v>2734.56592</c:v>
                </c:pt>
                <c:pt idx="657">
                  <c:v>2732.6374500000002</c:v>
                </c:pt>
                <c:pt idx="658">
                  <c:v>2730.7089799999999</c:v>
                </c:pt>
                <c:pt idx="659">
                  <c:v>2728.7805199999998</c:v>
                </c:pt>
                <c:pt idx="660">
                  <c:v>2726.85205</c:v>
                </c:pt>
                <c:pt idx="661">
                  <c:v>2724.9235800000001</c:v>
                </c:pt>
                <c:pt idx="662">
                  <c:v>2722.99512</c:v>
                </c:pt>
                <c:pt idx="663">
                  <c:v>2721.0666500000002</c:v>
                </c:pt>
                <c:pt idx="664">
                  <c:v>2719.1381799999999</c:v>
                </c:pt>
                <c:pt idx="665">
                  <c:v>2717.2097199999998</c:v>
                </c:pt>
                <c:pt idx="666">
                  <c:v>2715.28125</c:v>
                </c:pt>
                <c:pt idx="667">
                  <c:v>2713.3527800000002</c:v>
                </c:pt>
                <c:pt idx="668">
                  <c:v>2711.4243200000001</c:v>
                </c:pt>
                <c:pt idx="669">
                  <c:v>2709.4958499999998</c:v>
                </c:pt>
                <c:pt idx="670">
                  <c:v>2707.56738</c:v>
                </c:pt>
                <c:pt idx="671">
                  <c:v>2705.6389199999999</c:v>
                </c:pt>
                <c:pt idx="672">
                  <c:v>2703.71045</c:v>
                </c:pt>
                <c:pt idx="673">
                  <c:v>2701.7819800000002</c:v>
                </c:pt>
                <c:pt idx="674">
                  <c:v>2699.8535200000001</c:v>
                </c:pt>
                <c:pt idx="675">
                  <c:v>2697.9250499999998</c:v>
                </c:pt>
                <c:pt idx="676">
                  <c:v>2695.99658</c:v>
                </c:pt>
                <c:pt idx="677">
                  <c:v>2694.0681199999999</c:v>
                </c:pt>
                <c:pt idx="678">
                  <c:v>2692.1396500000001</c:v>
                </c:pt>
                <c:pt idx="679">
                  <c:v>2690.2111799999998</c:v>
                </c:pt>
                <c:pt idx="680">
                  <c:v>2688.28271</c:v>
                </c:pt>
                <c:pt idx="681">
                  <c:v>2686.3542499999999</c:v>
                </c:pt>
                <c:pt idx="682">
                  <c:v>2684.42578</c:v>
                </c:pt>
                <c:pt idx="683">
                  <c:v>2682.4973100000002</c:v>
                </c:pt>
                <c:pt idx="684">
                  <c:v>2680.5688500000001</c:v>
                </c:pt>
                <c:pt idx="685">
                  <c:v>2678.6403799999998</c:v>
                </c:pt>
                <c:pt idx="686">
                  <c:v>2676.71191</c:v>
                </c:pt>
                <c:pt idx="687">
                  <c:v>2674.7834499999999</c:v>
                </c:pt>
                <c:pt idx="688">
                  <c:v>2672.8549800000001</c:v>
                </c:pt>
                <c:pt idx="689">
                  <c:v>2670.9265099999998</c:v>
                </c:pt>
                <c:pt idx="690">
                  <c:v>2668.9980500000001</c:v>
                </c:pt>
                <c:pt idx="691">
                  <c:v>2667.0695799999999</c:v>
                </c:pt>
                <c:pt idx="692">
                  <c:v>2665.14111</c:v>
                </c:pt>
                <c:pt idx="693">
                  <c:v>2663.2126499999999</c:v>
                </c:pt>
                <c:pt idx="694">
                  <c:v>2661.2841800000001</c:v>
                </c:pt>
                <c:pt idx="695">
                  <c:v>2659.3557099999998</c:v>
                </c:pt>
                <c:pt idx="696">
                  <c:v>2657.4272500000002</c:v>
                </c:pt>
                <c:pt idx="697">
                  <c:v>2655.4987799999999</c:v>
                </c:pt>
                <c:pt idx="698">
                  <c:v>2653.5703100000001</c:v>
                </c:pt>
                <c:pt idx="699">
                  <c:v>2651.64185</c:v>
                </c:pt>
                <c:pt idx="700">
                  <c:v>2649.7133800000001</c:v>
                </c:pt>
                <c:pt idx="701">
                  <c:v>2647.7849099999999</c:v>
                </c:pt>
                <c:pt idx="702">
                  <c:v>2645.8564500000002</c:v>
                </c:pt>
                <c:pt idx="703">
                  <c:v>2643.9279799999999</c:v>
                </c:pt>
                <c:pt idx="704">
                  <c:v>2641.9995100000001</c:v>
                </c:pt>
                <c:pt idx="705">
                  <c:v>2640.0710399999998</c:v>
                </c:pt>
                <c:pt idx="706">
                  <c:v>2638.1425800000002</c:v>
                </c:pt>
                <c:pt idx="707">
                  <c:v>2636.2141099999999</c:v>
                </c:pt>
                <c:pt idx="708">
                  <c:v>2634.2856400000001</c:v>
                </c:pt>
                <c:pt idx="709">
                  <c:v>2632.35718</c:v>
                </c:pt>
                <c:pt idx="710">
                  <c:v>2630.4287100000001</c:v>
                </c:pt>
                <c:pt idx="711">
                  <c:v>2628.5002399999998</c:v>
                </c:pt>
                <c:pt idx="712">
                  <c:v>2626.5717800000002</c:v>
                </c:pt>
                <c:pt idx="713">
                  <c:v>2624.6433099999999</c:v>
                </c:pt>
                <c:pt idx="714">
                  <c:v>2622.7148400000001</c:v>
                </c:pt>
                <c:pt idx="715">
                  <c:v>2620.78638</c:v>
                </c:pt>
                <c:pt idx="716">
                  <c:v>2618.8579100000002</c:v>
                </c:pt>
                <c:pt idx="717">
                  <c:v>2616.9294399999999</c:v>
                </c:pt>
                <c:pt idx="718">
                  <c:v>2615.0009799999998</c:v>
                </c:pt>
                <c:pt idx="719">
                  <c:v>2613.07251</c:v>
                </c:pt>
                <c:pt idx="720">
                  <c:v>2611.1440400000001</c:v>
                </c:pt>
                <c:pt idx="721">
                  <c:v>2609.21558</c:v>
                </c:pt>
                <c:pt idx="722">
                  <c:v>2607.2871100000002</c:v>
                </c:pt>
                <c:pt idx="723">
                  <c:v>2605.3586399999999</c:v>
                </c:pt>
                <c:pt idx="724">
                  <c:v>2603.4301799999998</c:v>
                </c:pt>
                <c:pt idx="725">
                  <c:v>2601.50171</c:v>
                </c:pt>
                <c:pt idx="726">
                  <c:v>2599.5732400000002</c:v>
                </c:pt>
                <c:pt idx="727">
                  <c:v>2597.6447800000001</c:v>
                </c:pt>
                <c:pt idx="728">
                  <c:v>2595.7163099999998</c:v>
                </c:pt>
                <c:pt idx="729">
                  <c:v>2593.78784</c:v>
                </c:pt>
                <c:pt idx="730">
                  <c:v>2591.8593799999999</c:v>
                </c:pt>
                <c:pt idx="731">
                  <c:v>2589.93091</c:v>
                </c:pt>
                <c:pt idx="732">
                  <c:v>2588.0024400000002</c:v>
                </c:pt>
                <c:pt idx="733">
                  <c:v>2586.0739699999999</c:v>
                </c:pt>
                <c:pt idx="734">
                  <c:v>2584.1455099999998</c:v>
                </c:pt>
                <c:pt idx="735">
                  <c:v>2582.21704</c:v>
                </c:pt>
                <c:pt idx="736">
                  <c:v>2580.2885700000002</c:v>
                </c:pt>
                <c:pt idx="737">
                  <c:v>2578.3601100000001</c:v>
                </c:pt>
                <c:pt idx="738">
                  <c:v>2576.4316399999998</c:v>
                </c:pt>
                <c:pt idx="739">
                  <c:v>2574.50317</c:v>
                </c:pt>
                <c:pt idx="740">
                  <c:v>2572.5747099999999</c:v>
                </c:pt>
                <c:pt idx="741">
                  <c:v>2570.64624</c:v>
                </c:pt>
                <c:pt idx="742">
                  <c:v>2568.7177700000002</c:v>
                </c:pt>
                <c:pt idx="743">
                  <c:v>2566.7893100000001</c:v>
                </c:pt>
                <c:pt idx="744">
                  <c:v>2564.8608399999998</c:v>
                </c:pt>
                <c:pt idx="745">
                  <c:v>2562.93237</c:v>
                </c:pt>
                <c:pt idx="746">
                  <c:v>2561.0039099999999</c:v>
                </c:pt>
                <c:pt idx="747">
                  <c:v>2559.0754400000001</c:v>
                </c:pt>
                <c:pt idx="748">
                  <c:v>2557.1469699999998</c:v>
                </c:pt>
                <c:pt idx="749">
                  <c:v>2555.2185100000002</c:v>
                </c:pt>
                <c:pt idx="750">
                  <c:v>2553.2900399999999</c:v>
                </c:pt>
                <c:pt idx="751">
                  <c:v>2551.36157</c:v>
                </c:pt>
                <c:pt idx="752">
                  <c:v>2549.4331099999999</c:v>
                </c:pt>
                <c:pt idx="753">
                  <c:v>2547.5046400000001</c:v>
                </c:pt>
                <c:pt idx="754">
                  <c:v>2545.5761699999998</c:v>
                </c:pt>
                <c:pt idx="755">
                  <c:v>2543.6477100000002</c:v>
                </c:pt>
                <c:pt idx="756">
                  <c:v>2541.7192399999999</c:v>
                </c:pt>
                <c:pt idx="757">
                  <c:v>2539.7907700000001</c:v>
                </c:pt>
                <c:pt idx="758">
                  <c:v>2537.8622999999998</c:v>
                </c:pt>
                <c:pt idx="759">
                  <c:v>2535.9338400000001</c:v>
                </c:pt>
                <c:pt idx="760">
                  <c:v>2534.0053699999999</c:v>
                </c:pt>
                <c:pt idx="761">
                  <c:v>2532.0769</c:v>
                </c:pt>
                <c:pt idx="762">
                  <c:v>2530.1484399999999</c:v>
                </c:pt>
                <c:pt idx="763">
                  <c:v>2528.2199700000001</c:v>
                </c:pt>
                <c:pt idx="764">
                  <c:v>2526.2914999999998</c:v>
                </c:pt>
                <c:pt idx="765">
                  <c:v>2524.3630400000002</c:v>
                </c:pt>
                <c:pt idx="766">
                  <c:v>2522.4345699999999</c:v>
                </c:pt>
                <c:pt idx="767">
                  <c:v>2520.5061000000001</c:v>
                </c:pt>
                <c:pt idx="768">
                  <c:v>2518.57764</c:v>
                </c:pt>
                <c:pt idx="769">
                  <c:v>2516.6491700000001</c:v>
                </c:pt>
                <c:pt idx="770">
                  <c:v>2514.7206999999999</c:v>
                </c:pt>
                <c:pt idx="771">
                  <c:v>2512.7922400000002</c:v>
                </c:pt>
                <c:pt idx="772">
                  <c:v>2510.8637699999999</c:v>
                </c:pt>
                <c:pt idx="773">
                  <c:v>2508.9353000000001</c:v>
                </c:pt>
                <c:pt idx="774">
                  <c:v>2507.00684</c:v>
                </c:pt>
                <c:pt idx="775">
                  <c:v>2505.0783700000002</c:v>
                </c:pt>
                <c:pt idx="776">
                  <c:v>2503.1498999999999</c:v>
                </c:pt>
                <c:pt idx="777">
                  <c:v>2501.2214399999998</c:v>
                </c:pt>
                <c:pt idx="778">
                  <c:v>2499.29297</c:v>
                </c:pt>
                <c:pt idx="779">
                  <c:v>2497.3645000000001</c:v>
                </c:pt>
                <c:pt idx="780">
                  <c:v>2495.43604</c:v>
                </c:pt>
                <c:pt idx="781">
                  <c:v>2493.5075700000002</c:v>
                </c:pt>
                <c:pt idx="782">
                  <c:v>2491.5790999999999</c:v>
                </c:pt>
                <c:pt idx="783">
                  <c:v>2489.6506300000001</c:v>
                </c:pt>
                <c:pt idx="784">
                  <c:v>2487.72217</c:v>
                </c:pt>
                <c:pt idx="785">
                  <c:v>2485.7937000000002</c:v>
                </c:pt>
                <c:pt idx="786">
                  <c:v>2483.8652299999999</c:v>
                </c:pt>
                <c:pt idx="787">
                  <c:v>2481.9367699999998</c:v>
                </c:pt>
                <c:pt idx="788">
                  <c:v>2480.0083</c:v>
                </c:pt>
                <c:pt idx="789">
                  <c:v>2478.0798300000001</c:v>
                </c:pt>
                <c:pt idx="790">
                  <c:v>2476.15137</c:v>
                </c:pt>
                <c:pt idx="791">
                  <c:v>2474.2229000000002</c:v>
                </c:pt>
                <c:pt idx="792">
                  <c:v>2472.2944299999999</c:v>
                </c:pt>
                <c:pt idx="793">
                  <c:v>2470.3659699999998</c:v>
                </c:pt>
                <c:pt idx="794">
                  <c:v>2468.4375</c:v>
                </c:pt>
                <c:pt idx="795">
                  <c:v>2466.5090300000002</c:v>
                </c:pt>
                <c:pt idx="796">
                  <c:v>2464.5805700000001</c:v>
                </c:pt>
                <c:pt idx="797">
                  <c:v>2462.6520999999998</c:v>
                </c:pt>
                <c:pt idx="798">
                  <c:v>2460.72363</c:v>
                </c:pt>
                <c:pt idx="799">
                  <c:v>2458.7951699999999</c:v>
                </c:pt>
                <c:pt idx="800">
                  <c:v>2456.8667</c:v>
                </c:pt>
                <c:pt idx="801">
                  <c:v>2454.9382300000002</c:v>
                </c:pt>
                <c:pt idx="802">
                  <c:v>2453.0097700000001</c:v>
                </c:pt>
                <c:pt idx="803">
                  <c:v>2451.0812999999998</c:v>
                </c:pt>
                <c:pt idx="804">
                  <c:v>2449.15283</c:v>
                </c:pt>
                <c:pt idx="805">
                  <c:v>2447.2243699999999</c:v>
                </c:pt>
                <c:pt idx="806">
                  <c:v>2445.2959000000001</c:v>
                </c:pt>
                <c:pt idx="807">
                  <c:v>2443.3674299999998</c:v>
                </c:pt>
                <c:pt idx="808">
                  <c:v>2441.43896</c:v>
                </c:pt>
                <c:pt idx="809">
                  <c:v>2439.5104999999999</c:v>
                </c:pt>
                <c:pt idx="810">
                  <c:v>2437.58203</c:v>
                </c:pt>
                <c:pt idx="811">
                  <c:v>2435.6535600000002</c:v>
                </c:pt>
                <c:pt idx="812">
                  <c:v>2433.7251000000001</c:v>
                </c:pt>
                <c:pt idx="813">
                  <c:v>2431.7966299999998</c:v>
                </c:pt>
                <c:pt idx="814">
                  <c:v>2429.86816</c:v>
                </c:pt>
                <c:pt idx="815">
                  <c:v>2427.9396999999999</c:v>
                </c:pt>
                <c:pt idx="816">
                  <c:v>2426.0112300000001</c:v>
                </c:pt>
                <c:pt idx="817">
                  <c:v>2424.0827599999998</c:v>
                </c:pt>
                <c:pt idx="818">
                  <c:v>2422.1543000000001</c:v>
                </c:pt>
                <c:pt idx="819">
                  <c:v>2420.2258299999999</c:v>
                </c:pt>
                <c:pt idx="820">
                  <c:v>2418.29736</c:v>
                </c:pt>
                <c:pt idx="821">
                  <c:v>2416.3688999999999</c:v>
                </c:pt>
                <c:pt idx="822">
                  <c:v>2414.4404300000001</c:v>
                </c:pt>
                <c:pt idx="823">
                  <c:v>2412.5119599999998</c:v>
                </c:pt>
                <c:pt idx="824">
                  <c:v>2410.5835000000002</c:v>
                </c:pt>
                <c:pt idx="825">
                  <c:v>2408.6550299999999</c:v>
                </c:pt>
                <c:pt idx="826">
                  <c:v>2406.7265600000001</c:v>
                </c:pt>
                <c:pt idx="827">
                  <c:v>2404.7981</c:v>
                </c:pt>
                <c:pt idx="828">
                  <c:v>2402.8696300000001</c:v>
                </c:pt>
                <c:pt idx="829">
                  <c:v>2400.9411599999999</c:v>
                </c:pt>
                <c:pt idx="830">
                  <c:v>2399.0127000000002</c:v>
                </c:pt>
                <c:pt idx="831">
                  <c:v>2397.0842299999999</c:v>
                </c:pt>
                <c:pt idx="832">
                  <c:v>2395.1557600000001</c:v>
                </c:pt>
                <c:pt idx="833">
                  <c:v>2393.2272899999998</c:v>
                </c:pt>
                <c:pt idx="834">
                  <c:v>2391.2988300000002</c:v>
                </c:pt>
                <c:pt idx="835">
                  <c:v>2389.3703599999999</c:v>
                </c:pt>
                <c:pt idx="836">
                  <c:v>2387.4418900000001</c:v>
                </c:pt>
                <c:pt idx="837">
                  <c:v>2385.51343</c:v>
                </c:pt>
                <c:pt idx="838">
                  <c:v>2383.5849600000001</c:v>
                </c:pt>
                <c:pt idx="839">
                  <c:v>2381.6564899999998</c:v>
                </c:pt>
                <c:pt idx="840">
                  <c:v>2379.7280300000002</c:v>
                </c:pt>
                <c:pt idx="841">
                  <c:v>2377.7995599999999</c:v>
                </c:pt>
                <c:pt idx="842">
                  <c:v>2375.8710900000001</c:v>
                </c:pt>
                <c:pt idx="843">
                  <c:v>2373.94263</c:v>
                </c:pt>
                <c:pt idx="844">
                  <c:v>2372.0141600000002</c:v>
                </c:pt>
                <c:pt idx="845">
                  <c:v>2370.0856899999999</c:v>
                </c:pt>
                <c:pt idx="846">
                  <c:v>2368.1572299999998</c:v>
                </c:pt>
                <c:pt idx="847">
                  <c:v>2366.22876</c:v>
                </c:pt>
                <c:pt idx="848">
                  <c:v>2364.3002900000001</c:v>
                </c:pt>
                <c:pt idx="849">
                  <c:v>2362.37183</c:v>
                </c:pt>
                <c:pt idx="850">
                  <c:v>2360.4433600000002</c:v>
                </c:pt>
                <c:pt idx="851">
                  <c:v>2358.5148899999999</c:v>
                </c:pt>
                <c:pt idx="852">
                  <c:v>2356.5864299999998</c:v>
                </c:pt>
                <c:pt idx="853">
                  <c:v>2354.65796</c:v>
                </c:pt>
                <c:pt idx="854">
                  <c:v>2352.7294900000002</c:v>
                </c:pt>
                <c:pt idx="855">
                  <c:v>2350.8010300000001</c:v>
                </c:pt>
                <c:pt idx="856">
                  <c:v>2348.8725599999998</c:v>
                </c:pt>
                <c:pt idx="857">
                  <c:v>2346.94409</c:v>
                </c:pt>
                <c:pt idx="858">
                  <c:v>2345.0156299999999</c:v>
                </c:pt>
                <c:pt idx="859">
                  <c:v>2343.08716</c:v>
                </c:pt>
                <c:pt idx="860">
                  <c:v>2341.1586900000002</c:v>
                </c:pt>
                <c:pt idx="861">
                  <c:v>2339.2302199999999</c:v>
                </c:pt>
                <c:pt idx="862">
                  <c:v>2337.3017599999998</c:v>
                </c:pt>
                <c:pt idx="863">
                  <c:v>2335.37329</c:v>
                </c:pt>
                <c:pt idx="864">
                  <c:v>2333.4448200000002</c:v>
                </c:pt>
                <c:pt idx="865">
                  <c:v>2331.5163600000001</c:v>
                </c:pt>
                <c:pt idx="866">
                  <c:v>2329.5878899999998</c:v>
                </c:pt>
                <c:pt idx="867">
                  <c:v>2327.65942</c:v>
                </c:pt>
                <c:pt idx="868">
                  <c:v>2325.7309599999999</c:v>
                </c:pt>
                <c:pt idx="869">
                  <c:v>2323.80249</c:v>
                </c:pt>
                <c:pt idx="870">
                  <c:v>2321.8740200000002</c:v>
                </c:pt>
                <c:pt idx="871">
                  <c:v>2319.9455600000001</c:v>
                </c:pt>
                <c:pt idx="872">
                  <c:v>2318.0170899999998</c:v>
                </c:pt>
                <c:pt idx="873">
                  <c:v>2316.08862</c:v>
                </c:pt>
                <c:pt idx="874">
                  <c:v>2314.1601599999999</c:v>
                </c:pt>
                <c:pt idx="875">
                  <c:v>2312.2316900000001</c:v>
                </c:pt>
                <c:pt idx="876">
                  <c:v>2310.3032199999998</c:v>
                </c:pt>
                <c:pt idx="877">
                  <c:v>2308.3747600000002</c:v>
                </c:pt>
                <c:pt idx="878">
                  <c:v>2306.4462899999999</c:v>
                </c:pt>
                <c:pt idx="879">
                  <c:v>2304.51782</c:v>
                </c:pt>
                <c:pt idx="880">
                  <c:v>2302.5893599999999</c:v>
                </c:pt>
                <c:pt idx="881">
                  <c:v>2300.6608900000001</c:v>
                </c:pt>
                <c:pt idx="882">
                  <c:v>2298.7324199999998</c:v>
                </c:pt>
                <c:pt idx="883">
                  <c:v>2296.8039600000002</c:v>
                </c:pt>
                <c:pt idx="884">
                  <c:v>2294.8754899999999</c:v>
                </c:pt>
                <c:pt idx="885">
                  <c:v>2292.9470200000001</c:v>
                </c:pt>
                <c:pt idx="886">
                  <c:v>2291.0185499999998</c:v>
                </c:pt>
                <c:pt idx="887">
                  <c:v>2289.0900900000001</c:v>
                </c:pt>
                <c:pt idx="888">
                  <c:v>2287.1616199999999</c:v>
                </c:pt>
                <c:pt idx="889">
                  <c:v>2285.23315</c:v>
                </c:pt>
                <c:pt idx="890">
                  <c:v>2283.3046899999999</c:v>
                </c:pt>
                <c:pt idx="891">
                  <c:v>2281.3762200000001</c:v>
                </c:pt>
                <c:pt idx="892">
                  <c:v>2279.4477499999998</c:v>
                </c:pt>
                <c:pt idx="893">
                  <c:v>2277.5192900000002</c:v>
                </c:pt>
                <c:pt idx="894">
                  <c:v>2275.5908199999999</c:v>
                </c:pt>
                <c:pt idx="895">
                  <c:v>2273.6623500000001</c:v>
                </c:pt>
                <c:pt idx="896">
                  <c:v>2271.73389</c:v>
                </c:pt>
                <c:pt idx="897">
                  <c:v>2269.8054200000001</c:v>
                </c:pt>
                <c:pt idx="898">
                  <c:v>2267.8769499999999</c:v>
                </c:pt>
                <c:pt idx="899">
                  <c:v>2265.9484900000002</c:v>
                </c:pt>
                <c:pt idx="900">
                  <c:v>2264.0200199999999</c:v>
                </c:pt>
                <c:pt idx="901">
                  <c:v>2262.0915500000001</c:v>
                </c:pt>
                <c:pt idx="902">
                  <c:v>2260.16309</c:v>
                </c:pt>
                <c:pt idx="903">
                  <c:v>2258.2346200000002</c:v>
                </c:pt>
                <c:pt idx="904">
                  <c:v>2256.3061499999999</c:v>
                </c:pt>
                <c:pt idx="905">
                  <c:v>2254.3776899999998</c:v>
                </c:pt>
                <c:pt idx="906">
                  <c:v>2252.44922</c:v>
                </c:pt>
                <c:pt idx="907">
                  <c:v>2250.5207500000001</c:v>
                </c:pt>
                <c:pt idx="908">
                  <c:v>2248.59229</c:v>
                </c:pt>
                <c:pt idx="909">
                  <c:v>2246.6638200000002</c:v>
                </c:pt>
                <c:pt idx="910">
                  <c:v>2244.7353499999999</c:v>
                </c:pt>
                <c:pt idx="911">
                  <c:v>2242.8068800000001</c:v>
                </c:pt>
                <c:pt idx="912">
                  <c:v>2240.87842</c:v>
                </c:pt>
                <c:pt idx="913">
                  <c:v>2238.9499500000002</c:v>
                </c:pt>
                <c:pt idx="914">
                  <c:v>2237.0214799999999</c:v>
                </c:pt>
                <c:pt idx="915">
                  <c:v>2235.0930199999998</c:v>
                </c:pt>
                <c:pt idx="916">
                  <c:v>2233.16455</c:v>
                </c:pt>
                <c:pt idx="917">
                  <c:v>2231.2360800000001</c:v>
                </c:pt>
                <c:pt idx="918">
                  <c:v>2229.30762</c:v>
                </c:pt>
                <c:pt idx="919">
                  <c:v>2227.3791500000002</c:v>
                </c:pt>
                <c:pt idx="920">
                  <c:v>2225.4506799999999</c:v>
                </c:pt>
                <c:pt idx="921">
                  <c:v>2223.5222199999998</c:v>
                </c:pt>
                <c:pt idx="922">
                  <c:v>2221.59375</c:v>
                </c:pt>
                <c:pt idx="923">
                  <c:v>2219.6652800000002</c:v>
                </c:pt>
                <c:pt idx="924">
                  <c:v>2217.7368200000001</c:v>
                </c:pt>
                <c:pt idx="925">
                  <c:v>2215.8083499999998</c:v>
                </c:pt>
                <c:pt idx="926">
                  <c:v>2213.87988</c:v>
                </c:pt>
                <c:pt idx="927">
                  <c:v>2211.9514199999999</c:v>
                </c:pt>
                <c:pt idx="928">
                  <c:v>2210.02295</c:v>
                </c:pt>
                <c:pt idx="929">
                  <c:v>2208.0944800000002</c:v>
                </c:pt>
                <c:pt idx="930">
                  <c:v>2206.1660200000001</c:v>
                </c:pt>
                <c:pt idx="931">
                  <c:v>2204.2375499999998</c:v>
                </c:pt>
                <c:pt idx="932">
                  <c:v>2202.30908</c:v>
                </c:pt>
                <c:pt idx="933">
                  <c:v>2200.3806199999999</c:v>
                </c:pt>
                <c:pt idx="934">
                  <c:v>2198.4521500000001</c:v>
                </c:pt>
                <c:pt idx="935">
                  <c:v>2196.5236799999998</c:v>
                </c:pt>
                <c:pt idx="936">
                  <c:v>2194.59521</c:v>
                </c:pt>
                <c:pt idx="937">
                  <c:v>2192.6667499999999</c:v>
                </c:pt>
                <c:pt idx="938">
                  <c:v>2190.73828</c:v>
                </c:pt>
                <c:pt idx="939">
                  <c:v>2188.8098100000002</c:v>
                </c:pt>
                <c:pt idx="940">
                  <c:v>2186.8813500000001</c:v>
                </c:pt>
                <c:pt idx="941">
                  <c:v>2184.9528799999998</c:v>
                </c:pt>
                <c:pt idx="942">
                  <c:v>2183.02441</c:v>
                </c:pt>
                <c:pt idx="943">
                  <c:v>2181.0959499999999</c:v>
                </c:pt>
                <c:pt idx="944">
                  <c:v>2179.1674800000001</c:v>
                </c:pt>
                <c:pt idx="945">
                  <c:v>2177.2390099999998</c:v>
                </c:pt>
                <c:pt idx="946">
                  <c:v>2175.3105500000001</c:v>
                </c:pt>
                <c:pt idx="947">
                  <c:v>2173.3820799999999</c:v>
                </c:pt>
                <c:pt idx="948">
                  <c:v>2171.45361</c:v>
                </c:pt>
                <c:pt idx="949">
                  <c:v>2169.5251499999999</c:v>
                </c:pt>
                <c:pt idx="950">
                  <c:v>2167.5966800000001</c:v>
                </c:pt>
                <c:pt idx="951">
                  <c:v>2165.6682099999998</c:v>
                </c:pt>
                <c:pt idx="952">
                  <c:v>2163.7397500000002</c:v>
                </c:pt>
                <c:pt idx="953">
                  <c:v>2161.8112799999999</c:v>
                </c:pt>
                <c:pt idx="954">
                  <c:v>2159.8828100000001</c:v>
                </c:pt>
                <c:pt idx="955">
                  <c:v>2157.95435</c:v>
                </c:pt>
                <c:pt idx="956">
                  <c:v>2156.0258800000001</c:v>
                </c:pt>
                <c:pt idx="957">
                  <c:v>2154.0974099999999</c:v>
                </c:pt>
                <c:pt idx="958">
                  <c:v>2152.1689500000002</c:v>
                </c:pt>
                <c:pt idx="959">
                  <c:v>2150.2404799999999</c:v>
                </c:pt>
                <c:pt idx="960">
                  <c:v>2148.3120100000001</c:v>
                </c:pt>
                <c:pt idx="961">
                  <c:v>2146.3835399999998</c:v>
                </c:pt>
                <c:pt idx="962">
                  <c:v>2144.4550800000002</c:v>
                </c:pt>
                <c:pt idx="963">
                  <c:v>2142.5266099999999</c:v>
                </c:pt>
                <c:pt idx="964">
                  <c:v>2140.5981400000001</c:v>
                </c:pt>
                <c:pt idx="965">
                  <c:v>2138.66968</c:v>
                </c:pt>
                <c:pt idx="966">
                  <c:v>2136.7412100000001</c:v>
                </c:pt>
                <c:pt idx="967">
                  <c:v>2134.8127399999998</c:v>
                </c:pt>
                <c:pt idx="968">
                  <c:v>2132.8842800000002</c:v>
                </c:pt>
                <c:pt idx="969">
                  <c:v>2130.9558099999999</c:v>
                </c:pt>
                <c:pt idx="970">
                  <c:v>2129.0273400000001</c:v>
                </c:pt>
                <c:pt idx="971">
                  <c:v>2127.09888</c:v>
                </c:pt>
                <c:pt idx="972">
                  <c:v>2125.1704100000002</c:v>
                </c:pt>
                <c:pt idx="973">
                  <c:v>2123.2419399999999</c:v>
                </c:pt>
                <c:pt idx="974">
                  <c:v>2121.3134799999998</c:v>
                </c:pt>
                <c:pt idx="975">
                  <c:v>2119.38501</c:v>
                </c:pt>
                <c:pt idx="976">
                  <c:v>2117.4565400000001</c:v>
                </c:pt>
                <c:pt idx="977">
                  <c:v>2115.52808</c:v>
                </c:pt>
                <c:pt idx="978">
                  <c:v>2113.5996100000002</c:v>
                </c:pt>
                <c:pt idx="979">
                  <c:v>2111.6711399999999</c:v>
                </c:pt>
                <c:pt idx="980">
                  <c:v>2109.7426799999998</c:v>
                </c:pt>
                <c:pt idx="981">
                  <c:v>2107.81421</c:v>
                </c:pt>
                <c:pt idx="982">
                  <c:v>2105.8857400000002</c:v>
                </c:pt>
                <c:pt idx="983">
                  <c:v>2103.9572800000001</c:v>
                </c:pt>
                <c:pt idx="984">
                  <c:v>2102.0288099999998</c:v>
                </c:pt>
                <c:pt idx="985">
                  <c:v>2100.10034</c:v>
                </c:pt>
                <c:pt idx="986">
                  <c:v>2098.1718799999999</c:v>
                </c:pt>
                <c:pt idx="987">
                  <c:v>2096.24341</c:v>
                </c:pt>
                <c:pt idx="988">
                  <c:v>2094.3149400000002</c:v>
                </c:pt>
                <c:pt idx="989">
                  <c:v>2092.3864699999999</c:v>
                </c:pt>
                <c:pt idx="990">
                  <c:v>2090.4580099999998</c:v>
                </c:pt>
                <c:pt idx="991">
                  <c:v>2088.52954</c:v>
                </c:pt>
                <c:pt idx="992">
                  <c:v>2086.6010700000002</c:v>
                </c:pt>
                <c:pt idx="993">
                  <c:v>2084.6726100000001</c:v>
                </c:pt>
                <c:pt idx="994">
                  <c:v>2082.7441399999998</c:v>
                </c:pt>
                <c:pt idx="995">
                  <c:v>2080.81567</c:v>
                </c:pt>
                <c:pt idx="996">
                  <c:v>2078.8872099999999</c:v>
                </c:pt>
                <c:pt idx="997">
                  <c:v>2076.95874</c:v>
                </c:pt>
                <c:pt idx="998">
                  <c:v>2075.0302700000002</c:v>
                </c:pt>
                <c:pt idx="999">
                  <c:v>2073.1018100000001</c:v>
                </c:pt>
                <c:pt idx="1000">
                  <c:v>2071.1733399999998</c:v>
                </c:pt>
                <c:pt idx="1001">
                  <c:v>2069.24487</c:v>
                </c:pt>
                <c:pt idx="1002">
                  <c:v>2067.3164099999999</c:v>
                </c:pt>
                <c:pt idx="1003">
                  <c:v>2065.3879400000001</c:v>
                </c:pt>
                <c:pt idx="1004">
                  <c:v>2063.4594699999998</c:v>
                </c:pt>
                <c:pt idx="1005">
                  <c:v>2061.5310100000002</c:v>
                </c:pt>
                <c:pt idx="1006">
                  <c:v>2059.6025399999999</c:v>
                </c:pt>
                <c:pt idx="1007">
                  <c:v>2057.67407</c:v>
                </c:pt>
                <c:pt idx="1008">
                  <c:v>2055.7456099999999</c:v>
                </c:pt>
                <c:pt idx="1009">
                  <c:v>2053.8171400000001</c:v>
                </c:pt>
                <c:pt idx="1010">
                  <c:v>2051.8886699999998</c:v>
                </c:pt>
                <c:pt idx="1011">
                  <c:v>2049.9602100000002</c:v>
                </c:pt>
                <c:pt idx="1012">
                  <c:v>2048.0317399999999</c:v>
                </c:pt>
                <c:pt idx="1013">
                  <c:v>2046.1032700000001</c:v>
                </c:pt>
                <c:pt idx="1014">
                  <c:v>2044.1748</c:v>
                </c:pt>
                <c:pt idx="1015">
                  <c:v>2042.2463399999999</c:v>
                </c:pt>
                <c:pt idx="1016">
                  <c:v>2040.3178700000001</c:v>
                </c:pt>
                <c:pt idx="1017">
                  <c:v>2038.3894</c:v>
                </c:pt>
                <c:pt idx="1018">
                  <c:v>2036.4609399999999</c:v>
                </c:pt>
                <c:pt idx="1019">
                  <c:v>2034.5324700000001</c:v>
                </c:pt>
                <c:pt idx="1020">
                  <c:v>2032.604</c:v>
                </c:pt>
                <c:pt idx="1021">
                  <c:v>2030.67554</c:v>
                </c:pt>
                <c:pt idx="1022">
                  <c:v>2028.7470699999999</c:v>
                </c:pt>
                <c:pt idx="1023">
                  <c:v>2026.8186000000001</c:v>
                </c:pt>
                <c:pt idx="1024">
                  <c:v>2024.89014</c:v>
                </c:pt>
                <c:pt idx="1025">
                  <c:v>2022.9616699999999</c:v>
                </c:pt>
                <c:pt idx="1026">
                  <c:v>2021.0332000000001</c:v>
                </c:pt>
                <c:pt idx="1027">
                  <c:v>2019.10474</c:v>
                </c:pt>
                <c:pt idx="1028">
                  <c:v>2017.1762699999999</c:v>
                </c:pt>
                <c:pt idx="1029">
                  <c:v>2015.2478000000001</c:v>
                </c:pt>
                <c:pt idx="1030">
                  <c:v>2013.31934</c:v>
                </c:pt>
                <c:pt idx="1031">
                  <c:v>2011.3908699999999</c:v>
                </c:pt>
                <c:pt idx="1032">
                  <c:v>2009.4623999999999</c:v>
                </c:pt>
                <c:pt idx="1033">
                  <c:v>2007.53394</c:v>
                </c:pt>
                <c:pt idx="1034">
                  <c:v>2005.60547</c:v>
                </c:pt>
                <c:pt idx="1035">
                  <c:v>2003.6769999999999</c:v>
                </c:pt>
                <c:pt idx="1036">
                  <c:v>2001.74854</c:v>
                </c:pt>
                <c:pt idx="1037">
                  <c:v>1999.82007</c:v>
                </c:pt>
                <c:pt idx="1038">
                  <c:v>1997.8915999999999</c:v>
                </c:pt>
                <c:pt idx="1039">
                  <c:v>1995.9631300000001</c:v>
                </c:pt>
                <c:pt idx="1040">
                  <c:v>1994.03467</c:v>
                </c:pt>
                <c:pt idx="1041">
                  <c:v>1992.1061999999999</c:v>
                </c:pt>
                <c:pt idx="1042">
                  <c:v>1990.1777300000001</c:v>
                </c:pt>
                <c:pt idx="1043">
                  <c:v>1988.24927</c:v>
                </c:pt>
                <c:pt idx="1044">
                  <c:v>1986.3208</c:v>
                </c:pt>
                <c:pt idx="1045">
                  <c:v>1984.3923299999999</c:v>
                </c:pt>
                <c:pt idx="1046">
                  <c:v>1982.46387</c:v>
                </c:pt>
                <c:pt idx="1047">
                  <c:v>1980.5354</c:v>
                </c:pt>
                <c:pt idx="1048">
                  <c:v>1978.6069299999999</c:v>
                </c:pt>
                <c:pt idx="1049">
                  <c:v>1976.6784700000001</c:v>
                </c:pt>
                <c:pt idx="1050">
                  <c:v>1974.75</c:v>
                </c:pt>
                <c:pt idx="1051">
                  <c:v>1972.8215299999999</c:v>
                </c:pt>
                <c:pt idx="1052">
                  <c:v>1970.8930700000001</c:v>
                </c:pt>
                <c:pt idx="1053">
                  <c:v>1968.9646</c:v>
                </c:pt>
                <c:pt idx="1054">
                  <c:v>1967.03613</c:v>
                </c:pt>
                <c:pt idx="1055">
                  <c:v>1965.1076700000001</c:v>
                </c:pt>
                <c:pt idx="1056">
                  <c:v>1963.1792</c:v>
                </c:pt>
                <c:pt idx="1057">
                  <c:v>1961.25073</c:v>
                </c:pt>
                <c:pt idx="1058">
                  <c:v>1959.3222699999999</c:v>
                </c:pt>
                <c:pt idx="1059">
                  <c:v>1957.3938000000001</c:v>
                </c:pt>
                <c:pt idx="1060">
                  <c:v>1955.46533</c:v>
                </c:pt>
                <c:pt idx="1061">
                  <c:v>1953.5368699999999</c:v>
                </c:pt>
                <c:pt idx="1062">
                  <c:v>1951.6084000000001</c:v>
                </c:pt>
                <c:pt idx="1063">
                  <c:v>1949.67993</c:v>
                </c:pt>
                <c:pt idx="1064">
                  <c:v>1947.75146</c:v>
                </c:pt>
                <c:pt idx="1065">
                  <c:v>1945.8230000000001</c:v>
                </c:pt>
                <c:pt idx="1066">
                  <c:v>1943.89453</c:v>
                </c:pt>
                <c:pt idx="1067">
                  <c:v>1941.96606</c:v>
                </c:pt>
                <c:pt idx="1068">
                  <c:v>1940.0376000000001</c:v>
                </c:pt>
                <c:pt idx="1069">
                  <c:v>1938.1091300000001</c:v>
                </c:pt>
                <c:pt idx="1070">
                  <c:v>1936.18066</c:v>
                </c:pt>
                <c:pt idx="1071">
                  <c:v>1934.2521999999999</c:v>
                </c:pt>
                <c:pt idx="1072">
                  <c:v>1932.3237300000001</c:v>
                </c:pt>
                <c:pt idx="1073">
                  <c:v>1930.39526</c:v>
                </c:pt>
                <c:pt idx="1074">
                  <c:v>1928.4667999999999</c:v>
                </c:pt>
                <c:pt idx="1075">
                  <c:v>1926.5383300000001</c:v>
                </c:pt>
                <c:pt idx="1076">
                  <c:v>1924.60986</c:v>
                </c:pt>
                <c:pt idx="1077">
                  <c:v>1922.6813999999999</c:v>
                </c:pt>
                <c:pt idx="1078">
                  <c:v>1920.7529300000001</c:v>
                </c:pt>
                <c:pt idx="1079">
                  <c:v>1918.82446</c:v>
                </c:pt>
                <c:pt idx="1080">
                  <c:v>1916.896</c:v>
                </c:pt>
                <c:pt idx="1081">
                  <c:v>1914.9675299999999</c:v>
                </c:pt>
                <c:pt idx="1082">
                  <c:v>1913.0390600000001</c:v>
                </c:pt>
                <c:pt idx="1083">
                  <c:v>1911.1106</c:v>
                </c:pt>
                <c:pt idx="1084">
                  <c:v>1909.1821299999999</c:v>
                </c:pt>
                <c:pt idx="1085">
                  <c:v>1907.2536600000001</c:v>
                </c:pt>
                <c:pt idx="1086">
                  <c:v>1905.3252</c:v>
                </c:pt>
                <c:pt idx="1087">
                  <c:v>1903.3967299999999</c:v>
                </c:pt>
                <c:pt idx="1088">
                  <c:v>1901.4682600000001</c:v>
                </c:pt>
                <c:pt idx="1089">
                  <c:v>1899.53979</c:v>
                </c:pt>
                <c:pt idx="1090">
                  <c:v>1897.61133</c:v>
                </c:pt>
                <c:pt idx="1091">
                  <c:v>1895.6828599999999</c:v>
                </c:pt>
                <c:pt idx="1092">
                  <c:v>1893.7543900000001</c:v>
                </c:pt>
                <c:pt idx="1093">
                  <c:v>1891.82593</c:v>
                </c:pt>
                <c:pt idx="1094">
                  <c:v>1889.8974599999999</c:v>
                </c:pt>
                <c:pt idx="1095">
                  <c:v>1887.9689900000001</c:v>
                </c:pt>
                <c:pt idx="1096">
                  <c:v>1886.04053</c:v>
                </c:pt>
                <c:pt idx="1097">
                  <c:v>1884.1120599999999</c:v>
                </c:pt>
                <c:pt idx="1098">
                  <c:v>1882.1835900000001</c:v>
                </c:pt>
                <c:pt idx="1099">
                  <c:v>1880.25513</c:v>
                </c:pt>
                <c:pt idx="1100">
                  <c:v>1878.3266599999999</c:v>
                </c:pt>
                <c:pt idx="1101">
                  <c:v>1876.3981900000001</c:v>
                </c:pt>
                <c:pt idx="1102">
                  <c:v>1874.46973</c:v>
                </c:pt>
                <c:pt idx="1103">
                  <c:v>1872.54126</c:v>
                </c:pt>
                <c:pt idx="1104">
                  <c:v>1870.6127899999999</c:v>
                </c:pt>
                <c:pt idx="1105">
                  <c:v>1868.68433</c:v>
                </c:pt>
                <c:pt idx="1106">
                  <c:v>1866.75586</c:v>
                </c:pt>
                <c:pt idx="1107">
                  <c:v>1864.8273899999999</c:v>
                </c:pt>
                <c:pt idx="1108">
                  <c:v>1862.8989300000001</c:v>
                </c:pt>
                <c:pt idx="1109">
                  <c:v>1860.97046</c:v>
                </c:pt>
                <c:pt idx="1110">
                  <c:v>1859.0419899999999</c:v>
                </c:pt>
                <c:pt idx="1111">
                  <c:v>1857.1135300000001</c:v>
                </c:pt>
                <c:pt idx="1112">
                  <c:v>1855.18506</c:v>
                </c:pt>
                <c:pt idx="1113">
                  <c:v>1853.25659</c:v>
                </c:pt>
                <c:pt idx="1114">
                  <c:v>1851.3281300000001</c:v>
                </c:pt>
                <c:pt idx="1115">
                  <c:v>1849.39966</c:v>
                </c:pt>
                <c:pt idx="1116">
                  <c:v>1847.47119</c:v>
                </c:pt>
                <c:pt idx="1117">
                  <c:v>1845.5427199999999</c:v>
                </c:pt>
                <c:pt idx="1118">
                  <c:v>1843.6142600000001</c:v>
                </c:pt>
                <c:pt idx="1119">
                  <c:v>1841.68579</c:v>
                </c:pt>
                <c:pt idx="1120">
                  <c:v>1839.7573199999999</c:v>
                </c:pt>
                <c:pt idx="1121">
                  <c:v>1837.8288600000001</c:v>
                </c:pt>
                <c:pt idx="1122">
                  <c:v>1835.90039</c:v>
                </c:pt>
                <c:pt idx="1123">
                  <c:v>1833.97192</c:v>
                </c:pt>
                <c:pt idx="1124">
                  <c:v>1832.0434600000001</c:v>
                </c:pt>
                <c:pt idx="1125">
                  <c:v>1830.11499</c:v>
                </c:pt>
                <c:pt idx="1126">
                  <c:v>1828.18652</c:v>
                </c:pt>
                <c:pt idx="1127">
                  <c:v>1826.2580599999999</c:v>
                </c:pt>
                <c:pt idx="1128">
                  <c:v>1824.3295900000001</c:v>
                </c:pt>
                <c:pt idx="1129">
                  <c:v>1822.40112</c:v>
                </c:pt>
                <c:pt idx="1130">
                  <c:v>1820.4726599999999</c:v>
                </c:pt>
                <c:pt idx="1131">
                  <c:v>1818.5441900000001</c:v>
                </c:pt>
                <c:pt idx="1132">
                  <c:v>1816.61572</c:v>
                </c:pt>
                <c:pt idx="1133">
                  <c:v>1814.6872599999999</c:v>
                </c:pt>
                <c:pt idx="1134">
                  <c:v>1812.7587900000001</c:v>
                </c:pt>
                <c:pt idx="1135">
                  <c:v>1810.83032</c:v>
                </c:pt>
                <c:pt idx="1136">
                  <c:v>1808.9018599999999</c:v>
                </c:pt>
                <c:pt idx="1137">
                  <c:v>1806.9733900000001</c:v>
                </c:pt>
                <c:pt idx="1138">
                  <c:v>1805.04492</c:v>
                </c:pt>
                <c:pt idx="1139">
                  <c:v>1803.11646</c:v>
                </c:pt>
                <c:pt idx="1140">
                  <c:v>1801.1879899999999</c:v>
                </c:pt>
                <c:pt idx="1141">
                  <c:v>1799.2595200000001</c:v>
                </c:pt>
                <c:pt idx="1142">
                  <c:v>1797.33105</c:v>
                </c:pt>
                <c:pt idx="1143">
                  <c:v>1795.4025899999999</c:v>
                </c:pt>
                <c:pt idx="1144">
                  <c:v>1793.4741200000001</c:v>
                </c:pt>
                <c:pt idx="1145">
                  <c:v>1791.54565</c:v>
                </c:pt>
                <c:pt idx="1146">
                  <c:v>1789.6171899999999</c:v>
                </c:pt>
                <c:pt idx="1147">
                  <c:v>1787.6887200000001</c:v>
                </c:pt>
                <c:pt idx="1148">
                  <c:v>1785.76025</c:v>
                </c:pt>
                <c:pt idx="1149">
                  <c:v>1783.83179</c:v>
                </c:pt>
                <c:pt idx="1150">
                  <c:v>1781.9033199999999</c:v>
                </c:pt>
                <c:pt idx="1151">
                  <c:v>1779.9748500000001</c:v>
                </c:pt>
                <c:pt idx="1152">
                  <c:v>1778.04639</c:v>
                </c:pt>
                <c:pt idx="1153">
                  <c:v>1776.1179199999999</c:v>
                </c:pt>
                <c:pt idx="1154">
                  <c:v>1774.1894500000001</c:v>
                </c:pt>
                <c:pt idx="1155">
                  <c:v>1772.26099</c:v>
                </c:pt>
                <c:pt idx="1156">
                  <c:v>1770.3325199999999</c:v>
                </c:pt>
                <c:pt idx="1157">
                  <c:v>1768.4040500000001</c:v>
                </c:pt>
                <c:pt idx="1158">
                  <c:v>1766.47559</c:v>
                </c:pt>
                <c:pt idx="1159">
                  <c:v>1764.5471199999999</c:v>
                </c:pt>
                <c:pt idx="1160">
                  <c:v>1762.6186499999999</c:v>
                </c:pt>
                <c:pt idx="1161">
                  <c:v>1760.69019</c:v>
                </c:pt>
                <c:pt idx="1162">
                  <c:v>1758.76172</c:v>
                </c:pt>
                <c:pt idx="1163">
                  <c:v>1756.8332499999999</c:v>
                </c:pt>
                <c:pt idx="1164">
                  <c:v>1754.90479</c:v>
                </c:pt>
                <c:pt idx="1165">
                  <c:v>1752.97632</c:v>
                </c:pt>
                <c:pt idx="1166">
                  <c:v>1751.0478499999999</c:v>
                </c:pt>
                <c:pt idx="1167">
                  <c:v>1749.1193800000001</c:v>
                </c:pt>
                <c:pt idx="1168">
                  <c:v>1747.19092</c:v>
                </c:pt>
                <c:pt idx="1169">
                  <c:v>1745.2624499999999</c:v>
                </c:pt>
                <c:pt idx="1170">
                  <c:v>1743.3339800000001</c:v>
                </c:pt>
                <c:pt idx="1171">
                  <c:v>1741.40552</c:v>
                </c:pt>
                <c:pt idx="1172">
                  <c:v>1739.47705</c:v>
                </c:pt>
                <c:pt idx="1173">
                  <c:v>1737.5485799999999</c:v>
                </c:pt>
                <c:pt idx="1174">
                  <c:v>1735.62012</c:v>
                </c:pt>
                <c:pt idx="1175">
                  <c:v>1733.69165</c:v>
                </c:pt>
                <c:pt idx="1176">
                  <c:v>1731.7631799999999</c:v>
                </c:pt>
                <c:pt idx="1177">
                  <c:v>1729.8347200000001</c:v>
                </c:pt>
                <c:pt idx="1178">
                  <c:v>1727.90625</c:v>
                </c:pt>
                <c:pt idx="1179">
                  <c:v>1725.9777799999999</c:v>
                </c:pt>
                <c:pt idx="1180">
                  <c:v>1724.0493200000001</c:v>
                </c:pt>
                <c:pt idx="1181">
                  <c:v>1722.12085</c:v>
                </c:pt>
                <c:pt idx="1182">
                  <c:v>1720.19238</c:v>
                </c:pt>
                <c:pt idx="1183">
                  <c:v>1718.2639200000001</c:v>
                </c:pt>
                <c:pt idx="1184">
                  <c:v>1716.33545</c:v>
                </c:pt>
                <c:pt idx="1185">
                  <c:v>1714.40698</c:v>
                </c:pt>
                <c:pt idx="1186">
                  <c:v>1712.4785199999999</c:v>
                </c:pt>
                <c:pt idx="1187">
                  <c:v>1710.5500500000001</c:v>
                </c:pt>
                <c:pt idx="1188">
                  <c:v>1708.62158</c:v>
                </c:pt>
                <c:pt idx="1189">
                  <c:v>1706.6931199999999</c:v>
                </c:pt>
                <c:pt idx="1190">
                  <c:v>1704.7646500000001</c:v>
                </c:pt>
                <c:pt idx="1191">
                  <c:v>1702.83618</c:v>
                </c:pt>
                <c:pt idx="1192">
                  <c:v>1700.90771</c:v>
                </c:pt>
                <c:pt idx="1193">
                  <c:v>1698.9792500000001</c:v>
                </c:pt>
                <c:pt idx="1194">
                  <c:v>1697.05078</c:v>
                </c:pt>
                <c:pt idx="1195">
                  <c:v>1695.12231</c:v>
                </c:pt>
                <c:pt idx="1196">
                  <c:v>1693.1938500000001</c:v>
                </c:pt>
                <c:pt idx="1197">
                  <c:v>1691.2653800000001</c:v>
                </c:pt>
                <c:pt idx="1198">
                  <c:v>1689.33691</c:v>
                </c:pt>
                <c:pt idx="1199">
                  <c:v>1687.4084499999999</c:v>
                </c:pt>
                <c:pt idx="1200">
                  <c:v>1685.4799800000001</c:v>
                </c:pt>
                <c:pt idx="1201">
                  <c:v>1683.55151</c:v>
                </c:pt>
                <c:pt idx="1202">
                  <c:v>1681.6230499999999</c:v>
                </c:pt>
                <c:pt idx="1203">
                  <c:v>1679.6945800000001</c:v>
                </c:pt>
                <c:pt idx="1204">
                  <c:v>1677.76611</c:v>
                </c:pt>
                <c:pt idx="1205">
                  <c:v>1675.8376499999999</c:v>
                </c:pt>
                <c:pt idx="1206">
                  <c:v>1673.9091800000001</c:v>
                </c:pt>
                <c:pt idx="1207">
                  <c:v>1671.98071</c:v>
                </c:pt>
                <c:pt idx="1208">
                  <c:v>1670.05225</c:v>
                </c:pt>
                <c:pt idx="1209">
                  <c:v>1668.1237799999999</c:v>
                </c:pt>
                <c:pt idx="1210">
                  <c:v>1666.1953100000001</c:v>
                </c:pt>
                <c:pt idx="1211">
                  <c:v>1664.26685</c:v>
                </c:pt>
                <c:pt idx="1212">
                  <c:v>1662.3383799999999</c:v>
                </c:pt>
                <c:pt idx="1213">
                  <c:v>1660.4099100000001</c:v>
                </c:pt>
                <c:pt idx="1214">
                  <c:v>1658.48145</c:v>
                </c:pt>
                <c:pt idx="1215">
                  <c:v>1656.5529799999999</c:v>
                </c:pt>
                <c:pt idx="1216">
                  <c:v>1654.6245100000001</c:v>
                </c:pt>
                <c:pt idx="1217">
                  <c:v>1652.69604</c:v>
                </c:pt>
                <c:pt idx="1218">
                  <c:v>1650.76758</c:v>
                </c:pt>
                <c:pt idx="1219">
                  <c:v>1648.8391099999999</c:v>
                </c:pt>
                <c:pt idx="1220">
                  <c:v>1646.9106400000001</c:v>
                </c:pt>
                <c:pt idx="1221">
                  <c:v>1644.98218</c:v>
                </c:pt>
                <c:pt idx="1222">
                  <c:v>1643.0537099999999</c:v>
                </c:pt>
                <c:pt idx="1223">
                  <c:v>1641.1252400000001</c:v>
                </c:pt>
                <c:pt idx="1224">
                  <c:v>1639.19678</c:v>
                </c:pt>
                <c:pt idx="1225">
                  <c:v>1637.2683099999999</c:v>
                </c:pt>
                <c:pt idx="1226">
                  <c:v>1635.3398400000001</c:v>
                </c:pt>
                <c:pt idx="1227">
                  <c:v>1633.41138</c:v>
                </c:pt>
                <c:pt idx="1228">
                  <c:v>1631.4829099999999</c:v>
                </c:pt>
                <c:pt idx="1229">
                  <c:v>1629.5544400000001</c:v>
                </c:pt>
                <c:pt idx="1230">
                  <c:v>1627.62598</c:v>
                </c:pt>
                <c:pt idx="1231">
                  <c:v>1625.69751</c:v>
                </c:pt>
                <c:pt idx="1232">
                  <c:v>1623.7690399999999</c:v>
                </c:pt>
                <c:pt idx="1233">
                  <c:v>1621.84058</c:v>
                </c:pt>
                <c:pt idx="1234">
                  <c:v>1619.91211</c:v>
                </c:pt>
                <c:pt idx="1235">
                  <c:v>1617.9836399999999</c:v>
                </c:pt>
                <c:pt idx="1236">
                  <c:v>1616.0551800000001</c:v>
                </c:pt>
                <c:pt idx="1237">
                  <c:v>1614.12671</c:v>
                </c:pt>
                <c:pt idx="1238">
                  <c:v>1612.1982399999999</c:v>
                </c:pt>
                <c:pt idx="1239">
                  <c:v>1610.2697800000001</c:v>
                </c:pt>
                <c:pt idx="1240">
                  <c:v>1608.34131</c:v>
                </c:pt>
                <c:pt idx="1241">
                  <c:v>1606.41284</c:v>
                </c:pt>
                <c:pt idx="1242">
                  <c:v>1604.4843800000001</c:v>
                </c:pt>
                <c:pt idx="1243">
                  <c:v>1602.55591</c:v>
                </c:pt>
                <c:pt idx="1244">
                  <c:v>1600.62744</c:v>
                </c:pt>
                <c:pt idx="1245">
                  <c:v>1598.6989699999999</c:v>
                </c:pt>
                <c:pt idx="1246">
                  <c:v>1596.7705100000001</c:v>
                </c:pt>
                <c:pt idx="1247">
                  <c:v>1594.84204</c:v>
                </c:pt>
                <c:pt idx="1248">
                  <c:v>1592.9135699999999</c:v>
                </c:pt>
                <c:pt idx="1249">
                  <c:v>1590.9851100000001</c:v>
                </c:pt>
                <c:pt idx="1250">
                  <c:v>1589.05664</c:v>
                </c:pt>
                <c:pt idx="1251">
                  <c:v>1587.12817</c:v>
                </c:pt>
                <c:pt idx="1252">
                  <c:v>1585.1997100000001</c:v>
                </c:pt>
                <c:pt idx="1253">
                  <c:v>1583.27124</c:v>
                </c:pt>
                <c:pt idx="1254">
                  <c:v>1581.34277</c:v>
                </c:pt>
                <c:pt idx="1255">
                  <c:v>1579.4143099999999</c:v>
                </c:pt>
                <c:pt idx="1256">
                  <c:v>1577.4858400000001</c:v>
                </c:pt>
                <c:pt idx="1257">
                  <c:v>1575.55737</c:v>
                </c:pt>
                <c:pt idx="1258">
                  <c:v>1573.6289099999999</c:v>
                </c:pt>
                <c:pt idx="1259">
                  <c:v>1571.7004400000001</c:v>
                </c:pt>
                <c:pt idx="1260">
                  <c:v>1569.77197</c:v>
                </c:pt>
                <c:pt idx="1261">
                  <c:v>1567.8435099999999</c:v>
                </c:pt>
                <c:pt idx="1262">
                  <c:v>1565.9150400000001</c:v>
                </c:pt>
                <c:pt idx="1263">
                  <c:v>1563.98657</c:v>
                </c:pt>
                <c:pt idx="1264">
                  <c:v>1562.0581099999999</c:v>
                </c:pt>
                <c:pt idx="1265">
                  <c:v>1560.1296400000001</c:v>
                </c:pt>
                <c:pt idx="1266">
                  <c:v>1558.20117</c:v>
                </c:pt>
                <c:pt idx="1267">
                  <c:v>1556.27271</c:v>
                </c:pt>
                <c:pt idx="1268">
                  <c:v>1554.3442399999999</c:v>
                </c:pt>
                <c:pt idx="1269">
                  <c:v>1552.4157700000001</c:v>
                </c:pt>
                <c:pt idx="1270">
                  <c:v>1550.4873</c:v>
                </c:pt>
                <c:pt idx="1271">
                  <c:v>1548.5588399999999</c:v>
                </c:pt>
                <c:pt idx="1272">
                  <c:v>1546.6303700000001</c:v>
                </c:pt>
                <c:pt idx="1273">
                  <c:v>1544.7019</c:v>
                </c:pt>
                <c:pt idx="1274">
                  <c:v>1542.7734399999999</c:v>
                </c:pt>
                <c:pt idx="1275">
                  <c:v>1540.8449700000001</c:v>
                </c:pt>
                <c:pt idx="1276">
                  <c:v>1538.9165</c:v>
                </c:pt>
                <c:pt idx="1277">
                  <c:v>1536.98804</c:v>
                </c:pt>
                <c:pt idx="1278">
                  <c:v>1535.0595699999999</c:v>
                </c:pt>
                <c:pt idx="1279">
                  <c:v>1533.1311000000001</c:v>
                </c:pt>
                <c:pt idx="1280">
                  <c:v>1531.20264</c:v>
                </c:pt>
                <c:pt idx="1281">
                  <c:v>1529.2741699999999</c:v>
                </c:pt>
                <c:pt idx="1282">
                  <c:v>1527.3457000000001</c:v>
                </c:pt>
                <c:pt idx="1283">
                  <c:v>1525.41724</c:v>
                </c:pt>
                <c:pt idx="1284">
                  <c:v>1523.4887699999999</c:v>
                </c:pt>
                <c:pt idx="1285">
                  <c:v>1521.5603000000001</c:v>
                </c:pt>
                <c:pt idx="1286">
                  <c:v>1519.63184</c:v>
                </c:pt>
                <c:pt idx="1287">
                  <c:v>1517.7033699999999</c:v>
                </c:pt>
                <c:pt idx="1288">
                  <c:v>1515.7748999999999</c:v>
                </c:pt>
                <c:pt idx="1289">
                  <c:v>1513.84644</c:v>
                </c:pt>
                <c:pt idx="1290">
                  <c:v>1511.91797</c:v>
                </c:pt>
                <c:pt idx="1291">
                  <c:v>1509.9894999999999</c:v>
                </c:pt>
                <c:pt idx="1292">
                  <c:v>1508.06104</c:v>
                </c:pt>
                <c:pt idx="1293">
                  <c:v>1506.13257</c:v>
                </c:pt>
                <c:pt idx="1294">
                  <c:v>1504.2040999999999</c:v>
                </c:pt>
                <c:pt idx="1295">
                  <c:v>1502.2756300000001</c:v>
                </c:pt>
                <c:pt idx="1296">
                  <c:v>1500.34717</c:v>
                </c:pt>
                <c:pt idx="1297">
                  <c:v>1498.4186999999999</c:v>
                </c:pt>
                <c:pt idx="1298">
                  <c:v>1496.4902300000001</c:v>
                </c:pt>
                <c:pt idx="1299">
                  <c:v>1494.56177</c:v>
                </c:pt>
                <c:pt idx="1300">
                  <c:v>1492.6333</c:v>
                </c:pt>
                <c:pt idx="1301">
                  <c:v>1490.7048299999999</c:v>
                </c:pt>
                <c:pt idx="1302">
                  <c:v>1488.77637</c:v>
                </c:pt>
                <c:pt idx="1303">
                  <c:v>1486.8479</c:v>
                </c:pt>
                <c:pt idx="1304">
                  <c:v>1484.9194299999999</c:v>
                </c:pt>
                <c:pt idx="1305">
                  <c:v>1482.9909700000001</c:v>
                </c:pt>
                <c:pt idx="1306">
                  <c:v>1481.0625</c:v>
                </c:pt>
                <c:pt idx="1307">
                  <c:v>1479.1340299999999</c:v>
                </c:pt>
                <c:pt idx="1308">
                  <c:v>1477.2055700000001</c:v>
                </c:pt>
                <c:pt idx="1309">
                  <c:v>1475.2771</c:v>
                </c:pt>
                <c:pt idx="1310">
                  <c:v>1473.34863</c:v>
                </c:pt>
                <c:pt idx="1311">
                  <c:v>1471.4201700000001</c:v>
                </c:pt>
                <c:pt idx="1312">
                  <c:v>1469.4917</c:v>
                </c:pt>
                <c:pt idx="1313">
                  <c:v>1467.56323</c:v>
                </c:pt>
                <c:pt idx="1314">
                  <c:v>1465.6347699999999</c:v>
                </c:pt>
                <c:pt idx="1315">
                  <c:v>1463.7063000000001</c:v>
                </c:pt>
                <c:pt idx="1316">
                  <c:v>1461.77783</c:v>
                </c:pt>
                <c:pt idx="1317">
                  <c:v>1459.8493699999999</c:v>
                </c:pt>
                <c:pt idx="1318">
                  <c:v>1457.9209000000001</c:v>
                </c:pt>
                <c:pt idx="1319">
                  <c:v>1455.99243</c:v>
                </c:pt>
                <c:pt idx="1320">
                  <c:v>1454.06396</c:v>
                </c:pt>
                <c:pt idx="1321">
                  <c:v>1452.1355000000001</c:v>
                </c:pt>
                <c:pt idx="1322">
                  <c:v>1450.20703</c:v>
                </c:pt>
                <c:pt idx="1323">
                  <c:v>1448.27856</c:v>
                </c:pt>
                <c:pt idx="1324">
                  <c:v>1446.3501000000001</c:v>
                </c:pt>
                <c:pt idx="1325">
                  <c:v>1444.4216300000001</c:v>
                </c:pt>
                <c:pt idx="1326">
                  <c:v>1442.49316</c:v>
                </c:pt>
                <c:pt idx="1327">
                  <c:v>1440.5646999999999</c:v>
                </c:pt>
                <c:pt idx="1328">
                  <c:v>1438.6362300000001</c:v>
                </c:pt>
                <c:pt idx="1329">
                  <c:v>1436.70776</c:v>
                </c:pt>
                <c:pt idx="1330">
                  <c:v>1434.7792999999999</c:v>
                </c:pt>
                <c:pt idx="1331">
                  <c:v>1432.8508300000001</c:v>
                </c:pt>
                <c:pt idx="1332">
                  <c:v>1430.92236</c:v>
                </c:pt>
                <c:pt idx="1333">
                  <c:v>1428.9938999999999</c:v>
                </c:pt>
                <c:pt idx="1334">
                  <c:v>1427.0654300000001</c:v>
                </c:pt>
                <c:pt idx="1335">
                  <c:v>1425.13696</c:v>
                </c:pt>
                <c:pt idx="1336">
                  <c:v>1423.2085</c:v>
                </c:pt>
                <c:pt idx="1337">
                  <c:v>1421.2800299999999</c:v>
                </c:pt>
                <c:pt idx="1338">
                  <c:v>1419.3515600000001</c:v>
                </c:pt>
                <c:pt idx="1339">
                  <c:v>1417.4231</c:v>
                </c:pt>
                <c:pt idx="1340">
                  <c:v>1415.4946299999999</c:v>
                </c:pt>
                <c:pt idx="1341">
                  <c:v>1413.5661600000001</c:v>
                </c:pt>
                <c:pt idx="1342">
                  <c:v>1411.6377</c:v>
                </c:pt>
                <c:pt idx="1343">
                  <c:v>1409.7092299999999</c:v>
                </c:pt>
                <c:pt idx="1344">
                  <c:v>1407.7807600000001</c:v>
                </c:pt>
                <c:pt idx="1345">
                  <c:v>1405.85229</c:v>
                </c:pt>
                <c:pt idx="1346">
                  <c:v>1403.92383</c:v>
                </c:pt>
                <c:pt idx="1347">
                  <c:v>1401.9953599999999</c:v>
                </c:pt>
                <c:pt idx="1348">
                  <c:v>1400.0668900000001</c:v>
                </c:pt>
                <c:pt idx="1349">
                  <c:v>1398.13843</c:v>
                </c:pt>
                <c:pt idx="1350">
                  <c:v>1396.2099599999999</c:v>
                </c:pt>
                <c:pt idx="1351">
                  <c:v>1394.2814900000001</c:v>
                </c:pt>
                <c:pt idx="1352">
                  <c:v>1392.35303</c:v>
                </c:pt>
                <c:pt idx="1353">
                  <c:v>1390.4245599999999</c:v>
                </c:pt>
                <c:pt idx="1354">
                  <c:v>1388.4960900000001</c:v>
                </c:pt>
                <c:pt idx="1355">
                  <c:v>1386.56763</c:v>
                </c:pt>
                <c:pt idx="1356">
                  <c:v>1384.6391599999999</c:v>
                </c:pt>
                <c:pt idx="1357">
                  <c:v>1382.7106900000001</c:v>
                </c:pt>
                <c:pt idx="1358">
                  <c:v>1380.78223</c:v>
                </c:pt>
                <c:pt idx="1359">
                  <c:v>1378.85376</c:v>
                </c:pt>
                <c:pt idx="1360">
                  <c:v>1376.9252899999999</c:v>
                </c:pt>
                <c:pt idx="1361">
                  <c:v>1374.99683</c:v>
                </c:pt>
                <c:pt idx="1362">
                  <c:v>1373.06836</c:v>
                </c:pt>
                <c:pt idx="1363">
                  <c:v>1371.1398899999999</c:v>
                </c:pt>
                <c:pt idx="1364">
                  <c:v>1369.2114300000001</c:v>
                </c:pt>
                <c:pt idx="1365">
                  <c:v>1367.28296</c:v>
                </c:pt>
                <c:pt idx="1366">
                  <c:v>1365.3544899999999</c:v>
                </c:pt>
                <c:pt idx="1367">
                  <c:v>1363.4260300000001</c:v>
                </c:pt>
                <c:pt idx="1368">
                  <c:v>1361.49756</c:v>
                </c:pt>
                <c:pt idx="1369">
                  <c:v>1359.56909</c:v>
                </c:pt>
                <c:pt idx="1370">
                  <c:v>1357.6406300000001</c:v>
                </c:pt>
                <c:pt idx="1371">
                  <c:v>1355.71216</c:v>
                </c:pt>
                <c:pt idx="1372">
                  <c:v>1353.78369</c:v>
                </c:pt>
                <c:pt idx="1373">
                  <c:v>1351.8552199999999</c:v>
                </c:pt>
                <c:pt idx="1374">
                  <c:v>1349.9267600000001</c:v>
                </c:pt>
                <c:pt idx="1375">
                  <c:v>1347.99829</c:v>
                </c:pt>
                <c:pt idx="1376">
                  <c:v>1346.0698199999999</c:v>
                </c:pt>
                <c:pt idx="1377">
                  <c:v>1344.1413600000001</c:v>
                </c:pt>
                <c:pt idx="1378">
                  <c:v>1342.21289</c:v>
                </c:pt>
                <c:pt idx="1379">
                  <c:v>1340.28442</c:v>
                </c:pt>
                <c:pt idx="1380">
                  <c:v>1338.3559600000001</c:v>
                </c:pt>
                <c:pt idx="1381">
                  <c:v>1336.42749</c:v>
                </c:pt>
                <c:pt idx="1382">
                  <c:v>1334.49902</c:v>
                </c:pt>
                <c:pt idx="1383">
                  <c:v>1332.5705599999999</c:v>
                </c:pt>
                <c:pt idx="1384">
                  <c:v>1330.6420900000001</c:v>
                </c:pt>
                <c:pt idx="1385">
                  <c:v>1328.71362</c:v>
                </c:pt>
                <c:pt idx="1386">
                  <c:v>1326.7851599999999</c:v>
                </c:pt>
                <c:pt idx="1387">
                  <c:v>1324.8566900000001</c:v>
                </c:pt>
                <c:pt idx="1388">
                  <c:v>1322.92822</c:v>
                </c:pt>
                <c:pt idx="1389">
                  <c:v>1320.9997599999999</c:v>
                </c:pt>
                <c:pt idx="1390">
                  <c:v>1319.0712900000001</c:v>
                </c:pt>
                <c:pt idx="1391">
                  <c:v>1317.14282</c:v>
                </c:pt>
                <c:pt idx="1392">
                  <c:v>1315.2143599999999</c:v>
                </c:pt>
                <c:pt idx="1393">
                  <c:v>1313.2858900000001</c:v>
                </c:pt>
                <c:pt idx="1394">
                  <c:v>1311.35742</c:v>
                </c:pt>
                <c:pt idx="1395">
                  <c:v>1309.42896</c:v>
                </c:pt>
                <c:pt idx="1396">
                  <c:v>1307.5004899999999</c:v>
                </c:pt>
                <c:pt idx="1397">
                  <c:v>1305.5720200000001</c:v>
                </c:pt>
                <c:pt idx="1398">
                  <c:v>1303.64355</c:v>
                </c:pt>
                <c:pt idx="1399">
                  <c:v>1301.7150899999999</c:v>
                </c:pt>
                <c:pt idx="1400">
                  <c:v>1299.7866200000001</c:v>
                </c:pt>
                <c:pt idx="1401">
                  <c:v>1297.85815</c:v>
                </c:pt>
                <c:pt idx="1402">
                  <c:v>1295.9296899999999</c:v>
                </c:pt>
                <c:pt idx="1403">
                  <c:v>1294.0012200000001</c:v>
                </c:pt>
                <c:pt idx="1404">
                  <c:v>1292.07275</c:v>
                </c:pt>
                <c:pt idx="1405">
                  <c:v>1290.14429</c:v>
                </c:pt>
                <c:pt idx="1406">
                  <c:v>1288.2158199999999</c:v>
                </c:pt>
                <c:pt idx="1407">
                  <c:v>1286.2873500000001</c:v>
                </c:pt>
                <c:pt idx="1408">
                  <c:v>1284.35889</c:v>
                </c:pt>
                <c:pt idx="1409">
                  <c:v>1282.4304199999999</c:v>
                </c:pt>
                <c:pt idx="1410">
                  <c:v>1280.5019500000001</c:v>
                </c:pt>
                <c:pt idx="1411">
                  <c:v>1278.57349</c:v>
                </c:pt>
                <c:pt idx="1412">
                  <c:v>1276.6450199999999</c:v>
                </c:pt>
                <c:pt idx="1413">
                  <c:v>1274.7165500000001</c:v>
                </c:pt>
                <c:pt idx="1414">
                  <c:v>1272.78809</c:v>
                </c:pt>
                <c:pt idx="1415">
                  <c:v>1270.8596199999999</c:v>
                </c:pt>
                <c:pt idx="1416">
                  <c:v>1268.9311499999999</c:v>
                </c:pt>
                <c:pt idx="1417">
                  <c:v>1267.00269</c:v>
                </c:pt>
                <c:pt idx="1418">
                  <c:v>1265.07422</c:v>
                </c:pt>
                <c:pt idx="1419">
                  <c:v>1263.1457499999999</c:v>
                </c:pt>
                <c:pt idx="1420">
                  <c:v>1261.21729</c:v>
                </c:pt>
                <c:pt idx="1421">
                  <c:v>1259.28882</c:v>
                </c:pt>
                <c:pt idx="1422">
                  <c:v>1257.3603499999999</c:v>
                </c:pt>
                <c:pt idx="1423">
                  <c:v>1255.4318800000001</c:v>
                </c:pt>
                <c:pt idx="1424">
                  <c:v>1253.50342</c:v>
                </c:pt>
                <c:pt idx="1425">
                  <c:v>1251.5749499999999</c:v>
                </c:pt>
                <c:pt idx="1426">
                  <c:v>1249.6464800000001</c:v>
                </c:pt>
                <c:pt idx="1427">
                  <c:v>1247.71802</c:v>
                </c:pt>
                <c:pt idx="1428">
                  <c:v>1245.78955</c:v>
                </c:pt>
                <c:pt idx="1429">
                  <c:v>1243.8610799999999</c:v>
                </c:pt>
                <c:pt idx="1430">
                  <c:v>1241.93262</c:v>
                </c:pt>
                <c:pt idx="1431">
                  <c:v>1240.00415</c:v>
                </c:pt>
                <c:pt idx="1432">
                  <c:v>1238.0756799999999</c:v>
                </c:pt>
                <c:pt idx="1433">
                  <c:v>1236.1472200000001</c:v>
                </c:pt>
                <c:pt idx="1434">
                  <c:v>1234.21875</c:v>
                </c:pt>
                <c:pt idx="1435">
                  <c:v>1232.2902799999999</c:v>
                </c:pt>
                <c:pt idx="1436">
                  <c:v>1230.3618200000001</c:v>
                </c:pt>
                <c:pt idx="1437">
                  <c:v>1228.43335</c:v>
                </c:pt>
                <c:pt idx="1438">
                  <c:v>1226.50488</c:v>
                </c:pt>
                <c:pt idx="1439">
                  <c:v>1224.5764200000001</c:v>
                </c:pt>
                <c:pt idx="1440">
                  <c:v>1222.64795</c:v>
                </c:pt>
                <c:pt idx="1441">
                  <c:v>1220.71948</c:v>
                </c:pt>
                <c:pt idx="1442">
                  <c:v>1218.7910199999999</c:v>
                </c:pt>
                <c:pt idx="1443">
                  <c:v>1216.8625500000001</c:v>
                </c:pt>
                <c:pt idx="1444">
                  <c:v>1214.93408</c:v>
                </c:pt>
                <c:pt idx="1445">
                  <c:v>1213.0056199999999</c:v>
                </c:pt>
                <c:pt idx="1446">
                  <c:v>1211.0771500000001</c:v>
                </c:pt>
                <c:pt idx="1447">
                  <c:v>1209.14868</c:v>
                </c:pt>
                <c:pt idx="1448">
                  <c:v>1207.22021</c:v>
                </c:pt>
                <c:pt idx="1449">
                  <c:v>1205.2917500000001</c:v>
                </c:pt>
                <c:pt idx="1450">
                  <c:v>1203.36328</c:v>
                </c:pt>
                <c:pt idx="1451">
                  <c:v>1201.43481</c:v>
                </c:pt>
                <c:pt idx="1452">
                  <c:v>1199.5063500000001</c:v>
                </c:pt>
                <c:pt idx="1453">
                  <c:v>1197.5778800000001</c:v>
                </c:pt>
                <c:pt idx="1454">
                  <c:v>1195.64941</c:v>
                </c:pt>
                <c:pt idx="1455">
                  <c:v>1193.7209499999999</c:v>
                </c:pt>
                <c:pt idx="1456">
                  <c:v>1191.7924800000001</c:v>
                </c:pt>
                <c:pt idx="1457">
                  <c:v>1189.86401</c:v>
                </c:pt>
                <c:pt idx="1458">
                  <c:v>1187.9355499999999</c:v>
                </c:pt>
                <c:pt idx="1459">
                  <c:v>1186.0070800000001</c:v>
                </c:pt>
                <c:pt idx="1460">
                  <c:v>1184.07861</c:v>
                </c:pt>
                <c:pt idx="1461">
                  <c:v>1182.1501499999999</c:v>
                </c:pt>
                <c:pt idx="1462">
                  <c:v>1180.2216800000001</c:v>
                </c:pt>
                <c:pt idx="1463">
                  <c:v>1178.29321</c:v>
                </c:pt>
                <c:pt idx="1464">
                  <c:v>1176.36475</c:v>
                </c:pt>
                <c:pt idx="1465">
                  <c:v>1174.4362799999999</c:v>
                </c:pt>
                <c:pt idx="1466">
                  <c:v>1172.5078100000001</c:v>
                </c:pt>
                <c:pt idx="1467">
                  <c:v>1170.57935</c:v>
                </c:pt>
                <c:pt idx="1468">
                  <c:v>1168.6508799999999</c:v>
                </c:pt>
                <c:pt idx="1469">
                  <c:v>1166.7224100000001</c:v>
                </c:pt>
                <c:pt idx="1470">
                  <c:v>1164.79395</c:v>
                </c:pt>
                <c:pt idx="1471">
                  <c:v>1162.8654799999999</c:v>
                </c:pt>
                <c:pt idx="1472">
                  <c:v>1160.9370100000001</c:v>
                </c:pt>
                <c:pt idx="1473">
                  <c:v>1159.00854</c:v>
                </c:pt>
                <c:pt idx="1474">
                  <c:v>1157.08008</c:v>
                </c:pt>
                <c:pt idx="1475">
                  <c:v>1155.1516099999999</c:v>
                </c:pt>
                <c:pt idx="1476">
                  <c:v>1153.2231400000001</c:v>
                </c:pt>
                <c:pt idx="1477">
                  <c:v>1151.29468</c:v>
                </c:pt>
                <c:pt idx="1478">
                  <c:v>1149.3662099999999</c:v>
                </c:pt>
                <c:pt idx="1479">
                  <c:v>1147.4377400000001</c:v>
                </c:pt>
                <c:pt idx="1480">
                  <c:v>1145.50928</c:v>
                </c:pt>
                <c:pt idx="1481">
                  <c:v>1143.5808099999999</c:v>
                </c:pt>
                <c:pt idx="1482">
                  <c:v>1141.6523400000001</c:v>
                </c:pt>
                <c:pt idx="1483">
                  <c:v>1139.72388</c:v>
                </c:pt>
                <c:pt idx="1484">
                  <c:v>1137.7954099999999</c:v>
                </c:pt>
                <c:pt idx="1485">
                  <c:v>1135.8669400000001</c:v>
                </c:pt>
                <c:pt idx="1486">
                  <c:v>1133.93848</c:v>
                </c:pt>
                <c:pt idx="1487">
                  <c:v>1132.01001</c:v>
                </c:pt>
                <c:pt idx="1488">
                  <c:v>1130.0815399999999</c:v>
                </c:pt>
                <c:pt idx="1489">
                  <c:v>1128.15308</c:v>
                </c:pt>
                <c:pt idx="1490">
                  <c:v>1126.22461</c:v>
                </c:pt>
                <c:pt idx="1491">
                  <c:v>1124.2961399999999</c:v>
                </c:pt>
                <c:pt idx="1492">
                  <c:v>1122.3676800000001</c:v>
                </c:pt>
                <c:pt idx="1493">
                  <c:v>1120.43921</c:v>
                </c:pt>
                <c:pt idx="1494">
                  <c:v>1118.5107399999999</c:v>
                </c:pt>
                <c:pt idx="1495">
                  <c:v>1116.5822800000001</c:v>
                </c:pt>
                <c:pt idx="1496">
                  <c:v>1114.65381</c:v>
                </c:pt>
                <c:pt idx="1497">
                  <c:v>1112.72534</c:v>
                </c:pt>
                <c:pt idx="1498">
                  <c:v>1110.7968800000001</c:v>
                </c:pt>
                <c:pt idx="1499">
                  <c:v>1108.86841</c:v>
                </c:pt>
                <c:pt idx="1500">
                  <c:v>1106.93994</c:v>
                </c:pt>
                <c:pt idx="1501">
                  <c:v>1105.0114699999999</c:v>
                </c:pt>
                <c:pt idx="1502">
                  <c:v>1103.0830100000001</c:v>
                </c:pt>
                <c:pt idx="1503">
                  <c:v>1101.15454</c:v>
                </c:pt>
                <c:pt idx="1504">
                  <c:v>1099.2260699999999</c:v>
                </c:pt>
                <c:pt idx="1505">
                  <c:v>1097.2976100000001</c:v>
                </c:pt>
                <c:pt idx="1506">
                  <c:v>1095.36914</c:v>
                </c:pt>
                <c:pt idx="1507">
                  <c:v>1093.44067</c:v>
                </c:pt>
                <c:pt idx="1508">
                  <c:v>1091.5122100000001</c:v>
                </c:pt>
                <c:pt idx="1509">
                  <c:v>1089.58374</c:v>
                </c:pt>
                <c:pt idx="1510">
                  <c:v>1087.65527</c:v>
                </c:pt>
                <c:pt idx="1511">
                  <c:v>1085.7268099999999</c:v>
                </c:pt>
                <c:pt idx="1512">
                  <c:v>1083.7983400000001</c:v>
                </c:pt>
                <c:pt idx="1513">
                  <c:v>1081.86987</c:v>
                </c:pt>
                <c:pt idx="1514">
                  <c:v>1079.9414099999999</c:v>
                </c:pt>
                <c:pt idx="1515">
                  <c:v>1078.0129400000001</c:v>
                </c:pt>
                <c:pt idx="1516">
                  <c:v>1076.08447</c:v>
                </c:pt>
                <c:pt idx="1517">
                  <c:v>1074.1560099999999</c:v>
                </c:pt>
                <c:pt idx="1518">
                  <c:v>1072.2275400000001</c:v>
                </c:pt>
                <c:pt idx="1519">
                  <c:v>1070.29907</c:v>
                </c:pt>
                <c:pt idx="1520">
                  <c:v>1068.3706099999999</c:v>
                </c:pt>
                <c:pt idx="1521">
                  <c:v>1066.4421400000001</c:v>
                </c:pt>
                <c:pt idx="1522">
                  <c:v>1064.51367</c:v>
                </c:pt>
                <c:pt idx="1523">
                  <c:v>1062.58521</c:v>
                </c:pt>
                <c:pt idx="1524">
                  <c:v>1060.6567399999999</c:v>
                </c:pt>
                <c:pt idx="1525">
                  <c:v>1058.7282700000001</c:v>
                </c:pt>
                <c:pt idx="1526">
                  <c:v>1056.7998</c:v>
                </c:pt>
                <c:pt idx="1527">
                  <c:v>1054.8713399999999</c:v>
                </c:pt>
                <c:pt idx="1528">
                  <c:v>1052.9428700000001</c:v>
                </c:pt>
                <c:pt idx="1529">
                  <c:v>1051.0144</c:v>
                </c:pt>
                <c:pt idx="1530">
                  <c:v>1049.0859399999999</c:v>
                </c:pt>
                <c:pt idx="1531">
                  <c:v>1047.1574700000001</c:v>
                </c:pt>
                <c:pt idx="1532">
                  <c:v>1045.229</c:v>
                </c:pt>
                <c:pt idx="1533">
                  <c:v>1043.30054</c:v>
                </c:pt>
                <c:pt idx="1534">
                  <c:v>1041.3720699999999</c:v>
                </c:pt>
                <c:pt idx="1535">
                  <c:v>1039.4436000000001</c:v>
                </c:pt>
                <c:pt idx="1536">
                  <c:v>1037.51514</c:v>
                </c:pt>
                <c:pt idx="1537">
                  <c:v>1035.5866699999999</c:v>
                </c:pt>
                <c:pt idx="1538">
                  <c:v>1033.6582000000001</c:v>
                </c:pt>
                <c:pt idx="1539">
                  <c:v>1031.72974</c:v>
                </c:pt>
                <c:pt idx="1540">
                  <c:v>1029.8012699999999</c:v>
                </c:pt>
                <c:pt idx="1541">
                  <c:v>1027.8728000000001</c:v>
                </c:pt>
                <c:pt idx="1542">
                  <c:v>1025.94434</c:v>
                </c:pt>
                <c:pt idx="1543">
                  <c:v>1024.0158699999999</c:v>
                </c:pt>
                <c:pt idx="1544">
                  <c:v>1022.0874</c:v>
                </c:pt>
                <c:pt idx="1545">
                  <c:v>1020.15894</c:v>
                </c:pt>
                <c:pt idx="1546">
                  <c:v>1018.23047</c:v>
                </c:pt>
                <c:pt idx="1547">
                  <c:v>1016.302</c:v>
                </c:pt>
                <c:pt idx="1548">
                  <c:v>1014.37354</c:v>
                </c:pt>
                <c:pt idx="1549">
                  <c:v>1012.44507</c:v>
                </c:pt>
                <c:pt idx="1550">
                  <c:v>1010.5166</c:v>
                </c:pt>
                <c:pt idx="1551">
                  <c:v>1008.58813</c:v>
                </c:pt>
                <c:pt idx="1552">
                  <c:v>1006.65967</c:v>
                </c:pt>
                <c:pt idx="1553">
                  <c:v>1004.7311999999999</c:v>
                </c:pt>
                <c:pt idx="1554">
                  <c:v>1002.80273</c:v>
                </c:pt>
                <c:pt idx="1555">
                  <c:v>1000.87427</c:v>
                </c:pt>
                <c:pt idx="1556">
                  <c:v>998.94579999999996</c:v>
                </c:pt>
                <c:pt idx="1557">
                  <c:v>997.01733000000002</c:v>
                </c:pt>
                <c:pt idx="1558">
                  <c:v>995.08887000000004</c:v>
                </c:pt>
                <c:pt idx="1559">
                  <c:v>993.16039999999998</c:v>
                </c:pt>
                <c:pt idx="1560">
                  <c:v>991.23193000000003</c:v>
                </c:pt>
                <c:pt idx="1561">
                  <c:v>989.30346999999995</c:v>
                </c:pt>
                <c:pt idx="1562">
                  <c:v>987.375</c:v>
                </c:pt>
                <c:pt idx="1563">
                  <c:v>985.44653000000005</c:v>
                </c:pt>
                <c:pt idx="1564">
                  <c:v>983.51806999999997</c:v>
                </c:pt>
                <c:pt idx="1565">
                  <c:v>981.58960000000002</c:v>
                </c:pt>
                <c:pt idx="1566">
                  <c:v>979.66112999999996</c:v>
                </c:pt>
                <c:pt idx="1567">
                  <c:v>977.73266999999998</c:v>
                </c:pt>
                <c:pt idx="1568">
                  <c:v>975.80420000000004</c:v>
                </c:pt>
                <c:pt idx="1569">
                  <c:v>973.87572999999998</c:v>
                </c:pt>
                <c:pt idx="1570">
                  <c:v>971.94727</c:v>
                </c:pt>
                <c:pt idx="1571">
                  <c:v>970.01880000000006</c:v>
                </c:pt>
                <c:pt idx="1572">
                  <c:v>968.09032999999999</c:v>
                </c:pt>
                <c:pt idx="1573">
                  <c:v>966.16187000000002</c:v>
                </c:pt>
                <c:pt idx="1574">
                  <c:v>964.23339999999996</c:v>
                </c:pt>
                <c:pt idx="1575">
                  <c:v>962.30493000000001</c:v>
                </c:pt>
                <c:pt idx="1576">
                  <c:v>960.37645999999995</c:v>
                </c:pt>
                <c:pt idx="1577">
                  <c:v>958.44799999999998</c:v>
                </c:pt>
                <c:pt idx="1578">
                  <c:v>956.51953000000003</c:v>
                </c:pt>
                <c:pt idx="1579">
                  <c:v>954.59105999999997</c:v>
                </c:pt>
                <c:pt idx="1580">
                  <c:v>952.6626</c:v>
                </c:pt>
                <c:pt idx="1581">
                  <c:v>950.73413000000005</c:v>
                </c:pt>
                <c:pt idx="1582">
                  <c:v>948.80565999999999</c:v>
                </c:pt>
                <c:pt idx="1583">
                  <c:v>946.87720000000002</c:v>
                </c:pt>
                <c:pt idx="1584">
                  <c:v>944.94872999999995</c:v>
                </c:pt>
                <c:pt idx="1585">
                  <c:v>943.02026000000001</c:v>
                </c:pt>
                <c:pt idx="1586">
                  <c:v>941.09180000000003</c:v>
                </c:pt>
                <c:pt idx="1587">
                  <c:v>939.16332999999997</c:v>
                </c:pt>
                <c:pt idx="1588">
                  <c:v>937.23486000000003</c:v>
                </c:pt>
                <c:pt idx="1589">
                  <c:v>935.30640000000005</c:v>
                </c:pt>
                <c:pt idx="1590">
                  <c:v>933.37792999999999</c:v>
                </c:pt>
                <c:pt idx="1591">
                  <c:v>931.44946000000004</c:v>
                </c:pt>
                <c:pt idx="1592">
                  <c:v>929.52099999999996</c:v>
                </c:pt>
                <c:pt idx="1593">
                  <c:v>927.59253000000001</c:v>
                </c:pt>
                <c:pt idx="1594">
                  <c:v>925.66405999999995</c:v>
                </c:pt>
                <c:pt idx="1595">
                  <c:v>923.73559999999998</c:v>
                </c:pt>
                <c:pt idx="1596">
                  <c:v>921.80713000000003</c:v>
                </c:pt>
                <c:pt idx="1597">
                  <c:v>919.87865999999997</c:v>
                </c:pt>
                <c:pt idx="1598">
                  <c:v>917.9502</c:v>
                </c:pt>
                <c:pt idx="1599">
                  <c:v>916.02173000000005</c:v>
                </c:pt>
                <c:pt idx="1600">
                  <c:v>914.09325999999999</c:v>
                </c:pt>
                <c:pt idx="1601">
                  <c:v>912.16479000000004</c:v>
                </c:pt>
                <c:pt idx="1602">
                  <c:v>910.23632999999995</c:v>
                </c:pt>
                <c:pt idx="1603">
                  <c:v>908.30786000000001</c:v>
                </c:pt>
                <c:pt idx="1604">
                  <c:v>906.37938999999994</c:v>
                </c:pt>
                <c:pt idx="1605">
                  <c:v>904.45092999999997</c:v>
                </c:pt>
                <c:pt idx="1606">
                  <c:v>902.52246000000002</c:v>
                </c:pt>
                <c:pt idx="1607">
                  <c:v>900.59398999999996</c:v>
                </c:pt>
                <c:pt idx="1608">
                  <c:v>898.66552999999999</c:v>
                </c:pt>
                <c:pt idx="1609">
                  <c:v>896.73706000000004</c:v>
                </c:pt>
                <c:pt idx="1610">
                  <c:v>894.80858999999998</c:v>
                </c:pt>
                <c:pt idx="1611">
                  <c:v>892.88013000000001</c:v>
                </c:pt>
                <c:pt idx="1612">
                  <c:v>890.95165999999995</c:v>
                </c:pt>
                <c:pt idx="1613">
                  <c:v>889.02319</c:v>
                </c:pt>
                <c:pt idx="1614">
                  <c:v>887.09473000000003</c:v>
                </c:pt>
                <c:pt idx="1615">
                  <c:v>885.16625999999997</c:v>
                </c:pt>
                <c:pt idx="1616">
                  <c:v>883.23779000000002</c:v>
                </c:pt>
                <c:pt idx="1617">
                  <c:v>881.30933000000005</c:v>
                </c:pt>
                <c:pt idx="1618">
                  <c:v>879.38085999999998</c:v>
                </c:pt>
                <c:pt idx="1619">
                  <c:v>877.45239000000004</c:v>
                </c:pt>
                <c:pt idx="1620">
                  <c:v>875.52392999999995</c:v>
                </c:pt>
                <c:pt idx="1621">
                  <c:v>873.59546</c:v>
                </c:pt>
                <c:pt idx="1622">
                  <c:v>871.66699000000006</c:v>
                </c:pt>
                <c:pt idx="1623">
                  <c:v>869.73852999999997</c:v>
                </c:pt>
                <c:pt idx="1624">
                  <c:v>867.81006000000002</c:v>
                </c:pt>
                <c:pt idx="1625">
                  <c:v>865.88158999999996</c:v>
                </c:pt>
                <c:pt idx="1626">
                  <c:v>863.95312999999999</c:v>
                </c:pt>
                <c:pt idx="1627">
                  <c:v>862.02466000000004</c:v>
                </c:pt>
                <c:pt idx="1628">
                  <c:v>860.09618999999998</c:v>
                </c:pt>
                <c:pt idx="1629">
                  <c:v>858.16772000000003</c:v>
                </c:pt>
                <c:pt idx="1630">
                  <c:v>856.23925999999994</c:v>
                </c:pt>
                <c:pt idx="1631">
                  <c:v>854.31079</c:v>
                </c:pt>
                <c:pt idx="1632">
                  <c:v>852.38232000000005</c:v>
                </c:pt>
                <c:pt idx="1633">
                  <c:v>850.45385999999996</c:v>
                </c:pt>
                <c:pt idx="1634">
                  <c:v>848.52539000000002</c:v>
                </c:pt>
                <c:pt idx="1635">
                  <c:v>846.59691999999995</c:v>
                </c:pt>
                <c:pt idx="1636">
                  <c:v>844.66845999999998</c:v>
                </c:pt>
                <c:pt idx="1637">
                  <c:v>842.73999000000003</c:v>
                </c:pt>
                <c:pt idx="1638">
                  <c:v>840.81151999999997</c:v>
                </c:pt>
                <c:pt idx="1639">
                  <c:v>838.88306</c:v>
                </c:pt>
                <c:pt idx="1640">
                  <c:v>836.95459000000005</c:v>
                </c:pt>
                <c:pt idx="1641">
                  <c:v>835.02611999999999</c:v>
                </c:pt>
                <c:pt idx="1642">
                  <c:v>833.09766000000002</c:v>
                </c:pt>
                <c:pt idx="1643">
                  <c:v>831.16918999999996</c:v>
                </c:pt>
                <c:pt idx="1644">
                  <c:v>829.24072000000001</c:v>
                </c:pt>
                <c:pt idx="1645">
                  <c:v>827.31226000000004</c:v>
                </c:pt>
                <c:pt idx="1646">
                  <c:v>825.38378999999998</c:v>
                </c:pt>
                <c:pt idx="1647">
                  <c:v>823.45532000000003</c:v>
                </c:pt>
                <c:pt idx="1648">
                  <c:v>821.52686000000006</c:v>
                </c:pt>
                <c:pt idx="1649">
                  <c:v>819.59838999999999</c:v>
                </c:pt>
                <c:pt idx="1650">
                  <c:v>817.66992000000005</c:v>
                </c:pt>
                <c:pt idx="1651">
                  <c:v>815.74145999999996</c:v>
                </c:pt>
                <c:pt idx="1652">
                  <c:v>813.81299000000001</c:v>
                </c:pt>
                <c:pt idx="1653">
                  <c:v>811.88451999999995</c:v>
                </c:pt>
                <c:pt idx="1654">
                  <c:v>809.95605</c:v>
                </c:pt>
                <c:pt idx="1655">
                  <c:v>808.02759000000003</c:v>
                </c:pt>
                <c:pt idx="1656">
                  <c:v>806.09911999999997</c:v>
                </c:pt>
                <c:pt idx="1657">
                  <c:v>804.17065000000002</c:v>
                </c:pt>
                <c:pt idx="1658">
                  <c:v>802.24219000000005</c:v>
                </c:pt>
                <c:pt idx="1659">
                  <c:v>800.31371999999999</c:v>
                </c:pt>
              </c:numCache>
            </c:numRef>
          </c:xVal>
          <c:yVal>
            <c:numRef>
              <c:f>der2nd_lipo!$B$2:$B$1661</c:f>
              <c:numCache>
                <c:formatCode>0,000,000</c:formatCode>
                <c:ptCount val="1660"/>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1.0000000000000001E-5</c:v>
                </c:pt>
                <c:pt idx="84">
                  <c:v>1.0000000000000001E-5</c:v>
                </c:pt>
                <c:pt idx="85">
                  <c:v>1.0000000000000001E-5</c:v>
                </c:pt>
                <c:pt idx="86">
                  <c:v>1.0000000000000001E-5</c:v>
                </c:pt>
                <c:pt idx="87">
                  <c:v>0</c:v>
                </c:pt>
                <c:pt idx="88">
                  <c:v>0</c:v>
                </c:pt>
                <c:pt idx="89">
                  <c:v>0</c:v>
                </c:pt>
                <c:pt idx="90">
                  <c:v>0</c:v>
                </c:pt>
                <c:pt idx="91">
                  <c:v>0</c:v>
                </c:pt>
                <c:pt idx="92">
                  <c:v>1.0000000000000001E-5</c:v>
                </c:pt>
                <c:pt idx="93">
                  <c:v>1.0000000000000001E-5</c:v>
                </c:pt>
                <c:pt idx="94">
                  <c:v>1.0000000000000001E-5</c:v>
                </c:pt>
                <c:pt idx="95">
                  <c:v>0</c:v>
                </c:pt>
                <c:pt idx="96">
                  <c:v>0</c:v>
                </c:pt>
                <c:pt idx="97">
                  <c:v>0</c:v>
                </c:pt>
                <c:pt idx="98">
                  <c:v>0</c:v>
                </c:pt>
                <c:pt idx="99">
                  <c:v>0</c:v>
                </c:pt>
                <c:pt idx="100">
                  <c:v>0</c:v>
                </c:pt>
                <c:pt idx="101">
                  <c:v>0</c:v>
                </c:pt>
                <c:pt idx="102">
                  <c:v>1.0000000000000001E-5</c:v>
                </c:pt>
                <c:pt idx="103">
                  <c:v>1.0000000000000001E-5</c:v>
                </c:pt>
                <c:pt idx="104">
                  <c:v>1.0000000000000001E-5</c:v>
                </c:pt>
                <c:pt idx="105">
                  <c:v>1.0000000000000001E-5</c:v>
                </c:pt>
                <c:pt idx="106">
                  <c:v>1.0000000000000001E-5</c:v>
                </c:pt>
                <c:pt idx="107">
                  <c:v>0</c:v>
                </c:pt>
                <c:pt idx="108">
                  <c:v>0</c:v>
                </c:pt>
                <c:pt idx="109">
                  <c:v>-1.0000000000000001E-5</c:v>
                </c:pt>
                <c:pt idx="110">
                  <c:v>-1.0000000000000001E-5</c:v>
                </c:pt>
                <c:pt idx="111">
                  <c:v>-1.0000000000000001E-5</c:v>
                </c:pt>
                <c:pt idx="112">
                  <c:v>-1.0000000000000001E-5</c:v>
                </c:pt>
                <c:pt idx="113">
                  <c:v>-1.0000000000000001E-5</c:v>
                </c:pt>
                <c:pt idx="114">
                  <c:v>0</c:v>
                </c:pt>
                <c:pt idx="115">
                  <c:v>0</c:v>
                </c:pt>
                <c:pt idx="116">
                  <c:v>0</c:v>
                </c:pt>
                <c:pt idx="117">
                  <c:v>0</c:v>
                </c:pt>
                <c:pt idx="118">
                  <c:v>0</c:v>
                </c:pt>
                <c:pt idx="119">
                  <c:v>0</c:v>
                </c:pt>
                <c:pt idx="120">
                  <c:v>0</c:v>
                </c:pt>
                <c:pt idx="121">
                  <c:v>0</c:v>
                </c:pt>
                <c:pt idx="122">
                  <c:v>0</c:v>
                </c:pt>
                <c:pt idx="123">
                  <c:v>0</c:v>
                </c:pt>
                <c:pt idx="124">
                  <c:v>0</c:v>
                </c:pt>
                <c:pt idx="125">
                  <c:v>0</c:v>
                </c:pt>
                <c:pt idx="126">
                  <c:v>0</c:v>
                </c:pt>
                <c:pt idx="127">
                  <c:v>0</c:v>
                </c:pt>
                <c:pt idx="128">
                  <c:v>0</c:v>
                </c:pt>
                <c:pt idx="129">
                  <c:v>0</c:v>
                </c:pt>
                <c:pt idx="130">
                  <c:v>-1.0000000000000001E-5</c:v>
                </c:pt>
                <c:pt idx="131">
                  <c:v>-1.0000000000000001E-5</c:v>
                </c:pt>
                <c:pt idx="132">
                  <c:v>-1.0000000000000001E-5</c:v>
                </c:pt>
                <c:pt idx="133">
                  <c:v>-1.0000000000000001E-5</c:v>
                </c:pt>
                <c:pt idx="134">
                  <c:v>-1.0000000000000001E-5</c:v>
                </c:pt>
                <c:pt idx="135">
                  <c:v>0</c:v>
                </c:pt>
                <c:pt idx="136">
                  <c:v>0</c:v>
                </c:pt>
                <c:pt idx="137">
                  <c:v>0</c:v>
                </c:pt>
                <c:pt idx="138">
                  <c:v>0</c:v>
                </c:pt>
                <c:pt idx="139">
                  <c:v>0</c:v>
                </c:pt>
                <c:pt idx="140">
                  <c:v>0</c:v>
                </c:pt>
                <c:pt idx="141">
                  <c:v>0</c:v>
                </c:pt>
                <c:pt idx="142">
                  <c:v>0</c:v>
                </c:pt>
                <c:pt idx="143">
                  <c:v>-1.0000000000000001E-5</c:v>
                </c:pt>
                <c:pt idx="144">
                  <c:v>-1.0000000000000001E-5</c:v>
                </c:pt>
                <c:pt idx="145">
                  <c:v>0</c:v>
                </c:pt>
                <c:pt idx="146">
                  <c:v>0</c:v>
                </c:pt>
                <c:pt idx="147">
                  <c:v>0</c:v>
                </c:pt>
                <c:pt idx="148">
                  <c:v>0</c:v>
                </c:pt>
                <c:pt idx="149">
                  <c:v>0</c:v>
                </c:pt>
                <c:pt idx="150">
                  <c:v>0</c:v>
                </c:pt>
                <c:pt idx="151">
                  <c:v>0</c:v>
                </c:pt>
                <c:pt idx="152">
                  <c:v>0</c:v>
                </c:pt>
                <c:pt idx="153">
                  <c:v>0</c:v>
                </c:pt>
                <c:pt idx="154">
                  <c:v>0</c:v>
                </c:pt>
                <c:pt idx="155">
                  <c:v>0</c:v>
                </c:pt>
                <c:pt idx="156">
                  <c:v>0</c:v>
                </c:pt>
                <c:pt idx="157">
                  <c:v>0</c:v>
                </c:pt>
                <c:pt idx="158">
                  <c:v>1.0000000000000001E-5</c:v>
                </c:pt>
                <c:pt idx="159">
                  <c:v>1.0000000000000001E-5</c:v>
                </c:pt>
                <c:pt idx="160">
                  <c:v>0</c:v>
                </c:pt>
                <c:pt idx="161">
                  <c:v>0</c:v>
                </c:pt>
                <c:pt idx="162">
                  <c:v>0</c:v>
                </c:pt>
                <c:pt idx="163">
                  <c:v>0</c:v>
                </c:pt>
                <c:pt idx="164">
                  <c:v>1.0000000000000001E-5</c:v>
                </c:pt>
                <c:pt idx="165">
                  <c:v>1.0000000000000001E-5</c:v>
                </c:pt>
                <c:pt idx="166">
                  <c:v>2.0000000000000002E-5</c:v>
                </c:pt>
                <c:pt idx="167">
                  <c:v>3.0000000000000001E-5</c:v>
                </c:pt>
                <c:pt idx="168">
                  <c:v>3.0000000000000001E-5</c:v>
                </c:pt>
                <c:pt idx="169">
                  <c:v>4.0000000000000003E-5</c:v>
                </c:pt>
                <c:pt idx="170">
                  <c:v>3.0000000000000001E-5</c:v>
                </c:pt>
                <c:pt idx="171">
                  <c:v>2.0000000000000002E-5</c:v>
                </c:pt>
                <c:pt idx="172">
                  <c:v>1.0000000000000001E-5</c:v>
                </c:pt>
                <c:pt idx="173">
                  <c:v>0</c:v>
                </c:pt>
                <c:pt idx="174">
                  <c:v>-1.0000000000000001E-5</c:v>
                </c:pt>
                <c:pt idx="175">
                  <c:v>-1.0000000000000001E-5</c:v>
                </c:pt>
                <c:pt idx="176">
                  <c:v>-1.0000000000000001E-5</c:v>
                </c:pt>
                <c:pt idx="177">
                  <c:v>0</c:v>
                </c:pt>
                <c:pt idx="178">
                  <c:v>1.0000000000000001E-5</c:v>
                </c:pt>
                <c:pt idx="179">
                  <c:v>2.0000000000000002E-5</c:v>
                </c:pt>
                <c:pt idx="180">
                  <c:v>3.0000000000000001E-5</c:v>
                </c:pt>
                <c:pt idx="181">
                  <c:v>4.0000000000000003E-5</c:v>
                </c:pt>
                <c:pt idx="182">
                  <c:v>4.0000000000000003E-5</c:v>
                </c:pt>
                <c:pt idx="183">
                  <c:v>3.0000000000000001E-5</c:v>
                </c:pt>
                <c:pt idx="184">
                  <c:v>2.0000000000000002E-5</c:v>
                </c:pt>
                <c:pt idx="185">
                  <c:v>1.0000000000000001E-5</c:v>
                </c:pt>
                <c:pt idx="186">
                  <c:v>-1.0000000000000001E-5</c:v>
                </c:pt>
                <c:pt idx="187">
                  <c:v>-1.0000000000000001E-5</c:v>
                </c:pt>
                <c:pt idx="188">
                  <c:v>-1.0000000000000001E-5</c:v>
                </c:pt>
                <c:pt idx="189">
                  <c:v>-1.0000000000000001E-5</c:v>
                </c:pt>
                <c:pt idx="190">
                  <c:v>0</c:v>
                </c:pt>
                <c:pt idx="191">
                  <c:v>0</c:v>
                </c:pt>
                <c:pt idx="192">
                  <c:v>1.0000000000000001E-5</c:v>
                </c:pt>
                <c:pt idx="193">
                  <c:v>1.0000000000000001E-5</c:v>
                </c:pt>
                <c:pt idx="194">
                  <c:v>1.0000000000000001E-5</c:v>
                </c:pt>
                <c:pt idx="195">
                  <c:v>1.0000000000000001E-5</c:v>
                </c:pt>
                <c:pt idx="196">
                  <c:v>0</c:v>
                </c:pt>
                <c:pt idx="197">
                  <c:v>0</c:v>
                </c:pt>
                <c:pt idx="198">
                  <c:v>0</c:v>
                </c:pt>
                <c:pt idx="199">
                  <c:v>0</c:v>
                </c:pt>
                <c:pt idx="200">
                  <c:v>0</c:v>
                </c:pt>
                <c:pt idx="201">
                  <c:v>0</c:v>
                </c:pt>
                <c:pt idx="202">
                  <c:v>-1.0000000000000001E-5</c:v>
                </c:pt>
                <c:pt idx="203">
                  <c:v>-1.0000000000000001E-5</c:v>
                </c:pt>
                <c:pt idx="204">
                  <c:v>-1.0000000000000001E-5</c:v>
                </c:pt>
                <c:pt idx="205">
                  <c:v>-1.0000000000000001E-5</c:v>
                </c:pt>
                <c:pt idx="206">
                  <c:v>-1.0000000000000001E-5</c:v>
                </c:pt>
                <c:pt idx="207">
                  <c:v>-1.0000000000000001E-5</c:v>
                </c:pt>
                <c:pt idx="208">
                  <c:v>-1.0000000000000001E-5</c:v>
                </c:pt>
                <c:pt idx="209">
                  <c:v>0</c:v>
                </c:pt>
                <c:pt idx="210">
                  <c:v>0</c:v>
                </c:pt>
                <c:pt idx="211">
                  <c:v>0</c:v>
                </c:pt>
                <c:pt idx="212">
                  <c:v>0</c:v>
                </c:pt>
                <c:pt idx="213">
                  <c:v>0</c:v>
                </c:pt>
                <c:pt idx="214">
                  <c:v>0</c:v>
                </c:pt>
                <c:pt idx="215">
                  <c:v>-1.0000000000000001E-5</c:v>
                </c:pt>
                <c:pt idx="216">
                  <c:v>-1.0000000000000001E-5</c:v>
                </c:pt>
                <c:pt idx="217">
                  <c:v>-2.0000000000000002E-5</c:v>
                </c:pt>
                <c:pt idx="218">
                  <c:v>-2.0000000000000002E-5</c:v>
                </c:pt>
                <c:pt idx="219">
                  <c:v>-2.0000000000000002E-5</c:v>
                </c:pt>
                <c:pt idx="220">
                  <c:v>-2.0000000000000002E-5</c:v>
                </c:pt>
                <c:pt idx="221">
                  <c:v>-2.0000000000000002E-5</c:v>
                </c:pt>
                <c:pt idx="222">
                  <c:v>-2.0000000000000002E-5</c:v>
                </c:pt>
                <c:pt idx="223">
                  <c:v>-1.0000000000000001E-5</c:v>
                </c:pt>
                <c:pt idx="224">
                  <c:v>-1.0000000000000001E-5</c:v>
                </c:pt>
                <c:pt idx="225">
                  <c:v>0</c:v>
                </c:pt>
                <c:pt idx="226">
                  <c:v>0</c:v>
                </c:pt>
                <c:pt idx="227">
                  <c:v>0</c:v>
                </c:pt>
                <c:pt idx="228">
                  <c:v>1.0000000000000001E-5</c:v>
                </c:pt>
                <c:pt idx="229">
                  <c:v>1.0000000000000001E-5</c:v>
                </c:pt>
                <c:pt idx="230">
                  <c:v>1.0000000000000001E-5</c:v>
                </c:pt>
                <c:pt idx="231">
                  <c:v>1.0000000000000001E-5</c:v>
                </c:pt>
                <c:pt idx="232">
                  <c:v>1.0000000000000001E-5</c:v>
                </c:pt>
                <c:pt idx="233">
                  <c:v>1.0000000000000001E-5</c:v>
                </c:pt>
                <c:pt idx="234">
                  <c:v>0</c:v>
                </c:pt>
                <c:pt idx="235">
                  <c:v>0</c:v>
                </c:pt>
                <c:pt idx="236">
                  <c:v>0</c:v>
                </c:pt>
                <c:pt idx="237">
                  <c:v>0</c:v>
                </c:pt>
                <c:pt idx="238">
                  <c:v>0</c:v>
                </c:pt>
                <c:pt idx="239">
                  <c:v>0</c:v>
                </c:pt>
                <c:pt idx="240">
                  <c:v>0</c:v>
                </c:pt>
                <c:pt idx="241">
                  <c:v>0</c:v>
                </c:pt>
                <c:pt idx="242">
                  <c:v>0</c:v>
                </c:pt>
                <c:pt idx="243">
                  <c:v>1.0000000000000001E-5</c:v>
                </c:pt>
                <c:pt idx="244">
                  <c:v>1.0000000000000001E-5</c:v>
                </c:pt>
                <c:pt idx="245">
                  <c:v>1.0000000000000001E-5</c:v>
                </c:pt>
                <c:pt idx="246">
                  <c:v>1.0000000000000001E-5</c:v>
                </c:pt>
                <c:pt idx="247">
                  <c:v>1.0000000000000001E-5</c:v>
                </c:pt>
                <c:pt idx="248">
                  <c:v>1.0000000000000001E-5</c:v>
                </c:pt>
                <c:pt idx="249">
                  <c:v>0</c:v>
                </c:pt>
                <c:pt idx="250">
                  <c:v>0</c:v>
                </c:pt>
                <c:pt idx="251">
                  <c:v>0</c:v>
                </c:pt>
                <c:pt idx="252">
                  <c:v>0</c:v>
                </c:pt>
                <c:pt idx="253">
                  <c:v>0</c:v>
                </c:pt>
                <c:pt idx="254">
                  <c:v>0</c:v>
                </c:pt>
                <c:pt idx="255">
                  <c:v>0</c:v>
                </c:pt>
                <c:pt idx="256">
                  <c:v>0</c:v>
                </c:pt>
                <c:pt idx="257">
                  <c:v>1.0000000000000001E-5</c:v>
                </c:pt>
                <c:pt idx="258">
                  <c:v>1.0000000000000001E-5</c:v>
                </c:pt>
                <c:pt idx="259">
                  <c:v>1.0000000000000001E-5</c:v>
                </c:pt>
                <c:pt idx="260">
                  <c:v>1.0000000000000001E-5</c:v>
                </c:pt>
                <c:pt idx="261">
                  <c:v>1.0000000000000001E-5</c:v>
                </c:pt>
                <c:pt idx="262">
                  <c:v>1.0000000000000001E-5</c:v>
                </c:pt>
                <c:pt idx="263">
                  <c:v>1.0000000000000001E-5</c:v>
                </c:pt>
                <c:pt idx="264">
                  <c:v>1.0000000000000001E-5</c:v>
                </c:pt>
                <c:pt idx="265">
                  <c:v>1.0000000000000001E-5</c:v>
                </c:pt>
                <c:pt idx="266">
                  <c:v>1.0000000000000001E-5</c:v>
                </c:pt>
                <c:pt idx="267">
                  <c:v>1.0000000000000001E-5</c:v>
                </c:pt>
                <c:pt idx="268">
                  <c:v>1.0000000000000001E-5</c:v>
                </c:pt>
                <c:pt idx="269">
                  <c:v>1.0000000000000001E-5</c:v>
                </c:pt>
                <c:pt idx="270">
                  <c:v>1.0000000000000001E-5</c:v>
                </c:pt>
                <c:pt idx="271">
                  <c:v>1.0000000000000001E-5</c:v>
                </c:pt>
                <c:pt idx="272">
                  <c:v>0</c:v>
                </c:pt>
                <c:pt idx="273">
                  <c:v>0</c:v>
                </c:pt>
                <c:pt idx="274">
                  <c:v>0</c:v>
                </c:pt>
                <c:pt idx="275">
                  <c:v>-1.0000000000000001E-5</c:v>
                </c:pt>
                <c:pt idx="276">
                  <c:v>-1.0000000000000001E-5</c:v>
                </c:pt>
                <c:pt idx="277">
                  <c:v>-1.0000000000000001E-5</c:v>
                </c:pt>
                <c:pt idx="278">
                  <c:v>-1.0000000000000001E-5</c:v>
                </c:pt>
                <c:pt idx="279">
                  <c:v>-1.0000000000000001E-5</c:v>
                </c:pt>
                <c:pt idx="280">
                  <c:v>0</c:v>
                </c:pt>
                <c:pt idx="281">
                  <c:v>0</c:v>
                </c:pt>
                <c:pt idx="282">
                  <c:v>0</c:v>
                </c:pt>
                <c:pt idx="283">
                  <c:v>1.0000000000000001E-5</c:v>
                </c:pt>
                <c:pt idx="284">
                  <c:v>1.0000000000000001E-5</c:v>
                </c:pt>
                <c:pt idx="285">
                  <c:v>1.0000000000000001E-5</c:v>
                </c:pt>
                <c:pt idx="286">
                  <c:v>1.0000000000000001E-5</c:v>
                </c:pt>
                <c:pt idx="287">
                  <c:v>1.0000000000000001E-5</c:v>
                </c:pt>
                <c:pt idx="288">
                  <c:v>1.0000000000000001E-5</c:v>
                </c:pt>
                <c:pt idx="289">
                  <c:v>0</c:v>
                </c:pt>
                <c:pt idx="290">
                  <c:v>0</c:v>
                </c:pt>
                <c:pt idx="291">
                  <c:v>0</c:v>
                </c:pt>
                <c:pt idx="292">
                  <c:v>0</c:v>
                </c:pt>
                <c:pt idx="293">
                  <c:v>-1.0000000000000001E-5</c:v>
                </c:pt>
                <c:pt idx="294">
                  <c:v>-1.0000000000000001E-5</c:v>
                </c:pt>
                <c:pt idx="295">
                  <c:v>-1.0000000000000001E-5</c:v>
                </c:pt>
                <c:pt idx="296">
                  <c:v>-1.0000000000000001E-5</c:v>
                </c:pt>
                <c:pt idx="297">
                  <c:v>-1.0000000000000001E-5</c:v>
                </c:pt>
                <c:pt idx="298">
                  <c:v>-1.0000000000000001E-5</c:v>
                </c:pt>
                <c:pt idx="299">
                  <c:v>-1.0000000000000001E-5</c:v>
                </c:pt>
                <c:pt idx="300">
                  <c:v>-1.0000000000000001E-5</c:v>
                </c:pt>
                <c:pt idx="301">
                  <c:v>-1.0000000000000001E-5</c:v>
                </c:pt>
                <c:pt idx="302">
                  <c:v>-1.0000000000000001E-5</c:v>
                </c:pt>
                <c:pt idx="303">
                  <c:v>-1.0000000000000001E-5</c:v>
                </c:pt>
                <c:pt idx="304">
                  <c:v>-2.0000000000000002E-5</c:v>
                </c:pt>
                <c:pt idx="305">
                  <c:v>-2.0000000000000002E-5</c:v>
                </c:pt>
                <c:pt idx="306">
                  <c:v>-2.0000000000000002E-5</c:v>
                </c:pt>
                <c:pt idx="307">
                  <c:v>-3.0000000000000001E-5</c:v>
                </c:pt>
                <c:pt idx="308">
                  <c:v>-3.0000000000000001E-5</c:v>
                </c:pt>
                <c:pt idx="309">
                  <c:v>-3.0000000000000001E-5</c:v>
                </c:pt>
                <c:pt idx="310">
                  <c:v>-3.0000000000000001E-5</c:v>
                </c:pt>
                <c:pt idx="311">
                  <c:v>-4.0000000000000003E-5</c:v>
                </c:pt>
                <c:pt idx="312">
                  <c:v>-4.0000000000000003E-5</c:v>
                </c:pt>
                <c:pt idx="313">
                  <c:v>-4.0000000000000003E-5</c:v>
                </c:pt>
                <c:pt idx="314">
                  <c:v>-3.0000000000000001E-5</c:v>
                </c:pt>
                <c:pt idx="315">
                  <c:v>-3.0000000000000001E-5</c:v>
                </c:pt>
                <c:pt idx="316">
                  <c:v>-2.0000000000000002E-5</c:v>
                </c:pt>
                <c:pt idx="317">
                  <c:v>-2.0000000000000002E-5</c:v>
                </c:pt>
                <c:pt idx="318">
                  <c:v>-1.0000000000000001E-5</c:v>
                </c:pt>
                <c:pt idx="319">
                  <c:v>-1.0000000000000001E-5</c:v>
                </c:pt>
                <c:pt idx="320">
                  <c:v>-1.0000000000000001E-5</c:v>
                </c:pt>
                <c:pt idx="321">
                  <c:v>-1.0000000000000001E-5</c:v>
                </c:pt>
                <c:pt idx="322">
                  <c:v>-1.0000000000000001E-5</c:v>
                </c:pt>
                <c:pt idx="323">
                  <c:v>-1.0000000000000001E-5</c:v>
                </c:pt>
                <c:pt idx="324">
                  <c:v>-1.0000000000000001E-5</c:v>
                </c:pt>
                <c:pt idx="325">
                  <c:v>-1.0000000000000001E-5</c:v>
                </c:pt>
                <c:pt idx="326">
                  <c:v>-1.0000000000000001E-5</c:v>
                </c:pt>
                <c:pt idx="327">
                  <c:v>-1.0000000000000001E-5</c:v>
                </c:pt>
                <c:pt idx="328">
                  <c:v>-1.0000000000000001E-5</c:v>
                </c:pt>
                <c:pt idx="329">
                  <c:v>-1.0000000000000001E-5</c:v>
                </c:pt>
                <c:pt idx="330">
                  <c:v>-1.0000000000000001E-5</c:v>
                </c:pt>
                <c:pt idx="331">
                  <c:v>0</c:v>
                </c:pt>
                <c:pt idx="332">
                  <c:v>0</c:v>
                </c:pt>
                <c:pt idx="333">
                  <c:v>0</c:v>
                </c:pt>
                <c:pt idx="334">
                  <c:v>0</c:v>
                </c:pt>
                <c:pt idx="335">
                  <c:v>0</c:v>
                </c:pt>
                <c:pt idx="336">
                  <c:v>0</c:v>
                </c:pt>
                <c:pt idx="337">
                  <c:v>0</c:v>
                </c:pt>
                <c:pt idx="338">
                  <c:v>0</c:v>
                </c:pt>
                <c:pt idx="339">
                  <c:v>1.0000000000000001E-5</c:v>
                </c:pt>
                <c:pt idx="340">
                  <c:v>1.0000000000000001E-5</c:v>
                </c:pt>
                <c:pt idx="341">
                  <c:v>1.0000000000000001E-5</c:v>
                </c:pt>
                <c:pt idx="342">
                  <c:v>1.0000000000000001E-5</c:v>
                </c:pt>
                <c:pt idx="343">
                  <c:v>2.0000000000000002E-5</c:v>
                </c:pt>
                <c:pt idx="344">
                  <c:v>2.0000000000000002E-5</c:v>
                </c:pt>
                <c:pt idx="345">
                  <c:v>3.0000000000000001E-5</c:v>
                </c:pt>
                <c:pt idx="346">
                  <c:v>3.0000000000000001E-5</c:v>
                </c:pt>
                <c:pt idx="347">
                  <c:v>4.0000000000000003E-5</c:v>
                </c:pt>
                <c:pt idx="348">
                  <c:v>4.0000000000000003E-5</c:v>
                </c:pt>
                <c:pt idx="349">
                  <c:v>5.0000000000000002E-5</c:v>
                </c:pt>
                <c:pt idx="350">
                  <c:v>6.0000000000000002E-5</c:v>
                </c:pt>
                <c:pt idx="351">
                  <c:v>6.0000000000000002E-5</c:v>
                </c:pt>
                <c:pt idx="352">
                  <c:v>6.9999999999999994E-5</c:v>
                </c:pt>
                <c:pt idx="353">
                  <c:v>6.0000000000000002E-5</c:v>
                </c:pt>
                <c:pt idx="354">
                  <c:v>5.0000000000000002E-5</c:v>
                </c:pt>
                <c:pt idx="355">
                  <c:v>4.0000000000000003E-5</c:v>
                </c:pt>
                <c:pt idx="356">
                  <c:v>1.0000000000000001E-5</c:v>
                </c:pt>
                <c:pt idx="357">
                  <c:v>-1.0000000000000001E-5</c:v>
                </c:pt>
                <c:pt idx="358">
                  <c:v>-4.0000000000000003E-5</c:v>
                </c:pt>
                <c:pt idx="359">
                  <c:v>-6.9999999999999994E-5</c:v>
                </c:pt>
                <c:pt idx="360">
                  <c:v>-9.0000000000000006E-5</c:v>
                </c:pt>
                <c:pt idx="361">
                  <c:v>-1E-4</c:v>
                </c:pt>
                <c:pt idx="362">
                  <c:v>-1.1E-4</c:v>
                </c:pt>
                <c:pt idx="363">
                  <c:v>-1E-4</c:v>
                </c:pt>
                <c:pt idx="364">
                  <c:v>-8.0000000000000007E-5</c:v>
                </c:pt>
                <c:pt idx="365">
                  <c:v>-6.0000000000000002E-5</c:v>
                </c:pt>
                <c:pt idx="366">
                  <c:v>-4.0000000000000003E-5</c:v>
                </c:pt>
                <c:pt idx="367">
                  <c:v>-2.0000000000000002E-5</c:v>
                </c:pt>
                <c:pt idx="368">
                  <c:v>0</c:v>
                </c:pt>
                <c:pt idx="369">
                  <c:v>1.0000000000000001E-5</c:v>
                </c:pt>
                <c:pt idx="370">
                  <c:v>1.0000000000000001E-5</c:v>
                </c:pt>
                <c:pt idx="371">
                  <c:v>1.0000000000000001E-5</c:v>
                </c:pt>
                <c:pt idx="372">
                  <c:v>0</c:v>
                </c:pt>
                <c:pt idx="373">
                  <c:v>0</c:v>
                </c:pt>
                <c:pt idx="374">
                  <c:v>-1.0000000000000001E-5</c:v>
                </c:pt>
                <c:pt idx="375">
                  <c:v>-1.0000000000000001E-5</c:v>
                </c:pt>
                <c:pt idx="376">
                  <c:v>-1.0000000000000001E-5</c:v>
                </c:pt>
                <c:pt idx="377">
                  <c:v>0</c:v>
                </c:pt>
                <c:pt idx="378">
                  <c:v>0</c:v>
                </c:pt>
                <c:pt idx="379">
                  <c:v>1.0000000000000001E-5</c:v>
                </c:pt>
                <c:pt idx="380">
                  <c:v>2.0000000000000002E-5</c:v>
                </c:pt>
                <c:pt idx="381">
                  <c:v>2.0000000000000002E-5</c:v>
                </c:pt>
                <c:pt idx="382">
                  <c:v>3.0000000000000001E-5</c:v>
                </c:pt>
                <c:pt idx="383">
                  <c:v>3.0000000000000001E-5</c:v>
                </c:pt>
                <c:pt idx="384">
                  <c:v>2.0000000000000002E-5</c:v>
                </c:pt>
                <c:pt idx="385">
                  <c:v>2.0000000000000002E-5</c:v>
                </c:pt>
                <c:pt idx="386">
                  <c:v>2.0000000000000002E-5</c:v>
                </c:pt>
                <c:pt idx="387">
                  <c:v>1.0000000000000001E-5</c:v>
                </c:pt>
                <c:pt idx="388">
                  <c:v>1.0000000000000001E-5</c:v>
                </c:pt>
                <c:pt idx="389">
                  <c:v>0</c:v>
                </c:pt>
                <c:pt idx="390">
                  <c:v>0</c:v>
                </c:pt>
                <c:pt idx="391">
                  <c:v>0</c:v>
                </c:pt>
                <c:pt idx="392">
                  <c:v>-1.0000000000000001E-5</c:v>
                </c:pt>
                <c:pt idx="393">
                  <c:v>-1.0000000000000001E-5</c:v>
                </c:pt>
                <c:pt idx="394">
                  <c:v>-1.0000000000000001E-5</c:v>
                </c:pt>
                <c:pt idx="395">
                  <c:v>-1.0000000000000001E-5</c:v>
                </c:pt>
                <c:pt idx="396">
                  <c:v>-1.0000000000000001E-5</c:v>
                </c:pt>
                <c:pt idx="397">
                  <c:v>-1.0000000000000001E-5</c:v>
                </c:pt>
                <c:pt idx="398">
                  <c:v>-1.0000000000000001E-5</c:v>
                </c:pt>
                <c:pt idx="399">
                  <c:v>-1.0000000000000001E-5</c:v>
                </c:pt>
                <c:pt idx="400">
                  <c:v>-1.0000000000000001E-5</c:v>
                </c:pt>
                <c:pt idx="401">
                  <c:v>-1.0000000000000001E-5</c:v>
                </c:pt>
                <c:pt idx="402">
                  <c:v>0</c:v>
                </c:pt>
                <c:pt idx="403">
                  <c:v>0</c:v>
                </c:pt>
                <c:pt idx="404">
                  <c:v>0</c:v>
                </c:pt>
                <c:pt idx="405">
                  <c:v>0</c:v>
                </c:pt>
                <c:pt idx="406">
                  <c:v>-1.0000000000000001E-5</c:v>
                </c:pt>
                <c:pt idx="407">
                  <c:v>-1.0000000000000001E-5</c:v>
                </c:pt>
                <c:pt idx="408">
                  <c:v>-1.0000000000000001E-5</c:v>
                </c:pt>
                <c:pt idx="409">
                  <c:v>-1.0000000000000001E-5</c:v>
                </c:pt>
                <c:pt idx="410">
                  <c:v>-1.0000000000000001E-5</c:v>
                </c:pt>
                <c:pt idx="411">
                  <c:v>-1.0000000000000001E-5</c:v>
                </c:pt>
                <c:pt idx="412">
                  <c:v>-1.0000000000000001E-5</c:v>
                </c:pt>
                <c:pt idx="413">
                  <c:v>-1.0000000000000001E-5</c:v>
                </c:pt>
                <c:pt idx="414">
                  <c:v>-1.0000000000000001E-5</c:v>
                </c:pt>
                <c:pt idx="415">
                  <c:v>-1.0000000000000001E-5</c:v>
                </c:pt>
                <c:pt idx="416">
                  <c:v>-1.0000000000000001E-5</c:v>
                </c:pt>
                <c:pt idx="417">
                  <c:v>-1.0000000000000001E-5</c:v>
                </c:pt>
                <c:pt idx="418">
                  <c:v>-1.0000000000000001E-5</c:v>
                </c:pt>
                <c:pt idx="419">
                  <c:v>-1.0000000000000001E-5</c:v>
                </c:pt>
                <c:pt idx="420">
                  <c:v>-1.0000000000000001E-5</c:v>
                </c:pt>
                <c:pt idx="421">
                  <c:v>-1.0000000000000001E-5</c:v>
                </c:pt>
                <c:pt idx="422">
                  <c:v>0</c:v>
                </c:pt>
                <c:pt idx="423">
                  <c:v>0</c:v>
                </c:pt>
                <c:pt idx="424">
                  <c:v>0</c:v>
                </c:pt>
                <c:pt idx="425">
                  <c:v>0</c:v>
                </c:pt>
                <c:pt idx="426">
                  <c:v>0</c:v>
                </c:pt>
                <c:pt idx="427">
                  <c:v>1.0000000000000001E-5</c:v>
                </c:pt>
                <c:pt idx="428">
                  <c:v>1.0000000000000001E-5</c:v>
                </c:pt>
                <c:pt idx="429">
                  <c:v>1.0000000000000001E-5</c:v>
                </c:pt>
                <c:pt idx="430">
                  <c:v>1.0000000000000001E-5</c:v>
                </c:pt>
                <c:pt idx="431">
                  <c:v>1.0000000000000001E-5</c:v>
                </c:pt>
                <c:pt idx="432">
                  <c:v>1.0000000000000001E-5</c:v>
                </c:pt>
                <c:pt idx="433">
                  <c:v>1.0000000000000001E-5</c:v>
                </c:pt>
                <c:pt idx="434">
                  <c:v>1.0000000000000001E-5</c:v>
                </c:pt>
                <c:pt idx="435">
                  <c:v>1.0000000000000001E-5</c:v>
                </c:pt>
                <c:pt idx="436">
                  <c:v>1.0000000000000001E-5</c:v>
                </c:pt>
                <c:pt idx="437">
                  <c:v>1.0000000000000001E-5</c:v>
                </c:pt>
                <c:pt idx="438">
                  <c:v>1.0000000000000001E-5</c:v>
                </c:pt>
                <c:pt idx="439">
                  <c:v>1.0000000000000001E-5</c:v>
                </c:pt>
                <c:pt idx="440">
                  <c:v>1.0000000000000001E-5</c:v>
                </c:pt>
                <c:pt idx="441">
                  <c:v>1.0000000000000001E-5</c:v>
                </c:pt>
                <c:pt idx="442">
                  <c:v>1.0000000000000001E-5</c:v>
                </c:pt>
                <c:pt idx="443">
                  <c:v>1.0000000000000001E-5</c:v>
                </c:pt>
                <c:pt idx="444">
                  <c:v>1.0000000000000001E-5</c:v>
                </c:pt>
                <c:pt idx="445">
                  <c:v>1.0000000000000001E-5</c:v>
                </c:pt>
                <c:pt idx="446">
                  <c:v>1.0000000000000001E-5</c:v>
                </c:pt>
                <c:pt idx="447">
                  <c:v>1.0000000000000001E-5</c:v>
                </c:pt>
                <c:pt idx="448">
                  <c:v>1.0000000000000001E-5</c:v>
                </c:pt>
                <c:pt idx="449">
                  <c:v>2.0000000000000002E-5</c:v>
                </c:pt>
                <c:pt idx="450">
                  <c:v>2.0000000000000002E-5</c:v>
                </c:pt>
                <c:pt idx="451">
                  <c:v>2.0000000000000002E-5</c:v>
                </c:pt>
                <c:pt idx="452">
                  <c:v>2.0000000000000002E-5</c:v>
                </c:pt>
                <c:pt idx="453">
                  <c:v>2.0000000000000002E-5</c:v>
                </c:pt>
                <c:pt idx="454">
                  <c:v>1.0000000000000001E-5</c:v>
                </c:pt>
                <c:pt idx="455">
                  <c:v>1.0000000000000001E-5</c:v>
                </c:pt>
                <c:pt idx="456">
                  <c:v>0</c:v>
                </c:pt>
                <c:pt idx="457">
                  <c:v>0</c:v>
                </c:pt>
                <c:pt idx="458">
                  <c:v>0</c:v>
                </c:pt>
                <c:pt idx="459">
                  <c:v>0</c:v>
                </c:pt>
                <c:pt idx="460">
                  <c:v>0</c:v>
                </c:pt>
                <c:pt idx="461">
                  <c:v>0</c:v>
                </c:pt>
                <c:pt idx="462">
                  <c:v>1.0000000000000001E-5</c:v>
                </c:pt>
                <c:pt idx="463">
                  <c:v>1.0000000000000001E-5</c:v>
                </c:pt>
                <c:pt idx="464">
                  <c:v>1.0000000000000001E-5</c:v>
                </c:pt>
                <c:pt idx="465">
                  <c:v>2.0000000000000002E-5</c:v>
                </c:pt>
                <c:pt idx="466">
                  <c:v>2.0000000000000002E-5</c:v>
                </c:pt>
                <c:pt idx="467">
                  <c:v>2.0000000000000002E-5</c:v>
                </c:pt>
                <c:pt idx="468">
                  <c:v>2.0000000000000002E-5</c:v>
                </c:pt>
                <c:pt idx="469">
                  <c:v>2.0000000000000002E-5</c:v>
                </c:pt>
                <c:pt idx="470">
                  <c:v>1.0000000000000001E-5</c:v>
                </c:pt>
                <c:pt idx="471">
                  <c:v>1.0000000000000001E-5</c:v>
                </c:pt>
                <c:pt idx="472">
                  <c:v>0</c:v>
                </c:pt>
                <c:pt idx="473">
                  <c:v>0</c:v>
                </c:pt>
                <c:pt idx="474">
                  <c:v>-1.0000000000000001E-5</c:v>
                </c:pt>
                <c:pt idx="475">
                  <c:v>-1.0000000000000001E-5</c:v>
                </c:pt>
                <c:pt idx="476">
                  <c:v>-1.0000000000000001E-5</c:v>
                </c:pt>
                <c:pt idx="477">
                  <c:v>-1.0000000000000001E-5</c:v>
                </c:pt>
                <c:pt idx="478">
                  <c:v>-1.0000000000000001E-5</c:v>
                </c:pt>
                <c:pt idx="479">
                  <c:v>0</c:v>
                </c:pt>
                <c:pt idx="480">
                  <c:v>0</c:v>
                </c:pt>
                <c:pt idx="481">
                  <c:v>0</c:v>
                </c:pt>
                <c:pt idx="482">
                  <c:v>0</c:v>
                </c:pt>
                <c:pt idx="483">
                  <c:v>0</c:v>
                </c:pt>
                <c:pt idx="484">
                  <c:v>1.0000000000000001E-5</c:v>
                </c:pt>
                <c:pt idx="485">
                  <c:v>1.0000000000000001E-5</c:v>
                </c:pt>
                <c:pt idx="486">
                  <c:v>1.0000000000000001E-5</c:v>
                </c:pt>
                <c:pt idx="487">
                  <c:v>1.0000000000000001E-5</c:v>
                </c:pt>
                <c:pt idx="488">
                  <c:v>1.0000000000000001E-5</c:v>
                </c:pt>
                <c:pt idx="489">
                  <c:v>1.0000000000000001E-5</c:v>
                </c:pt>
                <c:pt idx="490">
                  <c:v>1.0000000000000001E-5</c:v>
                </c:pt>
                <c:pt idx="491">
                  <c:v>0</c:v>
                </c:pt>
                <c:pt idx="492">
                  <c:v>-1.0000000000000001E-5</c:v>
                </c:pt>
                <c:pt idx="493">
                  <c:v>-1.0000000000000001E-5</c:v>
                </c:pt>
                <c:pt idx="494">
                  <c:v>-2.0000000000000002E-5</c:v>
                </c:pt>
                <c:pt idx="495">
                  <c:v>-3.0000000000000001E-5</c:v>
                </c:pt>
                <c:pt idx="496">
                  <c:v>-3.0000000000000001E-5</c:v>
                </c:pt>
                <c:pt idx="497">
                  <c:v>-3.0000000000000001E-5</c:v>
                </c:pt>
                <c:pt idx="498">
                  <c:v>-2.0000000000000002E-5</c:v>
                </c:pt>
                <c:pt idx="499">
                  <c:v>-1.0000000000000001E-5</c:v>
                </c:pt>
                <c:pt idx="500">
                  <c:v>2.0000000000000002E-5</c:v>
                </c:pt>
                <c:pt idx="501">
                  <c:v>6.0000000000000002E-5</c:v>
                </c:pt>
                <c:pt idx="502">
                  <c:v>1E-4</c:v>
                </c:pt>
                <c:pt idx="503">
                  <c:v>1.3999999999999999E-4</c:v>
                </c:pt>
                <c:pt idx="504">
                  <c:v>1.6000000000000001E-4</c:v>
                </c:pt>
                <c:pt idx="505">
                  <c:v>1.7000000000000001E-4</c:v>
                </c:pt>
                <c:pt idx="506">
                  <c:v>1.3999999999999999E-4</c:v>
                </c:pt>
                <c:pt idx="507">
                  <c:v>9.0000000000000006E-5</c:v>
                </c:pt>
                <c:pt idx="508">
                  <c:v>1.0000000000000001E-5</c:v>
                </c:pt>
                <c:pt idx="509">
                  <c:v>-9.0000000000000006E-5</c:v>
                </c:pt>
                <c:pt idx="510">
                  <c:v>-1.9000000000000001E-4</c:v>
                </c:pt>
                <c:pt idx="511">
                  <c:v>-2.7999999999999998E-4</c:v>
                </c:pt>
                <c:pt idx="512">
                  <c:v>-3.4000000000000002E-4</c:v>
                </c:pt>
                <c:pt idx="513">
                  <c:v>-3.6000000000000002E-4</c:v>
                </c:pt>
                <c:pt idx="514">
                  <c:v>-3.4000000000000002E-4</c:v>
                </c:pt>
                <c:pt idx="515">
                  <c:v>-2.7E-4</c:v>
                </c:pt>
                <c:pt idx="516">
                  <c:v>-1.8000000000000001E-4</c:v>
                </c:pt>
                <c:pt idx="517">
                  <c:v>-6.9999999999999994E-5</c:v>
                </c:pt>
                <c:pt idx="518">
                  <c:v>3.0000000000000001E-5</c:v>
                </c:pt>
                <c:pt idx="519">
                  <c:v>1.2999999999999999E-4</c:v>
                </c:pt>
                <c:pt idx="520">
                  <c:v>1.9000000000000001E-4</c:v>
                </c:pt>
                <c:pt idx="521">
                  <c:v>2.3000000000000001E-4</c:v>
                </c:pt>
                <c:pt idx="522">
                  <c:v>2.5000000000000001E-4</c:v>
                </c:pt>
                <c:pt idx="523">
                  <c:v>2.5000000000000001E-4</c:v>
                </c:pt>
                <c:pt idx="524">
                  <c:v>2.4000000000000001E-4</c:v>
                </c:pt>
                <c:pt idx="525">
                  <c:v>2.4000000000000001E-4</c:v>
                </c:pt>
                <c:pt idx="526">
                  <c:v>2.5999999999999998E-4</c:v>
                </c:pt>
                <c:pt idx="527">
                  <c:v>2.7999999999999998E-4</c:v>
                </c:pt>
                <c:pt idx="528">
                  <c:v>3.3E-4</c:v>
                </c:pt>
                <c:pt idx="529">
                  <c:v>3.8000000000000002E-4</c:v>
                </c:pt>
                <c:pt idx="530">
                  <c:v>4.2000000000000002E-4</c:v>
                </c:pt>
                <c:pt idx="531">
                  <c:v>4.4000000000000002E-4</c:v>
                </c:pt>
                <c:pt idx="532">
                  <c:v>4.2000000000000002E-4</c:v>
                </c:pt>
                <c:pt idx="533">
                  <c:v>3.4000000000000002E-4</c:v>
                </c:pt>
                <c:pt idx="534">
                  <c:v>2.0000000000000001E-4</c:v>
                </c:pt>
                <c:pt idx="535">
                  <c:v>2.0000000000000002E-5</c:v>
                </c:pt>
                <c:pt idx="536">
                  <c:v>-1.9000000000000001E-4</c:v>
                </c:pt>
                <c:pt idx="537">
                  <c:v>-3.8999999999999999E-4</c:v>
                </c:pt>
                <c:pt idx="538">
                  <c:v>-5.5000000000000003E-4</c:v>
                </c:pt>
                <c:pt idx="539">
                  <c:v>-6.3000000000000003E-4</c:v>
                </c:pt>
                <c:pt idx="540">
                  <c:v>-6.0999999999999997E-4</c:v>
                </c:pt>
                <c:pt idx="541">
                  <c:v>-4.6000000000000001E-4</c:v>
                </c:pt>
                <c:pt idx="542">
                  <c:v>-2.1000000000000001E-4</c:v>
                </c:pt>
                <c:pt idx="543">
                  <c:v>1.2999999999999999E-4</c:v>
                </c:pt>
                <c:pt idx="544">
                  <c:v>5.2999999999999998E-4</c:v>
                </c:pt>
                <c:pt idx="545">
                  <c:v>9.5E-4</c:v>
                </c:pt>
                <c:pt idx="546">
                  <c:v>1.3500000000000001E-3</c:v>
                </c:pt>
                <c:pt idx="547">
                  <c:v>1.6999999999999999E-3</c:v>
                </c:pt>
                <c:pt idx="548">
                  <c:v>1.9499999999999999E-3</c:v>
                </c:pt>
                <c:pt idx="549">
                  <c:v>2.0799999999999998E-3</c:v>
                </c:pt>
                <c:pt idx="550">
                  <c:v>2.0400000000000001E-3</c:v>
                </c:pt>
                <c:pt idx="551">
                  <c:v>1.81E-3</c:v>
                </c:pt>
                <c:pt idx="552">
                  <c:v>1.34E-3</c:v>
                </c:pt>
                <c:pt idx="553">
                  <c:v>6.4000000000000005E-4</c:v>
                </c:pt>
                <c:pt idx="554">
                  <c:v>-2.7E-4</c:v>
                </c:pt>
                <c:pt idx="555">
                  <c:v>-1.34E-3</c:v>
                </c:pt>
                <c:pt idx="556">
                  <c:v>-2.4599999999999999E-3</c:v>
                </c:pt>
                <c:pt idx="557">
                  <c:v>-3.49E-3</c:v>
                </c:pt>
                <c:pt idx="558">
                  <c:v>-4.28E-3</c:v>
                </c:pt>
                <c:pt idx="559">
                  <c:v>-4.6899999999999997E-3</c:v>
                </c:pt>
                <c:pt idx="560">
                  <c:v>-4.6499999999999996E-3</c:v>
                </c:pt>
                <c:pt idx="561">
                  <c:v>-4.13E-3</c:v>
                </c:pt>
                <c:pt idx="562">
                  <c:v>-3.2000000000000002E-3</c:v>
                </c:pt>
                <c:pt idx="563">
                  <c:v>-2.0100000000000001E-3</c:v>
                </c:pt>
                <c:pt idx="564">
                  <c:v>-7.2999999999999996E-4</c:v>
                </c:pt>
                <c:pt idx="565">
                  <c:v>4.6000000000000001E-4</c:v>
                </c:pt>
                <c:pt idx="566">
                  <c:v>1.41E-3</c:v>
                </c:pt>
                <c:pt idx="567">
                  <c:v>2.0300000000000001E-3</c:v>
                </c:pt>
                <c:pt idx="568">
                  <c:v>2.2799999999999999E-3</c:v>
                </c:pt>
                <c:pt idx="569">
                  <c:v>2.2100000000000002E-3</c:v>
                </c:pt>
                <c:pt idx="570">
                  <c:v>1.92E-3</c:v>
                </c:pt>
                <c:pt idx="571">
                  <c:v>1.5200000000000001E-3</c:v>
                </c:pt>
                <c:pt idx="572">
                  <c:v>1.1100000000000001E-3</c:v>
                </c:pt>
                <c:pt idx="573">
                  <c:v>7.6999999999999996E-4</c:v>
                </c:pt>
                <c:pt idx="574">
                  <c:v>5.2999999999999998E-4</c:v>
                </c:pt>
                <c:pt idx="575">
                  <c:v>4.0000000000000002E-4</c:v>
                </c:pt>
                <c:pt idx="576">
                  <c:v>3.6000000000000002E-4</c:v>
                </c:pt>
                <c:pt idx="577">
                  <c:v>3.6999999999999999E-4</c:v>
                </c:pt>
                <c:pt idx="578">
                  <c:v>3.8999999999999999E-4</c:v>
                </c:pt>
                <c:pt idx="579">
                  <c:v>4.0999999999999999E-4</c:v>
                </c:pt>
                <c:pt idx="580">
                  <c:v>4.2000000000000002E-4</c:v>
                </c:pt>
                <c:pt idx="581">
                  <c:v>4.4999999999999999E-4</c:v>
                </c:pt>
                <c:pt idx="582">
                  <c:v>5.1999999999999995E-4</c:v>
                </c:pt>
                <c:pt idx="583">
                  <c:v>6.7000000000000002E-4</c:v>
                </c:pt>
                <c:pt idx="584">
                  <c:v>8.8999999999999995E-4</c:v>
                </c:pt>
                <c:pt idx="585">
                  <c:v>1.14E-3</c:v>
                </c:pt>
                <c:pt idx="586">
                  <c:v>1.3600000000000001E-3</c:v>
                </c:pt>
                <c:pt idx="587">
                  <c:v>1.47E-3</c:v>
                </c:pt>
                <c:pt idx="588">
                  <c:v>1.39E-3</c:v>
                </c:pt>
                <c:pt idx="589">
                  <c:v>1.0499999999999999E-3</c:v>
                </c:pt>
                <c:pt idx="590">
                  <c:v>4.2000000000000002E-4</c:v>
                </c:pt>
                <c:pt idx="591">
                  <c:v>-4.2999999999999999E-4</c:v>
                </c:pt>
                <c:pt idx="592">
                  <c:v>-1.41E-3</c:v>
                </c:pt>
                <c:pt idx="593">
                  <c:v>-2.3500000000000001E-3</c:v>
                </c:pt>
                <c:pt idx="594">
                  <c:v>-3.0799999999999998E-3</c:v>
                </c:pt>
                <c:pt idx="595">
                  <c:v>-3.4499999999999999E-3</c:v>
                </c:pt>
                <c:pt idx="596">
                  <c:v>-3.3899999999999998E-3</c:v>
                </c:pt>
                <c:pt idx="597">
                  <c:v>-2.8999999999999998E-3</c:v>
                </c:pt>
                <c:pt idx="598">
                  <c:v>-2.0799999999999998E-3</c:v>
                </c:pt>
                <c:pt idx="599">
                  <c:v>-1.07E-3</c:v>
                </c:pt>
                <c:pt idx="600">
                  <c:v>-4.0000000000000003E-5</c:v>
                </c:pt>
                <c:pt idx="601">
                  <c:v>8.4999999999999995E-4</c:v>
                </c:pt>
                <c:pt idx="602">
                  <c:v>1.47E-3</c:v>
                </c:pt>
                <c:pt idx="603">
                  <c:v>1.7700000000000001E-3</c:v>
                </c:pt>
                <c:pt idx="604">
                  <c:v>1.7700000000000001E-3</c:v>
                </c:pt>
                <c:pt idx="605">
                  <c:v>1.56E-3</c:v>
                </c:pt>
                <c:pt idx="606">
                  <c:v>1.23E-3</c:v>
                </c:pt>
                <c:pt idx="607">
                  <c:v>8.5999999999999998E-4</c:v>
                </c:pt>
                <c:pt idx="608">
                  <c:v>5.4000000000000001E-4</c:v>
                </c:pt>
                <c:pt idx="609">
                  <c:v>2.9E-4</c:v>
                </c:pt>
                <c:pt idx="610">
                  <c:v>1.2999999999999999E-4</c:v>
                </c:pt>
                <c:pt idx="611">
                  <c:v>6.0000000000000002E-5</c:v>
                </c:pt>
                <c:pt idx="612">
                  <c:v>3.0000000000000001E-5</c:v>
                </c:pt>
                <c:pt idx="613">
                  <c:v>4.0000000000000003E-5</c:v>
                </c:pt>
                <c:pt idx="614">
                  <c:v>4.0000000000000003E-5</c:v>
                </c:pt>
                <c:pt idx="615">
                  <c:v>5.0000000000000002E-5</c:v>
                </c:pt>
                <c:pt idx="616">
                  <c:v>4.0000000000000003E-5</c:v>
                </c:pt>
                <c:pt idx="617">
                  <c:v>3.0000000000000001E-5</c:v>
                </c:pt>
                <c:pt idx="618">
                  <c:v>3.0000000000000001E-5</c:v>
                </c:pt>
                <c:pt idx="619">
                  <c:v>2.0000000000000002E-5</c:v>
                </c:pt>
                <c:pt idx="620">
                  <c:v>1.0000000000000001E-5</c:v>
                </c:pt>
                <c:pt idx="621">
                  <c:v>1.0000000000000001E-5</c:v>
                </c:pt>
                <c:pt idx="622">
                  <c:v>0</c:v>
                </c:pt>
                <c:pt idx="623">
                  <c:v>0</c:v>
                </c:pt>
                <c:pt idx="624">
                  <c:v>0</c:v>
                </c:pt>
                <c:pt idx="625">
                  <c:v>-1.0000000000000001E-5</c:v>
                </c:pt>
                <c:pt idx="626">
                  <c:v>-1.0000000000000001E-5</c:v>
                </c:pt>
                <c:pt idx="627">
                  <c:v>-1.0000000000000001E-5</c:v>
                </c:pt>
                <c:pt idx="628">
                  <c:v>-1.0000000000000001E-5</c:v>
                </c:pt>
                <c:pt idx="629">
                  <c:v>-1.0000000000000001E-5</c:v>
                </c:pt>
                <c:pt idx="630">
                  <c:v>-1.0000000000000001E-5</c:v>
                </c:pt>
                <c:pt idx="631">
                  <c:v>-1.0000000000000001E-5</c:v>
                </c:pt>
                <c:pt idx="632">
                  <c:v>-1.0000000000000001E-5</c:v>
                </c:pt>
                <c:pt idx="633">
                  <c:v>-1.0000000000000001E-5</c:v>
                </c:pt>
                <c:pt idx="634">
                  <c:v>-1.0000000000000001E-5</c:v>
                </c:pt>
                <c:pt idx="635">
                  <c:v>-1.0000000000000001E-5</c:v>
                </c:pt>
                <c:pt idx="636">
                  <c:v>-1.0000000000000001E-5</c:v>
                </c:pt>
                <c:pt idx="637">
                  <c:v>-1.0000000000000001E-5</c:v>
                </c:pt>
                <c:pt idx="638">
                  <c:v>-1.0000000000000001E-5</c:v>
                </c:pt>
                <c:pt idx="639">
                  <c:v>-1.0000000000000001E-5</c:v>
                </c:pt>
                <c:pt idx="640">
                  <c:v>-1.0000000000000001E-5</c:v>
                </c:pt>
                <c:pt idx="641">
                  <c:v>-1.0000000000000001E-5</c:v>
                </c:pt>
                <c:pt idx="642">
                  <c:v>-1.0000000000000001E-5</c:v>
                </c:pt>
                <c:pt idx="643">
                  <c:v>0</c:v>
                </c:pt>
                <c:pt idx="644">
                  <c:v>0</c:v>
                </c:pt>
                <c:pt idx="645">
                  <c:v>0</c:v>
                </c:pt>
                <c:pt idx="646">
                  <c:v>0</c:v>
                </c:pt>
                <c:pt idx="647">
                  <c:v>0</c:v>
                </c:pt>
                <c:pt idx="648">
                  <c:v>0</c:v>
                </c:pt>
                <c:pt idx="649">
                  <c:v>0</c:v>
                </c:pt>
                <c:pt idx="650">
                  <c:v>0</c:v>
                </c:pt>
                <c:pt idx="651">
                  <c:v>0</c:v>
                </c:pt>
                <c:pt idx="652">
                  <c:v>0</c:v>
                </c:pt>
                <c:pt idx="653">
                  <c:v>0</c:v>
                </c:pt>
                <c:pt idx="654">
                  <c:v>0</c:v>
                </c:pt>
                <c:pt idx="655">
                  <c:v>-1.0000000000000001E-5</c:v>
                </c:pt>
                <c:pt idx="656">
                  <c:v>-1.0000000000000001E-5</c:v>
                </c:pt>
                <c:pt idx="657">
                  <c:v>-1.0000000000000001E-5</c:v>
                </c:pt>
                <c:pt idx="658">
                  <c:v>-1.0000000000000001E-5</c:v>
                </c:pt>
                <c:pt idx="659">
                  <c:v>-1.0000000000000001E-5</c:v>
                </c:pt>
                <c:pt idx="660">
                  <c:v>-1.0000000000000001E-5</c:v>
                </c:pt>
                <c:pt idx="661">
                  <c:v>0</c:v>
                </c:pt>
                <c:pt idx="662">
                  <c:v>0</c:v>
                </c:pt>
                <c:pt idx="663">
                  <c:v>0</c:v>
                </c:pt>
                <c:pt idx="664">
                  <c:v>0</c:v>
                </c:pt>
                <c:pt idx="665">
                  <c:v>1.0000000000000001E-5</c:v>
                </c:pt>
                <c:pt idx="666">
                  <c:v>1.0000000000000001E-5</c:v>
                </c:pt>
                <c:pt idx="667">
                  <c:v>1.0000000000000001E-5</c:v>
                </c:pt>
                <c:pt idx="668">
                  <c:v>1.0000000000000001E-5</c:v>
                </c:pt>
                <c:pt idx="669">
                  <c:v>1.0000000000000001E-5</c:v>
                </c:pt>
                <c:pt idx="670">
                  <c:v>1.0000000000000001E-5</c:v>
                </c:pt>
                <c:pt idx="671">
                  <c:v>1.0000000000000001E-5</c:v>
                </c:pt>
                <c:pt idx="672">
                  <c:v>1.0000000000000001E-5</c:v>
                </c:pt>
                <c:pt idx="673">
                  <c:v>1.0000000000000001E-5</c:v>
                </c:pt>
                <c:pt idx="674">
                  <c:v>1.0000000000000001E-5</c:v>
                </c:pt>
                <c:pt idx="675">
                  <c:v>1.0000000000000001E-5</c:v>
                </c:pt>
                <c:pt idx="676">
                  <c:v>1.0000000000000001E-5</c:v>
                </c:pt>
                <c:pt idx="677">
                  <c:v>1.0000000000000001E-5</c:v>
                </c:pt>
                <c:pt idx="678">
                  <c:v>1.0000000000000001E-5</c:v>
                </c:pt>
                <c:pt idx="679">
                  <c:v>1.0000000000000001E-5</c:v>
                </c:pt>
                <c:pt idx="680">
                  <c:v>1.0000000000000001E-5</c:v>
                </c:pt>
                <c:pt idx="681">
                  <c:v>1.0000000000000001E-5</c:v>
                </c:pt>
                <c:pt idx="682">
                  <c:v>0</c:v>
                </c:pt>
                <c:pt idx="683">
                  <c:v>0</c:v>
                </c:pt>
                <c:pt idx="684">
                  <c:v>0</c:v>
                </c:pt>
                <c:pt idx="685">
                  <c:v>0</c:v>
                </c:pt>
                <c:pt idx="686">
                  <c:v>0</c:v>
                </c:pt>
                <c:pt idx="687">
                  <c:v>0</c:v>
                </c:pt>
                <c:pt idx="688">
                  <c:v>0</c:v>
                </c:pt>
                <c:pt idx="689">
                  <c:v>0</c:v>
                </c:pt>
                <c:pt idx="690">
                  <c:v>0</c:v>
                </c:pt>
                <c:pt idx="691">
                  <c:v>0</c:v>
                </c:pt>
                <c:pt idx="692">
                  <c:v>0</c:v>
                </c:pt>
                <c:pt idx="693">
                  <c:v>0</c:v>
                </c:pt>
                <c:pt idx="694">
                  <c:v>0</c:v>
                </c:pt>
                <c:pt idx="695">
                  <c:v>0</c:v>
                </c:pt>
                <c:pt idx="696">
                  <c:v>0</c:v>
                </c:pt>
                <c:pt idx="697">
                  <c:v>0</c:v>
                </c:pt>
                <c:pt idx="698">
                  <c:v>0</c:v>
                </c:pt>
                <c:pt idx="699">
                  <c:v>0</c:v>
                </c:pt>
                <c:pt idx="700">
                  <c:v>0</c:v>
                </c:pt>
                <c:pt idx="701">
                  <c:v>0</c:v>
                </c:pt>
                <c:pt idx="702">
                  <c:v>0</c:v>
                </c:pt>
                <c:pt idx="703">
                  <c:v>0</c:v>
                </c:pt>
                <c:pt idx="704">
                  <c:v>0</c:v>
                </c:pt>
                <c:pt idx="705">
                  <c:v>0</c:v>
                </c:pt>
                <c:pt idx="706">
                  <c:v>0</c:v>
                </c:pt>
                <c:pt idx="707">
                  <c:v>0</c:v>
                </c:pt>
                <c:pt idx="708">
                  <c:v>0</c:v>
                </c:pt>
                <c:pt idx="709">
                  <c:v>0</c:v>
                </c:pt>
                <c:pt idx="710">
                  <c:v>0</c:v>
                </c:pt>
                <c:pt idx="711">
                  <c:v>0</c:v>
                </c:pt>
                <c:pt idx="712">
                  <c:v>0</c:v>
                </c:pt>
                <c:pt idx="713">
                  <c:v>0</c:v>
                </c:pt>
                <c:pt idx="714">
                  <c:v>0</c:v>
                </c:pt>
                <c:pt idx="715">
                  <c:v>0</c:v>
                </c:pt>
                <c:pt idx="716">
                  <c:v>0</c:v>
                </c:pt>
                <c:pt idx="717">
                  <c:v>0</c:v>
                </c:pt>
                <c:pt idx="718">
                  <c:v>0</c:v>
                </c:pt>
                <c:pt idx="719">
                  <c:v>0</c:v>
                </c:pt>
                <c:pt idx="720">
                  <c:v>0</c:v>
                </c:pt>
                <c:pt idx="721">
                  <c:v>0</c:v>
                </c:pt>
                <c:pt idx="722">
                  <c:v>0</c:v>
                </c:pt>
                <c:pt idx="723">
                  <c:v>0</c:v>
                </c:pt>
                <c:pt idx="724">
                  <c:v>0</c:v>
                </c:pt>
                <c:pt idx="725">
                  <c:v>0</c:v>
                </c:pt>
                <c:pt idx="726">
                  <c:v>0</c:v>
                </c:pt>
                <c:pt idx="727">
                  <c:v>0</c:v>
                </c:pt>
                <c:pt idx="728">
                  <c:v>0</c:v>
                </c:pt>
                <c:pt idx="729">
                  <c:v>0</c:v>
                </c:pt>
                <c:pt idx="730">
                  <c:v>0</c:v>
                </c:pt>
                <c:pt idx="731">
                  <c:v>0</c:v>
                </c:pt>
                <c:pt idx="732">
                  <c:v>0</c:v>
                </c:pt>
                <c:pt idx="733">
                  <c:v>0</c:v>
                </c:pt>
                <c:pt idx="734">
                  <c:v>0</c:v>
                </c:pt>
                <c:pt idx="735">
                  <c:v>0</c:v>
                </c:pt>
                <c:pt idx="736">
                  <c:v>0</c:v>
                </c:pt>
                <c:pt idx="737">
                  <c:v>0</c:v>
                </c:pt>
                <c:pt idx="738">
                  <c:v>0</c:v>
                </c:pt>
                <c:pt idx="739">
                  <c:v>0</c:v>
                </c:pt>
                <c:pt idx="740">
                  <c:v>0</c:v>
                </c:pt>
                <c:pt idx="741">
                  <c:v>0</c:v>
                </c:pt>
                <c:pt idx="742">
                  <c:v>0</c:v>
                </c:pt>
                <c:pt idx="743">
                  <c:v>0</c:v>
                </c:pt>
                <c:pt idx="744">
                  <c:v>0</c:v>
                </c:pt>
                <c:pt idx="745">
                  <c:v>0</c:v>
                </c:pt>
                <c:pt idx="746">
                  <c:v>0</c:v>
                </c:pt>
                <c:pt idx="747">
                  <c:v>0</c:v>
                </c:pt>
                <c:pt idx="748">
                  <c:v>0</c:v>
                </c:pt>
                <c:pt idx="749">
                  <c:v>0</c:v>
                </c:pt>
                <c:pt idx="750">
                  <c:v>0</c:v>
                </c:pt>
                <c:pt idx="751">
                  <c:v>0</c:v>
                </c:pt>
                <c:pt idx="752">
                  <c:v>0</c:v>
                </c:pt>
                <c:pt idx="753">
                  <c:v>0</c:v>
                </c:pt>
                <c:pt idx="754">
                  <c:v>0</c:v>
                </c:pt>
                <c:pt idx="755">
                  <c:v>1.0000000000000001E-5</c:v>
                </c:pt>
                <c:pt idx="756">
                  <c:v>1.0000000000000001E-5</c:v>
                </c:pt>
                <c:pt idx="757">
                  <c:v>1.0000000000000001E-5</c:v>
                </c:pt>
                <c:pt idx="758">
                  <c:v>1.0000000000000001E-5</c:v>
                </c:pt>
                <c:pt idx="759">
                  <c:v>1.0000000000000001E-5</c:v>
                </c:pt>
                <c:pt idx="760">
                  <c:v>1.0000000000000001E-5</c:v>
                </c:pt>
                <c:pt idx="761">
                  <c:v>1.0000000000000001E-5</c:v>
                </c:pt>
                <c:pt idx="762">
                  <c:v>0</c:v>
                </c:pt>
                <c:pt idx="763">
                  <c:v>0</c:v>
                </c:pt>
                <c:pt idx="764">
                  <c:v>0</c:v>
                </c:pt>
                <c:pt idx="765">
                  <c:v>0</c:v>
                </c:pt>
                <c:pt idx="766">
                  <c:v>0</c:v>
                </c:pt>
                <c:pt idx="767">
                  <c:v>0</c:v>
                </c:pt>
                <c:pt idx="768">
                  <c:v>0</c:v>
                </c:pt>
                <c:pt idx="769">
                  <c:v>0</c:v>
                </c:pt>
                <c:pt idx="770">
                  <c:v>0</c:v>
                </c:pt>
                <c:pt idx="771">
                  <c:v>0</c:v>
                </c:pt>
                <c:pt idx="772">
                  <c:v>0</c:v>
                </c:pt>
                <c:pt idx="773">
                  <c:v>0</c:v>
                </c:pt>
                <c:pt idx="774">
                  <c:v>0</c:v>
                </c:pt>
                <c:pt idx="775">
                  <c:v>0</c:v>
                </c:pt>
                <c:pt idx="776">
                  <c:v>0</c:v>
                </c:pt>
                <c:pt idx="777">
                  <c:v>0</c:v>
                </c:pt>
                <c:pt idx="778">
                  <c:v>0</c:v>
                </c:pt>
                <c:pt idx="779">
                  <c:v>0</c:v>
                </c:pt>
                <c:pt idx="780">
                  <c:v>0</c:v>
                </c:pt>
                <c:pt idx="781">
                  <c:v>0</c:v>
                </c:pt>
                <c:pt idx="782">
                  <c:v>0</c:v>
                </c:pt>
                <c:pt idx="783">
                  <c:v>0</c:v>
                </c:pt>
                <c:pt idx="784">
                  <c:v>0</c:v>
                </c:pt>
                <c:pt idx="785">
                  <c:v>0</c:v>
                </c:pt>
                <c:pt idx="786">
                  <c:v>0</c:v>
                </c:pt>
                <c:pt idx="787">
                  <c:v>0</c:v>
                </c:pt>
                <c:pt idx="788">
                  <c:v>0</c:v>
                </c:pt>
                <c:pt idx="789">
                  <c:v>0</c:v>
                </c:pt>
                <c:pt idx="790">
                  <c:v>0</c:v>
                </c:pt>
                <c:pt idx="791">
                  <c:v>0</c:v>
                </c:pt>
                <c:pt idx="792">
                  <c:v>0</c:v>
                </c:pt>
                <c:pt idx="793">
                  <c:v>0</c:v>
                </c:pt>
                <c:pt idx="794">
                  <c:v>0</c:v>
                </c:pt>
                <c:pt idx="795">
                  <c:v>0</c:v>
                </c:pt>
                <c:pt idx="796">
                  <c:v>0</c:v>
                </c:pt>
                <c:pt idx="797">
                  <c:v>0</c:v>
                </c:pt>
                <c:pt idx="798">
                  <c:v>0</c:v>
                </c:pt>
                <c:pt idx="799">
                  <c:v>0</c:v>
                </c:pt>
                <c:pt idx="800">
                  <c:v>0</c:v>
                </c:pt>
                <c:pt idx="801">
                  <c:v>0</c:v>
                </c:pt>
                <c:pt idx="802">
                  <c:v>0</c:v>
                </c:pt>
                <c:pt idx="803">
                  <c:v>0</c:v>
                </c:pt>
                <c:pt idx="804">
                  <c:v>0</c:v>
                </c:pt>
                <c:pt idx="805">
                  <c:v>0</c:v>
                </c:pt>
                <c:pt idx="806">
                  <c:v>0</c:v>
                </c:pt>
                <c:pt idx="807">
                  <c:v>0</c:v>
                </c:pt>
                <c:pt idx="808">
                  <c:v>0</c:v>
                </c:pt>
                <c:pt idx="809">
                  <c:v>0</c:v>
                </c:pt>
                <c:pt idx="810">
                  <c:v>0</c:v>
                </c:pt>
                <c:pt idx="811">
                  <c:v>0</c:v>
                </c:pt>
                <c:pt idx="812">
                  <c:v>0</c:v>
                </c:pt>
                <c:pt idx="813">
                  <c:v>0</c:v>
                </c:pt>
                <c:pt idx="814">
                  <c:v>0</c:v>
                </c:pt>
                <c:pt idx="815">
                  <c:v>0</c:v>
                </c:pt>
                <c:pt idx="816">
                  <c:v>0</c:v>
                </c:pt>
                <c:pt idx="817">
                  <c:v>0</c:v>
                </c:pt>
                <c:pt idx="818">
                  <c:v>0</c:v>
                </c:pt>
                <c:pt idx="819">
                  <c:v>0</c:v>
                </c:pt>
                <c:pt idx="820">
                  <c:v>0</c:v>
                </c:pt>
                <c:pt idx="821">
                  <c:v>0</c:v>
                </c:pt>
                <c:pt idx="822">
                  <c:v>0</c:v>
                </c:pt>
                <c:pt idx="823">
                  <c:v>0</c:v>
                </c:pt>
                <c:pt idx="824">
                  <c:v>0</c:v>
                </c:pt>
                <c:pt idx="825">
                  <c:v>0</c:v>
                </c:pt>
                <c:pt idx="826">
                  <c:v>0</c:v>
                </c:pt>
                <c:pt idx="827">
                  <c:v>0</c:v>
                </c:pt>
                <c:pt idx="828">
                  <c:v>0</c:v>
                </c:pt>
                <c:pt idx="829">
                  <c:v>0</c:v>
                </c:pt>
                <c:pt idx="830">
                  <c:v>0</c:v>
                </c:pt>
                <c:pt idx="831">
                  <c:v>0</c:v>
                </c:pt>
                <c:pt idx="832">
                  <c:v>0</c:v>
                </c:pt>
                <c:pt idx="833">
                  <c:v>0</c:v>
                </c:pt>
                <c:pt idx="834">
                  <c:v>0</c:v>
                </c:pt>
                <c:pt idx="835">
                  <c:v>0</c:v>
                </c:pt>
                <c:pt idx="836">
                  <c:v>-1.0000000000000001E-5</c:v>
                </c:pt>
                <c:pt idx="837">
                  <c:v>-1.0000000000000001E-5</c:v>
                </c:pt>
                <c:pt idx="838">
                  <c:v>-1.0000000000000001E-5</c:v>
                </c:pt>
                <c:pt idx="839">
                  <c:v>-1.0000000000000001E-5</c:v>
                </c:pt>
                <c:pt idx="840">
                  <c:v>-1.0000000000000001E-5</c:v>
                </c:pt>
                <c:pt idx="841">
                  <c:v>-1.0000000000000001E-5</c:v>
                </c:pt>
                <c:pt idx="842">
                  <c:v>0</c:v>
                </c:pt>
                <c:pt idx="843">
                  <c:v>0</c:v>
                </c:pt>
                <c:pt idx="844">
                  <c:v>0</c:v>
                </c:pt>
                <c:pt idx="845">
                  <c:v>1.0000000000000001E-5</c:v>
                </c:pt>
                <c:pt idx="846">
                  <c:v>1.0000000000000001E-5</c:v>
                </c:pt>
                <c:pt idx="847">
                  <c:v>2.0000000000000002E-5</c:v>
                </c:pt>
                <c:pt idx="848">
                  <c:v>2.0000000000000002E-5</c:v>
                </c:pt>
                <c:pt idx="849">
                  <c:v>2.0000000000000002E-5</c:v>
                </c:pt>
                <c:pt idx="850">
                  <c:v>2.0000000000000002E-5</c:v>
                </c:pt>
                <c:pt idx="851">
                  <c:v>1.0000000000000001E-5</c:v>
                </c:pt>
                <c:pt idx="852">
                  <c:v>1.0000000000000001E-5</c:v>
                </c:pt>
                <c:pt idx="853">
                  <c:v>0</c:v>
                </c:pt>
                <c:pt idx="854">
                  <c:v>0</c:v>
                </c:pt>
                <c:pt idx="855">
                  <c:v>-1.0000000000000001E-5</c:v>
                </c:pt>
                <c:pt idx="856">
                  <c:v>-1.0000000000000001E-5</c:v>
                </c:pt>
                <c:pt idx="857">
                  <c:v>-1.0000000000000001E-5</c:v>
                </c:pt>
                <c:pt idx="858">
                  <c:v>-1.0000000000000001E-5</c:v>
                </c:pt>
                <c:pt idx="859">
                  <c:v>0</c:v>
                </c:pt>
                <c:pt idx="860">
                  <c:v>0</c:v>
                </c:pt>
                <c:pt idx="861">
                  <c:v>0</c:v>
                </c:pt>
                <c:pt idx="862">
                  <c:v>1.0000000000000001E-5</c:v>
                </c:pt>
                <c:pt idx="863">
                  <c:v>1.0000000000000001E-5</c:v>
                </c:pt>
                <c:pt idx="864">
                  <c:v>1.0000000000000001E-5</c:v>
                </c:pt>
                <c:pt idx="865">
                  <c:v>1.0000000000000001E-5</c:v>
                </c:pt>
                <c:pt idx="866">
                  <c:v>1.0000000000000001E-5</c:v>
                </c:pt>
                <c:pt idx="867">
                  <c:v>1.0000000000000001E-5</c:v>
                </c:pt>
                <c:pt idx="868">
                  <c:v>0</c:v>
                </c:pt>
                <c:pt idx="869">
                  <c:v>0</c:v>
                </c:pt>
                <c:pt idx="870">
                  <c:v>0</c:v>
                </c:pt>
                <c:pt idx="871">
                  <c:v>0</c:v>
                </c:pt>
                <c:pt idx="872">
                  <c:v>0</c:v>
                </c:pt>
                <c:pt idx="873">
                  <c:v>0</c:v>
                </c:pt>
                <c:pt idx="874">
                  <c:v>0</c:v>
                </c:pt>
                <c:pt idx="875">
                  <c:v>0</c:v>
                </c:pt>
                <c:pt idx="876">
                  <c:v>0</c:v>
                </c:pt>
                <c:pt idx="877">
                  <c:v>0</c:v>
                </c:pt>
                <c:pt idx="878">
                  <c:v>0</c:v>
                </c:pt>
                <c:pt idx="879">
                  <c:v>0</c:v>
                </c:pt>
                <c:pt idx="880">
                  <c:v>0</c:v>
                </c:pt>
                <c:pt idx="881">
                  <c:v>0</c:v>
                </c:pt>
                <c:pt idx="882">
                  <c:v>0</c:v>
                </c:pt>
                <c:pt idx="883">
                  <c:v>0</c:v>
                </c:pt>
                <c:pt idx="884">
                  <c:v>0</c:v>
                </c:pt>
                <c:pt idx="885">
                  <c:v>0</c:v>
                </c:pt>
                <c:pt idx="886">
                  <c:v>0</c:v>
                </c:pt>
                <c:pt idx="887">
                  <c:v>0</c:v>
                </c:pt>
                <c:pt idx="888">
                  <c:v>0</c:v>
                </c:pt>
                <c:pt idx="889">
                  <c:v>0</c:v>
                </c:pt>
                <c:pt idx="890">
                  <c:v>0</c:v>
                </c:pt>
                <c:pt idx="891">
                  <c:v>0</c:v>
                </c:pt>
                <c:pt idx="892">
                  <c:v>0</c:v>
                </c:pt>
                <c:pt idx="893">
                  <c:v>0</c:v>
                </c:pt>
                <c:pt idx="894">
                  <c:v>0</c:v>
                </c:pt>
                <c:pt idx="895">
                  <c:v>0</c:v>
                </c:pt>
                <c:pt idx="896">
                  <c:v>0</c:v>
                </c:pt>
                <c:pt idx="897">
                  <c:v>0</c:v>
                </c:pt>
                <c:pt idx="898">
                  <c:v>0</c:v>
                </c:pt>
                <c:pt idx="899">
                  <c:v>0</c:v>
                </c:pt>
                <c:pt idx="900">
                  <c:v>0</c:v>
                </c:pt>
                <c:pt idx="901">
                  <c:v>0</c:v>
                </c:pt>
                <c:pt idx="902">
                  <c:v>0</c:v>
                </c:pt>
                <c:pt idx="903">
                  <c:v>0</c:v>
                </c:pt>
                <c:pt idx="904">
                  <c:v>0</c:v>
                </c:pt>
                <c:pt idx="905">
                  <c:v>0</c:v>
                </c:pt>
                <c:pt idx="906">
                  <c:v>0</c:v>
                </c:pt>
                <c:pt idx="907">
                  <c:v>0</c:v>
                </c:pt>
                <c:pt idx="908">
                  <c:v>0</c:v>
                </c:pt>
                <c:pt idx="909">
                  <c:v>0</c:v>
                </c:pt>
                <c:pt idx="910">
                  <c:v>0</c:v>
                </c:pt>
                <c:pt idx="911">
                  <c:v>0</c:v>
                </c:pt>
                <c:pt idx="912">
                  <c:v>0</c:v>
                </c:pt>
                <c:pt idx="913">
                  <c:v>0</c:v>
                </c:pt>
                <c:pt idx="914">
                  <c:v>0</c:v>
                </c:pt>
                <c:pt idx="915">
                  <c:v>0</c:v>
                </c:pt>
                <c:pt idx="916">
                  <c:v>0</c:v>
                </c:pt>
                <c:pt idx="917">
                  <c:v>0</c:v>
                </c:pt>
                <c:pt idx="918">
                  <c:v>0</c:v>
                </c:pt>
                <c:pt idx="919">
                  <c:v>0</c:v>
                </c:pt>
                <c:pt idx="920">
                  <c:v>0</c:v>
                </c:pt>
                <c:pt idx="921">
                  <c:v>0</c:v>
                </c:pt>
                <c:pt idx="922">
                  <c:v>0</c:v>
                </c:pt>
                <c:pt idx="923">
                  <c:v>0</c:v>
                </c:pt>
                <c:pt idx="924">
                  <c:v>0</c:v>
                </c:pt>
                <c:pt idx="925">
                  <c:v>0</c:v>
                </c:pt>
                <c:pt idx="926">
                  <c:v>0</c:v>
                </c:pt>
                <c:pt idx="927">
                  <c:v>0</c:v>
                </c:pt>
                <c:pt idx="928">
                  <c:v>0</c:v>
                </c:pt>
                <c:pt idx="929">
                  <c:v>0</c:v>
                </c:pt>
                <c:pt idx="930">
                  <c:v>0</c:v>
                </c:pt>
                <c:pt idx="931">
                  <c:v>0</c:v>
                </c:pt>
                <c:pt idx="932">
                  <c:v>0</c:v>
                </c:pt>
                <c:pt idx="933">
                  <c:v>0</c:v>
                </c:pt>
                <c:pt idx="934">
                  <c:v>0</c:v>
                </c:pt>
                <c:pt idx="935">
                  <c:v>0</c:v>
                </c:pt>
                <c:pt idx="936">
                  <c:v>0</c:v>
                </c:pt>
                <c:pt idx="937">
                  <c:v>0</c:v>
                </c:pt>
                <c:pt idx="938">
                  <c:v>0</c:v>
                </c:pt>
                <c:pt idx="939">
                  <c:v>0</c:v>
                </c:pt>
                <c:pt idx="940">
                  <c:v>0</c:v>
                </c:pt>
                <c:pt idx="941">
                  <c:v>0</c:v>
                </c:pt>
                <c:pt idx="942">
                  <c:v>0</c:v>
                </c:pt>
                <c:pt idx="943">
                  <c:v>0</c:v>
                </c:pt>
                <c:pt idx="944">
                  <c:v>0</c:v>
                </c:pt>
                <c:pt idx="945">
                  <c:v>0</c:v>
                </c:pt>
                <c:pt idx="946">
                  <c:v>0</c:v>
                </c:pt>
                <c:pt idx="947">
                  <c:v>0</c:v>
                </c:pt>
                <c:pt idx="948">
                  <c:v>0</c:v>
                </c:pt>
                <c:pt idx="949">
                  <c:v>0</c:v>
                </c:pt>
                <c:pt idx="950">
                  <c:v>0</c:v>
                </c:pt>
                <c:pt idx="951">
                  <c:v>0</c:v>
                </c:pt>
                <c:pt idx="952">
                  <c:v>0</c:v>
                </c:pt>
                <c:pt idx="953">
                  <c:v>0</c:v>
                </c:pt>
                <c:pt idx="954">
                  <c:v>0</c:v>
                </c:pt>
                <c:pt idx="955">
                  <c:v>0</c:v>
                </c:pt>
                <c:pt idx="956">
                  <c:v>0</c:v>
                </c:pt>
                <c:pt idx="957">
                  <c:v>0</c:v>
                </c:pt>
                <c:pt idx="958">
                  <c:v>0</c:v>
                </c:pt>
                <c:pt idx="959">
                  <c:v>0</c:v>
                </c:pt>
                <c:pt idx="960">
                  <c:v>0</c:v>
                </c:pt>
                <c:pt idx="961">
                  <c:v>0</c:v>
                </c:pt>
                <c:pt idx="962">
                  <c:v>0</c:v>
                </c:pt>
                <c:pt idx="963">
                  <c:v>0</c:v>
                </c:pt>
                <c:pt idx="964">
                  <c:v>0</c:v>
                </c:pt>
                <c:pt idx="965">
                  <c:v>0</c:v>
                </c:pt>
                <c:pt idx="966">
                  <c:v>0</c:v>
                </c:pt>
                <c:pt idx="967">
                  <c:v>0</c:v>
                </c:pt>
                <c:pt idx="968">
                  <c:v>1.0000000000000001E-5</c:v>
                </c:pt>
                <c:pt idx="969">
                  <c:v>1.0000000000000001E-5</c:v>
                </c:pt>
                <c:pt idx="970">
                  <c:v>0</c:v>
                </c:pt>
                <c:pt idx="971">
                  <c:v>0</c:v>
                </c:pt>
                <c:pt idx="972">
                  <c:v>0</c:v>
                </c:pt>
                <c:pt idx="973">
                  <c:v>0</c:v>
                </c:pt>
                <c:pt idx="974">
                  <c:v>0</c:v>
                </c:pt>
                <c:pt idx="975">
                  <c:v>0</c:v>
                </c:pt>
                <c:pt idx="976">
                  <c:v>0</c:v>
                </c:pt>
                <c:pt idx="977">
                  <c:v>0</c:v>
                </c:pt>
                <c:pt idx="978">
                  <c:v>0</c:v>
                </c:pt>
                <c:pt idx="979">
                  <c:v>0</c:v>
                </c:pt>
                <c:pt idx="980">
                  <c:v>0</c:v>
                </c:pt>
                <c:pt idx="981">
                  <c:v>0</c:v>
                </c:pt>
                <c:pt idx="982">
                  <c:v>0</c:v>
                </c:pt>
                <c:pt idx="983">
                  <c:v>0</c:v>
                </c:pt>
                <c:pt idx="984">
                  <c:v>0</c:v>
                </c:pt>
                <c:pt idx="985">
                  <c:v>0</c:v>
                </c:pt>
                <c:pt idx="986">
                  <c:v>0</c:v>
                </c:pt>
                <c:pt idx="987">
                  <c:v>0</c:v>
                </c:pt>
                <c:pt idx="988">
                  <c:v>0</c:v>
                </c:pt>
                <c:pt idx="989">
                  <c:v>0</c:v>
                </c:pt>
                <c:pt idx="990">
                  <c:v>0</c:v>
                </c:pt>
                <c:pt idx="991">
                  <c:v>0</c:v>
                </c:pt>
                <c:pt idx="992">
                  <c:v>0</c:v>
                </c:pt>
                <c:pt idx="993">
                  <c:v>0</c:v>
                </c:pt>
                <c:pt idx="994">
                  <c:v>0</c:v>
                </c:pt>
                <c:pt idx="995">
                  <c:v>0</c:v>
                </c:pt>
                <c:pt idx="996">
                  <c:v>0</c:v>
                </c:pt>
                <c:pt idx="997">
                  <c:v>0</c:v>
                </c:pt>
                <c:pt idx="998">
                  <c:v>0</c:v>
                </c:pt>
                <c:pt idx="999">
                  <c:v>0</c:v>
                </c:pt>
                <c:pt idx="1000">
                  <c:v>0</c:v>
                </c:pt>
                <c:pt idx="1001">
                  <c:v>0</c:v>
                </c:pt>
                <c:pt idx="1002">
                  <c:v>0</c:v>
                </c:pt>
                <c:pt idx="1003">
                  <c:v>0</c:v>
                </c:pt>
                <c:pt idx="1004">
                  <c:v>0</c:v>
                </c:pt>
                <c:pt idx="1005">
                  <c:v>0</c:v>
                </c:pt>
                <c:pt idx="1006">
                  <c:v>0</c:v>
                </c:pt>
                <c:pt idx="1007">
                  <c:v>0</c:v>
                </c:pt>
                <c:pt idx="1008">
                  <c:v>0</c:v>
                </c:pt>
                <c:pt idx="1009">
                  <c:v>0</c:v>
                </c:pt>
                <c:pt idx="1010">
                  <c:v>0</c:v>
                </c:pt>
                <c:pt idx="1011">
                  <c:v>0</c:v>
                </c:pt>
                <c:pt idx="1012">
                  <c:v>0</c:v>
                </c:pt>
                <c:pt idx="1013">
                  <c:v>0</c:v>
                </c:pt>
                <c:pt idx="1014">
                  <c:v>0</c:v>
                </c:pt>
                <c:pt idx="1015">
                  <c:v>0</c:v>
                </c:pt>
                <c:pt idx="1016">
                  <c:v>0</c:v>
                </c:pt>
                <c:pt idx="1017">
                  <c:v>0</c:v>
                </c:pt>
                <c:pt idx="1018">
                  <c:v>0</c:v>
                </c:pt>
                <c:pt idx="1019">
                  <c:v>0</c:v>
                </c:pt>
                <c:pt idx="1020">
                  <c:v>0</c:v>
                </c:pt>
                <c:pt idx="1021">
                  <c:v>0</c:v>
                </c:pt>
                <c:pt idx="1022">
                  <c:v>0</c:v>
                </c:pt>
                <c:pt idx="1023">
                  <c:v>0</c:v>
                </c:pt>
                <c:pt idx="1024">
                  <c:v>0</c:v>
                </c:pt>
                <c:pt idx="1025">
                  <c:v>-1.0000000000000001E-5</c:v>
                </c:pt>
                <c:pt idx="1026">
                  <c:v>-1.0000000000000001E-5</c:v>
                </c:pt>
                <c:pt idx="1027">
                  <c:v>0</c:v>
                </c:pt>
                <c:pt idx="1028">
                  <c:v>0</c:v>
                </c:pt>
                <c:pt idx="1029">
                  <c:v>0</c:v>
                </c:pt>
                <c:pt idx="1030">
                  <c:v>0</c:v>
                </c:pt>
                <c:pt idx="1031">
                  <c:v>0</c:v>
                </c:pt>
                <c:pt idx="1032">
                  <c:v>0</c:v>
                </c:pt>
                <c:pt idx="1033">
                  <c:v>0</c:v>
                </c:pt>
                <c:pt idx="1034">
                  <c:v>0</c:v>
                </c:pt>
                <c:pt idx="1035">
                  <c:v>0</c:v>
                </c:pt>
                <c:pt idx="1036">
                  <c:v>0</c:v>
                </c:pt>
                <c:pt idx="1037">
                  <c:v>0</c:v>
                </c:pt>
                <c:pt idx="1038">
                  <c:v>0</c:v>
                </c:pt>
                <c:pt idx="1039">
                  <c:v>0</c:v>
                </c:pt>
                <c:pt idx="1040">
                  <c:v>1.0000000000000001E-5</c:v>
                </c:pt>
                <c:pt idx="1041">
                  <c:v>1.0000000000000001E-5</c:v>
                </c:pt>
                <c:pt idx="1042">
                  <c:v>0</c:v>
                </c:pt>
                <c:pt idx="1043">
                  <c:v>0</c:v>
                </c:pt>
                <c:pt idx="1044">
                  <c:v>0</c:v>
                </c:pt>
                <c:pt idx="1045">
                  <c:v>0</c:v>
                </c:pt>
                <c:pt idx="1046">
                  <c:v>0</c:v>
                </c:pt>
                <c:pt idx="1047">
                  <c:v>0</c:v>
                </c:pt>
                <c:pt idx="1048">
                  <c:v>0</c:v>
                </c:pt>
                <c:pt idx="1049">
                  <c:v>0</c:v>
                </c:pt>
                <c:pt idx="1050">
                  <c:v>0</c:v>
                </c:pt>
                <c:pt idx="1051">
                  <c:v>1.0000000000000001E-5</c:v>
                </c:pt>
                <c:pt idx="1052">
                  <c:v>1.0000000000000001E-5</c:v>
                </c:pt>
                <c:pt idx="1053">
                  <c:v>1.0000000000000001E-5</c:v>
                </c:pt>
                <c:pt idx="1054">
                  <c:v>1.0000000000000001E-5</c:v>
                </c:pt>
                <c:pt idx="1055">
                  <c:v>1.0000000000000001E-5</c:v>
                </c:pt>
                <c:pt idx="1056">
                  <c:v>1.0000000000000001E-5</c:v>
                </c:pt>
                <c:pt idx="1057">
                  <c:v>0</c:v>
                </c:pt>
                <c:pt idx="1058">
                  <c:v>0</c:v>
                </c:pt>
                <c:pt idx="1059">
                  <c:v>0</c:v>
                </c:pt>
                <c:pt idx="1060">
                  <c:v>0</c:v>
                </c:pt>
                <c:pt idx="1061">
                  <c:v>0</c:v>
                </c:pt>
                <c:pt idx="1062">
                  <c:v>0</c:v>
                </c:pt>
                <c:pt idx="1063">
                  <c:v>0</c:v>
                </c:pt>
                <c:pt idx="1064">
                  <c:v>0</c:v>
                </c:pt>
                <c:pt idx="1065">
                  <c:v>1.0000000000000001E-5</c:v>
                </c:pt>
                <c:pt idx="1066">
                  <c:v>1.0000000000000001E-5</c:v>
                </c:pt>
                <c:pt idx="1067">
                  <c:v>1.0000000000000001E-5</c:v>
                </c:pt>
                <c:pt idx="1068">
                  <c:v>1.0000000000000001E-5</c:v>
                </c:pt>
                <c:pt idx="1069">
                  <c:v>0</c:v>
                </c:pt>
                <c:pt idx="1070">
                  <c:v>0</c:v>
                </c:pt>
                <c:pt idx="1071">
                  <c:v>0</c:v>
                </c:pt>
                <c:pt idx="1072">
                  <c:v>0</c:v>
                </c:pt>
                <c:pt idx="1073">
                  <c:v>0</c:v>
                </c:pt>
                <c:pt idx="1074">
                  <c:v>0</c:v>
                </c:pt>
                <c:pt idx="1075">
                  <c:v>0</c:v>
                </c:pt>
                <c:pt idx="1076">
                  <c:v>0</c:v>
                </c:pt>
                <c:pt idx="1077">
                  <c:v>0</c:v>
                </c:pt>
                <c:pt idx="1078">
                  <c:v>0</c:v>
                </c:pt>
                <c:pt idx="1079">
                  <c:v>0</c:v>
                </c:pt>
                <c:pt idx="1080">
                  <c:v>0</c:v>
                </c:pt>
                <c:pt idx="1081">
                  <c:v>0</c:v>
                </c:pt>
                <c:pt idx="1082">
                  <c:v>0</c:v>
                </c:pt>
                <c:pt idx="1083">
                  <c:v>0</c:v>
                </c:pt>
                <c:pt idx="1084">
                  <c:v>0</c:v>
                </c:pt>
                <c:pt idx="1085">
                  <c:v>0</c:v>
                </c:pt>
                <c:pt idx="1086">
                  <c:v>0</c:v>
                </c:pt>
                <c:pt idx="1087">
                  <c:v>0</c:v>
                </c:pt>
                <c:pt idx="1088">
                  <c:v>0</c:v>
                </c:pt>
                <c:pt idx="1089">
                  <c:v>0</c:v>
                </c:pt>
                <c:pt idx="1090">
                  <c:v>0</c:v>
                </c:pt>
                <c:pt idx="1091">
                  <c:v>0</c:v>
                </c:pt>
                <c:pt idx="1092">
                  <c:v>0</c:v>
                </c:pt>
                <c:pt idx="1093">
                  <c:v>0</c:v>
                </c:pt>
                <c:pt idx="1094">
                  <c:v>0</c:v>
                </c:pt>
                <c:pt idx="1095">
                  <c:v>-1.0000000000000001E-5</c:v>
                </c:pt>
                <c:pt idx="1096">
                  <c:v>-1.0000000000000001E-5</c:v>
                </c:pt>
                <c:pt idx="1097">
                  <c:v>-1.0000000000000001E-5</c:v>
                </c:pt>
                <c:pt idx="1098">
                  <c:v>-1.0000000000000001E-5</c:v>
                </c:pt>
                <c:pt idx="1099">
                  <c:v>-1.0000000000000001E-5</c:v>
                </c:pt>
                <c:pt idx="1100">
                  <c:v>-1.0000000000000001E-5</c:v>
                </c:pt>
                <c:pt idx="1101">
                  <c:v>-1.0000000000000001E-5</c:v>
                </c:pt>
                <c:pt idx="1102">
                  <c:v>-1.0000000000000001E-5</c:v>
                </c:pt>
                <c:pt idx="1103">
                  <c:v>-1.0000000000000001E-5</c:v>
                </c:pt>
                <c:pt idx="1104">
                  <c:v>-1.0000000000000001E-5</c:v>
                </c:pt>
                <c:pt idx="1105">
                  <c:v>-1.0000000000000001E-5</c:v>
                </c:pt>
                <c:pt idx="1106">
                  <c:v>-1.0000000000000001E-5</c:v>
                </c:pt>
                <c:pt idx="1107">
                  <c:v>-1.0000000000000001E-5</c:v>
                </c:pt>
                <c:pt idx="1108">
                  <c:v>-1.0000000000000001E-5</c:v>
                </c:pt>
                <c:pt idx="1109">
                  <c:v>-1.0000000000000001E-5</c:v>
                </c:pt>
                <c:pt idx="1110">
                  <c:v>-1.0000000000000001E-5</c:v>
                </c:pt>
                <c:pt idx="1111">
                  <c:v>-1.0000000000000001E-5</c:v>
                </c:pt>
                <c:pt idx="1112">
                  <c:v>-1.0000000000000001E-5</c:v>
                </c:pt>
                <c:pt idx="1113">
                  <c:v>-1.0000000000000001E-5</c:v>
                </c:pt>
                <c:pt idx="1114">
                  <c:v>-1.0000000000000001E-5</c:v>
                </c:pt>
                <c:pt idx="1115">
                  <c:v>0</c:v>
                </c:pt>
                <c:pt idx="1116">
                  <c:v>0</c:v>
                </c:pt>
                <c:pt idx="1117">
                  <c:v>0</c:v>
                </c:pt>
                <c:pt idx="1118">
                  <c:v>-1.0000000000000001E-5</c:v>
                </c:pt>
                <c:pt idx="1119">
                  <c:v>-1.0000000000000001E-5</c:v>
                </c:pt>
                <c:pt idx="1120">
                  <c:v>-1.0000000000000001E-5</c:v>
                </c:pt>
                <c:pt idx="1121">
                  <c:v>-1.0000000000000001E-5</c:v>
                </c:pt>
                <c:pt idx="1122">
                  <c:v>0</c:v>
                </c:pt>
                <c:pt idx="1123">
                  <c:v>0</c:v>
                </c:pt>
                <c:pt idx="1124">
                  <c:v>0</c:v>
                </c:pt>
                <c:pt idx="1125">
                  <c:v>0</c:v>
                </c:pt>
                <c:pt idx="1126">
                  <c:v>0</c:v>
                </c:pt>
                <c:pt idx="1127">
                  <c:v>0</c:v>
                </c:pt>
                <c:pt idx="1128">
                  <c:v>0</c:v>
                </c:pt>
                <c:pt idx="1129">
                  <c:v>0</c:v>
                </c:pt>
                <c:pt idx="1130">
                  <c:v>-1.0000000000000001E-5</c:v>
                </c:pt>
                <c:pt idx="1131">
                  <c:v>-1.0000000000000001E-5</c:v>
                </c:pt>
                <c:pt idx="1132">
                  <c:v>-1.0000000000000001E-5</c:v>
                </c:pt>
                <c:pt idx="1133">
                  <c:v>-1.0000000000000001E-5</c:v>
                </c:pt>
                <c:pt idx="1134">
                  <c:v>-1.0000000000000001E-5</c:v>
                </c:pt>
                <c:pt idx="1135">
                  <c:v>-1.0000000000000001E-5</c:v>
                </c:pt>
                <c:pt idx="1136">
                  <c:v>-1.0000000000000001E-5</c:v>
                </c:pt>
                <c:pt idx="1137">
                  <c:v>-1.0000000000000001E-5</c:v>
                </c:pt>
                <c:pt idx="1138">
                  <c:v>-1.0000000000000001E-5</c:v>
                </c:pt>
                <c:pt idx="1139">
                  <c:v>0</c:v>
                </c:pt>
                <c:pt idx="1140">
                  <c:v>1.0000000000000001E-5</c:v>
                </c:pt>
                <c:pt idx="1141">
                  <c:v>2.0000000000000002E-5</c:v>
                </c:pt>
                <c:pt idx="1142">
                  <c:v>2.0000000000000002E-5</c:v>
                </c:pt>
                <c:pt idx="1143">
                  <c:v>3.0000000000000001E-5</c:v>
                </c:pt>
                <c:pt idx="1144">
                  <c:v>3.0000000000000001E-5</c:v>
                </c:pt>
                <c:pt idx="1145">
                  <c:v>2.0000000000000002E-5</c:v>
                </c:pt>
                <c:pt idx="1146">
                  <c:v>1.0000000000000001E-5</c:v>
                </c:pt>
                <c:pt idx="1147">
                  <c:v>1.0000000000000001E-5</c:v>
                </c:pt>
                <c:pt idx="1148">
                  <c:v>0</c:v>
                </c:pt>
                <c:pt idx="1149">
                  <c:v>0</c:v>
                </c:pt>
                <c:pt idx="1150">
                  <c:v>1.0000000000000001E-5</c:v>
                </c:pt>
                <c:pt idx="1151">
                  <c:v>3.0000000000000001E-5</c:v>
                </c:pt>
                <c:pt idx="1152">
                  <c:v>6.0000000000000002E-5</c:v>
                </c:pt>
                <c:pt idx="1153">
                  <c:v>1E-4</c:v>
                </c:pt>
                <c:pt idx="1154">
                  <c:v>1.6000000000000001E-4</c:v>
                </c:pt>
                <c:pt idx="1155">
                  <c:v>2.5000000000000001E-4</c:v>
                </c:pt>
                <c:pt idx="1156">
                  <c:v>3.6999999999999999E-4</c:v>
                </c:pt>
                <c:pt idx="1157">
                  <c:v>5.1999999999999995E-4</c:v>
                </c:pt>
                <c:pt idx="1158">
                  <c:v>6.9999999999999999E-4</c:v>
                </c:pt>
                <c:pt idx="1159">
                  <c:v>8.8000000000000003E-4</c:v>
                </c:pt>
                <c:pt idx="1160">
                  <c:v>1.07E-3</c:v>
                </c:pt>
                <c:pt idx="1161">
                  <c:v>1.2199999999999999E-3</c:v>
                </c:pt>
                <c:pt idx="1162">
                  <c:v>1.32E-3</c:v>
                </c:pt>
                <c:pt idx="1163">
                  <c:v>1.32E-3</c:v>
                </c:pt>
                <c:pt idx="1164">
                  <c:v>1.1999999999999999E-3</c:v>
                </c:pt>
                <c:pt idx="1165">
                  <c:v>9.5E-4</c:v>
                </c:pt>
                <c:pt idx="1166">
                  <c:v>5.6999999999999998E-4</c:v>
                </c:pt>
                <c:pt idx="1167">
                  <c:v>9.0000000000000006E-5</c:v>
                </c:pt>
                <c:pt idx="1168">
                  <c:v>-4.6000000000000001E-4</c:v>
                </c:pt>
                <c:pt idx="1169">
                  <c:v>-1.0300000000000001E-3</c:v>
                </c:pt>
                <c:pt idx="1170">
                  <c:v>-1.57E-3</c:v>
                </c:pt>
                <c:pt idx="1171">
                  <c:v>-2.0200000000000001E-3</c:v>
                </c:pt>
                <c:pt idx="1172">
                  <c:v>-2.33E-3</c:v>
                </c:pt>
                <c:pt idx="1173">
                  <c:v>-2.48E-3</c:v>
                </c:pt>
                <c:pt idx="1174">
                  <c:v>-2.4399999999999999E-3</c:v>
                </c:pt>
                <c:pt idx="1175">
                  <c:v>-2.2399999999999998E-3</c:v>
                </c:pt>
                <c:pt idx="1176">
                  <c:v>-1.91E-3</c:v>
                </c:pt>
                <c:pt idx="1177">
                  <c:v>-1.48E-3</c:v>
                </c:pt>
                <c:pt idx="1178">
                  <c:v>-1.01E-3</c:v>
                </c:pt>
                <c:pt idx="1179">
                  <c:v>-5.4000000000000001E-4</c:v>
                </c:pt>
                <c:pt idx="1180">
                  <c:v>-1.2E-4</c:v>
                </c:pt>
                <c:pt idx="1181">
                  <c:v>2.2000000000000001E-4</c:v>
                </c:pt>
                <c:pt idx="1182">
                  <c:v>4.6999999999999999E-4</c:v>
                </c:pt>
                <c:pt idx="1183">
                  <c:v>6.4000000000000005E-4</c:v>
                </c:pt>
                <c:pt idx="1184">
                  <c:v>7.2999999999999996E-4</c:v>
                </c:pt>
                <c:pt idx="1185">
                  <c:v>7.7999999999999999E-4</c:v>
                </c:pt>
                <c:pt idx="1186">
                  <c:v>7.9000000000000001E-4</c:v>
                </c:pt>
                <c:pt idx="1187">
                  <c:v>7.6999999999999996E-4</c:v>
                </c:pt>
                <c:pt idx="1188">
                  <c:v>7.3999999999999999E-4</c:v>
                </c:pt>
                <c:pt idx="1189">
                  <c:v>7.1000000000000002E-4</c:v>
                </c:pt>
                <c:pt idx="1190">
                  <c:v>6.6E-4</c:v>
                </c:pt>
                <c:pt idx="1191">
                  <c:v>6.0999999999999997E-4</c:v>
                </c:pt>
                <c:pt idx="1192">
                  <c:v>5.5000000000000003E-4</c:v>
                </c:pt>
                <c:pt idx="1193">
                  <c:v>4.6999999999999999E-4</c:v>
                </c:pt>
                <c:pt idx="1194">
                  <c:v>3.8000000000000002E-4</c:v>
                </c:pt>
                <c:pt idx="1195">
                  <c:v>2.9999999999999997E-4</c:v>
                </c:pt>
                <c:pt idx="1196">
                  <c:v>2.2000000000000001E-4</c:v>
                </c:pt>
                <c:pt idx="1197">
                  <c:v>1.7000000000000001E-4</c:v>
                </c:pt>
                <c:pt idx="1198">
                  <c:v>1.2E-4</c:v>
                </c:pt>
                <c:pt idx="1199">
                  <c:v>1E-4</c:v>
                </c:pt>
                <c:pt idx="1200">
                  <c:v>9.0000000000000006E-5</c:v>
                </c:pt>
                <c:pt idx="1201">
                  <c:v>9.0000000000000006E-5</c:v>
                </c:pt>
                <c:pt idx="1202">
                  <c:v>1E-4</c:v>
                </c:pt>
                <c:pt idx="1203">
                  <c:v>9.0000000000000006E-5</c:v>
                </c:pt>
                <c:pt idx="1204">
                  <c:v>8.0000000000000007E-5</c:v>
                </c:pt>
                <c:pt idx="1205">
                  <c:v>5.0000000000000002E-5</c:v>
                </c:pt>
                <c:pt idx="1206">
                  <c:v>3.0000000000000001E-5</c:v>
                </c:pt>
                <c:pt idx="1207">
                  <c:v>2.0000000000000002E-5</c:v>
                </c:pt>
                <c:pt idx="1208">
                  <c:v>5.0000000000000002E-5</c:v>
                </c:pt>
                <c:pt idx="1209">
                  <c:v>1.2999999999999999E-4</c:v>
                </c:pt>
                <c:pt idx="1210">
                  <c:v>2.4000000000000001E-4</c:v>
                </c:pt>
                <c:pt idx="1211">
                  <c:v>3.6999999999999999E-4</c:v>
                </c:pt>
                <c:pt idx="1212">
                  <c:v>4.8999999999999998E-4</c:v>
                </c:pt>
                <c:pt idx="1213">
                  <c:v>5.5999999999999995E-4</c:v>
                </c:pt>
                <c:pt idx="1214">
                  <c:v>5.4000000000000001E-4</c:v>
                </c:pt>
                <c:pt idx="1215">
                  <c:v>4.0999999999999999E-4</c:v>
                </c:pt>
                <c:pt idx="1216">
                  <c:v>1.3999999999999999E-4</c:v>
                </c:pt>
                <c:pt idx="1217">
                  <c:v>-2.3000000000000001E-4</c:v>
                </c:pt>
                <c:pt idx="1218">
                  <c:v>-6.3000000000000003E-4</c:v>
                </c:pt>
                <c:pt idx="1219">
                  <c:v>-1E-3</c:v>
                </c:pt>
                <c:pt idx="1220">
                  <c:v>-1.2600000000000001E-3</c:v>
                </c:pt>
                <c:pt idx="1221">
                  <c:v>-1.3600000000000001E-3</c:v>
                </c:pt>
                <c:pt idx="1222">
                  <c:v>-1.2800000000000001E-3</c:v>
                </c:pt>
                <c:pt idx="1223">
                  <c:v>-1.0300000000000001E-3</c:v>
                </c:pt>
                <c:pt idx="1224">
                  <c:v>-6.7000000000000002E-4</c:v>
                </c:pt>
                <c:pt idx="1225">
                  <c:v>-2.5999999999999998E-4</c:v>
                </c:pt>
                <c:pt idx="1226">
                  <c:v>1.2E-4</c:v>
                </c:pt>
                <c:pt idx="1227">
                  <c:v>4.0999999999999999E-4</c:v>
                </c:pt>
                <c:pt idx="1228">
                  <c:v>5.5999999999999995E-4</c:v>
                </c:pt>
                <c:pt idx="1229">
                  <c:v>5.9000000000000003E-4</c:v>
                </c:pt>
                <c:pt idx="1230">
                  <c:v>5.1999999999999995E-4</c:v>
                </c:pt>
                <c:pt idx="1231">
                  <c:v>3.8999999999999999E-4</c:v>
                </c:pt>
                <c:pt idx="1232">
                  <c:v>2.4000000000000001E-4</c:v>
                </c:pt>
                <c:pt idx="1233">
                  <c:v>1.2E-4</c:v>
                </c:pt>
                <c:pt idx="1234">
                  <c:v>3.0000000000000001E-5</c:v>
                </c:pt>
                <c:pt idx="1235">
                  <c:v>-2.0000000000000002E-5</c:v>
                </c:pt>
                <c:pt idx="1236">
                  <c:v>-2.0000000000000002E-5</c:v>
                </c:pt>
                <c:pt idx="1237">
                  <c:v>0</c:v>
                </c:pt>
                <c:pt idx="1238">
                  <c:v>3.0000000000000001E-5</c:v>
                </c:pt>
                <c:pt idx="1239">
                  <c:v>6.0000000000000002E-5</c:v>
                </c:pt>
                <c:pt idx="1240">
                  <c:v>8.0000000000000007E-5</c:v>
                </c:pt>
                <c:pt idx="1241">
                  <c:v>9.0000000000000006E-5</c:v>
                </c:pt>
                <c:pt idx="1242">
                  <c:v>9.0000000000000006E-5</c:v>
                </c:pt>
                <c:pt idx="1243">
                  <c:v>8.0000000000000007E-5</c:v>
                </c:pt>
                <c:pt idx="1244">
                  <c:v>6.9999999999999994E-5</c:v>
                </c:pt>
                <c:pt idx="1245">
                  <c:v>6.0000000000000002E-5</c:v>
                </c:pt>
                <c:pt idx="1246">
                  <c:v>5.0000000000000002E-5</c:v>
                </c:pt>
                <c:pt idx="1247">
                  <c:v>4.0000000000000003E-5</c:v>
                </c:pt>
                <c:pt idx="1248">
                  <c:v>3.0000000000000001E-5</c:v>
                </c:pt>
                <c:pt idx="1249">
                  <c:v>2.0000000000000002E-5</c:v>
                </c:pt>
                <c:pt idx="1250">
                  <c:v>2.0000000000000002E-5</c:v>
                </c:pt>
                <c:pt idx="1251">
                  <c:v>2.0000000000000002E-5</c:v>
                </c:pt>
                <c:pt idx="1252">
                  <c:v>2.0000000000000002E-5</c:v>
                </c:pt>
                <c:pt idx="1253">
                  <c:v>2.0000000000000002E-5</c:v>
                </c:pt>
                <c:pt idx="1254">
                  <c:v>3.0000000000000001E-5</c:v>
                </c:pt>
                <c:pt idx="1255">
                  <c:v>4.0000000000000003E-5</c:v>
                </c:pt>
                <c:pt idx="1256">
                  <c:v>6.0000000000000002E-5</c:v>
                </c:pt>
                <c:pt idx="1257">
                  <c:v>9.0000000000000006E-5</c:v>
                </c:pt>
                <c:pt idx="1258">
                  <c:v>1.3999999999999999E-4</c:v>
                </c:pt>
                <c:pt idx="1259">
                  <c:v>1.9000000000000001E-4</c:v>
                </c:pt>
                <c:pt idx="1260">
                  <c:v>2.4000000000000001E-4</c:v>
                </c:pt>
                <c:pt idx="1261">
                  <c:v>2.9999999999999997E-4</c:v>
                </c:pt>
                <c:pt idx="1262">
                  <c:v>3.4000000000000002E-4</c:v>
                </c:pt>
                <c:pt idx="1263">
                  <c:v>3.5E-4</c:v>
                </c:pt>
                <c:pt idx="1264">
                  <c:v>3.2000000000000003E-4</c:v>
                </c:pt>
                <c:pt idx="1265">
                  <c:v>2.4000000000000001E-4</c:v>
                </c:pt>
                <c:pt idx="1266">
                  <c:v>1.2E-4</c:v>
                </c:pt>
                <c:pt idx="1267">
                  <c:v>-6.0000000000000002E-5</c:v>
                </c:pt>
                <c:pt idx="1268">
                  <c:v>-2.5999999999999998E-4</c:v>
                </c:pt>
                <c:pt idx="1269">
                  <c:v>-4.6999999999999999E-4</c:v>
                </c:pt>
                <c:pt idx="1270">
                  <c:v>-6.4999999999999997E-4</c:v>
                </c:pt>
                <c:pt idx="1271">
                  <c:v>-7.7999999999999999E-4</c:v>
                </c:pt>
                <c:pt idx="1272">
                  <c:v>-8.3000000000000001E-4</c:v>
                </c:pt>
                <c:pt idx="1273">
                  <c:v>-8.0000000000000004E-4</c:v>
                </c:pt>
                <c:pt idx="1274">
                  <c:v>-6.8000000000000005E-4</c:v>
                </c:pt>
                <c:pt idx="1275">
                  <c:v>-5.1000000000000004E-4</c:v>
                </c:pt>
                <c:pt idx="1276">
                  <c:v>-2.9999999999999997E-4</c:v>
                </c:pt>
                <c:pt idx="1277">
                  <c:v>-8.0000000000000007E-5</c:v>
                </c:pt>
                <c:pt idx="1278">
                  <c:v>1.1E-4</c:v>
                </c:pt>
                <c:pt idx="1279">
                  <c:v>2.5000000000000001E-4</c:v>
                </c:pt>
                <c:pt idx="1280">
                  <c:v>3.4000000000000002E-4</c:v>
                </c:pt>
                <c:pt idx="1281">
                  <c:v>3.6000000000000002E-4</c:v>
                </c:pt>
                <c:pt idx="1282">
                  <c:v>3.5E-4</c:v>
                </c:pt>
                <c:pt idx="1283">
                  <c:v>2.9999999999999997E-4</c:v>
                </c:pt>
                <c:pt idx="1284">
                  <c:v>2.5000000000000001E-4</c:v>
                </c:pt>
                <c:pt idx="1285">
                  <c:v>2.0000000000000001E-4</c:v>
                </c:pt>
                <c:pt idx="1286">
                  <c:v>1.6000000000000001E-4</c:v>
                </c:pt>
                <c:pt idx="1287">
                  <c:v>1.6000000000000001E-4</c:v>
                </c:pt>
                <c:pt idx="1288">
                  <c:v>1.9000000000000001E-4</c:v>
                </c:pt>
                <c:pt idx="1289">
                  <c:v>2.5000000000000001E-4</c:v>
                </c:pt>
                <c:pt idx="1290">
                  <c:v>3.2000000000000003E-4</c:v>
                </c:pt>
                <c:pt idx="1291">
                  <c:v>3.8999999999999999E-4</c:v>
                </c:pt>
                <c:pt idx="1292">
                  <c:v>4.4000000000000002E-4</c:v>
                </c:pt>
                <c:pt idx="1293">
                  <c:v>4.6000000000000001E-4</c:v>
                </c:pt>
                <c:pt idx="1294">
                  <c:v>4.4000000000000002E-4</c:v>
                </c:pt>
                <c:pt idx="1295">
                  <c:v>3.6000000000000002E-4</c:v>
                </c:pt>
                <c:pt idx="1296">
                  <c:v>2.3000000000000001E-4</c:v>
                </c:pt>
                <c:pt idx="1297">
                  <c:v>6.9999999999999994E-5</c:v>
                </c:pt>
                <c:pt idx="1298">
                  <c:v>-8.0000000000000007E-5</c:v>
                </c:pt>
                <c:pt idx="1299">
                  <c:v>-2.1000000000000001E-4</c:v>
                </c:pt>
                <c:pt idx="1300">
                  <c:v>-2.5999999999999998E-4</c:v>
                </c:pt>
                <c:pt idx="1301">
                  <c:v>-2.3000000000000001E-4</c:v>
                </c:pt>
                <c:pt idx="1302">
                  <c:v>-1.2999999999999999E-4</c:v>
                </c:pt>
                <c:pt idx="1303">
                  <c:v>4.0000000000000003E-5</c:v>
                </c:pt>
                <c:pt idx="1304">
                  <c:v>2.5000000000000001E-4</c:v>
                </c:pt>
                <c:pt idx="1305">
                  <c:v>4.2000000000000002E-4</c:v>
                </c:pt>
                <c:pt idx="1306">
                  <c:v>5.2999999999999998E-4</c:v>
                </c:pt>
                <c:pt idx="1307">
                  <c:v>5.0000000000000001E-4</c:v>
                </c:pt>
                <c:pt idx="1308">
                  <c:v>3.4000000000000002E-4</c:v>
                </c:pt>
                <c:pt idx="1309">
                  <c:v>5.0000000000000002E-5</c:v>
                </c:pt>
                <c:pt idx="1310">
                  <c:v>-3.2000000000000003E-4</c:v>
                </c:pt>
                <c:pt idx="1311">
                  <c:v>-6.8000000000000005E-4</c:v>
                </c:pt>
                <c:pt idx="1312">
                  <c:v>-1E-3</c:v>
                </c:pt>
                <c:pt idx="1313">
                  <c:v>-1.2099999999999999E-3</c:v>
                </c:pt>
                <c:pt idx="1314">
                  <c:v>-1.2700000000000001E-3</c:v>
                </c:pt>
                <c:pt idx="1315">
                  <c:v>-1.1900000000000001E-3</c:v>
                </c:pt>
                <c:pt idx="1316">
                  <c:v>-9.7000000000000005E-4</c:v>
                </c:pt>
                <c:pt idx="1317">
                  <c:v>-6.7000000000000002E-4</c:v>
                </c:pt>
                <c:pt idx="1318">
                  <c:v>-3.5E-4</c:v>
                </c:pt>
                <c:pt idx="1319">
                  <c:v>-6.0000000000000002E-5</c:v>
                </c:pt>
                <c:pt idx="1320">
                  <c:v>1.6000000000000001E-4</c:v>
                </c:pt>
                <c:pt idx="1321">
                  <c:v>3.1E-4</c:v>
                </c:pt>
                <c:pt idx="1322">
                  <c:v>3.8000000000000002E-4</c:v>
                </c:pt>
                <c:pt idx="1323">
                  <c:v>3.8999999999999999E-4</c:v>
                </c:pt>
                <c:pt idx="1324">
                  <c:v>3.6000000000000002E-4</c:v>
                </c:pt>
                <c:pt idx="1325">
                  <c:v>3.1E-4</c:v>
                </c:pt>
                <c:pt idx="1326">
                  <c:v>2.5999999999999998E-4</c:v>
                </c:pt>
                <c:pt idx="1327">
                  <c:v>2.3000000000000001E-4</c:v>
                </c:pt>
                <c:pt idx="1328">
                  <c:v>2.2000000000000001E-4</c:v>
                </c:pt>
                <c:pt idx="1329">
                  <c:v>2.3000000000000001E-4</c:v>
                </c:pt>
                <c:pt idx="1330">
                  <c:v>2.4000000000000001E-4</c:v>
                </c:pt>
                <c:pt idx="1331">
                  <c:v>2.5000000000000001E-4</c:v>
                </c:pt>
                <c:pt idx="1332">
                  <c:v>2.4000000000000001E-4</c:v>
                </c:pt>
                <c:pt idx="1333">
                  <c:v>2.1000000000000001E-4</c:v>
                </c:pt>
                <c:pt idx="1334">
                  <c:v>1.7000000000000001E-4</c:v>
                </c:pt>
                <c:pt idx="1335">
                  <c:v>1.1E-4</c:v>
                </c:pt>
                <c:pt idx="1336">
                  <c:v>5.0000000000000002E-5</c:v>
                </c:pt>
                <c:pt idx="1337">
                  <c:v>0</c:v>
                </c:pt>
                <c:pt idx="1338">
                  <c:v>-4.0000000000000003E-5</c:v>
                </c:pt>
                <c:pt idx="1339">
                  <c:v>-6.0000000000000002E-5</c:v>
                </c:pt>
                <c:pt idx="1340">
                  <c:v>-6.0000000000000002E-5</c:v>
                </c:pt>
                <c:pt idx="1341">
                  <c:v>-4.0000000000000003E-5</c:v>
                </c:pt>
                <c:pt idx="1342">
                  <c:v>-2.0000000000000002E-5</c:v>
                </c:pt>
                <c:pt idx="1343">
                  <c:v>1.0000000000000001E-5</c:v>
                </c:pt>
                <c:pt idx="1344">
                  <c:v>3.0000000000000001E-5</c:v>
                </c:pt>
                <c:pt idx="1345">
                  <c:v>4.0000000000000003E-5</c:v>
                </c:pt>
                <c:pt idx="1346">
                  <c:v>6.0000000000000002E-5</c:v>
                </c:pt>
                <c:pt idx="1347">
                  <c:v>8.0000000000000007E-5</c:v>
                </c:pt>
                <c:pt idx="1348">
                  <c:v>1.1E-4</c:v>
                </c:pt>
                <c:pt idx="1349">
                  <c:v>1.6000000000000001E-4</c:v>
                </c:pt>
                <c:pt idx="1350">
                  <c:v>2.1000000000000001E-4</c:v>
                </c:pt>
                <c:pt idx="1351">
                  <c:v>2.5000000000000001E-4</c:v>
                </c:pt>
                <c:pt idx="1352">
                  <c:v>2.7E-4</c:v>
                </c:pt>
                <c:pt idx="1353">
                  <c:v>2.5000000000000001E-4</c:v>
                </c:pt>
                <c:pt idx="1354">
                  <c:v>1.9000000000000001E-4</c:v>
                </c:pt>
                <c:pt idx="1355">
                  <c:v>6.9999999999999994E-5</c:v>
                </c:pt>
                <c:pt idx="1356">
                  <c:v>-6.9999999999999994E-5</c:v>
                </c:pt>
                <c:pt idx="1357">
                  <c:v>-2.3000000000000001E-4</c:v>
                </c:pt>
                <c:pt idx="1358">
                  <c:v>-3.6999999999999999E-4</c:v>
                </c:pt>
                <c:pt idx="1359">
                  <c:v>-4.6000000000000001E-4</c:v>
                </c:pt>
                <c:pt idx="1360">
                  <c:v>-5.0000000000000001E-4</c:v>
                </c:pt>
                <c:pt idx="1361">
                  <c:v>-4.6999999999999999E-4</c:v>
                </c:pt>
                <c:pt idx="1362">
                  <c:v>-4.0000000000000002E-4</c:v>
                </c:pt>
                <c:pt idx="1363">
                  <c:v>-2.7999999999999998E-4</c:v>
                </c:pt>
                <c:pt idx="1364">
                  <c:v>-1.4999999999999999E-4</c:v>
                </c:pt>
                <c:pt idx="1365">
                  <c:v>-3.0000000000000001E-5</c:v>
                </c:pt>
                <c:pt idx="1366">
                  <c:v>6.0000000000000002E-5</c:v>
                </c:pt>
                <c:pt idx="1367">
                  <c:v>1.2E-4</c:v>
                </c:pt>
                <c:pt idx="1368">
                  <c:v>1.4999999999999999E-4</c:v>
                </c:pt>
                <c:pt idx="1369">
                  <c:v>1.6000000000000001E-4</c:v>
                </c:pt>
                <c:pt idx="1370">
                  <c:v>1.3999999999999999E-4</c:v>
                </c:pt>
                <c:pt idx="1371">
                  <c:v>1.1E-4</c:v>
                </c:pt>
                <c:pt idx="1372">
                  <c:v>8.0000000000000007E-5</c:v>
                </c:pt>
                <c:pt idx="1373">
                  <c:v>4.0000000000000003E-5</c:v>
                </c:pt>
                <c:pt idx="1374">
                  <c:v>1.0000000000000001E-5</c:v>
                </c:pt>
                <c:pt idx="1375">
                  <c:v>-1.0000000000000001E-5</c:v>
                </c:pt>
                <c:pt idx="1376">
                  <c:v>-2.0000000000000002E-5</c:v>
                </c:pt>
                <c:pt idx="1377">
                  <c:v>-3.0000000000000001E-5</c:v>
                </c:pt>
                <c:pt idx="1378">
                  <c:v>-3.0000000000000001E-5</c:v>
                </c:pt>
                <c:pt idx="1379">
                  <c:v>-1.0000000000000001E-5</c:v>
                </c:pt>
                <c:pt idx="1380">
                  <c:v>0</c:v>
                </c:pt>
                <c:pt idx="1381">
                  <c:v>2.0000000000000002E-5</c:v>
                </c:pt>
                <c:pt idx="1382">
                  <c:v>5.0000000000000002E-5</c:v>
                </c:pt>
                <c:pt idx="1383">
                  <c:v>6.0000000000000002E-5</c:v>
                </c:pt>
                <c:pt idx="1384">
                  <c:v>6.9999999999999994E-5</c:v>
                </c:pt>
                <c:pt idx="1385">
                  <c:v>6.9999999999999994E-5</c:v>
                </c:pt>
                <c:pt idx="1386">
                  <c:v>6.9999999999999994E-5</c:v>
                </c:pt>
                <c:pt idx="1387">
                  <c:v>6.0000000000000002E-5</c:v>
                </c:pt>
                <c:pt idx="1388">
                  <c:v>4.0000000000000003E-5</c:v>
                </c:pt>
                <c:pt idx="1389">
                  <c:v>3.0000000000000001E-5</c:v>
                </c:pt>
                <c:pt idx="1390">
                  <c:v>2.0000000000000002E-5</c:v>
                </c:pt>
                <c:pt idx="1391">
                  <c:v>1.0000000000000001E-5</c:v>
                </c:pt>
                <c:pt idx="1392">
                  <c:v>0</c:v>
                </c:pt>
                <c:pt idx="1393">
                  <c:v>0</c:v>
                </c:pt>
                <c:pt idx="1394">
                  <c:v>0</c:v>
                </c:pt>
                <c:pt idx="1395">
                  <c:v>0</c:v>
                </c:pt>
                <c:pt idx="1396">
                  <c:v>1.0000000000000001E-5</c:v>
                </c:pt>
                <c:pt idx="1397">
                  <c:v>1.0000000000000001E-5</c:v>
                </c:pt>
                <c:pt idx="1398">
                  <c:v>1.0000000000000001E-5</c:v>
                </c:pt>
                <c:pt idx="1399">
                  <c:v>1.0000000000000001E-5</c:v>
                </c:pt>
                <c:pt idx="1400">
                  <c:v>2.0000000000000002E-5</c:v>
                </c:pt>
                <c:pt idx="1401">
                  <c:v>2.0000000000000002E-5</c:v>
                </c:pt>
                <c:pt idx="1402">
                  <c:v>3.0000000000000001E-5</c:v>
                </c:pt>
                <c:pt idx="1403">
                  <c:v>4.0000000000000003E-5</c:v>
                </c:pt>
                <c:pt idx="1404">
                  <c:v>5.0000000000000002E-5</c:v>
                </c:pt>
                <c:pt idx="1405">
                  <c:v>6.9999999999999994E-5</c:v>
                </c:pt>
                <c:pt idx="1406">
                  <c:v>8.0000000000000007E-5</c:v>
                </c:pt>
                <c:pt idx="1407">
                  <c:v>9.0000000000000006E-5</c:v>
                </c:pt>
                <c:pt idx="1408">
                  <c:v>1.1E-4</c:v>
                </c:pt>
                <c:pt idx="1409">
                  <c:v>1.2E-4</c:v>
                </c:pt>
                <c:pt idx="1410">
                  <c:v>1.4999999999999999E-4</c:v>
                </c:pt>
                <c:pt idx="1411">
                  <c:v>1.8000000000000001E-4</c:v>
                </c:pt>
                <c:pt idx="1412">
                  <c:v>2.3000000000000001E-4</c:v>
                </c:pt>
                <c:pt idx="1413">
                  <c:v>2.9E-4</c:v>
                </c:pt>
                <c:pt idx="1414">
                  <c:v>3.6000000000000002E-4</c:v>
                </c:pt>
                <c:pt idx="1415">
                  <c:v>4.2999999999999999E-4</c:v>
                </c:pt>
                <c:pt idx="1416">
                  <c:v>5.0000000000000001E-4</c:v>
                </c:pt>
                <c:pt idx="1417">
                  <c:v>5.5000000000000003E-4</c:v>
                </c:pt>
                <c:pt idx="1418">
                  <c:v>5.8E-4</c:v>
                </c:pt>
                <c:pt idx="1419">
                  <c:v>5.6999999999999998E-4</c:v>
                </c:pt>
                <c:pt idx="1420">
                  <c:v>5.1000000000000004E-4</c:v>
                </c:pt>
                <c:pt idx="1421">
                  <c:v>4.2000000000000002E-4</c:v>
                </c:pt>
                <c:pt idx="1422">
                  <c:v>2.9E-4</c:v>
                </c:pt>
                <c:pt idx="1423">
                  <c:v>1.2E-4</c:v>
                </c:pt>
                <c:pt idx="1424">
                  <c:v>-6.0000000000000002E-5</c:v>
                </c:pt>
                <c:pt idx="1425">
                  <c:v>-2.4000000000000001E-4</c:v>
                </c:pt>
                <c:pt idx="1426">
                  <c:v>-4.0999999999999999E-4</c:v>
                </c:pt>
                <c:pt idx="1427">
                  <c:v>-5.6999999999999998E-4</c:v>
                </c:pt>
                <c:pt idx="1428">
                  <c:v>-7.1000000000000002E-4</c:v>
                </c:pt>
                <c:pt idx="1429">
                  <c:v>-8.0999999999999996E-4</c:v>
                </c:pt>
                <c:pt idx="1430">
                  <c:v>-8.8000000000000003E-4</c:v>
                </c:pt>
                <c:pt idx="1431">
                  <c:v>-9.2000000000000003E-4</c:v>
                </c:pt>
                <c:pt idx="1432">
                  <c:v>-9.3000000000000005E-4</c:v>
                </c:pt>
                <c:pt idx="1433">
                  <c:v>-8.9999999999999998E-4</c:v>
                </c:pt>
                <c:pt idx="1434">
                  <c:v>-8.4999999999999995E-4</c:v>
                </c:pt>
                <c:pt idx="1435">
                  <c:v>-7.6999999999999996E-4</c:v>
                </c:pt>
                <c:pt idx="1436">
                  <c:v>-6.7000000000000002E-4</c:v>
                </c:pt>
                <c:pt idx="1437">
                  <c:v>-5.5000000000000003E-4</c:v>
                </c:pt>
                <c:pt idx="1438">
                  <c:v>-4.2999999999999999E-4</c:v>
                </c:pt>
                <c:pt idx="1439">
                  <c:v>-3.1E-4</c:v>
                </c:pt>
                <c:pt idx="1440">
                  <c:v>-2.0000000000000001E-4</c:v>
                </c:pt>
                <c:pt idx="1441">
                  <c:v>-1E-4</c:v>
                </c:pt>
                <c:pt idx="1442">
                  <c:v>0</c:v>
                </c:pt>
                <c:pt idx="1443">
                  <c:v>9.0000000000000006E-5</c:v>
                </c:pt>
                <c:pt idx="1444">
                  <c:v>1.7000000000000001E-4</c:v>
                </c:pt>
                <c:pt idx="1445">
                  <c:v>2.5000000000000001E-4</c:v>
                </c:pt>
                <c:pt idx="1446">
                  <c:v>3.2000000000000003E-4</c:v>
                </c:pt>
                <c:pt idx="1447">
                  <c:v>3.8999999999999999E-4</c:v>
                </c:pt>
                <c:pt idx="1448">
                  <c:v>4.4000000000000002E-4</c:v>
                </c:pt>
                <c:pt idx="1449">
                  <c:v>4.8000000000000001E-4</c:v>
                </c:pt>
                <c:pt idx="1450">
                  <c:v>4.8999999999999998E-4</c:v>
                </c:pt>
                <c:pt idx="1451">
                  <c:v>4.8999999999999998E-4</c:v>
                </c:pt>
                <c:pt idx="1452">
                  <c:v>4.6000000000000001E-4</c:v>
                </c:pt>
                <c:pt idx="1453">
                  <c:v>4.0999999999999999E-4</c:v>
                </c:pt>
                <c:pt idx="1454">
                  <c:v>3.6000000000000002E-4</c:v>
                </c:pt>
                <c:pt idx="1455">
                  <c:v>2.9E-4</c:v>
                </c:pt>
                <c:pt idx="1456">
                  <c:v>2.3000000000000001E-4</c:v>
                </c:pt>
                <c:pt idx="1457">
                  <c:v>1.7000000000000001E-4</c:v>
                </c:pt>
                <c:pt idx="1458">
                  <c:v>1.1E-4</c:v>
                </c:pt>
                <c:pt idx="1459">
                  <c:v>5.0000000000000002E-5</c:v>
                </c:pt>
                <c:pt idx="1460">
                  <c:v>-1.0000000000000001E-5</c:v>
                </c:pt>
                <c:pt idx="1461">
                  <c:v>-6.0000000000000002E-5</c:v>
                </c:pt>
                <c:pt idx="1462">
                  <c:v>-1.2E-4</c:v>
                </c:pt>
                <c:pt idx="1463">
                  <c:v>-1.7000000000000001E-4</c:v>
                </c:pt>
                <c:pt idx="1464">
                  <c:v>-2.3000000000000001E-4</c:v>
                </c:pt>
                <c:pt idx="1465">
                  <c:v>-2.7999999999999998E-4</c:v>
                </c:pt>
                <c:pt idx="1466">
                  <c:v>-3.2000000000000003E-4</c:v>
                </c:pt>
                <c:pt idx="1467">
                  <c:v>-3.5E-4</c:v>
                </c:pt>
                <c:pt idx="1468">
                  <c:v>-3.6000000000000002E-4</c:v>
                </c:pt>
                <c:pt idx="1469">
                  <c:v>-3.5E-4</c:v>
                </c:pt>
                <c:pt idx="1470">
                  <c:v>-3.1E-4</c:v>
                </c:pt>
                <c:pt idx="1471">
                  <c:v>-2.4000000000000001E-4</c:v>
                </c:pt>
                <c:pt idx="1472">
                  <c:v>-1.4999999999999999E-4</c:v>
                </c:pt>
                <c:pt idx="1473">
                  <c:v>-5.0000000000000002E-5</c:v>
                </c:pt>
                <c:pt idx="1474">
                  <c:v>5.0000000000000002E-5</c:v>
                </c:pt>
                <c:pt idx="1475">
                  <c:v>1.3999999999999999E-4</c:v>
                </c:pt>
                <c:pt idx="1476">
                  <c:v>2.0000000000000001E-4</c:v>
                </c:pt>
                <c:pt idx="1477">
                  <c:v>2.2000000000000001E-4</c:v>
                </c:pt>
                <c:pt idx="1478">
                  <c:v>2.1000000000000001E-4</c:v>
                </c:pt>
                <c:pt idx="1479">
                  <c:v>1.8000000000000001E-4</c:v>
                </c:pt>
                <c:pt idx="1480">
                  <c:v>1.2E-4</c:v>
                </c:pt>
                <c:pt idx="1481">
                  <c:v>6.9999999999999994E-5</c:v>
                </c:pt>
                <c:pt idx="1482">
                  <c:v>3.0000000000000001E-5</c:v>
                </c:pt>
                <c:pt idx="1483">
                  <c:v>3.0000000000000001E-5</c:v>
                </c:pt>
                <c:pt idx="1484">
                  <c:v>6.0000000000000002E-5</c:v>
                </c:pt>
                <c:pt idx="1485">
                  <c:v>1.2999999999999999E-4</c:v>
                </c:pt>
                <c:pt idx="1486">
                  <c:v>2.3000000000000001E-4</c:v>
                </c:pt>
                <c:pt idx="1487">
                  <c:v>3.3E-4</c:v>
                </c:pt>
                <c:pt idx="1488">
                  <c:v>4.2999999999999999E-4</c:v>
                </c:pt>
                <c:pt idx="1489">
                  <c:v>5.1999999999999995E-4</c:v>
                </c:pt>
                <c:pt idx="1490">
                  <c:v>5.8E-4</c:v>
                </c:pt>
                <c:pt idx="1491">
                  <c:v>6.3000000000000003E-4</c:v>
                </c:pt>
                <c:pt idx="1492">
                  <c:v>6.6E-4</c:v>
                </c:pt>
                <c:pt idx="1493">
                  <c:v>6.9999999999999999E-4</c:v>
                </c:pt>
                <c:pt idx="1494">
                  <c:v>7.6000000000000004E-4</c:v>
                </c:pt>
                <c:pt idx="1495">
                  <c:v>8.4000000000000003E-4</c:v>
                </c:pt>
                <c:pt idx="1496">
                  <c:v>9.5E-4</c:v>
                </c:pt>
                <c:pt idx="1497">
                  <c:v>1.08E-3</c:v>
                </c:pt>
                <c:pt idx="1498">
                  <c:v>1.1999999999999999E-3</c:v>
                </c:pt>
                <c:pt idx="1499">
                  <c:v>1.2700000000000001E-3</c:v>
                </c:pt>
                <c:pt idx="1500">
                  <c:v>1.25E-3</c:v>
                </c:pt>
                <c:pt idx="1501">
                  <c:v>1.09E-3</c:v>
                </c:pt>
                <c:pt idx="1502">
                  <c:v>7.6999999999999996E-4</c:v>
                </c:pt>
                <c:pt idx="1503">
                  <c:v>2.9E-4</c:v>
                </c:pt>
                <c:pt idx="1504">
                  <c:v>-3.4000000000000002E-4</c:v>
                </c:pt>
                <c:pt idx="1505">
                  <c:v>-1.0499999999999999E-3</c:v>
                </c:pt>
                <c:pt idx="1506">
                  <c:v>-1.7700000000000001E-3</c:v>
                </c:pt>
                <c:pt idx="1507">
                  <c:v>-2.3700000000000001E-3</c:v>
                </c:pt>
                <c:pt idx="1508">
                  <c:v>-2.7699999999999999E-3</c:v>
                </c:pt>
                <c:pt idx="1509">
                  <c:v>-2.8999999999999998E-3</c:v>
                </c:pt>
                <c:pt idx="1510">
                  <c:v>-2.7200000000000002E-3</c:v>
                </c:pt>
                <c:pt idx="1511">
                  <c:v>-2.2599999999999999E-3</c:v>
                </c:pt>
                <c:pt idx="1512">
                  <c:v>-1.6100000000000001E-3</c:v>
                </c:pt>
                <c:pt idx="1513">
                  <c:v>-8.5999999999999998E-4</c:v>
                </c:pt>
                <c:pt idx="1514">
                  <c:v>-1.2999999999999999E-4</c:v>
                </c:pt>
                <c:pt idx="1515">
                  <c:v>4.6999999999999999E-4</c:v>
                </c:pt>
                <c:pt idx="1516">
                  <c:v>8.7000000000000001E-4</c:v>
                </c:pt>
                <c:pt idx="1517">
                  <c:v>1.0300000000000001E-3</c:v>
                </c:pt>
                <c:pt idx="1518">
                  <c:v>9.7000000000000005E-4</c:v>
                </c:pt>
                <c:pt idx="1519">
                  <c:v>7.5000000000000002E-4</c:v>
                </c:pt>
                <c:pt idx="1520">
                  <c:v>4.2999999999999999E-4</c:v>
                </c:pt>
                <c:pt idx="1521">
                  <c:v>8.0000000000000007E-5</c:v>
                </c:pt>
                <c:pt idx="1522">
                  <c:v>-2.5000000000000001E-4</c:v>
                </c:pt>
                <c:pt idx="1523">
                  <c:v>-5.1999999999999995E-4</c:v>
                </c:pt>
                <c:pt idx="1524">
                  <c:v>-7.2000000000000005E-4</c:v>
                </c:pt>
                <c:pt idx="1525">
                  <c:v>-8.4999999999999995E-4</c:v>
                </c:pt>
                <c:pt idx="1526">
                  <c:v>-8.9999999999999998E-4</c:v>
                </c:pt>
                <c:pt idx="1527">
                  <c:v>-8.7000000000000001E-4</c:v>
                </c:pt>
                <c:pt idx="1528">
                  <c:v>-7.9000000000000001E-4</c:v>
                </c:pt>
                <c:pt idx="1529">
                  <c:v>-6.4000000000000005E-4</c:v>
                </c:pt>
                <c:pt idx="1530">
                  <c:v>-4.4999999999999999E-4</c:v>
                </c:pt>
                <c:pt idx="1531">
                  <c:v>-2.3000000000000001E-4</c:v>
                </c:pt>
                <c:pt idx="1532">
                  <c:v>1.0000000000000001E-5</c:v>
                </c:pt>
                <c:pt idx="1533">
                  <c:v>2.3000000000000001E-4</c:v>
                </c:pt>
                <c:pt idx="1534">
                  <c:v>4.0999999999999999E-4</c:v>
                </c:pt>
                <c:pt idx="1535">
                  <c:v>5.5000000000000003E-4</c:v>
                </c:pt>
                <c:pt idx="1536">
                  <c:v>6.4000000000000005E-4</c:v>
                </c:pt>
                <c:pt idx="1537">
                  <c:v>6.8000000000000005E-4</c:v>
                </c:pt>
                <c:pt idx="1538">
                  <c:v>6.8999999999999997E-4</c:v>
                </c:pt>
                <c:pt idx="1539">
                  <c:v>6.7000000000000002E-4</c:v>
                </c:pt>
                <c:pt idx="1540">
                  <c:v>6.3000000000000003E-4</c:v>
                </c:pt>
                <c:pt idx="1541">
                  <c:v>5.6999999999999998E-4</c:v>
                </c:pt>
                <c:pt idx="1542">
                  <c:v>5.1000000000000004E-4</c:v>
                </c:pt>
                <c:pt idx="1543">
                  <c:v>4.2999999999999999E-4</c:v>
                </c:pt>
                <c:pt idx="1544">
                  <c:v>3.4000000000000002E-4</c:v>
                </c:pt>
                <c:pt idx="1545">
                  <c:v>2.4000000000000001E-4</c:v>
                </c:pt>
                <c:pt idx="1546">
                  <c:v>1.4999999999999999E-4</c:v>
                </c:pt>
                <c:pt idx="1547">
                  <c:v>8.0000000000000007E-5</c:v>
                </c:pt>
                <c:pt idx="1548">
                  <c:v>5.0000000000000002E-5</c:v>
                </c:pt>
                <c:pt idx="1549">
                  <c:v>5.0000000000000002E-5</c:v>
                </c:pt>
                <c:pt idx="1550">
                  <c:v>1.1E-4</c:v>
                </c:pt>
                <c:pt idx="1551">
                  <c:v>1.9000000000000001E-4</c:v>
                </c:pt>
                <c:pt idx="1552">
                  <c:v>2.9E-4</c:v>
                </c:pt>
                <c:pt idx="1553">
                  <c:v>3.8000000000000002E-4</c:v>
                </c:pt>
                <c:pt idx="1554">
                  <c:v>4.4000000000000002E-4</c:v>
                </c:pt>
                <c:pt idx="1555">
                  <c:v>4.6000000000000001E-4</c:v>
                </c:pt>
                <c:pt idx="1556">
                  <c:v>4.4999999999999999E-4</c:v>
                </c:pt>
                <c:pt idx="1557">
                  <c:v>4.2000000000000002E-4</c:v>
                </c:pt>
                <c:pt idx="1558">
                  <c:v>3.8999999999999999E-4</c:v>
                </c:pt>
                <c:pt idx="1559">
                  <c:v>3.8000000000000002E-4</c:v>
                </c:pt>
                <c:pt idx="1560">
                  <c:v>4.0999999999999999E-4</c:v>
                </c:pt>
                <c:pt idx="1561">
                  <c:v>4.6000000000000001E-4</c:v>
                </c:pt>
                <c:pt idx="1562">
                  <c:v>5.1999999999999995E-4</c:v>
                </c:pt>
                <c:pt idx="1563">
                  <c:v>5.5000000000000003E-4</c:v>
                </c:pt>
                <c:pt idx="1564">
                  <c:v>5.0000000000000001E-4</c:v>
                </c:pt>
                <c:pt idx="1565">
                  <c:v>3.5E-4</c:v>
                </c:pt>
                <c:pt idx="1566">
                  <c:v>8.0000000000000007E-5</c:v>
                </c:pt>
                <c:pt idx="1567">
                  <c:v>-2.7E-4</c:v>
                </c:pt>
                <c:pt idx="1568">
                  <c:v>-6.8000000000000005E-4</c:v>
                </c:pt>
                <c:pt idx="1569">
                  <c:v>-1.07E-3</c:v>
                </c:pt>
                <c:pt idx="1570">
                  <c:v>-1.39E-3</c:v>
                </c:pt>
                <c:pt idx="1571">
                  <c:v>-1.5900000000000001E-3</c:v>
                </c:pt>
                <c:pt idx="1572">
                  <c:v>-1.64E-3</c:v>
                </c:pt>
                <c:pt idx="1573">
                  <c:v>-1.5499999999999999E-3</c:v>
                </c:pt>
                <c:pt idx="1574">
                  <c:v>-1.3500000000000001E-3</c:v>
                </c:pt>
                <c:pt idx="1575">
                  <c:v>-1.07E-3</c:v>
                </c:pt>
                <c:pt idx="1576">
                  <c:v>-7.6999999999999996E-4</c:v>
                </c:pt>
                <c:pt idx="1577">
                  <c:v>-4.6999999999999999E-4</c:v>
                </c:pt>
                <c:pt idx="1578">
                  <c:v>-2.0000000000000001E-4</c:v>
                </c:pt>
                <c:pt idx="1579">
                  <c:v>5.0000000000000002E-5</c:v>
                </c:pt>
                <c:pt idx="1580">
                  <c:v>2.7E-4</c:v>
                </c:pt>
                <c:pt idx="1581">
                  <c:v>4.8000000000000001E-4</c:v>
                </c:pt>
                <c:pt idx="1582">
                  <c:v>6.6E-4</c:v>
                </c:pt>
                <c:pt idx="1583">
                  <c:v>8.1999999999999998E-4</c:v>
                </c:pt>
                <c:pt idx="1584">
                  <c:v>9.3000000000000005E-4</c:v>
                </c:pt>
                <c:pt idx="1585">
                  <c:v>9.8999999999999999E-4</c:v>
                </c:pt>
                <c:pt idx="1586">
                  <c:v>9.7000000000000005E-4</c:v>
                </c:pt>
                <c:pt idx="1587">
                  <c:v>8.8000000000000003E-4</c:v>
                </c:pt>
                <c:pt idx="1588">
                  <c:v>7.2000000000000005E-4</c:v>
                </c:pt>
                <c:pt idx="1589">
                  <c:v>5.1000000000000004E-4</c:v>
                </c:pt>
                <c:pt idx="1590">
                  <c:v>2.7999999999999998E-4</c:v>
                </c:pt>
                <c:pt idx="1591">
                  <c:v>6.0000000000000002E-5</c:v>
                </c:pt>
                <c:pt idx="1592">
                  <c:v>-1.3999999999999999E-4</c:v>
                </c:pt>
                <c:pt idx="1593">
                  <c:v>-2.7999999999999998E-4</c:v>
                </c:pt>
                <c:pt idx="1594">
                  <c:v>-3.6000000000000002E-4</c:v>
                </c:pt>
                <c:pt idx="1595">
                  <c:v>-3.8999999999999999E-4</c:v>
                </c:pt>
                <c:pt idx="1596">
                  <c:v>-3.6999999999999999E-4</c:v>
                </c:pt>
                <c:pt idx="1597">
                  <c:v>-3.2000000000000003E-4</c:v>
                </c:pt>
                <c:pt idx="1598">
                  <c:v>-2.5999999999999998E-4</c:v>
                </c:pt>
                <c:pt idx="1599">
                  <c:v>-1.9000000000000001E-4</c:v>
                </c:pt>
                <c:pt idx="1600">
                  <c:v>-1.2999999999999999E-4</c:v>
                </c:pt>
                <c:pt idx="1601">
                  <c:v>-6.9999999999999994E-5</c:v>
                </c:pt>
                <c:pt idx="1602">
                  <c:v>-4.0000000000000003E-5</c:v>
                </c:pt>
                <c:pt idx="1603">
                  <c:v>-1.0000000000000001E-5</c:v>
                </c:pt>
                <c:pt idx="1604">
                  <c:v>2.0000000000000002E-5</c:v>
                </c:pt>
                <c:pt idx="1605">
                  <c:v>5.0000000000000002E-5</c:v>
                </c:pt>
                <c:pt idx="1606">
                  <c:v>8.0000000000000007E-5</c:v>
                </c:pt>
                <c:pt idx="1607">
                  <c:v>1.2E-4</c:v>
                </c:pt>
                <c:pt idx="1608">
                  <c:v>1.7000000000000001E-4</c:v>
                </c:pt>
                <c:pt idx="1609">
                  <c:v>2.2000000000000001E-4</c:v>
                </c:pt>
                <c:pt idx="1610">
                  <c:v>2.7999999999999998E-4</c:v>
                </c:pt>
                <c:pt idx="1611">
                  <c:v>3.2000000000000003E-4</c:v>
                </c:pt>
                <c:pt idx="1612">
                  <c:v>3.4000000000000002E-4</c:v>
                </c:pt>
                <c:pt idx="1613">
                  <c:v>3.3E-4</c:v>
                </c:pt>
                <c:pt idx="1614">
                  <c:v>2.9E-4</c:v>
                </c:pt>
                <c:pt idx="1615">
                  <c:v>2.2000000000000001E-4</c:v>
                </c:pt>
                <c:pt idx="1616">
                  <c:v>1.1E-4</c:v>
                </c:pt>
                <c:pt idx="1617">
                  <c:v>-1.0000000000000001E-5</c:v>
                </c:pt>
                <c:pt idx="1618">
                  <c:v>-1.3999999999999999E-4</c:v>
                </c:pt>
                <c:pt idx="1619">
                  <c:v>-2.4000000000000001E-4</c:v>
                </c:pt>
                <c:pt idx="1620">
                  <c:v>-3.2000000000000003E-4</c:v>
                </c:pt>
                <c:pt idx="1621">
                  <c:v>-3.5E-4</c:v>
                </c:pt>
                <c:pt idx="1622">
                  <c:v>-3.3E-4</c:v>
                </c:pt>
                <c:pt idx="1623">
                  <c:v>-2.7E-4</c:v>
                </c:pt>
                <c:pt idx="1624">
                  <c:v>-1.8000000000000001E-4</c:v>
                </c:pt>
                <c:pt idx="1625">
                  <c:v>-6.9999999999999994E-5</c:v>
                </c:pt>
                <c:pt idx="1626">
                  <c:v>4.0000000000000003E-5</c:v>
                </c:pt>
                <c:pt idx="1627">
                  <c:v>1.4999999999999999E-4</c:v>
                </c:pt>
                <c:pt idx="1628">
                  <c:v>2.3000000000000001E-4</c:v>
                </c:pt>
                <c:pt idx="1629">
                  <c:v>2.9E-4</c:v>
                </c:pt>
                <c:pt idx="1630">
                  <c:v>3.2000000000000003E-4</c:v>
                </c:pt>
                <c:pt idx="1631">
                  <c:v>3.3E-4</c:v>
                </c:pt>
                <c:pt idx="1632">
                  <c:v>3.2000000000000003E-4</c:v>
                </c:pt>
                <c:pt idx="1633">
                  <c:v>2.9999999999999997E-4</c:v>
                </c:pt>
                <c:pt idx="1634">
                  <c:v>2.7E-4</c:v>
                </c:pt>
                <c:pt idx="1635">
                  <c:v>2.2000000000000001E-4</c:v>
                </c:pt>
                <c:pt idx="1636">
                  <c:v>1.7000000000000001E-4</c:v>
                </c:pt>
                <c:pt idx="1637">
                  <c:v>1E-4</c:v>
                </c:pt>
                <c:pt idx="1638">
                  <c:v>3.0000000000000001E-5</c:v>
                </c:pt>
                <c:pt idx="1639">
                  <c:v>-5.0000000000000002E-5</c:v>
                </c:pt>
                <c:pt idx="1640">
                  <c:v>-1.2999999999999999E-4</c:v>
                </c:pt>
                <c:pt idx="1641">
                  <c:v>-2.1000000000000001E-4</c:v>
                </c:pt>
                <c:pt idx="1642">
                  <c:v>-2.9E-4</c:v>
                </c:pt>
                <c:pt idx="1643">
                  <c:v>-3.4000000000000002E-4</c:v>
                </c:pt>
                <c:pt idx="1644">
                  <c:v>-3.8000000000000002E-4</c:v>
                </c:pt>
                <c:pt idx="1645">
                  <c:v>-3.8999999999999999E-4</c:v>
                </c:pt>
                <c:pt idx="1646">
                  <c:v>-3.6999999999999999E-4</c:v>
                </c:pt>
                <c:pt idx="1647">
                  <c:v>-3.2000000000000003E-4</c:v>
                </c:pt>
                <c:pt idx="1648">
                  <c:v>-2.4000000000000001E-4</c:v>
                </c:pt>
                <c:pt idx="1649">
                  <c:v>-1.3999999999999999E-4</c:v>
                </c:pt>
                <c:pt idx="1650">
                  <c:v>-3.0000000000000001E-5</c:v>
                </c:pt>
                <c:pt idx="1651">
                  <c:v>5.0000000000000002E-5</c:v>
                </c:pt>
                <c:pt idx="1652">
                  <c:v>1.1E-4</c:v>
                </c:pt>
                <c:pt idx="1653">
                  <c:v>1.3999999999999999E-4</c:v>
                </c:pt>
                <c:pt idx="1654">
                  <c:v>1.3999999999999999E-4</c:v>
                </c:pt>
                <c:pt idx="1655">
                  <c:v>1.3999999999999999E-4</c:v>
                </c:pt>
                <c:pt idx="1656">
                  <c:v>1.3999999999999999E-4</c:v>
                </c:pt>
                <c:pt idx="1657">
                  <c:v>1.3999999999999999E-4</c:v>
                </c:pt>
                <c:pt idx="1658">
                  <c:v>1.3999999999999999E-4</c:v>
                </c:pt>
                <c:pt idx="1659">
                  <c:v>1.3999999999999999E-4</c:v>
                </c:pt>
              </c:numCache>
            </c:numRef>
          </c:yVal>
          <c:smooth val="0"/>
          <c:extLst>
            <c:ext xmlns:c16="http://schemas.microsoft.com/office/drawing/2014/chart" uri="{C3380CC4-5D6E-409C-BE32-E72D297353CC}">
              <c16:uniqueId val="{00000000-3B6D-4B40-AC64-198778B2D8F3}"/>
            </c:ext>
          </c:extLst>
        </c:ser>
        <c:ser>
          <c:idx val="4"/>
          <c:order val="1"/>
          <c:tx>
            <c:v>MLV_HPOT</c:v>
          </c:tx>
          <c:spPr>
            <a:ln w="22225" cap="rnd">
              <a:solidFill>
                <a:schemeClr val="accent5"/>
              </a:solidFill>
              <a:round/>
            </a:ln>
            <a:effectLst/>
          </c:spPr>
          <c:marker>
            <c:symbol val="none"/>
          </c:marker>
          <c:xVal>
            <c:numRef>
              <c:f>der2nd_lipo!$C$2:$C$1661</c:f>
              <c:numCache>
                <c:formatCode>0</c:formatCode>
                <c:ptCount val="1660"/>
                <c:pt idx="0">
                  <c:v>3999.64014</c:v>
                </c:pt>
                <c:pt idx="1">
                  <c:v>3997.7116700000001</c:v>
                </c:pt>
                <c:pt idx="2">
                  <c:v>3995.7831999999999</c:v>
                </c:pt>
                <c:pt idx="3">
                  <c:v>3993.8547400000002</c:v>
                </c:pt>
                <c:pt idx="4">
                  <c:v>3991.9262699999999</c:v>
                </c:pt>
                <c:pt idx="5">
                  <c:v>3989.9978000000001</c:v>
                </c:pt>
                <c:pt idx="6">
                  <c:v>3988.06934</c:v>
                </c:pt>
                <c:pt idx="7">
                  <c:v>3986.1408700000002</c:v>
                </c:pt>
                <c:pt idx="8">
                  <c:v>3984.2123999999999</c:v>
                </c:pt>
                <c:pt idx="9">
                  <c:v>3982.2839399999998</c:v>
                </c:pt>
                <c:pt idx="10">
                  <c:v>3980.35547</c:v>
                </c:pt>
                <c:pt idx="11">
                  <c:v>3978.4270000000001</c:v>
                </c:pt>
                <c:pt idx="12">
                  <c:v>3976.49854</c:v>
                </c:pt>
                <c:pt idx="13">
                  <c:v>3974.5700700000002</c:v>
                </c:pt>
                <c:pt idx="14">
                  <c:v>3972.6415999999999</c:v>
                </c:pt>
                <c:pt idx="15">
                  <c:v>3970.7131300000001</c:v>
                </c:pt>
                <c:pt idx="16">
                  <c:v>3968.78467</c:v>
                </c:pt>
                <c:pt idx="17">
                  <c:v>3966.8562000000002</c:v>
                </c:pt>
                <c:pt idx="18">
                  <c:v>3964.9277299999999</c:v>
                </c:pt>
                <c:pt idx="19">
                  <c:v>3962.9992699999998</c:v>
                </c:pt>
                <c:pt idx="20">
                  <c:v>3961.0708</c:v>
                </c:pt>
                <c:pt idx="21">
                  <c:v>3959.1423300000001</c:v>
                </c:pt>
                <c:pt idx="22">
                  <c:v>3957.21387</c:v>
                </c:pt>
                <c:pt idx="23">
                  <c:v>3955.2854000000002</c:v>
                </c:pt>
                <c:pt idx="24">
                  <c:v>3953.3569299999999</c:v>
                </c:pt>
                <c:pt idx="25">
                  <c:v>3951.4284699999998</c:v>
                </c:pt>
                <c:pt idx="26">
                  <c:v>3949.5</c:v>
                </c:pt>
                <c:pt idx="27">
                  <c:v>3947.5715300000002</c:v>
                </c:pt>
                <c:pt idx="28">
                  <c:v>3945.6430700000001</c:v>
                </c:pt>
                <c:pt idx="29">
                  <c:v>3943.7145999999998</c:v>
                </c:pt>
                <c:pt idx="30">
                  <c:v>3941.78613</c:v>
                </c:pt>
                <c:pt idx="31">
                  <c:v>3939.8576699999999</c:v>
                </c:pt>
                <c:pt idx="32">
                  <c:v>3937.9292</c:v>
                </c:pt>
                <c:pt idx="33">
                  <c:v>3936.0007300000002</c:v>
                </c:pt>
                <c:pt idx="34">
                  <c:v>3934.0722700000001</c:v>
                </c:pt>
                <c:pt idx="35">
                  <c:v>3932.1437999999998</c:v>
                </c:pt>
                <c:pt idx="36">
                  <c:v>3930.21533</c:v>
                </c:pt>
                <c:pt idx="37">
                  <c:v>3928.2868699999999</c:v>
                </c:pt>
                <c:pt idx="38">
                  <c:v>3926.3584000000001</c:v>
                </c:pt>
                <c:pt idx="39">
                  <c:v>3924.4299299999998</c:v>
                </c:pt>
                <c:pt idx="40">
                  <c:v>3922.50146</c:v>
                </c:pt>
                <c:pt idx="41">
                  <c:v>3920.5729999999999</c:v>
                </c:pt>
                <c:pt idx="42">
                  <c:v>3918.64453</c:v>
                </c:pt>
                <c:pt idx="43">
                  <c:v>3916.7160600000002</c:v>
                </c:pt>
                <c:pt idx="44">
                  <c:v>3914.7876000000001</c:v>
                </c:pt>
                <c:pt idx="45">
                  <c:v>3912.8591299999998</c:v>
                </c:pt>
                <c:pt idx="46">
                  <c:v>3910.93066</c:v>
                </c:pt>
                <c:pt idx="47">
                  <c:v>3909.0021999999999</c:v>
                </c:pt>
                <c:pt idx="48">
                  <c:v>3907.0737300000001</c:v>
                </c:pt>
                <c:pt idx="49">
                  <c:v>3905.1452599999998</c:v>
                </c:pt>
                <c:pt idx="50">
                  <c:v>3903.2168000000001</c:v>
                </c:pt>
                <c:pt idx="51">
                  <c:v>3901.2883299999999</c:v>
                </c:pt>
                <c:pt idx="52">
                  <c:v>3899.35986</c:v>
                </c:pt>
                <c:pt idx="53">
                  <c:v>3897.4313999999999</c:v>
                </c:pt>
                <c:pt idx="54">
                  <c:v>3895.5029300000001</c:v>
                </c:pt>
                <c:pt idx="55">
                  <c:v>3893.5744599999998</c:v>
                </c:pt>
                <c:pt idx="56">
                  <c:v>3891.6460000000002</c:v>
                </c:pt>
                <c:pt idx="57">
                  <c:v>3889.7175299999999</c:v>
                </c:pt>
                <c:pt idx="58">
                  <c:v>3887.7890600000001</c:v>
                </c:pt>
                <c:pt idx="59">
                  <c:v>3885.8606</c:v>
                </c:pt>
                <c:pt idx="60">
                  <c:v>3883.9321300000001</c:v>
                </c:pt>
                <c:pt idx="61">
                  <c:v>3882.0036599999999</c:v>
                </c:pt>
                <c:pt idx="62">
                  <c:v>3880.0752000000002</c:v>
                </c:pt>
                <c:pt idx="63">
                  <c:v>3878.1467299999999</c:v>
                </c:pt>
                <c:pt idx="64">
                  <c:v>3876.2182600000001</c:v>
                </c:pt>
                <c:pt idx="65">
                  <c:v>3874.2897899999998</c:v>
                </c:pt>
                <c:pt idx="66">
                  <c:v>3872.3613300000002</c:v>
                </c:pt>
                <c:pt idx="67">
                  <c:v>3870.4328599999999</c:v>
                </c:pt>
                <c:pt idx="68">
                  <c:v>3868.5043900000001</c:v>
                </c:pt>
                <c:pt idx="69">
                  <c:v>3866.57593</c:v>
                </c:pt>
                <c:pt idx="70">
                  <c:v>3864.6474600000001</c:v>
                </c:pt>
                <c:pt idx="71">
                  <c:v>3862.7189899999998</c:v>
                </c:pt>
                <c:pt idx="72">
                  <c:v>3860.7905300000002</c:v>
                </c:pt>
                <c:pt idx="73">
                  <c:v>3858.8620599999999</c:v>
                </c:pt>
                <c:pt idx="74">
                  <c:v>3856.9335900000001</c:v>
                </c:pt>
                <c:pt idx="75">
                  <c:v>3855.00513</c:v>
                </c:pt>
                <c:pt idx="76">
                  <c:v>3853.0766600000002</c:v>
                </c:pt>
                <c:pt idx="77">
                  <c:v>3851.1481899999999</c:v>
                </c:pt>
                <c:pt idx="78">
                  <c:v>3849.2197299999998</c:v>
                </c:pt>
                <c:pt idx="79">
                  <c:v>3847.29126</c:v>
                </c:pt>
                <c:pt idx="80">
                  <c:v>3845.3627900000001</c:v>
                </c:pt>
                <c:pt idx="81">
                  <c:v>3843.43433</c:v>
                </c:pt>
                <c:pt idx="82">
                  <c:v>3841.5058600000002</c:v>
                </c:pt>
                <c:pt idx="83">
                  <c:v>3839.5773899999999</c:v>
                </c:pt>
                <c:pt idx="84">
                  <c:v>3837.6489299999998</c:v>
                </c:pt>
                <c:pt idx="85">
                  <c:v>3835.72046</c:v>
                </c:pt>
                <c:pt idx="86">
                  <c:v>3833.7919900000002</c:v>
                </c:pt>
                <c:pt idx="87">
                  <c:v>3831.8635300000001</c:v>
                </c:pt>
                <c:pt idx="88">
                  <c:v>3829.9350599999998</c:v>
                </c:pt>
                <c:pt idx="89">
                  <c:v>3828.00659</c:v>
                </c:pt>
                <c:pt idx="90">
                  <c:v>3826.0781299999999</c:v>
                </c:pt>
                <c:pt idx="91">
                  <c:v>3824.14966</c:v>
                </c:pt>
                <c:pt idx="92">
                  <c:v>3822.2211900000002</c:v>
                </c:pt>
                <c:pt idx="93">
                  <c:v>3820.2927199999999</c:v>
                </c:pt>
                <c:pt idx="94">
                  <c:v>3818.3642599999998</c:v>
                </c:pt>
                <c:pt idx="95">
                  <c:v>3816.43579</c:v>
                </c:pt>
                <c:pt idx="96">
                  <c:v>3814.5073200000002</c:v>
                </c:pt>
                <c:pt idx="97">
                  <c:v>3812.5788600000001</c:v>
                </c:pt>
                <c:pt idx="98">
                  <c:v>3810.6503899999998</c:v>
                </c:pt>
                <c:pt idx="99">
                  <c:v>3808.72192</c:v>
                </c:pt>
                <c:pt idx="100">
                  <c:v>3806.7934599999999</c:v>
                </c:pt>
                <c:pt idx="101">
                  <c:v>3804.86499</c:v>
                </c:pt>
                <c:pt idx="102">
                  <c:v>3802.9365200000002</c:v>
                </c:pt>
                <c:pt idx="103">
                  <c:v>3801.0080600000001</c:v>
                </c:pt>
                <c:pt idx="104">
                  <c:v>3799.0795899999998</c:v>
                </c:pt>
                <c:pt idx="105">
                  <c:v>3797.15112</c:v>
                </c:pt>
                <c:pt idx="106">
                  <c:v>3795.2226599999999</c:v>
                </c:pt>
                <c:pt idx="107">
                  <c:v>3793.2941900000001</c:v>
                </c:pt>
                <c:pt idx="108">
                  <c:v>3791.3657199999998</c:v>
                </c:pt>
                <c:pt idx="109">
                  <c:v>3789.4372600000002</c:v>
                </c:pt>
                <c:pt idx="110">
                  <c:v>3787.5087899999999</c:v>
                </c:pt>
                <c:pt idx="111">
                  <c:v>3785.58032</c:v>
                </c:pt>
                <c:pt idx="112">
                  <c:v>3783.6518599999999</c:v>
                </c:pt>
                <c:pt idx="113">
                  <c:v>3781.7233900000001</c:v>
                </c:pt>
                <c:pt idx="114">
                  <c:v>3779.7949199999998</c:v>
                </c:pt>
                <c:pt idx="115">
                  <c:v>3777.8664600000002</c:v>
                </c:pt>
                <c:pt idx="116">
                  <c:v>3775.9379899999999</c:v>
                </c:pt>
                <c:pt idx="117">
                  <c:v>3774.0095200000001</c:v>
                </c:pt>
                <c:pt idx="118">
                  <c:v>3772.0810499999998</c:v>
                </c:pt>
                <c:pt idx="119">
                  <c:v>3770.1525900000001</c:v>
                </c:pt>
                <c:pt idx="120">
                  <c:v>3768.2241199999999</c:v>
                </c:pt>
                <c:pt idx="121">
                  <c:v>3766.29565</c:v>
                </c:pt>
                <c:pt idx="122">
                  <c:v>3764.3671899999999</c:v>
                </c:pt>
                <c:pt idx="123">
                  <c:v>3762.4387200000001</c:v>
                </c:pt>
                <c:pt idx="124">
                  <c:v>3760.5102499999998</c:v>
                </c:pt>
                <c:pt idx="125">
                  <c:v>3758.5817900000002</c:v>
                </c:pt>
                <c:pt idx="126">
                  <c:v>3756.6533199999999</c:v>
                </c:pt>
                <c:pt idx="127">
                  <c:v>3754.7248500000001</c:v>
                </c:pt>
                <c:pt idx="128">
                  <c:v>3752.79639</c:v>
                </c:pt>
                <c:pt idx="129">
                  <c:v>3750.8679200000001</c:v>
                </c:pt>
                <c:pt idx="130">
                  <c:v>3748.9394499999999</c:v>
                </c:pt>
                <c:pt idx="131">
                  <c:v>3747.0109900000002</c:v>
                </c:pt>
                <c:pt idx="132">
                  <c:v>3745.0825199999999</c:v>
                </c:pt>
                <c:pt idx="133">
                  <c:v>3743.1540500000001</c:v>
                </c:pt>
                <c:pt idx="134">
                  <c:v>3741.22559</c:v>
                </c:pt>
                <c:pt idx="135">
                  <c:v>3739.2971200000002</c:v>
                </c:pt>
                <c:pt idx="136">
                  <c:v>3737.3686499999999</c:v>
                </c:pt>
                <c:pt idx="137">
                  <c:v>3735.4401899999998</c:v>
                </c:pt>
                <c:pt idx="138">
                  <c:v>3733.51172</c:v>
                </c:pt>
                <c:pt idx="139">
                  <c:v>3731.5832500000001</c:v>
                </c:pt>
                <c:pt idx="140">
                  <c:v>3729.65479</c:v>
                </c:pt>
                <c:pt idx="141">
                  <c:v>3727.7263200000002</c:v>
                </c:pt>
                <c:pt idx="142">
                  <c:v>3725.7978499999999</c:v>
                </c:pt>
                <c:pt idx="143">
                  <c:v>3723.8693800000001</c:v>
                </c:pt>
                <c:pt idx="144">
                  <c:v>3721.94092</c:v>
                </c:pt>
                <c:pt idx="145">
                  <c:v>3720.0124500000002</c:v>
                </c:pt>
                <c:pt idx="146">
                  <c:v>3718.0839799999999</c:v>
                </c:pt>
                <c:pt idx="147">
                  <c:v>3716.1555199999998</c:v>
                </c:pt>
                <c:pt idx="148">
                  <c:v>3714.22705</c:v>
                </c:pt>
                <c:pt idx="149">
                  <c:v>3712.2985800000001</c:v>
                </c:pt>
                <c:pt idx="150">
                  <c:v>3710.37012</c:v>
                </c:pt>
                <c:pt idx="151">
                  <c:v>3708.4416500000002</c:v>
                </c:pt>
                <c:pt idx="152">
                  <c:v>3706.5131799999999</c:v>
                </c:pt>
                <c:pt idx="153">
                  <c:v>3704.5847199999998</c:v>
                </c:pt>
                <c:pt idx="154">
                  <c:v>3702.65625</c:v>
                </c:pt>
                <c:pt idx="155">
                  <c:v>3700.7277800000002</c:v>
                </c:pt>
                <c:pt idx="156">
                  <c:v>3698.7993200000001</c:v>
                </c:pt>
                <c:pt idx="157">
                  <c:v>3696.8708499999998</c:v>
                </c:pt>
                <c:pt idx="158">
                  <c:v>3694.94238</c:v>
                </c:pt>
                <c:pt idx="159">
                  <c:v>3693.0139199999999</c:v>
                </c:pt>
                <c:pt idx="160">
                  <c:v>3691.08545</c:v>
                </c:pt>
                <c:pt idx="161">
                  <c:v>3689.1569800000002</c:v>
                </c:pt>
                <c:pt idx="162">
                  <c:v>3687.2285200000001</c:v>
                </c:pt>
                <c:pt idx="163">
                  <c:v>3685.3000499999998</c:v>
                </c:pt>
                <c:pt idx="164">
                  <c:v>3683.37158</c:v>
                </c:pt>
                <c:pt idx="165">
                  <c:v>3681.4431199999999</c:v>
                </c:pt>
                <c:pt idx="166">
                  <c:v>3679.5146500000001</c:v>
                </c:pt>
                <c:pt idx="167">
                  <c:v>3677.5861799999998</c:v>
                </c:pt>
                <c:pt idx="168">
                  <c:v>3675.65771</c:v>
                </c:pt>
                <c:pt idx="169">
                  <c:v>3673.7292499999999</c:v>
                </c:pt>
                <c:pt idx="170">
                  <c:v>3671.80078</c:v>
                </c:pt>
                <c:pt idx="171">
                  <c:v>3669.8723100000002</c:v>
                </c:pt>
                <c:pt idx="172">
                  <c:v>3667.9438500000001</c:v>
                </c:pt>
                <c:pt idx="173">
                  <c:v>3666.0153799999998</c:v>
                </c:pt>
                <c:pt idx="174">
                  <c:v>3664.08691</c:v>
                </c:pt>
                <c:pt idx="175">
                  <c:v>3662.1584499999999</c:v>
                </c:pt>
                <c:pt idx="176">
                  <c:v>3660.2299800000001</c:v>
                </c:pt>
                <c:pt idx="177">
                  <c:v>3658.3015099999998</c:v>
                </c:pt>
                <c:pt idx="178">
                  <c:v>3656.3730500000001</c:v>
                </c:pt>
                <c:pt idx="179">
                  <c:v>3654.4445799999999</c:v>
                </c:pt>
                <c:pt idx="180">
                  <c:v>3652.51611</c:v>
                </c:pt>
                <c:pt idx="181">
                  <c:v>3650.5876499999999</c:v>
                </c:pt>
                <c:pt idx="182">
                  <c:v>3648.6591800000001</c:v>
                </c:pt>
                <c:pt idx="183">
                  <c:v>3646.7307099999998</c:v>
                </c:pt>
                <c:pt idx="184">
                  <c:v>3644.8022500000002</c:v>
                </c:pt>
                <c:pt idx="185">
                  <c:v>3642.8737799999999</c:v>
                </c:pt>
                <c:pt idx="186">
                  <c:v>3640.9453100000001</c:v>
                </c:pt>
                <c:pt idx="187">
                  <c:v>3639.01685</c:v>
                </c:pt>
                <c:pt idx="188">
                  <c:v>3637.0883800000001</c:v>
                </c:pt>
                <c:pt idx="189">
                  <c:v>3635.1599099999999</c:v>
                </c:pt>
                <c:pt idx="190">
                  <c:v>3633.2314500000002</c:v>
                </c:pt>
                <c:pt idx="191">
                  <c:v>3631.3029799999999</c:v>
                </c:pt>
                <c:pt idx="192">
                  <c:v>3629.3745100000001</c:v>
                </c:pt>
                <c:pt idx="193">
                  <c:v>3627.4460399999998</c:v>
                </c:pt>
                <c:pt idx="194">
                  <c:v>3625.5175800000002</c:v>
                </c:pt>
                <c:pt idx="195">
                  <c:v>3623.5891099999999</c:v>
                </c:pt>
                <c:pt idx="196">
                  <c:v>3621.6606400000001</c:v>
                </c:pt>
                <c:pt idx="197">
                  <c:v>3619.73218</c:v>
                </c:pt>
                <c:pt idx="198">
                  <c:v>3617.8037100000001</c:v>
                </c:pt>
                <c:pt idx="199">
                  <c:v>3615.8752399999998</c:v>
                </c:pt>
                <c:pt idx="200">
                  <c:v>3613.9467800000002</c:v>
                </c:pt>
                <c:pt idx="201">
                  <c:v>3612.0183099999999</c:v>
                </c:pt>
                <c:pt idx="202">
                  <c:v>3610.0898400000001</c:v>
                </c:pt>
                <c:pt idx="203">
                  <c:v>3608.16138</c:v>
                </c:pt>
                <c:pt idx="204">
                  <c:v>3606.2329100000002</c:v>
                </c:pt>
                <c:pt idx="205">
                  <c:v>3604.3044399999999</c:v>
                </c:pt>
                <c:pt idx="206">
                  <c:v>3602.3759799999998</c:v>
                </c:pt>
                <c:pt idx="207">
                  <c:v>3600.44751</c:v>
                </c:pt>
                <c:pt idx="208">
                  <c:v>3598.5190400000001</c:v>
                </c:pt>
                <c:pt idx="209">
                  <c:v>3596.59058</c:v>
                </c:pt>
                <c:pt idx="210">
                  <c:v>3594.6621100000002</c:v>
                </c:pt>
                <c:pt idx="211">
                  <c:v>3592.7336399999999</c:v>
                </c:pt>
                <c:pt idx="212">
                  <c:v>3590.8051799999998</c:v>
                </c:pt>
                <c:pt idx="213">
                  <c:v>3588.87671</c:v>
                </c:pt>
                <c:pt idx="214">
                  <c:v>3586.9482400000002</c:v>
                </c:pt>
                <c:pt idx="215">
                  <c:v>3585.0197800000001</c:v>
                </c:pt>
                <c:pt idx="216">
                  <c:v>3583.0913099999998</c:v>
                </c:pt>
                <c:pt idx="217">
                  <c:v>3581.16284</c:v>
                </c:pt>
                <c:pt idx="218">
                  <c:v>3579.2343799999999</c:v>
                </c:pt>
                <c:pt idx="219">
                  <c:v>3577.30591</c:v>
                </c:pt>
                <c:pt idx="220">
                  <c:v>3575.3774400000002</c:v>
                </c:pt>
                <c:pt idx="221">
                  <c:v>3573.4489699999999</c:v>
                </c:pt>
                <c:pt idx="222">
                  <c:v>3571.5205099999998</c:v>
                </c:pt>
                <c:pt idx="223">
                  <c:v>3569.59204</c:v>
                </c:pt>
                <c:pt idx="224">
                  <c:v>3567.6635700000002</c:v>
                </c:pt>
                <c:pt idx="225">
                  <c:v>3565.7351100000001</c:v>
                </c:pt>
                <c:pt idx="226">
                  <c:v>3563.8066399999998</c:v>
                </c:pt>
                <c:pt idx="227">
                  <c:v>3561.87817</c:v>
                </c:pt>
                <c:pt idx="228">
                  <c:v>3559.9497099999999</c:v>
                </c:pt>
                <c:pt idx="229">
                  <c:v>3558.02124</c:v>
                </c:pt>
                <c:pt idx="230">
                  <c:v>3556.0927700000002</c:v>
                </c:pt>
                <c:pt idx="231">
                  <c:v>3554.1643100000001</c:v>
                </c:pt>
                <c:pt idx="232">
                  <c:v>3552.2358399999998</c:v>
                </c:pt>
                <c:pt idx="233">
                  <c:v>3550.30737</c:v>
                </c:pt>
                <c:pt idx="234">
                  <c:v>3548.3789099999999</c:v>
                </c:pt>
                <c:pt idx="235">
                  <c:v>3546.4504400000001</c:v>
                </c:pt>
                <c:pt idx="236">
                  <c:v>3544.5219699999998</c:v>
                </c:pt>
                <c:pt idx="237">
                  <c:v>3542.5935100000002</c:v>
                </c:pt>
                <c:pt idx="238">
                  <c:v>3540.6650399999999</c:v>
                </c:pt>
                <c:pt idx="239">
                  <c:v>3538.73657</c:v>
                </c:pt>
                <c:pt idx="240">
                  <c:v>3536.8081099999999</c:v>
                </c:pt>
                <c:pt idx="241">
                  <c:v>3534.8796400000001</c:v>
                </c:pt>
                <c:pt idx="242">
                  <c:v>3532.9511699999998</c:v>
                </c:pt>
                <c:pt idx="243">
                  <c:v>3531.0227100000002</c:v>
                </c:pt>
                <c:pt idx="244">
                  <c:v>3529.0942399999999</c:v>
                </c:pt>
                <c:pt idx="245">
                  <c:v>3527.1657700000001</c:v>
                </c:pt>
                <c:pt idx="246">
                  <c:v>3525.2372999999998</c:v>
                </c:pt>
                <c:pt idx="247">
                  <c:v>3523.3088400000001</c:v>
                </c:pt>
                <c:pt idx="248">
                  <c:v>3521.3803699999999</c:v>
                </c:pt>
                <c:pt idx="249">
                  <c:v>3519.4519</c:v>
                </c:pt>
                <c:pt idx="250">
                  <c:v>3517.5234399999999</c:v>
                </c:pt>
                <c:pt idx="251">
                  <c:v>3515.5949700000001</c:v>
                </c:pt>
                <c:pt idx="252">
                  <c:v>3513.6664999999998</c:v>
                </c:pt>
                <c:pt idx="253">
                  <c:v>3511.7380400000002</c:v>
                </c:pt>
                <c:pt idx="254">
                  <c:v>3509.8095699999999</c:v>
                </c:pt>
                <c:pt idx="255">
                  <c:v>3507.8811000000001</c:v>
                </c:pt>
                <c:pt idx="256">
                  <c:v>3505.95264</c:v>
                </c:pt>
                <c:pt idx="257">
                  <c:v>3504.0241700000001</c:v>
                </c:pt>
                <c:pt idx="258">
                  <c:v>3502.0956999999999</c:v>
                </c:pt>
                <c:pt idx="259">
                  <c:v>3500.1672400000002</c:v>
                </c:pt>
                <c:pt idx="260">
                  <c:v>3498.2387699999999</c:v>
                </c:pt>
                <c:pt idx="261">
                  <c:v>3496.3103000000001</c:v>
                </c:pt>
                <c:pt idx="262">
                  <c:v>3494.38184</c:v>
                </c:pt>
                <c:pt idx="263">
                  <c:v>3492.4533700000002</c:v>
                </c:pt>
                <c:pt idx="264">
                  <c:v>3490.5248999999999</c:v>
                </c:pt>
                <c:pt idx="265">
                  <c:v>3488.5964399999998</c:v>
                </c:pt>
                <c:pt idx="266">
                  <c:v>3486.66797</c:v>
                </c:pt>
                <c:pt idx="267">
                  <c:v>3484.7395000000001</c:v>
                </c:pt>
                <c:pt idx="268">
                  <c:v>3482.81104</c:v>
                </c:pt>
                <c:pt idx="269">
                  <c:v>3480.8825700000002</c:v>
                </c:pt>
                <c:pt idx="270">
                  <c:v>3478.9540999999999</c:v>
                </c:pt>
                <c:pt idx="271">
                  <c:v>3477.0256300000001</c:v>
                </c:pt>
                <c:pt idx="272">
                  <c:v>3475.09717</c:v>
                </c:pt>
                <c:pt idx="273">
                  <c:v>3473.1687000000002</c:v>
                </c:pt>
                <c:pt idx="274">
                  <c:v>3471.2402299999999</c:v>
                </c:pt>
                <c:pt idx="275">
                  <c:v>3469.3117699999998</c:v>
                </c:pt>
                <c:pt idx="276">
                  <c:v>3467.3833</c:v>
                </c:pt>
                <c:pt idx="277">
                  <c:v>3465.4548300000001</c:v>
                </c:pt>
                <c:pt idx="278">
                  <c:v>3463.52637</c:v>
                </c:pt>
                <c:pt idx="279">
                  <c:v>3461.5979000000002</c:v>
                </c:pt>
                <c:pt idx="280">
                  <c:v>3459.6694299999999</c:v>
                </c:pt>
                <c:pt idx="281">
                  <c:v>3457.7409699999998</c:v>
                </c:pt>
                <c:pt idx="282">
                  <c:v>3455.8125</c:v>
                </c:pt>
                <c:pt idx="283">
                  <c:v>3453.8840300000002</c:v>
                </c:pt>
                <c:pt idx="284">
                  <c:v>3451.9555700000001</c:v>
                </c:pt>
                <c:pt idx="285">
                  <c:v>3450.0270999999998</c:v>
                </c:pt>
                <c:pt idx="286">
                  <c:v>3448.09863</c:v>
                </c:pt>
                <c:pt idx="287">
                  <c:v>3446.1701699999999</c:v>
                </c:pt>
                <c:pt idx="288">
                  <c:v>3444.2417</c:v>
                </c:pt>
                <c:pt idx="289">
                  <c:v>3442.3132300000002</c:v>
                </c:pt>
                <c:pt idx="290">
                  <c:v>3440.3847700000001</c:v>
                </c:pt>
                <c:pt idx="291">
                  <c:v>3438.4562999999998</c:v>
                </c:pt>
                <c:pt idx="292">
                  <c:v>3436.52783</c:v>
                </c:pt>
                <c:pt idx="293">
                  <c:v>3434.5993699999999</c:v>
                </c:pt>
                <c:pt idx="294">
                  <c:v>3432.6709000000001</c:v>
                </c:pt>
                <c:pt idx="295">
                  <c:v>3430.7424299999998</c:v>
                </c:pt>
                <c:pt idx="296">
                  <c:v>3428.81396</c:v>
                </c:pt>
                <c:pt idx="297">
                  <c:v>3426.8854999999999</c:v>
                </c:pt>
                <c:pt idx="298">
                  <c:v>3424.95703</c:v>
                </c:pt>
                <c:pt idx="299">
                  <c:v>3423.0285600000002</c:v>
                </c:pt>
                <c:pt idx="300">
                  <c:v>3421.1001000000001</c:v>
                </c:pt>
                <c:pt idx="301">
                  <c:v>3419.1716299999998</c:v>
                </c:pt>
                <c:pt idx="302">
                  <c:v>3417.24316</c:v>
                </c:pt>
                <c:pt idx="303">
                  <c:v>3415.3146999999999</c:v>
                </c:pt>
                <c:pt idx="304">
                  <c:v>3413.3862300000001</c:v>
                </c:pt>
                <c:pt idx="305">
                  <c:v>3411.4577599999998</c:v>
                </c:pt>
                <c:pt idx="306">
                  <c:v>3409.5293000000001</c:v>
                </c:pt>
                <c:pt idx="307">
                  <c:v>3407.6008299999999</c:v>
                </c:pt>
                <c:pt idx="308">
                  <c:v>3405.67236</c:v>
                </c:pt>
                <c:pt idx="309">
                  <c:v>3403.7438999999999</c:v>
                </c:pt>
                <c:pt idx="310">
                  <c:v>3401.8154300000001</c:v>
                </c:pt>
                <c:pt idx="311">
                  <c:v>3399.8869599999998</c:v>
                </c:pt>
                <c:pt idx="312">
                  <c:v>3397.9585000000002</c:v>
                </c:pt>
                <c:pt idx="313">
                  <c:v>3396.0300299999999</c:v>
                </c:pt>
                <c:pt idx="314">
                  <c:v>3394.1015600000001</c:v>
                </c:pt>
                <c:pt idx="315">
                  <c:v>3392.1731</c:v>
                </c:pt>
                <c:pt idx="316">
                  <c:v>3390.2446300000001</c:v>
                </c:pt>
                <c:pt idx="317">
                  <c:v>3388.3161599999999</c:v>
                </c:pt>
                <c:pt idx="318">
                  <c:v>3386.3877000000002</c:v>
                </c:pt>
                <c:pt idx="319">
                  <c:v>3384.4592299999999</c:v>
                </c:pt>
                <c:pt idx="320">
                  <c:v>3382.5307600000001</c:v>
                </c:pt>
                <c:pt idx="321">
                  <c:v>3380.6022899999998</c:v>
                </c:pt>
                <c:pt idx="322">
                  <c:v>3378.6738300000002</c:v>
                </c:pt>
                <c:pt idx="323">
                  <c:v>3376.7453599999999</c:v>
                </c:pt>
                <c:pt idx="324">
                  <c:v>3374.8168900000001</c:v>
                </c:pt>
                <c:pt idx="325">
                  <c:v>3372.88843</c:v>
                </c:pt>
                <c:pt idx="326">
                  <c:v>3370.9599600000001</c:v>
                </c:pt>
                <c:pt idx="327">
                  <c:v>3369.0314899999998</c:v>
                </c:pt>
                <c:pt idx="328">
                  <c:v>3367.1030300000002</c:v>
                </c:pt>
                <c:pt idx="329">
                  <c:v>3365.1745599999999</c:v>
                </c:pt>
                <c:pt idx="330">
                  <c:v>3363.2460900000001</c:v>
                </c:pt>
                <c:pt idx="331">
                  <c:v>3361.31763</c:v>
                </c:pt>
                <c:pt idx="332">
                  <c:v>3359.3891600000002</c:v>
                </c:pt>
                <c:pt idx="333">
                  <c:v>3357.4606899999999</c:v>
                </c:pt>
                <c:pt idx="334">
                  <c:v>3355.5322299999998</c:v>
                </c:pt>
                <c:pt idx="335">
                  <c:v>3353.60376</c:v>
                </c:pt>
                <c:pt idx="336">
                  <c:v>3351.6752900000001</c:v>
                </c:pt>
                <c:pt idx="337">
                  <c:v>3349.74683</c:v>
                </c:pt>
                <c:pt idx="338">
                  <c:v>3347.8183600000002</c:v>
                </c:pt>
                <c:pt idx="339">
                  <c:v>3345.8898899999999</c:v>
                </c:pt>
                <c:pt idx="340">
                  <c:v>3343.9614299999998</c:v>
                </c:pt>
                <c:pt idx="341">
                  <c:v>3342.03296</c:v>
                </c:pt>
                <c:pt idx="342">
                  <c:v>3340.1044900000002</c:v>
                </c:pt>
                <c:pt idx="343">
                  <c:v>3338.1760300000001</c:v>
                </c:pt>
                <c:pt idx="344">
                  <c:v>3336.2475599999998</c:v>
                </c:pt>
                <c:pt idx="345">
                  <c:v>3334.31909</c:v>
                </c:pt>
                <c:pt idx="346">
                  <c:v>3332.3906299999999</c:v>
                </c:pt>
                <c:pt idx="347">
                  <c:v>3330.46216</c:v>
                </c:pt>
                <c:pt idx="348">
                  <c:v>3328.5336900000002</c:v>
                </c:pt>
                <c:pt idx="349">
                  <c:v>3326.6052199999999</c:v>
                </c:pt>
                <c:pt idx="350">
                  <c:v>3324.6767599999998</c:v>
                </c:pt>
                <c:pt idx="351">
                  <c:v>3322.74829</c:v>
                </c:pt>
                <c:pt idx="352">
                  <c:v>3320.8198200000002</c:v>
                </c:pt>
                <c:pt idx="353">
                  <c:v>3318.8913600000001</c:v>
                </c:pt>
                <c:pt idx="354">
                  <c:v>3316.9628899999998</c:v>
                </c:pt>
                <c:pt idx="355">
                  <c:v>3315.03442</c:v>
                </c:pt>
                <c:pt idx="356">
                  <c:v>3313.1059599999999</c:v>
                </c:pt>
                <c:pt idx="357">
                  <c:v>3311.17749</c:v>
                </c:pt>
                <c:pt idx="358">
                  <c:v>3309.2490200000002</c:v>
                </c:pt>
                <c:pt idx="359">
                  <c:v>3307.3205600000001</c:v>
                </c:pt>
                <c:pt idx="360">
                  <c:v>3305.3920899999998</c:v>
                </c:pt>
                <c:pt idx="361">
                  <c:v>3303.46362</c:v>
                </c:pt>
                <c:pt idx="362">
                  <c:v>3301.5351599999999</c:v>
                </c:pt>
                <c:pt idx="363">
                  <c:v>3299.6066900000001</c:v>
                </c:pt>
                <c:pt idx="364">
                  <c:v>3297.6782199999998</c:v>
                </c:pt>
                <c:pt idx="365">
                  <c:v>3295.7497600000002</c:v>
                </c:pt>
                <c:pt idx="366">
                  <c:v>3293.8212899999999</c:v>
                </c:pt>
                <c:pt idx="367">
                  <c:v>3291.89282</c:v>
                </c:pt>
                <c:pt idx="368">
                  <c:v>3289.9643599999999</c:v>
                </c:pt>
                <c:pt idx="369">
                  <c:v>3288.0358900000001</c:v>
                </c:pt>
                <c:pt idx="370">
                  <c:v>3286.1074199999998</c:v>
                </c:pt>
                <c:pt idx="371">
                  <c:v>3284.1789600000002</c:v>
                </c:pt>
                <c:pt idx="372">
                  <c:v>3282.2504899999999</c:v>
                </c:pt>
                <c:pt idx="373">
                  <c:v>3280.3220200000001</c:v>
                </c:pt>
                <c:pt idx="374">
                  <c:v>3278.3935499999998</c:v>
                </c:pt>
                <c:pt idx="375">
                  <c:v>3276.4650900000001</c:v>
                </c:pt>
                <c:pt idx="376">
                  <c:v>3274.5366199999999</c:v>
                </c:pt>
                <c:pt idx="377">
                  <c:v>3272.60815</c:v>
                </c:pt>
                <c:pt idx="378">
                  <c:v>3270.6796899999999</c:v>
                </c:pt>
                <c:pt idx="379">
                  <c:v>3268.7512200000001</c:v>
                </c:pt>
                <c:pt idx="380">
                  <c:v>3266.8227499999998</c:v>
                </c:pt>
                <c:pt idx="381">
                  <c:v>3264.8942900000002</c:v>
                </c:pt>
                <c:pt idx="382">
                  <c:v>3262.9658199999999</c:v>
                </c:pt>
                <c:pt idx="383">
                  <c:v>3261.0373500000001</c:v>
                </c:pt>
                <c:pt idx="384">
                  <c:v>3259.10889</c:v>
                </c:pt>
                <c:pt idx="385">
                  <c:v>3257.1804200000001</c:v>
                </c:pt>
                <c:pt idx="386">
                  <c:v>3255.2519499999999</c:v>
                </c:pt>
                <c:pt idx="387">
                  <c:v>3253.3234900000002</c:v>
                </c:pt>
                <c:pt idx="388">
                  <c:v>3251.3950199999999</c:v>
                </c:pt>
                <c:pt idx="389">
                  <c:v>3249.4665500000001</c:v>
                </c:pt>
                <c:pt idx="390">
                  <c:v>3247.53809</c:v>
                </c:pt>
                <c:pt idx="391">
                  <c:v>3245.6096200000002</c:v>
                </c:pt>
                <c:pt idx="392">
                  <c:v>3243.6811499999999</c:v>
                </c:pt>
                <c:pt idx="393">
                  <c:v>3241.7526899999998</c:v>
                </c:pt>
                <c:pt idx="394">
                  <c:v>3239.82422</c:v>
                </c:pt>
                <c:pt idx="395">
                  <c:v>3237.8957500000001</c:v>
                </c:pt>
                <c:pt idx="396">
                  <c:v>3235.96729</c:v>
                </c:pt>
                <c:pt idx="397">
                  <c:v>3234.0388200000002</c:v>
                </c:pt>
                <c:pt idx="398">
                  <c:v>3232.1103499999999</c:v>
                </c:pt>
                <c:pt idx="399">
                  <c:v>3230.1818800000001</c:v>
                </c:pt>
                <c:pt idx="400">
                  <c:v>3228.25342</c:v>
                </c:pt>
                <c:pt idx="401">
                  <c:v>3226.3249500000002</c:v>
                </c:pt>
                <c:pt idx="402">
                  <c:v>3224.3964799999999</c:v>
                </c:pt>
                <c:pt idx="403">
                  <c:v>3222.4680199999998</c:v>
                </c:pt>
                <c:pt idx="404">
                  <c:v>3220.53955</c:v>
                </c:pt>
                <c:pt idx="405">
                  <c:v>3218.6110800000001</c:v>
                </c:pt>
                <c:pt idx="406">
                  <c:v>3216.68262</c:v>
                </c:pt>
                <c:pt idx="407">
                  <c:v>3214.7541500000002</c:v>
                </c:pt>
                <c:pt idx="408">
                  <c:v>3212.8256799999999</c:v>
                </c:pt>
                <c:pt idx="409">
                  <c:v>3210.8972199999998</c:v>
                </c:pt>
                <c:pt idx="410">
                  <c:v>3208.96875</c:v>
                </c:pt>
                <c:pt idx="411">
                  <c:v>3207.0402800000002</c:v>
                </c:pt>
                <c:pt idx="412">
                  <c:v>3205.1118200000001</c:v>
                </c:pt>
                <c:pt idx="413">
                  <c:v>3203.1833499999998</c:v>
                </c:pt>
                <c:pt idx="414">
                  <c:v>3201.25488</c:v>
                </c:pt>
                <c:pt idx="415">
                  <c:v>3199.3264199999999</c:v>
                </c:pt>
                <c:pt idx="416">
                  <c:v>3197.39795</c:v>
                </c:pt>
                <c:pt idx="417">
                  <c:v>3195.4694800000002</c:v>
                </c:pt>
                <c:pt idx="418">
                  <c:v>3193.5410200000001</c:v>
                </c:pt>
                <c:pt idx="419">
                  <c:v>3191.6125499999998</c:v>
                </c:pt>
                <c:pt idx="420">
                  <c:v>3189.68408</c:v>
                </c:pt>
                <c:pt idx="421">
                  <c:v>3187.7556199999999</c:v>
                </c:pt>
                <c:pt idx="422">
                  <c:v>3185.8271500000001</c:v>
                </c:pt>
                <c:pt idx="423">
                  <c:v>3183.8986799999998</c:v>
                </c:pt>
                <c:pt idx="424">
                  <c:v>3181.97021</c:v>
                </c:pt>
                <c:pt idx="425">
                  <c:v>3180.0417499999999</c:v>
                </c:pt>
                <c:pt idx="426">
                  <c:v>3178.11328</c:v>
                </c:pt>
                <c:pt idx="427">
                  <c:v>3176.1848100000002</c:v>
                </c:pt>
                <c:pt idx="428">
                  <c:v>3174.2563500000001</c:v>
                </c:pt>
                <c:pt idx="429">
                  <c:v>3172.3278799999998</c:v>
                </c:pt>
                <c:pt idx="430">
                  <c:v>3170.39941</c:v>
                </c:pt>
                <c:pt idx="431">
                  <c:v>3168.4709499999999</c:v>
                </c:pt>
                <c:pt idx="432">
                  <c:v>3166.5424800000001</c:v>
                </c:pt>
                <c:pt idx="433">
                  <c:v>3164.6140099999998</c:v>
                </c:pt>
                <c:pt idx="434">
                  <c:v>3162.6855500000001</c:v>
                </c:pt>
                <c:pt idx="435">
                  <c:v>3160.7570799999999</c:v>
                </c:pt>
                <c:pt idx="436">
                  <c:v>3158.82861</c:v>
                </c:pt>
                <c:pt idx="437">
                  <c:v>3156.9001499999999</c:v>
                </c:pt>
                <c:pt idx="438">
                  <c:v>3154.9716800000001</c:v>
                </c:pt>
                <c:pt idx="439">
                  <c:v>3153.0432099999998</c:v>
                </c:pt>
                <c:pt idx="440">
                  <c:v>3151.1147500000002</c:v>
                </c:pt>
                <c:pt idx="441">
                  <c:v>3149.1862799999999</c:v>
                </c:pt>
                <c:pt idx="442">
                  <c:v>3147.2578100000001</c:v>
                </c:pt>
                <c:pt idx="443">
                  <c:v>3145.32935</c:v>
                </c:pt>
                <c:pt idx="444">
                  <c:v>3143.4008800000001</c:v>
                </c:pt>
                <c:pt idx="445">
                  <c:v>3141.4724099999999</c:v>
                </c:pt>
                <c:pt idx="446">
                  <c:v>3139.5439500000002</c:v>
                </c:pt>
                <c:pt idx="447">
                  <c:v>3137.6154799999999</c:v>
                </c:pt>
                <c:pt idx="448">
                  <c:v>3135.6870100000001</c:v>
                </c:pt>
                <c:pt idx="449">
                  <c:v>3133.7585399999998</c:v>
                </c:pt>
                <c:pt idx="450">
                  <c:v>3131.8300800000002</c:v>
                </c:pt>
                <c:pt idx="451">
                  <c:v>3129.9016099999999</c:v>
                </c:pt>
                <c:pt idx="452">
                  <c:v>3127.9731400000001</c:v>
                </c:pt>
                <c:pt idx="453">
                  <c:v>3126.04468</c:v>
                </c:pt>
                <c:pt idx="454">
                  <c:v>3124.1162100000001</c:v>
                </c:pt>
                <c:pt idx="455">
                  <c:v>3122.1877399999998</c:v>
                </c:pt>
                <c:pt idx="456">
                  <c:v>3120.2592800000002</c:v>
                </c:pt>
                <c:pt idx="457">
                  <c:v>3118.3308099999999</c:v>
                </c:pt>
                <c:pt idx="458">
                  <c:v>3116.4023400000001</c:v>
                </c:pt>
                <c:pt idx="459">
                  <c:v>3114.47388</c:v>
                </c:pt>
                <c:pt idx="460">
                  <c:v>3112.5454100000002</c:v>
                </c:pt>
                <c:pt idx="461">
                  <c:v>3110.6169399999999</c:v>
                </c:pt>
                <c:pt idx="462">
                  <c:v>3108.6884799999998</c:v>
                </c:pt>
                <c:pt idx="463">
                  <c:v>3106.76001</c:v>
                </c:pt>
                <c:pt idx="464">
                  <c:v>3104.8315400000001</c:v>
                </c:pt>
                <c:pt idx="465">
                  <c:v>3102.90308</c:v>
                </c:pt>
                <c:pt idx="466">
                  <c:v>3100.9746100000002</c:v>
                </c:pt>
                <c:pt idx="467">
                  <c:v>3099.0461399999999</c:v>
                </c:pt>
                <c:pt idx="468">
                  <c:v>3097.1176799999998</c:v>
                </c:pt>
                <c:pt idx="469">
                  <c:v>3095.18921</c:v>
                </c:pt>
                <c:pt idx="470">
                  <c:v>3093.2607400000002</c:v>
                </c:pt>
                <c:pt idx="471">
                  <c:v>3091.3322800000001</c:v>
                </c:pt>
                <c:pt idx="472">
                  <c:v>3089.4038099999998</c:v>
                </c:pt>
                <c:pt idx="473">
                  <c:v>3087.47534</c:v>
                </c:pt>
                <c:pt idx="474">
                  <c:v>3085.5468799999999</c:v>
                </c:pt>
                <c:pt idx="475">
                  <c:v>3083.61841</c:v>
                </c:pt>
                <c:pt idx="476">
                  <c:v>3081.6899400000002</c:v>
                </c:pt>
                <c:pt idx="477">
                  <c:v>3079.7614699999999</c:v>
                </c:pt>
                <c:pt idx="478">
                  <c:v>3077.8330099999998</c:v>
                </c:pt>
                <c:pt idx="479">
                  <c:v>3075.90454</c:v>
                </c:pt>
                <c:pt idx="480">
                  <c:v>3073.9760700000002</c:v>
                </c:pt>
                <c:pt idx="481">
                  <c:v>3072.0476100000001</c:v>
                </c:pt>
                <c:pt idx="482">
                  <c:v>3070.1191399999998</c:v>
                </c:pt>
                <c:pt idx="483">
                  <c:v>3068.19067</c:v>
                </c:pt>
                <c:pt idx="484">
                  <c:v>3066.2622099999999</c:v>
                </c:pt>
                <c:pt idx="485">
                  <c:v>3064.33374</c:v>
                </c:pt>
                <c:pt idx="486">
                  <c:v>3062.4052700000002</c:v>
                </c:pt>
                <c:pt idx="487">
                  <c:v>3060.4768100000001</c:v>
                </c:pt>
                <c:pt idx="488">
                  <c:v>3058.5483399999998</c:v>
                </c:pt>
                <c:pt idx="489">
                  <c:v>3056.61987</c:v>
                </c:pt>
                <c:pt idx="490">
                  <c:v>3054.6914099999999</c:v>
                </c:pt>
                <c:pt idx="491">
                  <c:v>3052.7629400000001</c:v>
                </c:pt>
                <c:pt idx="492">
                  <c:v>3050.8344699999998</c:v>
                </c:pt>
                <c:pt idx="493">
                  <c:v>3048.9060100000002</c:v>
                </c:pt>
                <c:pt idx="494">
                  <c:v>3046.9775399999999</c:v>
                </c:pt>
                <c:pt idx="495">
                  <c:v>3045.04907</c:v>
                </c:pt>
                <c:pt idx="496">
                  <c:v>3043.1206099999999</c:v>
                </c:pt>
                <c:pt idx="497">
                  <c:v>3041.1921400000001</c:v>
                </c:pt>
                <c:pt idx="498">
                  <c:v>3039.2636699999998</c:v>
                </c:pt>
                <c:pt idx="499">
                  <c:v>3037.3352100000002</c:v>
                </c:pt>
                <c:pt idx="500">
                  <c:v>3035.4067399999999</c:v>
                </c:pt>
                <c:pt idx="501">
                  <c:v>3033.4782700000001</c:v>
                </c:pt>
                <c:pt idx="502">
                  <c:v>3031.5497999999998</c:v>
                </c:pt>
                <c:pt idx="503">
                  <c:v>3029.6213400000001</c:v>
                </c:pt>
                <c:pt idx="504">
                  <c:v>3027.6928699999999</c:v>
                </c:pt>
                <c:pt idx="505">
                  <c:v>3025.7644</c:v>
                </c:pt>
                <c:pt idx="506">
                  <c:v>3023.8359399999999</c:v>
                </c:pt>
                <c:pt idx="507">
                  <c:v>3021.9074700000001</c:v>
                </c:pt>
                <c:pt idx="508">
                  <c:v>3019.9789999999998</c:v>
                </c:pt>
                <c:pt idx="509">
                  <c:v>3018.0505400000002</c:v>
                </c:pt>
                <c:pt idx="510">
                  <c:v>3016.1220699999999</c:v>
                </c:pt>
                <c:pt idx="511">
                  <c:v>3014.1936000000001</c:v>
                </c:pt>
                <c:pt idx="512">
                  <c:v>3012.26514</c:v>
                </c:pt>
                <c:pt idx="513">
                  <c:v>3010.3366700000001</c:v>
                </c:pt>
                <c:pt idx="514">
                  <c:v>3008.4081999999999</c:v>
                </c:pt>
                <c:pt idx="515">
                  <c:v>3006.4797400000002</c:v>
                </c:pt>
                <c:pt idx="516">
                  <c:v>3004.5512699999999</c:v>
                </c:pt>
                <c:pt idx="517">
                  <c:v>3002.6228000000001</c:v>
                </c:pt>
                <c:pt idx="518">
                  <c:v>3000.69434</c:v>
                </c:pt>
                <c:pt idx="519">
                  <c:v>2998.7658700000002</c:v>
                </c:pt>
                <c:pt idx="520">
                  <c:v>2996.8373999999999</c:v>
                </c:pt>
                <c:pt idx="521">
                  <c:v>2994.9089399999998</c:v>
                </c:pt>
                <c:pt idx="522">
                  <c:v>2992.98047</c:v>
                </c:pt>
                <c:pt idx="523">
                  <c:v>2991.0520000000001</c:v>
                </c:pt>
                <c:pt idx="524">
                  <c:v>2989.12354</c:v>
                </c:pt>
                <c:pt idx="525">
                  <c:v>2987.1950700000002</c:v>
                </c:pt>
                <c:pt idx="526">
                  <c:v>2985.2665999999999</c:v>
                </c:pt>
                <c:pt idx="527">
                  <c:v>2983.3381300000001</c:v>
                </c:pt>
                <c:pt idx="528">
                  <c:v>2981.40967</c:v>
                </c:pt>
                <c:pt idx="529">
                  <c:v>2979.4812000000002</c:v>
                </c:pt>
                <c:pt idx="530">
                  <c:v>2977.5527299999999</c:v>
                </c:pt>
                <c:pt idx="531">
                  <c:v>2975.6242699999998</c:v>
                </c:pt>
                <c:pt idx="532">
                  <c:v>2973.6958</c:v>
                </c:pt>
                <c:pt idx="533">
                  <c:v>2971.7673300000001</c:v>
                </c:pt>
                <c:pt idx="534">
                  <c:v>2969.83887</c:v>
                </c:pt>
                <c:pt idx="535">
                  <c:v>2967.9104000000002</c:v>
                </c:pt>
                <c:pt idx="536">
                  <c:v>2965.9819299999999</c:v>
                </c:pt>
                <c:pt idx="537">
                  <c:v>2964.0534699999998</c:v>
                </c:pt>
                <c:pt idx="538">
                  <c:v>2962.125</c:v>
                </c:pt>
                <c:pt idx="539">
                  <c:v>2960.1965300000002</c:v>
                </c:pt>
                <c:pt idx="540">
                  <c:v>2958.2680700000001</c:v>
                </c:pt>
                <c:pt idx="541">
                  <c:v>2956.3395999999998</c:v>
                </c:pt>
                <c:pt idx="542">
                  <c:v>2954.41113</c:v>
                </c:pt>
                <c:pt idx="543">
                  <c:v>2952.4826699999999</c:v>
                </c:pt>
                <c:pt idx="544">
                  <c:v>2950.5542</c:v>
                </c:pt>
                <c:pt idx="545">
                  <c:v>2948.6257300000002</c:v>
                </c:pt>
                <c:pt idx="546">
                  <c:v>2946.6972700000001</c:v>
                </c:pt>
                <c:pt idx="547">
                  <c:v>2944.7687999999998</c:v>
                </c:pt>
                <c:pt idx="548">
                  <c:v>2942.84033</c:v>
                </c:pt>
                <c:pt idx="549">
                  <c:v>2940.9118699999999</c:v>
                </c:pt>
                <c:pt idx="550">
                  <c:v>2938.9834000000001</c:v>
                </c:pt>
                <c:pt idx="551">
                  <c:v>2937.0549299999998</c:v>
                </c:pt>
                <c:pt idx="552">
                  <c:v>2935.12646</c:v>
                </c:pt>
                <c:pt idx="553">
                  <c:v>2933.1979999999999</c:v>
                </c:pt>
                <c:pt idx="554">
                  <c:v>2931.26953</c:v>
                </c:pt>
                <c:pt idx="555">
                  <c:v>2929.3410600000002</c:v>
                </c:pt>
                <c:pt idx="556">
                  <c:v>2927.4126000000001</c:v>
                </c:pt>
                <c:pt idx="557">
                  <c:v>2925.4841299999998</c:v>
                </c:pt>
                <c:pt idx="558">
                  <c:v>2923.55566</c:v>
                </c:pt>
                <c:pt idx="559">
                  <c:v>2921.6271999999999</c:v>
                </c:pt>
                <c:pt idx="560">
                  <c:v>2919.6987300000001</c:v>
                </c:pt>
                <c:pt idx="561">
                  <c:v>2917.7702599999998</c:v>
                </c:pt>
                <c:pt idx="562">
                  <c:v>2915.8418000000001</c:v>
                </c:pt>
                <c:pt idx="563">
                  <c:v>2913.9133299999999</c:v>
                </c:pt>
                <c:pt idx="564">
                  <c:v>2911.98486</c:v>
                </c:pt>
                <c:pt idx="565">
                  <c:v>2910.0563999999999</c:v>
                </c:pt>
                <c:pt idx="566">
                  <c:v>2908.1279300000001</c:v>
                </c:pt>
                <c:pt idx="567">
                  <c:v>2906.1994599999998</c:v>
                </c:pt>
                <c:pt idx="568">
                  <c:v>2904.2710000000002</c:v>
                </c:pt>
                <c:pt idx="569">
                  <c:v>2902.3425299999999</c:v>
                </c:pt>
                <c:pt idx="570">
                  <c:v>2900.4140600000001</c:v>
                </c:pt>
                <c:pt idx="571">
                  <c:v>2898.4856</c:v>
                </c:pt>
                <c:pt idx="572">
                  <c:v>2896.5571300000001</c:v>
                </c:pt>
                <c:pt idx="573">
                  <c:v>2894.6286599999999</c:v>
                </c:pt>
                <c:pt idx="574">
                  <c:v>2892.7002000000002</c:v>
                </c:pt>
                <c:pt idx="575">
                  <c:v>2890.7717299999999</c:v>
                </c:pt>
                <c:pt idx="576">
                  <c:v>2888.8432600000001</c:v>
                </c:pt>
                <c:pt idx="577">
                  <c:v>2886.9147899999998</c:v>
                </c:pt>
                <c:pt idx="578">
                  <c:v>2884.9863300000002</c:v>
                </c:pt>
                <c:pt idx="579">
                  <c:v>2883.0578599999999</c:v>
                </c:pt>
                <c:pt idx="580">
                  <c:v>2881.1293900000001</c:v>
                </c:pt>
                <c:pt idx="581">
                  <c:v>2879.20093</c:v>
                </c:pt>
                <c:pt idx="582">
                  <c:v>2877.2724600000001</c:v>
                </c:pt>
                <c:pt idx="583">
                  <c:v>2875.3439899999998</c:v>
                </c:pt>
                <c:pt idx="584">
                  <c:v>2873.4155300000002</c:v>
                </c:pt>
                <c:pt idx="585">
                  <c:v>2871.4870599999999</c:v>
                </c:pt>
                <c:pt idx="586">
                  <c:v>2869.5585900000001</c:v>
                </c:pt>
                <c:pt idx="587">
                  <c:v>2867.63013</c:v>
                </c:pt>
                <c:pt idx="588">
                  <c:v>2865.7016600000002</c:v>
                </c:pt>
                <c:pt idx="589">
                  <c:v>2863.7731899999999</c:v>
                </c:pt>
                <c:pt idx="590">
                  <c:v>2861.8447299999998</c:v>
                </c:pt>
                <c:pt idx="591">
                  <c:v>2859.91626</c:v>
                </c:pt>
                <c:pt idx="592">
                  <c:v>2857.9877900000001</c:v>
                </c:pt>
                <c:pt idx="593">
                  <c:v>2856.05933</c:v>
                </c:pt>
                <c:pt idx="594">
                  <c:v>2854.1308600000002</c:v>
                </c:pt>
                <c:pt idx="595">
                  <c:v>2852.2023899999999</c:v>
                </c:pt>
                <c:pt idx="596">
                  <c:v>2850.2739299999998</c:v>
                </c:pt>
                <c:pt idx="597">
                  <c:v>2848.34546</c:v>
                </c:pt>
                <c:pt idx="598">
                  <c:v>2846.4169900000002</c:v>
                </c:pt>
                <c:pt idx="599">
                  <c:v>2844.4885300000001</c:v>
                </c:pt>
                <c:pt idx="600">
                  <c:v>2842.5600599999998</c:v>
                </c:pt>
                <c:pt idx="601">
                  <c:v>2840.63159</c:v>
                </c:pt>
                <c:pt idx="602">
                  <c:v>2838.7031299999999</c:v>
                </c:pt>
                <c:pt idx="603">
                  <c:v>2836.77466</c:v>
                </c:pt>
                <c:pt idx="604">
                  <c:v>2834.8461900000002</c:v>
                </c:pt>
                <c:pt idx="605">
                  <c:v>2832.9177199999999</c:v>
                </c:pt>
                <c:pt idx="606">
                  <c:v>2830.9892599999998</c:v>
                </c:pt>
                <c:pt idx="607">
                  <c:v>2829.06079</c:v>
                </c:pt>
                <c:pt idx="608">
                  <c:v>2827.1323200000002</c:v>
                </c:pt>
                <c:pt idx="609">
                  <c:v>2825.2038600000001</c:v>
                </c:pt>
                <c:pt idx="610">
                  <c:v>2823.2753899999998</c:v>
                </c:pt>
                <c:pt idx="611">
                  <c:v>2821.34692</c:v>
                </c:pt>
                <c:pt idx="612">
                  <c:v>2819.4184599999999</c:v>
                </c:pt>
                <c:pt idx="613">
                  <c:v>2817.48999</c:v>
                </c:pt>
                <c:pt idx="614">
                  <c:v>2815.5615200000002</c:v>
                </c:pt>
                <c:pt idx="615">
                  <c:v>2813.6330600000001</c:v>
                </c:pt>
                <c:pt idx="616">
                  <c:v>2811.7045899999998</c:v>
                </c:pt>
                <c:pt idx="617">
                  <c:v>2809.77612</c:v>
                </c:pt>
                <c:pt idx="618">
                  <c:v>2807.8476599999999</c:v>
                </c:pt>
                <c:pt idx="619">
                  <c:v>2805.9191900000001</c:v>
                </c:pt>
                <c:pt idx="620">
                  <c:v>2803.9907199999998</c:v>
                </c:pt>
                <c:pt idx="621">
                  <c:v>2802.0622600000002</c:v>
                </c:pt>
                <c:pt idx="622">
                  <c:v>2800.1337899999999</c:v>
                </c:pt>
                <c:pt idx="623">
                  <c:v>2798.20532</c:v>
                </c:pt>
                <c:pt idx="624">
                  <c:v>2796.2768599999999</c:v>
                </c:pt>
                <c:pt idx="625">
                  <c:v>2794.3483900000001</c:v>
                </c:pt>
                <c:pt idx="626">
                  <c:v>2792.4199199999998</c:v>
                </c:pt>
                <c:pt idx="627">
                  <c:v>2790.4914600000002</c:v>
                </c:pt>
                <c:pt idx="628">
                  <c:v>2788.5629899999999</c:v>
                </c:pt>
                <c:pt idx="629">
                  <c:v>2786.6345200000001</c:v>
                </c:pt>
                <c:pt idx="630">
                  <c:v>2784.7060499999998</c:v>
                </c:pt>
                <c:pt idx="631">
                  <c:v>2782.7775900000001</c:v>
                </c:pt>
                <c:pt idx="632">
                  <c:v>2780.8491199999999</c:v>
                </c:pt>
                <c:pt idx="633">
                  <c:v>2778.92065</c:v>
                </c:pt>
                <c:pt idx="634">
                  <c:v>2776.9921899999999</c:v>
                </c:pt>
                <c:pt idx="635">
                  <c:v>2775.0637200000001</c:v>
                </c:pt>
                <c:pt idx="636">
                  <c:v>2773.1352499999998</c:v>
                </c:pt>
                <c:pt idx="637">
                  <c:v>2771.2067900000002</c:v>
                </c:pt>
                <c:pt idx="638">
                  <c:v>2769.2783199999999</c:v>
                </c:pt>
                <c:pt idx="639">
                  <c:v>2767.3498500000001</c:v>
                </c:pt>
                <c:pt idx="640">
                  <c:v>2765.42139</c:v>
                </c:pt>
                <c:pt idx="641">
                  <c:v>2763.4929200000001</c:v>
                </c:pt>
                <c:pt idx="642">
                  <c:v>2761.5644499999999</c:v>
                </c:pt>
                <c:pt idx="643">
                  <c:v>2759.6359900000002</c:v>
                </c:pt>
                <c:pt idx="644">
                  <c:v>2757.7075199999999</c:v>
                </c:pt>
                <c:pt idx="645">
                  <c:v>2755.7790500000001</c:v>
                </c:pt>
                <c:pt idx="646">
                  <c:v>2753.85059</c:v>
                </c:pt>
                <c:pt idx="647">
                  <c:v>2751.9221200000002</c:v>
                </c:pt>
                <c:pt idx="648">
                  <c:v>2749.9936499999999</c:v>
                </c:pt>
                <c:pt idx="649">
                  <c:v>2748.0651899999998</c:v>
                </c:pt>
                <c:pt idx="650">
                  <c:v>2746.13672</c:v>
                </c:pt>
                <c:pt idx="651">
                  <c:v>2744.2082500000001</c:v>
                </c:pt>
                <c:pt idx="652">
                  <c:v>2742.27979</c:v>
                </c:pt>
                <c:pt idx="653">
                  <c:v>2740.3513200000002</c:v>
                </c:pt>
                <c:pt idx="654">
                  <c:v>2738.4228499999999</c:v>
                </c:pt>
                <c:pt idx="655">
                  <c:v>2736.4943800000001</c:v>
                </c:pt>
                <c:pt idx="656">
                  <c:v>2734.56592</c:v>
                </c:pt>
                <c:pt idx="657">
                  <c:v>2732.6374500000002</c:v>
                </c:pt>
                <c:pt idx="658">
                  <c:v>2730.7089799999999</c:v>
                </c:pt>
                <c:pt idx="659">
                  <c:v>2728.7805199999998</c:v>
                </c:pt>
                <c:pt idx="660">
                  <c:v>2726.85205</c:v>
                </c:pt>
                <c:pt idx="661">
                  <c:v>2724.9235800000001</c:v>
                </c:pt>
                <c:pt idx="662">
                  <c:v>2722.99512</c:v>
                </c:pt>
                <c:pt idx="663">
                  <c:v>2721.0666500000002</c:v>
                </c:pt>
                <c:pt idx="664">
                  <c:v>2719.1381799999999</c:v>
                </c:pt>
                <c:pt idx="665">
                  <c:v>2717.2097199999998</c:v>
                </c:pt>
                <c:pt idx="666">
                  <c:v>2715.28125</c:v>
                </c:pt>
                <c:pt idx="667">
                  <c:v>2713.3527800000002</c:v>
                </c:pt>
                <c:pt idx="668">
                  <c:v>2711.4243200000001</c:v>
                </c:pt>
                <c:pt idx="669">
                  <c:v>2709.4958499999998</c:v>
                </c:pt>
                <c:pt idx="670">
                  <c:v>2707.56738</c:v>
                </c:pt>
                <c:pt idx="671">
                  <c:v>2705.6389199999999</c:v>
                </c:pt>
                <c:pt idx="672">
                  <c:v>2703.71045</c:v>
                </c:pt>
                <c:pt idx="673">
                  <c:v>2701.7819800000002</c:v>
                </c:pt>
                <c:pt idx="674">
                  <c:v>2699.8535200000001</c:v>
                </c:pt>
                <c:pt idx="675">
                  <c:v>2697.9250499999998</c:v>
                </c:pt>
                <c:pt idx="676">
                  <c:v>2695.99658</c:v>
                </c:pt>
                <c:pt idx="677">
                  <c:v>2694.0681199999999</c:v>
                </c:pt>
                <c:pt idx="678">
                  <c:v>2692.1396500000001</c:v>
                </c:pt>
                <c:pt idx="679">
                  <c:v>2690.2111799999998</c:v>
                </c:pt>
                <c:pt idx="680">
                  <c:v>2688.28271</c:v>
                </c:pt>
                <c:pt idx="681">
                  <c:v>2686.3542499999999</c:v>
                </c:pt>
                <c:pt idx="682">
                  <c:v>2684.42578</c:v>
                </c:pt>
                <c:pt idx="683">
                  <c:v>2682.4973100000002</c:v>
                </c:pt>
                <c:pt idx="684">
                  <c:v>2680.5688500000001</c:v>
                </c:pt>
                <c:pt idx="685">
                  <c:v>2678.6403799999998</c:v>
                </c:pt>
                <c:pt idx="686">
                  <c:v>2676.71191</c:v>
                </c:pt>
                <c:pt idx="687">
                  <c:v>2674.7834499999999</c:v>
                </c:pt>
                <c:pt idx="688">
                  <c:v>2672.8549800000001</c:v>
                </c:pt>
                <c:pt idx="689">
                  <c:v>2670.9265099999998</c:v>
                </c:pt>
                <c:pt idx="690">
                  <c:v>2668.9980500000001</c:v>
                </c:pt>
                <c:pt idx="691">
                  <c:v>2667.0695799999999</c:v>
                </c:pt>
                <c:pt idx="692">
                  <c:v>2665.14111</c:v>
                </c:pt>
                <c:pt idx="693">
                  <c:v>2663.2126499999999</c:v>
                </c:pt>
                <c:pt idx="694">
                  <c:v>2661.2841800000001</c:v>
                </c:pt>
                <c:pt idx="695">
                  <c:v>2659.3557099999998</c:v>
                </c:pt>
                <c:pt idx="696">
                  <c:v>2657.4272500000002</c:v>
                </c:pt>
                <c:pt idx="697">
                  <c:v>2655.4987799999999</c:v>
                </c:pt>
                <c:pt idx="698">
                  <c:v>2653.5703100000001</c:v>
                </c:pt>
                <c:pt idx="699">
                  <c:v>2651.64185</c:v>
                </c:pt>
                <c:pt idx="700">
                  <c:v>2649.7133800000001</c:v>
                </c:pt>
                <c:pt idx="701">
                  <c:v>2647.7849099999999</c:v>
                </c:pt>
                <c:pt idx="702">
                  <c:v>2645.8564500000002</c:v>
                </c:pt>
                <c:pt idx="703">
                  <c:v>2643.9279799999999</c:v>
                </c:pt>
                <c:pt idx="704">
                  <c:v>2641.9995100000001</c:v>
                </c:pt>
                <c:pt idx="705">
                  <c:v>2640.0710399999998</c:v>
                </c:pt>
                <c:pt idx="706">
                  <c:v>2638.1425800000002</c:v>
                </c:pt>
                <c:pt idx="707">
                  <c:v>2636.2141099999999</c:v>
                </c:pt>
                <c:pt idx="708">
                  <c:v>2634.2856400000001</c:v>
                </c:pt>
                <c:pt idx="709">
                  <c:v>2632.35718</c:v>
                </c:pt>
                <c:pt idx="710">
                  <c:v>2630.4287100000001</c:v>
                </c:pt>
                <c:pt idx="711">
                  <c:v>2628.5002399999998</c:v>
                </c:pt>
                <c:pt idx="712">
                  <c:v>2626.5717800000002</c:v>
                </c:pt>
                <c:pt idx="713">
                  <c:v>2624.6433099999999</c:v>
                </c:pt>
                <c:pt idx="714">
                  <c:v>2622.7148400000001</c:v>
                </c:pt>
                <c:pt idx="715">
                  <c:v>2620.78638</c:v>
                </c:pt>
                <c:pt idx="716">
                  <c:v>2618.8579100000002</c:v>
                </c:pt>
                <c:pt idx="717">
                  <c:v>2616.9294399999999</c:v>
                </c:pt>
                <c:pt idx="718">
                  <c:v>2615.0009799999998</c:v>
                </c:pt>
                <c:pt idx="719">
                  <c:v>2613.07251</c:v>
                </c:pt>
                <c:pt idx="720">
                  <c:v>2611.1440400000001</c:v>
                </c:pt>
                <c:pt idx="721">
                  <c:v>2609.21558</c:v>
                </c:pt>
                <c:pt idx="722">
                  <c:v>2607.2871100000002</c:v>
                </c:pt>
                <c:pt idx="723">
                  <c:v>2605.3586399999999</c:v>
                </c:pt>
                <c:pt idx="724">
                  <c:v>2603.4301799999998</c:v>
                </c:pt>
                <c:pt idx="725">
                  <c:v>2601.50171</c:v>
                </c:pt>
                <c:pt idx="726">
                  <c:v>2599.5732400000002</c:v>
                </c:pt>
                <c:pt idx="727">
                  <c:v>2597.6447800000001</c:v>
                </c:pt>
                <c:pt idx="728">
                  <c:v>2595.7163099999998</c:v>
                </c:pt>
                <c:pt idx="729">
                  <c:v>2593.78784</c:v>
                </c:pt>
                <c:pt idx="730">
                  <c:v>2591.8593799999999</c:v>
                </c:pt>
                <c:pt idx="731">
                  <c:v>2589.93091</c:v>
                </c:pt>
                <c:pt idx="732">
                  <c:v>2588.0024400000002</c:v>
                </c:pt>
                <c:pt idx="733">
                  <c:v>2586.0739699999999</c:v>
                </c:pt>
                <c:pt idx="734">
                  <c:v>2584.1455099999998</c:v>
                </c:pt>
                <c:pt idx="735">
                  <c:v>2582.21704</c:v>
                </c:pt>
                <c:pt idx="736">
                  <c:v>2580.2885700000002</c:v>
                </c:pt>
                <c:pt idx="737">
                  <c:v>2578.3601100000001</c:v>
                </c:pt>
                <c:pt idx="738">
                  <c:v>2576.4316399999998</c:v>
                </c:pt>
                <c:pt idx="739">
                  <c:v>2574.50317</c:v>
                </c:pt>
                <c:pt idx="740">
                  <c:v>2572.5747099999999</c:v>
                </c:pt>
                <c:pt idx="741">
                  <c:v>2570.64624</c:v>
                </c:pt>
                <c:pt idx="742">
                  <c:v>2568.7177700000002</c:v>
                </c:pt>
                <c:pt idx="743">
                  <c:v>2566.7893100000001</c:v>
                </c:pt>
                <c:pt idx="744">
                  <c:v>2564.8608399999998</c:v>
                </c:pt>
                <c:pt idx="745">
                  <c:v>2562.93237</c:v>
                </c:pt>
                <c:pt idx="746">
                  <c:v>2561.0039099999999</c:v>
                </c:pt>
                <c:pt idx="747">
                  <c:v>2559.0754400000001</c:v>
                </c:pt>
                <c:pt idx="748">
                  <c:v>2557.1469699999998</c:v>
                </c:pt>
                <c:pt idx="749">
                  <c:v>2555.2185100000002</c:v>
                </c:pt>
                <c:pt idx="750">
                  <c:v>2553.2900399999999</c:v>
                </c:pt>
                <c:pt idx="751">
                  <c:v>2551.36157</c:v>
                </c:pt>
                <c:pt idx="752">
                  <c:v>2549.4331099999999</c:v>
                </c:pt>
                <c:pt idx="753">
                  <c:v>2547.5046400000001</c:v>
                </c:pt>
                <c:pt idx="754">
                  <c:v>2545.5761699999998</c:v>
                </c:pt>
                <c:pt idx="755">
                  <c:v>2543.6477100000002</c:v>
                </c:pt>
                <c:pt idx="756">
                  <c:v>2541.7192399999999</c:v>
                </c:pt>
                <c:pt idx="757">
                  <c:v>2539.7907700000001</c:v>
                </c:pt>
                <c:pt idx="758">
                  <c:v>2537.8622999999998</c:v>
                </c:pt>
                <c:pt idx="759">
                  <c:v>2535.9338400000001</c:v>
                </c:pt>
                <c:pt idx="760">
                  <c:v>2534.0053699999999</c:v>
                </c:pt>
                <c:pt idx="761">
                  <c:v>2532.0769</c:v>
                </c:pt>
                <c:pt idx="762">
                  <c:v>2530.1484399999999</c:v>
                </c:pt>
                <c:pt idx="763">
                  <c:v>2528.2199700000001</c:v>
                </c:pt>
                <c:pt idx="764">
                  <c:v>2526.2914999999998</c:v>
                </c:pt>
                <c:pt idx="765">
                  <c:v>2524.3630400000002</c:v>
                </c:pt>
                <c:pt idx="766">
                  <c:v>2522.4345699999999</c:v>
                </c:pt>
                <c:pt idx="767">
                  <c:v>2520.5061000000001</c:v>
                </c:pt>
                <c:pt idx="768">
                  <c:v>2518.57764</c:v>
                </c:pt>
                <c:pt idx="769">
                  <c:v>2516.6491700000001</c:v>
                </c:pt>
                <c:pt idx="770">
                  <c:v>2514.7206999999999</c:v>
                </c:pt>
                <c:pt idx="771">
                  <c:v>2512.7922400000002</c:v>
                </c:pt>
                <c:pt idx="772">
                  <c:v>2510.8637699999999</c:v>
                </c:pt>
                <c:pt idx="773">
                  <c:v>2508.9353000000001</c:v>
                </c:pt>
                <c:pt idx="774">
                  <c:v>2507.00684</c:v>
                </c:pt>
                <c:pt idx="775">
                  <c:v>2505.0783700000002</c:v>
                </c:pt>
                <c:pt idx="776">
                  <c:v>2503.1498999999999</c:v>
                </c:pt>
                <c:pt idx="777">
                  <c:v>2501.2214399999998</c:v>
                </c:pt>
                <c:pt idx="778">
                  <c:v>2499.29297</c:v>
                </c:pt>
                <c:pt idx="779">
                  <c:v>2497.3645000000001</c:v>
                </c:pt>
                <c:pt idx="780">
                  <c:v>2495.43604</c:v>
                </c:pt>
                <c:pt idx="781">
                  <c:v>2493.5075700000002</c:v>
                </c:pt>
                <c:pt idx="782">
                  <c:v>2491.5790999999999</c:v>
                </c:pt>
                <c:pt idx="783">
                  <c:v>2489.6506300000001</c:v>
                </c:pt>
                <c:pt idx="784">
                  <c:v>2487.72217</c:v>
                </c:pt>
                <c:pt idx="785">
                  <c:v>2485.7937000000002</c:v>
                </c:pt>
                <c:pt idx="786">
                  <c:v>2483.8652299999999</c:v>
                </c:pt>
                <c:pt idx="787">
                  <c:v>2481.9367699999998</c:v>
                </c:pt>
                <c:pt idx="788">
                  <c:v>2480.0083</c:v>
                </c:pt>
                <c:pt idx="789">
                  <c:v>2478.0798300000001</c:v>
                </c:pt>
                <c:pt idx="790">
                  <c:v>2476.15137</c:v>
                </c:pt>
                <c:pt idx="791">
                  <c:v>2474.2229000000002</c:v>
                </c:pt>
                <c:pt idx="792">
                  <c:v>2472.2944299999999</c:v>
                </c:pt>
                <c:pt idx="793">
                  <c:v>2470.3659699999998</c:v>
                </c:pt>
                <c:pt idx="794">
                  <c:v>2468.4375</c:v>
                </c:pt>
                <c:pt idx="795">
                  <c:v>2466.5090300000002</c:v>
                </c:pt>
                <c:pt idx="796">
                  <c:v>2464.5805700000001</c:v>
                </c:pt>
                <c:pt idx="797">
                  <c:v>2462.6520999999998</c:v>
                </c:pt>
                <c:pt idx="798">
                  <c:v>2460.72363</c:v>
                </c:pt>
                <c:pt idx="799">
                  <c:v>2458.7951699999999</c:v>
                </c:pt>
                <c:pt idx="800">
                  <c:v>2456.8667</c:v>
                </c:pt>
                <c:pt idx="801">
                  <c:v>2454.9382300000002</c:v>
                </c:pt>
                <c:pt idx="802">
                  <c:v>2453.0097700000001</c:v>
                </c:pt>
                <c:pt idx="803">
                  <c:v>2451.0812999999998</c:v>
                </c:pt>
                <c:pt idx="804">
                  <c:v>2449.15283</c:v>
                </c:pt>
                <c:pt idx="805">
                  <c:v>2447.2243699999999</c:v>
                </c:pt>
                <c:pt idx="806">
                  <c:v>2445.2959000000001</c:v>
                </c:pt>
                <c:pt idx="807">
                  <c:v>2443.3674299999998</c:v>
                </c:pt>
                <c:pt idx="808">
                  <c:v>2441.43896</c:v>
                </c:pt>
                <c:pt idx="809">
                  <c:v>2439.5104999999999</c:v>
                </c:pt>
                <c:pt idx="810">
                  <c:v>2437.58203</c:v>
                </c:pt>
                <c:pt idx="811">
                  <c:v>2435.6535600000002</c:v>
                </c:pt>
                <c:pt idx="812">
                  <c:v>2433.7251000000001</c:v>
                </c:pt>
                <c:pt idx="813">
                  <c:v>2431.7966299999998</c:v>
                </c:pt>
                <c:pt idx="814">
                  <c:v>2429.86816</c:v>
                </c:pt>
                <c:pt idx="815">
                  <c:v>2427.9396999999999</c:v>
                </c:pt>
                <c:pt idx="816">
                  <c:v>2426.0112300000001</c:v>
                </c:pt>
                <c:pt idx="817">
                  <c:v>2424.0827599999998</c:v>
                </c:pt>
                <c:pt idx="818">
                  <c:v>2422.1543000000001</c:v>
                </c:pt>
                <c:pt idx="819">
                  <c:v>2420.2258299999999</c:v>
                </c:pt>
                <c:pt idx="820">
                  <c:v>2418.29736</c:v>
                </c:pt>
                <c:pt idx="821">
                  <c:v>2416.3688999999999</c:v>
                </c:pt>
                <c:pt idx="822">
                  <c:v>2414.4404300000001</c:v>
                </c:pt>
                <c:pt idx="823">
                  <c:v>2412.5119599999998</c:v>
                </c:pt>
                <c:pt idx="824">
                  <c:v>2410.5835000000002</c:v>
                </c:pt>
                <c:pt idx="825">
                  <c:v>2408.6550299999999</c:v>
                </c:pt>
                <c:pt idx="826">
                  <c:v>2406.7265600000001</c:v>
                </c:pt>
                <c:pt idx="827">
                  <c:v>2404.7981</c:v>
                </c:pt>
                <c:pt idx="828">
                  <c:v>2402.8696300000001</c:v>
                </c:pt>
                <c:pt idx="829">
                  <c:v>2400.9411599999999</c:v>
                </c:pt>
                <c:pt idx="830">
                  <c:v>2399.0127000000002</c:v>
                </c:pt>
                <c:pt idx="831">
                  <c:v>2397.0842299999999</c:v>
                </c:pt>
                <c:pt idx="832">
                  <c:v>2395.1557600000001</c:v>
                </c:pt>
                <c:pt idx="833">
                  <c:v>2393.2272899999998</c:v>
                </c:pt>
                <c:pt idx="834">
                  <c:v>2391.2988300000002</c:v>
                </c:pt>
                <c:pt idx="835">
                  <c:v>2389.3703599999999</c:v>
                </c:pt>
                <c:pt idx="836">
                  <c:v>2387.4418900000001</c:v>
                </c:pt>
                <c:pt idx="837">
                  <c:v>2385.51343</c:v>
                </c:pt>
                <c:pt idx="838">
                  <c:v>2383.5849600000001</c:v>
                </c:pt>
                <c:pt idx="839">
                  <c:v>2381.6564899999998</c:v>
                </c:pt>
                <c:pt idx="840">
                  <c:v>2379.7280300000002</c:v>
                </c:pt>
                <c:pt idx="841">
                  <c:v>2377.7995599999999</c:v>
                </c:pt>
                <c:pt idx="842">
                  <c:v>2375.8710900000001</c:v>
                </c:pt>
                <c:pt idx="843">
                  <c:v>2373.94263</c:v>
                </c:pt>
                <c:pt idx="844">
                  <c:v>2372.0141600000002</c:v>
                </c:pt>
                <c:pt idx="845">
                  <c:v>2370.0856899999999</c:v>
                </c:pt>
                <c:pt idx="846">
                  <c:v>2368.1572299999998</c:v>
                </c:pt>
                <c:pt idx="847">
                  <c:v>2366.22876</c:v>
                </c:pt>
                <c:pt idx="848">
                  <c:v>2364.3002900000001</c:v>
                </c:pt>
                <c:pt idx="849">
                  <c:v>2362.37183</c:v>
                </c:pt>
                <c:pt idx="850">
                  <c:v>2360.4433600000002</c:v>
                </c:pt>
                <c:pt idx="851">
                  <c:v>2358.5148899999999</c:v>
                </c:pt>
                <c:pt idx="852">
                  <c:v>2356.5864299999998</c:v>
                </c:pt>
                <c:pt idx="853">
                  <c:v>2354.65796</c:v>
                </c:pt>
                <c:pt idx="854">
                  <c:v>2352.7294900000002</c:v>
                </c:pt>
                <c:pt idx="855">
                  <c:v>2350.8010300000001</c:v>
                </c:pt>
                <c:pt idx="856">
                  <c:v>2348.8725599999998</c:v>
                </c:pt>
                <c:pt idx="857">
                  <c:v>2346.94409</c:v>
                </c:pt>
                <c:pt idx="858">
                  <c:v>2345.0156299999999</c:v>
                </c:pt>
                <c:pt idx="859">
                  <c:v>2343.08716</c:v>
                </c:pt>
                <c:pt idx="860">
                  <c:v>2341.1586900000002</c:v>
                </c:pt>
                <c:pt idx="861">
                  <c:v>2339.2302199999999</c:v>
                </c:pt>
                <c:pt idx="862">
                  <c:v>2337.3017599999998</c:v>
                </c:pt>
                <c:pt idx="863">
                  <c:v>2335.37329</c:v>
                </c:pt>
                <c:pt idx="864">
                  <c:v>2333.4448200000002</c:v>
                </c:pt>
                <c:pt idx="865">
                  <c:v>2331.5163600000001</c:v>
                </c:pt>
                <c:pt idx="866">
                  <c:v>2329.5878899999998</c:v>
                </c:pt>
                <c:pt idx="867">
                  <c:v>2327.65942</c:v>
                </c:pt>
                <c:pt idx="868">
                  <c:v>2325.7309599999999</c:v>
                </c:pt>
                <c:pt idx="869">
                  <c:v>2323.80249</c:v>
                </c:pt>
                <c:pt idx="870">
                  <c:v>2321.8740200000002</c:v>
                </c:pt>
                <c:pt idx="871">
                  <c:v>2319.9455600000001</c:v>
                </c:pt>
                <c:pt idx="872">
                  <c:v>2318.0170899999998</c:v>
                </c:pt>
                <c:pt idx="873">
                  <c:v>2316.08862</c:v>
                </c:pt>
                <c:pt idx="874">
                  <c:v>2314.1601599999999</c:v>
                </c:pt>
                <c:pt idx="875">
                  <c:v>2312.2316900000001</c:v>
                </c:pt>
                <c:pt idx="876">
                  <c:v>2310.3032199999998</c:v>
                </c:pt>
                <c:pt idx="877">
                  <c:v>2308.3747600000002</c:v>
                </c:pt>
                <c:pt idx="878">
                  <c:v>2306.4462899999999</c:v>
                </c:pt>
                <c:pt idx="879">
                  <c:v>2304.51782</c:v>
                </c:pt>
                <c:pt idx="880">
                  <c:v>2302.5893599999999</c:v>
                </c:pt>
                <c:pt idx="881">
                  <c:v>2300.6608900000001</c:v>
                </c:pt>
                <c:pt idx="882">
                  <c:v>2298.7324199999998</c:v>
                </c:pt>
                <c:pt idx="883">
                  <c:v>2296.8039600000002</c:v>
                </c:pt>
                <c:pt idx="884">
                  <c:v>2294.8754899999999</c:v>
                </c:pt>
                <c:pt idx="885">
                  <c:v>2292.9470200000001</c:v>
                </c:pt>
                <c:pt idx="886">
                  <c:v>2291.0185499999998</c:v>
                </c:pt>
                <c:pt idx="887">
                  <c:v>2289.0900900000001</c:v>
                </c:pt>
                <c:pt idx="888">
                  <c:v>2287.1616199999999</c:v>
                </c:pt>
                <c:pt idx="889">
                  <c:v>2285.23315</c:v>
                </c:pt>
                <c:pt idx="890">
                  <c:v>2283.3046899999999</c:v>
                </c:pt>
                <c:pt idx="891">
                  <c:v>2281.3762200000001</c:v>
                </c:pt>
                <c:pt idx="892">
                  <c:v>2279.4477499999998</c:v>
                </c:pt>
                <c:pt idx="893">
                  <c:v>2277.5192900000002</c:v>
                </c:pt>
                <c:pt idx="894">
                  <c:v>2275.5908199999999</c:v>
                </c:pt>
                <c:pt idx="895">
                  <c:v>2273.6623500000001</c:v>
                </c:pt>
                <c:pt idx="896">
                  <c:v>2271.73389</c:v>
                </c:pt>
                <c:pt idx="897">
                  <c:v>2269.8054200000001</c:v>
                </c:pt>
                <c:pt idx="898">
                  <c:v>2267.8769499999999</c:v>
                </c:pt>
                <c:pt idx="899">
                  <c:v>2265.9484900000002</c:v>
                </c:pt>
                <c:pt idx="900">
                  <c:v>2264.0200199999999</c:v>
                </c:pt>
                <c:pt idx="901">
                  <c:v>2262.0915500000001</c:v>
                </c:pt>
                <c:pt idx="902">
                  <c:v>2260.16309</c:v>
                </c:pt>
                <c:pt idx="903">
                  <c:v>2258.2346200000002</c:v>
                </c:pt>
                <c:pt idx="904">
                  <c:v>2256.3061499999999</c:v>
                </c:pt>
                <c:pt idx="905">
                  <c:v>2254.3776899999998</c:v>
                </c:pt>
                <c:pt idx="906">
                  <c:v>2252.44922</c:v>
                </c:pt>
                <c:pt idx="907">
                  <c:v>2250.5207500000001</c:v>
                </c:pt>
                <c:pt idx="908">
                  <c:v>2248.59229</c:v>
                </c:pt>
                <c:pt idx="909">
                  <c:v>2246.6638200000002</c:v>
                </c:pt>
                <c:pt idx="910">
                  <c:v>2244.7353499999999</c:v>
                </c:pt>
                <c:pt idx="911">
                  <c:v>2242.8068800000001</c:v>
                </c:pt>
                <c:pt idx="912">
                  <c:v>2240.87842</c:v>
                </c:pt>
                <c:pt idx="913">
                  <c:v>2238.9499500000002</c:v>
                </c:pt>
                <c:pt idx="914">
                  <c:v>2237.0214799999999</c:v>
                </c:pt>
                <c:pt idx="915">
                  <c:v>2235.0930199999998</c:v>
                </c:pt>
                <c:pt idx="916">
                  <c:v>2233.16455</c:v>
                </c:pt>
                <c:pt idx="917">
                  <c:v>2231.2360800000001</c:v>
                </c:pt>
                <c:pt idx="918">
                  <c:v>2229.30762</c:v>
                </c:pt>
                <c:pt idx="919">
                  <c:v>2227.3791500000002</c:v>
                </c:pt>
                <c:pt idx="920">
                  <c:v>2225.4506799999999</c:v>
                </c:pt>
                <c:pt idx="921">
                  <c:v>2223.5222199999998</c:v>
                </c:pt>
                <c:pt idx="922">
                  <c:v>2221.59375</c:v>
                </c:pt>
                <c:pt idx="923">
                  <c:v>2219.6652800000002</c:v>
                </c:pt>
                <c:pt idx="924">
                  <c:v>2217.7368200000001</c:v>
                </c:pt>
                <c:pt idx="925">
                  <c:v>2215.8083499999998</c:v>
                </c:pt>
                <c:pt idx="926">
                  <c:v>2213.87988</c:v>
                </c:pt>
                <c:pt idx="927">
                  <c:v>2211.9514199999999</c:v>
                </c:pt>
                <c:pt idx="928">
                  <c:v>2210.02295</c:v>
                </c:pt>
                <c:pt idx="929">
                  <c:v>2208.0944800000002</c:v>
                </c:pt>
                <c:pt idx="930">
                  <c:v>2206.1660200000001</c:v>
                </c:pt>
                <c:pt idx="931">
                  <c:v>2204.2375499999998</c:v>
                </c:pt>
                <c:pt idx="932">
                  <c:v>2202.30908</c:v>
                </c:pt>
                <c:pt idx="933">
                  <c:v>2200.3806199999999</c:v>
                </c:pt>
                <c:pt idx="934">
                  <c:v>2198.4521500000001</c:v>
                </c:pt>
                <c:pt idx="935">
                  <c:v>2196.5236799999998</c:v>
                </c:pt>
                <c:pt idx="936">
                  <c:v>2194.59521</c:v>
                </c:pt>
                <c:pt idx="937">
                  <c:v>2192.6667499999999</c:v>
                </c:pt>
                <c:pt idx="938">
                  <c:v>2190.73828</c:v>
                </c:pt>
                <c:pt idx="939">
                  <c:v>2188.8098100000002</c:v>
                </c:pt>
                <c:pt idx="940">
                  <c:v>2186.8813500000001</c:v>
                </c:pt>
                <c:pt idx="941">
                  <c:v>2184.9528799999998</c:v>
                </c:pt>
                <c:pt idx="942">
                  <c:v>2183.02441</c:v>
                </c:pt>
                <c:pt idx="943">
                  <c:v>2181.0959499999999</c:v>
                </c:pt>
                <c:pt idx="944">
                  <c:v>2179.1674800000001</c:v>
                </c:pt>
                <c:pt idx="945">
                  <c:v>2177.2390099999998</c:v>
                </c:pt>
                <c:pt idx="946">
                  <c:v>2175.3105500000001</c:v>
                </c:pt>
                <c:pt idx="947">
                  <c:v>2173.3820799999999</c:v>
                </c:pt>
                <c:pt idx="948">
                  <c:v>2171.45361</c:v>
                </c:pt>
                <c:pt idx="949">
                  <c:v>2169.5251499999999</c:v>
                </c:pt>
                <c:pt idx="950">
                  <c:v>2167.5966800000001</c:v>
                </c:pt>
                <c:pt idx="951">
                  <c:v>2165.6682099999998</c:v>
                </c:pt>
                <c:pt idx="952">
                  <c:v>2163.7397500000002</c:v>
                </c:pt>
                <c:pt idx="953">
                  <c:v>2161.8112799999999</c:v>
                </c:pt>
                <c:pt idx="954">
                  <c:v>2159.8828100000001</c:v>
                </c:pt>
                <c:pt idx="955">
                  <c:v>2157.95435</c:v>
                </c:pt>
                <c:pt idx="956">
                  <c:v>2156.0258800000001</c:v>
                </c:pt>
                <c:pt idx="957">
                  <c:v>2154.0974099999999</c:v>
                </c:pt>
                <c:pt idx="958">
                  <c:v>2152.1689500000002</c:v>
                </c:pt>
                <c:pt idx="959">
                  <c:v>2150.2404799999999</c:v>
                </c:pt>
                <c:pt idx="960">
                  <c:v>2148.3120100000001</c:v>
                </c:pt>
                <c:pt idx="961">
                  <c:v>2146.3835399999998</c:v>
                </c:pt>
                <c:pt idx="962">
                  <c:v>2144.4550800000002</c:v>
                </c:pt>
                <c:pt idx="963">
                  <c:v>2142.5266099999999</c:v>
                </c:pt>
                <c:pt idx="964">
                  <c:v>2140.5981400000001</c:v>
                </c:pt>
                <c:pt idx="965">
                  <c:v>2138.66968</c:v>
                </c:pt>
                <c:pt idx="966">
                  <c:v>2136.7412100000001</c:v>
                </c:pt>
                <c:pt idx="967">
                  <c:v>2134.8127399999998</c:v>
                </c:pt>
                <c:pt idx="968">
                  <c:v>2132.8842800000002</c:v>
                </c:pt>
                <c:pt idx="969">
                  <c:v>2130.9558099999999</c:v>
                </c:pt>
                <c:pt idx="970">
                  <c:v>2129.0273400000001</c:v>
                </c:pt>
                <c:pt idx="971">
                  <c:v>2127.09888</c:v>
                </c:pt>
                <c:pt idx="972">
                  <c:v>2125.1704100000002</c:v>
                </c:pt>
                <c:pt idx="973">
                  <c:v>2123.2419399999999</c:v>
                </c:pt>
                <c:pt idx="974">
                  <c:v>2121.3134799999998</c:v>
                </c:pt>
                <c:pt idx="975">
                  <c:v>2119.38501</c:v>
                </c:pt>
                <c:pt idx="976">
                  <c:v>2117.4565400000001</c:v>
                </c:pt>
                <c:pt idx="977">
                  <c:v>2115.52808</c:v>
                </c:pt>
                <c:pt idx="978">
                  <c:v>2113.5996100000002</c:v>
                </c:pt>
                <c:pt idx="979">
                  <c:v>2111.6711399999999</c:v>
                </c:pt>
                <c:pt idx="980">
                  <c:v>2109.7426799999998</c:v>
                </c:pt>
                <c:pt idx="981">
                  <c:v>2107.81421</c:v>
                </c:pt>
                <c:pt idx="982">
                  <c:v>2105.8857400000002</c:v>
                </c:pt>
                <c:pt idx="983">
                  <c:v>2103.9572800000001</c:v>
                </c:pt>
                <c:pt idx="984">
                  <c:v>2102.0288099999998</c:v>
                </c:pt>
                <c:pt idx="985">
                  <c:v>2100.10034</c:v>
                </c:pt>
                <c:pt idx="986">
                  <c:v>2098.1718799999999</c:v>
                </c:pt>
                <c:pt idx="987">
                  <c:v>2096.24341</c:v>
                </c:pt>
                <c:pt idx="988">
                  <c:v>2094.3149400000002</c:v>
                </c:pt>
                <c:pt idx="989">
                  <c:v>2092.3864699999999</c:v>
                </c:pt>
                <c:pt idx="990">
                  <c:v>2090.4580099999998</c:v>
                </c:pt>
                <c:pt idx="991">
                  <c:v>2088.52954</c:v>
                </c:pt>
                <c:pt idx="992">
                  <c:v>2086.6010700000002</c:v>
                </c:pt>
                <c:pt idx="993">
                  <c:v>2084.6726100000001</c:v>
                </c:pt>
                <c:pt idx="994">
                  <c:v>2082.7441399999998</c:v>
                </c:pt>
                <c:pt idx="995">
                  <c:v>2080.81567</c:v>
                </c:pt>
                <c:pt idx="996">
                  <c:v>2078.8872099999999</c:v>
                </c:pt>
                <c:pt idx="997">
                  <c:v>2076.95874</c:v>
                </c:pt>
                <c:pt idx="998">
                  <c:v>2075.0302700000002</c:v>
                </c:pt>
                <c:pt idx="999">
                  <c:v>2073.1018100000001</c:v>
                </c:pt>
                <c:pt idx="1000">
                  <c:v>2071.1733399999998</c:v>
                </c:pt>
                <c:pt idx="1001">
                  <c:v>2069.24487</c:v>
                </c:pt>
                <c:pt idx="1002">
                  <c:v>2067.3164099999999</c:v>
                </c:pt>
                <c:pt idx="1003">
                  <c:v>2065.3879400000001</c:v>
                </c:pt>
                <c:pt idx="1004">
                  <c:v>2063.4594699999998</c:v>
                </c:pt>
                <c:pt idx="1005">
                  <c:v>2061.5310100000002</c:v>
                </c:pt>
                <c:pt idx="1006">
                  <c:v>2059.6025399999999</c:v>
                </c:pt>
                <c:pt idx="1007">
                  <c:v>2057.67407</c:v>
                </c:pt>
                <c:pt idx="1008">
                  <c:v>2055.7456099999999</c:v>
                </c:pt>
                <c:pt idx="1009">
                  <c:v>2053.8171400000001</c:v>
                </c:pt>
                <c:pt idx="1010">
                  <c:v>2051.8886699999998</c:v>
                </c:pt>
                <c:pt idx="1011">
                  <c:v>2049.9602100000002</c:v>
                </c:pt>
                <c:pt idx="1012">
                  <c:v>2048.0317399999999</c:v>
                </c:pt>
                <c:pt idx="1013">
                  <c:v>2046.1032700000001</c:v>
                </c:pt>
                <c:pt idx="1014">
                  <c:v>2044.1748</c:v>
                </c:pt>
                <c:pt idx="1015">
                  <c:v>2042.2463399999999</c:v>
                </c:pt>
                <c:pt idx="1016">
                  <c:v>2040.3178700000001</c:v>
                </c:pt>
                <c:pt idx="1017">
                  <c:v>2038.3894</c:v>
                </c:pt>
                <c:pt idx="1018">
                  <c:v>2036.4609399999999</c:v>
                </c:pt>
                <c:pt idx="1019">
                  <c:v>2034.5324700000001</c:v>
                </c:pt>
                <c:pt idx="1020">
                  <c:v>2032.604</c:v>
                </c:pt>
                <c:pt idx="1021">
                  <c:v>2030.67554</c:v>
                </c:pt>
                <c:pt idx="1022">
                  <c:v>2028.7470699999999</c:v>
                </c:pt>
                <c:pt idx="1023">
                  <c:v>2026.8186000000001</c:v>
                </c:pt>
                <c:pt idx="1024">
                  <c:v>2024.89014</c:v>
                </c:pt>
                <c:pt idx="1025">
                  <c:v>2022.9616699999999</c:v>
                </c:pt>
                <c:pt idx="1026">
                  <c:v>2021.0332000000001</c:v>
                </c:pt>
                <c:pt idx="1027">
                  <c:v>2019.10474</c:v>
                </c:pt>
                <c:pt idx="1028">
                  <c:v>2017.1762699999999</c:v>
                </c:pt>
                <c:pt idx="1029">
                  <c:v>2015.2478000000001</c:v>
                </c:pt>
                <c:pt idx="1030">
                  <c:v>2013.31934</c:v>
                </c:pt>
                <c:pt idx="1031">
                  <c:v>2011.3908699999999</c:v>
                </c:pt>
                <c:pt idx="1032">
                  <c:v>2009.4623999999999</c:v>
                </c:pt>
                <c:pt idx="1033">
                  <c:v>2007.53394</c:v>
                </c:pt>
                <c:pt idx="1034">
                  <c:v>2005.60547</c:v>
                </c:pt>
                <c:pt idx="1035">
                  <c:v>2003.6769999999999</c:v>
                </c:pt>
                <c:pt idx="1036">
                  <c:v>2001.74854</c:v>
                </c:pt>
                <c:pt idx="1037">
                  <c:v>1999.82007</c:v>
                </c:pt>
                <c:pt idx="1038">
                  <c:v>1997.8915999999999</c:v>
                </c:pt>
                <c:pt idx="1039">
                  <c:v>1995.9631300000001</c:v>
                </c:pt>
                <c:pt idx="1040">
                  <c:v>1994.03467</c:v>
                </c:pt>
                <c:pt idx="1041">
                  <c:v>1992.1061999999999</c:v>
                </c:pt>
                <c:pt idx="1042">
                  <c:v>1990.1777300000001</c:v>
                </c:pt>
                <c:pt idx="1043">
                  <c:v>1988.24927</c:v>
                </c:pt>
                <c:pt idx="1044">
                  <c:v>1986.3208</c:v>
                </c:pt>
                <c:pt idx="1045">
                  <c:v>1984.3923299999999</c:v>
                </c:pt>
                <c:pt idx="1046">
                  <c:v>1982.46387</c:v>
                </c:pt>
                <c:pt idx="1047">
                  <c:v>1980.5354</c:v>
                </c:pt>
                <c:pt idx="1048">
                  <c:v>1978.6069299999999</c:v>
                </c:pt>
                <c:pt idx="1049">
                  <c:v>1976.6784700000001</c:v>
                </c:pt>
                <c:pt idx="1050">
                  <c:v>1974.75</c:v>
                </c:pt>
                <c:pt idx="1051">
                  <c:v>1972.8215299999999</c:v>
                </c:pt>
                <c:pt idx="1052">
                  <c:v>1970.8930700000001</c:v>
                </c:pt>
                <c:pt idx="1053">
                  <c:v>1968.9646</c:v>
                </c:pt>
                <c:pt idx="1054">
                  <c:v>1967.03613</c:v>
                </c:pt>
                <c:pt idx="1055">
                  <c:v>1965.1076700000001</c:v>
                </c:pt>
                <c:pt idx="1056">
                  <c:v>1963.1792</c:v>
                </c:pt>
                <c:pt idx="1057">
                  <c:v>1961.25073</c:v>
                </c:pt>
                <c:pt idx="1058">
                  <c:v>1959.3222699999999</c:v>
                </c:pt>
                <c:pt idx="1059">
                  <c:v>1957.3938000000001</c:v>
                </c:pt>
                <c:pt idx="1060">
                  <c:v>1955.46533</c:v>
                </c:pt>
                <c:pt idx="1061">
                  <c:v>1953.5368699999999</c:v>
                </c:pt>
                <c:pt idx="1062">
                  <c:v>1951.6084000000001</c:v>
                </c:pt>
                <c:pt idx="1063">
                  <c:v>1949.67993</c:v>
                </c:pt>
                <c:pt idx="1064">
                  <c:v>1947.75146</c:v>
                </c:pt>
                <c:pt idx="1065">
                  <c:v>1945.8230000000001</c:v>
                </c:pt>
                <c:pt idx="1066">
                  <c:v>1943.89453</c:v>
                </c:pt>
                <c:pt idx="1067">
                  <c:v>1941.96606</c:v>
                </c:pt>
                <c:pt idx="1068">
                  <c:v>1940.0376000000001</c:v>
                </c:pt>
                <c:pt idx="1069">
                  <c:v>1938.1091300000001</c:v>
                </c:pt>
                <c:pt idx="1070">
                  <c:v>1936.18066</c:v>
                </c:pt>
                <c:pt idx="1071">
                  <c:v>1934.2521999999999</c:v>
                </c:pt>
                <c:pt idx="1072">
                  <c:v>1932.3237300000001</c:v>
                </c:pt>
                <c:pt idx="1073">
                  <c:v>1930.39526</c:v>
                </c:pt>
                <c:pt idx="1074">
                  <c:v>1928.4667999999999</c:v>
                </c:pt>
                <c:pt idx="1075">
                  <c:v>1926.5383300000001</c:v>
                </c:pt>
                <c:pt idx="1076">
                  <c:v>1924.60986</c:v>
                </c:pt>
                <c:pt idx="1077">
                  <c:v>1922.6813999999999</c:v>
                </c:pt>
                <c:pt idx="1078">
                  <c:v>1920.7529300000001</c:v>
                </c:pt>
                <c:pt idx="1079">
                  <c:v>1918.82446</c:v>
                </c:pt>
                <c:pt idx="1080">
                  <c:v>1916.896</c:v>
                </c:pt>
                <c:pt idx="1081">
                  <c:v>1914.9675299999999</c:v>
                </c:pt>
                <c:pt idx="1082">
                  <c:v>1913.0390600000001</c:v>
                </c:pt>
                <c:pt idx="1083">
                  <c:v>1911.1106</c:v>
                </c:pt>
                <c:pt idx="1084">
                  <c:v>1909.1821299999999</c:v>
                </c:pt>
                <c:pt idx="1085">
                  <c:v>1907.2536600000001</c:v>
                </c:pt>
                <c:pt idx="1086">
                  <c:v>1905.3252</c:v>
                </c:pt>
                <c:pt idx="1087">
                  <c:v>1903.3967299999999</c:v>
                </c:pt>
                <c:pt idx="1088">
                  <c:v>1901.4682600000001</c:v>
                </c:pt>
                <c:pt idx="1089">
                  <c:v>1899.53979</c:v>
                </c:pt>
                <c:pt idx="1090">
                  <c:v>1897.61133</c:v>
                </c:pt>
                <c:pt idx="1091">
                  <c:v>1895.6828599999999</c:v>
                </c:pt>
                <c:pt idx="1092">
                  <c:v>1893.7543900000001</c:v>
                </c:pt>
                <c:pt idx="1093">
                  <c:v>1891.82593</c:v>
                </c:pt>
                <c:pt idx="1094">
                  <c:v>1889.8974599999999</c:v>
                </c:pt>
                <c:pt idx="1095">
                  <c:v>1887.9689900000001</c:v>
                </c:pt>
                <c:pt idx="1096">
                  <c:v>1886.04053</c:v>
                </c:pt>
                <c:pt idx="1097">
                  <c:v>1884.1120599999999</c:v>
                </c:pt>
                <c:pt idx="1098">
                  <c:v>1882.1835900000001</c:v>
                </c:pt>
                <c:pt idx="1099">
                  <c:v>1880.25513</c:v>
                </c:pt>
                <c:pt idx="1100">
                  <c:v>1878.3266599999999</c:v>
                </c:pt>
                <c:pt idx="1101">
                  <c:v>1876.3981900000001</c:v>
                </c:pt>
                <c:pt idx="1102">
                  <c:v>1874.46973</c:v>
                </c:pt>
                <c:pt idx="1103">
                  <c:v>1872.54126</c:v>
                </c:pt>
                <c:pt idx="1104">
                  <c:v>1870.6127899999999</c:v>
                </c:pt>
                <c:pt idx="1105">
                  <c:v>1868.68433</c:v>
                </c:pt>
                <c:pt idx="1106">
                  <c:v>1866.75586</c:v>
                </c:pt>
                <c:pt idx="1107">
                  <c:v>1864.8273899999999</c:v>
                </c:pt>
                <c:pt idx="1108">
                  <c:v>1862.8989300000001</c:v>
                </c:pt>
                <c:pt idx="1109">
                  <c:v>1860.97046</c:v>
                </c:pt>
                <c:pt idx="1110">
                  <c:v>1859.0419899999999</c:v>
                </c:pt>
                <c:pt idx="1111">
                  <c:v>1857.1135300000001</c:v>
                </c:pt>
                <c:pt idx="1112">
                  <c:v>1855.18506</c:v>
                </c:pt>
                <c:pt idx="1113">
                  <c:v>1853.25659</c:v>
                </c:pt>
                <c:pt idx="1114">
                  <c:v>1851.3281300000001</c:v>
                </c:pt>
                <c:pt idx="1115">
                  <c:v>1849.39966</c:v>
                </c:pt>
                <c:pt idx="1116">
                  <c:v>1847.47119</c:v>
                </c:pt>
                <c:pt idx="1117">
                  <c:v>1845.5427199999999</c:v>
                </c:pt>
                <c:pt idx="1118">
                  <c:v>1843.6142600000001</c:v>
                </c:pt>
                <c:pt idx="1119">
                  <c:v>1841.68579</c:v>
                </c:pt>
                <c:pt idx="1120">
                  <c:v>1839.7573199999999</c:v>
                </c:pt>
                <c:pt idx="1121">
                  <c:v>1837.8288600000001</c:v>
                </c:pt>
                <c:pt idx="1122">
                  <c:v>1835.90039</c:v>
                </c:pt>
                <c:pt idx="1123">
                  <c:v>1833.97192</c:v>
                </c:pt>
                <c:pt idx="1124">
                  <c:v>1832.0434600000001</c:v>
                </c:pt>
                <c:pt idx="1125">
                  <c:v>1830.11499</c:v>
                </c:pt>
                <c:pt idx="1126">
                  <c:v>1828.18652</c:v>
                </c:pt>
                <c:pt idx="1127">
                  <c:v>1826.2580599999999</c:v>
                </c:pt>
                <c:pt idx="1128">
                  <c:v>1824.3295900000001</c:v>
                </c:pt>
                <c:pt idx="1129">
                  <c:v>1822.40112</c:v>
                </c:pt>
                <c:pt idx="1130">
                  <c:v>1820.4726599999999</c:v>
                </c:pt>
                <c:pt idx="1131">
                  <c:v>1818.5441900000001</c:v>
                </c:pt>
                <c:pt idx="1132">
                  <c:v>1816.61572</c:v>
                </c:pt>
                <c:pt idx="1133">
                  <c:v>1814.6872599999999</c:v>
                </c:pt>
                <c:pt idx="1134">
                  <c:v>1812.7587900000001</c:v>
                </c:pt>
                <c:pt idx="1135">
                  <c:v>1810.83032</c:v>
                </c:pt>
                <c:pt idx="1136">
                  <c:v>1808.9018599999999</c:v>
                </c:pt>
                <c:pt idx="1137">
                  <c:v>1806.9733900000001</c:v>
                </c:pt>
                <c:pt idx="1138">
                  <c:v>1805.04492</c:v>
                </c:pt>
                <c:pt idx="1139">
                  <c:v>1803.11646</c:v>
                </c:pt>
                <c:pt idx="1140">
                  <c:v>1801.1879899999999</c:v>
                </c:pt>
                <c:pt idx="1141">
                  <c:v>1799.2595200000001</c:v>
                </c:pt>
                <c:pt idx="1142">
                  <c:v>1797.33105</c:v>
                </c:pt>
                <c:pt idx="1143">
                  <c:v>1795.4025899999999</c:v>
                </c:pt>
                <c:pt idx="1144">
                  <c:v>1793.4741200000001</c:v>
                </c:pt>
                <c:pt idx="1145">
                  <c:v>1791.54565</c:v>
                </c:pt>
                <c:pt idx="1146">
                  <c:v>1789.6171899999999</c:v>
                </c:pt>
                <c:pt idx="1147">
                  <c:v>1787.6887200000001</c:v>
                </c:pt>
                <c:pt idx="1148">
                  <c:v>1785.76025</c:v>
                </c:pt>
                <c:pt idx="1149">
                  <c:v>1783.83179</c:v>
                </c:pt>
                <c:pt idx="1150">
                  <c:v>1781.9033199999999</c:v>
                </c:pt>
                <c:pt idx="1151">
                  <c:v>1779.9748500000001</c:v>
                </c:pt>
                <c:pt idx="1152">
                  <c:v>1778.04639</c:v>
                </c:pt>
                <c:pt idx="1153">
                  <c:v>1776.1179199999999</c:v>
                </c:pt>
                <c:pt idx="1154">
                  <c:v>1774.1894500000001</c:v>
                </c:pt>
                <c:pt idx="1155">
                  <c:v>1772.26099</c:v>
                </c:pt>
                <c:pt idx="1156">
                  <c:v>1770.3325199999999</c:v>
                </c:pt>
                <c:pt idx="1157">
                  <c:v>1768.4040500000001</c:v>
                </c:pt>
                <c:pt idx="1158">
                  <c:v>1766.47559</c:v>
                </c:pt>
                <c:pt idx="1159">
                  <c:v>1764.5471199999999</c:v>
                </c:pt>
                <c:pt idx="1160">
                  <c:v>1762.6186499999999</c:v>
                </c:pt>
                <c:pt idx="1161">
                  <c:v>1760.69019</c:v>
                </c:pt>
                <c:pt idx="1162">
                  <c:v>1758.76172</c:v>
                </c:pt>
                <c:pt idx="1163">
                  <c:v>1756.8332499999999</c:v>
                </c:pt>
                <c:pt idx="1164">
                  <c:v>1754.90479</c:v>
                </c:pt>
                <c:pt idx="1165">
                  <c:v>1752.97632</c:v>
                </c:pt>
                <c:pt idx="1166">
                  <c:v>1751.0478499999999</c:v>
                </c:pt>
                <c:pt idx="1167">
                  <c:v>1749.1193800000001</c:v>
                </c:pt>
                <c:pt idx="1168">
                  <c:v>1747.19092</c:v>
                </c:pt>
                <c:pt idx="1169">
                  <c:v>1745.2624499999999</c:v>
                </c:pt>
                <c:pt idx="1170">
                  <c:v>1743.3339800000001</c:v>
                </c:pt>
                <c:pt idx="1171">
                  <c:v>1741.40552</c:v>
                </c:pt>
                <c:pt idx="1172">
                  <c:v>1739.47705</c:v>
                </c:pt>
                <c:pt idx="1173">
                  <c:v>1737.5485799999999</c:v>
                </c:pt>
                <c:pt idx="1174">
                  <c:v>1735.62012</c:v>
                </c:pt>
                <c:pt idx="1175">
                  <c:v>1733.69165</c:v>
                </c:pt>
                <c:pt idx="1176">
                  <c:v>1731.7631799999999</c:v>
                </c:pt>
                <c:pt idx="1177">
                  <c:v>1729.8347200000001</c:v>
                </c:pt>
                <c:pt idx="1178">
                  <c:v>1727.90625</c:v>
                </c:pt>
                <c:pt idx="1179">
                  <c:v>1725.9777799999999</c:v>
                </c:pt>
                <c:pt idx="1180">
                  <c:v>1724.0493200000001</c:v>
                </c:pt>
                <c:pt idx="1181">
                  <c:v>1722.12085</c:v>
                </c:pt>
                <c:pt idx="1182">
                  <c:v>1720.19238</c:v>
                </c:pt>
                <c:pt idx="1183">
                  <c:v>1718.2639200000001</c:v>
                </c:pt>
                <c:pt idx="1184">
                  <c:v>1716.33545</c:v>
                </c:pt>
                <c:pt idx="1185">
                  <c:v>1714.40698</c:v>
                </c:pt>
                <c:pt idx="1186">
                  <c:v>1712.4785199999999</c:v>
                </c:pt>
                <c:pt idx="1187">
                  <c:v>1710.5500500000001</c:v>
                </c:pt>
                <c:pt idx="1188">
                  <c:v>1708.62158</c:v>
                </c:pt>
                <c:pt idx="1189">
                  <c:v>1706.6931199999999</c:v>
                </c:pt>
                <c:pt idx="1190">
                  <c:v>1704.7646500000001</c:v>
                </c:pt>
                <c:pt idx="1191">
                  <c:v>1702.83618</c:v>
                </c:pt>
                <c:pt idx="1192">
                  <c:v>1700.90771</c:v>
                </c:pt>
                <c:pt idx="1193">
                  <c:v>1698.9792500000001</c:v>
                </c:pt>
                <c:pt idx="1194">
                  <c:v>1697.05078</c:v>
                </c:pt>
                <c:pt idx="1195">
                  <c:v>1695.12231</c:v>
                </c:pt>
                <c:pt idx="1196">
                  <c:v>1693.1938500000001</c:v>
                </c:pt>
                <c:pt idx="1197">
                  <c:v>1691.2653800000001</c:v>
                </c:pt>
                <c:pt idx="1198">
                  <c:v>1689.33691</c:v>
                </c:pt>
                <c:pt idx="1199">
                  <c:v>1687.4084499999999</c:v>
                </c:pt>
                <c:pt idx="1200">
                  <c:v>1685.4799800000001</c:v>
                </c:pt>
                <c:pt idx="1201">
                  <c:v>1683.55151</c:v>
                </c:pt>
                <c:pt idx="1202">
                  <c:v>1681.6230499999999</c:v>
                </c:pt>
                <c:pt idx="1203">
                  <c:v>1679.6945800000001</c:v>
                </c:pt>
                <c:pt idx="1204">
                  <c:v>1677.76611</c:v>
                </c:pt>
                <c:pt idx="1205">
                  <c:v>1675.8376499999999</c:v>
                </c:pt>
                <c:pt idx="1206">
                  <c:v>1673.9091800000001</c:v>
                </c:pt>
                <c:pt idx="1207">
                  <c:v>1671.98071</c:v>
                </c:pt>
                <c:pt idx="1208">
                  <c:v>1670.05225</c:v>
                </c:pt>
                <c:pt idx="1209">
                  <c:v>1668.1237799999999</c:v>
                </c:pt>
                <c:pt idx="1210">
                  <c:v>1666.1953100000001</c:v>
                </c:pt>
                <c:pt idx="1211">
                  <c:v>1664.26685</c:v>
                </c:pt>
                <c:pt idx="1212">
                  <c:v>1662.3383799999999</c:v>
                </c:pt>
                <c:pt idx="1213">
                  <c:v>1660.4099100000001</c:v>
                </c:pt>
                <c:pt idx="1214">
                  <c:v>1658.48145</c:v>
                </c:pt>
                <c:pt idx="1215">
                  <c:v>1656.5529799999999</c:v>
                </c:pt>
                <c:pt idx="1216">
                  <c:v>1654.6245100000001</c:v>
                </c:pt>
                <c:pt idx="1217">
                  <c:v>1652.69604</c:v>
                </c:pt>
                <c:pt idx="1218">
                  <c:v>1650.76758</c:v>
                </c:pt>
                <c:pt idx="1219">
                  <c:v>1648.8391099999999</c:v>
                </c:pt>
                <c:pt idx="1220">
                  <c:v>1646.9106400000001</c:v>
                </c:pt>
                <c:pt idx="1221">
                  <c:v>1644.98218</c:v>
                </c:pt>
                <c:pt idx="1222">
                  <c:v>1643.0537099999999</c:v>
                </c:pt>
                <c:pt idx="1223">
                  <c:v>1641.1252400000001</c:v>
                </c:pt>
                <c:pt idx="1224">
                  <c:v>1639.19678</c:v>
                </c:pt>
                <c:pt idx="1225">
                  <c:v>1637.2683099999999</c:v>
                </c:pt>
                <c:pt idx="1226">
                  <c:v>1635.3398400000001</c:v>
                </c:pt>
                <c:pt idx="1227">
                  <c:v>1633.41138</c:v>
                </c:pt>
                <c:pt idx="1228">
                  <c:v>1631.4829099999999</c:v>
                </c:pt>
                <c:pt idx="1229">
                  <c:v>1629.5544400000001</c:v>
                </c:pt>
                <c:pt idx="1230">
                  <c:v>1627.62598</c:v>
                </c:pt>
                <c:pt idx="1231">
                  <c:v>1625.69751</c:v>
                </c:pt>
                <c:pt idx="1232">
                  <c:v>1623.7690399999999</c:v>
                </c:pt>
                <c:pt idx="1233">
                  <c:v>1621.84058</c:v>
                </c:pt>
                <c:pt idx="1234">
                  <c:v>1619.91211</c:v>
                </c:pt>
                <c:pt idx="1235">
                  <c:v>1617.9836399999999</c:v>
                </c:pt>
                <c:pt idx="1236">
                  <c:v>1616.0551800000001</c:v>
                </c:pt>
                <c:pt idx="1237">
                  <c:v>1614.12671</c:v>
                </c:pt>
                <c:pt idx="1238">
                  <c:v>1612.1982399999999</c:v>
                </c:pt>
                <c:pt idx="1239">
                  <c:v>1610.2697800000001</c:v>
                </c:pt>
                <c:pt idx="1240">
                  <c:v>1608.34131</c:v>
                </c:pt>
                <c:pt idx="1241">
                  <c:v>1606.41284</c:v>
                </c:pt>
                <c:pt idx="1242">
                  <c:v>1604.4843800000001</c:v>
                </c:pt>
                <c:pt idx="1243">
                  <c:v>1602.55591</c:v>
                </c:pt>
                <c:pt idx="1244">
                  <c:v>1600.62744</c:v>
                </c:pt>
                <c:pt idx="1245">
                  <c:v>1598.6989699999999</c:v>
                </c:pt>
                <c:pt idx="1246">
                  <c:v>1596.7705100000001</c:v>
                </c:pt>
                <c:pt idx="1247">
                  <c:v>1594.84204</c:v>
                </c:pt>
                <c:pt idx="1248">
                  <c:v>1592.9135699999999</c:v>
                </c:pt>
                <c:pt idx="1249">
                  <c:v>1590.9851100000001</c:v>
                </c:pt>
                <c:pt idx="1250">
                  <c:v>1589.05664</c:v>
                </c:pt>
                <c:pt idx="1251">
                  <c:v>1587.12817</c:v>
                </c:pt>
                <c:pt idx="1252">
                  <c:v>1585.1997100000001</c:v>
                </c:pt>
                <c:pt idx="1253">
                  <c:v>1583.27124</c:v>
                </c:pt>
                <c:pt idx="1254">
                  <c:v>1581.34277</c:v>
                </c:pt>
                <c:pt idx="1255">
                  <c:v>1579.4143099999999</c:v>
                </c:pt>
                <c:pt idx="1256">
                  <c:v>1577.4858400000001</c:v>
                </c:pt>
                <c:pt idx="1257">
                  <c:v>1575.55737</c:v>
                </c:pt>
                <c:pt idx="1258">
                  <c:v>1573.6289099999999</c:v>
                </c:pt>
                <c:pt idx="1259">
                  <c:v>1571.7004400000001</c:v>
                </c:pt>
                <c:pt idx="1260">
                  <c:v>1569.77197</c:v>
                </c:pt>
                <c:pt idx="1261">
                  <c:v>1567.8435099999999</c:v>
                </c:pt>
                <c:pt idx="1262">
                  <c:v>1565.9150400000001</c:v>
                </c:pt>
                <c:pt idx="1263">
                  <c:v>1563.98657</c:v>
                </c:pt>
                <c:pt idx="1264">
                  <c:v>1562.0581099999999</c:v>
                </c:pt>
                <c:pt idx="1265">
                  <c:v>1560.1296400000001</c:v>
                </c:pt>
                <c:pt idx="1266">
                  <c:v>1558.20117</c:v>
                </c:pt>
                <c:pt idx="1267">
                  <c:v>1556.27271</c:v>
                </c:pt>
                <c:pt idx="1268">
                  <c:v>1554.3442399999999</c:v>
                </c:pt>
                <c:pt idx="1269">
                  <c:v>1552.4157700000001</c:v>
                </c:pt>
                <c:pt idx="1270">
                  <c:v>1550.4873</c:v>
                </c:pt>
                <c:pt idx="1271">
                  <c:v>1548.5588399999999</c:v>
                </c:pt>
                <c:pt idx="1272">
                  <c:v>1546.6303700000001</c:v>
                </c:pt>
                <c:pt idx="1273">
                  <c:v>1544.7019</c:v>
                </c:pt>
                <c:pt idx="1274">
                  <c:v>1542.7734399999999</c:v>
                </c:pt>
                <c:pt idx="1275">
                  <c:v>1540.8449700000001</c:v>
                </c:pt>
                <c:pt idx="1276">
                  <c:v>1538.9165</c:v>
                </c:pt>
                <c:pt idx="1277">
                  <c:v>1536.98804</c:v>
                </c:pt>
                <c:pt idx="1278">
                  <c:v>1535.0595699999999</c:v>
                </c:pt>
                <c:pt idx="1279">
                  <c:v>1533.1311000000001</c:v>
                </c:pt>
                <c:pt idx="1280">
                  <c:v>1531.20264</c:v>
                </c:pt>
                <c:pt idx="1281">
                  <c:v>1529.2741699999999</c:v>
                </c:pt>
                <c:pt idx="1282">
                  <c:v>1527.3457000000001</c:v>
                </c:pt>
                <c:pt idx="1283">
                  <c:v>1525.41724</c:v>
                </c:pt>
                <c:pt idx="1284">
                  <c:v>1523.4887699999999</c:v>
                </c:pt>
                <c:pt idx="1285">
                  <c:v>1521.5603000000001</c:v>
                </c:pt>
                <c:pt idx="1286">
                  <c:v>1519.63184</c:v>
                </c:pt>
                <c:pt idx="1287">
                  <c:v>1517.7033699999999</c:v>
                </c:pt>
                <c:pt idx="1288">
                  <c:v>1515.7748999999999</c:v>
                </c:pt>
                <c:pt idx="1289">
                  <c:v>1513.84644</c:v>
                </c:pt>
                <c:pt idx="1290">
                  <c:v>1511.91797</c:v>
                </c:pt>
                <c:pt idx="1291">
                  <c:v>1509.9894999999999</c:v>
                </c:pt>
                <c:pt idx="1292">
                  <c:v>1508.06104</c:v>
                </c:pt>
                <c:pt idx="1293">
                  <c:v>1506.13257</c:v>
                </c:pt>
                <c:pt idx="1294">
                  <c:v>1504.2040999999999</c:v>
                </c:pt>
                <c:pt idx="1295">
                  <c:v>1502.2756300000001</c:v>
                </c:pt>
                <c:pt idx="1296">
                  <c:v>1500.34717</c:v>
                </c:pt>
                <c:pt idx="1297">
                  <c:v>1498.4186999999999</c:v>
                </c:pt>
                <c:pt idx="1298">
                  <c:v>1496.4902300000001</c:v>
                </c:pt>
                <c:pt idx="1299">
                  <c:v>1494.56177</c:v>
                </c:pt>
                <c:pt idx="1300">
                  <c:v>1492.6333</c:v>
                </c:pt>
                <c:pt idx="1301">
                  <c:v>1490.7048299999999</c:v>
                </c:pt>
                <c:pt idx="1302">
                  <c:v>1488.77637</c:v>
                </c:pt>
                <c:pt idx="1303">
                  <c:v>1486.8479</c:v>
                </c:pt>
                <c:pt idx="1304">
                  <c:v>1484.9194299999999</c:v>
                </c:pt>
                <c:pt idx="1305">
                  <c:v>1482.9909700000001</c:v>
                </c:pt>
                <c:pt idx="1306">
                  <c:v>1481.0625</c:v>
                </c:pt>
                <c:pt idx="1307">
                  <c:v>1479.1340299999999</c:v>
                </c:pt>
                <c:pt idx="1308">
                  <c:v>1477.2055700000001</c:v>
                </c:pt>
                <c:pt idx="1309">
                  <c:v>1475.2771</c:v>
                </c:pt>
                <c:pt idx="1310">
                  <c:v>1473.34863</c:v>
                </c:pt>
                <c:pt idx="1311">
                  <c:v>1471.4201700000001</c:v>
                </c:pt>
                <c:pt idx="1312">
                  <c:v>1469.4917</c:v>
                </c:pt>
                <c:pt idx="1313">
                  <c:v>1467.56323</c:v>
                </c:pt>
                <c:pt idx="1314">
                  <c:v>1465.6347699999999</c:v>
                </c:pt>
                <c:pt idx="1315">
                  <c:v>1463.7063000000001</c:v>
                </c:pt>
                <c:pt idx="1316">
                  <c:v>1461.77783</c:v>
                </c:pt>
                <c:pt idx="1317">
                  <c:v>1459.8493699999999</c:v>
                </c:pt>
                <c:pt idx="1318">
                  <c:v>1457.9209000000001</c:v>
                </c:pt>
                <c:pt idx="1319">
                  <c:v>1455.99243</c:v>
                </c:pt>
                <c:pt idx="1320">
                  <c:v>1454.06396</c:v>
                </c:pt>
                <c:pt idx="1321">
                  <c:v>1452.1355000000001</c:v>
                </c:pt>
                <c:pt idx="1322">
                  <c:v>1450.20703</c:v>
                </c:pt>
                <c:pt idx="1323">
                  <c:v>1448.27856</c:v>
                </c:pt>
                <c:pt idx="1324">
                  <c:v>1446.3501000000001</c:v>
                </c:pt>
                <c:pt idx="1325">
                  <c:v>1444.4216300000001</c:v>
                </c:pt>
                <c:pt idx="1326">
                  <c:v>1442.49316</c:v>
                </c:pt>
                <c:pt idx="1327">
                  <c:v>1440.5646999999999</c:v>
                </c:pt>
                <c:pt idx="1328">
                  <c:v>1438.6362300000001</c:v>
                </c:pt>
                <c:pt idx="1329">
                  <c:v>1436.70776</c:v>
                </c:pt>
                <c:pt idx="1330">
                  <c:v>1434.7792999999999</c:v>
                </c:pt>
                <c:pt idx="1331">
                  <c:v>1432.8508300000001</c:v>
                </c:pt>
                <c:pt idx="1332">
                  <c:v>1430.92236</c:v>
                </c:pt>
                <c:pt idx="1333">
                  <c:v>1428.9938999999999</c:v>
                </c:pt>
                <c:pt idx="1334">
                  <c:v>1427.0654300000001</c:v>
                </c:pt>
                <c:pt idx="1335">
                  <c:v>1425.13696</c:v>
                </c:pt>
                <c:pt idx="1336">
                  <c:v>1423.2085</c:v>
                </c:pt>
                <c:pt idx="1337">
                  <c:v>1421.2800299999999</c:v>
                </c:pt>
                <c:pt idx="1338">
                  <c:v>1419.3515600000001</c:v>
                </c:pt>
                <c:pt idx="1339">
                  <c:v>1417.4231</c:v>
                </c:pt>
                <c:pt idx="1340">
                  <c:v>1415.4946299999999</c:v>
                </c:pt>
                <c:pt idx="1341">
                  <c:v>1413.5661600000001</c:v>
                </c:pt>
                <c:pt idx="1342">
                  <c:v>1411.6377</c:v>
                </c:pt>
                <c:pt idx="1343">
                  <c:v>1409.7092299999999</c:v>
                </c:pt>
                <c:pt idx="1344">
                  <c:v>1407.7807600000001</c:v>
                </c:pt>
                <c:pt idx="1345">
                  <c:v>1405.85229</c:v>
                </c:pt>
                <c:pt idx="1346">
                  <c:v>1403.92383</c:v>
                </c:pt>
                <c:pt idx="1347">
                  <c:v>1401.9953599999999</c:v>
                </c:pt>
                <c:pt idx="1348">
                  <c:v>1400.0668900000001</c:v>
                </c:pt>
                <c:pt idx="1349">
                  <c:v>1398.13843</c:v>
                </c:pt>
                <c:pt idx="1350">
                  <c:v>1396.2099599999999</c:v>
                </c:pt>
                <c:pt idx="1351">
                  <c:v>1394.2814900000001</c:v>
                </c:pt>
                <c:pt idx="1352">
                  <c:v>1392.35303</c:v>
                </c:pt>
                <c:pt idx="1353">
                  <c:v>1390.4245599999999</c:v>
                </c:pt>
                <c:pt idx="1354">
                  <c:v>1388.4960900000001</c:v>
                </c:pt>
                <c:pt idx="1355">
                  <c:v>1386.56763</c:v>
                </c:pt>
                <c:pt idx="1356">
                  <c:v>1384.6391599999999</c:v>
                </c:pt>
                <c:pt idx="1357">
                  <c:v>1382.7106900000001</c:v>
                </c:pt>
                <c:pt idx="1358">
                  <c:v>1380.78223</c:v>
                </c:pt>
                <c:pt idx="1359">
                  <c:v>1378.85376</c:v>
                </c:pt>
                <c:pt idx="1360">
                  <c:v>1376.9252899999999</c:v>
                </c:pt>
                <c:pt idx="1361">
                  <c:v>1374.99683</c:v>
                </c:pt>
                <c:pt idx="1362">
                  <c:v>1373.06836</c:v>
                </c:pt>
                <c:pt idx="1363">
                  <c:v>1371.1398899999999</c:v>
                </c:pt>
                <c:pt idx="1364">
                  <c:v>1369.2114300000001</c:v>
                </c:pt>
                <c:pt idx="1365">
                  <c:v>1367.28296</c:v>
                </c:pt>
                <c:pt idx="1366">
                  <c:v>1365.3544899999999</c:v>
                </c:pt>
                <c:pt idx="1367">
                  <c:v>1363.4260300000001</c:v>
                </c:pt>
                <c:pt idx="1368">
                  <c:v>1361.49756</c:v>
                </c:pt>
                <c:pt idx="1369">
                  <c:v>1359.56909</c:v>
                </c:pt>
                <c:pt idx="1370">
                  <c:v>1357.6406300000001</c:v>
                </c:pt>
                <c:pt idx="1371">
                  <c:v>1355.71216</c:v>
                </c:pt>
                <c:pt idx="1372">
                  <c:v>1353.78369</c:v>
                </c:pt>
                <c:pt idx="1373">
                  <c:v>1351.8552199999999</c:v>
                </c:pt>
                <c:pt idx="1374">
                  <c:v>1349.9267600000001</c:v>
                </c:pt>
                <c:pt idx="1375">
                  <c:v>1347.99829</c:v>
                </c:pt>
                <c:pt idx="1376">
                  <c:v>1346.0698199999999</c:v>
                </c:pt>
                <c:pt idx="1377">
                  <c:v>1344.1413600000001</c:v>
                </c:pt>
                <c:pt idx="1378">
                  <c:v>1342.21289</c:v>
                </c:pt>
                <c:pt idx="1379">
                  <c:v>1340.28442</c:v>
                </c:pt>
                <c:pt idx="1380">
                  <c:v>1338.3559600000001</c:v>
                </c:pt>
                <c:pt idx="1381">
                  <c:v>1336.42749</c:v>
                </c:pt>
                <c:pt idx="1382">
                  <c:v>1334.49902</c:v>
                </c:pt>
                <c:pt idx="1383">
                  <c:v>1332.5705599999999</c:v>
                </c:pt>
                <c:pt idx="1384">
                  <c:v>1330.6420900000001</c:v>
                </c:pt>
                <c:pt idx="1385">
                  <c:v>1328.71362</c:v>
                </c:pt>
                <c:pt idx="1386">
                  <c:v>1326.7851599999999</c:v>
                </c:pt>
                <c:pt idx="1387">
                  <c:v>1324.8566900000001</c:v>
                </c:pt>
                <c:pt idx="1388">
                  <c:v>1322.92822</c:v>
                </c:pt>
                <c:pt idx="1389">
                  <c:v>1320.9997599999999</c:v>
                </c:pt>
                <c:pt idx="1390">
                  <c:v>1319.0712900000001</c:v>
                </c:pt>
                <c:pt idx="1391">
                  <c:v>1317.14282</c:v>
                </c:pt>
                <c:pt idx="1392">
                  <c:v>1315.2143599999999</c:v>
                </c:pt>
                <c:pt idx="1393">
                  <c:v>1313.2858900000001</c:v>
                </c:pt>
                <c:pt idx="1394">
                  <c:v>1311.35742</c:v>
                </c:pt>
                <c:pt idx="1395">
                  <c:v>1309.42896</c:v>
                </c:pt>
                <c:pt idx="1396">
                  <c:v>1307.5004899999999</c:v>
                </c:pt>
                <c:pt idx="1397">
                  <c:v>1305.5720200000001</c:v>
                </c:pt>
                <c:pt idx="1398">
                  <c:v>1303.64355</c:v>
                </c:pt>
                <c:pt idx="1399">
                  <c:v>1301.7150899999999</c:v>
                </c:pt>
                <c:pt idx="1400">
                  <c:v>1299.7866200000001</c:v>
                </c:pt>
                <c:pt idx="1401">
                  <c:v>1297.85815</c:v>
                </c:pt>
                <c:pt idx="1402">
                  <c:v>1295.9296899999999</c:v>
                </c:pt>
                <c:pt idx="1403">
                  <c:v>1294.0012200000001</c:v>
                </c:pt>
                <c:pt idx="1404">
                  <c:v>1292.07275</c:v>
                </c:pt>
                <c:pt idx="1405">
                  <c:v>1290.14429</c:v>
                </c:pt>
                <c:pt idx="1406">
                  <c:v>1288.2158199999999</c:v>
                </c:pt>
                <c:pt idx="1407">
                  <c:v>1286.2873500000001</c:v>
                </c:pt>
                <c:pt idx="1408">
                  <c:v>1284.35889</c:v>
                </c:pt>
                <c:pt idx="1409">
                  <c:v>1282.4304199999999</c:v>
                </c:pt>
                <c:pt idx="1410">
                  <c:v>1280.5019500000001</c:v>
                </c:pt>
                <c:pt idx="1411">
                  <c:v>1278.57349</c:v>
                </c:pt>
                <c:pt idx="1412">
                  <c:v>1276.6450199999999</c:v>
                </c:pt>
                <c:pt idx="1413">
                  <c:v>1274.7165500000001</c:v>
                </c:pt>
                <c:pt idx="1414">
                  <c:v>1272.78809</c:v>
                </c:pt>
                <c:pt idx="1415">
                  <c:v>1270.8596199999999</c:v>
                </c:pt>
                <c:pt idx="1416">
                  <c:v>1268.9311499999999</c:v>
                </c:pt>
                <c:pt idx="1417">
                  <c:v>1267.00269</c:v>
                </c:pt>
                <c:pt idx="1418">
                  <c:v>1265.07422</c:v>
                </c:pt>
                <c:pt idx="1419">
                  <c:v>1263.1457499999999</c:v>
                </c:pt>
                <c:pt idx="1420">
                  <c:v>1261.21729</c:v>
                </c:pt>
                <c:pt idx="1421">
                  <c:v>1259.28882</c:v>
                </c:pt>
                <c:pt idx="1422">
                  <c:v>1257.3603499999999</c:v>
                </c:pt>
                <c:pt idx="1423">
                  <c:v>1255.4318800000001</c:v>
                </c:pt>
                <c:pt idx="1424">
                  <c:v>1253.50342</c:v>
                </c:pt>
                <c:pt idx="1425">
                  <c:v>1251.5749499999999</c:v>
                </c:pt>
                <c:pt idx="1426">
                  <c:v>1249.6464800000001</c:v>
                </c:pt>
                <c:pt idx="1427">
                  <c:v>1247.71802</c:v>
                </c:pt>
                <c:pt idx="1428">
                  <c:v>1245.78955</c:v>
                </c:pt>
                <c:pt idx="1429">
                  <c:v>1243.8610799999999</c:v>
                </c:pt>
                <c:pt idx="1430">
                  <c:v>1241.93262</c:v>
                </c:pt>
                <c:pt idx="1431">
                  <c:v>1240.00415</c:v>
                </c:pt>
                <c:pt idx="1432">
                  <c:v>1238.0756799999999</c:v>
                </c:pt>
                <c:pt idx="1433">
                  <c:v>1236.1472200000001</c:v>
                </c:pt>
                <c:pt idx="1434">
                  <c:v>1234.21875</c:v>
                </c:pt>
                <c:pt idx="1435">
                  <c:v>1232.2902799999999</c:v>
                </c:pt>
                <c:pt idx="1436">
                  <c:v>1230.3618200000001</c:v>
                </c:pt>
                <c:pt idx="1437">
                  <c:v>1228.43335</c:v>
                </c:pt>
                <c:pt idx="1438">
                  <c:v>1226.50488</c:v>
                </c:pt>
                <c:pt idx="1439">
                  <c:v>1224.5764200000001</c:v>
                </c:pt>
                <c:pt idx="1440">
                  <c:v>1222.64795</c:v>
                </c:pt>
                <c:pt idx="1441">
                  <c:v>1220.71948</c:v>
                </c:pt>
                <c:pt idx="1442">
                  <c:v>1218.7910199999999</c:v>
                </c:pt>
                <c:pt idx="1443">
                  <c:v>1216.8625500000001</c:v>
                </c:pt>
                <c:pt idx="1444">
                  <c:v>1214.93408</c:v>
                </c:pt>
                <c:pt idx="1445">
                  <c:v>1213.0056199999999</c:v>
                </c:pt>
                <c:pt idx="1446">
                  <c:v>1211.0771500000001</c:v>
                </c:pt>
                <c:pt idx="1447">
                  <c:v>1209.14868</c:v>
                </c:pt>
                <c:pt idx="1448">
                  <c:v>1207.22021</c:v>
                </c:pt>
                <c:pt idx="1449">
                  <c:v>1205.2917500000001</c:v>
                </c:pt>
                <c:pt idx="1450">
                  <c:v>1203.36328</c:v>
                </c:pt>
                <c:pt idx="1451">
                  <c:v>1201.43481</c:v>
                </c:pt>
                <c:pt idx="1452">
                  <c:v>1199.5063500000001</c:v>
                </c:pt>
                <c:pt idx="1453">
                  <c:v>1197.5778800000001</c:v>
                </c:pt>
                <c:pt idx="1454">
                  <c:v>1195.64941</c:v>
                </c:pt>
                <c:pt idx="1455">
                  <c:v>1193.7209499999999</c:v>
                </c:pt>
                <c:pt idx="1456">
                  <c:v>1191.7924800000001</c:v>
                </c:pt>
                <c:pt idx="1457">
                  <c:v>1189.86401</c:v>
                </c:pt>
                <c:pt idx="1458">
                  <c:v>1187.9355499999999</c:v>
                </c:pt>
                <c:pt idx="1459">
                  <c:v>1186.0070800000001</c:v>
                </c:pt>
                <c:pt idx="1460">
                  <c:v>1184.07861</c:v>
                </c:pt>
                <c:pt idx="1461">
                  <c:v>1182.1501499999999</c:v>
                </c:pt>
                <c:pt idx="1462">
                  <c:v>1180.2216800000001</c:v>
                </c:pt>
                <c:pt idx="1463">
                  <c:v>1178.29321</c:v>
                </c:pt>
                <c:pt idx="1464">
                  <c:v>1176.36475</c:v>
                </c:pt>
                <c:pt idx="1465">
                  <c:v>1174.4362799999999</c:v>
                </c:pt>
                <c:pt idx="1466">
                  <c:v>1172.5078100000001</c:v>
                </c:pt>
                <c:pt idx="1467">
                  <c:v>1170.57935</c:v>
                </c:pt>
                <c:pt idx="1468">
                  <c:v>1168.6508799999999</c:v>
                </c:pt>
                <c:pt idx="1469">
                  <c:v>1166.7224100000001</c:v>
                </c:pt>
                <c:pt idx="1470">
                  <c:v>1164.79395</c:v>
                </c:pt>
                <c:pt idx="1471">
                  <c:v>1162.8654799999999</c:v>
                </c:pt>
                <c:pt idx="1472">
                  <c:v>1160.9370100000001</c:v>
                </c:pt>
                <c:pt idx="1473">
                  <c:v>1159.00854</c:v>
                </c:pt>
                <c:pt idx="1474">
                  <c:v>1157.08008</c:v>
                </c:pt>
                <c:pt idx="1475">
                  <c:v>1155.1516099999999</c:v>
                </c:pt>
                <c:pt idx="1476">
                  <c:v>1153.2231400000001</c:v>
                </c:pt>
                <c:pt idx="1477">
                  <c:v>1151.29468</c:v>
                </c:pt>
                <c:pt idx="1478">
                  <c:v>1149.3662099999999</c:v>
                </c:pt>
                <c:pt idx="1479">
                  <c:v>1147.4377400000001</c:v>
                </c:pt>
                <c:pt idx="1480">
                  <c:v>1145.50928</c:v>
                </c:pt>
                <c:pt idx="1481">
                  <c:v>1143.5808099999999</c:v>
                </c:pt>
                <c:pt idx="1482">
                  <c:v>1141.6523400000001</c:v>
                </c:pt>
                <c:pt idx="1483">
                  <c:v>1139.72388</c:v>
                </c:pt>
                <c:pt idx="1484">
                  <c:v>1137.7954099999999</c:v>
                </c:pt>
                <c:pt idx="1485">
                  <c:v>1135.8669400000001</c:v>
                </c:pt>
                <c:pt idx="1486">
                  <c:v>1133.93848</c:v>
                </c:pt>
                <c:pt idx="1487">
                  <c:v>1132.01001</c:v>
                </c:pt>
                <c:pt idx="1488">
                  <c:v>1130.0815399999999</c:v>
                </c:pt>
                <c:pt idx="1489">
                  <c:v>1128.15308</c:v>
                </c:pt>
                <c:pt idx="1490">
                  <c:v>1126.22461</c:v>
                </c:pt>
                <c:pt idx="1491">
                  <c:v>1124.2961399999999</c:v>
                </c:pt>
                <c:pt idx="1492">
                  <c:v>1122.3676800000001</c:v>
                </c:pt>
                <c:pt idx="1493">
                  <c:v>1120.43921</c:v>
                </c:pt>
                <c:pt idx="1494">
                  <c:v>1118.5107399999999</c:v>
                </c:pt>
                <c:pt idx="1495">
                  <c:v>1116.5822800000001</c:v>
                </c:pt>
                <c:pt idx="1496">
                  <c:v>1114.65381</c:v>
                </c:pt>
                <c:pt idx="1497">
                  <c:v>1112.72534</c:v>
                </c:pt>
                <c:pt idx="1498">
                  <c:v>1110.7968800000001</c:v>
                </c:pt>
                <c:pt idx="1499">
                  <c:v>1108.86841</c:v>
                </c:pt>
                <c:pt idx="1500">
                  <c:v>1106.93994</c:v>
                </c:pt>
                <c:pt idx="1501">
                  <c:v>1105.0114699999999</c:v>
                </c:pt>
                <c:pt idx="1502">
                  <c:v>1103.0830100000001</c:v>
                </c:pt>
                <c:pt idx="1503">
                  <c:v>1101.15454</c:v>
                </c:pt>
                <c:pt idx="1504">
                  <c:v>1099.2260699999999</c:v>
                </c:pt>
                <c:pt idx="1505">
                  <c:v>1097.2976100000001</c:v>
                </c:pt>
                <c:pt idx="1506">
                  <c:v>1095.36914</c:v>
                </c:pt>
                <c:pt idx="1507">
                  <c:v>1093.44067</c:v>
                </c:pt>
                <c:pt idx="1508">
                  <c:v>1091.5122100000001</c:v>
                </c:pt>
                <c:pt idx="1509">
                  <c:v>1089.58374</c:v>
                </c:pt>
                <c:pt idx="1510">
                  <c:v>1087.65527</c:v>
                </c:pt>
                <c:pt idx="1511">
                  <c:v>1085.7268099999999</c:v>
                </c:pt>
                <c:pt idx="1512">
                  <c:v>1083.7983400000001</c:v>
                </c:pt>
                <c:pt idx="1513">
                  <c:v>1081.86987</c:v>
                </c:pt>
                <c:pt idx="1514">
                  <c:v>1079.9414099999999</c:v>
                </c:pt>
                <c:pt idx="1515">
                  <c:v>1078.0129400000001</c:v>
                </c:pt>
                <c:pt idx="1516">
                  <c:v>1076.08447</c:v>
                </c:pt>
                <c:pt idx="1517">
                  <c:v>1074.1560099999999</c:v>
                </c:pt>
                <c:pt idx="1518">
                  <c:v>1072.2275400000001</c:v>
                </c:pt>
                <c:pt idx="1519">
                  <c:v>1070.29907</c:v>
                </c:pt>
                <c:pt idx="1520">
                  <c:v>1068.3706099999999</c:v>
                </c:pt>
                <c:pt idx="1521">
                  <c:v>1066.4421400000001</c:v>
                </c:pt>
                <c:pt idx="1522">
                  <c:v>1064.51367</c:v>
                </c:pt>
                <c:pt idx="1523">
                  <c:v>1062.58521</c:v>
                </c:pt>
                <c:pt idx="1524">
                  <c:v>1060.6567399999999</c:v>
                </c:pt>
                <c:pt idx="1525">
                  <c:v>1058.7282700000001</c:v>
                </c:pt>
                <c:pt idx="1526">
                  <c:v>1056.7998</c:v>
                </c:pt>
                <c:pt idx="1527">
                  <c:v>1054.8713399999999</c:v>
                </c:pt>
                <c:pt idx="1528">
                  <c:v>1052.9428700000001</c:v>
                </c:pt>
                <c:pt idx="1529">
                  <c:v>1051.0144</c:v>
                </c:pt>
                <c:pt idx="1530">
                  <c:v>1049.0859399999999</c:v>
                </c:pt>
                <c:pt idx="1531">
                  <c:v>1047.1574700000001</c:v>
                </c:pt>
                <c:pt idx="1532">
                  <c:v>1045.229</c:v>
                </c:pt>
                <c:pt idx="1533">
                  <c:v>1043.30054</c:v>
                </c:pt>
                <c:pt idx="1534">
                  <c:v>1041.3720699999999</c:v>
                </c:pt>
                <c:pt idx="1535">
                  <c:v>1039.4436000000001</c:v>
                </c:pt>
                <c:pt idx="1536">
                  <c:v>1037.51514</c:v>
                </c:pt>
                <c:pt idx="1537">
                  <c:v>1035.5866699999999</c:v>
                </c:pt>
                <c:pt idx="1538">
                  <c:v>1033.6582000000001</c:v>
                </c:pt>
                <c:pt idx="1539">
                  <c:v>1031.72974</c:v>
                </c:pt>
                <c:pt idx="1540">
                  <c:v>1029.8012699999999</c:v>
                </c:pt>
                <c:pt idx="1541">
                  <c:v>1027.8728000000001</c:v>
                </c:pt>
                <c:pt idx="1542">
                  <c:v>1025.94434</c:v>
                </c:pt>
                <c:pt idx="1543">
                  <c:v>1024.0158699999999</c:v>
                </c:pt>
                <c:pt idx="1544">
                  <c:v>1022.0874</c:v>
                </c:pt>
                <c:pt idx="1545">
                  <c:v>1020.15894</c:v>
                </c:pt>
                <c:pt idx="1546">
                  <c:v>1018.23047</c:v>
                </c:pt>
                <c:pt idx="1547">
                  <c:v>1016.302</c:v>
                </c:pt>
                <c:pt idx="1548">
                  <c:v>1014.37354</c:v>
                </c:pt>
                <c:pt idx="1549">
                  <c:v>1012.44507</c:v>
                </c:pt>
                <c:pt idx="1550">
                  <c:v>1010.5166</c:v>
                </c:pt>
                <c:pt idx="1551">
                  <c:v>1008.58813</c:v>
                </c:pt>
                <c:pt idx="1552">
                  <c:v>1006.65967</c:v>
                </c:pt>
                <c:pt idx="1553">
                  <c:v>1004.7311999999999</c:v>
                </c:pt>
                <c:pt idx="1554">
                  <c:v>1002.80273</c:v>
                </c:pt>
                <c:pt idx="1555">
                  <c:v>1000.87427</c:v>
                </c:pt>
                <c:pt idx="1556">
                  <c:v>998.94579999999996</c:v>
                </c:pt>
                <c:pt idx="1557">
                  <c:v>997.01733000000002</c:v>
                </c:pt>
                <c:pt idx="1558">
                  <c:v>995.08887000000004</c:v>
                </c:pt>
                <c:pt idx="1559">
                  <c:v>993.16039999999998</c:v>
                </c:pt>
                <c:pt idx="1560">
                  <c:v>991.23193000000003</c:v>
                </c:pt>
                <c:pt idx="1561">
                  <c:v>989.30346999999995</c:v>
                </c:pt>
                <c:pt idx="1562">
                  <c:v>987.375</c:v>
                </c:pt>
                <c:pt idx="1563">
                  <c:v>985.44653000000005</c:v>
                </c:pt>
                <c:pt idx="1564">
                  <c:v>983.51806999999997</c:v>
                </c:pt>
                <c:pt idx="1565">
                  <c:v>981.58960000000002</c:v>
                </c:pt>
                <c:pt idx="1566">
                  <c:v>979.66112999999996</c:v>
                </c:pt>
                <c:pt idx="1567">
                  <c:v>977.73266999999998</c:v>
                </c:pt>
                <c:pt idx="1568">
                  <c:v>975.80420000000004</c:v>
                </c:pt>
                <c:pt idx="1569">
                  <c:v>973.87572999999998</c:v>
                </c:pt>
                <c:pt idx="1570">
                  <c:v>971.94727</c:v>
                </c:pt>
                <c:pt idx="1571">
                  <c:v>970.01880000000006</c:v>
                </c:pt>
                <c:pt idx="1572">
                  <c:v>968.09032999999999</c:v>
                </c:pt>
                <c:pt idx="1573">
                  <c:v>966.16187000000002</c:v>
                </c:pt>
                <c:pt idx="1574">
                  <c:v>964.23339999999996</c:v>
                </c:pt>
                <c:pt idx="1575">
                  <c:v>962.30493000000001</c:v>
                </c:pt>
                <c:pt idx="1576">
                  <c:v>960.37645999999995</c:v>
                </c:pt>
                <c:pt idx="1577">
                  <c:v>958.44799999999998</c:v>
                </c:pt>
                <c:pt idx="1578">
                  <c:v>956.51953000000003</c:v>
                </c:pt>
                <c:pt idx="1579">
                  <c:v>954.59105999999997</c:v>
                </c:pt>
                <c:pt idx="1580">
                  <c:v>952.6626</c:v>
                </c:pt>
                <c:pt idx="1581">
                  <c:v>950.73413000000005</c:v>
                </c:pt>
                <c:pt idx="1582">
                  <c:v>948.80565999999999</c:v>
                </c:pt>
                <c:pt idx="1583">
                  <c:v>946.87720000000002</c:v>
                </c:pt>
                <c:pt idx="1584">
                  <c:v>944.94872999999995</c:v>
                </c:pt>
                <c:pt idx="1585">
                  <c:v>943.02026000000001</c:v>
                </c:pt>
                <c:pt idx="1586">
                  <c:v>941.09180000000003</c:v>
                </c:pt>
                <c:pt idx="1587">
                  <c:v>939.16332999999997</c:v>
                </c:pt>
                <c:pt idx="1588">
                  <c:v>937.23486000000003</c:v>
                </c:pt>
                <c:pt idx="1589">
                  <c:v>935.30640000000005</c:v>
                </c:pt>
                <c:pt idx="1590">
                  <c:v>933.37792999999999</c:v>
                </c:pt>
                <c:pt idx="1591">
                  <c:v>931.44946000000004</c:v>
                </c:pt>
                <c:pt idx="1592">
                  <c:v>929.52099999999996</c:v>
                </c:pt>
                <c:pt idx="1593">
                  <c:v>927.59253000000001</c:v>
                </c:pt>
                <c:pt idx="1594">
                  <c:v>925.66405999999995</c:v>
                </c:pt>
                <c:pt idx="1595">
                  <c:v>923.73559999999998</c:v>
                </c:pt>
                <c:pt idx="1596">
                  <c:v>921.80713000000003</c:v>
                </c:pt>
                <c:pt idx="1597">
                  <c:v>919.87865999999997</c:v>
                </c:pt>
                <c:pt idx="1598">
                  <c:v>917.9502</c:v>
                </c:pt>
                <c:pt idx="1599">
                  <c:v>916.02173000000005</c:v>
                </c:pt>
                <c:pt idx="1600">
                  <c:v>914.09325999999999</c:v>
                </c:pt>
                <c:pt idx="1601">
                  <c:v>912.16479000000004</c:v>
                </c:pt>
                <c:pt idx="1602">
                  <c:v>910.23632999999995</c:v>
                </c:pt>
                <c:pt idx="1603">
                  <c:v>908.30786000000001</c:v>
                </c:pt>
                <c:pt idx="1604">
                  <c:v>906.37938999999994</c:v>
                </c:pt>
                <c:pt idx="1605">
                  <c:v>904.45092999999997</c:v>
                </c:pt>
                <c:pt idx="1606">
                  <c:v>902.52246000000002</c:v>
                </c:pt>
                <c:pt idx="1607">
                  <c:v>900.59398999999996</c:v>
                </c:pt>
                <c:pt idx="1608">
                  <c:v>898.66552999999999</c:v>
                </c:pt>
                <c:pt idx="1609">
                  <c:v>896.73706000000004</c:v>
                </c:pt>
                <c:pt idx="1610">
                  <c:v>894.80858999999998</c:v>
                </c:pt>
                <c:pt idx="1611">
                  <c:v>892.88013000000001</c:v>
                </c:pt>
                <c:pt idx="1612">
                  <c:v>890.95165999999995</c:v>
                </c:pt>
                <c:pt idx="1613">
                  <c:v>889.02319</c:v>
                </c:pt>
                <c:pt idx="1614">
                  <c:v>887.09473000000003</c:v>
                </c:pt>
                <c:pt idx="1615">
                  <c:v>885.16625999999997</c:v>
                </c:pt>
                <c:pt idx="1616">
                  <c:v>883.23779000000002</c:v>
                </c:pt>
                <c:pt idx="1617">
                  <c:v>881.30933000000005</c:v>
                </c:pt>
                <c:pt idx="1618">
                  <c:v>879.38085999999998</c:v>
                </c:pt>
                <c:pt idx="1619">
                  <c:v>877.45239000000004</c:v>
                </c:pt>
                <c:pt idx="1620">
                  <c:v>875.52392999999995</c:v>
                </c:pt>
                <c:pt idx="1621">
                  <c:v>873.59546</c:v>
                </c:pt>
                <c:pt idx="1622">
                  <c:v>871.66699000000006</c:v>
                </c:pt>
                <c:pt idx="1623">
                  <c:v>869.73852999999997</c:v>
                </c:pt>
                <c:pt idx="1624">
                  <c:v>867.81006000000002</c:v>
                </c:pt>
                <c:pt idx="1625">
                  <c:v>865.88158999999996</c:v>
                </c:pt>
                <c:pt idx="1626">
                  <c:v>863.95312999999999</c:v>
                </c:pt>
                <c:pt idx="1627">
                  <c:v>862.02466000000004</c:v>
                </c:pt>
                <c:pt idx="1628">
                  <c:v>860.09618999999998</c:v>
                </c:pt>
                <c:pt idx="1629">
                  <c:v>858.16772000000003</c:v>
                </c:pt>
                <c:pt idx="1630">
                  <c:v>856.23925999999994</c:v>
                </c:pt>
                <c:pt idx="1631">
                  <c:v>854.31079</c:v>
                </c:pt>
                <c:pt idx="1632">
                  <c:v>852.38232000000005</c:v>
                </c:pt>
                <c:pt idx="1633">
                  <c:v>850.45385999999996</c:v>
                </c:pt>
                <c:pt idx="1634">
                  <c:v>848.52539000000002</c:v>
                </c:pt>
                <c:pt idx="1635">
                  <c:v>846.59691999999995</c:v>
                </c:pt>
                <c:pt idx="1636">
                  <c:v>844.66845999999998</c:v>
                </c:pt>
                <c:pt idx="1637">
                  <c:v>842.73999000000003</c:v>
                </c:pt>
                <c:pt idx="1638">
                  <c:v>840.81151999999997</c:v>
                </c:pt>
                <c:pt idx="1639">
                  <c:v>838.88306</c:v>
                </c:pt>
                <c:pt idx="1640">
                  <c:v>836.95459000000005</c:v>
                </c:pt>
                <c:pt idx="1641">
                  <c:v>835.02611999999999</c:v>
                </c:pt>
                <c:pt idx="1642">
                  <c:v>833.09766000000002</c:v>
                </c:pt>
                <c:pt idx="1643">
                  <c:v>831.16918999999996</c:v>
                </c:pt>
                <c:pt idx="1644">
                  <c:v>829.24072000000001</c:v>
                </c:pt>
                <c:pt idx="1645">
                  <c:v>827.31226000000004</c:v>
                </c:pt>
                <c:pt idx="1646">
                  <c:v>825.38378999999998</c:v>
                </c:pt>
                <c:pt idx="1647">
                  <c:v>823.45532000000003</c:v>
                </c:pt>
                <c:pt idx="1648">
                  <c:v>821.52686000000006</c:v>
                </c:pt>
                <c:pt idx="1649">
                  <c:v>819.59838999999999</c:v>
                </c:pt>
                <c:pt idx="1650">
                  <c:v>817.66992000000005</c:v>
                </c:pt>
                <c:pt idx="1651">
                  <c:v>815.74145999999996</c:v>
                </c:pt>
                <c:pt idx="1652">
                  <c:v>813.81299000000001</c:v>
                </c:pt>
                <c:pt idx="1653">
                  <c:v>811.88451999999995</c:v>
                </c:pt>
                <c:pt idx="1654">
                  <c:v>809.95605</c:v>
                </c:pt>
                <c:pt idx="1655">
                  <c:v>808.02759000000003</c:v>
                </c:pt>
                <c:pt idx="1656">
                  <c:v>806.09911999999997</c:v>
                </c:pt>
                <c:pt idx="1657">
                  <c:v>804.17065000000002</c:v>
                </c:pt>
                <c:pt idx="1658">
                  <c:v>802.24219000000005</c:v>
                </c:pt>
                <c:pt idx="1659">
                  <c:v>800.31371999999999</c:v>
                </c:pt>
              </c:numCache>
            </c:numRef>
          </c:xVal>
          <c:yVal>
            <c:numRef>
              <c:f>der2nd_lipo!$D$2:$D$1661</c:f>
              <c:numCache>
                <c:formatCode>General</c:formatCode>
                <c:ptCount val="1660"/>
                <c:pt idx="0">
                  <c:v>1.0000000000000001E-5</c:v>
                </c:pt>
                <c:pt idx="1">
                  <c:v>1.0000000000000001E-5</c:v>
                </c:pt>
                <c:pt idx="2">
                  <c:v>1.0000000000000001E-5</c:v>
                </c:pt>
                <c:pt idx="3">
                  <c:v>1.0000000000000001E-5</c:v>
                </c:pt>
                <c:pt idx="4">
                  <c:v>1.0000000000000001E-5</c:v>
                </c:pt>
                <c:pt idx="5">
                  <c:v>1.0000000000000001E-5</c:v>
                </c:pt>
                <c:pt idx="6">
                  <c:v>1.0000000000000001E-5</c:v>
                </c:pt>
                <c:pt idx="7">
                  <c:v>1.0000000000000001E-5</c:v>
                </c:pt>
                <c:pt idx="8">
                  <c:v>1.0000000000000001E-5</c:v>
                </c:pt>
                <c:pt idx="9">
                  <c:v>0</c:v>
                </c:pt>
                <c:pt idx="10">
                  <c:v>0</c:v>
                </c:pt>
                <c:pt idx="11">
                  <c:v>0</c:v>
                </c:pt>
                <c:pt idx="12">
                  <c:v>0</c:v>
                </c:pt>
                <c:pt idx="13">
                  <c:v>0</c:v>
                </c:pt>
                <c:pt idx="14">
                  <c:v>0</c:v>
                </c:pt>
                <c:pt idx="15">
                  <c:v>1.0000000000000001E-5</c:v>
                </c:pt>
                <c:pt idx="16">
                  <c:v>1.0000000000000001E-5</c:v>
                </c:pt>
                <c:pt idx="17">
                  <c:v>1.0000000000000001E-5</c:v>
                </c:pt>
                <c:pt idx="18">
                  <c:v>1.0000000000000001E-5</c:v>
                </c:pt>
                <c:pt idx="19">
                  <c:v>0</c:v>
                </c:pt>
                <c:pt idx="20">
                  <c:v>0</c:v>
                </c:pt>
                <c:pt idx="21">
                  <c:v>0</c:v>
                </c:pt>
                <c:pt idx="22">
                  <c:v>-1.0000000000000001E-5</c:v>
                </c:pt>
                <c:pt idx="23">
                  <c:v>-1.0000000000000001E-5</c:v>
                </c:pt>
                <c:pt idx="24">
                  <c:v>-1.0000000000000001E-5</c:v>
                </c:pt>
                <c:pt idx="25">
                  <c:v>-1.0000000000000001E-5</c:v>
                </c:pt>
                <c:pt idx="26">
                  <c:v>-1.0000000000000001E-5</c:v>
                </c:pt>
                <c:pt idx="27">
                  <c:v>-1.0000000000000001E-5</c:v>
                </c:pt>
                <c:pt idx="28">
                  <c:v>0</c:v>
                </c:pt>
                <c:pt idx="29">
                  <c:v>0</c:v>
                </c:pt>
                <c:pt idx="30">
                  <c:v>0</c:v>
                </c:pt>
                <c:pt idx="31">
                  <c:v>0</c:v>
                </c:pt>
                <c:pt idx="32">
                  <c:v>0</c:v>
                </c:pt>
                <c:pt idx="33">
                  <c:v>0</c:v>
                </c:pt>
                <c:pt idx="34">
                  <c:v>0</c:v>
                </c:pt>
                <c:pt idx="35">
                  <c:v>0</c:v>
                </c:pt>
                <c:pt idx="36">
                  <c:v>0</c:v>
                </c:pt>
                <c:pt idx="37">
                  <c:v>0</c:v>
                </c:pt>
                <c:pt idx="38">
                  <c:v>0</c:v>
                </c:pt>
                <c:pt idx="39">
                  <c:v>0</c:v>
                </c:pt>
                <c:pt idx="40">
                  <c:v>1.0000000000000001E-5</c:v>
                </c:pt>
                <c:pt idx="41">
                  <c:v>1.0000000000000001E-5</c:v>
                </c:pt>
                <c:pt idx="42">
                  <c:v>1.0000000000000001E-5</c:v>
                </c:pt>
                <c:pt idx="43">
                  <c:v>0</c:v>
                </c:pt>
                <c:pt idx="44">
                  <c:v>0</c:v>
                </c:pt>
                <c:pt idx="45">
                  <c:v>-1.0000000000000001E-5</c:v>
                </c:pt>
                <c:pt idx="46">
                  <c:v>-1.0000000000000001E-5</c:v>
                </c:pt>
                <c:pt idx="47">
                  <c:v>-2.0000000000000002E-5</c:v>
                </c:pt>
                <c:pt idx="48">
                  <c:v>-2.0000000000000002E-5</c:v>
                </c:pt>
                <c:pt idx="49">
                  <c:v>-1.0000000000000001E-5</c:v>
                </c:pt>
                <c:pt idx="50">
                  <c:v>-1.0000000000000001E-5</c:v>
                </c:pt>
                <c:pt idx="51">
                  <c:v>0</c:v>
                </c:pt>
                <c:pt idx="52">
                  <c:v>1.0000000000000001E-5</c:v>
                </c:pt>
                <c:pt idx="53">
                  <c:v>1.0000000000000001E-5</c:v>
                </c:pt>
                <c:pt idx="54">
                  <c:v>1.0000000000000001E-5</c:v>
                </c:pt>
                <c:pt idx="55">
                  <c:v>1.0000000000000001E-5</c:v>
                </c:pt>
                <c:pt idx="56">
                  <c:v>0</c:v>
                </c:pt>
                <c:pt idx="57">
                  <c:v>0</c:v>
                </c:pt>
                <c:pt idx="58">
                  <c:v>0</c:v>
                </c:pt>
                <c:pt idx="59">
                  <c:v>-1.0000000000000001E-5</c:v>
                </c:pt>
                <c:pt idx="60">
                  <c:v>0</c:v>
                </c:pt>
                <c:pt idx="61">
                  <c:v>0</c:v>
                </c:pt>
                <c:pt idx="62">
                  <c:v>0</c:v>
                </c:pt>
                <c:pt idx="63">
                  <c:v>0</c:v>
                </c:pt>
                <c:pt idx="64">
                  <c:v>0</c:v>
                </c:pt>
                <c:pt idx="65">
                  <c:v>0</c:v>
                </c:pt>
                <c:pt idx="66">
                  <c:v>1.0000000000000001E-5</c:v>
                </c:pt>
                <c:pt idx="67">
                  <c:v>1.0000000000000001E-5</c:v>
                </c:pt>
                <c:pt idx="68">
                  <c:v>1.0000000000000001E-5</c:v>
                </c:pt>
                <c:pt idx="69">
                  <c:v>1.0000000000000001E-5</c:v>
                </c:pt>
                <c:pt idx="70">
                  <c:v>0</c:v>
                </c:pt>
                <c:pt idx="71">
                  <c:v>-1.0000000000000001E-5</c:v>
                </c:pt>
                <c:pt idx="72">
                  <c:v>-1.0000000000000001E-5</c:v>
                </c:pt>
                <c:pt idx="73">
                  <c:v>-2.0000000000000002E-5</c:v>
                </c:pt>
                <c:pt idx="74">
                  <c:v>-2.0000000000000002E-5</c:v>
                </c:pt>
                <c:pt idx="75">
                  <c:v>-2.0000000000000002E-5</c:v>
                </c:pt>
                <c:pt idx="76">
                  <c:v>0</c:v>
                </c:pt>
                <c:pt idx="77">
                  <c:v>1.0000000000000001E-5</c:v>
                </c:pt>
                <c:pt idx="78">
                  <c:v>1.0000000000000001E-5</c:v>
                </c:pt>
                <c:pt idx="79">
                  <c:v>0</c:v>
                </c:pt>
                <c:pt idx="80">
                  <c:v>0</c:v>
                </c:pt>
                <c:pt idx="81">
                  <c:v>0</c:v>
                </c:pt>
                <c:pt idx="82">
                  <c:v>0</c:v>
                </c:pt>
                <c:pt idx="83">
                  <c:v>0</c:v>
                </c:pt>
                <c:pt idx="84">
                  <c:v>0</c:v>
                </c:pt>
                <c:pt idx="85">
                  <c:v>1.0000000000000001E-5</c:v>
                </c:pt>
                <c:pt idx="86">
                  <c:v>1.0000000000000001E-5</c:v>
                </c:pt>
                <c:pt idx="87">
                  <c:v>1.0000000000000001E-5</c:v>
                </c:pt>
                <c:pt idx="88">
                  <c:v>1.0000000000000001E-5</c:v>
                </c:pt>
                <c:pt idx="89">
                  <c:v>0</c:v>
                </c:pt>
                <c:pt idx="90">
                  <c:v>-1.0000000000000001E-5</c:v>
                </c:pt>
                <c:pt idx="91">
                  <c:v>-1.0000000000000001E-5</c:v>
                </c:pt>
                <c:pt idx="92">
                  <c:v>-1.0000000000000001E-5</c:v>
                </c:pt>
                <c:pt idx="93">
                  <c:v>0</c:v>
                </c:pt>
                <c:pt idx="94">
                  <c:v>1.0000000000000001E-5</c:v>
                </c:pt>
                <c:pt idx="95">
                  <c:v>1.0000000000000001E-5</c:v>
                </c:pt>
                <c:pt idx="96">
                  <c:v>1.0000000000000001E-5</c:v>
                </c:pt>
                <c:pt idx="97">
                  <c:v>1.0000000000000001E-5</c:v>
                </c:pt>
                <c:pt idx="98">
                  <c:v>0</c:v>
                </c:pt>
                <c:pt idx="99">
                  <c:v>-1.0000000000000001E-5</c:v>
                </c:pt>
                <c:pt idx="100">
                  <c:v>-2.0000000000000002E-5</c:v>
                </c:pt>
                <c:pt idx="101">
                  <c:v>-2.0000000000000002E-5</c:v>
                </c:pt>
                <c:pt idx="102">
                  <c:v>-1.0000000000000001E-5</c:v>
                </c:pt>
                <c:pt idx="103">
                  <c:v>0</c:v>
                </c:pt>
                <c:pt idx="104">
                  <c:v>1.0000000000000001E-5</c:v>
                </c:pt>
                <c:pt idx="105">
                  <c:v>2.0000000000000002E-5</c:v>
                </c:pt>
                <c:pt idx="106">
                  <c:v>2.0000000000000002E-5</c:v>
                </c:pt>
                <c:pt idx="107">
                  <c:v>2.0000000000000002E-5</c:v>
                </c:pt>
                <c:pt idx="108">
                  <c:v>1.0000000000000001E-5</c:v>
                </c:pt>
                <c:pt idx="109">
                  <c:v>0</c:v>
                </c:pt>
                <c:pt idx="110">
                  <c:v>-1.0000000000000001E-5</c:v>
                </c:pt>
                <c:pt idx="111">
                  <c:v>-1.0000000000000001E-5</c:v>
                </c:pt>
                <c:pt idx="112">
                  <c:v>-1.0000000000000001E-5</c:v>
                </c:pt>
                <c:pt idx="113">
                  <c:v>-1.0000000000000001E-5</c:v>
                </c:pt>
                <c:pt idx="114">
                  <c:v>-1.0000000000000001E-5</c:v>
                </c:pt>
                <c:pt idx="115">
                  <c:v>-1.0000000000000001E-5</c:v>
                </c:pt>
                <c:pt idx="116">
                  <c:v>0</c:v>
                </c:pt>
                <c:pt idx="117">
                  <c:v>0</c:v>
                </c:pt>
                <c:pt idx="118">
                  <c:v>0</c:v>
                </c:pt>
                <c:pt idx="119">
                  <c:v>1.0000000000000001E-5</c:v>
                </c:pt>
                <c:pt idx="120">
                  <c:v>1.0000000000000001E-5</c:v>
                </c:pt>
                <c:pt idx="121">
                  <c:v>1.0000000000000001E-5</c:v>
                </c:pt>
                <c:pt idx="122">
                  <c:v>1.0000000000000001E-5</c:v>
                </c:pt>
                <c:pt idx="123">
                  <c:v>1.0000000000000001E-5</c:v>
                </c:pt>
                <c:pt idx="124">
                  <c:v>0</c:v>
                </c:pt>
                <c:pt idx="125">
                  <c:v>-1.0000000000000001E-5</c:v>
                </c:pt>
                <c:pt idx="126">
                  <c:v>-2.0000000000000002E-5</c:v>
                </c:pt>
                <c:pt idx="127">
                  <c:v>-3.0000000000000001E-5</c:v>
                </c:pt>
                <c:pt idx="128">
                  <c:v>-3.0000000000000001E-5</c:v>
                </c:pt>
                <c:pt idx="129">
                  <c:v>-2.0000000000000002E-5</c:v>
                </c:pt>
                <c:pt idx="130">
                  <c:v>-2.0000000000000002E-5</c:v>
                </c:pt>
                <c:pt idx="131">
                  <c:v>-1.0000000000000001E-5</c:v>
                </c:pt>
                <c:pt idx="132">
                  <c:v>0</c:v>
                </c:pt>
                <c:pt idx="133">
                  <c:v>1.0000000000000001E-5</c:v>
                </c:pt>
                <c:pt idx="134">
                  <c:v>1.0000000000000001E-5</c:v>
                </c:pt>
                <c:pt idx="135">
                  <c:v>1.0000000000000001E-5</c:v>
                </c:pt>
                <c:pt idx="136">
                  <c:v>0</c:v>
                </c:pt>
                <c:pt idx="137">
                  <c:v>0</c:v>
                </c:pt>
                <c:pt idx="138">
                  <c:v>1.0000000000000001E-5</c:v>
                </c:pt>
                <c:pt idx="139">
                  <c:v>1.0000000000000001E-5</c:v>
                </c:pt>
                <c:pt idx="140">
                  <c:v>1.0000000000000001E-5</c:v>
                </c:pt>
                <c:pt idx="141">
                  <c:v>1.0000000000000001E-5</c:v>
                </c:pt>
                <c:pt idx="142">
                  <c:v>0</c:v>
                </c:pt>
                <c:pt idx="143">
                  <c:v>0</c:v>
                </c:pt>
                <c:pt idx="144">
                  <c:v>0</c:v>
                </c:pt>
                <c:pt idx="145">
                  <c:v>0</c:v>
                </c:pt>
                <c:pt idx="146">
                  <c:v>-1.0000000000000001E-5</c:v>
                </c:pt>
                <c:pt idx="147">
                  <c:v>-1.0000000000000001E-5</c:v>
                </c:pt>
                <c:pt idx="148">
                  <c:v>-1.0000000000000001E-5</c:v>
                </c:pt>
                <c:pt idx="149">
                  <c:v>0</c:v>
                </c:pt>
                <c:pt idx="150">
                  <c:v>1.0000000000000001E-5</c:v>
                </c:pt>
                <c:pt idx="151">
                  <c:v>2.0000000000000002E-5</c:v>
                </c:pt>
                <c:pt idx="152">
                  <c:v>2.0000000000000002E-5</c:v>
                </c:pt>
                <c:pt idx="153">
                  <c:v>1.0000000000000001E-5</c:v>
                </c:pt>
                <c:pt idx="154">
                  <c:v>1.0000000000000001E-5</c:v>
                </c:pt>
                <c:pt idx="155">
                  <c:v>0</c:v>
                </c:pt>
                <c:pt idx="156">
                  <c:v>0</c:v>
                </c:pt>
                <c:pt idx="157">
                  <c:v>0</c:v>
                </c:pt>
                <c:pt idx="158">
                  <c:v>0</c:v>
                </c:pt>
                <c:pt idx="159">
                  <c:v>0</c:v>
                </c:pt>
                <c:pt idx="160">
                  <c:v>1.0000000000000001E-5</c:v>
                </c:pt>
                <c:pt idx="161">
                  <c:v>1.0000000000000001E-5</c:v>
                </c:pt>
                <c:pt idx="162">
                  <c:v>1.0000000000000001E-5</c:v>
                </c:pt>
                <c:pt idx="163">
                  <c:v>1.0000000000000001E-5</c:v>
                </c:pt>
                <c:pt idx="164">
                  <c:v>0</c:v>
                </c:pt>
                <c:pt idx="165">
                  <c:v>-1.0000000000000001E-5</c:v>
                </c:pt>
                <c:pt idx="166">
                  <c:v>0</c:v>
                </c:pt>
                <c:pt idx="167">
                  <c:v>1.0000000000000001E-5</c:v>
                </c:pt>
                <c:pt idx="168">
                  <c:v>2.0000000000000002E-5</c:v>
                </c:pt>
                <c:pt idx="169">
                  <c:v>4.0000000000000003E-5</c:v>
                </c:pt>
                <c:pt idx="170">
                  <c:v>5.0000000000000002E-5</c:v>
                </c:pt>
                <c:pt idx="171">
                  <c:v>6.0000000000000002E-5</c:v>
                </c:pt>
                <c:pt idx="172">
                  <c:v>6.0000000000000002E-5</c:v>
                </c:pt>
                <c:pt idx="173">
                  <c:v>4.0000000000000003E-5</c:v>
                </c:pt>
                <c:pt idx="174">
                  <c:v>2.0000000000000002E-5</c:v>
                </c:pt>
                <c:pt idx="175">
                  <c:v>0</c:v>
                </c:pt>
                <c:pt idx="176">
                  <c:v>-2.0000000000000002E-5</c:v>
                </c:pt>
                <c:pt idx="177">
                  <c:v>-3.0000000000000001E-5</c:v>
                </c:pt>
                <c:pt idx="178">
                  <c:v>-3.0000000000000001E-5</c:v>
                </c:pt>
                <c:pt idx="179">
                  <c:v>-2.0000000000000002E-5</c:v>
                </c:pt>
                <c:pt idx="180">
                  <c:v>0</c:v>
                </c:pt>
                <c:pt idx="181">
                  <c:v>2.0000000000000002E-5</c:v>
                </c:pt>
                <c:pt idx="182">
                  <c:v>4.0000000000000003E-5</c:v>
                </c:pt>
                <c:pt idx="183">
                  <c:v>5.0000000000000002E-5</c:v>
                </c:pt>
                <c:pt idx="184">
                  <c:v>4.0000000000000003E-5</c:v>
                </c:pt>
                <c:pt idx="185">
                  <c:v>3.0000000000000001E-5</c:v>
                </c:pt>
                <c:pt idx="186">
                  <c:v>1.0000000000000001E-5</c:v>
                </c:pt>
                <c:pt idx="187">
                  <c:v>0</c:v>
                </c:pt>
                <c:pt idx="188">
                  <c:v>-1.0000000000000001E-5</c:v>
                </c:pt>
                <c:pt idx="189">
                  <c:v>-2.0000000000000002E-5</c:v>
                </c:pt>
                <c:pt idx="190">
                  <c:v>-2.0000000000000002E-5</c:v>
                </c:pt>
                <c:pt idx="191">
                  <c:v>-2.0000000000000002E-5</c:v>
                </c:pt>
                <c:pt idx="192">
                  <c:v>-1.0000000000000001E-5</c:v>
                </c:pt>
                <c:pt idx="193">
                  <c:v>0</c:v>
                </c:pt>
                <c:pt idx="194">
                  <c:v>1.0000000000000001E-5</c:v>
                </c:pt>
                <c:pt idx="195">
                  <c:v>1.0000000000000001E-5</c:v>
                </c:pt>
                <c:pt idx="196">
                  <c:v>1.0000000000000001E-5</c:v>
                </c:pt>
                <c:pt idx="197">
                  <c:v>0</c:v>
                </c:pt>
                <c:pt idx="198">
                  <c:v>0</c:v>
                </c:pt>
                <c:pt idx="199">
                  <c:v>0</c:v>
                </c:pt>
                <c:pt idx="200">
                  <c:v>0</c:v>
                </c:pt>
                <c:pt idx="201">
                  <c:v>-1.0000000000000001E-5</c:v>
                </c:pt>
                <c:pt idx="202">
                  <c:v>-1.0000000000000001E-5</c:v>
                </c:pt>
                <c:pt idx="203">
                  <c:v>0</c:v>
                </c:pt>
                <c:pt idx="204">
                  <c:v>0</c:v>
                </c:pt>
                <c:pt idx="205">
                  <c:v>0</c:v>
                </c:pt>
                <c:pt idx="206">
                  <c:v>-1.0000000000000001E-5</c:v>
                </c:pt>
                <c:pt idx="207">
                  <c:v>-2.0000000000000002E-5</c:v>
                </c:pt>
                <c:pt idx="208">
                  <c:v>-2.0000000000000002E-5</c:v>
                </c:pt>
                <c:pt idx="209">
                  <c:v>-2.0000000000000002E-5</c:v>
                </c:pt>
                <c:pt idx="210">
                  <c:v>-2.0000000000000002E-5</c:v>
                </c:pt>
                <c:pt idx="211">
                  <c:v>-1.0000000000000001E-5</c:v>
                </c:pt>
                <c:pt idx="212">
                  <c:v>-1.0000000000000001E-5</c:v>
                </c:pt>
                <c:pt idx="213">
                  <c:v>0</c:v>
                </c:pt>
                <c:pt idx="214">
                  <c:v>1.0000000000000001E-5</c:v>
                </c:pt>
                <c:pt idx="215">
                  <c:v>2.0000000000000002E-5</c:v>
                </c:pt>
                <c:pt idx="216">
                  <c:v>1.0000000000000001E-5</c:v>
                </c:pt>
                <c:pt idx="217">
                  <c:v>1.0000000000000001E-5</c:v>
                </c:pt>
                <c:pt idx="218">
                  <c:v>0</c:v>
                </c:pt>
                <c:pt idx="219">
                  <c:v>-1.0000000000000001E-5</c:v>
                </c:pt>
                <c:pt idx="220">
                  <c:v>-1.0000000000000001E-5</c:v>
                </c:pt>
                <c:pt idx="221">
                  <c:v>-2.0000000000000002E-5</c:v>
                </c:pt>
                <c:pt idx="222">
                  <c:v>-2.0000000000000002E-5</c:v>
                </c:pt>
                <c:pt idx="223">
                  <c:v>-1.0000000000000001E-5</c:v>
                </c:pt>
                <c:pt idx="224">
                  <c:v>-1.0000000000000001E-5</c:v>
                </c:pt>
                <c:pt idx="225">
                  <c:v>0</c:v>
                </c:pt>
                <c:pt idx="226">
                  <c:v>1.0000000000000001E-5</c:v>
                </c:pt>
                <c:pt idx="227">
                  <c:v>1.0000000000000001E-5</c:v>
                </c:pt>
                <c:pt idx="228">
                  <c:v>1.0000000000000001E-5</c:v>
                </c:pt>
                <c:pt idx="229">
                  <c:v>0</c:v>
                </c:pt>
                <c:pt idx="230">
                  <c:v>0</c:v>
                </c:pt>
                <c:pt idx="231">
                  <c:v>0</c:v>
                </c:pt>
                <c:pt idx="232">
                  <c:v>0</c:v>
                </c:pt>
                <c:pt idx="233">
                  <c:v>0</c:v>
                </c:pt>
                <c:pt idx="234">
                  <c:v>0</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1.0000000000000001E-5</c:v>
                </c:pt>
                <c:pt idx="256">
                  <c:v>1.0000000000000001E-5</c:v>
                </c:pt>
                <c:pt idx="257">
                  <c:v>1.0000000000000001E-5</c:v>
                </c:pt>
                <c:pt idx="258">
                  <c:v>1.0000000000000001E-5</c:v>
                </c:pt>
                <c:pt idx="259">
                  <c:v>1.0000000000000001E-5</c:v>
                </c:pt>
                <c:pt idx="260">
                  <c:v>1.0000000000000001E-5</c:v>
                </c:pt>
                <c:pt idx="261">
                  <c:v>1.0000000000000001E-5</c:v>
                </c:pt>
                <c:pt idx="262">
                  <c:v>1.0000000000000001E-5</c:v>
                </c:pt>
                <c:pt idx="263">
                  <c:v>1.0000000000000001E-5</c:v>
                </c:pt>
                <c:pt idx="264">
                  <c:v>1.0000000000000001E-5</c:v>
                </c:pt>
                <c:pt idx="265">
                  <c:v>0</c:v>
                </c:pt>
                <c:pt idx="266">
                  <c:v>1.0000000000000001E-5</c:v>
                </c:pt>
                <c:pt idx="267">
                  <c:v>1.0000000000000001E-5</c:v>
                </c:pt>
                <c:pt idx="268">
                  <c:v>1.0000000000000001E-5</c:v>
                </c:pt>
                <c:pt idx="269">
                  <c:v>1.0000000000000001E-5</c:v>
                </c:pt>
                <c:pt idx="270">
                  <c:v>1.0000000000000001E-5</c:v>
                </c:pt>
                <c:pt idx="271">
                  <c:v>1.0000000000000001E-5</c:v>
                </c:pt>
                <c:pt idx="272">
                  <c:v>0</c:v>
                </c:pt>
                <c:pt idx="273">
                  <c:v>0</c:v>
                </c:pt>
                <c:pt idx="274">
                  <c:v>0</c:v>
                </c:pt>
                <c:pt idx="275">
                  <c:v>-1.0000000000000001E-5</c:v>
                </c:pt>
                <c:pt idx="276">
                  <c:v>-1.0000000000000001E-5</c:v>
                </c:pt>
                <c:pt idx="277">
                  <c:v>-1.0000000000000001E-5</c:v>
                </c:pt>
                <c:pt idx="278">
                  <c:v>-1.0000000000000001E-5</c:v>
                </c:pt>
                <c:pt idx="279">
                  <c:v>0</c:v>
                </c:pt>
                <c:pt idx="280">
                  <c:v>0</c:v>
                </c:pt>
                <c:pt idx="281">
                  <c:v>0</c:v>
                </c:pt>
                <c:pt idx="282">
                  <c:v>0</c:v>
                </c:pt>
                <c:pt idx="283">
                  <c:v>0</c:v>
                </c:pt>
                <c:pt idx="284">
                  <c:v>0</c:v>
                </c:pt>
                <c:pt idx="285">
                  <c:v>0</c:v>
                </c:pt>
                <c:pt idx="286">
                  <c:v>0</c:v>
                </c:pt>
                <c:pt idx="287">
                  <c:v>0</c:v>
                </c:pt>
                <c:pt idx="288">
                  <c:v>0</c:v>
                </c:pt>
                <c:pt idx="289">
                  <c:v>0</c:v>
                </c:pt>
                <c:pt idx="290">
                  <c:v>-1.0000000000000001E-5</c:v>
                </c:pt>
                <c:pt idx="291">
                  <c:v>-1.0000000000000001E-5</c:v>
                </c:pt>
                <c:pt idx="292">
                  <c:v>-1.0000000000000001E-5</c:v>
                </c:pt>
                <c:pt idx="293">
                  <c:v>-2.0000000000000002E-5</c:v>
                </c:pt>
                <c:pt idx="294">
                  <c:v>-2.0000000000000002E-5</c:v>
                </c:pt>
                <c:pt idx="295">
                  <c:v>-2.0000000000000002E-5</c:v>
                </c:pt>
                <c:pt idx="296">
                  <c:v>-2.0000000000000002E-5</c:v>
                </c:pt>
                <c:pt idx="297">
                  <c:v>-2.0000000000000002E-5</c:v>
                </c:pt>
                <c:pt idx="298">
                  <c:v>-2.0000000000000002E-5</c:v>
                </c:pt>
                <c:pt idx="299">
                  <c:v>-2.0000000000000002E-5</c:v>
                </c:pt>
                <c:pt idx="300">
                  <c:v>-2.0000000000000002E-5</c:v>
                </c:pt>
                <c:pt idx="301">
                  <c:v>-3.0000000000000001E-5</c:v>
                </c:pt>
                <c:pt idx="302">
                  <c:v>-3.0000000000000001E-5</c:v>
                </c:pt>
                <c:pt idx="303">
                  <c:v>-3.0000000000000001E-5</c:v>
                </c:pt>
                <c:pt idx="304">
                  <c:v>-3.0000000000000001E-5</c:v>
                </c:pt>
                <c:pt idx="305">
                  <c:v>-3.0000000000000001E-5</c:v>
                </c:pt>
                <c:pt idx="306">
                  <c:v>-3.0000000000000001E-5</c:v>
                </c:pt>
                <c:pt idx="307">
                  <c:v>-3.0000000000000001E-5</c:v>
                </c:pt>
                <c:pt idx="308">
                  <c:v>-3.0000000000000001E-5</c:v>
                </c:pt>
                <c:pt idx="309">
                  <c:v>-2.0000000000000002E-5</c:v>
                </c:pt>
                <c:pt idx="310">
                  <c:v>-2.0000000000000002E-5</c:v>
                </c:pt>
                <c:pt idx="311">
                  <c:v>-2.0000000000000002E-5</c:v>
                </c:pt>
                <c:pt idx="312">
                  <c:v>-2.0000000000000002E-5</c:v>
                </c:pt>
                <c:pt idx="313">
                  <c:v>-2.0000000000000002E-5</c:v>
                </c:pt>
                <c:pt idx="314">
                  <c:v>-2.0000000000000002E-5</c:v>
                </c:pt>
                <c:pt idx="315">
                  <c:v>-1.0000000000000001E-5</c:v>
                </c:pt>
                <c:pt idx="316">
                  <c:v>-1.0000000000000001E-5</c:v>
                </c:pt>
                <c:pt idx="317">
                  <c:v>0</c:v>
                </c:pt>
                <c:pt idx="318">
                  <c:v>0</c:v>
                </c:pt>
                <c:pt idx="319">
                  <c:v>0</c:v>
                </c:pt>
                <c:pt idx="320">
                  <c:v>0</c:v>
                </c:pt>
                <c:pt idx="321">
                  <c:v>0</c:v>
                </c:pt>
                <c:pt idx="322">
                  <c:v>0</c:v>
                </c:pt>
                <c:pt idx="323">
                  <c:v>0</c:v>
                </c:pt>
                <c:pt idx="324">
                  <c:v>0</c:v>
                </c:pt>
                <c:pt idx="325">
                  <c:v>0</c:v>
                </c:pt>
                <c:pt idx="326">
                  <c:v>-1.0000000000000001E-5</c:v>
                </c:pt>
                <c:pt idx="327">
                  <c:v>-1.0000000000000001E-5</c:v>
                </c:pt>
                <c:pt idx="328">
                  <c:v>-1.0000000000000001E-5</c:v>
                </c:pt>
                <c:pt idx="329">
                  <c:v>-1.0000000000000001E-5</c:v>
                </c:pt>
                <c:pt idx="330">
                  <c:v>-1.0000000000000001E-5</c:v>
                </c:pt>
                <c:pt idx="331">
                  <c:v>-1.0000000000000001E-5</c:v>
                </c:pt>
                <c:pt idx="332">
                  <c:v>0</c:v>
                </c:pt>
                <c:pt idx="333">
                  <c:v>0</c:v>
                </c:pt>
                <c:pt idx="334">
                  <c:v>0</c:v>
                </c:pt>
                <c:pt idx="335">
                  <c:v>0</c:v>
                </c:pt>
                <c:pt idx="336">
                  <c:v>0</c:v>
                </c:pt>
                <c:pt idx="337">
                  <c:v>0</c:v>
                </c:pt>
                <c:pt idx="338">
                  <c:v>0</c:v>
                </c:pt>
                <c:pt idx="339">
                  <c:v>1.0000000000000001E-5</c:v>
                </c:pt>
                <c:pt idx="340">
                  <c:v>1.0000000000000001E-5</c:v>
                </c:pt>
                <c:pt idx="341">
                  <c:v>1.0000000000000001E-5</c:v>
                </c:pt>
                <c:pt idx="342">
                  <c:v>1.0000000000000001E-5</c:v>
                </c:pt>
                <c:pt idx="343">
                  <c:v>2.0000000000000002E-5</c:v>
                </c:pt>
                <c:pt idx="344">
                  <c:v>2.0000000000000002E-5</c:v>
                </c:pt>
                <c:pt idx="345">
                  <c:v>2.0000000000000002E-5</c:v>
                </c:pt>
                <c:pt idx="346">
                  <c:v>3.0000000000000001E-5</c:v>
                </c:pt>
                <c:pt idx="347">
                  <c:v>3.0000000000000001E-5</c:v>
                </c:pt>
                <c:pt idx="348">
                  <c:v>3.0000000000000001E-5</c:v>
                </c:pt>
                <c:pt idx="349">
                  <c:v>3.0000000000000001E-5</c:v>
                </c:pt>
                <c:pt idx="350">
                  <c:v>3.0000000000000001E-5</c:v>
                </c:pt>
                <c:pt idx="351">
                  <c:v>4.0000000000000003E-5</c:v>
                </c:pt>
                <c:pt idx="352">
                  <c:v>4.0000000000000003E-5</c:v>
                </c:pt>
                <c:pt idx="353">
                  <c:v>4.0000000000000003E-5</c:v>
                </c:pt>
                <c:pt idx="354">
                  <c:v>4.0000000000000003E-5</c:v>
                </c:pt>
                <c:pt idx="355">
                  <c:v>3.0000000000000001E-5</c:v>
                </c:pt>
                <c:pt idx="356">
                  <c:v>1.0000000000000001E-5</c:v>
                </c:pt>
                <c:pt idx="357">
                  <c:v>0</c:v>
                </c:pt>
                <c:pt idx="358">
                  <c:v>-2.0000000000000002E-5</c:v>
                </c:pt>
                <c:pt idx="359">
                  <c:v>-3.0000000000000001E-5</c:v>
                </c:pt>
                <c:pt idx="360">
                  <c:v>-4.0000000000000003E-5</c:v>
                </c:pt>
                <c:pt idx="361">
                  <c:v>-5.0000000000000002E-5</c:v>
                </c:pt>
                <c:pt idx="362">
                  <c:v>-6.0000000000000002E-5</c:v>
                </c:pt>
                <c:pt idx="363">
                  <c:v>-6.0000000000000002E-5</c:v>
                </c:pt>
                <c:pt idx="364">
                  <c:v>-6.0000000000000002E-5</c:v>
                </c:pt>
                <c:pt idx="365">
                  <c:v>-5.0000000000000002E-5</c:v>
                </c:pt>
                <c:pt idx="366">
                  <c:v>-4.0000000000000003E-5</c:v>
                </c:pt>
                <c:pt idx="367">
                  <c:v>-3.0000000000000001E-5</c:v>
                </c:pt>
                <c:pt idx="368">
                  <c:v>-2.0000000000000002E-5</c:v>
                </c:pt>
                <c:pt idx="369">
                  <c:v>-1.0000000000000001E-5</c:v>
                </c:pt>
                <c:pt idx="370">
                  <c:v>0</c:v>
                </c:pt>
                <c:pt idx="371">
                  <c:v>0</c:v>
                </c:pt>
                <c:pt idx="372">
                  <c:v>0</c:v>
                </c:pt>
                <c:pt idx="373">
                  <c:v>-1.0000000000000001E-5</c:v>
                </c:pt>
                <c:pt idx="374">
                  <c:v>-1.0000000000000001E-5</c:v>
                </c:pt>
                <c:pt idx="375">
                  <c:v>-1.0000000000000001E-5</c:v>
                </c:pt>
                <c:pt idx="376">
                  <c:v>-2.0000000000000002E-5</c:v>
                </c:pt>
                <c:pt idx="377">
                  <c:v>-2.0000000000000002E-5</c:v>
                </c:pt>
                <c:pt idx="378">
                  <c:v>-1.0000000000000001E-5</c:v>
                </c:pt>
                <c:pt idx="379">
                  <c:v>0</c:v>
                </c:pt>
                <c:pt idx="380">
                  <c:v>0</c:v>
                </c:pt>
                <c:pt idx="381">
                  <c:v>1.0000000000000001E-5</c:v>
                </c:pt>
                <c:pt idx="382">
                  <c:v>2.0000000000000002E-5</c:v>
                </c:pt>
                <c:pt idx="383">
                  <c:v>2.0000000000000002E-5</c:v>
                </c:pt>
                <c:pt idx="384">
                  <c:v>2.0000000000000002E-5</c:v>
                </c:pt>
                <c:pt idx="385">
                  <c:v>2.0000000000000002E-5</c:v>
                </c:pt>
                <c:pt idx="386">
                  <c:v>1.0000000000000001E-5</c:v>
                </c:pt>
                <c:pt idx="387">
                  <c:v>1.0000000000000001E-5</c:v>
                </c:pt>
                <c:pt idx="388">
                  <c:v>0</c:v>
                </c:pt>
                <c:pt idx="389">
                  <c:v>0</c:v>
                </c:pt>
                <c:pt idx="390">
                  <c:v>0</c:v>
                </c:pt>
                <c:pt idx="391">
                  <c:v>0</c:v>
                </c:pt>
                <c:pt idx="392">
                  <c:v>0</c:v>
                </c:pt>
                <c:pt idx="393">
                  <c:v>0</c:v>
                </c:pt>
                <c:pt idx="394">
                  <c:v>0</c:v>
                </c:pt>
                <c:pt idx="395">
                  <c:v>0</c:v>
                </c:pt>
                <c:pt idx="396">
                  <c:v>0</c:v>
                </c:pt>
                <c:pt idx="397">
                  <c:v>0</c:v>
                </c:pt>
                <c:pt idx="398">
                  <c:v>0</c:v>
                </c:pt>
                <c:pt idx="399">
                  <c:v>0</c:v>
                </c:pt>
                <c:pt idx="400">
                  <c:v>0</c:v>
                </c:pt>
                <c:pt idx="401">
                  <c:v>0</c:v>
                </c:pt>
                <c:pt idx="402">
                  <c:v>0</c:v>
                </c:pt>
                <c:pt idx="403">
                  <c:v>0</c:v>
                </c:pt>
                <c:pt idx="404">
                  <c:v>-1.0000000000000001E-5</c:v>
                </c:pt>
                <c:pt idx="405">
                  <c:v>-1.0000000000000001E-5</c:v>
                </c:pt>
                <c:pt idx="406">
                  <c:v>-1.0000000000000001E-5</c:v>
                </c:pt>
                <c:pt idx="407">
                  <c:v>-1.0000000000000001E-5</c:v>
                </c:pt>
                <c:pt idx="408">
                  <c:v>-1.0000000000000001E-5</c:v>
                </c:pt>
                <c:pt idx="409">
                  <c:v>-1.0000000000000001E-5</c:v>
                </c:pt>
                <c:pt idx="410">
                  <c:v>-1.0000000000000001E-5</c:v>
                </c:pt>
                <c:pt idx="411">
                  <c:v>-1.0000000000000001E-5</c:v>
                </c:pt>
                <c:pt idx="412">
                  <c:v>-1.0000000000000001E-5</c:v>
                </c:pt>
                <c:pt idx="413">
                  <c:v>-1.0000000000000001E-5</c:v>
                </c:pt>
                <c:pt idx="414">
                  <c:v>-1.0000000000000001E-5</c:v>
                </c:pt>
                <c:pt idx="415">
                  <c:v>-1.0000000000000001E-5</c:v>
                </c:pt>
                <c:pt idx="416">
                  <c:v>-1.0000000000000001E-5</c:v>
                </c:pt>
                <c:pt idx="417">
                  <c:v>-1.0000000000000001E-5</c:v>
                </c:pt>
                <c:pt idx="418">
                  <c:v>-1.0000000000000001E-5</c:v>
                </c:pt>
                <c:pt idx="419">
                  <c:v>-1.0000000000000001E-5</c:v>
                </c:pt>
                <c:pt idx="420">
                  <c:v>-1.0000000000000001E-5</c:v>
                </c:pt>
                <c:pt idx="421">
                  <c:v>-1.0000000000000001E-5</c:v>
                </c:pt>
                <c:pt idx="422">
                  <c:v>0</c:v>
                </c:pt>
                <c:pt idx="423">
                  <c:v>0</c:v>
                </c:pt>
                <c:pt idx="424">
                  <c:v>0</c:v>
                </c:pt>
                <c:pt idx="425">
                  <c:v>0</c:v>
                </c:pt>
                <c:pt idx="426">
                  <c:v>1.0000000000000001E-5</c:v>
                </c:pt>
                <c:pt idx="427">
                  <c:v>1.0000000000000001E-5</c:v>
                </c:pt>
                <c:pt idx="428">
                  <c:v>1.0000000000000001E-5</c:v>
                </c:pt>
                <c:pt idx="429">
                  <c:v>1.0000000000000001E-5</c:v>
                </c:pt>
                <c:pt idx="430">
                  <c:v>1.0000000000000001E-5</c:v>
                </c:pt>
                <c:pt idx="431">
                  <c:v>1.0000000000000001E-5</c:v>
                </c:pt>
                <c:pt idx="432">
                  <c:v>1.0000000000000001E-5</c:v>
                </c:pt>
                <c:pt idx="433">
                  <c:v>1.0000000000000001E-5</c:v>
                </c:pt>
                <c:pt idx="434">
                  <c:v>1.0000000000000001E-5</c:v>
                </c:pt>
                <c:pt idx="435">
                  <c:v>1.0000000000000001E-5</c:v>
                </c:pt>
                <c:pt idx="436">
                  <c:v>1.0000000000000001E-5</c:v>
                </c:pt>
                <c:pt idx="437">
                  <c:v>1.0000000000000001E-5</c:v>
                </c:pt>
                <c:pt idx="438">
                  <c:v>1.0000000000000001E-5</c:v>
                </c:pt>
                <c:pt idx="439">
                  <c:v>1.0000000000000001E-5</c:v>
                </c:pt>
                <c:pt idx="440">
                  <c:v>1.0000000000000001E-5</c:v>
                </c:pt>
                <c:pt idx="441">
                  <c:v>1.0000000000000001E-5</c:v>
                </c:pt>
                <c:pt idx="442">
                  <c:v>1.0000000000000001E-5</c:v>
                </c:pt>
                <c:pt idx="443">
                  <c:v>1.0000000000000001E-5</c:v>
                </c:pt>
                <c:pt idx="444">
                  <c:v>1.0000000000000001E-5</c:v>
                </c:pt>
                <c:pt idx="445">
                  <c:v>1.0000000000000001E-5</c:v>
                </c:pt>
                <c:pt idx="446">
                  <c:v>1.0000000000000001E-5</c:v>
                </c:pt>
                <c:pt idx="447">
                  <c:v>1.0000000000000001E-5</c:v>
                </c:pt>
                <c:pt idx="448">
                  <c:v>1.0000000000000001E-5</c:v>
                </c:pt>
                <c:pt idx="449">
                  <c:v>2.0000000000000002E-5</c:v>
                </c:pt>
                <c:pt idx="450">
                  <c:v>2.0000000000000002E-5</c:v>
                </c:pt>
                <c:pt idx="451">
                  <c:v>2.0000000000000002E-5</c:v>
                </c:pt>
                <c:pt idx="452">
                  <c:v>2.0000000000000002E-5</c:v>
                </c:pt>
                <c:pt idx="453">
                  <c:v>2.0000000000000002E-5</c:v>
                </c:pt>
                <c:pt idx="454">
                  <c:v>1.0000000000000001E-5</c:v>
                </c:pt>
                <c:pt idx="455">
                  <c:v>1.0000000000000001E-5</c:v>
                </c:pt>
                <c:pt idx="456">
                  <c:v>0</c:v>
                </c:pt>
                <c:pt idx="457">
                  <c:v>0</c:v>
                </c:pt>
                <c:pt idx="458">
                  <c:v>0</c:v>
                </c:pt>
                <c:pt idx="459">
                  <c:v>0</c:v>
                </c:pt>
                <c:pt idx="460">
                  <c:v>0</c:v>
                </c:pt>
                <c:pt idx="461">
                  <c:v>0</c:v>
                </c:pt>
                <c:pt idx="462">
                  <c:v>0</c:v>
                </c:pt>
                <c:pt idx="463">
                  <c:v>0</c:v>
                </c:pt>
                <c:pt idx="464">
                  <c:v>1.0000000000000001E-5</c:v>
                </c:pt>
                <c:pt idx="465">
                  <c:v>1.0000000000000001E-5</c:v>
                </c:pt>
                <c:pt idx="466">
                  <c:v>1.0000000000000001E-5</c:v>
                </c:pt>
                <c:pt idx="467">
                  <c:v>1.0000000000000001E-5</c:v>
                </c:pt>
                <c:pt idx="468">
                  <c:v>1.0000000000000001E-5</c:v>
                </c:pt>
                <c:pt idx="469">
                  <c:v>1.0000000000000001E-5</c:v>
                </c:pt>
                <c:pt idx="470">
                  <c:v>1.0000000000000001E-5</c:v>
                </c:pt>
                <c:pt idx="471">
                  <c:v>1.0000000000000001E-5</c:v>
                </c:pt>
                <c:pt idx="472">
                  <c:v>0</c:v>
                </c:pt>
                <c:pt idx="473">
                  <c:v>0</c:v>
                </c:pt>
                <c:pt idx="474">
                  <c:v>-1.0000000000000001E-5</c:v>
                </c:pt>
                <c:pt idx="475">
                  <c:v>-1.0000000000000001E-5</c:v>
                </c:pt>
                <c:pt idx="476">
                  <c:v>-1.0000000000000001E-5</c:v>
                </c:pt>
                <c:pt idx="477">
                  <c:v>-1.0000000000000001E-5</c:v>
                </c:pt>
                <c:pt idx="478">
                  <c:v>-1.0000000000000001E-5</c:v>
                </c:pt>
                <c:pt idx="479">
                  <c:v>-1.0000000000000001E-5</c:v>
                </c:pt>
                <c:pt idx="480">
                  <c:v>-1.0000000000000001E-5</c:v>
                </c:pt>
                <c:pt idx="481">
                  <c:v>0</c:v>
                </c:pt>
                <c:pt idx="482">
                  <c:v>0</c:v>
                </c:pt>
                <c:pt idx="483">
                  <c:v>0</c:v>
                </c:pt>
                <c:pt idx="484">
                  <c:v>0</c:v>
                </c:pt>
                <c:pt idx="485">
                  <c:v>0</c:v>
                </c:pt>
                <c:pt idx="486">
                  <c:v>1.0000000000000001E-5</c:v>
                </c:pt>
                <c:pt idx="487">
                  <c:v>1.0000000000000001E-5</c:v>
                </c:pt>
                <c:pt idx="488">
                  <c:v>1.0000000000000001E-5</c:v>
                </c:pt>
                <c:pt idx="489">
                  <c:v>1.0000000000000001E-5</c:v>
                </c:pt>
                <c:pt idx="490">
                  <c:v>1.0000000000000001E-5</c:v>
                </c:pt>
                <c:pt idx="491">
                  <c:v>1.0000000000000001E-5</c:v>
                </c:pt>
                <c:pt idx="492">
                  <c:v>0</c:v>
                </c:pt>
                <c:pt idx="493">
                  <c:v>0</c:v>
                </c:pt>
                <c:pt idx="494">
                  <c:v>-1.0000000000000001E-5</c:v>
                </c:pt>
                <c:pt idx="495">
                  <c:v>-1.0000000000000001E-5</c:v>
                </c:pt>
                <c:pt idx="496">
                  <c:v>-1.0000000000000001E-5</c:v>
                </c:pt>
                <c:pt idx="497">
                  <c:v>-1.0000000000000001E-5</c:v>
                </c:pt>
                <c:pt idx="498">
                  <c:v>0</c:v>
                </c:pt>
                <c:pt idx="499">
                  <c:v>1.0000000000000001E-5</c:v>
                </c:pt>
                <c:pt idx="500">
                  <c:v>3.0000000000000001E-5</c:v>
                </c:pt>
                <c:pt idx="501">
                  <c:v>5.0000000000000002E-5</c:v>
                </c:pt>
                <c:pt idx="502">
                  <c:v>8.0000000000000007E-5</c:v>
                </c:pt>
                <c:pt idx="503">
                  <c:v>1.1E-4</c:v>
                </c:pt>
                <c:pt idx="504">
                  <c:v>1.2999999999999999E-4</c:v>
                </c:pt>
                <c:pt idx="505">
                  <c:v>1.2999999999999999E-4</c:v>
                </c:pt>
                <c:pt idx="506">
                  <c:v>1.1E-4</c:v>
                </c:pt>
                <c:pt idx="507">
                  <c:v>6.9999999999999994E-5</c:v>
                </c:pt>
                <c:pt idx="508">
                  <c:v>0</c:v>
                </c:pt>
                <c:pt idx="509">
                  <c:v>-8.0000000000000007E-5</c:v>
                </c:pt>
                <c:pt idx="510">
                  <c:v>-1.7000000000000001E-4</c:v>
                </c:pt>
                <c:pt idx="511">
                  <c:v>-2.5999999999999998E-4</c:v>
                </c:pt>
                <c:pt idx="512">
                  <c:v>-3.1E-4</c:v>
                </c:pt>
                <c:pt idx="513">
                  <c:v>-3.3E-4</c:v>
                </c:pt>
                <c:pt idx="514">
                  <c:v>-2.9999999999999997E-4</c:v>
                </c:pt>
                <c:pt idx="515">
                  <c:v>-2.4000000000000001E-4</c:v>
                </c:pt>
                <c:pt idx="516">
                  <c:v>-1.4999999999999999E-4</c:v>
                </c:pt>
                <c:pt idx="517">
                  <c:v>-5.0000000000000002E-5</c:v>
                </c:pt>
                <c:pt idx="518">
                  <c:v>5.0000000000000002E-5</c:v>
                </c:pt>
                <c:pt idx="519">
                  <c:v>1.2999999999999999E-4</c:v>
                </c:pt>
                <c:pt idx="520">
                  <c:v>2.0000000000000001E-4</c:v>
                </c:pt>
                <c:pt idx="521">
                  <c:v>2.3000000000000001E-4</c:v>
                </c:pt>
                <c:pt idx="522">
                  <c:v>2.4000000000000001E-4</c:v>
                </c:pt>
                <c:pt idx="523">
                  <c:v>2.4000000000000001E-4</c:v>
                </c:pt>
                <c:pt idx="524">
                  <c:v>2.3000000000000001E-4</c:v>
                </c:pt>
                <c:pt idx="525">
                  <c:v>2.2000000000000001E-4</c:v>
                </c:pt>
                <c:pt idx="526">
                  <c:v>2.2000000000000001E-4</c:v>
                </c:pt>
                <c:pt idx="527">
                  <c:v>2.3000000000000001E-4</c:v>
                </c:pt>
                <c:pt idx="528">
                  <c:v>2.5000000000000001E-4</c:v>
                </c:pt>
                <c:pt idx="529">
                  <c:v>2.7999999999999998E-4</c:v>
                </c:pt>
                <c:pt idx="530">
                  <c:v>3.2000000000000003E-4</c:v>
                </c:pt>
                <c:pt idx="531">
                  <c:v>3.5E-4</c:v>
                </c:pt>
                <c:pt idx="532">
                  <c:v>3.6000000000000002E-4</c:v>
                </c:pt>
                <c:pt idx="533">
                  <c:v>3.4000000000000002E-4</c:v>
                </c:pt>
                <c:pt idx="534">
                  <c:v>2.5999999999999998E-4</c:v>
                </c:pt>
                <c:pt idx="535">
                  <c:v>1.2E-4</c:v>
                </c:pt>
                <c:pt idx="536">
                  <c:v>-5.0000000000000002E-5</c:v>
                </c:pt>
                <c:pt idx="537">
                  <c:v>-2.4000000000000001E-4</c:v>
                </c:pt>
                <c:pt idx="538">
                  <c:v>-4.0999999999999999E-4</c:v>
                </c:pt>
                <c:pt idx="539">
                  <c:v>-5.2999999999999998E-4</c:v>
                </c:pt>
                <c:pt idx="540">
                  <c:v>-5.5000000000000003E-4</c:v>
                </c:pt>
                <c:pt idx="541">
                  <c:v>-4.6000000000000001E-4</c:v>
                </c:pt>
                <c:pt idx="542">
                  <c:v>-2.5999999999999998E-4</c:v>
                </c:pt>
                <c:pt idx="543">
                  <c:v>5.0000000000000002E-5</c:v>
                </c:pt>
                <c:pt idx="544">
                  <c:v>4.0999999999999999E-4</c:v>
                </c:pt>
                <c:pt idx="545">
                  <c:v>7.7999999999999999E-4</c:v>
                </c:pt>
                <c:pt idx="546">
                  <c:v>1.1199999999999999E-3</c:v>
                </c:pt>
                <c:pt idx="547">
                  <c:v>1.3799999999999999E-3</c:v>
                </c:pt>
                <c:pt idx="548">
                  <c:v>1.5399999999999999E-3</c:v>
                </c:pt>
                <c:pt idx="549">
                  <c:v>1.5900000000000001E-3</c:v>
                </c:pt>
                <c:pt idx="550">
                  <c:v>1.5399999999999999E-3</c:v>
                </c:pt>
                <c:pt idx="551">
                  <c:v>1.3600000000000001E-3</c:v>
                </c:pt>
                <c:pt idx="552">
                  <c:v>1.0300000000000001E-3</c:v>
                </c:pt>
                <c:pt idx="553">
                  <c:v>5.1999999999999995E-4</c:v>
                </c:pt>
                <c:pt idx="554">
                  <c:v>-1.9000000000000001E-4</c:v>
                </c:pt>
                <c:pt idx="555">
                  <c:v>-1.0499999999999999E-3</c:v>
                </c:pt>
                <c:pt idx="556">
                  <c:v>-1.99E-3</c:v>
                </c:pt>
                <c:pt idx="557">
                  <c:v>-2.8900000000000002E-3</c:v>
                </c:pt>
                <c:pt idx="558">
                  <c:v>-3.6099999999999999E-3</c:v>
                </c:pt>
                <c:pt idx="559">
                  <c:v>-4.0200000000000001E-3</c:v>
                </c:pt>
                <c:pt idx="560">
                  <c:v>-4.0099999999999997E-3</c:v>
                </c:pt>
                <c:pt idx="561">
                  <c:v>-3.5400000000000002E-3</c:v>
                </c:pt>
                <c:pt idx="562">
                  <c:v>-2.66E-3</c:v>
                </c:pt>
                <c:pt idx="563">
                  <c:v>-1.5200000000000001E-3</c:v>
                </c:pt>
                <c:pt idx="564">
                  <c:v>-3.3E-4</c:v>
                </c:pt>
                <c:pt idx="565">
                  <c:v>7.2000000000000005E-4</c:v>
                </c:pt>
                <c:pt idx="566">
                  <c:v>1.49E-3</c:v>
                </c:pt>
                <c:pt idx="567">
                  <c:v>1.9E-3</c:v>
                </c:pt>
                <c:pt idx="568">
                  <c:v>1.98E-3</c:v>
                </c:pt>
                <c:pt idx="569">
                  <c:v>1.7899999999999999E-3</c:v>
                </c:pt>
                <c:pt idx="570">
                  <c:v>1.4300000000000001E-3</c:v>
                </c:pt>
                <c:pt idx="571">
                  <c:v>1.0200000000000001E-3</c:v>
                </c:pt>
                <c:pt idx="572">
                  <c:v>6.6E-4</c:v>
                </c:pt>
                <c:pt idx="573">
                  <c:v>4.2000000000000002E-4</c:v>
                </c:pt>
                <c:pt idx="574">
                  <c:v>3.2000000000000003E-4</c:v>
                </c:pt>
                <c:pt idx="575">
                  <c:v>3.2000000000000003E-4</c:v>
                </c:pt>
                <c:pt idx="576">
                  <c:v>3.6000000000000002E-4</c:v>
                </c:pt>
                <c:pt idx="577">
                  <c:v>4.2000000000000002E-4</c:v>
                </c:pt>
                <c:pt idx="578">
                  <c:v>4.6000000000000001E-4</c:v>
                </c:pt>
                <c:pt idx="579">
                  <c:v>4.6999999999999999E-4</c:v>
                </c:pt>
                <c:pt idx="580">
                  <c:v>4.6000000000000001E-4</c:v>
                </c:pt>
                <c:pt idx="581">
                  <c:v>4.4000000000000002E-4</c:v>
                </c:pt>
                <c:pt idx="582">
                  <c:v>4.4999999999999999E-4</c:v>
                </c:pt>
                <c:pt idx="583">
                  <c:v>5.0000000000000001E-4</c:v>
                </c:pt>
                <c:pt idx="584">
                  <c:v>6.2E-4</c:v>
                </c:pt>
                <c:pt idx="585">
                  <c:v>8.4000000000000003E-4</c:v>
                </c:pt>
                <c:pt idx="586">
                  <c:v>1.1000000000000001E-3</c:v>
                </c:pt>
                <c:pt idx="587">
                  <c:v>1.31E-3</c:v>
                </c:pt>
                <c:pt idx="588">
                  <c:v>1.3500000000000001E-3</c:v>
                </c:pt>
                <c:pt idx="589">
                  <c:v>1.1100000000000001E-3</c:v>
                </c:pt>
                <c:pt idx="590">
                  <c:v>5.5999999999999995E-4</c:v>
                </c:pt>
                <c:pt idx="591">
                  <c:v>-2.5000000000000001E-4</c:v>
                </c:pt>
                <c:pt idx="592">
                  <c:v>-1.2199999999999999E-3</c:v>
                </c:pt>
                <c:pt idx="593">
                  <c:v>-2.1900000000000001E-3</c:v>
                </c:pt>
                <c:pt idx="594">
                  <c:v>-2.97E-3</c:v>
                </c:pt>
                <c:pt idx="595">
                  <c:v>-3.3999999999999998E-3</c:v>
                </c:pt>
                <c:pt idx="596">
                  <c:v>-3.3500000000000001E-3</c:v>
                </c:pt>
                <c:pt idx="597">
                  <c:v>-2.7799999999999999E-3</c:v>
                </c:pt>
                <c:pt idx="598">
                  <c:v>-1.83E-3</c:v>
                </c:pt>
                <c:pt idx="599">
                  <c:v>-7.2999999999999996E-4</c:v>
                </c:pt>
                <c:pt idx="600">
                  <c:v>3.1E-4</c:v>
                </c:pt>
                <c:pt idx="601">
                  <c:v>1.1199999999999999E-3</c:v>
                </c:pt>
                <c:pt idx="602">
                  <c:v>1.6000000000000001E-3</c:v>
                </c:pt>
                <c:pt idx="603">
                  <c:v>1.7600000000000001E-3</c:v>
                </c:pt>
                <c:pt idx="604">
                  <c:v>1.6299999999999999E-3</c:v>
                </c:pt>
                <c:pt idx="605">
                  <c:v>1.32E-3</c:v>
                </c:pt>
                <c:pt idx="606">
                  <c:v>9.2000000000000003E-4</c:v>
                </c:pt>
                <c:pt idx="607">
                  <c:v>5.5999999999999995E-4</c:v>
                </c:pt>
                <c:pt idx="608">
                  <c:v>2.9999999999999997E-4</c:v>
                </c:pt>
                <c:pt idx="609">
                  <c:v>1.6000000000000001E-4</c:v>
                </c:pt>
                <c:pt idx="610">
                  <c:v>1E-4</c:v>
                </c:pt>
                <c:pt idx="611">
                  <c:v>8.0000000000000007E-5</c:v>
                </c:pt>
                <c:pt idx="612">
                  <c:v>6.9999999999999994E-5</c:v>
                </c:pt>
                <c:pt idx="613">
                  <c:v>6.0000000000000002E-5</c:v>
                </c:pt>
                <c:pt idx="614">
                  <c:v>5.0000000000000002E-5</c:v>
                </c:pt>
                <c:pt idx="615">
                  <c:v>4.0000000000000003E-5</c:v>
                </c:pt>
                <c:pt idx="616">
                  <c:v>3.0000000000000001E-5</c:v>
                </c:pt>
                <c:pt idx="617">
                  <c:v>3.0000000000000001E-5</c:v>
                </c:pt>
                <c:pt idx="618">
                  <c:v>2.0000000000000002E-5</c:v>
                </c:pt>
                <c:pt idx="619">
                  <c:v>2.0000000000000002E-5</c:v>
                </c:pt>
                <c:pt idx="620">
                  <c:v>2.0000000000000002E-5</c:v>
                </c:pt>
                <c:pt idx="621">
                  <c:v>1.0000000000000001E-5</c:v>
                </c:pt>
                <c:pt idx="622">
                  <c:v>1.0000000000000001E-5</c:v>
                </c:pt>
                <c:pt idx="623">
                  <c:v>0</c:v>
                </c:pt>
                <c:pt idx="624">
                  <c:v>0</c:v>
                </c:pt>
                <c:pt idx="625">
                  <c:v>-1.0000000000000001E-5</c:v>
                </c:pt>
                <c:pt idx="626">
                  <c:v>-1.0000000000000001E-5</c:v>
                </c:pt>
                <c:pt idx="627">
                  <c:v>-1.0000000000000001E-5</c:v>
                </c:pt>
                <c:pt idx="628">
                  <c:v>-1.0000000000000001E-5</c:v>
                </c:pt>
                <c:pt idx="629">
                  <c:v>-1.0000000000000001E-5</c:v>
                </c:pt>
                <c:pt idx="630">
                  <c:v>-1.0000000000000001E-5</c:v>
                </c:pt>
                <c:pt idx="631">
                  <c:v>0</c:v>
                </c:pt>
                <c:pt idx="632">
                  <c:v>0</c:v>
                </c:pt>
                <c:pt idx="633">
                  <c:v>0</c:v>
                </c:pt>
                <c:pt idx="634">
                  <c:v>-1.0000000000000001E-5</c:v>
                </c:pt>
                <c:pt idx="635">
                  <c:v>-1.0000000000000001E-5</c:v>
                </c:pt>
                <c:pt idx="636">
                  <c:v>-1.0000000000000001E-5</c:v>
                </c:pt>
                <c:pt idx="637">
                  <c:v>-1.0000000000000001E-5</c:v>
                </c:pt>
                <c:pt idx="638">
                  <c:v>-1.0000000000000001E-5</c:v>
                </c:pt>
                <c:pt idx="639">
                  <c:v>-1.0000000000000001E-5</c:v>
                </c:pt>
                <c:pt idx="640">
                  <c:v>-1.0000000000000001E-5</c:v>
                </c:pt>
                <c:pt idx="641">
                  <c:v>-1.0000000000000001E-5</c:v>
                </c:pt>
                <c:pt idx="642">
                  <c:v>0</c:v>
                </c:pt>
                <c:pt idx="643">
                  <c:v>0</c:v>
                </c:pt>
                <c:pt idx="644">
                  <c:v>0</c:v>
                </c:pt>
                <c:pt idx="645">
                  <c:v>0</c:v>
                </c:pt>
                <c:pt idx="646">
                  <c:v>0</c:v>
                </c:pt>
                <c:pt idx="647">
                  <c:v>0</c:v>
                </c:pt>
                <c:pt idx="648">
                  <c:v>0</c:v>
                </c:pt>
                <c:pt idx="649">
                  <c:v>0</c:v>
                </c:pt>
                <c:pt idx="650">
                  <c:v>0</c:v>
                </c:pt>
                <c:pt idx="651">
                  <c:v>0</c:v>
                </c:pt>
                <c:pt idx="652">
                  <c:v>0</c:v>
                </c:pt>
                <c:pt idx="653">
                  <c:v>0</c:v>
                </c:pt>
                <c:pt idx="654">
                  <c:v>0</c:v>
                </c:pt>
                <c:pt idx="655">
                  <c:v>0</c:v>
                </c:pt>
                <c:pt idx="656">
                  <c:v>-1.0000000000000001E-5</c:v>
                </c:pt>
                <c:pt idx="657">
                  <c:v>-1.0000000000000001E-5</c:v>
                </c:pt>
                <c:pt idx="658">
                  <c:v>-1.0000000000000001E-5</c:v>
                </c:pt>
                <c:pt idx="659">
                  <c:v>-1.0000000000000001E-5</c:v>
                </c:pt>
                <c:pt idx="660">
                  <c:v>-1.0000000000000001E-5</c:v>
                </c:pt>
                <c:pt idx="661">
                  <c:v>-1.0000000000000001E-5</c:v>
                </c:pt>
                <c:pt idx="662">
                  <c:v>-1.0000000000000001E-5</c:v>
                </c:pt>
                <c:pt idx="663">
                  <c:v>0</c:v>
                </c:pt>
                <c:pt idx="664">
                  <c:v>0</c:v>
                </c:pt>
                <c:pt idx="665">
                  <c:v>1.0000000000000001E-5</c:v>
                </c:pt>
                <c:pt idx="666">
                  <c:v>1.0000000000000001E-5</c:v>
                </c:pt>
                <c:pt idx="667">
                  <c:v>1.0000000000000001E-5</c:v>
                </c:pt>
                <c:pt idx="668">
                  <c:v>1.0000000000000001E-5</c:v>
                </c:pt>
                <c:pt idx="669">
                  <c:v>1.0000000000000001E-5</c:v>
                </c:pt>
                <c:pt idx="670">
                  <c:v>1.0000000000000001E-5</c:v>
                </c:pt>
                <c:pt idx="671">
                  <c:v>1.0000000000000001E-5</c:v>
                </c:pt>
                <c:pt idx="672">
                  <c:v>1.0000000000000001E-5</c:v>
                </c:pt>
                <c:pt idx="673">
                  <c:v>1.0000000000000001E-5</c:v>
                </c:pt>
                <c:pt idx="674">
                  <c:v>1.0000000000000001E-5</c:v>
                </c:pt>
                <c:pt idx="675">
                  <c:v>1.0000000000000001E-5</c:v>
                </c:pt>
                <c:pt idx="676">
                  <c:v>1.0000000000000001E-5</c:v>
                </c:pt>
                <c:pt idx="677">
                  <c:v>1.0000000000000001E-5</c:v>
                </c:pt>
                <c:pt idx="678">
                  <c:v>1.0000000000000001E-5</c:v>
                </c:pt>
                <c:pt idx="679">
                  <c:v>1.0000000000000001E-5</c:v>
                </c:pt>
                <c:pt idx="680">
                  <c:v>1.0000000000000001E-5</c:v>
                </c:pt>
                <c:pt idx="681">
                  <c:v>0</c:v>
                </c:pt>
                <c:pt idx="682">
                  <c:v>0</c:v>
                </c:pt>
                <c:pt idx="683">
                  <c:v>0</c:v>
                </c:pt>
                <c:pt idx="684">
                  <c:v>0</c:v>
                </c:pt>
                <c:pt idx="685">
                  <c:v>0</c:v>
                </c:pt>
                <c:pt idx="686">
                  <c:v>0</c:v>
                </c:pt>
                <c:pt idx="687">
                  <c:v>0</c:v>
                </c:pt>
                <c:pt idx="688">
                  <c:v>0</c:v>
                </c:pt>
                <c:pt idx="689">
                  <c:v>0</c:v>
                </c:pt>
                <c:pt idx="690">
                  <c:v>0</c:v>
                </c:pt>
                <c:pt idx="691">
                  <c:v>0</c:v>
                </c:pt>
                <c:pt idx="692">
                  <c:v>0</c:v>
                </c:pt>
                <c:pt idx="693">
                  <c:v>0</c:v>
                </c:pt>
                <c:pt idx="694">
                  <c:v>0</c:v>
                </c:pt>
                <c:pt idx="695">
                  <c:v>0</c:v>
                </c:pt>
                <c:pt idx="696">
                  <c:v>0</c:v>
                </c:pt>
                <c:pt idx="697">
                  <c:v>1.0000000000000001E-5</c:v>
                </c:pt>
                <c:pt idx="698">
                  <c:v>1.0000000000000001E-5</c:v>
                </c:pt>
                <c:pt idx="699">
                  <c:v>1.0000000000000001E-5</c:v>
                </c:pt>
                <c:pt idx="700">
                  <c:v>0</c:v>
                </c:pt>
                <c:pt idx="701">
                  <c:v>0</c:v>
                </c:pt>
                <c:pt idx="702">
                  <c:v>0</c:v>
                </c:pt>
                <c:pt idx="703">
                  <c:v>0</c:v>
                </c:pt>
                <c:pt idx="704">
                  <c:v>0</c:v>
                </c:pt>
                <c:pt idx="705">
                  <c:v>0</c:v>
                </c:pt>
                <c:pt idx="706">
                  <c:v>0</c:v>
                </c:pt>
                <c:pt idx="707">
                  <c:v>0</c:v>
                </c:pt>
                <c:pt idx="708">
                  <c:v>0</c:v>
                </c:pt>
                <c:pt idx="709">
                  <c:v>0</c:v>
                </c:pt>
                <c:pt idx="710">
                  <c:v>0</c:v>
                </c:pt>
                <c:pt idx="711">
                  <c:v>0</c:v>
                </c:pt>
                <c:pt idx="712">
                  <c:v>0</c:v>
                </c:pt>
                <c:pt idx="713">
                  <c:v>0</c:v>
                </c:pt>
                <c:pt idx="714">
                  <c:v>0</c:v>
                </c:pt>
                <c:pt idx="715">
                  <c:v>0</c:v>
                </c:pt>
                <c:pt idx="716">
                  <c:v>0</c:v>
                </c:pt>
                <c:pt idx="717">
                  <c:v>0</c:v>
                </c:pt>
                <c:pt idx="718">
                  <c:v>0</c:v>
                </c:pt>
                <c:pt idx="719">
                  <c:v>0</c:v>
                </c:pt>
                <c:pt idx="720">
                  <c:v>0</c:v>
                </c:pt>
                <c:pt idx="721">
                  <c:v>0</c:v>
                </c:pt>
                <c:pt idx="722">
                  <c:v>0</c:v>
                </c:pt>
                <c:pt idx="723">
                  <c:v>0</c:v>
                </c:pt>
                <c:pt idx="724">
                  <c:v>0</c:v>
                </c:pt>
                <c:pt idx="725">
                  <c:v>0</c:v>
                </c:pt>
                <c:pt idx="726">
                  <c:v>0</c:v>
                </c:pt>
                <c:pt idx="727">
                  <c:v>-1.0000000000000001E-5</c:v>
                </c:pt>
                <c:pt idx="728">
                  <c:v>-1.0000000000000001E-5</c:v>
                </c:pt>
                <c:pt idx="729">
                  <c:v>-1.0000000000000001E-5</c:v>
                </c:pt>
                <c:pt idx="730">
                  <c:v>-1.0000000000000001E-5</c:v>
                </c:pt>
                <c:pt idx="731">
                  <c:v>-1.0000000000000001E-5</c:v>
                </c:pt>
                <c:pt idx="732">
                  <c:v>0</c:v>
                </c:pt>
                <c:pt idx="733">
                  <c:v>0</c:v>
                </c:pt>
                <c:pt idx="734">
                  <c:v>0</c:v>
                </c:pt>
                <c:pt idx="735">
                  <c:v>0</c:v>
                </c:pt>
                <c:pt idx="736">
                  <c:v>0</c:v>
                </c:pt>
                <c:pt idx="737">
                  <c:v>0</c:v>
                </c:pt>
                <c:pt idx="738">
                  <c:v>0</c:v>
                </c:pt>
                <c:pt idx="739">
                  <c:v>0</c:v>
                </c:pt>
                <c:pt idx="740">
                  <c:v>0</c:v>
                </c:pt>
                <c:pt idx="741">
                  <c:v>0</c:v>
                </c:pt>
                <c:pt idx="742">
                  <c:v>0</c:v>
                </c:pt>
                <c:pt idx="743">
                  <c:v>0</c:v>
                </c:pt>
                <c:pt idx="744">
                  <c:v>0</c:v>
                </c:pt>
                <c:pt idx="745">
                  <c:v>0</c:v>
                </c:pt>
                <c:pt idx="746">
                  <c:v>0</c:v>
                </c:pt>
                <c:pt idx="747">
                  <c:v>0</c:v>
                </c:pt>
                <c:pt idx="748">
                  <c:v>0</c:v>
                </c:pt>
                <c:pt idx="749">
                  <c:v>0</c:v>
                </c:pt>
                <c:pt idx="750">
                  <c:v>0</c:v>
                </c:pt>
                <c:pt idx="751">
                  <c:v>0</c:v>
                </c:pt>
                <c:pt idx="752">
                  <c:v>0</c:v>
                </c:pt>
                <c:pt idx="753">
                  <c:v>0</c:v>
                </c:pt>
                <c:pt idx="754">
                  <c:v>0</c:v>
                </c:pt>
                <c:pt idx="755">
                  <c:v>0</c:v>
                </c:pt>
                <c:pt idx="756">
                  <c:v>0</c:v>
                </c:pt>
                <c:pt idx="757">
                  <c:v>0</c:v>
                </c:pt>
                <c:pt idx="758">
                  <c:v>0</c:v>
                </c:pt>
                <c:pt idx="759">
                  <c:v>0</c:v>
                </c:pt>
                <c:pt idx="760">
                  <c:v>0</c:v>
                </c:pt>
                <c:pt idx="761">
                  <c:v>0</c:v>
                </c:pt>
                <c:pt idx="762">
                  <c:v>0</c:v>
                </c:pt>
                <c:pt idx="763">
                  <c:v>0</c:v>
                </c:pt>
                <c:pt idx="764">
                  <c:v>0</c:v>
                </c:pt>
                <c:pt idx="765">
                  <c:v>0</c:v>
                </c:pt>
                <c:pt idx="766">
                  <c:v>0</c:v>
                </c:pt>
                <c:pt idx="767">
                  <c:v>0</c:v>
                </c:pt>
                <c:pt idx="768">
                  <c:v>0</c:v>
                </c:pt>
                <c:pt idx="769">
                  <c:v>0</c:v>
                </c:pt>
                <c:pt idx="770">
                  <c:v>0</c:v>
                </c:pt>
                <c:pt idx="771">
                  <c:v>0</c:v>
                </c:pt>
                <c:pt idx="772">
                  <c:v>0</c:v>
                </c:pt>
                <c:pt idx="773">
                  <c:v>0</c:v>
                </c:pt>
                <c:pt idx="774">
                  <c:v>0</c:v>
                </c:pt>
                <c:pt idx="775">
                  <c:v>0</c:v>
                </c:pt>
                <c:pt idx="776">
                  <c:v>0</c:v>
                </c:pt>
                <c:pt idx="777">
                  <c:v>1.0000000000000001E-5</c:v>
                </c:pt>
                <c:pt idx="778">
                  <c:v>1.0000000000000001E-5</c:v>
                </c:pt>
                <c:pt idx="779">
                  <c:v>0</c:v>
                </c:pt>
                <c:pt idx="780">
                  <c:v>0</c:v>
                </c:pt>
                <c:pt idx="781">
                  <c:v>0</c:v>
                </c:pt>
                <c:pt idx="782">
                  <c:v>0</c:v>
                </c:pt>
                <c:pt idx="783">
                  <c:v>0</c:v>
                </c:pt>
                <c:pt idx="784">
                  <c:v>0</c:v>
                </c:pt>
                <c:pt idx="785">
                  <c:v>0</c:v>
                </c:pt>
                <c:pt idx="786">
                  <c:v>0</c:v>
                </c:pt>
                <c:pt idx="787">
                  <c:v>0</c:v>
                </c:pt>
                <c:pt idx="788">
                  <c:v>0</c:v>
                </c:pt>
                <c:pt idx="789">
                  <c:v>0</c:v>
                </c:pt>
                <c:pt idx="790">
                  <c:v>0</c:v>
                </c:pt>
                <c:pt idx="791">
                  <c:v>0</c:v>
                </c:pt>
                <c:pt idx="792">
                  <c:v>0</c:v>
                </c:pt>
                <c:pt idx="793">
                  <c:v>0</c:v>
                </c:pt>
                <c:pt idx="794">
                  <c:v>0</c:v>
                </c:pt>
                <c:pt idx="795">
                  <c:v>0</c:v>
                </c:pt>
                <c:pt idx="796">
                  <c:v>0</c:v>
                </c:pt>
                <c:pt idx="797">
                  <c:v>0</c:v>
                </c:pt>
                <c:pt idx="798">
                  <c:v>0</c:v>
                </c:pt>
                <c:pt idx="799">
                  <c:v>0</c:v>
                </c:pt>
                <c:pt idx="800">
                  <c:v>0</c:v>
                </c:pt>
                <c:pt idx="801">
                  <c:v>0</c:v>
                </c:pt>
                <c:pt idx="802">
                  <c:v>0</c:v>
                </c:pt>
                <c:pt idx="803">
                  <c:v>0</c:v>
                </c:pt>
                <c:pt idx="804">
                  <c:v>0</c:v>
                </c:pt>
                <c:pt idx="805">
                  <c:v>0</c:v>
                </c:pt>
                <c:pt idx="806">
                  <c:v>0</c:v>
                </c:pt>
                <c:pt idx="807">
                  <c:v>0</c:v>
                </c:pt>
                <c:pt idx="808">
                  <c:v>0</c:v>
                </c:pt>
                <c:pt idx="809">
                  <c:v>0</c:v>
                </c:pt>
                <c:pt idx="810">
                  <c:v>0</c:v>
                </c:pt>
                <c:pt idx="811">
                  <c:v>0</c:v>
                </c:pt>
                <c:pt idx="812">
                  <c:v>0</c:v>
                </c:pt>
                <c:pt idx="813">
                  <c:v>0</c:v>
                </c:pt>
                <c:pt idx="814">
                  <c:v>0</c:v>
                </c:pt>
                <c:pt idx="815">
                  <c:v>0</c:v>
                </c:pt>
                <c:pt idx="816">
                  <c:v>0</c:v>
                </c:pt>
                <c:pt idx="817">
                  <c:v>0</c:v>
                </c:pt>
                <c:pt idx="818">
                  <c:v>0</c:v>
                </c:pt>
                <c:pt idx="819">
                  <c:v>0</c:v>
                </c:pt>
                <c:pt idx="820">
                  <c:v>0</c:v>
                </c:pt>
                <c:pt idx="821">
                  <c:v>0</c:v>
                </c:pt>
                <c:pt idx="822">
                  <c:v>0</c:v>
                </c:pt>
                <c:pt idx="823">
                  <c:v>0</c:v>
                </c:pt>
                <c:pt idx="824">
                  <c:v>0</c:v>
                </c:pt>
                <c:pt idx="825">
                  <c:v>0</c:v>
                </c:pt>
                <c:pt idx="826">
                  <c:v>0</c:v>
                </c:pt>
                <c:pt idx="827">
                  <c:v>0</c:v>
                </c:pt>
                <c:pt idx="828">
                  <c:v>0</c:v>
                </c:pt>
                <c:pt idx="829">
                  <c:v>0</c:v>
                </c:pt>
                <c:pt idx="830">
                  <c:v>0</c:v>
                </c:pt>
                <c:pt idx="831">
                  <c:v>0</c:v>
                </c:pt>
                <c:pt idx="832">
                  <c:v>0</c:v>
                </c:pt>
                <c:pt idx="833">
                  <c:v>0</c:v>
                </c:pt>
                <c:pt idx="834">
                  <c:v>0</c:v>
                </c:pt>
                <c:pt idx="835">
                  <c:v>0</c:v>
                </c:pt>
                <c:pt idx="836">
                  <c:v>0</c:v>
                </c:pt>
                <c:pt idx="837">
                  <c:v>0</c:v>
                </c:pt>
                <c:pt idx="838">
                  <c:v>0</c:v>
                </c:pt>
                <c:pt idx="839">
                  <c:v>0</c:v>
                </c:pt>
                <c:pt idx="840">
                  <c:v>0</c:v>
                </c:pt>
                <c:pt idx="841">
                  <c:v>-1.0000000000000001E-5</c:v>
                </c:pt>
                <c:pt idx="842">
                  <c:v>-1.0000000000000001E-5</c:v>
                </c:pt>
                <c:pt idx="843">
                  <c:v>-1.0000000000000001E-5</c:v>
                </c:pt>
                <c:pt idx="844">
                  <c:v>-1.0000000000000001E-5</c:v>
                </c:pt>
                <c:pt idx="845">
                  <c:v>0</c:v>
                </c:pt>
                <c:pt idx="846">
                  <c:v>0</c:v>
                </c:pt>
                <c:pt idx="847">
                  <c:v>0</c:v>
                </c:pt>
                <c:pt idx="848">
                  <c:v>0</c:v>
                </c:pt>
                <c:pt idx="849">
                  <c:v>1.0000000000000001E-5</c:v>
                </c:pt>
                <c:pt idx="850">
                  <c:v>1.0000000000000001E-5</c:v>
                </c:pt>
                <c:pt idx="851">
                  <c:v>1.0000000000000001E-5</c:v>
                </c:pt>
                <c:pt idx="852">
                  <c:v>1.0000000000000001E-5</c:v>
                </c:pt>
                <c:pt idx="853">
                  <c:v>1.0000000000000001E-5</c:v>
                </c:pt>
                <c:pt idx="854">
                  <c:v>1.0000000000000001E-5</c:v>
                </c:pt>
                <c:pt idx="855">
                  <c:v>1.0000000000000001E-5</c:v>
                </c:pt>
                <c:pt idx="856">
                  <c:v>0</c:v>
                </c:pt>
                <c:pt idx="857">
                  <c:v>0</c:v>
                </c:pt>
                <c:pt idx="858">
                  <c:v>0</c:v>
                </c:pt>
                <c:pt idx="859">
                  <c:v>0</c:v>
                </c:pt>
                <c:pt idx="860">
                  <c:v>0</c:v>
                </c:pt>
                <c:pt idx="861">
                  <c:v>0</c:v>
                </c:pt>
                <c:pt idx="862">
                  <c:v>0</c:v>
                </c:pt>
                <c:pt idx="863">
                  <c:v>0</c:v>
                </c:pt>
                <c:pt idx="864">
                  <c:v>0</c:v>
                </c:pt>
                <c:pt idx="865">
                  <c:v>0</c:v>
                </c:pt>
                <c:pt idx="866">
                  <c:v>0</c:v>
                </c:pt>
                <c:pt idx="867">
                  <c:v>0</c:v>
                </c:pt>
                <c:pt idx="868">
                  <c:v>1.0000000000000001E-5</c:v>
                </c:pt>
                <c:pt idx="869">
                  <c:v>1.0000000000000001E-5</c:v>
                </c:pt>
                <c:pt idx="870">
                  <c:v>1.0000000000000001E-5</c:v>
                </c:pt>
                <c:pt idx="871">
                  <c:v>1.0000000000000001E-5</c:v>
                </c:pt>
                <c:pt idx="872">
                  <c:v>1.0000000000000001E-5</c:v>
                </c:pt>
                <c:pt idx="873">
                  <c:v>1.0000000000000001E-5</c:v>
                </c:pt>
                <c:pt idx="874">
                  <c:v>0</c:v>
                </c:pt>
                <c:pt idx="875">
                  <c:v>0</c:v>
                </c:pt>
                <c:pt idx="876">
                  <c:v>0</c:v>
                </c:pt>
                <c:pt idx="877">
                  <c:v>0</c:v>
                </c:pt>
                <c:pt idx="878">
                  <c:v>0</c:v>
                </c:pt>
                <c:pt idx="879">
                  <c:v>0</c:v>
                </c:pt>
                <c:pt idx="880">
                  <c:v>0</c:v>
                </c:pt>
                <c:pt idx="881">
                  <c:v>0</c:v>
                </c:pt>
                <c:pt idx="882">
                  <c:v>0</c:v>
                </c:pt>
                <c:pt idx="883">
                  <c:v>0</c:v>
                </c:pt>
                <c:pt idx="884">
                  <c:v>0</c:v>
                </c:pt>
                <c:pt idx="885">
                  <c:v>0</c:v>
                </c:pt>
                <c:pt idx="886">
                  <c:v>0</c:v>
                </c:pt>
                <c:pt idx="887">
                  <c:v>0</c:v>
                </c:pt>
                <c:pt idx="888">
                  <c:v>0</c:v>
                </c:pt>
                <c:pt idx="889">
                  <c:v>0</c:v>
                </c:pt>
                <c:pt idx="890">
                  <c:v>0</c:v>
                </c:pt>
                <c:pt idx="891">
                  <c:v>0</c:v>
                </c:pt>
                <c:pt idx="892">
                  <c:v>0</c:v>
                </c:pt>
                <c:pt idx="893">
                  <c:v>0</c:v>
                </c:pt>
                <c:pt idx="894">
                  <c:v>0</c:v>
                </c:pt>
                <c:pt idx="895">
                  <c:v>0</c:v>
                </c:pt>
                <c:pt idx="896">
                  <c:v>0</c:v>
                </c:pt>
                <c:pt idx="897">
                  <c:v>0</c:v>
                </c:pt>
                <c:pt idx="898">
                  <c:v>0</c:v>
                </c:pt>
                <c:pt idx="899">
                  <c:v>0</c:v>
                </c:pt>
                <c:pt idx="900">
                  <c:v>0</c:v>
                </c:pt>
                <c:pt idx="901">
                  <c:v>0</c:v>
                </c:pt>
                <c:pt idx="902">
                  <c:v>0</c:v>
                </c:pt>
                <c:pt idx="903">
                  <c:v>0</c:v>
                </c:pt>
                <c:pt idx="904">
                  <c:v>0</c:v>
                </c:pt>
                <c:pt idx="905">
                  <c:v>0</c:v>
                </c:pt>
                <c:pt idx="906">
                  <c:v>0</c:v>
                </c:pt>
                <c:pt idx="907">
                  <c:v>0</c:v>
                </c:pt>
                <c:pt idx="908">
                  <c:v>0</c:v>
                </c:pt>
                <c:pt idx="909">
                  <c:v>0</c:v>
                </c:pt>
                <c:pt idx="910">
                  <c:v>0</c:v>
                </c:pt>
                <c:pt idx="911">
                  <c:v>0</c:v>
                </c:pt>
                <c:pt idx="912">
                  <c:v>0</c:v>
                </c:pt>
                <c:pt idx="913">
                  <c:v>0</c:v>
                </c:pt>
                <c:pt idx="914">
                  <c:v>0</c:v>
                </c:pt>
                <c:pt idx="915">
                  <c:v>0</c:v>
                </c:pt>
                <c:pt idx="916">
                  <c:v>0</c:v>
                </c:pt>
                <c:pt idx="917">
                  <c:v>0</c:v>
                </c:pt>
                <c:pt idx="918">
                  <c:v>0</c:v>
                </c:pt>
                <c:pt idx="919">
                  <c:v>0</c:v>
                </c:pt>
                <c:pt idx="920">
                  <c:v>0</c:v>
                </c:pt>
                <c:pt idx="921">
                  <c:v>0</c:v>
                </c:pt>
                <c:pt idx="922">
                  <c:v>0</c:v>
                </c:pt>
                <c:pt idx="923">
                  <c:v>0</c:v>
                </c:pt>
                <c:pt idx="924">
                  <c:v>0</c:v>
                </c:pt>
                <c:pt idx="925">
                  <c:v>0</c:v>
                </c:pt>
                <c:pt idx="926">
                  <c:v>0</c:v>
                </c:pt>
                <c:pt idx="927">
                  <c:v>0</c:v>
                </c:pt>
                <c:pt idx="928">
                  <c:v>0</c:v>
                </c:pt>
                <c:pt idx="929">
                  <c:v>0</c:v>
                </c:pt>
                <c:pt idx="930">
                  <c:v>0</c:v>
                </c:pt>
                <c:pt idx="931">
                  <c:v>0</c:v>
                </c:pt>
                <c:pt idx="932">
                  <c:v>0</c:v>
                </c:pt>
                <c:pt idx="933">
                  <c:v>0</c:v>
                </c:pt>
                <c:pt idx="934">
                  <c:v>0</c:v>
                </c:pt>
                <c:pt idx="935">
                  <c:v>0</c:v>
                </c:pt>
                <c:pt idx="936">
                  <c:v>0</c:v>
                </c:pt>
                <c:pt idx="937">
                  <c:v>0</c:v>
                </c:pt>
                <c:pt idx="938">
                  <c:v>0</c:v>
                </c:pt>
                <c:pt idx="939">
                  <c:v>0</c:v>
                </c:pt>
                <c:pt idx="940">
                  <c:v>0</c:v>
                </c:pt>
                <c:pt idx="941">
                  <c:v>0</c:v>
                </c:pt>
                <c:pt idx="942">
                  <c:v>0</c:v>
                </c:pt>
                <c:pt idx="943">
                  <c:v>0</c:v>
                </c:pt>
                <c:pt idx="944">
                  <c:v>0</c:v>
                </c:pt>
                <c:pt idx="945">
                  <c:v>0</c:v>
                </c:pt>
                <c:pt idx="946">
                  <c:v>0</c:v>
                </c:pt>
                <c:pt idx="947">
                  <c:v>0</c:v>
                </c:pt>
                <c:pt idx="948">
                  <c:v>0</c:v>
                </c:pt>
                <c:pt idx="949">
                  <c:v>0</c:v>
                </c:pt>
                <c:pt idx="950">
                  <c:v>0</c:v>
                </c:pt>
                <c:pt idx="951">
                  <c:v>0</c:v>
                </c:pt>
                <c:pt idx="952">
                  <c:v>0</c:v>
                </c:pt>
                <c:pt idx="953">
                  <c:v>0</c:v>
                </c:pt>
                <c:pt idx="954">
                  <c:v>0</c:v>
                </c:pt>
                <c:pt idx="955">
                  <c:v>0</c:v>
                </c:pt>
                <c:pt idx="956">
                  <c:v>0</c:v>
                </c:pt>
                <c:pt idx="957">
                  <c:v>0</c:v>
                </c:pt>
                <c:pt idx="958">
                  <c:v>0</c:v>
                </c:pt>
                <c:pt idx="959">
                  <c:v>0</c:v>
                </c:pt>
                <c:pt idx="960">
                  <c:v>0</c:v>
                </c:pt>
                <c:pt idx="961">
                  <c:v>0</c:v>
                </c:pt>
                <c:pt idx="962">
                  <c:v>0</c:v>
                </c:pt>
                <c:pt idx="963">
                  <c:v>0</c:v>
                </c:pt>
                <c:pt idx="964">
                  <c:v>0</c:v>
                </c:pt>
                <c:pt idx="965">
                  <c:v>0</c:v>
                </c:pt>
                <c:pt idx="966">
                  <c:v>0</c:v>
                </c:pt>
                <c:pt idx="967">
                  <c:v>0</c:v>
                </c:pt>
                <c:pt idx="968">
                  <c:v>0</c:v>
                </c:pt>
                <c:pt idx="969">
                  <c:v>0</c:v>
                </c:pt>
                <c:pt idx="970">
                  <c:v>0</c:v>
                </c:pt>
                <c:pt idx="971">
                  <c:v>0</c:v>
                </c:pt>
                <c:pt idx="972">
                  <c:v>0</c:v>
                </c:pt>
                <c:pt idx="973">
                  <c:v>0</c:v>
                </c:pt>
                <c:pt idx="974">
                  <c:v>0</c:v>
                </c:pt>
                <c:pt idx="975">
                  <c:v>0</c:v>
                </c:pt>
                <c:pt idx="976">
                  <c:v>0</c:v>
                </c:pt>
                <c:pt idx="977">
                  <c:v>0</c:v>
                </c:pt>
                <c:pt idx="978">
                  <c:v>0</c:v>
                </c:pt>
                <c:pt idx="979">
                  <c:v>0</c:v>
                </c:pt>
                <c:pt idx="980">
                  <c:v>0</c:v>
                </c:pt>
                <c:pt idx="981">
                  <c:v>0</c:v>
                </c:pt>
                <c:pt idx="982">
                  <c:v>0</c:v>
                </c:pt>
                <c:pt idx="983">
                  <c:v>0</c:v>
                </c:pt>
                <c:pt idx="984">
                  <c:v>0</c:v>
                </c:pt>
                <c:pt idx="985">
                  <c:v>0</c:v>
                </c:pt>
                <c:pt idx="986">
                  <c:v>0</c:v>
                </c:pt>
                <c:pt idx="987">
                  <c:v>0</c:v>
                </c:pt>
                <c:pt idx="988">
                  <c:v>0</c:v>
                </c:pt>
                <c:pt idx="989">
                  <c:v>0</c:v>
                </c:pt>
                <c:pt idx="990">
                  <c:v>0</c:v>
                </c:pt>
                <c:pt idx="991">
                  <c:v>0</c:v>
                </c:pt>
                <c:pt idx="992">
                  <c:v>0</c:v>
                </c:pt>
                <c:pt idx="993">
                  <c:v>0</c:v>
                </c:pt>
                <c:pt idx="994">
                  <c:v>0</c:v>
                </c:pt>
                <c:pt idx="995">
                  <c:v>0</c:v>
                </c:pt>
                <c:pt idx="996">
                  <c:v>0</c:v>
                </c:pt>
                <c:pt idx="997">
                  <c:v>0</c:v>
                </c:pt>
                <c:pt idx="998">
                  <c:v>0</c:v>
                </c:pt>
                <c:pt idx="999">
                  <c:v>0</c:v>
                </c:pt>
                <c:pt idx="1000">
                  <c:v>0</c:v>
                </c:pt>
                <c:pt idx="1001">
                  <c:v>0</c:v>
                </c:pt>
                <c:pt idx="1002">
                  <c:v>0</c:v>
                </c:pt>
                <c:pt idx="1003">
                  <c:v>0</c:v>
                </c:pt>
                <c:pt idx="1004">
                  <c:v>0</c:v>
                </c:pt>
                <c:pt idx="1005">
                  <c:v>0</c:v>
                </c:pt>
                <c:pt idx="1006">
                  <c:v>0</c:v>
                </c:pt>
                <c:pt idx="1007">
                  <c:v>0</c:v>
                </c:pt>
                <c:pt idx="1008">
                  <c:v>0</c:v>
                </c:pt>
                <c:pt idx="1009">
                  <c:v>0</c:v>
                </c:pt>
                <c:pt idx="1010">
                  <c:v>0</c:v>
                </c:pt>
                <c:pt idx="1011">
                  <c:v>0</c:v>
                </c:pt>
                <c:pt idx="1012">
                  <c:v>0</c:v>
                </c:pt>
                <c:pt idx="1013">
                  <c:v>0</c:v>
                </c:pt>
                <c:pt idx="1014">
                  <c:v>0</c:v>
                </c:pt>
                <c:pt idx="1015">
                  <c:v>0</c:v>
                </c:pt>
                <c:pt idx="1016">
                  <c:v>0</c:v>
                </c:pt>
                <c:pt idx="1017">
                  <c:v>0</c:v>
                </c:pt>
                <c:pt idx="1018">
                  <c:v>0</c:v>
                </c:pt>
                <c:pt idx="1019">
                  <c:v>0</c:v>
                </c:pt>
                <c:pt idx="1020">
                  <c:v>0</c:v>
                </c:pt>
                <c:pt idx="1021">
                  <c:v>0</c:v>
                </c:pt>
                <c:pt idx="1022">
                  <c:v>0</c:v>
                </c:pt>
                <c:pt idx="1023">
                  <c:v>0</c:v>
                </c:pt>
                <c:pt idx="1024">
                  <c:v>0</c:v>
                </c:pt>
                <c:pt idx="1025">
                  <c:v>0</c:v>
                </c:pt>
                <c:pt idx="1026">
                  <c:v>0</c:v>
                </c:pt>
                <c:pt idx="1027">
                  <c:v>0</c:v>
                </c:pt>
                <c:pt idx="1028">
                  <c:v>0</c:v>
                </c:pt>
                <c:pt idx="1029">
                  <c:v>0</c:v>
                </c:pt>
                <c:pt idx="1030">
                  <c:v>0</c:v>
                </c:pt>
                <c:pt idx="1031">
                  <c:v>0</c:v>
                </c:pt>
                <c:pt idx="1032">
                  <c:v>0</c:v>
                </c:pt>
                <c:pt idx="1033">
                  <c:v>0</c:v>
                </c:pt>
                <c:pt idx="1034">
                  <c:v>0</c:v>
                </c:pt>
                <c:pt idx="1035">
                  <c:v>0</c:v>
                </c:pt>
                <c:pt idx="1036">
                  <c:v>0</c:v>
                </c:pt>
                <c:pt idx="1037">
                  <c:v>0</c:v>
                </c:pt>
                <c:pt idx="1038">
                  <c:v>0</c:v>
                </c:pt>
                <c:pt idx="1039">
                  <c:v>0</c:v>
                </c:pt>
                <c:pt idx="1040">
                  <c:v>0</c:v>
                </c:pt>
                <c:pt idx="1041">
                  <c:v>0</c:v>
                </c:pt>
                <c:pt idx="1042">
                  <c:v>1.0000000000000001E-5</c:v>
                </c:pt>
                <c:pt idx="1043">
                  <c:v>1.0000000000000001E-5</c:v>
                </c:pt>
                <c:pt idx="1044">
                  <c:v>0</c:v>
                </c:pt>
                <c:pt idx="1045">
                  <c:v>0</c:v>
                </c:pt>
                <c:pt idx="1046">
                  <c:v>0</c:v>
                </c:pt>
                <c:pt idx="1047">
                  <c:v>0</c:v>
                </c:pt>
                <c:pt idx="1048">
                  <c:v>0</c:v>
                </c:pt>
                <c:pt idx="1049">
                  <c:v>0</c:v>
                </c:pt>
                <c:pt idx="1050">
                  <c:v>0</c:v>
                </c:pt>
                <c:pt idx="1051">
                  <c:v>0</c:v>
                </c:pt>
                <c:pt idx="1052">
                  <c:v>0</c:v>
                </c:pt>
                <c:pt idx="1053">
                  <c:v>0</c:v>
                </c:pt>
                <c:pt idx="1054">
                  <c:v>1.0000000000000001E-5</c:v>
                </c:pt>
                <c:pt idx="1055">
                  <c:v>1.0000000000000001E-5</c:v>
                </c:pt>
                <c:pt idx="1056">
                  <c:v>1.0000000000000001E-5</c:v>
                </c:pt>
                <c:pt idx="1057">
                  <c:v>1.0000000000000001E-5</c:v>
                </c:pt>
                <c:pt idx="1058">
                  <c:v>0</c:v>
                </c:pt>
                <c:pt idx="1059">
                  <c:v>0</c:v>
                </c:pt>
                <c:pt idx="1060">
                  <c:v>0</c:v>
                </c:pt>
                <c:pt idx="1061">
                  <c:v>0</c:v>
                </c:pt>
                <c:pt idx="1062">
                  <c:v>0</c:v>
                </c:pt>
                <c:pt idx="1063">
                  <c:v>0</c:v>
                </c:pt>
                <c:pt idx="1064">
                  <c:v>0</c:v>
                </c:pt>
                <c:pt idx="1065">
                  <c:v>0</c:v>
                </c:pt>
                <c:pt idx="1066">
                  <c:v>1.0000000000000001E-5</c:v>
                </c:pt>
                <c:pt idx="1067">
                  <c:v>1.0000000000000001E-5</c:v>
                </c:pt>
                <c:pt idx="1068">
                  <c:v>1.0000000000000001E-5</c:v>
                </c:pt>
                <c:pt idx="1069">
                  <c:v>1.0000000000000001E-5</c:v>
                </c:pt>
                <c:pt idx="1070">
                  <c:v>0</c:v>
                </c:pt>
                <c:pt idx="1071">
                  <c:v>0</c:v>
                </c:pt>
                <c:pt idx="1072">
                  <c:v>0</c:v>
                </c:pt>
                <c:pt idx="1073">
                  <c:v>0</c:v>
                </c:pt>
                <c:pt idx="1074">
                  <c:v>0</c:v>
                </c:pt>
                <c:pt idx="1075">
                  <c:v>0</c:v>
                </c:pt>
                <c:pt idx="1076">
                  <c:v>0</c:v>
                </c:pt>
                <c:pt idx="1077">
                  <c:v>0</c:v>
                </c:pt>
                <c:pt idx="1078">
                  <c:v>0</c:v>
                </c:pt>
                <c:pt idx="1079">
                  <c:v>1.0000000000000001E-5</c:v>
                </c:pt>
                <c:pt idx="1080">
                  <c:v>1.0000000000000001E-5</c:v>
                </c:pt>
                <c:pt idx="1081">
                  <c:v>1.0000000000000001E-5</c:v>
                </c:pt>
                <c:pt idx="1082">
                  <c:v>0</c:v>
                </c:pt>
                <c:pt idx="1083">
                  <c:v>0</c:v>
                </c:pt>
                <c:pt idx="1084">
                  <c:v>0</c:v>
                </c:pt>
                <c:pt idx="1085">
                  <c:v>0</c:v>
                </c:pt>
                <c:pt idx="1086">
                  <c:v>0</c:v>
                </c:pt>
                <c:pt idx="1087">
                  <c:v>0</c:v>
                </c:pt>
                <c:pt idx="1088">
                  <c:v>0</c:v>
                </c:pt>
                <c:pt idx="1089">
                  <c:v>0</c:v>
                </c:pt>
                <c:pt idx="1090">
                  <c:v>0</c:v>
                </c:pt>
                <c:pt idx="1091">
                  <c:v>0</c:v>
                </c:pt>
                <c:pt idx="1092">
                  <c:v>0</c:v>
                </c:pt>
                <c:pt idx="1093">
                  <c:v>0</c:v>
                </c:pt>
                <c:pt idx="1094">
                  <c:v>0</c:v>
                </c:pt>
                <c:pt idx="1095">
                  <c:v>0</c:v>
                </c:pt>
                <c:pt idx="1096">
                  <c:v>0</c:v>
                </c:pt>
                <c:pt idx="1097">
                  <c:v>0</c:v>
                </c:pt>
                <c:pt idx="1098">
                  <c:v>0</c:v>
                </c:pt>
                <c:pt idx="1099">
                  <c:v>0</c:v>
                </c:pt>
                <c:pt idx="1100">
                  <c:v>-1.0000000000000001E-5</c:v>
                </c:pt>
                <c:pt idx="1101">
                  <c:v>-1.0000000000000001E-5</c:v>
                </c:pt>
                <c:pt idx="1102">
                  <c:v>-1.0000000000000001E-5</c:v>
                </c:pt>
                <c:pt idx="1103">
                  <c:v>-1.0000000000000001E-5</c:v>
                </c:pt>
                <c:pt idx="1104">
                  <c:v>-1.0000000000000001E-5</c:v>
                </c:pt>
                <c:pt idx="1105">
                  <c:v>-1.0000000000000001E-5</c:v>
                </c:pt>
                <c:pt idx="1106">
                  <c:v>-1.0000000000000001E-5</c:v>
                </c:pt>
                <c:pt idx="1107">
                  <c:v>0</c:v>
                </c:pt>
                <c:pt idx="1108">
                  <c:v>0</c:v>
                </c:pt>
                <c:pt idx="1109">
                  <c:v>0</c:v>
                </c:pt>
                <c:pt idx="1110">
                  <c:v>0</c:v>
                </c:pt>
                <c:pt idx="1111">
                  <c:v>0</c:v>
                </c:pt>
                <c:pt idx="1112">
                  <c:v>-1.0000000000000001E-5</c:v>
                </c:pt>
                <c:pt idx="1113">
                  <c:v>-1.0000000000000001E-5</c:v>
                </c:pt>
                <c:pt idx="1114">
                  <c:v>-1.0000000000000001E-5</c:v>
                </c:pt>
                <c:pt idx="1115">
                  <c:v>-1.0000000000000001E-5</c:v>
                </c:pt>
                <c:pt idx="1116">
                  <c:v>-1.0000000000000001E-5</c:v>
                </c:pt>
                <c:pt idx="1117">
                  <c:v>-1.0000000000000001E-5</c:v>
                </c:pt>
                <c:pt idx="1118">
                  <c:v>-1.0000000000000001E-5</c:v>
                </c:pt>
                <c:pt idx="1119">
                  <c:v>-1.0000000000000001E-5</c:v>
                </c:pt>
                <c:pt idx="1120">
                  <c:v>0</c:v>
                </c:pt>
                <c:pt idx="1121">
                  <c:v>0</c:v>
                </c:pt>
                <c:pt idx="1122">
                  <c:v>0</c:v>
                </c:pt>
                <c:pt idx="1123">
                  <c:v>0</c:v>
                </c:pt>
                <c:pt idx="1124">
                  <c:v>0</c:v>
                </c:pt>
                <c:pt idx="1125">
                  <c:v>0</c:v>
                </c:pt>
                <c:pt idx="1126">
                  <c:v>-1.0000000000000001E-5</c:v>
                </c:pt>
                <c:pt idx="1127">
                  <c:v>-1.0000000000000001E-5</c:v>
                </c:pt>
                <c:pt idx="1128">
                  <c:v>-1.0000000000000001E-5</c:v>
                </c:pt>
                <c:pt idx="1129">
                  <c:v>-1.0000000000000001E-5</c:v>
                </c:pt>
                <c:pt idx="1130">
                  <c:v>-1.0000000000000001E-5</c:v>
                </c:pt>
                <c:pt idx="1131">
                  <c:v>-1.0000000000000001E-5</c:v>
                </c:pt>
                <c:pt idx="1132">
                  <c:v>-1.0000000000000001E-5</c:v>
                </c:pt>
                <c:pt idx="1133">
                  <c:v>-1.0000000000000001E-5</c:v>
                </c:pt>
                <c:pt idx="1134">
                  <c:v>-1.0000000000000001E-5</c:v>
                </c:pt>
                <c:pt idx="1135">
                  <c:v>-1.0000000000000001E-5</c:v>
                </c:pt>
                <c:pt idx="1136">
                  <c:v>-1.0000000000000001E-5</c:v>
                </c:pt>
                <c:pt idx="1137">
                  <c:v>-1.0000000000000001E-5</c:v>
                </c:pt>
                <c:pt idx="1138">
                  <c:v>-1.0000000000000001E-5</c:v>
                </c:pt>
                <c:pt idx="1139">
                  <c:v>0</c:v>
                </c:pt>
                <c:pt idx="1140">
                  <c:v>0</c:v>
                </c:pt>
                <c:pt idx="1141">
                  <c:v>1.0000000000000001E-5</c:v>
                </c:pt>
                <c:pt idx="1142">
                  <c:v>2.0000000000000002E-5</c:v>
                </c:pt>
                <c:pt idx="1143">
                  <c:v>3.0000000000000001E-5</c:v>
                </c:pt>
                <c:pt idx="1144">
                  <c:v>3.0000000000000001E-5</c:v>
                </c:pt>
                <c:pt idx="1145">
                  <c:v>3.0000000000000001E-5</c:v>
                </c:pt>
                <c:pt idx="1146">
                  <c:v>2.0000000000000002E-5</c:v>
                </c:pt>
                <c:pt idx="1147">
                  <c:v>1.0000000000000001E-5</c:v>
                </c:pt>
                <c:pt idx="1148">
                  <c:v>0</c:v>
                </c:pt>
                <c:pt idx="1149">
                  <c:v>0</c:v>
                </c:pt>
                <c:pt idx="1150">
                  <c:v>1.0000000000000001E-5</c:v>
                </c:pt>
                <c:pt idx="1151">
                  <c:v>2.0000000000000002E-5</c:v>
                </c:pt>
                <c:pt idx="1152">
                  <c:v>5.0000000000000002E-5</c:v>
                </c:pt>
                <c:pt idx="1153">
                  <c:v>1E-4</c:v>
                </c:pt>
                <c:pt idx="1154">
                  <c:v>1.6000000000000001E-4</c:v>
                </c:pt>
                <c:pt idx="1155">
                  <c:v>2.3000000000000001E-4</c:v>
                </c:pt>
                <c:pt idx="1156">
                  <c:v>3.3E-4</c:v>
                </c:pt>
                <c:pt idx="1157">
                  <c:v>4.4000000000000002E-4</c:v>
                </c:pt>
                <c:pt idx="1158">
                  <c:v>5.9000000000000003E-4</c:v>
                </c:pt>
                <c:pt idx="1159">
                  <c:v>7.3999999999999999E-4</c:v>
                </c:pt>
                <c:pt idx="1160">
                  <c:v>8.9999999999999998E-4</c:v>
                </c:pt>
                <c:pt idx="1161">
                  <c:v>1.0200000000000001E-3</c:v>
                </c:pt>
                <c:pt idx="1162">
                  <c:v>1.07E-3</c:v>
                </c:pt>
                <c:pt idx="1163">
                  <c:v>1.0200000000000001E-3</c:v>
                </c:pt>
                <c:pt idx="1164">
                  <c:v>8.7000000000000001E-4</c:v>
                </c:pt>
                <c:pt idx="1165">
                  <c:v>6.2E-4</c:v>
                </c:pt>
                <c:pt idx="1166">
                  <c:v>2.7E-4</c:v>
                </c:pt>
                <c:pt idx="1167">
                  <c:v>-1.6000000000000001E-4</c:v>
                </c:pt>
                <c:pt idx="1168">
                  <c:v>-6.0999999999999997E-4</c:v>
                </c:pt>
                <c:pt idx="1169">
                  <c:v>-1.0300000000000001E-3</c:v>
                </c:pt>
                <c:pt idx="1170">
                  <c:v>-1.3799999999999999E-3</c:v>
                </c:pt>
                <c:pt idx="1171">
                  <c:v>-1.6100000000000001E-3</c:v>
                </c:pt>
                <c:pt idx="1172">
                  <c:v>-1.7099999999999999E-3</c:v>
                </c:pt>
                <c:pt idx="1173">
                  <c:v>-1.6800000000000001E-3</c:v>
                </c:pt>
                <c:pt idx="1174">
                  <c:v>-1.5399999999999999E-3</c:v>
                </c:pt>
                <c:pt idx="1175">
                  <c:v>-1.2999999999999999E-3</c:v>
                </c:pt>
                <c:pt idx="1176">
                  <c:v>-9.8999999999999999E-4</c:v>
                </c:pt>
                <c:pt idx="1177">
                  <c:v>-6.7000000000000002E-4</c:v>
                </c:pt>
                <c:pt idx="1178">
                  <c:v>-3.8999999999999999E-4</c:v>
                </c:pt>
                <c:pt idx="1179">
                  <c:v>-1.6000000000000001E-4</c:v>
                </c:pt>
                <c:pt idx="1180">
                  <c:v>2.0000000000000002E-5</c:v>
                </c:pt>
                <c:pt idx="1181">
                  <c:v>1.3999999999999999E-4</c:v>
                </c:pt>
                <c:pt idx="1182">
                  <c:v>2.0000000000000001E-4</c:v>
                </c:pt>
                <c:pt idx="1183">
                  <c:v>2.3000000000000001E-4</c:v>
                </c:pt>
                <c:pt idx="1184">
                  <c:v>2.4000000000000001E-4</c:v>
                </c:pt>
                <c:pt idx="1185">
                  <c:v>2.4000000000000001E-4</c:v>
                </c:pt>
                <c:pt idx="1186">
                  <c:v>2.3000000000000001E-4</c:v>
                </c:pt>
                <c:pt idx="1187">
                  <c:v>2.5000000000000001E-4</c:v>
                </c:pt>
                <c:pt idx="1188">
                  <c:v>2.7999999999999998E-4</c:v>
                </c:pt>
                <c:pt idx="1189">
                  <c:v>3.2000000000000003E-4</c:v>
                </c:pt>
                <c:pt idx="1190">
                  <c:v>3.4000000000000002E-4</c:v>
                </c:pt>
                <c:pt idx="1191">
                  <c:v>3.5E-4</c:v>
                </c:pt>
                <c:pt idx="1192">
                  <c:v>3.5E-4</c:v>
                </c:pt>
                <c:pt idx="1193">
                  <c:v>3.4000000000000002E-4</c:v>
                </c:pt>
                <c:pt idx="1194">
                  <c:v>2.9999999999999997E-4</c:v>
                </c:pt>
                <c:pt idx="1195">
                  <c:v>2.5999999999999998E-4</c:v>
                </c:pt>
                <c:pt idx="1196">
                  <c:v>2.1000000000000001E-4</c:v>
                </c:pt>
                <c:pt idx="1197">
                  <c:v>1.6000000000000001E-4</c:v>
                </c:pt>
                <c:pt idx="1198">
                  <c:v>1.2999999999999999E-4</c:v>
                </c:pt>
                <c:pt idx="1199">
                  <c:v>1.1E-4</c:v>
                </c:pt>
                <c:pt idx="1200">
                  <c:v>1.2E-4</c:v>
                </c:pt>
                <c:pt idx="1201">
                  <c:v>1.2999999999999999E-4</c:v>
                </c:pt>
                <c:pt idx="1202">
                  <c:v>1.2999999999999999E-4</c:v>
                </c:pt>
                <c:pt idx="1203">
                  <c:v>1.2E-4</c:v>
                </c:pt>
                <c:pt idx="1204">
                  <c:v>1.2E-4</c:v>
                </c:pt>
                <c:pt idx="1205">
                  <c:v>1.1E-4</c:v>
                </c:pt>
                <c:pt idx="1206">
                  <c:v>9.0000000000000006E-5</c:v>
                </c:pt>
                <c:pt idx="1207">
                  <c:v>6.9999999999999994E-5</c:v>
                </c:pt>
                <c:pt idx="1208">
                  <c:v>5.0000000000000002E-5</c:v>
                </c:pt>
                <c:pt idx="1209">
                  <c:v>5.0000000000000002E-5</c:v>
                </c:pt>
                <c:pt idx="1210">
                  <c:v>9.0000000000000006E-5</c:v>
                </c:pt>
                <c:pt idx="1211">
                  <c:v>1.6000000000000001E-4</c:v>
                </c:pt>
                <c:pt idx="1212">
                  <c:v>2.5000000000000001E-4</c:v>
                </c:pt>
                <c:pt idx="1213">
                  <c:v>3.2000000000000003E-4</c:v>
                </c:pt>
                <c:pt idx="1214">
                  <c:v>3.5E-4</c:v>
                </c:pt>
                <c:pt idx="1215">
                  <c:v>3.2000000000000003E-4</c:v>
                </c:pt>
                <c:pt idx="1216">
                  <c:v>2.1000000000000001E-4</c:v>
                </c:pt>
                <c:pt idx="1217">
                  <c:v>3.0000000000000001E-5</c:v>
                </c:pt>
                <c:pt idx="1218">
                  <c:v>-2.0000000000000001E-4</c:v>
                </c:pt>
                <c:pt idx="1219">
                  <c:v>-4.6000000000000001E-4</c:v>
                </c:pt>
                <c:pt idx="1220">
                  <c:v>-6.7000000000000002E-4</c:v>
                </c:pt>
                <c:pt idx="1221">
                  <c:v>-7.9000000000000001E-4</c:v>
                </c:pt>
                <c:pt idx="1222">
                  <c:v>-7.6000000000000004E-4</c:v>
                </c:pt>
                <c:pt idx="1223">
                  <c:v>-5.9999999999999995E-4</c:v>
                </c:pt>
                <c:pt idx="1224">
                  <c:v>-3.6000000000000002E-4</c:v>
                </c:pt>
                <c:pt idx="1225">
                  <c:v>-1E-4</c:v>
                </c:pt>
                <c:pt idx="1226">
                  <c:v>1.1E-4</c:v>
                </c:pt>
                <c:pt idx="1227">
                  <c:v>2.3000000000000001E-4</c:v>
                </c:pt>
                <c:pt idx="1228">
                  <c:v>2.5000000000000001E-4</c:v>
                </c:pt>
                <c:pt idx="1229">
                  <c:v>1.7000000000000001E-4</c:v>
                </c:pt>
                <c:pt idx="1230">
                  <c:v>3.0000000000000001E-5</c:v>
                </c:pt>
                <c:pt idx="1231">
                  <c:v>-1.4999999999999999E-4</c:v>
                </c:pt>
                <c:pt idx="1232">
                  <c:v>-2.9E-4</c:v>
                </c:pt>
                <c:pt idx="1233">
                  <c:v>-3.5E-4</c:v>
                </c:pt>
                <c:pt idx="1234">
                  <c:v>-3.3E-4</c:v>
                </c:pt>
                <c:pt idx="1235">
                  <c:v>-2.4000000000000001E-4</c:v>
                </c:pt>
                <c:pt idx="1236">
                  <c:v>-1E-4</c:v>
                </c:pt>
                <c:pt idx="1237">
                  <c:v>3.0000000000000001E-5</c:v>
                </c:pt>
                <c:pt idx="1238">
                  <c:v>1.4999999999999999E-4</c:v>
                </c:pt>
                <c:pt idx="1239">
                  <c:v>2.3000000000000001E-4</c:v>
                </c:pt>
                <c:pt idx="1240">
                  <c:v>2.5999999999999998E-4</c:v>
                </c:pt>
                <c:pt idx="1241">
                  <c:v>2.7E-4</c:v>
                </c:pt>
                <c:pt idx="1242">
                  <c:v>2.4000000000000001E-4</c:v>
                </c:pt>
                <c:pt idx="1243">
                  <c:v>2.0000000000000001E-4</c:v>
                </c:pt>
                <c:pt idx="1244">
                  <c:v>1.4999999999999999E-4</c:v>
                </c:pt>
                <c:pt idx="1245">
                  <c:v>1.1E-4</c:v>
                </c:pt>
                <c:pt idx="1246">
                  <c:v>9.0000000000000006E-5</c:v>
                </c:pt>
                <c:pt idx="1247">
                  <c:v>6.9999999999999994E-5</c:v>
                </c:pt>
                <c:pt idx="1248">
                  <c:v>6.0000000000000002E-5</c:v>
                </c:pt>
                <c:pt idx="1249">
                  <c:v>5.0000000000000002E-5</c:v>
                </c:pt>
                <c:pt idx="1250">
                  <c:v>4.0000000000000003E-5</c:v>
                </c:pt>
                <c:pt idx="1251">
                  <c:v>4.0000000000000003E-5</c:v>
                </c:pt>
                <c:pt idx="1252">
                  <c:v>4.0000000000000003E-5</c:v>
                </c:pt>
                <c:pt idx="1253">
                  <c:v>4.0000000000000003E-5</c:v>
                </c:pt>
                <c:pt idx="1254">
                  <c:v>5.0000000000000002E-5</c:v>
                </c:pt>
                <c:pt idx="1255">
                  <c:v>6.0000000000000002E-5</c:v>
                </c:pt>
                <c:pt idx="1256">
                  <c:v>8.0000000000000007E-5</c:v>
                </c:pt>
                <c:pt idx="1257">
                  <c:v>1.1E-4</c:v>
                </c:pt>
                <c:pt idx="1258">
                  <c:v>1.4999999999999999E-4</c:v>
                </c:pt>
                <c:pt idx="1259">
                  <c:v>1.8000000000000001E-4</c:v>
                </c:pt>
                <c:pt idx="1260">
                  <c:v>2.0000000000000001E-4</c:v>
                </c:pt>
                <c:pt idx="1261">
                  <c:v>2.2000000000000001E-4</c:v>
                </c:pt>
                <c:pt idx="1262">
                  <c:v>2.3000000000000001E-4</c:v>
                </c:pt>
                <c:pt idx="1263">
                  <c:v>2.1000000000000001E-4</c:v>
                </c:pt>
                <c:pt idx="1264">
                  <c:v>1.8000000000000001E-4</c:v>
                </c:pt>
                <c:pt idx="1265">
                  <c:v>1.2E-4</c:v>
                </c:pt>
                <c:pt idx="1266">
                  <c:v>3.0000000000000001E-5</c:v>
                </c:pt>
                <c:pt idx="1267">
                  <c:v>-8.0000000000000007E-5</c:v>
                </c:pt>
                <c:pt idx="1268">
                  <c:v>-2.0000000000000001E-4</c:v>
                </c:pt>
                <c:pt idx="1269">
                  <c:v>-3.2000000000000003E-4</c:v>
                </c:pt>
                <c:pt idx="1270">
                  <c:v>-4.4000000000000002E-4</c:v>
                </c:pt>
                <c:pt idx="1271">
                  <c:v>-5.1999999999999995E-4</c:v>
                </c:pt>
                <c:pt idx="1272">
                  <c:v>-5.5999999999999995E-4</c:v>
                </c:pt>
                <c:pt idx="1273">
                  <c:v>-5.5000000000000003E-4</c:v>
                </c:pt>
                <c:pt idx="1274">
                  <c:v>-4.8999999999999998E-4</c:v>
                </c:pt>
                <c:pt idx="1275">
                  <c:v>-3.8999999999999999E-4</c:v>
                </c:pt>
                <c:pt idx="1276">
                  <c:v>-2.5000000000000001E-4</c:v>
                </c:pt>
                <c:pt idx="1277">
                  <c:v>-1.1E-4</c:v>
                </c:pt>
                <c:pt idx="1278">
                  <c:v>1.0000000000000001E-5</c:v>
                </c:pt>
                <c:pt idx="1279">
                  <c:v>1E-4</c:v>
                </c:pt>
                <c:pt idx="1280">
                  <c:v>1.7000000000000001E-4</c:v>
                </c:pt>
                <c:pt idx="1281">
                  <c:v>2.0000000000000001E-4</c:v>
                </c:pt>
                <c:pt idx="1282">
                  <c:v>2.1000000000000001E-4</c:v>
                </c:pt>
                <c:pt idx="1283">
                  <c:v>1.9000000000000001E-4</c:v>
                </c:pt>
                <c:pt idx="1284">
                  <c:v>1.6000000000000001E-4</c:v>
                </c:pt>
                <c:pt idx="1285">
                  <c:v>1.3999999999999999E-4</c:v>
                </c:pt>
                <c:pt idx="1286">
                  <c:v>1.2999999999999999E-4</c:v>
                </c:pt>
                <c:pt idx="1287">
                  <c:v>1.2999999999999999E-4</c:v>
                </c:pt>
                <c:pt idx="1288">
                  <c:v>1.3999999999999999E-4</c:v>
                </c:pt>
                <c:pt idx="1289">
                  <c:v>1.7000000000000001E-4</c:v>
                </c:pt>
                <c:pt idx="1290">
                  <c:v>2.2000000000000001E-4</c:v>
                </c:pt>
                <c:pt idx="1291">
                  <c:v>2.9E-4</c:v>
                </c:pt>
                <c:pt idx="1292">
                  <c:v>3.6000000000000002E-4</c:v>
                </c:pt>
                <c:pt idx="1293">
                  <c:v>4.0000000000000002E-4</c:v>
                </c:pt>
                <c:pt idx="1294">
                  <c:v>4.0000000000000002E-4</c:v>
                </c:pt>
                <c:pt idx="1295">
                  <c:v>3.6000000000000002E-4</c:v>
                </c:pt>
                <c:pt idx="1296">
                  <c:v>2.7999999999999998E-4</c:v>
                </c:pt>
                <c:pt idx="1297">
                  <c:v>1.7000000000000001E-4</c:v>
                </c:pt>
                <c:pt idx="1298">
                  <c:v>3.0000000000000001E-5</c:v>
                </c:pt>
                <c:pt idx="1299">
                  <c:v>-1.2E-4</c:v>
                </c:pt>
                <c:pt idx="1300">
                  <c:v>-2.2000000000000001E-4</c:v>
                </c:pt>
                <c:pt idx="1301">
                  <c:v>-2.5000000000000001E-4</c:v>
                </c:pt>
                <c:pt idx="1302">
                  <c:v>-1.8000000000000001E-4</c:v>
                </c:pt>
                <c:pt idx="1303">
                  <c:v>-2.0000000000000002E-5</c:v>
                </c:pt>
                <c:pt idx="1304">
                  <c:v>2.0000000000000001E-4</c:v>
                </c:pt>
                <c:pt idx="1305">
                  <c:v>4.0000000000000002E-4</c:v>
                </c:pt>
                <c:pt idx="1306">
                  <c:v>5.4000000000000001E-4</c:v>
                </c:pt>
                <c:pt idx="1307">
                  <c:v>5.9000000000000003E-4</c:v>
                </c:pt>
                <c:pt idx="1308">
                  <c:v>5.1000000000000004E-4</c:v>
                </c:pt>
                <c:pt idx="1309">
                  <c:v>2.9999999999999997E-4</c:v>
                </c:pt>
                <c:pt idx="1310">
                  <c:v>-4.0000000000000003E-5</c:v>
                </c:pt>
                <c:pt idx="1311">
                  <c:v>-4.4000000000000002E-4</c:v>
                </c:pt>
                <c:pt idx="1312">
                  <c:v>-8.1999999999999998E-4</c:v>
                </c:pt>
                <c:pt idx="1313">
                  <c:v>-1.09E-3</c:v>
                </c:pt>
                <c:pt idx="1314">
                  <c:v>-1.2099999999999999E-3</c:v>
                </c:pt>
                <c:pt idx="1315">
                  <c:v>-1.16E-3</c:v>
                </c:pt>
                <c:pt idx="1316">
                  <c:v>-9.7999999999999997E-4</c:v>
                </c:pt>
                <c:pt idx="1317">
                  <c:v>-7.2999999999999996E-4</c:v>
                </c:pt>
                <c:pt idx="1318">
                  <c:v>-4.4000000000000002E-4</c:v>
                </c:pt>
                <c:pt idx="1319">
                  <c:v>-1.4999999999999999E-4</c:v>
                </c:pt>
                <c:pt idx="1320">
                  <c:v>1E-4</c:v>
                </c:pt>
                <c:pt idx="1321">
                  <c:v>2.7E-4</c:v>
                </c:pt>
                <c:pt idx="1322">
                  <c:v>3.5E-4</c:v>
                </c:pt>
                <c:pt idx="1323">
                  <c:v>3.6000000000000002E-4</c:v>
                </c:pt>
                <c:pt idx="1324">
                  <c:v>3.3E-4</c:v>
                </c:pt>
                <c:pt idx="1325">
                  <c:v>2.9E-4</c:v>
                </c:pt>
                <c:pt idx="1326">
                  <c:v>2.5000000000000001E-4</c:v>
                </c:pt>
                <c:pt idx="1327">
                  <c:v>2.2000000000000001E-4</c:v>
                </c:pt>
                <c:pt idx="1328">
                  <c:v>2.0000000000000001E-4</c:v>
                </c:pt>
                <c:pt idx="1329">
                  <c:v>1.9000000000000001E-4</c:v>
                </c:pt>
                <c:pt idx="1330">
                  <c:v>1.9000000000000001E-4</c:v>
                </c:pt>
                <c:pt idx="1331">
                  <c:v>2.0000000000000001E-4</c:v>
                </c:pt>
                <c:pt idx="1332">
                  <c:v>2.0000000000000001E-4</c:v>
                </c:pt>
                <c:pt idx="1333">
                  <c:v>1.7000000000000001E-4</c:v>
                </c:pt>
                <c:pt idx="1334">
                  <c:v>1.2999999999999999E-4</c:v>
                </c:pt>
                <c:pt idx="1335">
                  <c:v>6.0000000000000002E-5</c:v>
                </c:pt>
                <c:pt idx="1336">
                  <c:v>-1.0000000000000001E-5</c:v>
                </c:pt>
                <c:pt idx="1337">
                  <c:v>-8.0000000000000007E-5</c:v>
                </c:pt>
                <c:pt idx="1338">
                  <c:v>-1.2999999999999999E-4</c:v>
                </c:pt>
                <c:pt idx="1339">
                  <c:v>-1.3999999999999999E-4</c:v>
                </c:pt>
                <c:pt idx="1340">
                  <c:v>-1.2999999999999999E-4</c:v>
                </c:pt>
                <c:pt idx="1341">
                  <c:v>-9.0000000000000006E-5</c:v>
                </c:pt>
                <c:pt idx="1342">
                  <c:v>-4.0000000000000003E-5</c:v>
                </c:pt>
                <c:pt idx="1343">
                  <c:v>1.0000000000000001E-5</c:v>
                </c:pt>
                <c:pt idx="1344">
                  <c:v>5.0000000000000002E-5</c:v>
                </c:pt>
                <c:pt idx="1345">
                  <c:v>6.9999999999999994E-5</c:v>
                </c:pt>
                <c:pt idx="1346">
                  <c:v>6.9999999999999994E-5</c:v>
                </c:pt>
                <c:pt idx="1347">
                  <c:v>6.9999999999999994E-5</c:v>
                </c:pt>
                <c:pt idx="1348">
                  <c:v>8.0000000000000007E-5</c:v>
                </c:pt>
                <c:pt idx="1349">
                  <c:v>1.1E-4</c:v>
                </c:pt>
                <c:pt idx="1350">
                  <c:v>1.7000000000000001E-4</c:v>
                </c:pt>
                <c:pt idx="1351">
                  <c:v>2.3000000000000001E-4</c:v>
                </c:pt>
                <c:pt idx="1352">
                  <c:v>2.7E-4</c:v>
                </c:pt>
                <c:pt idx="1353">
                  <c:v>2.7999999999999998E-4</c:v>
                </c:pt>
                <c:pt idx="1354">
                  <c:v>2.3000000000000001E-4</c:v>
                </c:pt>
                <c:pt idx="1355">
                  <c:v>1.3999999999999999E-4</c:v>
                </c:pt>
                <c:pt idx="1356">
                  <c:v>0</c:v>
                </c:pt>
                <c:pt idx="1357">
                  <c:v>-1.6000000000000001E-4</c:v>
                </c:pt>
                <c:pt idx="1358">
                  <c:v>-3.1E-4</c:v>
                </c:pt>
                <c:pt idx="1359">
                  <c:v>-4.2000000000000002E-4</c:v>
                </c:pt>
                <c:pt idx="1360">
                  <c:v>-4.6000000000000001E-4</c:v>
                </c:pt>
                <c:pt idx="1361">
                  <c:v>-4.2999999999999999E-4</c:v>
                </c:pt>
                <c:pt idx="1362">
                  <c:v>-3.4000000000000002E-4</c:v>
                </c:pt>
                <c:pt idx="1363">
                  <c:v>-2.2000000000000001E-4</c:v>
                </c:pt>
                <c:pt idx="1364">
                  <c:v>-9.0000000000000006E-5</c:v>
                </c:pt>
                <c:pt idx="1365">
                  <c:v>3.0000000000000001E-5</c:v>
                </c:pt>
                <c:pt idx="1366">
                  <c:v>1.1E-4</c:v>
                </c:pt>
                <c:pt idx="1367">
                  <c:v>1.6000000000000001E-4</c:v>
                </c:pt>
                <c:pt idx="1368">
                  <c:v>1.8000000000000001E-4</c:v>
                </c:pt>
                <c:pt idx="1369">
                  <c:v>1.6000000000000001E-4</c:v>
                </c:pt>
                <c:pt idx="1370">
                  <c:v>1.1E-4</c:v>
                </c:pt>
                <c:pt idx="1371">
                  <c:v>6.0000000000000002E-5</c:v>
                </c:pt>
                <c:pt idx="1372">
                  <c:v>0</c:v>
                </c:pt>
                <c:pt idx="1373">
                  <c:v>-4.0000000000000003E-5</c:v>
                </c:pt>
                <c:pt idx="1374">
                  <c:v>-8.0000000000000007E-5</c:v>
                </c:pt>
                <c:pt idx="1375">
                  <c:v>-1E-4</c:v>
                </c:pt>
                <c:pt idx="1376">
                  <c:v>-1E-4</c:v>
                </c:pt>
                <c:pt idx="1377">
                  <c:v>-8.0000000000000007E-5</c:v>
                </c:pt>
                <c:pt idx="1378">
                  <c:v>-5.0000000000000002E-5</c:v>
                </c:pt>
                <c:pt idx="1379">
                  <c:v>0</c:v>
                </c:pt>
                <c:pt idx="1380">
                  <c:v>5.0000000000000002E-5</c:v>
                </c:pt>
                <c:pt idx="1381">
                  <c:v>9.0000000000000006E-5</c:v>
                </c:pt>
                <c:pt idx="1382">
                  <c:v>1.1E-4</c:v>
                </c:pt>
                <c:pt idx="1383">
                  <c:v>1.2E-4</c:v>
                </c:pt>
                <c:pt idx="1384">
                  <c:v>1.2E-4</c:v>
                </c:pt>
                <c:pt idx="1385">
                  <c:v>9.0000000000000006E-5</c:v>
                </c:pt>
                <c:pt idx="1386">
                  <c:v>6.0000000000000002E-5</c:v>
                </c:pt>
                <c:pt idx="1387">
                  <c:v>2.0000000000000002E-5</c:v>
                </c:pt>
                <c:pt idx="1388">
                  <c:v>-1.0000000000000001E-5</c:v>
                </c:pt>
                <c:pt idx="1389">
                  <c:v>-3.0000000000000001E-5</c:v>
                </c:pt>
                <c:pt idx="1390">
                  <c:v>-3.0000000000000001E-5</c:v>
                </c:pt>
                <c:pt idx="1391">
                  <c:v>-2.0000000000000002E-5</c:v>
                </c:pt>
                <c:pt idx="1392">
                  <c:v>1.0000000000000001E-5</c:v>
                </c:pt>
                <c:pt idx="1393">
                  <c:v>3.0000000000000001E-5</c:v>
                </c:pt>
                <c:pt idx="1394">
                  <c:v>6.0000000000000002E-5</c:v>
                </c:pt>
                <c:pt idx="1395">
                  <c:v>6.0000000000000002E-5</c:v>
                </c:pt>
                <c:pt idx="1396">
                  <c:v>6.0000000000000002E-5</c:v>
                </c:pt>
                <c:pt idx="1397">
                  <c:v>4.0000000000000003E-5</c:v>
                </c:pt>
                <c:pt idx="1398">
                  <c:v>2.0000000000000002E-5</c:v>
                </c:pt>
                <c:pt idx="1399">
                  <c:v>-1.0000000000000001E-5</c:v>
                </c:pt>
                <c:pt idx="1400">
                  <c:v>-3.0000000000000001E-5</c:v>
                </c:pt>
                <c:pt idx="1401">
                  <c:v>-3.0000000000000001E-5</c:v>
                </c:pt>
                <c:pt idx="1402">
                  <c:v>-3.0000000000000001E-5</c:v>
                </c:pt>
                <c:pt idx="1403">
                  <c:v>-1.0000000000000001E-5</c:v>
                </c:pt>
                <c:pt idx="1404">
                  <c:v>1.0000000000000001E-5</c:v>
                </c:pt>
                <c:pt idx="1405">
                  <c:v>3.0000000000000001E-5</c:v>
                </c:pt>
                <c:pt idx="1406">
                  <c:v>4.0000000000000003E-5</c:v>
                </c:pt>
                <c:pt idx="1407">
                  <c:v>5.0000000000000002E-5</c:v>
                </c:pt>
                <c:pt idx="1408">
                  <c:v>5.0000000000000002E-5</c:v>
                </c:pt>
                <c:pt idx="1409">
                  <c:v>5.0000000000000002E-5</c:v>
                </c:pt>
                <c:pt idx="1410">
                  <c:v>6.0000000000000002E-5</c:v>
                </c:pt>
                <c:pt idx="1411">
                  <c:v>6.9999999999999994E-5</c:v>
                </c:pt>
                <c:pt idx="1412">
                  <c:v>9.0000000000000006E-5</c:v>
                </c:pt>
                <c:pt idx="1413">
                  <c:v>1.2E-4</c:v>
                </c:pt>
                <c:pt idx="1414">
                  <c:v>1.7000000000000001E-4</c:v>
                </c:pt>
                <c:pt idx="1415">
                  <c:v>2.1000000000000001E-4</c:v>
                </c:pt>
                <c:pt idx="1416">
                  <c:v>2.5999999999999998E-4</c:v>
                </c:pt>
                <c:pt idx="1417">
                  <c:v>2.9E-4</c:v>
                </c:pt>
                <c:pt idx="1418">
                  <c:v>3.2000000000000003E-4</c:v>
                </c:pt>
                <c:pt idx="1419">
                  <c:v>3.4000000000000002E-4</c:v>
                </c:pt>
                <c:pt idx="1420">
                  <c:v>3.4000000000000002E-4</c:v>
                </c:pt>
                <c:pt idx="1421">
                  <c:v>3.2000000000000003E-4</c:v>
                </c:pt>
                <c:pt idx="1422">
                  <c:v>2.7E-4</c:v>
                </c:pt>
                <c:pt idx="1423">
                  <c:v>2.1000000000000001E-4</c:v>
                </c:pt>
                <c:pt idx="1424">
                  <c:v>1.2E-4</c:v>
                </c:pt>
                <c:pt idx="1425">
                  <c:v>2.0000000000000002E-5</c:v>
                </c:pt>
                <c:pt idx="1426">
                  <c:v>-6.9999999999999994E-5</c:v>
                </c:pt>
                <c:pt idx="1427">
                  <c:v>-1.6000000000000001E-4</c:v>
                </c:pt>
                <c:pt idx="1428">
                  <c:v>-2.4000000000000001E-4</c:v>
                </c:pt>
                <c:pt idx="1429">
                  <c:v>-2.9999999999999997E-4</c:v>
                </c:pt>
                <c:pt idx="1430">
                  <c:v>-3.5E-4</c:v>
                </c:pt>
                <c:pt idx="1431">
                  <c:v>-3.8999999999999999E-4</c:v>
                </c:pt>
                <c:pt idx="1432">
                  <c:v>-4.2000000000000002E-4</c:v>
                </c:pt>
                <c:pt idx="1433">
                  <c:v>-4.4000000000000002E-4</c:v>
                </c:pt>
                <c:pt idx="1434">
                  <c:v>-4.6000000000000001E-4</c:v>
                </c:pt>
                <c:pt idx="1435">
                  <c:v>-4.6999999999999999E-4</c:v>
                </c:pt>
                <c:pt idx="1436">
                  <c:v>-4.6000000000000001E-4</c:v>
                </c:pt>
                <c:pt idx="1437">
                  <c:v>-4.2999999999999999E-4</c:v>
                </c:pt>
                <c:pt idx="1438">
                  <c:v>-3.8999999999999999E-4</c:v>
                </c:pt>
                <c:pt idx="1439">
                  <c:v>-3.3E-4</c:v>
                </c:pt>
                <c:pt idx="1440">
                  <c:v>-2.7E-4</c:v>
                </c:pt>
                <c:pt idx="1441">
                  <c:v>-2.1000000000000001E-4</c:v>
                </c:pt>
                <c:pt idx="1442">
                  <c:v>-1.6000000000000001E-4</c:v>
                </c:pt>
                <c:pt idx="1443">
                  <c:v>-1.1E-4</c:v>
                </c:pt>
                <c:pt idx="1444">
                  <c:v>-6.0000000000000002E-5</c:v>
                </c:pt>
                <c:pt idx="1445">
                  <c:v>-2.0000000000000002E-5</c:v>
                </c:pt>
                <c:pt idx="1446">
                  <c:v>3.0000000000000001E-5</c:v>
                </c:pt>
                <c:pt idx="1447">
                  <c:v>6.9999999999999994E-5</c:v>
                </c:pt>
                <c:pt idx="1448">
                  <c:v>1.1E-4</c:v>
                </c:pt>
                <c:pt idx="1449">
                  <c:v>1.4999999999999999E-4</c:v>
                </c:pt>
                <c:pt idx="1450">
                  <c:v>1.7000000000000001E-4</c:v>
                </c:pt>
                <c:pt idx="1451">
                  <c:v>1.8000000000000001E-4</c:v>
                </c:pt>
                <c:pt idx="1452">
                  <c:v>1.8000000000000001E-4</c:v>
                </c:pt>
                <c:pt idx="1453">
                  <c:v>1.7000000000000001E-4</c:v>
                </c:pt>
                <c:pt idx="1454">
                  <c:v>1.4999999999999999E-4</c:v>
                </c:pt>
                <c:pt idx="1455">
                  <c:v>1.2999999999999999E-4</c:v>
                </c:pt>
                <c:pt idx="1456">
                  <c:v>1.1E-4</c:v>
                </c:pt>
                <c:pt idx="1457">
                  <c:v>9.0000000000000006E-5</c:v>
                </c:pt>
                <c:pt idx="1458">
                  <c:v>6.9999999999999994E-5</c:v>
                </c:pt>
                <c:pt idx="1459">
                  <c:v>5.0000000000000002E-5</c:v>
                </c:pt>
                <c:pt idx="1460">
                  <c:v>3.0000000000000001E-5</c:v>
                </c:pt>
                <c:pt idx="1461">
                  <c:v>1.0000000000000001E-5</c:v>
                </c:pt>
                <c:pt idx="1462">
                  <c:v>-1.0000000000000001E-5</c:v>
                </c:pt>
                <c:pt idx="1463">
                  <c:v>-2.0000000000000002E-5</c:v>
                </c:pt>
                <c:pt idx="1464">
                  <c:v>-3.0000000000000001E-5</c:v>
                </c:pt>
                <c:pt idx="1465">
                  <c:v>-4.0000000000000003E-5</c:v>
                </c:pt>
                <c:pt idx="1466">
                  <c:v>-6.0000000000000002E-5</c:v>
                </c:pt>
                <c:pt idx="1467">
                  <c:v>-8.0000000000000007E-5</c:v>
                </c:pt>
                <c:pt idx="1468">
                  <c:v>-1.1E-4</c:v>
                </c:pt>
                <c:pt idx="1469">
                  <c:v>-1.3999999999999999E-4</c:v>
                </c:pt>
                <c:pt idx="1470">
                  <c:v>-1.6000000000000001E-4</c:v>
                </c:pt>
                <c:pt idx="1471">
                  <c:v>-1.7000000000000001E-4</c:v>
                </c:pt>
                <c:pt idx="1472">
                  <c:v>-1.6000000000000001E-4</c:v>
                </c:pt>
                <c:pt idx="1473">
                  <c:v>-1.2999999999999999E-4</c:v>
                </c:pt>
                <c:pt idx="1474">
                  <c:v>-6.9999999999999994E-5</c:v>
                </c:pt>
                <c:pt idx="1475">
                  <c:v>0</c:v>
                </c:pt>
                <c:pt idx="1476">
                  <c:v>6.9999999999999994E-5</c:v>
                </c:pt>
                <c:pt idx="1477">
                  <c:v>1.2E-4</c:v>
                </c:pt>
                <c:pt idx="1478">
                  <c:v>1.3999999999999999E-4</c:v>
                </c:pt>
                <c:pt idx="1479">
                  <c:v>1.3999999999999999E-4</c:v>
                </c:pt>
                <c:pt idx="1480">
                  <c:v>1.2E-4</c:v>
                </c:pt>
                <c:pt idx="1481">
                  <c:v>9.0000000000000006E-5</c:v>
                </c:pt>
                <c:pt idx="1482">
                  <c:v>6.9999999999999994E-5</c:v>
                </c:pt>
                <c:pt idx="1483">
                  <c:v>6.9999999999999994E-5</c:v>
                </c:pt>
                <c:pt idx="1484">
                  <c:v>1E-4</c:v>
                </c:pt>
                <c:pt idx="1485">
                  <c:v>1.4999999999999999E-4</c:v>
                </c:pt>
                <c:pt idx="1486">
                  <c:v>2.3000000000000001E-4</c:v>
                </c:pt>
                <c:pt idx="1487">
                  <c:v>3.1E-4</c:v>
                </c:pt>
                <c:pt idx="1488">
                  <c:v>3.8000000000000002E-4</c:v>
                </c:pt>
                <c:pt idx="1489">
                  <c:v>4.2999999999999999E-4</c:v>
                </c:pt>
                <c:pt idx="1490">
                  <c:v>4.4999999999999999E-4</c:v>
                </c:pt>
                <c:pt idx="1491">
                  <c:v>4.6000000000000001E-4</c:v>
                </c:pt>
                <c:pt idx="1492">
                  <c:v>4.6000000000000001E-4</c:v>
                </c:pt>
                <c:pt idx="1493">
                  <c:v>4.6999999999999999E-4</c:v>
                </c:pt>
                <c:pt idx="1494">
                  <c:v>5.1000000000000004E-4</c:v>
                </c:pt>
                <c:pt idx="1495">
                  <c:v>5.6999999999999998E-4</c:v>
                </c:pt>
                <c:pt idx="1496">
                  <c:v>6.4999999999999997E-4</c:v>
                </c:pt>
                <c:pt idx="1497">
                  <c:v>7.2999999999999996E-4</c:v>
                </c:pt>
                <c:pt idx="1498">
                  <c:v>7.9000000000000001E-4</c:v>
                </c:pt>
                <c:pt idx="1499">
                  <c:v>8.3000000000000001E-4</c:v>
                </c:pt>
                <c:pt idx="1500">
                  <c:v>8.3000000000000001E-4</c:v>
                </c:pt>
                <c:pt idx="1501">
                  <c:v>7.6999999999999996E-4</c:v>
                </c:pt>
                <c:pt idx="1502">
                  <c:v>6.0999999999999997E-4</c:v>
                </c:pt>
                <c:pt idx="1503">
                  <c:v>3.3E-4</c:v>
                </c:pt>
                <c:pt idx="1504">
                  <c:v>-6.9999999999999994E-5</c:v>
                </c:pt>
                <c:pt idx="1505">
                  <c:v>-5.5999999999999995E-4</c:v>
                </c:pt>
                <c:pt idx="1506">
                  <c:v>-1.09E-3</c:v>
                </c:pt>
                <c:pt idx="1507">
                  <c:v>-1.5900000000000001E-3</c:v>
                </c:pt>
                <c:pt idx="1508">
                  <c:v>-1.99E-3</c:v>
                </c:pt>
                <c:pt idx="1509">
                  <c:v>-2.1900000000000001E-3</c:v>
                </c:pt>
                <c:pt idx="1510">
                  <c:v>-2.14E-3</c:v>
                </c:pt>
                <c:pt idx="1511">
                  <c:v>-1.81E-3</c:v>
                </c:pt>
                <c:pt idx="1512">
                  <c:v>-1.2600000000000001E-3</c:v>
                </c:pt>
                <c:pt idx="1513">
                  <c:v>-5.6999999999999998E-4</c:v>
                </c:pt>
                <c:pt idx="1514">
                  <c:v>1.1E-4</c:v>
                </c:pt>
                <c:pt idx="1515">
                  <c:v>6.4000000000000005E-4</c:v>
                </c:pt>
                <c:pt idx="1516">
                  <c:v>9.5E-4</c:v>
                </c:pt>
                <c:pt idx="1517">
                  <c:v>1.01E-3</c:v>
                </c:pt>
                <c:pt idx="1518">
                  <c:v>8.4000000000000003E-4</c:v>
                </c:pt>
                <c:pt idx="1519">
                  <c:v>5.1999999999999995E-4</c:v>
                </c:pt>
                <c:pt idx="1520">
                  <c:v>1.2E-4</c:v>
                </c:pt>
                <c:pt idx="1521">
                  <c:v>-2.5000000000000001E-4</c:v>
                </c:pt>
                <c:pt idx="1522">
                  <c:v>-5.5000000000000003E-4</c:v>
                </c:pt>
                <c:pt idx="1523">
                  <c:v>-7.5000000000000002E-4</c:v>
                </c:pt>
                <c:pt idx="1524">
                  <c:v>-8.4000000000000003E-4</c:v>
                </c:pt>
                <c:pt idx="1525">
                  <c:v>-8.7000000000000001E-4</c:v>
                </c:pt>
                <c:pt idx="1526">
                  <c:v>-8.5999999999999998E-4</c:v>
                </c:pt>
                <c:pt idx="1527">
                  <c:v>-8.4000000000000003E-4</c:v>
                </c:pt>
                <c:pt idx="1528">
                  <c:v>-8.0000000000000004E-4</c:v>
                </c:pt>
                <c:pt idx="1529">
                  <c:v>-7.2999999999999996E-4</c:v>
                </c:pt>
                <c:pt idx="1530">
                  <c:v>-5.9999999999999995E-4</c:v>
                </c:pt>
                <c:pt idx="1531">
                  <c:v>-4.2000000000000002E-4</c:v>
                </c:pt>
                <c:pt idx="1532">
                  <c:v>-1.8000000000000001E-4</c:v>
                </c:pt>
                <c:pt idx="1533">
                  <c:v>9.0000000000000006E-5</c:v>
                </c:pt>
                <c:pt idx="1534">
                  <c:v>3.5E-4</c:v>
                </c:pt>
                <c:pt idx="1535">
                  <c:v>5.8E-4</c:v>
                </c:pt>
                <c:pt idx="1536">
                  <c:v>7.6000000000000004E-4</c:v>
                </c:pt>
                <c:pt idx="1537">
                  <c:v>8.7000000000000001E-4</c:v>
                </c:pt>
                <c:pt idx="1538">
                  <c:v>9.1E-4</c:v>
                </c:pt>
                <c:pt idx="1539">
                  <c:v>8.8999999999999995E-4</c:v>
                </c:pt>
                <c:pt idx="1540">
                  <c:v>8.0999999999999996E-4</c:v>
                </c:pt>
                <c:pt idx="1541">
                  <c:v>6.9999999999999999E-4</c:v>
                </c:pt>
                <c:pt idx="1542">
                  <c:v>5.6999999999999998E-4</c:v>
                </c:pt>
                <c:pt idx="1543">
                  <c:v>4.2000000000000002E-4</c:v>
                </c:pt>
                <c:pt idx="1544">
                  <c:v>2.5999999999999998E-4</c:v>
                </c:pt>
                <c:pt idx="1545">
                  <c:v>1.1E-4</c:v>
                </c:pt>
                <c:pt idx="1546">
                  <c:v>-1.0000000000000001E-5</c:v>
                </c:pt>
                <c:pt idx="1547">
                  <c:v>-8.0000000000000007E-5</c:v>
                </c:pt>
                <c:pt idx="1548">
                  <c:v>-9.0000000000000006E-5</c:v>
                </c:pt>
                <c:pt idx="1549">
                  <c:v>-4.0000000000000003E-5</c:v>
                </c:pt>
                <c:pt idx="1550">
                  <c:v>5.0000000000000002E-5</c:v>
                </c:pt>
                <c:pt idx="1551">
                  <c:v>1.8000000000000001E-4</c:v>
                </c:pt>
                <c:pt idx="1552">
                  <c:v>2.9E-4</c:v>
                </c:pt>
                <c:pt idx="1553">
                  <c:v>3.8000000000000002E-4</c:v>
                </c:pt>
                <c:pt idx="1554">
                  <c:v>4.0000000000000002E-4</c:v>
                </c:pt>
                <c:pt idx="1555">
                  <c:v>3.6000000000000002E-4</c:v>
                </c:pt>
                <c:pt idx="1556">
                  <c:v>2.9E-4</c:v>
                </c:pt>
                <c:pt idx="1557">
                  <c:v>2.1000000000000001E-4</c:v>
                </c:pt>
                <c:pt idx="1558">
                  <c:v>1.6000000000000001E-4</c:v>
                </c:pt>
                <c:pt idx="1559">
                  <c:v>1.6000000000000001E-4</c:v>
                </c:pt>
                <c:pt idx="1560">
                  <c:v>2.4000000000000001E-4</c:v>
                </c:pt>
                <c:pt idx="1561">
                  <c:v>3.6000000000000002E-4</c:v>
                </c:pt>
                <c:pt idx="1562">
                  <c:v>4.8000000000000001E-4</c:v>
                </c:pt>
                <c:pt idx="1563">
                  <c:v>5.4000000000000001E-4</c:v>
                </c:pt>
                <c:pt idx="1564">
                  <c:v>5.0000000000000001E-4</c:v>
                </c:pt>
                <c:pt idx="1565">
                  <c:v>3.2000000000000003E-4</c:v>
                </c:pt>
                <c:pt idx="1566">
                  <c:v>3.0000000000000001E-5</c:v>
                </c:pt>
                <c:pt idx="1567">
                  <c:v>-3.5E-4</c:v>
                </c:pt>
                <c:pt idx="1568">
                  <c:v>-7.5000000000000002E-4</c:v>
                </c:pt>
                <c:pt idx="1569">
                  <c:v>-1.09E-3</c:v>
                </c:pt>
                <c:pt idx="1570">
                  <c:v>-1.31E-3</c:v>
                </c:pt>
                <c:pt idx="1571">
                  <c:v>-1.3600000000000001E-3</c:v>
                </c:pt>
                <c:pt idx="1572">
                  <c:v>-1.2600000000000001E-3</c:v>
                </c:pt>
                <c:pt idx="1573">
                  <c:v>-1.0399999999999999E-3</c:v>
                </c:pt>
                <c:pt idx="1574">
                  <c:v>-7.6999999999999996E-4</c:v>
                </c:pt>
                <c:pt idx="1575">
                  <c:v>-5.1000000000000004E-4</c:v>
                </c:pt>
                <c:pt idx="1576">
                  <c:v>-2.9999999999999997E-4</c:v>
                </c:pt>
                <c:pt idx="1577">
                  <c:v>-1.4999999999999999E-4</c:v>
                </c:pt>
                <c:pt idx="1578">
                  <c:v>-6.0000000000000002E-5</c:v>
                </c:pt>
                <c:pt idx="1579">
                  <c:v>0</c:v>
                </c:pt>
                <c:pt idx="1580">
                  <c:v>6.0000000000000002E-5</c:v>
                </c:pt>
                <c:pt idx="1581">
                  <c:v>1.4999999999999999E-4</c:v>
                </c:pt>
                <c:pt idx="1582">
                  <c:v>2.7999999999999998E-4</c:v>
                </c:pt>
                <c:pt idx="1583">
                  <c:v>4.4000000000000002E-4</c:v>
                </c:pt>
                <c:pt idx="1584">
                  <c:v>5.9999999999999995E-4</c:v>
                </c:pt>
                <c:pt idx="1585">
                  <c:v>7.2000000000000005E-4</c:v>
                </c:pt>
                <c:pt idx="1586">
                  <c:v>7.6000000000000004E-4</c:v>
                </c:pt>
                <c:pt idx="1587">
                  <c:v>7.2000000000000005E-4</c:v>
                </c:pt>
                <c:pt idx="1588">
                  <c:v>6.0999999999999997E-4</c:v>
                </c:pt>
                <c:pt idx="1589">
                  <c:v>4.4999999999999999E-4</c:v>
                </c:pt>
                <c:pt idx="1590">
                  <c:v>2.5000000000000001E-4</c:v>
                </c:pt>
                <c:pt idx="1591">
                  <c:v>6.0000000000000002E-5</c:v>
                </c:pt>
                <c:pt idx="1592">
                  <c:v>-1E-4</c:v>
                </c:pt>
                <c:pt idx="1593">
                  <c:v>-2.2000000000000001E-4</c:v>
                </c:pt>
                <c:pt idx="1594">
                  <c:v>-2.7999999999999998E-4</c:v>
                </c:pt>
                <c:pt idx="1595">
                  <c:v>-2.9E-4</c:v>
                </c:pt>
                <c:pt idx="1596">
                  <c:v>-2.5999999999999998E-4</c:v>
                </c:pt>
                <c:pt idx="1597">
                  <c:v>-2.1000000000000001E-4</c:v>
                </c:pt>
                <c:pt idx="1598">
                  <c:v>-1.4999999999999999E-4</c:v>
                </c:pt>
                <c:pt idx="1599">
                  <c:v>-9.0000000000000006E-5</c:v>
                </c:pt>
                <c:pt idx="1600">
                  <c:v>-5.0000000000000002E-5</c:v>
                </c:pt>
                <c:pt idx="1601">
                  <c:v>-2.0000000000000002E-5</c:v>
                </c:pt>
                <c:pt idx="1602">
                  <c:v>0</c:v>
                </c:pt>
                <c:pt idx="1603">
                  <c:v>1.0000000000000001E-5</c:v>
                </c:pt>
                <c:pt idx="1604">
                  <c:v>1.0000000000000001E-5</c:v>
                </c:pt>
                <c:pt idx="1605">
                  <c:v>2.0000000000000002E-5</c:v>
                </c:pt>
                <c:pt idx="1606">
                  <c:v>3.0000000000000001E-5</c:v>
                </c:pt>
                <c:pt idx="1607">
                  <c:v>5.0000000000000002E-5</c:v>
                </c:pt>
                <c:pt idx="1608">
                  <c:v>9.0000000000000006E-5</c:v>
                </c:pt>
                <c:pt idx="1609">
                  <c:v>1.2999999999999999E-4</c:v>
                </c:pt>
                <c:pt idx="1610">
                  <c:v>1.8000000000000001E-4</c:v>
                </c:pt>
                <c:pt idx="1611">
                  <c:v>2.3000000000000001E-4</c:v>
                </c:pt>
                <c:pt idx="1612">
                  <c:v>2.7E-4</c:v>
                </c:pt>
                <c:pt idx="1613">
                  <c:v>2.9E-4</c:v>
                </c:pt>
                <c:pt idx="1614">
                  <c:v>2.7999999999999998E-4</c:v>
                </c:pt>
                <c:pt idx="1615">
                  <c:v>2.2000000000000001E-4</c:v>
                </c:pt>
                <c:pt idx="1616">
                  <c:v>1.3999999999999999E-4</c:v>
                </c:pt>
                <c:pt idx="1617">
                  <c:v>3.0000000000000001E-5</c:v>
                </c:pt>
                <c:pt idx="1618">
                  <c:v>-9.0000000000000006E-5</c:v>
                </c:pt>
                <c:pt idx="1619">
                  <c:v>-2.1000000000000001E-4</c:v>
                </c:pt>
                <c:pt idx="1620">
                  <c:v>-2.9E-4</c:v>
                </c:pt>
                <c:pt idx="1621">
                  <c:v>-3.4000000000000002E-4</c:v>
                </c:pt>
                <c:pt idx="1622">
                  <c:v>-3.4000000000000002E-4</c:v>
                </c:pt>
                <c:pt idx="1623">
                  <c:v>-2.9E-4</c:v>
                </c:pt>
                <c:pt idx="1624">
                  <c:v>-2.0000000000000001E-4</c:v>
                </c:pt>
                <c:pt idx="1625">
                  <c:v>-9.0000000000000006E-5</c:v>
                </c:pt>
                <c:pt idx="1626">
                  <c:v>2.0000000000000002E-5</c:v>
                </c:pt>
                <c:pt idx="1627">
                  <c:v>1.3999999999999999E-4</c:v>
                </c:pt>
                <c:pt idx="1628">
                  <c:v>2.3000000000000001E-4</c:v>
                </c:pt>
                <c:pt idx="1629">
                  <c:v>2.9999999999999997E-4</c:v>
                </c:pt>
                <c:pt idx="1630">
                  <c:v>3.4000000000000002E-4</c:v>
                </c:pt>
                <c:pt idx="1631">
                  <c:v>3.3E-4</c:v>
                </c:pt>
                <c:pt idx="1632">
                  <c:v>2.9E-4</c:v>
                </c:pt>
                <c:pt idx="1633">
                  <c:v>2.2000000000000001E-4</c:v>
                </c:pt>
                <c:pt idx="1634">
                  <c:v>1.3999999999999999E-4</c:v>
                </c:pt>
                <c:pt idx="1635">
                  <c:v>6.0000000000000002E-5</c:v>
                </c:pt>
                <c:pt idx="1636">
                  <c:v>-1.0000000000000001E-5</c:v>
                </c:pt>
                <c:pt idx="1637">
                  <c:v>-6.9999999999999994E-5</c:v>
                </c:pt>
                <c:pt idx="1638">
                  <c:v>-1.1E-4</c:v>
                </c:pt>
                <c:pt idx="1639">
                  <c:v>-1.2E-4</c:v>
                </c:pt>
                <c:pt idx="1640">
                  <c:v>-1.2999999999999999E-4</c:v>
                </c:pt>
                <c:pt idx="1641">
                  <c:v>-1.2999999999999999E-4</c:v>
                </c:pt>
                <c:pt idx="1642">
                  <c:v>-1.3999999999999999E-4</c:v>
                </c:pt>
                <c:pt idx="1643">
                  <c:v>-1.6000000000000001E-4</c:v>
                </c:pt>
                <c:pt idx="1644">
                  <c:v>-1.8000000000000001E-4</c:v>
                </c:pt>
                <c:pt idx="1645">
                  <c:v>-2.0000000000000001E-4</c:v>
                </c:pt>
                <c:pt idx="1646">
                  <c:v>-2.1000000000000001E-4</c:v>
                </c:pt>
                <c:pt idx="1647">
                  <c:v>-2.1000000000000001E-4</c:v>
                </c:pt>
                <c:pt idx="1648">
                  <c:v>-1.7000000000000001E-4</c:v>
                </c:pt>
                <c:pt idx="1649">
                  <c:v>-1.1E-4</c:v>
                </c:pt>
                <c:pt idx="1650">
                  <c:v>-3.0000000000000001E-5</c:v>
                </c:pt>
                <c:pt idx="1651">
                  <c:v>4.0000000000000003E-5</c:v>
                </c:pt>
                <c:pt idx="1652">
                  <c:v>9.0000000000000006E-5</c:v>
                </c:pt>
                <c:pt idx="1653">
                  <c:v>1.2E-4</c:v>
                </c:pt>
                <c:pt idx="1654">
                  <c:v>1.2E-4</c:v>
                </c:pt>
                <c:pt idx="1655">
                  <c:v>1.2E-4</c:v>
                </c:pt>
                <c:pt idx="1656">
                  <c:v>1.2E-4</c:v>
                </c:pt>
                <c:pt idx="1657">
                  <c:v>1.2E-4</c:v>
                </c:pt>
                <c:pt idx="1658">
                  <c:v>1.2E-4</c:v>
                </c:pt>
                <c:pt idx="1659">
                  <c:v>1.2E-4</c:v>
                </c:pt>
              </c:numCache>
            </c:numRef>
          </c:yVal>
          <c:smooth val="0"/>
          <c:extLst>
            <c:ext xmlns:c16="http://schemas.microsoft.com/office/drawing/2014/chart" uri="{C3380CC4-5D6E-409C-BE32-E72D297353CC}">
              <c16:uniqueId val="{00000001-3B6D-4B40-AC64-198778B2D8F3}"/>
            </c:ext>
          </c:extLst>
        </c:ser>
        <c:ser>
          <c:idx val="5"/>
          <c:order val="2"/>
          <c:tx>
            <c:v>MLV_HPOD</c:v>
          </c:tx>
          <c:spPr>
            <a:ln w="22225" cap="rnd">
              <a:solidFill>
                <a:srgbClr val="76A83A"/>
              </a:solidFill>
              <a:round/>
            </a:ln>
            <a:effectLst/>
          </c:spPr>
          <c:marker>
            <c:symbol val="none"/>
          </c:marker>
          <c:xVal>
            <c:numRef>
              <c:f>der2nd_lipo!$E$2:$E$1661</c:f>
              <c:numCache>
                <c:formatCode>0</c:formatCode>
                <c:ptCount val="1660"/>
                <c:pt idx="0">
                  <c:v>3999.64014</c:v>
                </c:pt>
                <c:pt idx="1">
                  <c:v>3997.7116700000001</c:v>
                </c:pt>
                <c:pt idx="2">
                  <c:v>3995.7831999999999</c:v>
                </c:pt>
                <c:pt idx="3">
                  <c:v>3993.8547400000002</c:v>
                </c:pt>
                <c:pt idx="4">
                  <c:v>3991.9262699999999</c:v>
                </c:pt>
                <c:pt idx="5">
                  <c:v>3989.9978000000001</c:v>
                </c:pt>
                <c:pt idx="6">
                  <c:v>3988.06934</c:v>
                </c:pt>
                <c:pt idx="7">
                  <c:v>3986.1408700000002</c:v>
                </c:pt>
                <c:pt idx="8">
                  <c:v>3984.2123999999999</c:v>
                </c:pt>
                <c:pt idx="9">
                  <c:v>3982.2839399999998</c:v>
                </c:pt>
                <c:pt idx="10">
                  <c:v>3980.35547</c:v>
                </c:pt>
                <c:pt idx="11">
                  <c:v>3978.4270000000001</c:v>
                </c:pt>
                <c:pt idx="12">
                  <c:v>3976.49854</c:v>
                </c:pt>
                <c:pt idx="13">
                  <c:v>3974.5700700000002</c:v>
                </c:pt>
                <c:pt idx="14">
                  <c:v>3972.6415999999999</c:v>
                </c:pt>
                <c:pt idx="15">
                  <c:v>3970.7131300000001</c:v>
                </c:pt>
                <c:pt idx="16">
                  <c:v>3968.78467</c:v>
                </c:pt>
                <c:pt idx="17">
                  <c:v>3966.8562000000002</c:v>
                </c:pt>
                <c:pt idx="18">
                  <c:v>3964.9277299999999</c:v>
                </c:pt>
                <c:pt idx="19">
                  <c:v>3962.9992699999998</c:v>
                </c:pt>
                <c:pt idx="20">
                  <c:v>3961.0708</c:v>
                </c:pt>
                <c:pt idx="21">
                  <c:v>3959.1423300000001</c:v>
                </c:pt>
                <c:pt idx="22">
                  <c:v>3957.21387</c:v>
                </c:pt>
                <c:pt idx="23">
                  <c:v>3955.2854000000002</c:v>
                </c:pt>
                <c:pt idx="24">
                  <c:v>3953.3569299999999</c:v>
                </c:pt>
                <c:pt idx="25">
                  <c:v>3951.4284699999998</c:v>
                </c:pt>
                <c:pt idx="26">
                  <c:v>3949.5</c:v>
                </c:pt>
                <c:pt idx="27">
                  <c:v>3947.5715300000002</c:v>
                </c:pt>
                <c:pt idx="28">
                  <c:v>3945.6430700000001</c:v>
                </c:pt>
                <c:pt idx="29">
                  <c:v>3943.7145999999998</c:v>
                </c:pt>
                <c:pt idx="30">
                  <c:v>3941.78613</c:v>
                </c:pt>
                <c:pt idx="31">
                  <c:v>3939.8576699999999</c:v>
                </c:pt>
                <c:pt idx="32">
                  <c:v>3937.9292</c:v>
                </c:pt>
                <c:pt idx="33">
                  <c:v>3936.0007300000002</c:v>
                </c:pt>
                <c:pt idx="34">
                  <c:v>3934.0722700000001</c:v>
                </c:pt>
                <c:pt idx="35">
                  <c:v>3932.1437999999998</c:v>
                </c:pt>
                <c:pt idx="36">
                  <c:v>3930.21533</c:v>
                </c:pt>
                <c:pt idx="37">
                  <c:v>3928.2868699999999</c:v>
                </c:pt>
                <c:pt idx="38">
                  <c:v>3926.3584000000001</c:v>
                </c:pt>
                <c:pt idx="39">
                  <c:v>3924.4299299999998</c:v>
                </c:pt>
                <c:pt idx="40">
                  <c:v>3922.50146</c:v>
                </c:pt>
                <c:pt idx="41">
                  <c:v>3920.5729999999999</c:v>
                </c:pt>
                <c:pt idx="42">
                  <c:v>3918.64453</c:v>
                </c:pt>
                <c:pt idx="43">
                  <c:v>3916.7160600000002</c:v>
                </c:pt>
                <c:pt idx="44">
                  <c:v>3914.7876000000001</c:v>
                </c:pt>
                <c:pt idx="45">
                  <c:v>3912.8591299999998</c:v>
                </c:pt>
                <c:pt idx="46">
                  <c:v>3910.93066</c:v>
                </c:pt>
                <c:pt idx="47">
                  <c:v>3909.0021999999999</c:v>
                </c:pt>
                <c:pt idx="48">
                  <c:v>3907.0737300000001</c:v>
                </c:pt>
                <c:pt idx="49">
                  <c:v>3905.1452599999998</c:v>
                </c:pt>
                <c:pt idx="50">
                  <c:v>3903.2168000000001</c:v>
                </c:pt>
                <c:pt idx="51">
                  <c:v>3901.2883299999999</c:v>
                </c:pt>
                <c:pt idx="52">
                  <c:v>3899.35986</c:v>
                </c:pt>
                <c:pt idx="53">
                  <c:v>3897.4313999999999</c:v>
                </c:pt>
                <c:pt idx="54">
                  <c:v>3895.5029300000001</c:v>
                </c:pt>
                <c:pt idx="55">
                  <c:v>3893.5744599999998</c:v>
                </c:pt>
                <c:pt idx="56">
                  <c:v>3891.6460000000002</c:v>
                </c:pt>
                <c:pt idx="57">
                  <c:v>3889.7175299999999</c:v>
                </c:pt>
                <c:pt idx="58">
                  <c:v>3887.7890600000001</c:v>
                </c:pt>
                <c:pt idx="59">
                  <c:v>3885.8606</c:v>
                </c:pt>
                <c:pt idx="60">
                  <c:v>3883.9321300000001</c:v>
                </c:pt>
                <c:pt idx="61">
                  <c:v>3882.0036599999999</c:v>
                </c:pt>
                <c:pt idx="62">
                  <c:v>3880.0752000000002</c:v>
                </c:pt>
                <c:pt idx="63">
                  <c:v>3878.1467299999999</c:v>
                </c:pt>
                <c:pt idx="64">
                  <c:v>3876.2182600000001</c:v>
                </c:pt>
                <c:pt idx="65">
                  <c:v>3874.2897899999998</c:v>
                </c:pt>
                <c:pt idx="66">
                  <c:v>3872.3613300000002</c:v>
                </c:pt>
                <c:pt idx="67">
                  <c:v>3870.4328599999999</c:v>
                </c:pt>
                <c:pt idx="68">
                  <c:v>3868.5043900000001</c:v>
                </c:pt>
                <c:pt idx="69">
                  <c:v>3866.57593</c:v>
                </c:pt>
                <c:pt idx="70">
                  <c:v>3864.6474600000001</c:v>
                </c:pt>
                <c:pt idx="71">
                  <c:v>3862.7189899999998</c:v>
                </c:pt>
                <c:pt idx="72">
                  <c:v>3860.7905300000002</c:v>
                </c:pt>
                <c:pt idx="73">
                  <c:v>3858.8620599999999</c:v>
                </c:pt>
                <c:pt idx="74">
                  <c:v>3856.9335900000001</c:v>
                </c:pt>
                <c:pt idx="75">
                  <c:v>3855.00513</c:v>
                </c:pt>
                <c:pt idx="76">
                  <c:v>3853.0766600000002</c:v>
                </c:pt>
                <c:pt idx="77">
                  <c:v>3851.1481899999999</c:v>
                </c:pt>
                <c:pt idx="78">
                  <c:v>3849.2197299999998</c:v>
                </c:pt>
                <c:pt idx="79">
                  <c:v>3847.29126</c:v>
                </c:pt>
                <c:pt idx="80">
                  <c:v>3845.3627900000001</c:v>
                </c:pt>
                <c:pt idx="81">
                  <c:v>3843.43433</c:v>
                </c:pt>
                <c:pt idx="82">
                  <c:v>3841.5058600000002</c:v>
                </c:pt>
                <c:pt idx="83">
                  <c:v>3839.5773899999999</c:v>
                </c:pt>
                <c:pt idx="84">
                  <c:v>3837.6489299999998</c:v>
                </c:pt>
                <c:pt idx="85">
                  <c:v>3835.72046</c:v>
                </c:pt>
                <c:pt idx="86">
                  <c:v>3833.7919900000002</c:v>
                </c:pt>
                <c:pt idx="87">
                  <c:v>3831.8635300000001</c:v>
                </c:pt>
                <c:pt idx="88">
                  <c:v>3829.9350599999998</c:v>
                </c:pt>
                <c:pt idx="89">
                  <c:v>3828.00659</c:v>
                </c:pt>
                <c:pt idx="90">
                  <c:v>3826.0781299999999</c:v>
                </c:pt>
                <c:pt idx="91">
                  <c:v>3824.14966</c:v>
                </c:pt>
                <c:pt idx="92">
                  <c:v>3822.2211900000002</c:v>
                </c:pt>
                <c:pt idx="93">
                  <c:v>3820.2927199999999</c:v>
                </c:pt>
                <c:pt idx="94">
                  <c:v>3818.3642599999998</c:v>
                </c:pt>
                <c:pt idx="95">
                  <c:v>3816.43579</c:v>
                </c:pt>
                <c:pt idx="96">
                  <c:v>3814.5073200000002</c:v>
                </c:pt>
                <c:pt idx="97">
                  <c:v>3812.5788600000001</c:v>
                </c:pt>
                <c:pt idx="98">
                  <c:v>3810.6503899999998</c:v>
                </c:pt>
                <c:pt idx="99">
                  <c:v>3808.72192</c:v>
                </c:pt>
                <c:pt idx="100">
                  <c:v>3806.7934599999999</c:v>
                </c:pt>
                <c:pt idx="101">
                  <c:v>3804.86499</c:v>
                </c:pt>
                <c:pt idx="102">
                  <c:v>3802.9365200000002</c:v>
                </c:pt>
                <c:pt idx="103">
                  <c:v>3801.0080600000001</c:v>
                </c:pt>
                <c:pt idx="104">
                  <c:v>3799.0795899999998</c:v>
                </c:pt>
                <c:pt idx="105">
                  <c:v>3797.15112</c:v>
                </c:pt>
                <c:pt idx="106">
                  <c:v>3795.2226599999999</c:v>
                </c:pt>
                <c:pt idx="107">
                  <c:v>3793.2941900000001</c:v>
                </c:pt>
                <c:pt idx="108">
                  <c:v>3791.3657199999998</c:v>
                </c:pt>
                <c:pt idx="109">
                  <c:v>3789.4372600000002</c:v>
                </c:pt>
                <c:pt idx="110">
                  <c:v>3787.5087899999999</c:v>
                </c:pt>
                <c:pt idx="111">
                  <c:v>3785.58032</c:v>
                </c:pt>
                <c:pt idx="112">
                  <c:v>3783.6518599999999</c:v>
                </c:pt>
                <c:pt idx="113">
                  <c:v>3781.7233900000001</c:v>
                </c:pt>
                <c:pt idx="114">
                  <c:v>3779.7949199999998</c:v>
                </c:pt>
                <c:pt idx="115">
                  <c:v>3777.8664600000002</c:v>
                </c:pt>
                <c:pt idx="116">
                  <c:v>3775.9379899999999</c:v>
                </c:pt>
                <c:pt idx="117">
                  <c:v>3774.0095200000001</c:v>
                </c:pt>
                <c:pt idx="118">
                  <c:v>3772.0810499999998</c:v>
                </c:pt>
                <c:pt idx="119">
                  <c:v>3770.1525900000001</c:v>
                </c:pt>
                <c:pt idx="120">
                  <c:v>3768.2241199999999</c:v>
                </c:pt>
                <c:pt idx="121">
                  <c:v>3766.29565</c:v>
                </c:pt>
                <c:pt idx="122">
                  <c:v>3764.3671899999999</c:v>
                </c:pt>
                <c:pt idx="123">
                  <c:v>3762.4387200000001</c:v>
                </c:pt>
                <c:pt idx="124">
                  <c:v>3760.5102499999998</c:v>
                </c:pt>
                <c:pt idx="125">
                  <c:v>3758.5817900000002</c:v>
                </c:pt>
                <c:pt idx="126">
                  <c:v>3756.6533199999999</c:v>
                </c:pt>
                <c:pt idx="127">
                  <c:v>3754.7248500000001</c:v>
                </c:pt>
                <c:pt idx="128">
                  <c:v>3752.79639</c:v>
                </c:pt>
                <c:pt idx="129">
                  <c:v>3750.8679200000001</c:v>
                </c:pt>
                <c:pt idx="130">
                  <c:v>3748.9394499999999</c:v>
                </c:pt>
                <c:pt idx="131">
                  <c:v>3747.0109900000002</c:v>
                </c:pt>
                <c:pt idx="132">
                  <c:v>3745.0825199999999</c:v>
                </c:pt>
                <c:pt idx="133">
                  <c:v>3743.1540500000001</c:v>
                </c:pt>
                <c:pt idx="134">
                  <c:v>3741.22559</c:v>
                </c:pt>
                <c:pt idx="135">
                  <c:v>3739.2971200000002</c:v>
                </c:pt>
                <c:pt idx="136">
                  <c:v>3737.3686499999999</c:v>
                </c:pt>
                <c:pt idx="137">
                  <c:v>3735.4401899999998</c:v>
                </c:pt>
                <c:pt idx="138">
                  <c:v>3733.51172</c:v>
                </c:pt>
                <c:pt idx="139">
                  <c:v>3731.5832500000001</c:v>
                </c:pt>
                <c:pt idx="140">
                  <c:v>3729.65479</c:v>
                </c:pt>
                <c:pt idx="141">
                  <c:v>3727.7263200000002</c:v>
                </c:pt>
                <c:pt idx="142">
                  <c:v>3725.7978499999999</c:v>
                </c:pt>
                <c:pt idx="143">
                  <c:v>3723.8693800000001</c:v>
                </c:pt>
                <c:pt idx="144">
                  <c:v>3721.94092</c:v>
                </c:pt>
                <c:pt idx="145">
                  <c:v>3720.0124500000002</c:v>
                </c:pt>
                <c:pt idx="146">
                  <c:v>3718.0839799999999</c:v>
                </c:pt>
                <c:pt idx="147">
                  <c:v>3716.1555199999998</c:v>
                </c:pt>
                <c:pt idx="148">
                  <c:v>3714.22705</c:v>
                </c:pt>
                <c:pt idx="149">
                  <c:v>3712.2985800000001</c:v>
                </c:pt>
                <c:pt idx="150">
                  <c:v>3710.37012</c:v>
                </c:pt>
                <c:pt idx="151">
                  <c:v>3708.4416500000002</c:v>
                </c:pt>
                <c:pt idx="152">
                  <c:v>3706.5131799999999</c:v>
                </c:pt>
                <c:pt idx="153">
                  <c:v>3704.5847199999998</c:v>
                </c:pt>
                <c:pt idx="154">
                  <c:v>3702.65625</c:v>
                </c:pt>
                <c:pt idx="155">
                  <c:v>3700.7277800000002</c:v>
                </c:pt>
                <c:pt idx="156">
                  <c:v>3698.7993200000001</c:v>
                </c:pt>
                <c:pt idx="157">
                  <c:v>3696.8708499999998</c:v>
                </c:pt>
                <c:pt idx="158">
                  <c:v>3694.94238</c:v>
                </c:pt>
                <c:pt idx="159">
                  <c:v>3693.0139199999999</c:v>
                </c:pt>
                <c:pt idx="160">
                  <c:v>3691.08545</c:v>
                </c:pt>
                <c:pt idx="161">
                  <c:v>3689.1569800000002</c:v>
                </c:pt>
                <c:pt idx="162">
                  <c:v>3687.2285200000001</c:v>
                </c:pt>
                <c:pt idx="163">
                  <c:v>3685.3000499999998</c:v>
                </c:pt>
                <c:pt idx="164">
                  <c:v>3683.37158</c:v>
                </c:pt>
                <c:pt idx="165">
                  <c:v>3681.4431199999999</c:v>
                </c:pt>
                <c:pt idx="166">
                  <c:v>3679.5146500000001</c:v>
                </c:pt>
                <c:pt idx="167">
                  <c:v>3677.5861799999998</c:v>
                </c:pt>
                <c:pt idx="168">
                  <c:v>3675.65771</c:v>
                </c:pt>
                <c:pt idx="169">
                  <c:v>3673.7292499999999</c:v>
                </c:pt>
                <c:pt idx="170">
                  <c:v>3671.80078</c:v>
                </c:pt>
                <c:pt idx="171">
                  <c:v>3669.8723100000002</c:v>
                </c:pt>
                <c:pt idx="172">
                  <c:v>3667.9438500000001</c:v>
                </c:pt>
                <c:pt idx="173">
                  <c:v>3666.0153799999998</c:v>
                </c:pt>
                <c:pt idx="174">
                  <c:v>3664.08691</c:v>
                </c:pt>
                <c:pt idx="175">
                  <c:v>3662.1584499999999</c:v>
                </c:pt>
                <c:pt idx="176">
                  <c:v>3660.2299800000001</c:v>
                </c:pt>
                <c:pt idx="177">
                  <c:v>3658.3015099999998</c:v>
                </c:pt>
                <c:pt idx="178">
                  <c:v>3656.3730500000001</c:v>
                </c:pt>
                <c:pt idx="179">
                  <c:v>3654.4445799999999</c:v>
                </c:pt>
                <c:pt idx="180">
                  <c:v>3652.51611</c:v>
                </c:pt>
                <c:pt idx="181">
                  <c:v>3650.5876499999999</c:v>
                </c:pt>
                <c:pt idx="182">
                  <c:v>3648.6591800000001</c:v>
                </c:pt>
                <c:pt idx="183">
                  <c:v>3646.7307099999998</c:v>
                </c:pt>
                <c:pt idx="184">
                  <c:v>3644.8022500000002</c:v>
                </c:pt>
                <c:pt idx="185">
                  <c:v>3642.8737799999999</c:v>
                </c:pt>
                <c:pt idx="186">
                  <c:v>3640.9453100000001</c:v>
                </c:pt>
                <c:pt idx="187">
                  <c:v>3639.01685</c:v>
                </c:pt>
                <c:pt idx="188">
                  <c:v>3637.0883800000001</c:v>
                </c:pt>
                <c:pt idx="189">
                  <c:v>3635.1599099999999</c:v>
                </c:pt>
                <c:pt idx="190">
                  <c:v>3633.2314500000002</c:v>
                </c:pt>
                <c:pt idx="191">
                  <c:v>3631.3029799999999</c:v>
                </c:pt>
                <c:pt idx="192">
                  <c:v>3629.3745100000001</c:v>
                </c:pt>
                <c:pt idx="193">
                  <c:v>3627.4460399999998</c:v>
                </c:pt>
                <c:pt idx="194">
                  <c:v>3625.5175800000002</c:v>
                </c:pt>
                <c:pt idx="195">
                  <c:v>3623.5891099999999</c:v>
                </c:pt>
                <c:pt idx="196">
                  <c:v>3621.6606400000001</c:v>
                </c:pt>
                <c:pt idx="197">
                  <c:v>3619.73218</c:v>
                </c:pt>
                <c:pt idx="198">
                  <c:v>3617.8037100000001</c:v>
                </c:pt>
                <c:pt idx="199">
                  <c:v>3615.8752399999998</c:v>
                </c:pt>
                <c:pt idx="200">
                  <c:v>3613.9467800000002</c:v>
                </c:pt>
                <c:pt idx="201">
                  <c:v>3612.0183099999999</c:v>
                </c:pt>
                <c:pt idx="202">
                  <c:v>3610.0898400000001</c:v>
                </c:pt>
                <c:pt idx="203">
                  <c:v>3608.16138</c:v>
                </c:pt>
                <c:pt idx="204">
                  <c:v>3606.2329100000002</c:v>
                </c:pt>
                <c:pt idx="205">
                  <c:v>3604.3044399999999</c:v>
                </c:pt>
                <c:pt idx="206">
                  <c:v>3602.3759799999998</c:v>
                </c:pt>
                <c:pt idx="207">
                  <c:v>3600.44751</c:v>
                </c:pt>
                <c:pt idx="208">
                  <c:v>3598.5190400000001</c:v>
                </c:pt>
                <c:pt idx="209">
                  <c:v>3596.59058</c:v>
                </c:pt>
                <c:pt idx="210">
                  <c:v>3594.6621100000002</c:v>
                </c:pt>
                <c:pt idx="211">
                  <c:v>3592.7336399999999</c:v>
                </c:pt>
                <c:pt idx="212">
                  <c:v>3590.8051799999998</c:v>
                </c:pt>
                <c:pt idx="213">
                  <c:v>3588.87671</c:v>
                </c:pt>
                <c:pt idx="214">
                  <c:v>3586.9482400000002</c:v>
                </c:pt>
                <c:pt idx="215">
                  <c:v>3585.0197800000001</c:v>
                </c:pt>
                <c:pt idx="216">
                  <c:v>3583.0913099999998</c:v>
                </c:pt>
                <c:pt idx="217">
                  <c:v>3581.16284</c:v>
                </c:pt>
                <c:pt idx="218">
                  <c:v>3579.2343799999999</c:v>
                </c:pt>
                <c:pt idx="219">
                  <c:v>3577.30591</c:v>
                </c:pt>
                <c:pt idx="220">
                  <c:v>3575.3774400000002</c:v>
                </c:pt>
                <c:pt idx="221">
                  <c:v>3573.4489699999999</c:v>
                </c:pt>
                <c:pt idx="222">
                  <c:v>3571.5205099999998</c:v>
                </c:pt>
                <c:pt idx="223">
                  <c:v>3569.59204</c:v>
                </c:pt>
                <c:pt idx="224">
                  <c:v>3567.6635700000002</c:v>
                </c:pt>
                <c:pt idx="225">
                  <c:v>3565.7351100000001</c:v>
                </c:pt>
                <c:pt idx="226">
                  <c:v>3563.8066399999998</c:v>
                </c:pt>
                <c:pt idx="227">
                  <c:v>3561.87817</c:v>
                </c:pt>
                <c:pt idx="228">
                  <c:v>3559.9497099999999</c:v>
                </c:pt>
                <c:pt idx="229">
                  <c:v>3558.02124</c:v>
                </c:pt>
                <c:pt idx="230">
                  <c:v>3556.0927700000002</c:v>
                </c:pt>
                <c:pt idx="231">
                  <c:v>3554.1643100000001</c:v>
                </c:pt>
                <c:pt idx="232">
                  <c:v>3552.2358399999998</c:v>
                </c:pt>
                <c:pt idx="233">
                  <c:v>3550.30737</c:v>
                </c:pt>
                <c:pt idx="234">
                  <c:v>3548.3789099999999</c:v>
                </c:pt>
                <c:pt idx="235">
                  <c:v>3546.4504400000001</c:v>
                </c:pt>
                <c:pt idx="236">
                  <c:v>3544.5219699999998</c:v>
                </c:pt>
                <c:pt idx="237">
                  <c:v>3542.5935100000002</c:v>
                </c:pt>
                <c:pt idx="238">
                  <c:v>3540.6650399999999</c:v>
                </c:pt>
                <c:pt idx="239">
                  <c:v>3538.73657</c:v>
                </c:pt>
                <c:pt idx="240">
                  <c:v>3536.8081099999999</c:v>
                </c:pt>
                <c:pt idx="241">
                  <c:v>3534.8796400000001</c:v>
                </c:pt>
                <c:pt idx="242">
                  <c:v>3532.9511699999998</c:v>
                </c:pt>
                <c:pt idx="243">
                  <c:v>3531.0227100000002</c:v>
                </c:pt>
                <c:pt idx="244">
                  <c:v>3529.0942399999999</c:v>
                </c:pt>
                <c:pt idx="245">
                  <c:v>3527.1657700000001</c:v>
                </c:pt>
                <c:pt idx="246">
                  <c:v>3525.2372999999998</c:v>
                </c:pt>
                <c:pt idx="247">
                  <c:v>3523.3088400000001</c:v>
                </c:pt>
                <c:pt idx="248">
                  <c:v>3521.3803699999999</c:v>
                </c:pt>
                <c:pt idx="249">
                  <c:v>3519.4519</c:v>
                </c:pt>
                <c:pt idx="250">
                  <c:v>3517.5234399999999</c:v>
                </c:pt>
                <c:pt idx="251">
                  <c:v>3515.5949700000001</c:v>
                </c:pt>
                <c:pt idx="252">
                  <c:v>3513.6664999999998</c:v>
                </c:pt>
                <c:pt idx="253">
                  <c:v>3511.7380400000002</c:v>
                </c:pt>
                <c:pt idx="254">
                  <c:v>3509.8095699999999</c:v>
                </c:pt>
                <c:pt idx="255">
                  <c:v>3507.8811000000001</c:v>
                </c:pt>
                <c:pt idx="256">
                  <c:v>3505.95264</c:v>
                </c:pt>
                <c:pt idx="257">
                  <c:v>3504.0241700000001</c:v>
                </c:pt>
                <c:pt idx="258">
                  <c:v>3502.0956999999999</c:v>
                </c:pt>
                <c:pt idx="259">
                  <c:v>3500.1672400000002</c:v>
                </c:pt>
                <c:pt idx="260">
                  <c:v>3498.2387699999999</c:v>
                </c:pt>
                <c:pt idx="261">
                  <c:v>3496.3103000000001</c:v>
                </c:pt>
                <c:pt idx="262">
                  <c:v>3494.38184</c:v>
                </c:pt>
                <c:pt idx="263">
                  <c:v>3492.4533700000002</c:v>
                </c:pt>
                <c:pt idx="264">
                  <c:v>3490.5248999999999</c:v>
                </c:pt>
                <c:pt idx="265">
                  <c:v>3488.5964399999998</c:v>
                </c:pt>
                <c:pt idx="266">
                  <c:v>3486.66797</c:v>
                </c:pt>
                <c:pt idx="267">
                  <c:v>3484.7395000000001</c:v>
                </c:pt>
                <c:pt idx="268">
                  <c:v>3482.81104</c:v>
                </c:pt>
                <c:pt idx="269">
                  <c:v>3480.8825700000002</c:v>
                </c:pt>
                <c:pt idx="270">
                  <c:v>3478.9540999999999</c:v>
                </c:pt>
                <c:pt idx="271">
                  <c:v>3477.0256300000001</c:v>
                </c:pt>
                <c:pt idx="272">
                  <c:v>3475.09717</c:v>
                </c:pt>
                <c:pt idx="273">
                  <c:v>3473.1687000000002</c:v>
                </c:pt>
                <c:pt idx="274">
                  <c:v>3471.2402299999999</c:v>
                </c:pt>
                <c:pt idx="275">
                  <c:v>3469.3117699999998</c:v>
                </c:pt>
                <c:pt idx="276">
                  <c:v>3467.3833</c:v>
                </c:pt>
                <c:pt idx="277">
                  <c:v>3465.4548300000001</c:v>
                </c:pt>
                <c:pt idx="278">
                  <c:v>3463.52637</c:v>
                </c:pt>
                <c:pt idx="279">
                  <c:v>3461.5979000000002</c:v>
                </c:pt>
                <c:pt idx="280">
                  <c:v>3459.6694299999999</c:v>
                </c:pt>
                <c:pt idx="281">
                  <c:v>3457.7409699999998</c:v>
                </c:pt>
                <c:pt idx="282">
                  <c:v>3455.8125</c:v>
                </c:pt>
                <c:pt idx="283">
                  <c:v>3453.8840300000002</c:v>
                </c:pt>
                <c:pt idx="284">
                  <c:v>3451.9555700000001</c:v>
                </c:pt>
                <c:pt idx="285">
                  <c:v>3450.0270999999998</c:v>
                </c:pt>
                <c:pt idx="286">
                  <c:v>3448.09863</c:v>
                </c:pt>
                <c:pt idx="287">
                  <c:v>3446.1701699999999</c:v>
                </c:pt>
                <c:pt idx="288">
                  <c:v>3444.2417</c:v>
                </c:pt>
                <c:pt idx="289">
                  <c:v>3442.3132300000002</c:v>
                </c:pt>
                <c:pt idx="290">
                  <c:v>3440.3847700000001</c:v>
                </c:pt>
                <c:pt idx="291">
                  <c:v>3438.4562999999998</c:v>
                </c:pt>
                <c:pt idx="292">
                  <c:v>3436.52783</c:v>
                </c:pt>
                <c:pt idx="293">
                  <c:v>3434.5993699999999</c:v>
                </c:pt>
                <c:pt idx="294">
                  <c:v>3432.6709000000001</c:v>
                </c:pt>
                <c:pt idx="295">
                  <c:v>3430.7424299999998</c:v>
                </c:pt>
                <c:pt idx="296">
                  <c:v>3428.81396</c:v>
                </c:pt>
                <c:pt idx="297">
                  <c:v>3426.8854999999999</c:v>
                </c:pt>
                <c:pt idx="298">
                  <c:v>3424.95703</c:v>
                </c:pt>
                <c:pt idx="299">
                  <c:v>3423.0285600000002</c:v>
                </c:pt>
                <c:pt idx="300">
                  <c:v>3421.1001000000001</c:v>
                </c:pt>
                <c:pt idx="301">
                  <c:v>3419.1716299999998</c:v>
                </c:pt>
                <c:pt idx="302">
                  <c:v>3417.24316</c:v>
                </c:pt>
                <c:pt idx="303">
                  <c:v>3415.3146999999999</c:v>
                </c:pt>
                <c:pt idx="304">
                  <c:v>3413.3862300000001</c:v>
                </c:pt>
                <c:pt idx="305">
                  <c:v>3411.4577599999998</c:v>
                </c:pt>
                <c:pt idx="306">
                  <c:v>3409.5293000000001</c:v>
                </c:pt>
                <c:pt idx="307">
                  <c:v>3407.6008299999999</c:v>
                </c:pt>
                <c:pt idx="308">
                  <c:v>3405.67236</c:v>
                </c:pt>
                <c:pt idx="309">
                  <c:v>3403.7438999999999</c:v>
                </c:pt>
                <c:pt idx="310">
                  <c:v>3401.8154300000001</c:v>
                </c:pt>
                <c:pt idx="311">
                  <c:v>3399.8869599999998</c:v>
                </c:pt>
                <c:pt idx="312">
                  <c:v>3397.9585000000002</c:v>
                </c:pt>
                <c:pt idx="313">
                  <c:v>3396.0300299999999</c:v>
                </c:pt>
                <c:pt idx="314">
                  <c:v>3394.1015600000001</c:v>
                </c:pt>
                <c:pt idx="315">
                  <c:v>3392.1731</c:v>
                </c:pt>
                <c:pt idx="316">
                  <c:v>3390.2446300000001</c:v>
                </c:pt>
                <c:pt idx="317">
                  <c:v>3388.3161599999999</c:v>
                </c:pt>
                <c:pt idx="318">
                  <c:v>3386.3877000000002</c:v>
                </c:pt>
                <c:pt idx="319">
                  <c:v>3384.4592299999999</c:v>
                </c:pt>
                <c:pt idx="320">
                  <c:v>3382.5307600000001</c:v>
                </c:pt>
                <c:pt idx="321">
                  <c:v>3380.6022899999998</c:v>
                </c:pt>
                <c:pt idx="322">
                  <c:v>3378.6738300000002</c:v>
                </c:pt>
                <c:pt idx="323">
                  <c:v>3376.7453599999999</c:v>
                </c:pt>
                <c:pt idx="324">
                  <c:v>3374.8168900000001</c:v>
                </c:pt>
                <c:pt idx="325">
                  <c:v>3372.88843</c:v>
                </c:pt>
                <c:pt idx="326">
                  <c:v>3370.9599600000001</c:v>
                </c:pt>
                <c:pt idx="327">
                  <c:v>3369.0314899999998</c:v>
                </c:pt>
                <c:pt idx="328">
                  <c:v>3367.1030300000002</c:v>
                </c:pt>
                <c:pt idx="329">
                  <c:v>3365.1745599999999</c:v>
                </c:pt>
                <c:pt idx="330">
                  <c:v>3363.2460900000001</c:v>
                </c:pt>
                <c:pt idx="331">
                  <c:v>3361.31763</c:v>
                </c:pt>
                <c:pt idx="332">
                  <c:v>3359.3891600000002</c:v>
                </c:pt>
                <c:pt idx="333">
                  <c:v>3357.4606899999999</c:v>
                </c:pt>
                <c:pt idx="334">
                  <c:v>3355.5322299999998</c:v>
                </c:pt>
                <c:pt idx="335">
                  <c:v>3353.60376</c:v>
                </c:pt>
                <c:pt idx="336">
                  <c:v>3351.6752900000001</c:v>
                </c:pt>
                <c:pt idx="337">
                  <c:v>3349.74683</c:v>
                </c:pt>
                <c:pt idx="338">
                  <c:v>3347.8183600000002</c:v>
                </c:pt>
                <c:pt idx="339">
                  <c:v>3345.8898899999999</c:v>
                </c:pt>
                <c:pt idx="340">
                  <c:v>3343.9614299999998</c:v>
                </c:pt>
                <c:pt idx="341">
                  <c:v>3342.03296</c:v>
                </c:pt>
                <c:pt idx="342">
                  <c:v>3340.1044900000002</c:v>
                </c:pt>
                <c:pt idx="343">
                  <c:v>3338.1760300000001</c:v>
                </c:pt>
                <c:pt idx="344">
                  <c:v>3336.2475599999998</c:v>
                </c:pt>
                <c:pt idx="345">
                  <c:v>3334.31909</c:v>
                </c:pt>
                <c:pt idx="346">
                  <c:v>3332.3906299999999</c:v>
                </c:pt>
                <c:pt idx="347">
                  <c:v>3330.46216</c:v>
                </c:pt>
                <c:pt idx="348">
                  <c:v>3328.5336900000002</c:v>
                </c:pt>
                <c:pt idx="349">
                  <c:v>3326.6052199999999</c:v>
                </c:pt>
                <c:pt idx="350">
                  <c:v>3324.6767599999998</c:v>
                </c:pt>
                <c:pt idx="351">
                  <c:v>3322.74829</c:v>
                </c:pt>
                <c:pt idx="352">
                  <c:v>3320.8198200000002</c:v>
                </c:pt>
                <c:pt idx="353">
                  <c:v>3318.8913600000001</c:v>
                </c:pt>
                <c:pt idx="354">
                  <c:v>3316.9628899999998</c:v>
                </c:pt>
                <c:pt idx="355">
                  <c:v>3315.03442</c:v>
                </c:pt>
                <c:pt idx="356">
                  <c:v>3313.1059599999999</c:v>
                </c:pt>
                <c:pt idx="357">
                  <c:v>3311.17749</c:v>
                </c:pt>
                <c:pt idx="358">
                  <c:v>3309.2490200000002</c:v>
                </c:pt>
                <c:pt idx="359">
                  <c:v>3307.3205600000001</c:v>
                </c:pt>
                <c:pt idx="360">
                  <c:v>3305.3920899999998</c:v>
                </c:pt>
                <c:pt idx="361">
                  <c:v>3303.46362</c:v>
                </c:pt>
                <c:pt idx="362">
                  <c:v>3301.5351599999999</c:v>
                </c:pt>
                <c:pt idx="363">
                  <c:v>3299.6066900000001</c:v>
                </c:pt>
                <c:pt idx="364">
                  <c:v>3297.6782199999998</c:v>
                </c:pt>
                <c:pt idx="365">
                  <c:v>3295.7497600000002</c:v>
                </c:pt>
                <c:pt idx="366">
                  <c:v>3293.8212899999999</c:v>
                </c:pt>
                <c:pt idx="367">
                  <c:v>3291.89282</c:v>
                </c:pt>
                <c:pt idx="368">
                  <c:v>3289.9643599999999</c:v>
                </c:pt>
                <c:pt idx="369">
                  <c:v>3288.0358900000001</c:v>
                </c:pt>
                <c:pt idx="370">
                  <c:v>3286.1074199999998</c:v>
                </c:pt>
                <c:pt idx="371">
                  <c:v>3284.1789600000002</c:v>
                </c:pt>
                <c:pt idx="372">
                  <c:v>3282.2504899999999</c:v>
                </c:pt>
                <c:pt idx="373">
                  <c:v>3280.3220200000001</c:v>
                </c:pt>
                <c:pt idx="374">
                  <c:v>3278.3935499999998</c:v>
                </c:pt>
                <c:pt idx="375">
                  <c:v>3276.4650900000001</c:v>
                </c:pt>
                <c:pt idx="376">
                  <c:v>3274.5366199999999</c:v>
                </c:pt>
                <c:pt idx="377">
                  <c:v>3272.60815</c:v>
                </c:pt>
                <c:pt idx="378">
                  <c:v>3270.6796899999999</c:v>
                </c:pt>
                <c:pt idx="379">
                  <c:v>3268.7512200000001</c:v>
                </c:pt>
                <c:pt idx="380">
                  <c:v>3266.8227499999998</c:v>
                </c:pt>
                <c:pt idx="381">
                  <c:v>3264.8942900000002</c:v>
                </c:pt>
                <c:pt idx="382">
                  <c:v>3262.9658199999999</c:v>
                </c:pt>
                <c:pt idx="383">
                  <c:v>3261.0373500000001</c:v>
                </c:pt>
                <c:pt idx="384">
                  <c:v>3259.10889</c:v>
                </c:pt>
                <c:pt idx="385">
                  <c:v>3257.1804200000001</c:v>
                </c:pt>
                <c:pt idx="386">
                  <c:v>3255.2519499999999</c:v>
                </c:pt>
                <c:pt idx="387">
                  <c:v>3253.3234900000002</c:v>
                </c:pt>
                <c:pt idx="388">
                  <c:v>3251.3950199999999</c:v>
                </c:pt>
                <c:pt idx="389">
                  <c:v>3249.4665500000001</c:v>
                </c:pt>
                <c:pt idx="390">
                  <c:v>3247.53809</c:v>
                </c:pt>
                <c:pt idx="391">
                  <c:v>3245.6096200000002</c:v>
                </c:pt>
                <c:pt idx="392">
                  <c:v>3243.6811499999999</c:v>
                </c:pt>
                <c:pt idx="393">
                  <c:v>3241.7526899999998</c:v>
                </c:pt>
                <c:pt idx="394">
                  <c:v>3239.82422</c:v>
                </c:pt>
                <c:pt idx="395">
                  <c:v>3237.8957500000001</c:v>
                </c:pt>
                <c:pt idx="396">
                  <c:v>3235.96729</c:v>
                </c:pt>
                <c:pt idx="397">
                  <c:v>3234.0388200000002</c:v>
                </c:pt>
                <c:pt idx="398">
                  <c:v>3232.1103499999999</c:v>
                </c:pt>
                <c:pt idx="399">
                  <c:v>3230.1818800000001</c:v>
                </c:pt>
                <c:pt idx="400">
                  <c:v>3228.25342</c:v>
                </c:pt>
                <c:pt idx="401">
                  <c:v>3226.3249500000002</c:v>
                </c:pt>
                <c:pt idx="402">
                  <c:v>3224.3964799999999</c:v>
                </c:pt>
                <c:pt idx="403">
                  <c:v>3222.4680199999998</c:v>
                </c:pt>
                <c:pt idx="404">
                  <c:v>3220.53955</c:v>
                </c:pt>
                <c:pt idx="405">
                  <c:v>3218.6110800000001</c:v>
                </c:pt>
                <c:pt idx="406">
                  <c:v>3216.68262</c:v>
                </c:pt>
                <c:pt idx="407">
                  <c:v>3214.7541500000002</c:v>
                </c:pt>
                <c:pt idx="408">
                  <c:v>3212.8256799999999</c:v>
                </c:pt>
                <c:pt idx="409">
                  <c:v>3210.8972199999998</c:v>
                </c:pt>
                <c:pt idx="410">
                  <c:v>3208.96875</c:v>
                </c:pt>
                <c:pt idx="411">
                  <c:v>3207.0402800000002</c:v>
                </c:pt>
                <c:pt idx="412">
                  <c:v>3205.1118200000001</c:v>
                </c:pt>
                <c:pt idx="413">
                  <c:v>3203.1833499999998</c:v>
                </c:pt>
                <c:pt idx="414">
                  <c:v>3201.25488</c:v>
                </c:pt>
                <c:pt idx="415">
                  <c:v>3199.3264199999999</c:v>
                </c:pt>
                <c:pt idx="416">
                  <c:v>3197.39795</c:v>
                </c:pt>
                <c:pt idx="417">
                  <c:v>3195.4694800000002</c:v>
                </c:pt>
                <c:pt idx="418">
                  <c:v>3193.5410200000001</c:v>
                </c:pt>
                <c:pt idx="419">
                  <c:v>3191.6125499999998</c:v>
                </c:pt>
                <c:pt idx="420">
                  <c:v>3189.68408</c:v>
                </c:pt>
                <c:pt idx="421">
                  <c:v>3187.7556199999999</c:v>
                </c:pt>
                <c:pt idx="422">
                  <c:v>3185.8271500000001</c:v>
                </c:pt>
                <c:pt idx="423">
                  <c:v>3183.8986799999998</c:v>
                </c:pt>
                <c:pt idx="424">
                  <c:v>3181.97021</c:v>
                </c:pt>
                <c:pt idx="425">
                  <c:v>3180.0417499999999</c:v>
                </c:pt>
                <c:pt idx="426">
                  <c:v>3178.11328</c:v>
                </c:pt>
                <c:pt idx="427">
                  <c:v>3176.1848100000002</c:v>
                </c:pt>
                <c:pt idx="428">
                  <c:v>3174.2563500000001</c:v>
                </c:pt>
                <c:pt idx="429">
                  <c:v>3172.3278799999998</c:v>
                </c:pt>
                <c:pt idx="430">
                  <c:v>3170.39941</c:v>
                </c:pt>
                <c:pt idx="431">
                  <c:v>3168.4709499999999</c:v>
                </c:pt>
                <c:pt idx="432">
                  <c:v>3166.5424800000001</c:v>
                </c:pt>
                <c:pt idx="433">
                  <c:v>3164.6140099999998</c:v>
                </c:pt>
                <c:pt idx="434">
                  <c:v>3162.6855500000001</c:v>
                </c:pt>
                <c:pt idx="435">
                  <c:v>3160.7570799999999</c:v>
                </c:pt>
                <c:pt idx="436">
                  <c:v>3158.82861</c:v>
                </c:pt>
                <c:pt idx="437">
                  <c:v>3156.9001499999999</c:v>
                </c:pt>
                <c:pt idx="438">
                  <c:v>3154.9716800000001</c:v>
                </c:pt>
                <c:pt idx="439">
                  <c:v>3153.0432099999998</c:v>
                </c:pt>
                <c:pt idx="440">
                  <c:v>3151.1147500000002</c:v>
                </c:pt>
                <c:pt idx="441">
                  <c:v>3149.1862799999999</c:v>
                </c:pt>
                <c:pt idx="442">
                  <c:v>3147.2578100000001</c:v>
                </c:pt>
                <c:pt idx="443">
                  <c:v>3145.32935</c:v>
                </c:pt>
                <c:pt idx="444">
                  <c:v>3143.4008800000001</c:v>
                </c:pt>
                <c:pt idx="445">
                  <c:v>3141.4724099999999</c:v>
                </c:pt>
                <c:pt idx="446">
                  <c:v>3139.5439500000002</c:v>
                </c:pt>
                <c:pt idx="447">
                  <c:v>3137.6154799999999</c:v>
                </c:pt>
                <c:pt idx="448">
                  <c:v>3135.6870100000001</c:v>
                </c:pt>
                <c:pt idx="449">
                  <c:v>3133.7585399999998</c:v>
                </c:pt>
                <c:pt idx="450">
                  <c:v>3131.8300800000002</c:v>
                </c:pt>
                <c:pt idx="451">
                  <c:v>3129.9016099999999</c:v>
                </c:pt>
                <c:pt idx="452">
                  <c:v>3127.9731400000001</c:v>
                </c:pt>
                <c:pt idx="453">
                  <c:v>3126.04468</c:v>
                </c:pt>
                <c:pt idx="454">
                  <c:v>3124.1162100000001</c:v>
                </c:pt>
                <c:pt idx="455">
                  <c:v>3122.1877399999998</c:v>
                </c:pt>
                <c:pt idx="456">
                  <c:v>3120.2592800000002</c:v>
                </c:pt>
                <c:pt idx="457">
                  <c:v>3118.3308099999999</c:v>
                </c:pt>
                <c:pt idx="458">
                  <c:v>3116.4023400000001</c:v>
                </c:pt>
                <c:pt idx="459">
                  <c:v>3114.47388</c:v>
                </c:pt>
                <c:pt idx="460">
                  <c:v>3112.5454100000002</c:v>
                </c:pt>
                <c:pt idx="461">
                  <c:v>3110.6169399999999</c:v>
                </c:pt>
                <c:pt idx="462">
                  <c:v>3108.6884799999998</c:v>
                </c:pt>
                <c:pt idx="463">
                  <c:v>3106.76001</c:v>
                </c:pt>
                <c:pt idx="464">
                  <c:v>3104.8315400000001</c:v>
                </c:pt>
                <c:pt idx="465">
                  <c:v>3102.90308</c:v>
                </c:pt>
                <c:pt idx="466">
                  <c:v>3100.9746100000002</c:v>
                </c:pt>
                <c:pt idx="467">
                  <c:v>3099.0461399999999</c:v>
                </c:pt>
                <c:pt idx="468">
                  <c:v>3097.1176799999998</c:v>
                </c:pt>
                <c:pt idx="469">
                  <c:v>3095.18921</c:v>
                </c:pt>
                <c:pt idx="470">
                  <c:v>3093.2607400000002</c:v>
                </c:pt>
                <c:pt idx="471">
                  <c:v>3091.3322800000001</c:v>
                </c:pt>
                <c:pt idx="472">
                  <c:v>3089.4038099999998</c:v>
                </c:pt>
                <c:pt idx="473">
                  <c:v>3087.47534</c:v>
                </c:pt>
                <c:pt idx="474">
                  <c:v>3085.5468799999999</c:v>
                </c:pt>
                <c:pt idx="475">
                  <c:v>3083.61841</c:v>
                </c:pt>
                <c:pt idx="476">
                  <c:v>3081.6899400000002</c:v>
                </c:pt>
                <c:pt idx="477">
                  <c:v>3079.7614699999999</c:v>
                </c:pt>
                <c:pt idx="478">
                  <c:v>3077.8330099999998</c:v>
                </c:pt>
                <c:pt idx="479">
                  <c:v>3075.90454</c:v>
                </c:pt>
                <c:pt idx="480">
                  <c:v>3073.9760700000002</c:v>
                </c:pt>
                <c:pt idx="481">
                  <c:v>3072.0476100000001</c:v>
                </c:pt>
                <c:pt idx="482">
                  <c:v>3070.1191399999998</c:v>
                </c:pt>
                <c:pt idx="483">
                  <c:v>3068.19067</c:v>
                </c:pt>
                <c:pt idx="484">
                  <c:v>3066.2622099999999</c:v>
                </c:pt>
                <c:pt idx="485">
                  <c:v>3064.33374</c:v>
                </c:pt>
                <c:pt idx="486">
                  <c:v>3062.4052700000002</c:v>
                </c:pt>
                <c:pt idx="487">
                  <c:v>3060.4768100000001</c:v>
                </c:pt>
                <c:pt idx="488">
                  <c:v>3058.5483399999998</c:v>
                </c:pt>
                <c:pt idx="489">
                  <c:v>3056.61987</c:v>
                </c:pt>
                <c:pt idx="490">
                  <c:v>3054.6914099999999</c:v>
                </c:pt>
                <c:pt idx="491">
                  <c:v>3052.7629400000001</c:v>
                </c:pt>
                <c:pt idx="492">
                  <c:v>3050.8344699999998</c:v>
                </c:pt>
                <c:pt idx="493">
                  <c:v>3048.9060100000002</c:v>
                </c:pt>
                <c:pt idx="494">
                  <c:v>3046.9775399999999</c:v>
                </c:pt>
                <c:pt idx="495">
                  <c:v>3045.04907</c:v>
                </c:pt>
                <c:pt idx="496">
                  <c:v>3043.1206099999999</c:v>
                </c:pt>
                <c:pt idx="497">
                  <c:v>3041.1921400000001</c:v>
                </c:pt>
                <c:pt idx="498">
                  <c:v>3039.2636699999998</c:v>
                </c:pt>
                <c:pt idx="499">
                  <c:v>3037.3352100000002</c:v>
                </c:pt>
                <c:pt idx="500">
                  <c:v>3035.4067399999999</c:v>
                </c:pt>
                <c:pt idx="501">
                  <c:v>3033.4782700000001</c:v>
                </c:pt>
                <c:pt idx="502">
                  <c:v>3031.5497999999998</c:v>
                </c:pt>
                <c:pt idx="503">
                  <c:v>3029.6213400000001</c:v>
                </c:pt>
                <c:pt idx="504">
                  <c:v>3027.6928699999999</c:v>
                </c:pt>
                <c:pt idx="505">
                  <c:v>3025.7644</c:v>
                </c:pt>
                <c:pt idx="506">
                  <c:v>3023.8359399999999</c:v>
                </c:pt>
                <c:pt idx="507">
                  <c:v>3021.9074700000001</c:v>
                </c:pt>
                <c:pt idx="508">
                  <c:v>3019.9789999999998</c:v>
                </c:pt>
                <c:pt idx="509">
                  <c:v>3018.0505400000002</c:v>
                </c:pt>
                <c:pt idx="510">
                  <c:v>3016.1220699999999</c:v>
                </c:pt>
                <c:pt idx="511">
                  <c:v>3014.1936000000001</c:v>
                </c:pt>
                <c:pt idx="512">
                  <c:v>3012.26514</c:v>
                </c:pt>
                <c:pt idx="513">
                  <c:v>3010.3366700000001</c:v>
                </c:pt>
                <c:pt idx="514">
                  <c:v>3008.4081999999999</c:v>
                </c:pt>
                <c:pt idx="515">
                  <c:v>3006.4797400000002</c:v>
                </c:pt>
                <c:pt idx="516">
                  <c:v>3004.5512699999999</c:v>
                </c:pt>
                <c:pt idx="517">
                  <c:v>3002.6228000000001</c:v>
                </c:pt>
                <c:pt idx="518">
                  <c:v>3000.69434</c:v>
                </c:pt>
                <c:pt idx="519">
                  <c:v>2998.7658700000002</c:v>
                </c:pt>
                <c:pt idx="520">
                  <c:v>2996.8373999999999</c:v>
                </c:pt>
                <c:pt idx="521">
                  <c:v>2994.9089399999998</c:v>
                </c:pt>
                <c:pt idx="522">
                  <c:v>2992.98047</c:v>
                </c:pt>
                <c:pt idx="523">
                  <c:v>2991.0520000000001</c:v>
                </c:pt>
                <c:pt idx="524">
                  <c:v>2989.12354</c:v>
                </c:pt>
                <c:pt idx="525">
                  <c:v>2987.1950700000002</c:v>
                </c:pt>
                <c:pt idx="526">
                  <c:v>2985.2665999999999</c:v>
                </c:pt>
                <c:pt idx="527">
                  <c:v>2983.3381300000001</c:v>
                </c:pt>
                <c:pt idx="528">
                  <c:v>2981.40967</c:v>
                </c:pt>
                <c:pt idx="529">
                  <c:v>2979.4812000000002</c:v>
                </c:pt>
                <c:pt idx="530">
                  <c:v>2977.5527299999999</c:v>
                </c:pt>
                <c:pt idx="531">
                  <c:v>2975.6242699999998</c:v>
                </c:pt>
                <c:pt idx="532">
                  <c:v>2973.6958</c:v>
                </c:pt>
                <c:pt idx="533">
                  <c:v>2971.7673300000001</c:v>
                </c:pt>
                <c:pt idx="534">
                  <c:v>2969.83887</c:v>
                </c:pt>
                <c:pt idx="535">
                  <c:v>2967.9104000000002</c:v>
                </c:pt>
                <c:pt idx="536">
                  <c:v>2965.9819299999999</c:v>
                </c:pt>
                <c:pt idx="537">
                  <c:v>2964.0534699999998</c:v>
                </c:pt>
                <c:pt idx="538">
                  <c:v>2962.125</c:v>
                </c:pt>
                <c:pt idx="539">
                  <c:v>2960.1965300000002</c:v>
                </c:pt>
                <c:pt idx="540">
                  <c:v>2958.2680700000001</c:v>
                </c:pt>
                <c:pt idx="541">
                  <c:v>2956.3395999999998</c:v>
                </c:pt>
                <c:pt idx="542">
                  <c:v>2954.41113</c:v>
                </c:pt>
                <c:pt idx="543">
                  <c:v>2952.4826699999999</c:v>
                </c:pt>
                <c:pt idx="544">
                  <c:v>2950.5542</c:v>
                </c:pt>
                <c:pt idx="545">
                  <c:v>2948.6257300000002</c:v>
                </c:pt>
                <c:pt idx="546">
                  <c:v>2946.6972700000001</c:v>
                </c:pt>
                <c:pt idx="547">
                  <c:v>2944.7687999999998</c:v>
                </c:pt>
                <c:pt idx="548">
                  <c:v>2942.84033</c:v>
                </c:pt>
                <c:pt idx="549">
                  <c:v>2940.9118699999999</c:v>
                </c:pt>
                <c:pt idx="550">
                  <c:v>2938.9834000000001</c:v>
                </c:pt>
                <c:pt idx="551">
                  <c:v>2937.0549299999998</c:v>
                </c:pt>
                <c:pt idx="552">
                  <c:v>2935.12646</c:v>
                </c:pt>
                <c:pt idx="553">
                  <c:v>2933.1979999999999</c:v>
                </c:pt>
                <c:pt idx="554">
                  <c:v>2931.26953</c:v>
                </c:pt>
                <c:pt idx="555">
                  <c:v>2929.3410600000002</c:v>
                </c:pt>
                <c:pt idx="556">
                  <c:v>2927.4126000000001</c:v>
                </c:pt>
                <c:pt idx="557">
                  <c:v>2925.4841299999998</c:v>
                </c:pt>
                <c:pt idx="558">
                  <c:v>2923.55566</c:v>
                </c:pt>
                <c:pt idx="559">
                  <c:v>2921.6271999999999</c:v>
                </c:pt>
                <c:pt idx="560">
                  <c:v>2919.6987300000001</c:v>
                </c:pt>
                <c:pt idx="561">
                  <c:v>2917.7702599999998</c:v>
                </c:pt>
                <c:pt idx="562">
                  <c:v>2915.8418000000001</c:v>
                </c:pt>
                <c:pt idx="563">
                  <c:v>2913.9133299999999</c:v>
                </c:pt>
                <c:pt idx="564">
                  <c:v>2911.98486</c:v>
                </c:pt>
                <c:pt idx="565">
                  <c:v>2910.0563999999999</c:v>
                </c:pt>
                <c:pt idx="566">
                  <c:v>2908.1279300000001</c:v>
                </c:pt>
                <c:pt idx="567">
                  <c:v>2906.1994599999998</c:v>
                </c:pt>
                <c:pt idx="568">
                  <c:v>2904.2710000000002</c:v>
                </c:pt>
                <c:pt idx="569">
                  <c:v>2902.3425299999999</c:v>
                </c:pt>
                <c:pt idx="570">
                  <c:v>2900.4140600000001</c:v>
                </c:pt>
                <c:pt idx="571">
                  <c:v>2898.4856</c:v>
                </c:pt>
                <c:pt idx="572">
                  <c:v>2896.5571300000001</c:v>
                </c:pt>
                <c:pt idx="573">
                  <c:v>2894.6286599999999</c:v>
                </c:pt>
                <c:pt idx="574">
                  <c:v>2892.7002000000002</c:v>
                </c:pt>
                <c:pt idx="575">
                  <c:v>2890.7717299999999</c:v>
                </c:pt>
                <c:pt idx="576">
                  <c:v>2888.8432600000001</c:v>
                </c:pt>
                <c:pt idx="577">
                  <c:v>2886.9147899999998</c:v>
                </c:pt>
                <c:pt idx="578">
                  <c:v>2884.9863300000002</c:v>
                </c:pt>
                <c:pt idx="579">
                  <c:v>2883.0578599999999</c:v>
                </c:pt>
                <c:pt idx="580">
                  <c:v>2881.1293900000001</c:v>
                </c:pt>
                <c:pt idx="581">
                  <c:v>2879.20093</c:v>
                </c:pt>
                <c:pt idx="582">
                  <c:v>2877.2724600000001</c:v>
                </c:pt>
                <c:pt idx="583">
                  <c:v>2875.3439899999998</c:v>
                </c:pt>
                <c:pt idx="584">
                  <c:v>2873.4155300000002</c:v>
                </c:pt>
                <c:pt idx="585">
                  <c:v>2871.4870599999999</c:v>
                </c:pt>
                <c:pt idx="586">
                  <c:v>2869.5585900000001</c:v>
                </c:pt>
                <c:pt idx="587">
                  <c:v>2867.63013</c:v>
                </c:pt>
                <c:pt idx="588">
                  <c:v>2865.7016600000002</c:v>
                </c:pt>
                <c:pt idx="589">
                  <c:v>2863.7731899999999</c:v>
                </c:pt>
                <c:pt idx="590">
                  <c:v>2861.8447299999998</c:v>
                </c:pt>
                <c:pt idx="591">
                  <c:v>2859.91626</c:v>
                </c:pt>
                <c:pt idx="592">
                  <c:v>2857.9877900000001</c:v>
                </c:pt>
                <c:pt idx="593">
                  <c:v>2856.05933</c:v>
                </c:pt>
                <c:pt idx="594">
                  <c:v>2854.1308600000002</c:v>
                </c:pt>
                <c:pt idx="595">
                  <c:v>2852.2023899999999</c:v>
                </c:pt>
                <c:pt idx="596">
                  <c:v>2850.2739299999998</c:v>
                </c:pt>
                <c:pt idx="597">
                  <c:v>2848.34546</c:v>
                </c:pt>
                <c:pt idx="598">
                  <c:v>2846.4169900000002</c:v>
                </c:pt>
                <c:pt idx="599">
                  <c:v>2844.4885300000001</c:v>
                </c:pt>
                <c:pt idx="600">
                  <c:v>2842.5600599999998</c:v>
                </c:pt>
                <c:pt idx="601">
                  <c:v>2840.63159</c:v>
                </c:pt>
                <c:pt idx="602">
                  <c:v>2838.7031299999999</c:v>
                </c:pt>
                <c:pt idx="603">
                  <c:v>2836.77466</c:v>
                </c:pt>
                <c:pt idx="604">
                  <c:v>2834.8461900000002</c:v>
                </c:pt>
                <c:pt idx="605">
                  <c:v>2832.9177199999999</c:v>
                </c:pt>
                <c:pt idx="606">
                  <c:v>2830.9892599999998</c:v>
                </c:pt>
                <c:pt idx="607">
                  <c:v>2829.06079</c:v>
                </c:pt>
                <c:pt idx="608">
                  <c:v>2827.1323200000002</c:v>
                </c:pt>
                <c:pt idx="609">
                  <c:v>2825.2038600000001</c:v>
                </c:pt>
                <c:pt idx="610">
                  <c:v>2823.2753899999998</c:v>
                </c:pt>
                <c:pt idx="611">
                  <c:v>2821.34692</c:v>
                </c:pt>
                <c:pt idx="612">
                  <c:v>2819.4184599999999</c:v>
                </c:pt>
                <c:pt idx="613">
                  <c:v>2817.48999</c:v>
                </c:pt>
                <c:pt idx="614">
                  <c:v>2815.5615200000002</c:v>
                </c:pt>
                <c:pt idx="615">
                  <c:v>2813.6330600000001</c:v>
                </c:pt>
                <c:pt idx="616">
                  <c:v>2811.7045899999998</c:v>
                </c:pt>
                <c:pt idx="617">
                  <c:v>2809.77612</c:v>
                </c:pt>
                <c:pt idx="618">
                  <c:v>2807.8476599999999</c:v>
                </c:pt>
                <c:pt idx="619">
                  <c:v>2805.9191900000001</c:v>
                </c:pt>
                <c:pt idx="620">
                  <c:v>2803.9907199999998</c:v>
                </c:pt>
                <c:pt idx="621">
                  <c:v>2802.0622600000002</c:v>
                </c:pt>
                <c:pt idx="622">
                  <c:v>2800.1337899999999</c:v>
                </c:pt>
                <c:pt idx="623">
                  <c:v>2798.20532</c:v>
                </c:pt>
                <c:pt idx="624">
                  <c:v>2796.2768599999999</c:v>
                </c:pt>
                <c:pt idx="625">
                  <c:v>2794.3483900000001</c:v>
                </c:pt>
                <c:pt idx="626">
                  <c:v>2792.4199199999998</c:v>
                </c:pt>
                <c:pt idx="627">
                  <c:v>2790.4914600000002</c:v>
                </c:pt>
                <c:pt idx="628">
                  <c:v>2788.5629899999999</c:v>
                </c:pt>
                <c:pt idx="629">
                  <c:v>2786.6345200000001</c:v>
                </c:pt>
                <c:pt idx="630">
                  <c:v>2784.7060499999998</c:v>
                </c:pt>
                <c:pt idx="631">
                  <c:v>2782.7775900000001</c:v>
                </c:pt>
                <c:pt idx="632">
                  <c:v>2780.8491199999999</c:v>
                </c:pt>
                <c:pt idx="633">
                  <c:v>2778.92065</c:v>
                </c:pt>
                <c:pt idx="634">
                  <c:v>2776.9921899999999</c:v>
                </c:pt>
                <c:pt idx="635">
                  <c:v>2775.0637200000001</c:v>
                </c:pt>
                <c:pt idx="636">
                  <c:v>2773.1352499999998</c:v>
                </c:pt>
                <c:pt idx="637">
                  <c:v>2771.2067900000002</c:v>
                </c:pt>
                <c:pt idx="638">
                  <c:v>2769.2783199999999</c:v>
                </c:pt>
                <c:pt idx="639">
                  <c:v>2767.3498500000001</c:v>
                </c:pt>
                <c:pt idx="640">
                  <c:v>2765.42139</c:v>
                </c:pt>
                <c:pt idx="641">
                  <c:v>2763.4929200000001</c:v>
                </c:pt>
                <c:pt idx="642">
                  <c:v>2761.5644499999999</c:v>
                </c:pt>
                <c:pt idx="643">
                  <c:v>2759.6359900000002</c:v>
                </c:pt>
                <c:pt idx="644">
                  <c:v>2757.7075199999999</c:v>
                </c:pt>
                <c:pt idx="645">
                  <c:v>2755.7790500000001</c:v>
                </c:pt>
                <c:pt idx="646">
                  <c:v>2753.85059</c:v>
                </c:pt>
                <c:pt idx="647">
                  <c:v>2751.9221200000002</c:v>
                </c:pt>
                <c:pt idx="648">
                  <c:v>2749.9936499999999</c:v>
                </c:pt>
                <c:pt idx="649">
                  <c:v>2748.0651899999998</c:v>
                </c:pt>
                <c:pt idx="650">
                  <c:v>2746.13672</c:v>
                </c:pt>
                <c:pt idx="651">
                  <c:v>2744.2082500000001</c:v>
                </c:pt>
                <c:pt idx="652">
                  <c:v>2742.27979</c:v>
                </c:pt>
                <c:pt idx="653">
                  <c:v>2740.3513200000002</c:v>
                </c:pt>
                <c:pt idx="654">
                  <c:v>2738.4228499999999</c:v>
                </c:pt>
                <c:pt idx="655">
                  <c:v>2736.4943800000001</c:v>
                </c:pt>
                <c:pt idx="656">
                  <c:v>2734.56592</c:v>
                </c:pt>
                <c:pt idx="657">
                  <c:v>2732.6374500000002</c:v>
                </c:pt>
                <c:pt idx="658">
                  <c:v>2730.7089799999999</c:v>
                </c:pt>
                <c:pt idx="659">
                  <c:v>2728.7805199999998</c:v>
                </c:pt>
                <c:pt idx="660">
                  <c:v>2726.85205</c:v>
                </c:pt>
                <c:pt idx="661">
                  <c:v>2724.9235800000001</c:v>
                </c:pt>
                <c:pt idx="662">
                  <c:v>2722.99512</c:v>
                </c:pt>
                <c:pt idx="663">
                  <c:v>2721.0666500000002</c:v>
                </c:pt>
                <c:pt idx="664">
                  <c:v>2719.1381799999999</c:v>
                </c:pt>
                <c:pt idx="665">
                  <c:v>2717.2097199999998</c:v>
                </c:pt>
                <c:pt idx="666">
                  <c:v>2715.28125</c:v>
                </c:pt>
                <c:pt idx="667">
                  <c:v>2713.3527800000002</c:v>
                </c:pt>
                <c:pt idx="668">
                  <c:v>2711.4243200000001</c:v>
                </c:pt>
                <c:pt idx="669">
                  <c:v>2709.4958499999998</c:v>
                </c:pt>
                <c:pt idx="670">
                  <c:v>2707.56738</c:v>
                </c:pt>
                <c:pt idx="671">
                  <c:v>2705.6389199999999</c:v>
                </c:pt>
                <c:pt idx="672">
                  <c:v>2703.71045</c:v>
                </c:pt>
                <c:pt idx="673">
                  <c:v>2701.7819800000002</c:v>
                </c:pt>
                <c:pt idx="674">
                  <c:v>2699.8535200000001</c:v>
                </c:pt>
                <c:pt idx="675">
                  <c:v>2697.9250499999998</c:v>
                </c:pt>
                <c:pt idx="676">
                  <c:v>2695.99658</c:v>
                </c:pt>
                <c:pt idx="677">
                  <c:v>2694.0681199999999</c:v>
                </c:pt>
                <c:pt idx="678">
                  <c:v>2692.1396500000001</c:v>
                </c:pt>
                <c:pt idx="679">
                  <c:v>2690.2111799999998</c:v>
                </c:pt>
                <c:pt idx="680">
                  <c:v>2688.28271</c:v>
                </c:pt>
                <c:pt idx="681">
                  <c:v>2686.3542499999999</c:v>
                </c:pt>
                <c:pt idx="682">
                  <c:v>2684.42578</c:v>
                </c:pt>
                <c:pt idx="683">
                  <c:v>2682.4973100000002</c:v>
                </c:pt>
                <c:pt idx="684">
                  <c:v>2680.5688500000001</c:v>
                </c:pt>
                <c:pt idx="685">
                  <c:v>2678.6403799999998</c:v>
                </c:pt>
                <c:pt idx="686">
                  <c:v>2676.71191</c:v>
                </c:pt>
                <c:pt idx="687">
                  <c:v>2674.7834499999999</c:v>
                </c:pt>
                <c:pt idx="688">
                  <c:v>2672.8549800000001</c:v>
                </c:pt>
                <c:pt idx="689">
                  <c:v>2670.9265099999998</c:v>
                </c:pt>
                <c:pt idx="690">
                  <c:v>2668.9980500000001</c:v>
                </c:pt>
                <c:pt idx="691">
                  <c:v>2667.0695799999999</c:v>
                </c:pt>
                <c:pt idx="692">
                  <c:v>2665.14111</c:v>
                </c:pt>
                <c:pt idx="693">
                  <c:v>2663.2126499999999</c:v>
                </c:pt>
                <c:pt idx="694">
                  <c:v>2661.2841800000001</c:v>
                </c:pt>
                <c:pt idx="695">
                  <c:v>2659.3557099999998</c:v>
                </c:pt>
                <c:pt idx="696">
                  <c:v>2657.4272500000002</c:v>
                </c:pt>
                <c:pt idx="697">
                  <c:v>2655.4987799999999</c:v>
                </c:pt>
                <c:pt idx="698">
                  <c:v>2653.5703100000001</c:v>
                </c:pt>
                <c:pt idx="699">
                  <c:v>2651.64185</c:v>
                </c:pt>
                <c:pt idx="700">
                  <c:v>2649.7133800000001</c:v>
                </c:pt>
                <c:pt idx="701">
                  <c:v>2647.7849099999999</c:v>
                </c:pt>
                <c:pt idx="702">
                  <c:v>2645.8564500000002</c:v>
                </c:pt>
                <c:pt idx="703">
                  <c:v>2643.9279799999999</c:v>
                </c:pt>
                <c:pt idx="704">
                  <c:v>2641.9995100000001</c:v>
                </c:pt>
                <c:pt idx="705">
                  <c:v>2640.0710399999998</c:v>
                </c:pt>
                <c:pt idx="706">
                  <c:v>2638.1425800000002</c:v>
                </c:pt>
                <c:pt idx="707">
                  <c:v>2636.2141099999999</c:v>
                </c:pt>
                <c:pt idx="708">
                  <c:v>2634.2856400000001</c:v>
                </c:pt>
                <c:pt idx="709">
                  <c:v>2632.35718</c:v>
                </c:pt>
                <c:pt idx="710">
                  <c:v>2630.4287100000001</c:v>
                </c:pt>
                <c:pt idx="711">
                  <c:v>2628.5002399999998</c:v>
                </c:pt>
                <c:pt idx="712">
                  <c:v>2626.5717800000002</c:v>
                </c:pt>
                <c:pt idx="713">
                  <c:v>2624.6433099999999</c:v>
                </c:pt>
                <c:pt idx="714">
                  <c:v>2622.7148400000001</c:v>
                </c:pt>
                <c:pt idx="715">
                  <c:v>2620.78638</c:v>
                </c:pt>
                <c:pt idx="716">
                  <c:v>2618.8579100000002</c:v>
                </c:pt>
                <c:pt idx="717">
                  <c:v>2616.9294399999999</c:v>
                </c:pt>
                <c:pt idx="718">
                  <c:v>2615.0009799999998</c:v>
                </c:pt>
                <c:pt idx="719">
                  <c:v>2613.07251</c:v>
                </c:pt>
                <c:pt idx="720">
                  <c:v>2611.1440400000001</c:v>
                </c:pt>
                <c:pt idx="721">
                  <c:v>2609.21558</c:v>
                </c:pt>
                <c:pt idx="722">
                  <c:v>2607.2871100000002</c:v>
                </c:pt>
                <c:pt idx="723">
                  <c:v>2605.3586399999999</c:v>
                </c:pt>
                <c:pt idx="724">
                  <c:v>2603.4301799999998</c:v>
                </c:pt>
                <c:pt idx="725">
                  <c:v>2601.50171</c:v>
                </c:pt>
                <c:pt idx="726">
                  <c:v>2599.5732400000002</c:v>
                </c:pt>
                <c:pt idx="727">
                  <c:v>2597.6447800000001</c:v>
                </c:pt>
                <c:pt idx="728">
                  <c:v>2595.7163099999998</c:v>
                </c:pt>
                <c:pt idx="729">
                  <c:v>2593.78784</c:v>
                </c:pt>
                <c:pt idx="730">
                  <c:v>2591.8593799999999</c:v>
                </c:pt>
                <c:pt idx="731">
                  <c:v>2589.93091</c:v>
                </c:pt>
                <c:pt idx="732">
                  <c:v>2588.0024400000002</c:v>
                </c:pt>
                <c:pt idx="733">
                  <c:v>2586.0739699999999</c:v>
                </c:pt>
                <c:pt idx="734">
                  <c:v>2584.1455099999998</c:v>
                </c:pt>
                <c:pt idx="735">
                  <c:v>2582.21704</c:v>
                </c:pt>
                <c:pt idx="736">
                  <c:v>2580.2885700000002</c:v>
                </c:pt>
                <c:pt idx="737">
                  <c:v>2578.3601100000001</c:v>
                </c:pt>
                <c:pt idx="738">
                  <c:v>2576.4316399999998</c:v>
                </c:pt>
                <c:pt idx="739">
                  <c:v>2574.50317</c:v>
                </c:pt>
                <c:pt idx="740">
                  <c:v>2572.5747099999999</c:v>
                </c:pt>
                <c:pt idx="741">
                  <c:v>2570.64624</c:v>
                </c:pt>
                <c:pt idx="742">
                  <c:v>2568.7177700000002</c:v>
                </c:pt>
                <c:pt idx="743">
                  <c:v>2566.7893100000001</c:v>
                </c:pt>
                <c:pt idx="744">
                  <c:v>2564.8608399999998</c:v>
                </c:pt>
                <c:pt idx="745">
                  <c:v>2562.93237</c:v>
                </c:pt>
                <c:pt idx="746">
                  <c:v>2561.0039099999999</c:v>
                </c:pt>
                <c:pt idx="747">
                  <c:v>2559.0754400000001</c:v>
                </c:pt>
                <c:pt idx="748">
                  <c:v>2557.1469699999998</c:v>
                </c:pt>
                <c:pt idx="749">
                  <c:v>2555.2185100000002</c:v>
                </c:pt>
                <c:pt idx="750">
                  <c:v>2553.2900399999999</c:v>
                </c:pt>
                <c:pt idx="751">
                  <c:v>2551.36157</c:v>
                </c:pt>
                <c:pt idx="752">
                  <c:v>2549.4331099999999</c:v>
                </c:pt>
                <c:pt idx="753">
                  <c:v>2547.5046400000001</c:v>
                </c:pt>
                <c:pt idx="754">
                  <c:v>2545.5761699999998</c:v>
                </c:pt>
                <c:pt idx="755">
                  <c:v>2543.6477100000002</c:v>
                </c:pt>
                <c:pt idx="756">
                  <c:v>2541.7192399999999</c:v>
                </c:pt>
                <c:pt idx="757">
                  <c:v>2539.7907700000001</c:v>
                </c:pt>
                <c:pt idx="758">
                  <c:v>2537.8622999999998</c:v>
                </c:pt>
                <c:pt idx="759">
                  <c:v>2535.9338400000001</c:v>
                </c:pt>
                <c:pt idx="760">
                  <c:v>2534.0053699999999</c:v>
                </c:pt>
                <c:pt idx="761">
                  <c:v>2532.0769</c:v>
                </c:pt>
                <c:pt idx="762">
                  <c:v>2530.1484399999999</c:v>
                </c:pt>
                <c:pt idx="763">
                  <c:v>2528.2199700000001</c:v>
                </c:pt>
                <c:pt idx="764">
                  <c:v>2526.2914999999998</c:v>
                </c:pt>
                <c:pt idx="765">
                  <c:v>2524.3630400000002</c:v>
                </c:pt>
                <c:pt idx="766">
                  <c:v>2522.4345699999999</c:v>
                </c:pt>
                <c:pt idx="767">
                  <c:v>2520.5061000000001</c:v>
                </c:pt>
                <c:pt idx="768">
                  <c:v>2518.57764</c:v>
                </c:pt>
                <c:pt idx="769">
                  <c:v>2516.6491700000001</c:v>
                </c:pt>
                <c:pt idx="770">
                  <c:v>2514.7206999999999</c:v>
                </c:pt>
                <c:pt idx="771">
                  <c:v>2512.7922400000002</c:v>
                </c:pt>
                <c:pt idx="772">
                  <c:v>2510.8637699999999</c:v>
                </c:pt>
                <c:pt idx="773">
                  <c:v>2508.9353000000001</c:v>
                </c:pt>
                <c:pt idx="774">
                  <c:v>2507.00684</c:v>
                </c:pt>
                <c:pt idx="775">
                  <c:v>2505.0783700000002</c:v>
                </c:pt>
                <c:pt idx="776">
                  <c:v>2503.1498999999999</c:v>
                </c:pt>
                <c:pt idx="777">
                  <c:v>2501.2214399999998</c:v>
                </c:pt>
                <c:pt idx="778">
                  <c:v>2499.29297</c:v>
                </c:pt>
                <c:pt idx="779">
                  <c:v>2497.3645000000001</c:v>
                </c:pt>
                <c:pt idx="780">
                  <c:v>2495.43604</c:v>
                </c:pt>
                <c:pt idx="781">
                  <c:v>2493.5075700000002</c:v>
                </c:pt>
                <c:pt idx="782">
                  <c:v>2491.5790999999999</c:v>
                </c:pt>
                <c:pt idx="783">
                  <c:v>2489.6506300000001</c:v>
                </c:pt>
                <c:pt idx="784">
                  <c:v>2487.72217</c:v>
                </c:pt>
                <c:pt idx="785">
                  <c:v>2485.7937000000002</c:v>
                </c:pt>
                <c:pt idx="786">
                  <c:v>2483.8652299999999</c:v>
                </c:pt>
                <c:pt idx="787">
                  <c:v>2481.9367699999998</c:v>
                </c:pt>
                <c:pt idx="788">
                  <c:v>2480.0083</c:v>
                </c:pt>
                <c:pt idx="789">
                  <c:v>2478.0798300000001</c:v>
                </c:pt>
                <c:pt idx="790">
                  <c:v>2476.15137</c:v>
                </c:pt>
                <c:pt idx="791">
                  <c:v>2474.2229000000002</c:v>
                </c:pt>
                <c:pt idx="792">
                  <c:v>2472.2944299999999</c:v>
                </c:pt>
                <c:pt idx="793">
                  <c:v>2470.3659699999998</c:v>
                </c:pt>
                <c:pt idx="794">
                  <c:v>2468.4375</c:v>
                </c:pt>
                <c:pt idx="795">
                  <c:v>2466.5090300000002</c:v>
                </c:pt>
                <c:pt idx="796">
                  <c:v>2464.5805700000001</c:v>
                </c:pt>
                <c:pt idx="797">
                  <c:v>2462.6520999999998</c:v>
                </c:pt>
                <c:pt idx="798">
                  <c:v>2460.72363</c:v>
                </c:pt>
                <c:pt idx="799">
                  <c:v>2458.7951699999999</c:v>
                </c:pt>
                <c:pt idx="800">
                  <c:v>2456.8667</c:v>
                </c:pt>
                <c:pt idx="801">
                  <c:v>2454.9382300000002</c:v>
                </c:pt>
                <c:pt idx="802">
                  <c:v>2453.0097700000001</c:v>
                </c:pt>
                <c:pt idx="803">
                  <c:v>2451.0812999999998</c:v>
                </c:pt>
                <c:pt idx="804">
                  <c:v>2449.15283</c:v>
                </c:pt>
                <c:pt idx="805">
                  <c:v>2447.2243699999999</c:v>
                </c:pt>
                <c:pt idx="806">
                  <c:v>2445.2959000000001</c:v>
                </c:pt>
                <c:pt idx="807">
                  <c:v>2443.3674299999998</c:v>
                </c:pt>
                <c:pt idx="808">
                  <c:v>2441.43896</c:v>
                </c:pt>
                <c:pt idx="809">
                  <c:v>2439.5104999999999</c:v>
                </c:pt>
                <c:pt idx="810">
                  <c:v>2437.58203</c:v>
                </c:pt>
                <c:pt idx="811">
                  <c:v>2435.6535600000002</c:v>
                </c:pt>
                <c:pt idx="812">
                  <c:v>2433.7251000000001</c:v>
                </c:pt>
                <c:pt idx="813">
                  <c:v>2431.7966299999998</c:v>
                </c:pt>
                <c:pt idx="814">
                  <c:v>2429.86816</c:v>
                </c:pt>
                <c:pt idx="815">
                  <c:v>2427.9396999999999</c:v>
                </c:pt>
                <c:pt idx="816">
                  <c:v>2426.0112300000001</c:v>
                </c:pt>
                <c:pt idx="817">
                  <c:v>2424.0827599999998</c:v>
                </c:pt>
                <c:pt idx="818">
                  <c:v>2422.1543000000001</c:v>
                </c:pt>
                <c:pt idx="819">
                  <c:v>2420.2258299999999</c:v>
                </c:pt>
                <c:pt idx="820">
                  <c:v>2418.29736</c:v>
                </c:pt>
                <c:pt idx="821">
                  <c:v>2416.3688999999999</c:v>
                </c:pt>
                <c:pt idx="822">
                  <c:v>2414.4404300000001</c:v>
                </c:pt>
                <c:pt idx="823">
                  <c:v>2412.5119599999998</c:v>
                </c:pt>
                <c:pt idx="824">
                  <c:v>2410.5835000000002</c:v>
                </c:pt>
                <c:pt idx="825">
                  <c:v>2408.6550299999999</c:v>
                </c:pt>
                <c:pt idx="826">
                  <c:v>2406.7265600000001</c:v>
                </c:pt>
                <c:pt idx="827">
                  <c:v>2404.7981</c:v>
                </c:pt>
                <c:pt idx="828">
                  <c:v>2402.8696300000001</c:v>
                </c:pt>
                <c:pt idx="829">
                  <c:v>2400.9411599999999</c:v>
                </c:pt>
                <c:pt idx="830">
                  <c:v>2399.0127000000002</c:v>
                </c:pt>
                <c:pt idx="831">
                  <c:v>2397.0842299999999</c:v>
                </c:pt>
                <c:pt idx="832">
                  <c:v>2395.1557600000001</c:v>
                </c:pt>
                <c:pt idx="833">
                  <c:v>2393.2272899999998</c:v>
                </c:pt>
                <c:pt idx="834">
                  <c:v>2391.2988300000002</c:v>
                </c:pt>
                <c:pt idx="835">
                  <c:v>2389.3703599999999</c:v>
                </c:pt>
                <c:pt idx="836">
                  <c:v>2387.4418900000001</c:v>
                </c:pt>
                <c:pt idx="837">
                  <c:v>2385.51343</c:v>
                </c:pt>
                <c:pt idx="838">
                  <c:v>2383.5849600000001</c:v>
                </c:pt>
                <c:pt idx="839">
                  <c:v>2381.6564899999998</c:v>
                </c:pt>
                <c:pt idx="840">
                  <c:v>2379.7280300000002</c:v>
                </c:pt>
                <c:pt idx="841">
                  <c:v>2377.7995599999999</c:v>
                </c:pt>
                <c:pt idx="842">
                  <c:v>2375.8710900000001</c:v>
                </c:pt>
                <c:pt idx="843">
                  <c:v>2373.94263</c:v>
                </c:pt>
                <c:pt idx="844">
                  <c:v>2372.0141600000002</c:v>
                </c:pt>
                <c:pt idx="845">
                  <c:v>2370.0856899999999</c:v>
                </c:pt>
                <c:pt idx="846">
                  <c:v>2368.1572299999998</c:v>
                </c:pt>
                <c:pt idx="847">
                  <c:v>2366.22876</c:v>
                </c:pt>
                <c:pt idx="848">
                  <c:v>2364.3002900000001</c:v>
                </c:pt>
                <c:pt idx="849">
                  <c:v>2362.37183</c:v>
                </c:pt>
                <c:pt idx="850">
                  <c:v>2360.4433600000002</c:v>
                </c:pt>
                <c:pt idx="851">
                  <c:v>2358.5148899999999</c:v>
                </c:pt>
                <c:pt idx="852">
                  <c:v>2356.5864299999998</c:v>
                </c:pt>
                <c:pt idx="853">
                  <c:v>2354.65796</c:v>
                </c:pt>
                <c:pt idx="854">
                  <c:v>2352.7294900000002</c:v>
                </c:pt>
                <c:pt idx="855">
                  <c:v>2350.8010300000001</c:v>
                </c:pt>
                <c:pt idx="856">
                  <c:v>2348.8725599999998</c:v>
                </c:pt>
                <c:pt idx="857">
                  <c:v>2346.94409</c:v>
                </c:pt>
                <c:pt idx="858">
                  <c:v>2345.0156299999999</c:v>
                </c:pt>
                <c:pt idx="859">
                  <c:v>2343.08716</c:v>
                </c:pt>
                <c:pt idx="860">
                  <c:v>2341.1586900000002</c:v>
                </c:pt>
                <c:pt idx="861">
                  <c:v>2339.2302199999999</c:v>
                </c:pt>
                <c:pt idx="862">
                  <c:v>2337.3017599999998</c:v>
                </c:pt>
                <c:pt idx="863">
                  <c:v>2335.37329</c:v>
                </c:pt>
                <c:pt idx="864">
                  <c:v>2333.4448200000002</c:v>
                </c:pt>
                <c:pt idx="865">
                  <c:v>2331.5163600000001</c:v>
                </c:pt>
                <c:pt idx="866">
                  <c:v>2329.5878899999998</c:v>
                </c:pt>
                <c:pt idx="867">
                  <c:v>2327.65942</c:v>
                </c:pt>
                <c:pt idx="868">
                  <c:v>2325.7309599999999</c:v>
                </c:pt>
                <c:pt idx="869">
                  <c:v>2323.80249</c:v>
                </c:pt>
                <c:pt idx="870">
                  <c:v>2321.8740200000002</c:v>
                </c:pt>
                <c:pt idx="871">
                  <c:v>2319.9455600000001</c:v>
                </c:pt>
                <c:pt idx="872">
                  <c:v>2318.0170899999998</c:v>
                </c:pt>
                <c:pt idx="873">
                  <c:v>2316.08862</c:v>
                </c:pt>
                <c:pt idx="874">
                  <c:v>2314.1601599999999</c:v>
                </c:pt>
                <c:pt idx="875">
                  <c:v>2312.2316900000001</c:v>
                </c:pt>
                <c:pt idx="876">
                  <c:v>2310.3032199999998</c:v>
                </c:pt>
                <c:pt idx="877">
                  <c:v>2308.3747600000002</c:v>
                </c:pt>
                <c:pt idx="878">
                  <c:v>2306.4462899999999</c:v>
                </c:pt>
                <c:pt idx="879">
                  <c:v>2304.51782</c:v>
                </c:pt>
                <c:pt idx="880">
                  <c:v>2302.5893599999999</c:v>
                </c:pt>
                <c:pt idx="881">
                  <c:v>2300.6608900000001</c:v>
                </c:pt>
                <c:pt idx="882">
                  <c:v>2298.7324199999998</c:v>
                </c:pt>
                <c:pt idx="883">
                  <c:v>2296.8039600000002</c:v>
                </c:pt>
                <c:pt idx="884">
                  <c:v>2294.8754899999999</c:v>
                </c:pt>
                <c:pt idx="885">
                  <c:v>2292.9470200000001</c:v>
                </c:pt>
                <c:pt idx="886">
                  <c:v>2291.0185499999998</c:v>
                </c:pt>
                <c:pt idx="887">
                  <c:v>2289.0900900000001</c:v>
                </c:pt>
                <c:pt idx="888">
                  <c:v>2287.1616199999999</c:v>
                </c:pt>
                <c:pt idx="889">
                  <c:v>2285.23315</c:v>
                </c:pt>
                <c:pt idx="890">
                  <c:v>2283.3046899999999</c:v>
                </c:pt>
                <c:pt idx="891">
                  <c:v>2281.3762200000001</c:v>
                </c:pt>
                <c:pt idx="892">
                  <c:v>2279.4477499999998</c:v>
                </c:pt>
                <c:pt idx="893">
                  <c:v>2277.5192900000002</c:v>
                </c:pt>
                <c:pt idx="894">
                  <c:v>2275.5908199999999</c:v>
                </c:pt>
                <c:pt idx="895">
                  <c:v>2273.6623500000001</c:v>
                </c:pt>
                <c:pt idx="896">
                  <c:v>2271.73389</c:v>
                </c:pt>
                <c:pt idx="897">
                  <c:v>2269.8054200000001</c:v>
                </c:pt>
                <c:pt idx="898">
                  <c:v>2267.8769499999999</c:v>
                </c:pt>
                <c:pt idx="899">
                  <c:v>2265.9484900000002</c:v>
                </c:pt>
                <c:pt idx="900">
                  <c:v>2264.0200199999999</c:v>
                </c:pt>
                <c:pt idx="901">
                  <c:v>2262.0915500000001</c:v>
                </c:pt>
                <c:pt idx="902">
                  <c:v>2260.16309</c:v>
                </c:pt>
                <c:pt idx="903">
                  <c:v>2258.2346200000002</c:v>
                </c:pt>
                <c:pt idx="904">
                  <c:v>2256.3061499999999</c:v>
                </c:pt>
                <c:pt idx="905">
                  <c:v>2254.3776899999998</c:v>
                </c:pt>
                <c:pt idx="906">
                  <c:v>2252.44922</c:v>
                </c:pt>
                <c:pt idx="907">
                  <c:v>2250.5207500000001</c:v>
                </c:pt>
                <c:pt idx="908">
                  <c:v>2248.59229</c:v>
                </c:pt>
                <c:pt idx="909">
                  <c:v>2246.6638200000002</c:v>
                </c:pt>
                <c:pt idx="910">
                  <c:v>2244.7353499999999</c:v>
                </c:pt>
                <c:pt idx="911">
                  <c:v>2242.8068800000001</c:v>
                </c:pt>
                <c:pt idx="912">
                  <c:v>2240.87842</c:v>
                </c:pt>
                <c:pt idx="913">
                  <c:v>2238.9499500000002</c:v>
                </c:pt>
                <c:pt idx="914">
                  <c:v>2237.0214799999999</c:v>
                </c:pt>
                <c:pt idx="915">
                  <c:v>2235.0930199999998</c:v>
                </c:pt>
                <c:pt idx="916">
                  <c:v>2233.16455</c:v>
                </c:pt>
                <c:pt idx="917">
                  <c:v>2231.2360800000001</c:v>
                </c:pt>
                <c:pt idx="918">
                  <c:v>2229.30762</c:v>
                </c:pt>
                <c:pt idx="919">
                  <c:v>2227.3791500000002</c:v>
                </c:pt>
                <c:pt idx="920">
                  <c:v>2225.4506799999999</c:v>
                </c:pt>
                <c:pt idx="921">
                  <c:v>2223.5222199999998</c:v>
                </c:pt>
                <c:pt idx="922">
                  <c:v>2221.59375</c:v>
                </c:pt>
                <c:pt idx="923">
                  <c:v>2219.6652800000002</c:v>
                </c:pt>
                <c:pt idx="924">
                  <c:v>2217.7368200000001</c:v>
                </c:pt>
                <c:pt idx="925">
                  <c:v>2215.8083499999998</c:v>
                </c:pt>
                <c:pt idx="926">
                  <c:v>2213.87988</c:v>
                </c:pt>
                <c:pt idx="927">
                  <c:v>2211.9514199999999</c:v>
                </c:pt>
                <c:pt idx="928">
                  <c:v>2210.02295</c:v>
                </c:pt>
                <c:pt idx="929">
                  <c:v>2208.0944800000002</c:v>
                </c:pt>
                <c:pt idx="930">
                  <c:v>2206.1660200000001</c:v>
                </c:pt>
                <c:pt idx="931">
                  <c:v>2204.2375499999998</c:v>
                </c:pt>
                <c:pt idx="932">
                  <c:v>2202.30908</c:v>
                </c:pt>
                <c:pt idx="933">
                  <c:v>2200.3806199999999</c:v>
                </c:pt>
                <c:pt idx="934">
                  <c:v>2198.4521500000001</c:v>
                </c:pt>
                <c:pt idx="935">
                  <c:v>2196.5236799999998</c:v>
                </c:pt>
                <c:pt idx="936">
                  <c:v>2194.59521</c:v>
                </c:pt>
                <c:pt idx="937">
                  <c:v>2192.6667499999999</c:v>
                </c:pt>
                <c:pt idx="938">
                  <c:v>2190.73828</c:v>
                </c:pt>
                <c:pt idx="939">
                  <c:v>2188.8098100000002</c:v>
                </c:pt>
                <c:pt idx="940">
                  <c:v>2186.8813500000001</c:v>
                </c:pt>
                <c:pt idx="941">
                  <c:v>2184.9528799999998</c:v>
                </c:pt>
                <c:pt idx="942">
                  <c:v>2183.02441</c:v>
                </c:pt>
                <c:pt idx="943">
                  <c:v>2181.0959499999999</c:v>
                </c:pt>
                <c:pt idx="944">
                  <c:v>2179.1674800000001</c:v>
                </c:pt>
                <c:pt idx="945">
                  <c:v>2177.2390099999998</c:v>
                </c:pt>
                <c:pt idx="946">
                  <c:v>2175.3105500000001</c:v>
                </c:pt>
                <c:pt idx="947">
                  <c:v>2173.3820799999999</c:v>
                </c:pt>
                <c:pt idx="948">
                  <c:v>2171.45361</c:v>
                </c:pt>
                <c:pt idx="949">
                  <c:v>2169.5251499999999</c:v>
                </c:pt>
                <c:pt idx="950">
                  <c:v>2167.5966800000001</c:v>
                </c:pt>
                <c:pt idx="951">
                  <c:v>2165.6682099999998</c:v>
                </c:pt>
                <c:pt idx="952">
                  <c:v>2163.7397500000002</c:v>
                </c:pt>
                <c:pt idx="953">
                  <c:v>2161.8112799999999</c:v>
                </c:pt>
                <c:pt idx="954">
                  <c:v>2159.8828100000001</c:v>
                </c:pt>
                <c:pt idx="955">
                  <c:v>2157.95435</c:v>
                </c:pt>
                <c:pt idx="956">
                  <c:v>2156.0258800000001</c:v>
                </c:pt>
                <c:pt idx="957">
                  <c:v>2154.0974099999999</c:v>
                </c:pt>
                <c:pt idx="958">
                  <c:v>2152.1689500000002</c:v>
                </c:pt>
                <c:pt idx="959">
                  <c:v>2150.2404799999999</c:v>
                </c:pt>
                <c:pt idx="960">
                  <c:v>2148.3120100000001</c:v>
                </c:pt>
                <c:pt idx="961">
                  <c:v>2146.3835399999998</c:v>
                </c:pt>
                <c:pt idx="962">
                  <c:v>2144.4550800000002</c:v>
                </c:pt>
                <c:pt idx="963">
                  <c:v>2142.5266099999999</c:v>
                </c:pt>
                <c:pt idx="964">
                  <c:v>2140.5981400000001</c:v>
                </c:pt>
                <c:pt idx="965">
                  <c:v>2138.66968</c:v>
                </c:pt>
                <c:pt idx="966">
                  <c:v>2136.7412100000001</c:v>
                </c:pt>
                <c:pt idx="967">
                  <c:v>2134.8127399999998</c:v>
                </c:pt>
                <c:pt idx="968">
                  <c:v>2132.8842800000002</c:v>
                </c:pt>
                <c:pt idx="969">
                  <c:v>2130.9558099999999</c:v>
                </c:pt>
                <c:pt idx="970">
                  <c:v>2129.0273400000001</c:v>
                </c:pt>
                <c:pt idx="971">
                  <c:v>2127.09888</c:v>
                </c:pt>
                <c:pt idx="972">
                  <c:v>2125.1704100000002</c:v>
                </c:pt>
                <c:pt idx="973">
                  <c:v>2123.2419399999999</c:v>
                </c:pt>
                <c:pt idx="974">
                  <c:v>2121.3134799999998</c:v>
                </c:pt>
                <c:pt idx="975">
                  <c:v>2119.38501</c:v>
                </c:pt>
                <c:pt idx="976">
                  <c:v>2117.4565400000001</c:v>
                </c:pt>
                <c:pt idx="977">
                  <c:v>2115.52808</c:v>
                </c:pt>
                <c:pt idx="978">
                  <c:v>2113.5996100000002</c:v>
                </c:pt>
                <c:pt idx="979">
                  <c:v>2111.6711399999999</c:v>
                </c:pt>
                <c:pt idx="980">
                  <c:v>2109.7426799999998</c:v>
                </c:pt>
                <c:pt idx="981">
                  <c:v>2107.81421</c:v>
                </c:pt>
                <c:pt idx="982">
                  <c:v>2105.8857400000002</c:v>
                </c:pt>
                <c:pt idx="983">
                  <c:v>2103.9572800000001</c:v>
                </c:pt>
                <c:pt idx="984">
                  <c:v>2102.0288099999998</c:v>
                </c:pt>
                <c:pt idx="985">
                  <c:v>2100.10034</c:v>
                </c:pt>
                <c:pt idx="986">
                  <c:v>2098.1718799999999</c:v>
                </c:pt>
                <c:pt idx="987">
                  <c:v>2096.24341</c:v>
                </c:pt>
                <c:pt idx="988">
                  <c:v>2094.3149400000002</c:v>
                </c:pt>
                <c:pt idx="989">
                  <c:v>2092.3864699999999</c:v>
                </c:pt>
                <c:pt idx="990">
                  <c:v>2090.4580099999998</c:v>
                </c:pt>
                <c:pt idx="991">
                  <c:v>2088.52954</c:v>
                </c:pt>
                <c:pt idx="992">
                  <c:v>2086.6010700000002</c:v>
                </c:pt>
                <c:pt idx="993">
                  <c:v>2084.6726100000001</c:v>
                </c:pt>
                <c:pt idx="994">
                  <c:v>2082.7441399999998</c:v>
                </c:pt>
                <c:pt idx="995">
                  <c:v>2080.81567</c:v>
                </c:pt>
                <c:pt idx="996">
                  <c:v>2078.8872099999999</c:v>
                </c:pt>
                <c:pt idx="997">
                  <c:v>2076.95874</c:v>
                </c:pt>
                <c:pt idx="998">
                  <c:v>2075.0302700000002</c:v>
                </c:pt>
                <c:pt idx="999">
                  <c:v>2073.1018100000001</c:v>
                </c:pt>
                <c:pt idx="1000">
                  <c:v>2071.1733399999998</c:v>
                </c:pt>
                <c:pt idx="1001">
                  <c:v>2069.24487</c:v>
                </c:pt>
                <c:pt idx="1002">
                  <c:v>2067.3164099999999</c:v>
                </c:pt>
                <c:pt idx="1003">
                  <c:v>2065.3879400000001</c:v>
                </c:pt>
                <c:pt idx="1004">
                  <c:v>2063.4594699999998</c:v>
                </c:pt>
                <c:pt idx="1005">
                  <c:v>2061.5310100000002</c:v>
                </c:pt>
                <c:pt idx="1006">
                  <c:v>2059.6025399999999</c:v>
                </c:pt>
                <c:pt idx="1007">
                  <c:v>2057.67407</c:v>
                </c:pt>
                <c:pt idx="1008">
                  <c:v>2055.7456099999999</c:v>
                </c:pt>
                <c:pt idx="1009">
                  <c:v>2053.8171400000001</c:v>
                </c:pt>
                <c:pt idx="1010">
                  <c:v>2051.8886699999998</c:v>
                </c:pt>
                <c:pt idx="1011">
                  <c:v>2049.9602100000002</c:v>
                </c:pt>
                <c:pt idx="1012">
                  <c:v>2048.0317399999999</c:v>
                </c:pt>
                <c:pt idx="1013">
                  <c:v>2046.1032700000001</c:v>
                </c:pt>
                <c:pt idx="1014">
                  <c:v>2044.1748</c:v>
                </c:pt>
                <c:pt idx="1015">
                  <c:v>2042.2463399999999</c:v>
                </c:pt>
                <c:pt idx="1016">
                  <c:v>2040.3178700000001</c:v>
                </c:pt>
                <c:pt idx="1017">
                  <c:v>2038.3894</c:v>
                </c:pt>
                <c:pt idx="1018">
                  <c:v>2036.4609399999999</c:v>
                </c:pt>
                <c:pt idx="1019">
                  <c:v>2034.5324700000001</c:v>
                </c:pt>
                <c:pt idx="1020">
                  <c:v>2032.604</c:v>
                </c:pt>
                <c:pt idx="1021">
                  <c:v>2030.67554</c:v>
                </c:pt>
                <c:pt idx="1022">
                  <c:v>2028.7470699999999</c:v>
                </c:pt>
                <c:pt idx="1023">
                  <c:v>2026.8186000000001</c:v>
                </c:pt>
                <c:pt idx="1024">
                  <c:v>2024.89014</c:v>
                </c:pt>
                <c:pt idx="1025">
                  <c:v>2022.9616699999999</c:v>
                </c:pt>
                <c:pt idx="1026">
                  <c:v>2021.0332000000001</c:v>
                </c:pt>
                <c:pt idx="1027">
                  <c:v>2019.10474</c:v>
                </c:pt>
                <c:pt idx="1028">
                  <c:v>2017.1762699999999</c:v>
                </c:pt>
                <c:pt idx="1029">
                  <c:v>2015.2478000000001</c:v>
                </c:pt>
                <c:pt idx="1030">
                  <c:v>2013.31934</c:v>
                </c:pt>
                <c:pt idx="1031">
                  <c:v>2011.3908699999999</c:v>
                </c:pt>
                <c:pt idx="1032">
                  <c:v>2009.4623999999999</c:v>
                </c:pt>
                <c:pt idx="1033">
                  <c:v>2007.53394</c:v>
                </c:pt>
                <c:pt idx="1034">
                  <c:v>2005.60547</c:v>
                </c:pt>
                <c:pt idx="1035">
                  <c:v>2003.6769999999999</c:v>
                </c:pt>
                <c:pt idx="1036">
                  <c:v>2001.74854</c:v>
                </c:pt>
                <c:pt idx="1037">
                  <c:v>1999.82007</c:v>
                </c:pt>
                <c:pt idx="1038">
                  <c:v>1997.8915999999999</c:v>
                </c:pt>
                <c:pt idx="1039">
                  <c:v>1995.9631300000001</c:v>
                </c:pt>
                <c:pt idx="1040">
                  <c:v>1994.03467</c:v>
                </c:pt>
                <c:pt idx="1041">
                  <c:v>1992.1061999999999</c:v>
                </c:pt>
                <c:pt idx="1042">
                  <c:v>1990.1777300000001</c:v>
                </c:pt>
                <c:pt idx="1043">
                  <c:v>1988.24927</c:v>
                </c:pt>
                <c:pt idx="1044">
                  <c:v>1986.3208</c:v>
                </c:pt>
                <c:pt idx="1045">
                  <c:v>1984.3923299999999</c:v>
                </c:pt>
                <c:pt idx="1046">
                  <c:v>1982.46387</c:v>
                </c:pt>
                <c:pt idx="1047">
                  <c:v>1980.5354</c:v>
                </c:pt>
                <c:pt idx="1048">
                  <c:v>1978.6069299999999</c:v>
                </c:pt>
                <c:pt idx="1049">
                  <c:v>1976.6784700000001</c:v>
                </c:pt>
                <c:pt idx="1050">
                  <c:v>1974.75</c:v>
                </c:pt>
                <c:pt idx="1051">
                  <c:v>1972.8215299999999</c:v>
                </c:pt>
                <c:pt idx="1052">
                  <c:v>1970.8930700000001</c:v>
                </c:pt>
                <c:pt idx="1053">
                  <c:v>1968.9646</c:v>
                </c:pt>
                <c:pt idx="1054">
                  <c:v>1967.03613</c:v>
                </c:pt>
                <c:pt idx="1055">
                  <c:v>1965.1076700000001</c:v>
                </c:pt>
                <c:pt idx="1056">
                  <c:v>1963.1792</c:v>
                </c:pt>
                <c:pt idx="1057">
                  <c:v>1961.25073</c:v>
                </c:pt>
                <c:pt idx="1058">
                  <c:v>1959.3222699999999</c:v>
                </c:pt>
                <c:pt idx="1059">
                  <c:v>1957.3938000000001</c:v>
                </c:pt>
                <c:pt idx="1060">
                  <c:v>1955.46533</c:v>
                </c:pt>
                <c:pt idx="1061">
                  <c:v>1953.5368699999999</c:v>
                </c:pt>
                <c:pt idx="1062">
                  <c:v>1951.6084000000001</c:v>
                </c:pt>
                <c:pt idx="1063">
                  <c:v>1949.67993</c:v>
                </c:pt>
                <c:pt idx="1064">
                  <c:v>1947.75146</c:v>
                </c:pt>
                <c:pt idx="1065">
                  <c:v>1945.8230000000001</c:v>
                </c:pt>
                <c:pt idx="1066">
                  <c:v>1943.89453</c:v>
                </c:pt>
                <c:pt idx="1067">
                  <c:v>1941.96606</c:v>
                </c:pt>
                <c:pt idx="1068">
                  <c:v>1940.0376000000001</c:v>
                </c:pt>
                <c:pt idx="1069">
                  <c:v>1938.1091300000001</c:v>
                </c:pt>
                <c:pt idx="1070">
                  <c:v>1936.18066</c:v>
                </c:pt>
                <c:pt idx="1071">
                  <c:v>1934.2521999999999</c:v>
                </c:pt>
                <c:pt idx="1072">
                  <c:v>1932.3237300000001</c:v>
                </c:pt>
                <c:pt idx="1073">
                  <c:v>1930.39526</c:v>
                </c:pt>
                <c:pt idx="1074">
                  <c:v>1928.4667999999999</c:v>
                </c:pt>
                <c:pt idx="1075">
                  <c:v>1926.5383300000001</c:v>
                </c:pt>
                <c:pt idx="1076">
                  <c:v>1924.60986</c:v>
                </c:pt>
                <c:pt idx="1077">
                  <c:v>1922.6813999999999</c:v>
                </c:pt>
                <c:pt idx="1078">
                  <c:v>1920.7529300000001</c:v>
                </c:pt>
                <c:pt idx="1079">
                  <c:v>1918.82446</c:v>
                </c:pt>
                <c:pt idx="1080">
                  <c:v>1916.896</c:v>
                </c:pt>
                <c:pt idx="1081">
                  <c:v>1914.9675299999999</c:v>
                </c:pt>
                <c:pt idx="1082">
                  <c:v>1913.0390600000001</c:v>
                </c:pt>
                <c:pt idx="1083">
                  <c:v>1911.1106</c:v>
                </c:pt>
                <c:pt idx="1084">
                  <c:v>1909.1821299999999</c:v>
                </c:pt>
                <c:pt idx="1085">
                  <c:v>1907.2536600000001</c:v>
                </c:pt>
                <c:pt idx="1086">
                  <c:v>1905.3252</c:v>
                </c:pt>
                <c:pt idx="1087">
                  <c:v>1903.3967299999999</c:v>
                </c:pt>
                <c:pt idx="1088">
                  <c:v>1901.4682600000001</c:v>
                </c:pt>
                <c:pt idx="1089">
                  <c:v>1899.53979</c:v>
                </c:pt>
                <c:pt idx="1090">
                  <c:v>1897.61133</c:v>
                </c:pt>
                <c:pt idx="1091">
                  <c:v>1895.6828599999999</c:v>
                </c:pt>
                <c:pt idx="1092">
                  <c:v>1893.7543900000001</c:v>
                </c:pt>
                <c:pt idx="1093">
                  <c:v>1891.82593</c:v>
                </c:pt>
                <c:pt idx="1094">
                  <c:v>1889.8974599999999</c:v>
                </c:pt>
                <c:pt idx="1095">
                  <c:v>1887.9689900000001</c:v>
                </c:pt>
                <c:pt idx="1096">
                  <c:v>1886.04053</c:v>
                </c:pt>
                <c:pt idx="1097">
                  <c:v>1884.1120599999999</c:v>
                </c:pt>
                <c:pt idx="1098">
                  <c:v>1882.1835900000001</c:v>
                </c:pt>
                <c:pt idx="1099">
                  <c:v>1880.25513</c:v>
                </c:pt>
                <c:pt idx="1100">
                  <c:v>1878.3266599999999</c:v>
                </c:pt>
                <c:pt idx="1101">
                  <c:v>1876.3981900000001</c:v>
                </c:pt>
                <c:pt idx="1102">
                  <c:v>1874.46973</c:v>
                </c:pt>
                <c:pt idx="1103">
                  <c:v>1872.54126</c:v>
                </c:pt>
                <c:pt idx="1104">
                  <c:v>1870.6127899999999</c:v>
                </c:pt>
                <c:pt idx="1105">
                  <c:v>1868.68433</c:v>
                </c:pt>
                <c:pt idx="1106">
                  <c:v>1866.75586</c:v>
                </c:pt>
                <c:pt idx="1107">
                  <c:v>1864.8273899999999</c:v>
                </c:pt>
                <c:pt idx="1108">
                  <c:v>1862.8989300000001</c:v>
                </c:pt>
                <c:pt idx="1109">
                  <c:v>1860.97046</c:v>
                </c:pt>
                <c:pt idx="1110">
                  <c:v>1859.0419899999999</c:v>
                </c:pt>
                <c:pt idx="1111">
                  <c:v>1857.1135300000001</c:v>
                </c:pt>
                <c:pt idx="1112">
                  <c:v>1855.18506</c:v>
                </c:pt>
                <c:pt idx="1113">
                  <c:v>1853.25659</c:v>
                </c:pt>
                <c:pt idx="1114">
                  <c:v>1851.3281300000001</c:v>
                </c:pt>
                <c:pt idx="1115">
                  <c:v>1849.39966</c:v>
                </c:pt>
                <c:pt idx="1116">
                  <c:v>1847.47119</c:v>
                </c:pt>
                <c:pt idx="1117">
                  <c:v>1845.5427199999999</c:v>
                </c:pt>
                <c:pt idx="1118">
                  <c:v>1843.6142600000001</c:v>
                </c:pt>
                <c:pt idx="1119">
                  <c:v>1841.68579</c:v>
                </c:pt>
                <c:pt idx="1120">
                  <c:v>1839.7573199999999</c:v>
                </c:pt>
                <c:pt idx="1121">
                  <c:v>1837.8288600000001</c:v>
                </c:pt>
                <c:pt idx="1122">
                  <c:v>1835.90039</c:v>
                </c:pt>
                <c:pt idx="1123">
                  <c:v>1833.97192</c:v>
                </c:pt>
                <c:pt idx="1124">
                  <c:v>1832.0434600000001</c:v>
                </c:pt>
                <c:pt idx="1125">
                  <c:v>1830.11499</c:v>
                </c:pt>
                <c:pt idx="1126">
                  <c:v>1828.18652</c:v>
                </c:pt>
                <c:pt idx="1127">
                  <c:v>1826.2580599999999</c:v>
                </c:pt>
                <c:pt idx="1128">
                  <c:v>1824.3295900000001</c:v>
                </c:pt>
                <c:pt idx="1129">
                  <c:v>1822.40112</c:v>
                </c:pt>
                <c:pt idx="1130">
                  <c:v>1820.4726599999999</c:v>
                </c:pt>
                <c:pt idx="1131">
                  <c:v>1818.5441900000001</c:v>
                </c:pt>
                <c:pt idx="1132">
                  <c:v>1816.61572</c:v>
                </c:pt>
                <c:pt idx="1133">
                  <c:v>1814.6872599999999</c:v>
                </c:pt>
                <c:pt idx="1134">
                  <c:v>1812.7587900000001</c:v>
                </c:pt>
                <c:pt idx="1135">
                  <c:v>1810.83032</c:v>
                </c:pt>
                <c:pt idx="1136">
                  <c:v>1808.9018599999999</c:v>
                </c:pt>
                <c:pt idx="1137">
                  <c:v>1806.9733900000001</c:v>
                </c:pt>
                <c:pt idx="1138">
                  <c:v>1805.04492</c:v>
                </c:pt>
                <c:pt idx="1139">
                  <c:v>1803.11646</c:v>
                </c:pt>
                <c:pt idx="1140">
                  <c:v>1801.1879899999999</c:v>
                </c:pt>
                <c:pt idx="1141">
                  <c:v>1799.2595200000001</c:v>
                </c:pt>
                <c:pt idx="1142">
                  <c:v>1797.33105</c:v>
                </c:pt>
                <c:pt idx="1143">
                  <c:v>1795.4025899999999</c:v>
                </c:pt>
                <c:pt idx="1144">
                  <c:v>1793.4741200000001</c:v>
                </c:pt>
                <c:pt idx="1145">
                  <c:v>1791.54565</c:v>
                </c:pt>
                <c:pt idx="1146">
                  <c:v>1789.6171899999999</c:v>
                </c:pt>
                <c:pt idx="1147">
                  <c:v>1787.6887200000001</c:v>
                </c:pt>
                <c:pt idx="1148">
                  <c:v>1785.76025</c:v>
                </c:pt>
                <c:pt idx="1149">
                  <c:v>1783.83179</c:v>
                </c:pt>
                <c:pt idx="1150">
                  <c:v>1781.9033199999999</c:v>
                </c:pt>
                <c:pt idx="1151">
                  <c:v>1779.9748500000001</c:v>
                </c:pt>
                <c:pt idx="1152">
                  <c:v>1778.04639</c:v>
                </c:pt>
                <c:pt idx="1153">
                  <c:v>1776.1179199999999</c:v>
                </c:pt>
                <c:pt idx="1154">
                  <c:v>1774.1894500000001</c:v>
                </c:pt>
                <c:pt idx="1155">
                  <c:v>1772.26099</c:v>
                </c:pt>
                <c:pt idx="1156">
                  <c:v>1770.3325199999999</c:v>
                </c:pt>
                <c:pt idx="1157">
                  <c:v>1768.4040500000001</c:v>
                </c:pt>
                <c:pt idx="1158">
                  <c:v>1766.47559</c:v>
                </c:pt>
                <c:pt idx="1159">
                  <c:v>1764.5471199999999</c:v>
                </c:pt>
                <c:pt idx="1160">
                  <c:v>1762.6186499999999</c:v>
                </c:pt>
                <c:pt idx="1161">
                  <c:v>1760.69019</c:v>
                </c:pt>
                <c:pt idx="1162">
                  <c:v>1758.76172</c:v>
                </c:pt>
                <c:pt idx="1163">
                  <c:v>1756.8332499999999</c:v>
                </c:pt>
                <c:pt idx="1164">
                  <c:v>1754.90479</c:v>
                </c:pt>
                <c:pt idx="1165">
                  <c:v>1752.97632</c:v>
                </c:pt>
                <c:pt idx="1166">
                  <c:v>1751.0478499999999</c:v>
                </c:pt>
                <c:pt idx="1167">
                  <c:v>1749.1193800000001</c:v>
                </c:pt>
                <c:pt idx="1168">
                  <c:v>1747.19092</c:v>
                </c:pt>
                <c:pt idx="1169">
                  <c:v>1745.2624499999999</c:v>
                </c:pt>
                <c:pt idx="1170">
                  <c:v>1743.3339800000001</c:v>
                </c:pt>
                <c:pt idx="1171">
                  <c:v>1741.40552</c:v>
                </c:pt>
                <c:pt idx="1172">
                  <c:v>1739.47705</c:v>
                </c:pt>
                <c:pt idx="1173">
                  <c:v>1737.5485799999999</c:v>
                </c:pt>
                <c:pt idx="1174">
                  <c:v>1735.62012</c:v>
                </c:pt>
                <c:pt idx="1175">
                  <c:v>1733.69165</c:v>
                </c:pt>
                <c:pt idx="1176">
                  <c:v>1731.7631799999999</c:v>
                </c:pt>
                <c:pt idx="1177">
                  <c:v>1729.8347200000001</c:v>
                </c:pt>
                <c:pt idx="1178">
                  <c:v>1727.90625</c:v>
                </c:pt>
                <c:pt idx="1179">
                  <c:v>1725.9777799999999</c:v>
                </c:pt>
                <c:pt idx="1180">
                  <c:v>1724.0493200000001</c:v>
                </c:pt>
                <c:pt idx="1181">
                  <c:v>1722.12085</c:v>
                </c:pt>
                <c:pt idx="1182">
                  <c:v>1720.19238</c:v>
                </c:pt>
                <c:pt idx="1183">
                  <c:v>1718.2639200000001</c:v>
                </c:pt>
                <c:pt idx="1184">
                  <c:v>1716.33545</c:v>
                </c:pt>
                <c:pt idx="1185">
                  <c:v>1714.40698</c:v>
                </c:pt>
                <c:pt idx="1186">
                  <c:v>1712.4785199999999</c:v>
                </c:pt>
                <c:pt idx="1187">
                  <c:v>1710.5500500000001</c:v>
                </c:pt>
                <c:pt idx="1188">
                  <c:v>1708.62158</c:v>
                </c:pt>
                <c:pt idx="1189">
                  <c:v>1706.6931199999999</c:v>
                </c:pt>
                <c:pt idx="1190">
                  <c:v>1704.7646500000001</c:v>
                </c:pt>
                <c:pt idx="1191">
                  <c:v>1702.83618</c:v>
                </c:pt>
                <c:pt idx="1192">
                  <c:v>1700.90771</c:v>
                </c:pt>
                <c:pt idx="1193">
                  <c:v>1698.9792500000001</c:v>
                </c:pt>
                <c:pt idx="1194">
                  <c:v>1697.05078</c:v>
                </c:pt>
                <c:pt idx="1195">
                  <c:v>1695.12231</c:v>
                </c:pt>
                <c:pt idx="1196">
                  <c:v>1693.1938500000001</c:v>
                </c:pt>
                <c:pt idx="1197">
                  <c:v>1691.2653800000001</c:v>
                </c:pt>
                <c:pt idx="1198">
                  <c:v>1689.33691</c:v>
                </c:pt>
                <c:pt idx="1199">
                  <c:v>1687.4084499999999</c:v>
                </c:pt>
                <c:pt idx="1200">
                  <c:v>1685.4799800000001</c:v>
                </c:pt>
                <c:pt idx="1201">
                  <c:v>1683.55151</c:v>
                </c:pt>
                <c:pt idx="1202">
                  <c:v>1681.6230499999999</c:v>
                </c:pt>
                <c:pt idx="1203">
                  <c:v>1679.6945800000001</c:v>
                </c:pt>
                <c:pt idx="1204">
                  <c:v>1677.76611</c:v>
                </c:pt>
                <c:pt idx="1205">
                  <c:v>1675.8376499999999</c:v>
                </c:pt>
                <c:pt idx="1206">
                  <c:v>1673.9091800000001</c:v>
                </c:pt>
                <c:pt idx="1207">
                  <c:v>1671.98071</c:v>
                </c:pt>
                <c:pt idx="1208">
                  <c:v>1670.05225</c:v>
                </c:pt>
                <c:pt idx="1209">
                  <c:v>1668.1237799999999</c:v>
                </c:pt>
                <c:pt idx="1210">
                  <c:v>1666.1953100000001</c:v>
                </c:pt>
                <c:pt idx="1211">
                  <c:v>1664.26685</c:v>
                </c:pt>
                <c:pt idx="1212">
                  <c:v>1662.3383799999999</c:v>
                </c:pt>
                <c:pt idx="1213">
                  <c:v>1660.4099100000001</c:v>
                </c:pt>
                <c:pt idx="1214">
                  <c:v>1658.48145</c:v>
                </c:pt>
                <c:pt idx="1215">
                  <c:v>1656.5529799999999</c:v>
                </c:pt>
                <c:pt idx="1216">
                  <c:v>1654.6245100000001</c:v>
                </c:pt>
                <c:pt idx="1217">
                  <c:v>1652.69604</c:v>
                </c:pt>
                <c:pt idx="1218">
                  <c:v>1650.76758</c:v>
                </c:pt>
                <c:pt idx="1219">
                  <c:v>1648.8391099999999</c:v>
                </c:pt>
                <c:pt idx="1220">
                  <c:v>1646.9106400000001</c:v>
                </c:pt>
                <c:pt idx="1221">
                  <c:v>1644.98218</c:v>
                </c:pt>
                <c:pt idx="1222">
                  <c:v>1643.0537099999999</c:v>
                </c:pt>
                <c:pt idx="1223">
                  <c:v>1641.1252400000001</c:v>
                </c:pt>
                <c:pt idx="1224">
                  <c:v>1639.19678</c:v>
                </c:pt>
                <c:pt idx="1225">
                  <c:v>1637.2683099999999</c:v>
                </c:pt>
                <c:pt idx="1226">
                  <c:v>1635.3398400000001</c:v>
                </c:pt>
                <c:pt idx="1227">
                  <c:v>1633.41138</c:v>
                </c:pt>
                <c:pt idx="1228">
                  <c:v>1631.4829099999999</c:v>
                </c:pt>
                <c:pt idx="1229">
                  <c:v>1629.5544400000001</c:v>
                </c:pt>
                <c:pt idx="1230">
                  <c:v>1627.62598</c:v>
                </c:pt>
                <c:pt idx="1231">
                  <c:v>1625.69751</c:v>
                </c:pt>
                <c:pt idx="1232">
                  <c:v>1623.7690399999999</c:v>
                </c:pt>
                <c:pt idx="1233">
                  <c:v>1621.84058</c:v>
                </c:pt>
                <c:pt idx="1234">
                  <c:v>1619.91211</c:v>
                </c:pt>
                <c:pt idx="1235">
                  <c:v>1617.9836399999999</c:v>
                </c:pt>
                <c:pt idx="1236">
                  <c:v>1616.0551800000001</c:v>
                </c:pt>
                <c:pt idx="1237">
                  <c:v>1614.12671</c:v>
                </c:pt>
                <c:pt idx="1238">
                  <c:v>1612.1982399999999</c:v>
                </c:pt>
                <c:pt idx="1239">
                  <c:v>1610.2697800000001</c:v>
                </c:pt>
                <c:pt idx="1240">
                  <c:v>1608.34131</c:v>
                </c:pt>
                <c:pt idx="1241">
                  <c:v>1606.41284</c:v>
                </c:pt>
                <c:pt idx="1242">
                  <c:v>1604.4843800000001</c:v>
                </c:pt>
                <c:pt idx="1243">
                  <c:v>1602.55591</c:v>
                </c:pt>
                <c:pt idx="1244">
                  <c:v>1600.62744</c:v>
                </c:pt>
                <c:pt idx="1245">
                  <c:v>1598.6989699999999</c:v>
                </c:pt>
                <c:pt idx="1246">
                  <c:v>1596.7705100000001</c:v>
                </c:pt>
                <c:pt idx="1247">
                  <c:v>1594.84204</c:v>
                </c:pt>
                <c:pt idx="1248">
                  <c:v>1592.9135699999999</c:v>
                </c:pt>
                <c:pt idx="1249">
                  <c:v>1590.9851100000001</c:v>
                </c:pt>
                <c:pt idx="1250">
                  <c:v>1589.05664</c:v>
                </c:pt>
                <c:pt idx="1251">
                  <c:v>1587.12817</c:v>
                </c:pt>
                <c:pt idx="1252">
                  <c:v>1585.1997100000001</c:v>
                </c:pt>
                <c:pt idx="1253">
                  <c:v>1583.27124</c:v>
                </c:pt>
                <c:pt idx="1254">
                  <c:v>1581.34277</c:v>
                </c:pt>
                <c:pt idx="1255">
                  <c:v>1579.4143099999999</c:v>
                </c:pt>
                <c:pt idx="1256">
                  <c:v>1577.4858400000001</c:v>
                </c:pt>
                <c:pt idx="1257">
                  <c:v>1575.55737</c:v>
                </c:pt>
                <c:pt idx="1258">
                  <c:v>1573.6289099999999</c:v>
                </c:pt>
                <c:pt idx="1259">
                  <c:v>1571.7004400000001</c:v>
                </c:pt>
                <c:pt idx="1260">
                  <c:v>1569.77197</c:v>
                </c:pt>
                <c:pt idx="1261">
                  <c:v>1567.8435099999999</c:v>
                </c:pt>
                <c:pt idx="1262">
                  <c:v>1565.9150400000001</c:v>
                </c:pt>
                <c:pt idx="1263">
                  <c:v>1563.98657</c:v>
                </c:pt>
                <c:pt idx="1264">
                  <c:v>1562.0581099999999</c:v>
                </c:pt>
                <c:pt idx="1265">
                  <c:v>1560.1296400000001</c:v>
                </c:pt>
                <c:pt idx="1266">
                  <c:v>1558.20117</c:v>
                </c:pt>
                <c:pt idx="1267">
                  <c:v>1556.27271</c:v>
                </c:pt>
                <c:pt idx="1268">
                  <c:v>1554.3442399999999</c:v>
                </c:pt>
                <c:pt idx="1269">
                  <c:v>1552.4157700000001</c:v>
                </c:pt>
                <c:pt idx="1270">
                  <c:v>1550.4873</c:v>
                </c:pt>
                <c:pt idx="1271">
                  <c:v>1548.5588399999999</c:v>
                </c:pt>
                <c:pt idx="1272">
                  <c:v>1546.6303700000001</c:v>
                </c:pt>
                <c:pt idx="1273">
                  <c:v>1544.7019</c:v>
                </c:pt>
                <c:pt idx="1274">
                  <c:v>1542.7734399999999</c:v>
                </c:pt>
                <c:pt idx="1275">
                  <c:v>1540.8449700000001</c:v>
                </c:pt>
                <c:pt idx="1276">
                  <c:v>1538.9165</c:v>
                </c:pt>
                <c:pt idx="1277">
                  <c:v>1536.98804</c:v>
                </c:pt>
                <c:pt idx="1278">
                  <c:v>1535.0595699999999</c:v>
                </c:pt>
                <c:pt idx="1279">
                  <c:v>1533.1311000000001</c:v>
                </c:pt>
                <c:pt idx="1280">
                  <c:v>1531.20264</c:v>
                </c:pt>
                <c:pt idx="1281">
                  <c:v>1529.2741699999999</c:v>
                </c:pt>
                <c:pt idx="1282">
                  <c:v>1527.3457000000001</c:v>
                </c:pt>
                <c:pt idx="1283">
                  <c:v>1525.41724</c:v>
                </c:pt>
                <c:pt idx="1284">
                  <c:v>1523.4887699999999</c:v>
                </c:pt>
                <c:pt idx="1285">
                  <c:v>1521.5603000000001</c:v>
                </c:pt>
                <c:pt idx="1286">
                  <c:v>1519.63184</c:v>
                </c:pt>
                <c:pt idx="1287">
                  <c:v>1517.7033699999999</c:v>
                </c:pt>
                <c:pt idx="1288">
                  <c:v>1515.7748999999999</c:v>
                </c:pt>
                <c:pt idx="1289">
                  <c:v>1513.84644</c:v>
                </c:pt>
                <c:pt idx="1290">
                  <c:v>1511.91797</c:v>
                </c:pt>
                <c:pt idx="1291">
                  <c:v>1509.9894999999999</c:v>
                </c:pt>
                <c:pt idx="1292">
                  <c:v>1508.06104</c:v>
                </c:pt>
                <c:pt idx="1293">
                  <c:v>1506.13257</c:v>
                </c:pt>
                <c:pt idx="1294">
                  <c:v>1504.2040999999999</c:v>
                </c:pt>
                <c:pt idx="1295">
                  <c:v>1502.2756300000001</c:v>
                </c:pt>
                <c:pt idx="1296">
                  <c:v>1500.34717</c:v>
                </c:pt>
                <c:pt idx="1297">
                  <c:v>1498.4186999999999</c:v>
                </c:pt>
                <c:pt idx="1298">
                  <c:v>1496.4902300000001</c:v>
                </c:pt>
                <c:pt idx="1299">
                  <c:v>1494.56177</c:v>
                </c:pt>
                <c:pt idx="1300">
                  <c:v>1492.6333</c:v>
                </c:pt>
                <c:pt idx="1301">
                  <c:v>1490.7048299999999</c:v>
                </c:pt>
                <c:pt idx="1302">
                  <c:v>1488.77637</c:v>
                </c:pt>
                <c:pt idx="1303">
                  <c:v>1486.8479</c:v>
                </c:pt>
                <c:pt idx="1304">
                  <c:v>1484.9194299999999</c:v>
                </c:pt>
                <c:pt idx="1305">
                  <c:v>1482.9909700000001</c:v>
                </c:pt>
                <c:pt idx="1306">
                  <c:v>1481.0625</c:v>
                </c:pt>
                <c:pt idx="1307">
                  <c:v>1479.1340299999999</c:v>
                </c:pt>
                <c:pt idx="1308">
                  <c:v>1477.2055700000001</c:v>
                </c:pt>
                <c:pt idx="1309">
                  <c:v>1475.2771</c:v>
                </c:pt>
                <c:pt idx="1310">
                  <c:v>1473.34863</c:v>
                </c:pt>
                <c:pt idx="1311">
                  <c:v>1471.4201700000001</c:v>
                </c:pt>
                <c:pt idx="1312">
                  <c:v>1469.4917</c:v>
                </c:pt>
                <c:pt idx="1313">
                  <c:v>1467.56323</c:v>
                </c:pt>
                <c:pt idx="1314">
                  <c:v>1465.6347699999999</c:v>
                </c:pt>
                <c:pt idx="1315">
                  <c:v>1463.7063000000001</c:v>
                </c:pt>
                <c:pt idx="1316">
                  <c:v>1461.77783</c:v>
                </c:pt>
                <c:pt idx="1317">
                  <c:v>1459.8493699999999</c:v>
                </c:pt>
                <c:pt idx="1318">
                  <c:v>1457.9209000000001</c:v>
                </c:pt>
                <c:pt idx="1319">
                  <c:v>1455.99243</c:v>
                </c:pt>
                <c:pt idx="1320">
                  <c:v>1454.06396</c:v>
                </c:pt>
                <c:pt idx="1321">
                  <c:v>1452.1355000000001</c:v>
                </c:pt>
                <c:pt idx="1322">
                  <c:v>1450.20703</c:v>
                </c:pt>
                <c:pt idx="1323">
                  <c:v>1448.27856</c:v>
                </c:pt>
                <c:pt idx="1324">
                  <c:v>1446.3501000000001</c:v>
                </c:pt>
                <c:pt idx="1325">
                  <c:v>1444.4216300000001</c:v>
                </c:pt>
                <c:pt idx="1326">
                  <c:v>1442.49316</c:v>
                </c:pt>
                <c:pt idx="1327">
                  <c:v>1440.5646999999999</c:v>
                </c:pt>
                <c:pt idx="1328">
                  <c:v>1438.6362300000001</c:v>
                </c:pt>
                <c:pt idx="1329">
                  <c:v>1436.70776</c:v>
                </c:pt>
                <c:pt idx="1330">
                  <c:v>1434.7792999999999</c:v>
                </c:pt>
                <c:pt idx="1331">
                  <c:v>1432.8508300000001</c:v>
                </c:pt>
                <c:pt idx="1332">
                  <c:v>1430.92236</c:v>
                </c:pt>
                <c:pt idx="1333">
                  <c:v>1428.9938999999999</c:v>
                </c:pt>
                <c:pt idx="1334">
                  <c:v>1427.0654300000001</c:v>
                </c:pt>
                <c:pt idx="1335">
                  <c:v>1425.13696</c:v>
                </c:pt>
                <c:pt idx="1336">
                  <c:v>1423.2085</c:v>
                </c:pt>
                <c:pt idx="1337">
                  <c:v>1421.2800299999999</c:v>
                </c:pt>
                <c:pt idx="1338">
                  <c:v>1419.3515600000001</c:v>
                </c:pt>
                <c:pt idx="1339">
                  <c:v>1417.4231</c:v>
                </c:pt>
                <c:pt idx="1340">
                  <c:v>1415.4946299999999</c:v>
                </c:pt>
                <c:pt idx="1341">
                  <c:v>1413.5661600000001</c:v>
                </c:pt>
                <c:pt idx="1342">
                  <c:v>1411.6377</c:v>
                </c:pt>
                <c:pt idx="1343">
                  <c:v>1409.7092299999999</c:v>
                </c:pt>
                <c:pt idx="1344">
                  <c:v>1407.7807600000001</c:v>
                </c:pt>
                <c:pt idx="1345">
                  <c:v>1405.85229</c:v>
                </c:pt>
                <c:pt idx="1346">
                  <c:v>1403.92383</c:v>
                </c:pt>
                <c:pt idx="1347">
                  <c:v>1401.9953599999999</c:v>
                </c:pt>
                <c:pt idx="1348">
                  <c:v>1400.0668900000001</c:v>
                </c:pt>
                <c:pt idx="1349">
                  <c:v>1398.13843</c:v>
                </c:pt>
                <c:pt idx="1350">
                  <c:v>1396.2099599999999</c:v>
                </c:pt>
                <c:pt idx="1351">
                  <c:v>1394.2814900000001</c:v>
                </c:pt>
                <c:pt idx="1352">
                  <c:v>1392.35303</c:v>
                </c:pt>
                <c:pt idx="1353">
                  <c:v>1390.4245599999999</c:v>
                </c:pt>
                <c:pt idx="1354">
                  <c:v>1388.4960900000001</c:v>
                </c:pt>
                <c:pt idx="1355">
                  <c:v>1386.56763</c:v>
                </c:pt>
                <c:pt idx="1356">
                  <c:v>1384.6391599999999</c:v>
                </c:pt>
                <c:pt idx="1357">
                  <c:v>1382.7106900000001</c:v>
                </c:pt>
                <c:pt idx="1358">
                  <c:v>1380.78223</c:v>
                </c:pt>
                <c:pt idx="1359">
                  <c:v>1378.85376</c:v>
                </c:pt>
                <c:pt idx="1360">
                  <c:v>1376.9252899999999</c:v>
                </c:pt>
                <c:pt idx="1361">
                  <c:v>1374.99683</c:v>
                </c:pt>
                <c:pt idx="1362">
                  <c:v>1373.06836</c:v>
                </c:pt>
                <c:pt idx="1363">
                  <c:v>1371.1398899999999</c:v>
                </c:pt>
                <c:pt idx="1364">
                  <c:v>1369.2114300000001</c:v>
                </c:pt>
                <c:pt idx="1365">
                  <c:v>1367.28296</c:v>
                </c:pt>
                <c:pt idx="1366">
                  <c:v>1365.3544899999999</c:v>
                </c:pt>
                <c:pt idx="1367">
                  <c:v>1363.4260300000001</c:v>
                </c:pt>
                <c:pt idx="1368">
                  <c:v>1361.49756</c:v>
                </c:pt>
                <c:pt idx="1369">
                  <c:v>1359.56909</c:v>
                </c:pt>
                <c:pt idx="1370">
                  <c:v>1357.6406300000001</c:v>
                </c:pt>
                <c:pt idx="1371">
                  <c:v>1355.71216</c:v>
                </c:pt>
                <c:pt idx="1372">
                  <c:v>1353.78369</c:v>
                </c:pt>
                <c:pt idx="1373">
                  <c:v>1351.8552199999999</c:v>
                </c:pt>
                <c:pt idx="1374">
                  <c:v>1349.9267600000001</c:v>
                </c:pt>
                <c:pt idx="1375">
                  <c:v>1347.99829</c:v>
                </c:pt>
                <c:pt idx="1376">
                  <c:v>1346.0698199999999</c:v>
                </c:pt>
                <c:pt idx="1377">
                  <c:v>1344.1413600000001</c:v>
                </c:pt>
                <c:pt idx="1378">
                  <c:v>1342.21289</c:v>
                </c:pt>
                <c:pt idx="1379">
                  <c:v>1340.28442</c:v>
                </c:pt>
                <c:pt idx="1380">
                  <c:v>1338.3559600000001</c:v>
                </c:pt>
                <c:pt idx="1381">
                  <c:v>1336.42749</c:v>
                </c:pt>
                <c:pt idx="1382">
                  <c:v>1334.49902</c:v>
                </c:pt>
                <c:pt idx="1383">
                  <c:v>1332.5705599999999</c:v>
                </c:pt>
                <c:pt idx="1384">
                  <c:v>1330.6420900000001</c:v>
                </c:pt>
                <c:pt idx="1385">
                  <c:v>1328.71362</c:v>
                </c:pt>
                <c:pt idx="1386">
                  <c:v>1326.7851599999999</c:v>
                </c:pt>
                <c:pt idx="1387">
                  <c:v>1324.8566900000001</c:v>
                </c:pt>
                <c:pt idx="1388">
                  <c:v>1322.92822</c:v>
                </c:pt>
                <c:pt idx="1389">
                  <c:v>1320.9997599999999</c:v>
                </c:pt>
                <c:pt idx="1390">
                  <c:v>1319.0712900000001</c:v>
                </c:pt>
                <c:pt idx="1391">
                  <c:v>1317.14282</c:v>
                </c:pt>
                <c:pt idx="1392">
                  <c:v>1315.2143599999999</c:v>
                </c:pt>
                <c:pt idx="1393">
                  <c:v>1313.2858900000001</c:v>
                </c:pt>
                <c:pt idx="1394">
                  <c:v>1311.35742</c:v>
                </c:pt>
                <c:pt idx="1395">
                  <c:v>1309.42896</c:v>
                </c:pt>
                <c:pt idx="1396">
                  <c:v>1307.5004899999999</c:v>
                </c:pt>
                <c:pt idx="1397">
                  <c:v>1305.5720200000001</c:v>
                </c:pt>
                <c:pt idx="1398">
                  <c:v>1303.64355</c:v>
                </c:pt>
                <c:pt idx="1399">
                  <c:v>1301.7150899999999</c:v>
                </c:pt>
                <c:pt idx="1400">
                  <c:v>1299.7866200000001</c:v>
                </c:pt>
                <c:pt idx="1401">
                  <c:v>1297.85815</c:v>
                </c:pt>
                <c:pt idx="1402">
                  <c:v>1295.9296899999999</c:v>
                </c:pt>
                <c:pt idx="1403">
                  <c:v>1294.0012200000001</c:v>
                </c:pt>
                <c:pt idx="1404">
                  <c:v>1292.07275</c:v>
                </c:pt>
                <c:pt idx="1405">
                  <c:v>1290.14429</c:v>
                </c:pt>
                <c:pt idx="1406">
                  <c:v>1288.2158199999999</c:v>
                </c:pt>
                <c:pt idx="1407">
                  <c:v>1286.2873500000001</c:v>
                </c:pt>
                <c:pt idx="1408">
                  <c:v>1284.35889</c:v>
                </c:pt>
                <c:pt idx="1409">
                  <c:v>1282.4304199999999</c:v>
                </c:pt>
                <c:pt idx="1410">
                  <c:v>1280.5019500000001</c:v>
                </c:pt>
                <c:pt idx="1411">
                  <c:v>1278.57349</c:v>
                </c:pt>
                <c:pt idx="1412">
                  <c:v>1276.6450199999999</c:v>
                </c:pt>
                <c:pt idx="1413">
                  <c:v>1274.7165500000001</c:v>
                </c:pt>
                <c:pt idx="1414">
                  <c:v>1272.78809</c:v>
                </c:pt>
                <c:pt idx="1415">
                  <c:v>1270.8596199999999</c:v>
                </c:pt>
                <c:pt idx="1416">
                  <c:v>1268.9311499999999</c:v>
                </c:pt>
                <c:pt idx="1417">
                  <c:v>1267.00269</c:v>
                </c:pt>
                <c:pt idx="1418">
                  <c:v>1265.07422</c:v>
                </c:pt>
                <c:pt idx="1419">
                  <c:v>1263.1457499999999</c:v>
                </c:pt>
                <c:pt idx="1420">
                  <c:v>1261.21729</c:v>
                </c:pt>
                <c:pt idx="1421">
                  <c:v>1259.28882</c:v>
                </c:pt>
                <c:pt idx="1422">
                  <c:v>1257.3603499999999</c:v>
                </c:pt>
                <c:pt idx="1423">
                  <c:v>1255.4318800000001</c:v>
                </c:pt>
                <c:pt idx="1424">
                  <c:v>1253.50342</c:v>
                </c:pt>
                <c:pt idx="1425">
                  <c:v>1251.5749499999999</c:v>
                </c:pt>
                <c:pt idx="1426">
                  <c:v>1249.6464800000001</c:v>
                </c:pt>
                <c:pt idx="1427">
                  <c:v>1247.71802</c:v>
                </c:pt>
                <c:pt idx="1428">
                  <c:v>1245.78955</c:v>
                </c:pt>
                <c:pt idx="1429">
                  <c:v>1243.8610799999999</c:v>
                </c:pt>
                <c:pt idx="1430">
                  <c:v>1241.93262</c:v>
                </c:pt>
                <c:pt idx="1431">
                  <c:v>1240.00415</c:v>
                </c:pt>
                <c:pt idx="1432">
                  <c:v>1238.0756799999999</c:v>
                </c:pt>
                <c:pt idx="1433">
                  <c:v>1236.1472200000001</c:v>
                </c:pt>
                <c:pt idx="1434">
                  <c:v>1234.21875</c:v>
                </c:pt>
                <c:pt idx="1435">
                  <c:v>1232.2902799999999</c:v>
                </c:pt>
                <c:pt idx="1436">
                  <c:v>1230.3618200000001</c:v>
                </c:pt>
                <c:pt idx="1437">
                  <c:v>1228.43335</c:v>
                </c:pt>
                <c:pt idx="1438">
                  <c:v>1226.50488</c:v>
                </c:pt>
                <c:pt idx="1439">
                  <c:v>1224.5764200000001</c:v>
                </c:pt>
                <c:pt idx="1440">
                  <c:v>1222.64795</c:v>
                </c:pt>
                <c:pt idx="1441">
                  <c:v>1220.71948</c:v>
                </c:pt>
                <c:pt idx="1442">
                  <c:v>1218.7910199999999</c:v>
                </c:pt>
                <c:pt idx="1443">
                  <c:v>1216.8625500000001</c:v>
                </c:pt>
                <c:pt idx="1444">
                  <c:v>1214.93408</c:v>
                </c:pt>
                <c:pt idx="1445">
                  <c:v>1213.0056199999999</c:v>
                </c:pt>
                <c:pt idx="1446">
                  <c:v>1211.0771500000001</c:v>
                </c:pt>
                <c:pt idx="1447">
                  <c:v>1209.14868</c:v>
                </c:pt>
                <c:pt idx="1448">
                  <c:v>1207.22021</c:v>
                </c:pt>
                <c:pt idx="1449">
                  <c:v>1205.2917500000001</c:v>
                </c:pt>
                <c:pt idx="1450">
                  <c:v>1203.36328</c:v>
                </c:pt>
                <c:pt idx="1451">
                  <c:v>1201.43481</c:v>
                </c:pt>
                <c:pt idx="1452">
                  <c:v>1199.5063500000001</c:v>
                </c:pt>
                <c:pt idx="1453">
                  <c:v>1197.5778800000001</c:v>
                </c:pt>
                <c:pt idx="1454">
                  <c:v>1195.64941</c:v>
                </c:pt>
                <c:pt idx="1455">
                  <c:v>1193.7209499999999</c:v>
                </c:pt>
                <c:pt idx="1456">
                  <c:v>1191.7924800000001</c:v>
                </c:pt>
                <c:pt idx="1457">
                  <c:v>1189.86401</c:v>
                </c:pt>
                <c:pt idx="1458">
                  <c:v>1187.9355499999999</c:v>
                </c:pt>
                <c:pt idx="1459">
                  <c:v>1186.0070800000001</c:v>
                </c:pt>
                <c:pt idx="1460">
                  <c:v>1184.07861</c:v>
                </c:pt>
                <c:pt idx="1461">
                  <c:v>1182.1501499999999</c:v>
                </c:pt>
                <c:pt idx="1462">
                  <c:v>1180.2216800000001</c:v>
                </c:pt>
                <c:pt idx="1463">
                  <c:v>1178.29321</c:v>
                </c:pt>
                <c:pt idx="1464">
                  <c:v>1176.36475</c:v>
                </c:pt>
                <c:pt idx="1465">
                  <c:v>1174.4362799999999</c:v>
                </c:pt>
                <c:pt idx="1466">
                  <c:v>1172.5078100000001</c:v>
                </c:pt>
                <c:pt idx="1467">
                  <c:v>1170.57935</c:v>
                </c:pt>
                <c:pt idx="1468">
                  <c:v>1168.6508799999999</c:v>
                </c:pt>
                <c:pt idx="1469">
                  <c:v>1166.7224100000001</c:v>
                </c:pt>
                <c:pt idx="1470">
                  <c:v>1164.79395</c:v>
                </c:pt>
                <c:pt idx="1471">
                  <c:v>1162.8654799999999</c:v>
                </c:pt>
                <c:pt idx="1472">
                  <c:v>1160.9370100000001</c:v>
                </c:pt>
                <c:pt idx="1473">
                  <c:v>1159.00854</c:v>
                </c:pt>
                <c:pt idx="1474">
                  <c:v>1157.08008</c:v>
                </c:pt>
                <c:pt idx="1475">
                  <c:v>1155.1516099999999</c:v>
                </c:pt>
                <c:pt idx="1476">
                  <c:v>1153.2231400000001</c:v>
                </c:pt>
                <c:pt idx="1477">
                  <c:v>1151.29468</c:v>
                </c:pt>
                <c:pt idx="1478">
                  <c:v>1149.3662099999999</c:v>
                </c:pt>
                <c:pt idx="1479">
                  <c:v>1147.4377400000001</c:v>
                </c:pt>
                <c:pt idx="1480">
                  <c:v>1145.50928</c:v>
                </c:pt>
                <c:pt idx="1481">
                  <c:v>1143.5808099999999</c:v>
                </c:pt>
                <c:pt idx="1482">
                  <c:v>1141.6523400000001</c:v>
                </c:pt>
                <c:pt idx="1483">
                  <c:v>1139.72388</c:v>
                </c:pt>
                <c:pt idx="1484">
                  <c:v>1137.7954099999999</c:v>
                </c:pt>
                <c:pt idx="1485">
                  <c:v>1135.8669400000001</c:v>
                </c:pt>
                <c:pt idx="1486">
                  <c:v>1133.93848</c:v>
                </c:pt>
                <c:pt idx="1487">
                  <c:v>1132.01001</c:v>
                </c:pt>
                <c:pt idx="1488">
                  <c:v>1130.0815399999999</c:v>
                </c:pt>
                <c:pt idx="1489">
                  <c:v>1128.15308</c:v>
                </c:pt>
                <c:pt idx="1490">
                  <c:v>1126.22461</c:v>
                </c:pt>
                <c:pt idx="1491">
                  <c:v>1124.2961399999999</c:v>
                </c:pt>
                <c:pt idx="1492">
                  <c:v>1122.3676800000001</c:v>
                </c:pt>
                <c:pt idx="1493">
                  <c:v>1120.43921</c:v>
                </c:pt>
                <c:pt idx="1494">
                  <c:v>1118.5107399999999</c:v>
                </c:pt>
                <c:pt idx="1495">
                  <c:v>1116.5822800000001</c:v>
                </c:pt>
                <c:pt idx="1496">
                  <c:v>1114.65381</c:v>
                </c:pt>
                <c:pt idx="1497">
                  <c:v>1112.72534</c:v>
                </c:pt>
                <c:pt idx="1498">
                  <c:v>1110.7968800000001</c:v>
                </c:pt>
                <c:pt idx="1499">
                  <c:v>1108.86841</c:v>
                </c:pt>
                <c:pt idx="1500">
                  <c:v>1106.93994</c:v>
                </c:pt>
                <c:pt idx="1501">
                  <c:v>1105.0114699999999</c:v>
                </c:pt>
                <c:pt idx="1502">
                  <c:v>1103.0830100000001</c:v>
                </c:pt>
                <c:pt idx="1503">
                  <c:v>1101.15454</c:v>
                </c:pt>
                <c:pt idx="1504">
                  <c:v>1099.2260699999999</c:v>
                </c:pt>
                <c:pt idx="1505">
                  <c:v>1097.2976100000001</c:v>
                </c:pt>
                <c:pt idx="1506">
                  <c:v>1095.36914</c:v>
                </c:pt>
                <c:pt idx="1507">
                  <c:v>1093.44067</c:v>
                </c:pt>
                <c:pt idx="1508">
                  <c:v>1091.5122100000001</c:v>
                </c:pt>
                <c:pt idx="1509">
                  <c:v>1089.58374</c:v>
                </c:pt>
                <c:pt idx="1510">
                  <c:v>1087.65527</c:v>
                </c:pt>
                <c:pt idx="1511">
                  <c:v>1085.7268099999999</c:v>
                </c:pt>
                <c:pt idx="1512">
                  <c:v>1083.7983400000001</c:v>
                </c:pt>
                <c:pt idx="1513">
                  <c:v>1081.86987</c:v>
                </c:pt>
                <c:pt idx="1514">
                  <c:v>1079.9414099999999</c:v>
                </c:pt>
                <c:pt idx="1515">
                  <c:v>1078.0129400000001</c:v>
                </c:pt>
                <c:pt idx="1516">
                  <c:v>1076.08447</c:v>
                </c:pt>
                <c:pt idx="1517">
                  <c:v>1074.1560099999999</c:v>
                </c:pt>
                <c:pt idx="1518">
                  <c:v>1072.2275400000001</c:v>
                </c:pt>
                <c:pt idx="1519">
                  <c:v>1070.29907</c:v>
                </c:pt>
                <c:pt idx="1520">
                  <c:v>1068.3706099999999</c:v>
                </c:pt>
                <c:pt idx="1521">
                  <c:v>1066.4421400000001</c:v>
                </c:pt>
                <c:pt idx="1522">
                  <c:v>1064.51367</c:v>
                </c:pt>
                <c:pt idx="1523">
                  <c:v>1062.58521</c:v>
                </c:pt>
                <c:pt idx="1524">
                  <c:v>1060.6567399999999</c:v>
                </c:pt>
                <c:pt idx="1525">
                  <c:v>1058.7282700000001</c:v>
                </c:pt>
                <c:pt idx="1526">
                  <c:v>1056.7998</c:v>
                </c:pt>
                <c:pt idx="1527">
                  <c:v>1054.8713399999999</c:v>
                </c:pt>
                <c:pt idx="1528">
                  <c:v>1052.9428700000001</c:v>
                </c:pt>
                <c:pt idx="1529">
                  <c:v>1051.0144</c:v>
                </c:pt>
                <c:pt idx="1530">
                  <c:v>1049.0859399999999</c:v>
                </c:pt>
                <c:pt idx="1531">
                  <c:v>1047.1574700000001</c:v>
                </c:pt>
                <c:pt idx="1532">
                  <c:v>1045.229</c:v>
                </c:pt>
                <c:pt idx="1533">
                  <c:v>1043.30054</c:v>
                </c:pt>
                <c:pt idx="1534">
                  <c:v>1041.3720699999999</c:v>
                </c:pt>
                <c:pt idx="1535">
                  <c:v>1039.4436000000001</c:v>
                </c:pt>
                <c:pt idx="1536">
                  <c:v>1037.51514</c:v>
                </c:pt>
                <c:pt idx="1537">
                  <c:v>1035.5866699999999</c:v>
                </c:pt>
                <c:pt idx="1538">
                  <c:v>1033.6582000000001</c:v>
                </c:pt>
                <c:pt idx="1539">
                  <c:v>1031.72974</c:v>
                </c:pt>
                <c:pt idx="1540">
                  <c:v>1029.8012699999999</c:v>
                </c:pt>
                <c:pt idx="1541">
                  <c:v>1027.8728000000001</c:v>
                </c:pt>
                <c:pt idx="1542">
                  <c:v>1025.94434</c:v>
                </c:pt>
                <c:pt idx="1543">
                  <c:v>1024.0158699999999</c:v>
                </c:pt>
                <c:pt idx="1544">
                  <c:v>1022.0874</c:v>
                </c:pt>
                <c:pt idx="1545">
                  <c:v>1020.15894</c:v>
                </c:pt>
                <c:pt idx="1546">
                  <c:v>1018.23047</c:v>
                </c:pt>
                <c:pt idx="1547">
                  <c:v>1016.302</c:v>
                </c:pt>
                <c:pt idx="1548">
                  <c:v>1014.37354</c:v>
                </c:pt>
                <c:pt idx="1549">
                  <c:v>1012.44507</c:v>
                </c:pt>
                <c:pt idx="1550">
                  <c:v>1010.5166</c:v>
                </c:pt>
                <c:pt idx="1551">
                  <c:v>1008.58813</c:v>
                </c:pt>
                <c:pt idx="1552">
                  <c:v>1006.65967</c:v>
                </c:pt>
                <c:pt idx="1553">
                  <c:v>1004.7311999999999</c:v>
                </c:pt>
                <c:pt idx="1554">
                  <c:v>1002.80273</c:v>
                </c:pt>
                <c:pt idx="1555">
                  <c:v>1000.87427</c:v>
                </c:pt>
                <c:pt idx="1556">
                  <c:v>998.94579999999996</c:v>
                </c:pt>
                <c:pt idx="1557">
                  <c:v>997.01733000000002</c:v>
                </c:pt>
                <c:pt idx="1558">
                  <c:v>995.08887000000004</c:v>
                </c:pt>
                <c:pt idx="1559">
                  <c:v>993.16039999999998</c:v>
                </c:pt>
                <c:pt idx="1560">
                  <c:v>991.23193000000003</c:v>
                </c:pt>
                <c:pt idx="1561">
                  <c:v>989.30346999999995</c:v>
                </c:pt>
                <c:pt idx="1562">
                  <c:v>987.375</c:v>
                </c:pt>
                <c:pt idx="1563">
                  <c:v>985.44653000000005</c:v>
                </c:pt>
                <c:pt idx="1564">
                  <c:v>983.51806999999997</c:v>
                </c:pt>
                <c:pt idx="1565">
                  <c:v>981.58960000000002</c:v>
                </c:pt>
                <c:pt idx="1566">
                  <c:v>979.66112999999996</c:v>
                </c:pt>
                <c:pt idx="1567">
                  <c:v>977.73266999999998</c:v>
                </c:pt>
                <c:pt idx="1568">
                  <c:v>975.80420000000004</c:v>
                </c:pt>
                <c:pt idx="1569">
                  <c:v>973.87572999999998</c:v>
                </c:pt>
                <c:pt idx="1570">
                  <c:v>971.94727</c:v>
                </c:pt>
                <c:pt idx="1571">
                  <c:v>970.01880000000006</c:v>
                </c:pt>
                <c:pt idx="1572">
                  <c:v>968.09032999999999</c:v>
                </c:pt>
                <c:pt idx="1573">
                  <c:v>966.16187000000002</c:v>
                </c:pt>
                <c:pt idx="1574">
                  <c:v>964.23339999999996</c:v>
                </c:pt>
                <c:pt idx="1575">
                  <c:v>962.30493000000001</c:v>
                </c:pt>
                <c:pt idx="1576">
                  <c:v>960.37645999999995</c:v>
                </c:pt>
                <c:pt idx="1577">
                  <c:v>958.44799999999998</c:v>
                </c:pt>
                <c:pt idx="1578">
                  <c:v>956.51953000000003</c:v>
                </c:pt>
                <c:pt idx="1579">
                  <c:v>954.59105999999997</c:v>
                </c:pt>
                <c:pt idx="1580">
                  <c:v>952.6626</c:v>
                </c:pt>
                <c:pt idx="1581">
                  <c:v>950.73413000000005</c:v>
                </c:pt>
                <c:pt idx="1582">
                  <c:v>948.80565999999999</c:v>
                </c:pt>
                <c:pt idx="1583">
                  <c:v>946.87720000000002</c:v>
                </c:pt>
                <c:pt idx="1584">
                  <c:v>944.94872999999995</c:v>
                </c:pt>
                <c:pt idx="1585">
                  <c:v>943.02026000000001</c:v>
                </c:pt>
                <c:pt idx="1586">
                  <c:v>941.09180000000003</c:v>
                </c:pt>
                <c:pt idx="1587">
                  <c:v>939.16332999999997</c:v>
                </c:pt>
                <c:pt idx="1588">
                  <c:v>937.23486000000003</c:v>
                </c:pt>
                <c:pt idx="1589">
                  <c:v>935.30640000000005</c:v>
                </c:pt>
                <c:pt idx="1590">
                  <c:v>933.37792999999999</c:v>
                </c:pt>
                <c:pt idx="1591">
                  <c:v>931.44946000000004</c:v>
                </c:pt>
                <c:pt idx="1592">
                  <c:v>929.52099999999996</c:v>
                </c:pt>
                <c:pt idx="1593">
                  <c:v>927.59253000000001</c:v>
                </c:pt>
                <c:pt idx="1594">
                  <c:v>925.66405999999995</c:v>
                </c:pt>
                <c:pt idx="1595">
                  <c:v>923.73559999999998</c:v>
                </c:pt>
                <c:pt idx="1596">
                  <c:v>921.80713000000003</c:v>
                </c:pt>
                <c:pt idx="1597">
                  <c:v>919.87865999999997</c:v>
                </c:pt>
                <c:pt idx="1598">
                  <c:v>917.9502</c:v>
                </c:pt>
                <c:pt idx="1599">
                  <c:v>916.02173000000005</c:v>
                </c:pt>
                <c:pt idx="1600">
                  <c:v>914.09325999999999</c:v>
                </c:pt>
                <c:pt idx="1601">
                  <c:v>912.16479000000004</c:v>
                </c:pt>
                <c:pt idx="1602">
                  <c:v>910.23632999999995</c:v>
                </c:pt>
                <c:pt idx="1603">
                  <c:v>908.30786000000001</c:v>
                </c:pt>
                <c:pt idx="1604">
                  <c:v>906.37938999999994</c:v>
                </c:pt>
                <c:pt idx="1605">
                  <c:v>904.45092999999997</c:v>
                </c:pt>
                <c:pt idx="1606">
                  <c:v>902.52246000000002</c:v>
                </c:pt>
                <c:pt idx="1607">
                  <c:v>900.59398999999996</c:v>
                </c:pt>
                <c:pt idx="1608">
                  <c:v>898.66552999999999</c:v>
                </c:pt>
                <c:pt idx="1609">
                  <c:v>896.73706000000004</c:v>
                </c:pt>
                <c:pt idx="1610">
                  <c:v>894.80858999999998</c:v>
                </c:pt>
                <c:pt idx="1611">
                  <c:v>892.88013000000001</c:v>
                </c:pt>
                <c:pt idx="1612">
                  <c:v>890.95165999999995</c:v>
                </c:pt>
                <c:pt idx="1613">
                  <c:v>889.02319</c:v>
                </c:pt>
                <c:pt idx="1614">
                  <c:v>887.09473000000003</c:v>
                </c:pt>
                <c:pt idx="1615">
                  <c:v>885.16625999999997</c:v>
                </c:pt>
                <c:pt idx="1616">
                  <c:v>883.23779000000002</c:v>
                </c:pt>
                <c:pt idx="1617">
                  <c:v>881.30933000000005</c:v>
                </c:pt>
                <c:pt idx="1618">
                  <c:v>879.38085999999998</c:v>
                </c:pt>
                <c:pt idx="1619">
                  <c:v>877.45239000000004</c:v>
                </c:pt>
                <c:pt idx="1620">
                  <c:v>875.52392999999995</c:v>
                </c:pt>
                <c:pt idx="1621">
                  <c:v>873.59546</c:v>
                </c:pt>
                <c:pt idx="1622">
                  <c:v>871.66699000000006</c:v>
                </c:pt>
                <c:pt idx="1623">
                  <c:v>869.73852999999997</c:v>
                </c:pt>
                <c:pt idx="1624">
                  <c:v>867.81006000000002</c:v>
                </c:pt>
                <c:pt idx="1625">
                  <c:v>865.88158999999996</c:v>
                </c:pt>
                <c:pt idx="1626">
                  <c:v>863.95312999999999</c:v>
                </c:pt>
                <c:pt idx="1627">
                  <c:v>862.02466000000004</c:v>
                </c:pt>
                <c:pt idx="1628">
                  <c:v>860.09618999999998</c:v>
                </c:pt>
                <c:pt idx="1629">
                  <c:v>858.16772000000003</c:v>
                </c:pt>
                <c:pt idx="1630">
                  <c:v>856.23925999999994</c:v>
                </c:pt>
                <c:pt idx="1631">
                  <c:v>854.31079</c:v>
                </c:pt>
                <c:pt idx="1632">
                  <c:v>852.38232000000005</c:v>
                </c:pt>
                <c:pt idx="1633">
                  <c:v>850.45385999999996</c:v>
                </c:pt>
                <c:pt idx="1634">
                  <c:v>848.52539000000002</c:v>
                </c:pt>
                <c:pt idx="1635">
                  <c:v>846.59691999999995</c:v>
                </c:pt>
                <c:pt idx="1636">
                  <c:v>844.66845999999998</c:v>
                </c:pt>
                <c:pt idx="1637">
                  <c:v>842.73999000000003</c:v>
                </c:pt>
                <c:pt idx="1638">
                  <c:v>840.81151999999997</c:v>
                </c:pt>
                <c:pt idx="1639">
                  <c:v>838.88306</c:v>
                </c:pt>
                <c:pt idx="1640">
                  <c:v>836.95459000000005</c:v>
                </c:pt>
                <c:pt idx="1641">
                  <c:v>835.02611999999999</c:v>
                </c:pt>
                <c:pt idx="1642">
                  <c:v>833.09766000000002</c:v>
                </c:pt>
                <c:pt idx="1643">
                  <c:v>831.16918999999996</c:v>
                </c:pt>
                <c:pt idx="1644">
                  <c:v>829.24072000000001</c:v>
                </c:pt>
                <c:pt idx="1645">
                  <c:v>827.31226000000004</c:v>
                </c:pt>
                <c:pt idx="1646">
                  <c:v>825.38378999999998</c:v>
                </c:pt>
                <c:pt idx="1647">
                  <c:v>823.45532000000003</c:v>
                </c:pt>
                <c:pt idx="1648">
                  <c:v>821.52686000000006</c:v>
                </c:pt>
                <c:pt idx="1649">
                  <c:v>819.59838999999999</c:v>
                </c:pt>
                <c:pt idx="1650">
                  <c:v>817.66992000000005</c:v>
                </c:pt>
                <c:pt idx="1651">
                  <c:v>815.74145999999996</c:v>
                </c:pt>
                <c:pt idx="1652">
                  <c:v>813.81299000000001</c:v>
                </c:pt>
                <c:pt idx="1653">
                  <c:v>811.88451999999995</c:v>
                </c:pt>
                <c:pt idx="1654">
                  <c:v>809.95605</c:v>
                </c:pt>
                <c:pt idx="1655">
                  <c:v>808.02759000000003</c:v>
                </c:pt>
                <c:pt idx="1656">
                  <c:v>806.09911999999997</c:v>
                </c:pt>
                <c:pt idx="1657">
                  <c:v>804.17065000000002</c:v>
                </c:pt>
                <c:pt idx="1658">
                  <c:v>802.24219000000005</c:v>
                </c:pt>
                <c:pt idx="1659">
                  <c:v>800.31371999999999</c:v>
                </c:pt>
              </c:numCache>
            </c:numRef>
          </c:xVal>
          <c:yVal>
            <c:numRef>
              <c:f>der2nd_lipo!$F$2:$F$1661</c:f>
              <c:numCache>
                <c:formatCode>General</c:formatCode>
                <c:ptCount val="1660"/>
                <c:pt idx="0">
                  <c:v>1.0000000000000001E-5</c:v>
                </c:pt>
                <c:pt idx="1">
                  <c:v>1.0000000000000001E-5</c:v>
                </c:pt>
                <c:pt idx="2">
                  <c:v>1.0000000000000001E-5</c:v>
                </c:pt>
                <c:pt idx="3">
                  <c:v>1.0000000000000001E-5</c:v>
                </c:pt>
                <c:pt idx="4">
                  <c:v>1.0000000000000001E-5</c:v>
                </c:pt>
                <c:pt idx="5">
                  <c:v>1.0000000000000001E-5</c:v>
                </c:pt>
                <c:pt idx="6">
                  <c:v>1.0000000000000001E-5</c:v>
                </c:pt>
                <c:pt idx="7">
                  <c:v>1.0000000000000001E-5</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-1.0000000000000001E-5</c:v>
                </c:pt>
                <c:pt idx="39">
                  <c:v>-1.0000000000000001E-5</c:v>
                </c:pt>
                <c:pt idx="40">
                  <c:v>-1.0000000000000001E-5</c:v>
                </c:pt>
                <c:pt idx="41">
                  <c:v>-1.0000000000000001E-5</c:v>
                </c:pt>
                <c:pt idx="42">
                  <c:v>-1.0000000000000001E-5</c:v>
                </c:pt>
                <c:pt idx="43">
                  <c:v>0</c:v>
                </c:pt>
                <c:pt idx="44">
                  <c:v>0</c:v>
                </c:pt>
                <c:pt idx="45">
                  <c:v>1.0000000000000001E-5</c:v>
                </c:pt>
                <c:pt idx="46">
                  <c:v>1.0000000000000001E-5</c:v>
                </c:pt>
                <c:pt idx="47">
                  <c:v>1.0000000000000001E-5</c:v>
                </c:pt>
                <c:pt idx="48">
                  <c:v>0</c:v>
                </c:pt>
                <c:pt idx="49">
                  <c:v>0</c:v>
                </c:pt>
                <c:pt idx="50">
                  <c:v>-1.0000000000000001E-5</c:v>
                </c:pt>
                <c:pt idx="51">
                  <c:v>-1.0000000000000001E-5</c:v>
                </c:pt>
                <c:pt idx="52">
                  <c:v>-2.0000000000000002E-5</c:v>
                </c:pt>
                <c:pt idx="53">
                  <c:v>-1.0000000000000001E-5</c:v>
                </c:pt>
                <c:pt idx="54">
                  <c:v>-1.0000000000000001E-5</c:v>
                </c:pt>
                <c:pt idx="55">
                  <c:v>0</c:v>
                </c:pt>
                <c:pt idx="56">
                  <c:v>0</c:v>
                </c:pt>
                <c:pt idx="57">
                  <c:v>0</c:v>
                </c:pt>
                <c:pt idx="58">
                  <c:v>0</c:v>
                </c:pt>
                <c:pt idx="59">
                  <c:v>0</c:v>
                </c:pt>
                <c:pt idx="60">
                  <c:v>0</c:v>
                </c:pt>
                <c:pt idx="61">
                  <c:v>-1.0000000000000001E-5</c:v>
                </c:pt>
                <c:pt idx="62">
                  <c:v>0</c:v>
                </c:pt>
                <c:pt idx="63">
                  <c:v>0</c:v>
                </c:pt>
                <c:pt idx="64">
                  <c:v>0</c:v>
                </c:pt>
                <c:pt idx="65">
                  <c:v>-1.0000000000000001E-5</c:v>
                </c:pt>
                <c:pt idx="66">
                  <c:v>-1.0000000000000001E-5</c:v>
                </c:pt>
                <c:pt idx="67">
                  <c:v>-1.0000000000000001E-5</c:v>
                </c:pt>
                <c:pt idx="68">
                  <c:v>-1.0000000000000001E-5</c:v>
                </c:pt>
                <c:pt idx="69">
                  <c:v>-1.0000000000000001E-5</c:v>
                </c:pt>
                <c:pt idx="70">
                  <c:v>0</c:v>
                </c:pt>
                <c:pt idx="71">
                  <c:v>0</c:v>
                </c:pt>
                <c:pt idx="72">
                  <c:v>1.0000000000000001E-5</c:v>
                </c:pt>
                <c:pt idx="73">
                  <c:v>1.0000000000000001E-5</c:v>
                </c:pt>
                <c:pt idx="74">
                  <c:v>2.0000000000000002E-5</c:v>
                </c:pt>
                <c:pt idx="75">
                  <c:v>1.0000000000000001E-5</c:v>
                </c:pt>
                <c:pt idx="76">
                  <c:v>1.0000000000000001E-5</c:v>
                </c:pt>
                <c:pt idx="77">
                  <c:v>0</c:v>
                </c:pt>
                <c:pt idx="78">
                  <c:v>-1.0000000000000001E-5</c:v>
                </c:pt>
                <c:pt idx="79">
                  <c:v>0</c:v>
                </c:pt>
                <c:pt idx="80">
                  <c:v>0</c:v>
                </c:pt>
                <c:pt idx="81">
                  <c:v>0</c:v>
                </c:pt>
                <c:pt idx="82">
                  <c:v>1.0000000000000001E-5</c:v>
                </c:pt>
                <c:pt idx="83">
                  <c:v>1.0000000000000001E-5</c:v>
                </c:pt>
                <c:pt idx="84">
                  <c:v>1.0000000000000001E-5</c:v>
                </c:pt>
                <c:pt idx="85">
                  <c:v>0</c:v>
                </c:pt>
                <c:pt idx="86">
                  <c:v>0</c:v>
                </c:pt>
                <c:pt idx="87">
                  <c:v>0</c:v>
                </c:pt>
                <c:pt idx="88">
                  <c:v>0</c:v>
                </c:pt>
                <c:pt idx="89">
                  <c:v>0</c:v>
                </c:pt>
                <c:pt idx="90">
                  <c:v>1.0000000000000001E-5</c:v>
                </c:pt>
                <c:pt idx="91">
                  <c:v>1.0000000000000001E-5</c:v>
                </c:pt>
                <c:pt idx="92">
                  <c:v>1.0000000000000001E-5</c:v>
                </c:pt>
                <c:pt idx="93">
                  <c:v>0</c:v>
                </c:pt>
                <c:pt idx="94">
                  <c:v>0</c:v>
                </c:pt>
                <c:pt idx="95">
                  <c:v>0</c:v>
                </c:pt>
                <c:pt idx="96">
                  <c:v>0</c:v>
                </c:pt>
                <c:pt idx="97">
                  <c:v>0</c:v>
                </c:pt>
                <c:pt idx="98">
                  <c:v>0</c:v>
                </c:pt>
                <c:pt idx="99">
                  <c:v>1.0000000000000001E-5</c:v>
                </c:pt>
                <c:pt idx="100">
                  <c:v>1.0000000000000001E-5</c:v>
                </c:pt>
                <c:pt idx="101">
                  <c:v>1.0000000000000001E-5</c:v>
                </c:pt>
                <c:pt idx="102">
                  <c:v>1.0000000000000001E-5</c:v>
                </c:pt>
                <c:pt idx="103">
                  <c:v>0</c:v>
                </c:pt>
                <c:pt idx="104">
                  <c:v>0</c:v>
                </c:pt>
                <c:pt idx="105">
                  <c:v>-1.0000000000000001E-5</c:v>
                </c:pt>
                <c:pt idx="106">
                  <c:v>-1.0000000000000001E-5</c:v>
                </c:pt>
                <c:pt idx="107">
                  <c:v>0</c:v>
                </c:pt>
                <c:pt idx="108">
                  <c:v>0</c:v>
                </c:pt>
                <c:pt idx="109">
                  <c:v>0</c:v>
                </c:pt>
                <c:pt idx="110">
                  <c:v>1.0000000000000001E-5</c:v>
                </c:pt>
                <c:pt idx="111">
                  <c:v>1.0000000000000001E-5</c:v>
                </c:pt>
                <c:pt idx="112">
                  <c:v>1.0000000000000001E-5</c:v>
                </c:pt>
                <c:pt idx="113">
                  <c:v>1.0000000000000001E-5</c:v>
                </c:pt>
                <c:pt idx="114">
                  <c:v>0</c:v>
                </c:pt>
                <c:pt idx="115">
                  <c:v>0</c:v>
                </c:pt>
                <c:pt idx="116">
                  <c:v>0</c:v>
                </c:pt>
                <c:pt idx="117">
                  <c:v>0</c:v>
                </c:pt>
                <c:pt idx="118">
                  <c:v>0</c:v>
                </c:pt>
                <c:pt idx="119">
                  <c:v>0</c:v>
                </c:pt>
                <c:pt idx="120">
                  <c:v>0</c:v>
                </c:pt>
                <c:pt idx="121">
                  <c:v>0</c:v>
                </c:pt>
                <c:pt idx="122">
                  <c:v>1.0000000000000001E-5</c:v>
                </c:pt>
                <c:pt idx="123">
                  <c:v>1.0000000000000001E-5</c:v>
                </c:pt>
                <c:pt idx="124">
                  <c:v>2.0000000000000002E-5</c:v>
                </c:pt>
                <c:pt idx="125">
                  <c:v>2.0000000000000002E-5</c:v>
                </c:pt>
                <c:pt idx="126">
                  <c:v>2.0000000000000002E-5</c:v>
                </c:pt>
                <c:pt idx="127">
                  <c:v>1.0000000000000001E-5</c:v>
                </c:pt>
                <c:pt idx="128">
                  <c:v>0</c:v>
                </c:pt>
                <c:pt idx="129">
                  <c:v>-1.0000000000000001E-5</c:v>
                </c:pt>
                <c:pt idx="130">
                  <c:v>-3.0000000000000001E-5</c:v>
                </c:pt>
                <c:pt idx="131">
                  <c:v>-3.0000000000000001E-5</c:v>
                </c:pt>
                <c:pt idx="132">
                  <c:v>-4.0000000000000003E-5</c:v>
                </c:pt>
                <c:pt idx="133">
                  <c:v>-3.0000000000000001E-5</c:v>
                </c:pt>
                <c:pt idx="134">
                  <c:v>-2.0000000000000002E-5</c:v>
                </c:pt>
                <c:pt idx="135">
                  <c:v>-1.0000000000000001E-5</c:v>
                </c:pt>
                <c:pt idx="136">
                  <c:v>-1.0000000000000001E-5</c:v>
                </c:pt>
                <c:pt idx="137">
                  <c:v>-1.0000000000000001E-5</c:v>
                </c:pt>
                <c:pt idx="138">
                  <c:v>-1.0000000000000001E-5</c:v>
                </c:pt>
                <c:pt idx="139">
                  <c:v>-1.0000000000000001E-5</c:v>
                </c:pt>
                <c:pt idx="140">
                  <c:v>-1.0000000000000001E-5</c:v>
                </c:pt>
                <c:pt idx="141">
                  <c:v>-1.0000000000000001E-5</c:v>
                </c:pt>
                <c:pt idx="142">
                  <c:v>-1.0000000000000001E-5</c:v>
                </c:pt>
                <c:pt idx="143">
                  <c:v>0</c:v>
                </c:pt>
                <c:pt idx="144">
                  <c:v>0</c:v>
                </c:pt>
                <c:pt idx="145">
                  <c:v>1.0000000000000001E-5</c:v>
                </c:pt>
                <c:pt idx="146">
                  <c:v>2.0000000000000002E-5</c:v>
                </c:pt>
                <c:pt idx="147">
                  <c:v>2.0000000000000002E-5</c:v>
                </c:pt>
                <c:pt idx="148">
                  <c:v>1.0000000000000001E-5</c:v>
                </c:pt>
                <c:pt idx="149">
                  <c:v>0</c:v>
                </c:pt>
                <c:pt idx="150">
                  <c:v>-1.0000000000000001E-5</c:v>
                </c:pt>
                <c:pt idx="151">
                  <c:v>-1.0000000000000001E-5</c:v>
                </c:pt>
                <c:pt idx="152">
                  <c:v>-2.0000000000000002E-5</c:v>
                </c:pt>
                <c:pt idx="153">
                  <c:v>-1.0000000000000001E-5</c:v>
                </c:pt>
                <c:pt idx="154">
                  <c:v>-1.0000000000000001E-5</c:v>
                </c:pt>
                <c:pt idx="155">
                  <c:v>0</c:v>
                </c:pt>
                <c:pt idx="156">
                  <c:v>0</c:v>
                </c:pt>
                <c:pt idx="157">
                  <c:v>1.0000000000000001E-5</c:v>
                </c:pt>
                <c:pt idx="158">
                  <c:v>1.0000000000000001E-5</c:v>
                </c:pt>
                <c:pt idx="159">
                  <c:v>1.0000000000000001E-5</c:v>
                </c:pt>
                <c:pt idx="160">
                  <c:v>1.0000000000000001E-5</c:v>
                </c:pt>
                <c:pt idx="161">
                  <c:v>0</c:v>
                </c:pt>
                <c:pt idx="162">
                  <c:v>0</c:v>
                </c:pt>
                <c:pt idx="163">
                  <c:v>0</c:v>
                </c:pt>
                <c:pt idx="164">
                  <c:v>1.0000000000000001E-5</c:v>
                </c:pt>
                <c:pt idx="165">
                  <c:v>1.0000000000000001E-5</c:v>
                </c:pt>
                <c:pt idx="166">
                  <c:v>2.0000000000000002E-5</c:v>
                </c:pt>
                <c:pt idx="167">
                  <c:v>2.0000000000000002E-5</c:v>
                </c:pt>
                <c:pt idx="168">
                  <c:v>2.0000000000000002E-5</c:v>
                </c:pt>
                <c:pt idx="169">
                  <c:v>1.0000000000000001E-5</c:v>
                </c:pt>
                <c:pt idx="170">
                  <c:v>1.0000000000000001E-5</c:v>
                </c:pt>
                <c:pt idx="171">
                  <c:v>0</c:v>
                </c:pt>
                <c:pt idx="172">
                  <c:v>-1.0000000000000001E-5</c:v>
                </c:pt>
                <c:pt idx="173">
                  <c:v>-1.0000000000000001E-5</c:v>
                </c:pt>
                <c:pt idx="174">
                  <c:v>-1.0000000000000001E-5</c:v>
                </c:pt>
                <c:pt idx="175">
                  <c:v>0</c:v>
                </c:pt>
                <c:pt idx="176">
                  <c:v>1.0000000000000001E-5</c:v>
                </c:pt>
                <c:pt idx="177">
                  <c:v>2.0000000000000002E-5</c:v>
                </c:pt>
                <c:pt idx="178">
                  <c:v>3.0000000000000001E-5</c:v>
                </c:pt>
                <c:pt idx="179">
                  <c:v>3.0000000000000001E-5</c:v>
                </c:pt>
                <c:pt idx="180">
                  <c:v>3.0000000000000001E-5</c:v>
                </c:pt>
                <c:pt idx="181">
                  <c:v>2.0000000000000002E-5</c:v>
                </c:pt>
                <c:pt idx="182">
                  <c:v>1.0000000000000001E-5</c:v>
                </c:pt>
                <c:pt idx="183">
                  <c:v>0</c:v>
                </c:pt>
                <c:pt idx="184">
                  <c:v>-1.0000000000000001E-5</c:v>
                </c:pt>
                <c:pt idx="185">
                  <c:v>-1.0000000000000001E-5</c:v>
                </c:pt>
                <c:pt idx="186">
                  <c:v>-1.0000000000000001E-5</c:v>
                </c:pt>
                <c:pt idx="187">
                  <c:v>0</c:v>
                </c:pt>
                <c:pt idx="188">
                  <c:v>0</c:v>
                </c:pt>
                <c:pt idx="189">
                  <c:v>1.0000000000000001E-5</c:v>
                </c:pt>
                <c:pt idx="190">
                  <c:v>2.0000000000000002E-5</c:v>
                </c:pt>
                <c:pt idx="191">
                  <c:v>2.0000000000000002E-5</c:v>
                </c:pt>
                <c:pt idx="192">
                  <c:v>2.0000000000000002E-5</c:v>
                </c:pt>
                <c:pt idx="193">
                  <c:v>1.0000000000000001E-5</c:v>
                </c:pt>
                <c:pt idx="194">
                  <c:v>1.0000000000000001E-5</c:v>
                </c:pt>
                <c:pt idx="195">
                  <c:v>0</c:v>
                </c:pt>
                <c:pt idx="196">
                  <c:v>0</c:v>
                </c:pt>
                <c:pt idx="197">
                  <c:v>0</c:v>
                </c:pt>
                <c:pt idx="198">
                  <c:v>-1.0000000000000001E-5</c:v>
                </c:pt>
                <c:pt idx="199">
                  <c:v>-1.0000000000000001E-5</c:v>
                </c:pt>
                <c:pt idx="200">
                  <c:v>0</c:v>
                </c:pt>
                <c:pt idx="201">
                  <c:v>0</c:v>
                </c:pt>
                <c:pt idx="202">
                  <c:v>0</c:v>
                </c:pt>
                <c:pt idx="203">
                  <c:v>-1.0000000000000001E-5</c:v>
                </c:pt>
                <c:pt idx="204">
                  <c:v>-1.0000000000000001E-5</c:v>
                </c:pt>
                <c:pt idx="205">
                  <c:v>-1.0000000000000001E-5</c:v>
                </c:pt>
                <c:pt idx="206">
                  <c:v>0</c:v>
                </c:pt>
                <c:pt idx="207">
                  <c:v>0</c:v>
                </c:pt>
                <c:pt idx="208">
                  <c:v>0</c:v>
                </c:pt>
                <c:pt idx="209">
                  <c:v>0</c:v>
                </c:pt>
                <c:pt idx="210">
                  <c:v>0</c:v>
                </c:pt>
                <c:pt idx="211">
                  <c:v>0</c:v>
                </c:pt>
                <c:pt idx="212">
                  <c:v>0</c:v>
                </c:pt>
                <c:pt idx="213">
                  <c:v>0</c:v>
                </c:pt>
                <c:pt idx="214">
                  <c:v>-1.0000000000000001E-5</c:v>
                </c:pt>
                <c:pt idx="215">
                  <c:v>-1.0000000000000001E-5</c:v>
                </c:pt>
                <c:pt idx="216">
                  <c:v>-1.0000000000000001E-5</c:v>
                </c:pt>
                <c:pt idx="217">
                  <c:v>-1.0000000000000001E-5</c:v>
                </c:pt>
                <c:pt idx="218">
                  <c:v>0</c:v>
                </c:pt>
                <c:pt idx="219">
                  <c:v>0</c:v>
                </c:pt>
                <c:pt idx="220">
                  <c:v>0</c:v>
                </c:pt>
                <c:pt idx="221">
                  <c:v>0</c:v>
                </c:pt>
                <c:pt idx="222">
                  <c:v>0</c:v>
                </c:pt>
                <c:pt idx="223">
                  <c:v>0</c:v>
                </c:pt>
                <c:pt idx="224">
                  <c:v>0</c:v>
                </c:pt>
                <c:pt idx="225">
                  <c:v>-1.0000000000000001E-5</c:v>
                </c:pt>
                <c:pt idx="226">
                  <c:v>-1.0000000000000001E-5</c:v>
                </c:pt>
                <c:pt idx="227">
                  <c:v>-1.0000000000000001E-5</c:v>
                </c:pt>
                <c:pt idx="228">
                  <c:v>-1.0000000000000001E-5</c:v>
                </c:pt>
                <c:pt idx="229">
                  <c:v>0</c:v>
                </c:pt>
                <c:pt idx="230">
                  <c:v>0</c:v>
                </c:pt>
                <c:pt idx="231">
                  <c:v>0</c:v>
                </c:pt>
                <c:pt idx="232">
                  <c:v>0</c:v>
                </c:pt>
                <c:pt idx="233">
                  <c:v>0</c:v>
                </c:pt>
                <c:pt idx="234">
                  <c:v>0</c:v>
                </c:pt>
                <c:pt idx="235">
                  <c:v>0</c:v>
                </c:pt>
                <c:pt idx="236">
                  <c:v>-1.0000000000000001E-5</c:v>
                </c:pt>
                <c:pt idx="237">
                  <c:v>-1.0000000000000001E-5</c:v>
                </c:pt>
                <c:pt idx="238">
                  <c:v>-1.0000000000000001E-5</c:v>
                </c:pt>
                <c:pt idx="239">
                  <c:v>-1.0000000000000001E-5</c:v>
                </c:pt>
                <c:pt idx="240">
                  <c:v>-1.0000000000000001E-5</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1.0000000000000001E-5</c:v>
                </c:pt>
                <c:pt idx="263">
                  <c:v>1.0000000000000001E-5</c:v>
                </c:pt>
                <c:pt idx="264">
                  <c:v>2.0000000000000002E-5</c:v>
                </c:pt>
                <c:pt idx="265">
                  <c:v>2.0000000000000002E-5</c:v>
                </c:pt>
                <c:pt idx="266">
                  <c:v>2.0000000000000002E-5</c:v>
                </c:pt>
                <c:pt idx="267">
                  <c:v>2.0000000000000002E-5</c:v>
                </c:pt>
                <c:pt idx="268">
                  <c:v>2.0000000000000002E-5</c:v>
                </c:pt>
                <c:pt idx="269">
                  <c:v>1.0000000000000001E-5</c:v>
                </c:pt>
                <c:pt idx="270">
                  <c:v>1.0000000000000001E-5</c:v>
                </c:pt>
                <c:pt idx="271">
                  <c:v>0</c:v>
                </c:pt>
                <c:pt idx="272">
                  <c:v>-1.0000000000000001E-5</c:v>
                </c:pt>
                <c:pt idx="273">
                  <c:v>-1.0000000000000001E-5</c:v>
                </c:pt>
                <c:pt idx="274">
                  <c:v>-1.0000000000000001E-5</c:v>
                </c:pt>
                <c:pt idx="275">
                  <c:v>-1.0000000000000001E-5</c:v>
                </c:pt>
                <c:pt idx="276">
                  <c:v>-1.0000000000000001E-5</c:v>
                </c:pt>
                <c:pt idx="277">
                  <c:v>-1.0000000000000001E-5</c:v>
                </c:pt>
                <c:pt idx="278">
                  <c:v>0</c:v>
                </c:pt>
                <c:pt idx="279">
                  <c:v>0</c:v>
                </c:pt>
                <c:pt idx="280">
                  <c:v>1.0000000000000001E-5</c:v>
                </c:pt>
                <c:pt idx="281">
                  <c:v>1.0000000000000001E-5</c:v>
                </c:pt>
                <c:pt idx="282">
                  <c:v>1.0000000000000001E-5</c:v>
                </c:pt>
                <c:pt idx="283">
                  <c:v>1.0000000000000001E-5</c:v>
                </c:pt>
                <c:pt idx="284">
                  <c:v>1.0000000000000001E-5</c:v>
                </c:pt>
                <c:pt idx="285">
                  <c:v>1.0000000000000001E-5</c:v>
                </c:pt>
                <c:pt idx="286">
                  <c:v>1.0000000000000001E-5</c:v>
                </c:pt>
                <c:pt idx="287">
                  <c:v>1.0000000000000001E-5</c:v>
                </c:pt>
                <c:pt idx="288">
                  <c:v>1.0000000000000001E-5</c:v>
                </c:pt>
                <c:pt idx="289">
                  <c:v>0</c:v>
                </c:pt>
                <c:pt idx="290">
                  <c:v>0</c:v>
                </c:pt>
                <c:pt idx="291">
                  <c:v>-1.0000000000000001E-5</c:v>
                </c:pt>
                <c:pt idx="292">
                  <c:v>-1.0000000000000001E-5</c:v>
                </c:pt>
                <c:pt idx="293">
                  <c:v>-1.0000000000000001E-5</c:v>
                </c:pt>
                <c:pt idx="294">
                  <c:v>-1.0000000000000001E-5</c:v>
                </c:pt>
                <c:pt idx="295">
                  <c:v>-1.0000000000000001E-5</c:v>
                </c:pt>
                <c:pt idx="296">
                  <c:v>-1.0000000000000001E-5</c:v>
                </c:pt>
                <c:pt idx="297">
                  <c:v>-1.0000000000000001E-5</c:v>
                </c:pt>
                <c:pt idx="298">
                  <c:v>-1.0000000000000001E-5</c:v>
                </c:pt>
                <c:pt idx="299">
                  <c:v>-1.0000000000000001E-5</c:v>
                </c:pt>
                <c:pt idx="300">
                  <c:v>-1.0000000000000001E-5</c:v>
                </c:pt>
                <c:pt idx="301">
                  <c:v>-2.0000000000000002E-5</c:v>
                </c:pt>
                <c:pt idx="302">
                  <c:v>-2.0000000000000002E-5</c:v>
                </c:pt>
                <c:pt idx="303">
                  <c:v>-2.0000000000000002E-5</c:v>
                </c:pt>
                <c:pt idx="304">
                  <c:v>-2.0000000000000002E-5</c:v>
                </c:pt>
                <c:pt idx="305">
                  <c:v>-2.0000000000000002E-5</c:v>
                </c:pt>
                <c:pt idx="306">
                  <c:v>-2.0000000000000002E-5</c:v>
                </c:pt>
                <c:pt idx="307">
                  <c:v>-2.0000000000000002E-5</c:v>
                </c:pt>
                <c:pt idx="308">
                  <c:v>-2.0000000000000002E-5</c:v>
                </c:pt>
                <c:pt idx="309">
                  <c:v>-2.0000000000000002E-5</c:v>
                </c:pt>
                <c:pt idx="310">
                  <c:v>-2.0000000000000002E-5</c:v>
                </c:pt>
                <c:pt idx="311">
                  <c:v>-2.0000000000000002E-5</c:v>
                </c:pt>
                <c:pt idx="312">
                  <c:v>-2.0000000000000002E-5</c:v>
                </c:pt>
                <c:pt idx="313">
                  <c:v>-2.0000000000000002E-5</c:v>
                </c:pt>
                <c:pt idx="314">
                  <c:v>-2.0000000000000002E-5</c:v>
                </c:pt>
                <c:pt idx="315">
                  <c:v>-2.0000000000000002E-5</c:v>
                </c:pt>
                <c:pt idx="316">
                  <c:v>-1.0000000000000001E-5</c:v>
                </c:pt>
                <c:pt idx="317">
                  <c:v>-1.0000000000000001E-5</c:v>
                </c:pt>
                <c:pt idx="318">
                  <c:v>0</c:v>
                </c:pt>
                <c:pt idx="319">
                  <c:v>1.0000000000000001E-5</c:v>
                </c:pt>
                <c:pt idx="320">
                  <c:v>1.0000000000000001E-5</c:v>
                </c:pt>
                <c:pt idx="321">
                  <c:v>1.0000000000000001E-5</c:v>
                </c:pt>
                <c:pt idx="322">
                  <c:v>1.0000000000000001E-5</c:v>
                </c:pt>
                <c:pt idx="323">
                  <c:v>0</c:v>
                </c:pt>
                <c:pt idx="324">
                  <c:v>0</c:v>
                </c:pt>
                <c:pt idx="325">
                  <c:v>-1.0000000000000001E-5</c:v>
                </c:pt>
                <c:pt idx="326">
                  <c:v>-2.0000000000000002E-5</c:v>
                </c:pt>
                <c:pt idx="327">
                  <c:v>-2.0000000000000002E-5</c:v>
                </c:pt>
                <c:pt idx="328">
                  <c:v>-2.0000000000000002E-5</c:v>
                </c:pt>
                <c:pt idx="329">
                  <c:v>-2.0000000000000002E-5</c:v>
                </c:pt>
                <c:pt idx="330">
                  <c:v>-1.0000000000000001E-5</c:v>
                </c:pt>
                <c:pt idx="331">
                  <c:v>0</c:v>
                </c:pt>
                <c:pt idx="332">
                  <c:v>0</c:v>
                </c:pt>
                <c:pt idx="333">
                  <c:v>0</c:v>
                </c:pt>
                <c:pt idx="334">
                  <c:v>0</c:v>
                </c:pt>
                <c:pt idx="335">
                  <c:v>0</c:v>
                </c:pt>
                <c:pt idx="336">
                  <c:v>0</c:v>
                </c:pt>
                <c:pt idx="337">
                  <c:v>-1.0000000000000001E-5</c:v>
                </c:pt>
                <c:pt idx="338">
                  <c:v>-1.0000000000000001E-5</c:v>
                </c:pt>
                <c:pt idx="339">
                  <c:v>-1.0000000000000001E-5</c:v>
                </c:pt>
                <c:pt idx="340">
                  <c:v>0</c:v>
                </c:pt>
                <c:pt idx="341">
                  <c:v>0</c:v>
                </c:pt>
                <c:pt idx="342">
                  <c:v>1.0000000000000001E-5</c:v>
                </c:pt>
                <c:pt idx="343">
                  <c:v>1.0000000000000001E-5</c:v>
                </c:pt>
                <c:pt idx="344">
                  <c:v>1.0000000000000001E-5</c:v>
                </c:pt>
                <c:pt idx="345">
                  <c:v>2.0000000000000002E-5</c:v>
                </c:pt>
                <c:pt idx="346">
                  <c:v>2.0000000000000002E-5</c:v>
                </c:pt>
                <c:pt idx="347">
                  <c:v>2.0000000000000002E-5</c:v>
                </c:pt>
                <c:pt idx="348">
                  <c:v>2.0000000000000002E-5</c:v>
                </c:pt>
                <c:pt idx="349">
                  <c:v>2.0000000000000002E-5</c:v>
                </c:pt>
                <c:pt idx="350">
                  <c:v>3.0000000000000001E-5</c:v>
                </c:pt>
                <c:pt idx="351">
                  <c:v>3.0000000000000001E-5</c:v>
                </c:pt>
                <c:pt idx="352">
                  <c:v>3.0000000000000001E-5</c:v>
                </c:pt>
                <c:pt idx="353">
                  <c:v>3.0000000000000001E-5</c:v>
                </c:pt>
                <c:pt idx="354">
                  <c:v>3.0000000000000001E-5</c:v>
                </c:pt>
                <c:pt idx="355">
                  <c:v>2.0000000000000002E-5</c:v>
                </c:pt>
                <c:pt idx="356">
                  <c:v>2.0000000000000002E-5</c:v>
                </c:pt>
                <c:pt idx="357">
                  <c:v>0</c:v>
                </c:pt>
                <c:pt idx="358">
                  <c:v>-1.0000000000000001E-5</c:v>
                </c:pt>
                <c:pt idx="359">
                  <c:v>-2.0000000000000002E-5</c:v>
                </c:pt>
                <c:pt idx="360">
                  <c:v>-3.0000000000000001E-5</c:v>
                </c:pt>
                <c:pt idx="361">
                  <c:v>-4.0000000000000003E-5</c:v>
                </c:pt>
                <c:pt idx="362">
                  <c:v>-4.0000000000000003E-5</c:v>
                </c:pt>
                <c:pt idx="363">
                  <c:v>-4.0000000000000003E-5</c:v>
                </c:pt>
                <c:pt idx="364">
                  <c:v>-4.0000000000000003E-5</c:v>
                </c:pt>
                <c:pt idx="365">
                  <c:v>-4.0000000000000003E-5</c:v>
                </c:pt>
                <c:pt idx="366">
                  <c:v>-3.0000000000000001E-5</c:v>
                </c:pt>
                <c:pt idx="367">
                  <c:v>-2.0000000000000002E-5</c:v>
                </c:pt>
                <c:pt idx="368">
                  <c:v>-1.0000000000000001E-5</c:v>
                </c:pt>
                <c:pt idx="369">
                  <c:v>0</c:v>
                </c:pt>
                <c:pt idx="370">
                  <c:v>1.0000000000000001E-5</c:v>
                </c:pt>
                <c:pt idx="371">
                  <c:v>1.0000000000000001E-5</c:v>
                </c:pt>
                <c:pt idx="372">
                  <c:v>1.0000000000000001E-5</c:v>
                </c:pt>
                <c:pt idx="373">
                  <c:v>1.0000000000000001E-5</c:v>
                </c:pt>
                <c:pt idx="374">
                  <c:v>0</c:v>
                </c:pt>
                <c:pt idx="375">
                  <c:v>0</c:v>
                </c:pt>
                <c:pt idx="376">
                  <c:v>-1.0000000000000001E-5</c:v>
                </c:pt>
                <c:pt idx="377">
                  <c:v>-1.0000000000000001E-5</c:v>
                </c:pt>
                <c:pt idx="378">
                  <c:v>-1.0000000000000001E-5</c:v>
                </c:pt>
                <c:pt idx="379">
                  <c:v>-1.0000000000000001E-5</c:v>
                </c:pt>
                <c:pt idx="380">
                  <c:v>0</c:v>
                </c:pt>
                <c:pt idx="381">
                  <c:v>1.0000000000000001E-5</c:v>
                </c:pt>
                <c:pt idx="382">
                  <c:v>1.0000000000000001E-5</c:v>
                </c:pt>
                <c:pt idx="383">
                  <c:v>2.0000000000000002E-5</c:v>
                </c:pt>
                <c:pt idx="384">
                  <c:v>2.0000000000000002E-5</c:v>
                </c:pt>
                <c:pt idx="385">
                  <c:v>1.0000000000000001E-5</c:v>
                </c:pt>
                <c:pt idx="386">
                  <c:v>1.0000000000000001E-5</c:v>
                </c:pt>
                <c:pt idx="387">
                  <c:v>1.0000000000000001E-5</c:v>
                </c:pt>
                <c:pt idx="388">
                  <c:v>1.0000000000000001E-5</c:v>
                </c:pt>
                <c:pt idx="389">
                  <c:v>1.0000000000000001E-5</c:v>
                </c:pt>
                <c:pt idx="390">
                  <c:v>1.0000000000000001E-5</c:v>
                </c:pt>
                <c:pt idx="391">
                  <c:v>1.0000000000000001E-5</c:v>
                </c:pt>
                <c:pt idx="392">
                  <c:v>0</c:v>
                </c:pt>
                <c:pt idx="393">
                  <c:v>0</c:v>
                </c:pt>
                <c:pt idx="394">
                  <c:v>0</c:v>
                </c:pt>
                <c:pt idx="395">
                  <c:v>-1.0000000000000001E-5</c:v>
                </c:pt>
                <c:pt idx="396">
                  <c:v>-1.0000000000000001E-5</c:v>
                </c:pt>
                <c:pt idx="397">
                  <c:v>-1.0000000000000001E-5</c:v>
                </c:pt>
                <c:pt idx="398">
                  <c:v>-1.0000000000000001E-5</c:v>
                </c:pt>
                <c:pt idx="399">
                  <c:v>-1.0000000000000001E-5</c:v>
                </c:pt>
                <c:pt idx="400">
                  <c:v>-1.0000000000000001E-5</c:v>
                </c:pt>
                <c:pt idx="401">
                  <c:v>0</c:v>
                </c:pt>
                <c:pt idx="402">
                  <c:v>0</c:v>
                </c:pt>
                <c:pt idx="403">
                  <c:v>0</c:v>
                </c:pt>
                <c:pt idx="404">
                  <c:v>0</c:v>
                </c:pt>
                <c:pt idx="405">
                  <c:v>0</c:v>
                </c:pt>
                <c:pt idx="406">
                  <c:v>0</c:v>
                </c:pt>
                <c:pt idx="407">
                  <c:v>0</c:v>
                </c:pt>
                <c:pt idx="408">
                  <c:v>-1.0000000000000001E-5</c:v>
                </c:pt>
                <c:pt idx="409">
                  <c:v>-1.0000000000000001E-5</c:v>
                </c:pt>
                <c:pt idx="410">
                  <c:v>-1.0000000000000001E-5</c:v>
                </c:pt>
                <c:pt idx="411">
                  <c:v>-1.0000000000000001E-5</c:v>
                </c:pt>
                <c:pt idx="412">
                  <c:v>-1.0000000000000001E-5</c:v>
                </c:pt>
                <c:pt idx="413">
                  <c:v>-1.0000000000000001E-5</c:v>
                </c:pt>
                <c:pt idx="414">
                  <c:v>-1.0000000000000001E-5</c:v>
                </c:pt>
                <c:pt idx="415">
                  <c:v>-1.0000000000000001E-5</c:v>
                </c:pt>
                <c:pt idx="416">
                  <c:v>-1.0000000000000001E-5</c:v>
                </c:pt>
                <c:pt idx="417">
                  <c:v>-1.0000000000000001E-5</c:v>
                </c:pt>
                <c:pt idx="418">
                  <c:v>-1.0000000000000001E-5</c:v>
                </c:pt>
                <c:pt idx="419">
                  <c:v>-1.0000000000000001E-5</c:v>
                </c:pt>
                <c:pt idx="420">
                  <c:v>-1.0000000000000001E-5</c:v>
                </c:pt>
                <c:pt idx="421">
                  <c:v>-1.0000000000000001E-5</c:v>
                </c:pt>
                <c:pt idx="422">
                  <c:v>-1.0000000000000001E-5</c:v>
                </c:pt>
                <c:pt idx="423">
                  <c:v>0</c:v>
                </c:pt>
                <c:pt idx="424">
                  <c:v>0</c:v>
                </c:pt>
                <c:pt idx="425">
                  <c:v>0</c:v>
                </c:pt>
                <c:pt idx="426">
                  <c:v>0</c:v>
                </c:pt>
                <c:pt idx="427">
                  <c:v>0</c:v>
                </c:pt>
                <c:pt idx="428">
                  <c:v>0</c:v>
                </c:pt>
                <c:pt idx="429">
                  <c:v>1.0000000000000001E-5</c:v>
                </c:pt>
                <c:pt idx="430">
                  <c:v>1.0000000000000001E-5</c:v>
                </c:pt>
                <c:pt idx="431">
                  <c:v>1.0000000000000001E-5</c:v>
                </c:pt>
                <c:pt idx="432">
                  <c:v>1.0000000000000001E-5</c:v>
                </c:pt>
                <c:pt idx="433">
                  <c:v>1.0000000000000001E-5</c:v>
                </c:pt>
                <c:pt idx="434">
                  <c:v>1.0000000000000001E-5</c:v>
                </c:pt>
                <c:pt idx="435">
                  <c:v>1.0000000000000001E-5</c:v>
                </c:pt>
                <c:pt idx="436">
                  <c:v>1.0000000000000001E-5</c:v>
                </c:pt>
                <c:pt idx="437">
                  <c:v>0</c:v>
                </c:pt>
                <c:pt idx="438">
                  <c:v>0</c:v>
                </c:pt>
                <c:pt idx="439">
                  <c:v>0</c:v>
                </c:pt>
                <c:pt idx="440">
                  <c:v>0</c:v>
                </c:pt>
                <c:pt idx="441">
                  <c:v>0</c:v>
                </c:pt>
                <c:pt idx="442">
                  <c:v>0</c:v>
                </c:pt>
                <c:pt idx="443">
                  <c:v>1.0000000000000001E-5</c:v>
                </c:pt>
                <c:pt idx="444">
                  <c:v>1.0000000000000001E-5</c:v>
                </c:pt>
                <c:pt idx="445">
                  <c:v>1.0000000000000001E-5</c:v>
                </c:pt>
                <c:pt idx="446">
                  <c:v>1.0000000000000001E-5</c:v>
                </c:pt>
                <c:pt idx="447">
                  <c:v>1.0000000000000001E-5</c:v>
                </c:pt>
                <c:pt idx="448">
                  <c:v>2.0000000000000002E-5</c:v>
                </c:pt>
                <c:pt idx="449">
                  <c:v>2.0000000000000002E-5</c:v>
                </c:pt>
                <c:pt idx="450">
                  <c:v>2.0000000000000002E-5</c:v>
                </c:pt>
                <c:pt idx="451">
                  <c:v>2.0000000000000002E-5</c:v>
                </c:pt>
                <c:pt idx="452">
                  <c:v>2.0000000000000002E-5</c:v>
                </c:pt>
                <c:pt idx="453">
                  <c:v>1.0000000000000001E-5</c:v>
                </c:pt>
                <c:pt idx="454">
                  <c:v>1.0000000000000001E-5</c:v>
                </c:pt>
                <c:pt idx="455">
                  <c:v>0</c:v>
                </c:pt>
                <c:pt idx="456">
                  <c:v>-1.0000000000000001E-5</c:v>
                </c:pt>
                <c:pt idx="457">
                  <c:v>-1.0000000000000001E-5</c:v>
                </c:pt>
                <c:pt idx="458">
                  <c:v>-1.0000000000000001E-5</c:v>
                </c:pt>
                <c:pt idx="459">
                  <c:v>0</c:v>
                </c:pt>
                <c:pt idx="460">
                  <c:v>0</c:v>
                </c:pt>
                <c:pt idx="461">
                  <c:v>1.0000000000000001E-5</c:v>
                </c:pt>
                <c:pt idx="462">
                  <c:v>1.0000000000000001E-5</c:v>
                </c:pt>
                <c:pt idx="463">
                  <c:v>1.0000000000000001E-5</c:v>
                </c:pt>
                <c:pt idx="464">
                  <c:v>2.0000000000000002E-5</c:v>
                </c:pt>
                <c:pt idx="465">
                  <c:v>2.0000000000000002E-5</c:v>
                </c:pt>
                <c:pt idx="466">
                  <c:v>2.0000000000000002E-5</c:v>
                </c:pt>
                <c:pt idx="467">
                  <c:v>2.0000000000000002E-5</c:v>
                </c:pt>
                <c:pt idx="468">
                  <c:v>2.0000000000000002E-5</c:v>
                </c:pt>
                <c:pt idx="469">
                  <c:v>2.0000000000000002E-5</c:v>
                </c:pt>
                <c:pt idx="470">
                  <c:v>1.0000000000000001E-5</c:v>
                </c:pt>
                <c:pt idx="471">
                  <c:v>1.0000000000000001E-5</c:v>
                </c:pt>
                <c:pt idx="472">
                  <c:v>0</c:v>
                </c:pt>
                <c:pt idx="473">
                  <c:v>-1.0000000000000001E-5</c:v>
                </c:pt>
                <c:pt idx="474">
                  <c:v>-1.0000000000000001E-5</c:v>
                </c:pt>
                <c:pt idx="475">
                  <c:v>-1.0000000000000001E-5</c:v>
                </c:pt>
                <c:pt idx="476">
                  <c:v>-1.0000000000000001E-5</c:v>
                </c:pt>
                <c:pt idx="477">
                  <c:v>-1.0000000000000001E-5</c:v>
                </c:pt>
                <c:pt idx="478">
                  <c:v>-1.0000000000000001E-5</c:v>
                </c:pt>
                <c:pt idx="479">
                  <c:v>0</c:v>
                </c:pt>
                <c:pt idx="480">
                  <c:v>1.0000000000000001E-5</c:v>
                </c:pt>
                <c:pt idx="481">
                  <c:v>1.0000000000000001E-5</c:v>
                </c:pt>
                <c:pt idx="482">
                  <c:v>1.0000000000000001E-5</c:v>
                </c:pt>
                <c:pt idx="483">
                  <c:v>1.0000000000000001E-5</c:v>
                </c:pt>
                <c:pt idx="484">
                  <c:v>1.0000000000000001E-5</c:v>
                </c:pt>
                <c:pt idx="485">
                  <c:v>1.0000000000000001E-5</c:v>
                </c:pt>
                <c:pt idx="486">
                  <c:v>1.0000000000000001E-5</c:v>
                </c:pt>
                <c:pt idx="487">
                  <c:v>0</c:v>
                </c:pt>
                <c:pt idx="488">
                  <c:v>0</c:v>
                </c:pt>
                <c:pt idx="489">
                  <c:v>0</c:v>
                </c:pt>
                <c:pt idx="490">
                  <c:v>0</c:v>
                </c:pt>
                <c:pt idx="491">
                  <c:v>0</c:v>
                </c:pt>
                <c:pt idx="492">
                  <c:v>0</c:v>
                </c:pt>
                <c:pt idx="493">
                  <c:v>0</c:v>
                </c:pt>
                <c:pt idx="494">
                  <c:v>-1.0000000000000001E-5</c:v>
                </c:pt>
                <c:pt idx="495">
                  <c:v>-1.0000000000000001E-5</c:v>
                </c:pt>
                <c:pt idx="496">
                  <c:v>-1.0000000000000001E-5</c:v>
                </c:pt>
                <c:pt idx="497">
                  <c:v>-1.0000000000000001E-5</c:v>
                </c:pt>
                <c:pt idx="498">
                  <c:v>0</c:v>
                </c:pt>
                <c:pt idx="499">
                  <c:v>1.0000000000000001E-5</c:v>
                </c:pt>
                <c:pt idx="500">
                  <c:v>2.0000000000000002E-5</c:v>
                </c:pt>
                <c:pt idx="501">
                  <c:v>4.0000000000000003E-5</c:v>
                </c:pt>
                <c:pt idx="502">
                  <c:v>6.9999999999999994E-5</c:v>
                </c:pt>
                <c:pt idx="503">
                  <c:v>1E-4</c:v>
                </c:pt>
                <c:pt idx="504">
                  <c:v>1.2E-4</c:v>
                </c:pt>
                <c:pt idx="505">
                  <c:v>1.2999999999999999E-4</c:v>
                </c:pt>
                <c:pt idx="506">
                  <c:v>1.2E-4</c:v>
                </c:pt>
                <c:pt idx="507">
                  <c:v>6.9999999999999994E-5</c:v>
                </c:pt>
                <c:pt idx="508">
                  <c:v>0</c:v>
                </c:pt>
                <c:pt idx="509">
                  <c:v>-9.0000000000000006E-5</c:v>
                </c:pt>
                <c:pt idx="510">
                  <c:v>-1.9000000000000001E-4</c:v>
                </c:pt>
                <c:pt idx="511">
                  <c:v>-2.7E-4</c:v>
                </c:pt>
                <c:pt idx="512">
                  <c:v>-3.4000000000000002E-4</c:v>
                </c:pt>
                <c:pt idx="513">
                  <c:v>-3.6000000000000002E-4</c:v>
                </c:pt>
                <c:pt idx="514">
                  <c:v>-3.3E-4</c:v>
                </c:pt>
                <c:pt idx="515">
                  <c:v>-2.7E-4</c:v>
                </c:pt>
                <c:pt idx="516">
                  <c:v>-1.7000000000000001E-4</c:v>
                </c:pt>
                <c:pt idx="517">
                  <c:v>-6.0000000000000002E-5</c:v>
                </c:pt>
                <c:pt idx="518">
                  <c:v>5.0000000000000002E-5</c:v>
                </c:pt>
                <c:pt idx="519">
                  <c:v>1.3999999999999999E-4</c:v>
                </c:pt>
                <c:pt idx="520">
                  <c:v>2.0000000000000001E-4</c:v>
                </c:pt>
                <c:pt idx="521">
                  <c:v>2.3000000000000001E-4</c:v>
                </c:pt>
                <c:pt idx="522">
                  <c:v>2.4000000000000001E-4</c:v>
                </c:pt>
                <c:pt idx="523">
                  <c:v>2.3000000000000001E-4</c:v>
                </c:pt>
                <c:pt idx="524">
                  <c:v>2.2000000000000001E-4</c:v>
                </c:pt>
                <c:pt idx="525">
                  <c:v>2.1000000000000001E-4</c:v>
                </c:pt>
                <c:pt idx="526">
                  <c:v>2.1000000000000001E-4</c:v>
                </c:pt>
                <c:pt idx="527">
                  <c:v>2.3000000000000001E-4</c:v>
                </c:pt>
                <c:pt idx="528">
                  <c:v>2.7E-4</c:v>
                </c:pt>
                <c:pt idx="529">
                  <c:v>3.2000000000000003E-4</c:v>
                </c:pt>
                <c:pt idx="530">
                  <c:v>3.6999999999999999E-4</c:v>
                </c:pt>
                <c:pt idx="531">
                  <c:v>4.2000000000000002E-4</c:v>
                </c:pt>
                <c:pt idx="532">
                  <c:v>4.4000000000000002E-4</c:v>
                </c:pt>
                <c:pt idx="533">
                  <c:v>4.2000000000000002E-4</c:v>
                </c:pt>
                <c:pt idx="534">
                  <c:v>3.3E-4</c:v>
                </c:pt>
                <c:pt idx="535">
                  <c:v>1.8000000000000001E-4</c:v>
                </c:pt>
                <c:pt idx="536">
                  <c:v>-2.0000000000000002E-5</c:v>
                </c:pt>
                <c:pt idx="537">
                  <c:v>-2.4000000000000001E-4</c:v>
                </c:pt>
                <c:pt idx="538">
                  <c:v>-4.4999999999999999E-4</c:v>
                </c:pt>
                <c:pt idx="539">
                  <c:v>-5.9000000000000003E-4</c:v>
                </c:pt>
                <c:pt idx="540">
                  <c:v>-6.3000000000000003E-4</c:v>
                </c:pt>
                <c:pt idx="541">
                  <c:v>-5.4000000000000001E-4</c:v>
                </c:pt>
                <c:pt idx="542">
                  <c:v>-3.3E-4</c:v>
                </c:pt>
                <c:pt idx="543">
                  <c:v>0</c:v>
                </c:pt>
                <c:pt idx="544">
                  <c:v>4.0000000000000002E-4</c:v>
                </c:pt>
                <c:pt idx="545">
                  <c:v>8.1999999999999998E-4</c:v>
                </c:pt>
                <c:pt idx="546">
                  <c:v>1.2099999999999999E-3</c:v>
                </c:pt>
                <c:pt idx="547">
                  <c:v>1.5100000000000001E-3</c:v>
                </c:pt>
                <c:pt idx="548">
                  <c:v>1.7099999999999999E-3</c:v>
                </c:pt>
                <c:pt idx="549">
                  <c:v>1.7799999999999999E-3</c:v>
                </c:pt>
                <c:pt idx="550">
                  <c:v>1.6999999999999999E-3</c:v>
                </c:pt>
                <c:pt idx="551">
                  <c:v>1.4599999999999999E-3</c:v>
                </c:pt>
                <c:pt idx="552">
                  <c:v>1.01E-3</c:v>
                </c:pt>
                <c:pt idx="553">
                  <c:v>3.6000000000000002E-4</c:v>
                </c:pt>
                <c:pt idx="554">
                  <c:v>-4.6999999999999999E-4</c:v>
                </c:pt>
                <c:pt idx="555">
                  <c:v>-1.4300000000000001E-3</c:v>
                </c:pt>
                <c:pt idx="556">
                  <c:v>-2.4199999999999998E-3</c:v>
                </c:pt>
                <c:pt idx="557">
                  <c:v>-3.29E-3</c:v>
                </c:pt>
                <c:pt idx="558">
                  <c:v>-3.9100000000000003E-3</c:v>
                </c:pt>
                <c:pt idx="559">
                  <c:v>-4.1599999999999996E-3</c:v>
                </c:pt>
                <c:pt idx="560">
                  <c:v>-3.9699999999999996E-3</c:v>
                </c:pt>
                <c:pt idx="561">
                  <c:v>-3.3300000000000001E-3</c:v>
                </c:pt>
                <c:pt idx="562">
                  <c:v>-2.3500000000000001E-3</c:v>
                </c:pt>
                <c:pt idx="563">
                  <c:v>-1.1900000000000001E-3</c:v>
                </c:pt>
                <c:pt idx="564">
                  <c:v>-4.0000000000000003E-5</c:v>
                </c:pt>
                <c:pt idx="565">
                  <c:v>9.3000000000000005E-4</c:v>
                </c:pt>
                <c:pt idx="566">
                  <c:v>1.5900000000000001E-3</c:v>
                </c:pt>
                <c:pt idx="567">
                  <c:v>1.9E-3</c:v>
                </c:pt>
                <c:pt idx="568">
                  <c:v>1.91E-3</c:v>
                </c:pt>
                <c:pt idx="569">
                  <c:v>1.6900000000000001E-3</c:v>
                </c:pt>
                <c:pt idx="570">
                  <c:v>1.33E-3</c:v>
                </c:pt>
                <c:pt idx="571">
                  <c:v>9.5E-4</c:v>
                </c:pt>
                <c:pt idx="572">
                  <c:v>6.4000000000000005E-4</c:v>
                </c:pt>
                <c:pt idx="573">
                  <c:v>4.2999999999999999E-4</c:v>
                </c:pt>
                <c:pt idx="574">
                  <c:v>3.4000000000000002E-4</c:v>
                </c:pt>
                <c:pt idx="575">
                  <c:v>3.5E-4</c:v>
                </c:pt>
                <c:pt idx="576">
                  <c:v>4.0000000000000002E-4</c:v>
                </c:pt>
                <c:pt idx="577">
                  <c:v>4.4999999999999999E-4</c:v>
                </c:pt>
                <c:pt idx="578">
                  <c:v>4.8999999999999998E-4</c:v>
                </c:pt>
                <c:pt idx="579">
                  <c:v>5.0000000000000001E-4</c:v>
                </c:pt>
                <c:pt idx="580">
                  <c:v>5.0000000000000001E-4</c:v>
                </c:pt>
                <c:pt idx="581">
                  <c:v>4.8999999999999998E-4</c:v>
                </c:pt>
                <c:pt idx="582">
                  <c:v>5.0000000000000001E-4</c:v>
                </c:pt>
                <c:pt idx="583">
                  <c:v>5.5999999999999995E-4</c:v>
                </c:pt>
                <c:pt idx="584">
                  <c:v>6.8999999999999997E-4</c:v>
                </c:pt>
                <c:pt idx="585">
                  <c:v>9.1E-4</c:v>
                </c:pt>
                <c:pt idx="586">
                  <c:v>1.17E-3</c:v>
                </c:pt>
                <c:pt idx="587">
                  <c:v>1.3500000000000001E-3</c:v>
                </c:pt>
                <c:pt idx="588">
                  <c:v>1.3500000000000001E-3</c:v>
                </c:pt>
                <c:pt idx="589">
                  <c:v>1.0499999999999999E-3</c:v>
                </c:pt>
                <c:pt idx="590">
                  <c:v>4.4999999999999999E-4</c:v>
                </c:pt>
                <c:pt idx="591">
                  <c:v>-4.0999999999999999E-4</c:v>
                </c:pt>
                <c:pt idx="592">
                  <c:v>-1.41E-3</c:v>
                </c:pt>
                <c:pt idx="593">
                  <c:v>-2.3800000000000002E-3</c:v>
                </c:pt>
                <c:pt idx="594">
                  <c:v>-3.13E-3</c:v>
                </c:pt>
                <c:pt idx="595">
                  <c:v>-3.49E-3</c:v>
                </c:pt>
                <c:pt idx="596">
                  <c:v>-3.3500000000000001E-3</c:v>
                </c:pt>
                <c:pt idx="597">
                  <c:v>-2.7100000000000002E-3</c:v>
                </c:pt>
                <c:pt idx="598">
                  <c:v>-1.72E-3</c:v>
                </c:pt>
                <c:pt idx="599">
                  <c:v>-6.0999999999999997E-4</c:v>
                </c:pt>
                <c:pt idx="600">
                  <c:v>4.2000000000000002E-4</c:v>
                </c:pt>
                <c:pt idx="601">
                  <c:v>1.1999999999999999E-3</c:v>
                </c:pt>
                <c:pt idx="602">
                  <c:v>1.65E-3</c:v>
                </c:pt>
                <c:pt idx="603">
                  <c:v>1.7700000000000001E-3</c:v>
                </c:pt>
                <c:pt idx="604">
                  <c:v>1.6199999999999999E-3</c:v>
                </c:pt>
                <c:pt idx="605">
                  <c:v>1.2899999999999999E-3</c:v>
                </c:pt>
                <c:pt idx="606">
                  <c:v>8.9999999999999998E-4</c:v>
                </c:pt>
                <c:pt idx="607">
                  <c:v>5.5000000000000003E-4</c:v>
                </c:pt>
                <c:pt idx="608">
                  <c:v>2.9999999999999997E-4</c:v>
                </c:pt>
                <c:pt idx="609">
                  <c:v>1.7000000000000001E-4</c:v>
                </c:pt>
                <c:pt idx="610">
                  <c:v>1.1E-4</c:v>
                </c:pt>
                <c:pt idx="611">
                  <c:v>8.0000000000000007E-5</c:v>
                </c:pt>
                <c:pt idx="612">
                  <c:v>6.9999999999999994E-5</c:v>
                </c:pt>
                <c:pt idx="613">
                  <c:v>6.0000000000000002E-5</c:v>
                </c:pt>
                <c:pt idx="614">
                  <c:v>5.0000000000000002E-5</c:v>
                </c:pt>
                <c:pt idx="615">
                  <c:v>4.0000000000000003E-5</c:v>
                </c:pt>
                <c:pt idx="616">
                  <c:v>3.0000000000000001E-5</c:v>
                </c:pt>
                <c:pt idx="617">
                  <c:v>3.0000000000000001E-5</c:v>
                </c:pt>
                <c:pt idx="618">
                  <c:v>2.0000000000000002E-5</c:v>
                </c:pt>
                <c:pt idx="619">
                  <c:v>2.0000000000000002E-5</c:v>
                </c:pt>
                <c:pt idx="620">
                  <c:v>1.0000000000000001E-5</c:v>
                </c:pt>
                <c:pt idx="621">
                  <c:v>1.0000000000000001E-5</c:v>
                </c:pt>
                <c:pt idx="622">
                  <c:v>0</c:v>
                </c:pt>
                <c:pt idx="623">
                  <c:v>0</c:v>
                </c:pt>
                <c:pt idx="624">
                  <c:v>-1.0000000000000001E-5</c:v>
                </c:pt>
                <c:pt idx="625">
                  <c:v>-1.0000000000000001E-5</c:v>
                </c:pt>
                <c:pt idx="626">
                  <c:v>-1.0000000000000001E-5</c:v>
                </c:pt>
                <c:pt idx="627">
                  <c:v>-1.0000000000000001E-5</c:v>
                </c:pt>
                <c:pt idx="628">
                  <c:v>-1.0000000000000001E-5</c:v>
                </c:pt>
                <c:pt idx="629">
                  <c:v>-1.0000000000000001E-5</c:v>
                </c:pt>
                <c:pt idx="630">
                  <c:v>-1.0000000000000001E-5</c:v>
                </c:pt>
                <c:pt idx="631">
                  <c:v>-1.0000000000000001E-5</c:v>
                </c:pt>
                <c:pt idx="632">
                  <c:v>-1.0000000000000001E-5</c:v>
                </c:pt>
                <c:pt idx="633">
                  <c:v>-1.0000000000000001E-5</c:v>
                </c:pt>
                <c:pt idx="634">
                  <c:v>-1.0000000000000001E-5</c:v>
                </c:pt>
                <c:pt idx="635">
                  <c:v>-1.0000000000000001E-5</c:v>
                </c:pt>
                <c:pt idx="636">
                  <c:v>-1.0000000000000001E-5</c:v>
                </c:pt>
                <c:pt idx="637">
                  <c:v>-1.0000000000000001E-5</c:v>
                </c:pt>
                <c:pt idx="638">
                  <c:v>-1.0000000000000001E-5</c:v>
                </c:pt>
                <c:pt idx="639">
                  <c:v>-1.0000000000000001E-5</c:v>
                </c:pt>
                <c:pt idx="640">
                  <c:v>-1.0000000000000001E-5</c:v>
                </c:pt>
                <c:pt idx="641">
                  <c:v>0</c:v>
                </c:pt>
                <c:pt idx="642">
                  <c:v>0</c:v>
                </c:pt>
                <c:pt idx="643">
                  <c:v>0</c:v>
                </c:pt>
                <c:pt idx="644">
                  <c:v>0</c:v>
                </c:pt>
                <c:pt idx="645">
                  <c:v>0</c:v>
                </c:pt>
                <c:pt idx="646">
                  <c:v>0</c:v>
                </c:pt>
                <c:pt idx="647">
                  <c:v>0</c:v>
                </c:pt>
                <c:pt idx="648">
                  <c:v>0</c:v>
                </c:pt>
                <c:pt idx="649">
                  <c:v>0</c:v>
                </c:pt>
                <c:pt idx="650">
                  <c:v>0</c:v>
                </c:pt>
                <c:pt idx="651">
                  <c:v>0</c:v>
                </c:pt>
                <c:pt idx="652">
                  <c:v>0</c:v>
                </c:pt>
                <c:pt idx="653">
                  <c:v>0</c:v>
                </c:pt>
                <c:pt idx="654">
                  <c:v>0</c:v>
                </c:pt>
                <c:pt idx="655">
                  <c:v>0</c:v>
                </c:pt>
                <c:pt idx="656">
                  <c:v>-1.0000000000000001E-5</c:v>
                </c:pt>
                <c:pt idx="657">
                  <c:v>-1.0000000000000001E-5</c:v>
                </c:pt>
                <c:pt idx="658">
                  <c:v>-1.0000000000000001E-5</c:v>
                </c:pt>
                <c:pt idx="659">
                  <c:v>0</c:v>
                </c:pt>
                <c:pt idx="660">
                  <c:v>0</c:v>
                </c:pt>
                <c:pt idx="661">
                  <c:v>0</c:v>
                </c:pt>
                <c:pt idx="662">
                  <c:v>1.0000000000000001E-5</c:v>
                </c:pt>
                <c:pt idx="663">
                  <c:v>1.0000000000000001E-5</c:v>
                </c:pt>
                <c:pt idx="664">
                  <c:v>2.0000000000000002E-5</c:v>
                </c:pt>
                <c:pt idx="665">
                  <c:v>2.0000000000000002E-5</c:v>
                </c:pt>
                <c:pt idx="666">
                  <c:v>2.0000000000000002E-5</c:v>
                </c:pt>
                <c:pt idx="667">
                  <c:v>1.0000000000000001E-5</c:v>
                </c:pt>
                <c:pt idx="668">
                  <c:v>1.0000000000000001E-5</c:v>
                </c:pt>
                <c:pt idx="669">
                  <c:v>1.0000000000000001E-5</c:v>
                </c:pt>
                <c:pt idx="670">
                  <c:v>1.0000000000000001E-5</c:v>
                </c:pt>
                <c:pt idx="671">
                  <c:v>1.0000000000000001E-5</c:v>
                </c:pt>
                <c:pt idx="672">
                  <c:v>0</c:v>
                </c:pt>
                <c:pt idx="673">
                  <c:v>0</c:v>
                </c:pt>
                <c:pt idx="674">
                  <c:v>0</c:v>
                </c:pt>
                <c:pt idx="675">
                  <c:v>0</c:v>
                </c:pt>
                <c:pt idx="676">
                  <c:v>0</c:v>
                </c:pt>
                <c:pt idx="677">
                  <c:v>0</c:v>
                </c:pt>
                <c:pt idx="678">
                  <c:v>0</c:v>
                </c:pt>
                <c:pt idx="679">
                  <c:v>0</c:v>
                </c:pt>
                <c:pt idx="680">
                  <c:v>0</c:v>
                </c:pt>
                <c:pt idx="681">
                  <c:v>0</c:v>
                </c:pt>
                <c:pt idx="682">
                  <c:v>0</c:v>
                </c:pt>
                <c:pt idx="683">
                  <c:v>0</c:v>
                </c:pt>
                <c:pt idx="684">
                  <c:v>0</c:v>
                </c:pt>
                <c:pt idx="685">
                  <c:v>0</c:v>
                </c:pt>
                <c:pt idx="686">
                  <c:v>0</c:v>
                </c:pt>
                <c:pt idx="687">
                  <c:v>0</c:v>
                </c:pt>
                <c:pt idx="688">
                  <c:v>0</c:v>
                </c:pt>
                <c:pt idx="689">
                  <c:v>0</c:v>
                </c:pt>
                <c:pt idx="690">
                  <c:v>0</c:v>
                </c:pt>
                <c:pt idx="691">
                  <c:v>0</c:v>
                </c:pt>
                <c:pt idx="692">
                  <c:v>0</c:v>
                </c:pt>
                <c:pt idx="693">
                  <c:v>0</c:v>
                </c:pt>
                <c:pt idx="694">
                  <c:v>0</c:v>
                </c:pt>
                <c:pt idx="695">
                  <c:v>0</c:v>
                </c:pt>
                <c:pt idx="696">
                  <c:v>0</c:v>
                </c:pt>
                <c:pt idx="697">
                  <c:v>0</c:v>
                </c:pt>
                <c:pt idx="698">
                  <c:v>0</c:v>
                </c:pt>
                <c:pt idx="699">
                  <c:v>0</c:v>
                </c:pt>
                <c:pt idx="700">
                  <c:v>0</c:v>
                </c:pt>
                <c:pt idx="701">
                  <c:v>0</c:v>
                </c:pt>
                <c:pt idx="702">
                  <c:v>0</c:v>
                </c:pt>
                <c:pt idx="703">
                  <c:v>0</c:v>
                </c:pt>
                <c:pt idx="704">
                  <c:v>0</c:v>
                </c:pt>
                <c:pt idx="705">
                  <c:v>0</c:v>
                </c:pt>
                <c:pt idx="706">
                  <c:v>0</c:v>
                </c:pt>
                <c:pt idx="707">
                  <c:v>-1.0000000000000001E-5</c:v>
                </c:pt>
                <c:pt idx="708">
                  <c:v>-1.0000000000000001E-5</c:v>
                </c:pt>
                <c:pt idx="709">
                  <c:v>-1.0000000000000001E-5</c:v>
                </c:pt>
                <c:pt idx="710">
                  <c:v>-1.0000000000000001E-5</c:v>
                </c:pt>
                <c:pt idx="711">
                  <c:v>0</c:v>
                </c:pt>
                <c:pt idx="712">
                  <c:v>0</c:v>
                </c:pt>
                <c:pt idx="713">
                  <c:v>0</c:v>
                </c:pt>
                <c:pt idx="714">
                  <c:v>0</c:v>
                </c:pt>
                <c:pt idx="715">
                  <c:v>0</c:v>
                </c:pt>
                <c:pt idx="716">
                  <c:v>0</c:v>
                </c:pt>
                <c:pt idx="717">
                  <c:v>0</c:v>
                </c:pt>
                <c:pt idx="718">
                  <c:v>0</c:v>
                </c:pt>
                <c:pt idx="719">
                  <c:v>0</c:v>
                </c:pt>
                <c:pt idx="720">
                  <c:v>0</c:v>
                </c:pt>
                <c:pt idx="721">
                  <c:v>0</c:v>
                </c:pt>
                <c:pt idx="722">
                  <c:v>0</c:v>
                </c:pt>
                <c:pt idx="723">
                  <c:v>0</c:v>
                </c:pt>
                <c:pt idx="724">
                  <c:v>0</c:v>
                </c:pt>
                <c:pt idx="725">
                  <c:v>0</c:v>
                </c:pt>
                <c:pt idx="726">
                  <c:v>0</c:v>
                </c:pt>
                <c:pt idx="727">
                  <c:v>0</c:v>
                </c:pt>
                <c:pt idx="728">
                  <c:v>0</c:v>
                </c:pt>
                <c:pt idx="729">
                  <c:v>0</c:v>
                </c:pt>
                <c:pt idx="730">
                  <c:v>0</c:v>
                </c:pt>
                <c:pt idx="731">
                  <c:v>0</c:v>
                </c:pt>
                <c:pt idx="732">
                  <c:v>0</c:v>
                </c:pt>
                <c:pt idx="733">
                  <c:v>0</c:v>
                </c:pt>
                <c:pt idx="734">
                  <c:v>0</c:v>
                </c:pt>
                <c:pt idx="735">
                  <c:v>0</c:v>
                </c:pt>
                <c:pt idx="736">
                  <c:v>0</c:v>
                </c:pt>
                <c:pt idx="737">
                  <c:v>0</c:v>
                </c:pt>
                <c:pt idx="738">
                  <c:v>0</c:v>
                </c:pt>
                <c:pt idx="739">
                  <c:v>0</c:v>
                </c:pt>
                <c:pt idx="740">
                  <c:v>0</c:v>
                </c:pt>
                <c:pt idx="741">
                  <c:v>0</c:v>
                </c:pt>
                <c:pt idx="742">
                  <c:v>0</c:v>
                </c:pt>
                <c:pt idx="743">
                  <c:v>0</c:v>
                </c:pt>
                <c:pt idx="744">
                  <c:v>0</c:v>
                </c:pt>
                <c:pt idx="745">
                  <c:v>0</c:v>
                </c:pt>
                <c:pt idx="746">
                  <c:v>0</c:v>
                </c:pt>
                <c:pt idx="747">
                  <c:v>0</c:v>
                </c:pt>
                <c:pt idx="748">
                  <c:v>0</c:v>
                </c:pt>
                <c:pt idx="749">
                  <c:v>0</c:v>
                </c:pt>
                <c:pt idx="750">
                  <c:v>0</c:v>
                </c:pt>
                <c:pt idx="751">
                  <c:v>0</c:v>
                </c:pt>
                <c:pt idx="752">
                  <c:v>0</c:v>
                </c:pt>
                <c:pt idx="753">
                  <c:v>0</c:v>
                </c:pt>
                <c:pt idx="754">
                  <c:v>0</c:v>
                </c:pt>
                <c:pt idx="755">
                  <c:v>0</c:v>
                </c:pt>
                <c:pt idx="756">
                  <c:v>1.0000000000000001E-5</c:v>
                </c:pt>
                <c:pt idx="757">
                  <c:v>1.0000000000000001E-5</c:v>
                </c:pt>
                <c:pt idx="758">
                  <c:v>1.0000000000000001E-5</c:v>
                </c:pt>
                <c:pt idx="759">
                  <c:v>1.0000000000000001E-5</c:v>
                </c:pt>
                <c:pt idx="760">
                  <c:v>1.0000000000000001E-5</c:v>
                </c:pt>
                <c:pt idx="761">
                  <c:v>1.0000000000000001E-5</c:v>
                </c:pt>
                <c:pt idx="762">
                  <c:v>1.0000000000000001E-5</c:v>
                </c:pt>
                <c:pt idx="763">
                  <c:v>0</c:v>
                </c:pt>
                <c:pt idx="764">
                  <c:v>0</c:v>
                </c:pt>
                <c:pt idx="765">
                  <c:v>0</c:v>
                </c:pt>
                <c:pt idx="766">
                  <c:v>0</c:v>
                </c:pt>
                <c:pt idx="767">
                  <c:v>0</c:v>
                </c:pt>
                <c:pt idx="768">
                  <c:v>0</c:v>
                </c:pt>
                <c:pt idx="769">
                  <c:v>0</c:v>
                </c:pt>
                <c:pt idx="770">
                  <c:v>0</c:v>
                </c:pt>
                <c:pt idx="771">
                  <c:v>0</c:v>
                </c:pt>
                <c:pt idx="772">
                  <c:v>0</c:v>
                </c:pt>
                <c:pt idx="773">
                  <c:v>0</c:v>
                </c:pt>
                <c:pt idx="774">
                  <c:v>0</c:v>
                </c:pt>
                <c:pt idx="775">
                  <c:v>0</c:v>
                </c:pt>
                <c:pt idx="776">
                  <c:v>0</c:v>
                </c:pt>
                <c:pt idx="777">
                  <c:v>0</c:v>
                </c:pt>
                <c:pt idx="778">
                  <c:v>0</c:v>
                </c:pt>
                <c:pt idx="779">
                  <c:v>0</c:v>
                </c:pt>
                <c:pt idx="780">
                  <c:v>0</c:v>
                </c:pt>
                <c:pt idx="781">
                  <c:v>0</c:v>
                </c:pt>
                <c:pt idx="782">
                  <c:v>0</c:v>
                </c:pt>
                <c:pt idx="783">
                  <c:v>0</c:v>
                </c:pt>
                <c:pt idx="784">
                  <c:v>0</c:v>
                </c:pt>
                <c:pt idx="785">
                  <c:v>0</c:v>
                </c:pt>
                <c:pt idx="786">
                  <c:v>0</c:v>
                </c:pt>
                <c:pt idx="787">
                  <c:v>0</c:v>
                </c:pt>
                <c:pt idx="788">
                  <c:v>0</c:v>
                </c:pt>
                <c:pt idx="789">
                  <c:v>0</c:v>
                </c:pt>
                <c:pt idx="790">
                  <c:v>0</c:v>
                </c:pt>
                <c:pt idx="791">
                  <c:v>0</c:v>
                </c:pt>
                <c:pt idx="792">
                  <c:v>0</c:v>
                </c:pt>
                <c:pt idx="793">
                  <c:v>0</c:v>
                </c:pt>
                <c:pt idx="794">
                  <c:v>0</c:v>
                </c:pt>
                <c:pt idx="795">
                  <c:v>0</c:v>
                </c:pt>
                <c:pt idx="796">
                  <c:v>0</c:v>
                </c:pt>
                <c:pt idx="797">
                  <c:v>0</c:v>
                </c:pt>
                <c:pt idx="798">
                  <c:v>0</c:v>
                </c:pt>
                <c:pt idx="799">
                  <c:v>0</c:v>
                </c:pt>
                <c:pt idx="800">
                  <c:v>0</c:v>
                </c:pt>
                <c:pt idx="801">
                  <c:v>0</c:v>
                </c:pt>
                <c:pt idx="802">
                  <c:v>0</c:v>
                </c:pt>
                <c:pt idx="803">
                  <c:v>0</c:v>
                </c:pt>
                <c:pt idx="804">
                  <c:v>0</c:v>
                </c:pt>
                <c:pt idx="805">
                  <c:v>0</c:v>
                </c:pt>
                <c:pt idx="806">
                  <c:v>0</c:v>
                </c:pt>
                <c:pt idx="807">
                  <c:v>0</c:v>
                </c:pt>
                <c:pt idx="808">
                  <c:v>0</c:v>
                </c:pt>
                <c:pt idx="809">
                  <c:v>0</c:v>
                </c:pt>
                <c:pt idx="810">
                  <c:v>0</c:v>
                </c:pt>
                <c:pt idx="811">
                  <c:v>0</c:v>
                </c:pt>
                <c:pt idx="812">
                  <c:v>0</c:v>
                </c:pt>
                <c:pt idx="813">
                  <c:v>0</c:v>
                </c:pt>
                <c:pt idx="814">
                  <c:v>0</c:v>
                </c:pt>
                <c:pt idx="815">
                  <c:v>0</c:v>
                </c:pt>
                <c:pt idx="816">
                  <c:v>0</c:v>
                </c:pt>
                <c:pt idx="817">
                  <c:v>0</c:v>
                </c:pt>
                <c:pt idx="818">
                  <c:v>-1.0000000000000001E-5</c:v>
                </c:pt>
                <c:pt idx="819">
                  <c:v>0</c:v>
                </c:pt>
                <c:pt idx="820">
                  <c:v>0</c:v>
                </c:pt>
                <c:pt idx="821">
                  <c:v>0</c:v>
                </c:pt>
                <c:pt idx="822">
                  <c:v>0</c:v>
                </c:pt>
                <c:pt idx="823">
                  <c:v>0</c:v>
                </c:pt>
                <c:pt idx="824">
                  <c:v>0</c:v>
                </c:pt>
                <c:pt idx="825">
                  <c:v>0</c:v>
                </c:pt>
                <c:pt idx="826">
                  <c:v>0</c:v>
                </c:pt>
                <c:pt idx="827">
                  <c:v>0</c:v>
                </c:pt>
                <c:pt idx="828">
                  <c:v>0</c:v>
                </c:pt>
                <c:pt idx="829">
                  <c:v>0</c:v>
                </c:pt>
                <c:pt idx="830">
                  <c:v>0</c:v>
                </c:pt>
                <c:pt idx="831">
                  <c:v>0</c:v>
                </c:pt>
                <c:pt idx="832">
                  <c:v>0</c:v>
                </c:pt>
                <c:pt idx="833">
                  <c:v>0</c:v>
                </c:pt>
                <c:pt idx="834">
                  <c:v>0</c:v>
                </c:pt>
                <c:pt idx="835">
                  <c:v>0</c:v>
                </c:pt>
                <c:pt idx="836">
                  <c:v>0</c:v>
                </c:pt>
                <c:pt idx="837">
                  <c:v>0</c:v>
                </c:pt>
                <c:pt idx="838">
                  <c:v>-1.0000000000000001E-5</c:v>
                </c:pt>
                <c:pt idx="839">
                  <c:v>-1.0000000000000001E-5</c:v>
                </c:pt>
                <c:pt idx="840">
                  <c:v>-1.0000000000000001E-5</c:v>
                </c:pt>
                <c:pt idx="841">
                  <c:v>-1.0000000000000001E-5</c:v>
                </c:pt>
                <c:pt idx="842">
                  <c:v>-1.0000000000000001E-5</c:v>
                </c:pt>
                <c:pt idx="843">
                  <c:v>0</c:v>
                </c:pt>
                <c:pt idx="844">
                  <c:v>0</c:v>
                </c:pt>
                <c:pt idx="845">
                  <c:v>1.0000000000000001E-5</c:v>
                </c:pt>
                <c:pt idx="846">
                  <c:v>1.0000000000000001E-5</c:v>
                </c:pt>
                <c:pt idx="847">
                  <c:v>2.0000000000000002E-5</c:v>
                </c:pt>
                <c:pt idx="848">
                  <c:v>2.0000000000000002E-5</c:v>
                </c:pt>
                <c:pt idx="849">
                  <c:v>2.0000000000000002E-5</c:v>
                </c:pt>
                <c:pt idx="850">
                  <c:v>2.0000000000000002E-5</c:v>
                </c:pt>
                <c:pt idx="851">
                  <c:v>1.0000000000000001E-5</c:v>
                </c:pt>
                <c:pt idx="852">
                  <c:v>1.0000000000000001E-5</c:v>
                </c:pt>
                <c:pt idx="853">
                  <c:v>0</c:v>
                </c:pt>
                <c:pt idx="854">
                  <c:v>0</c:v>
                </c:pt>
                <c:pt idx="855">
                  <c:v>-1.0000000000000001E-5</c:v>
                </c:pt>
                <c:pt idx="856">
                  <c:v>-1.0000000000000001E-5</c:v>
                </c:pt>
                <c:pt idx="857">
                  <c:v>-1.0000000000000001E-5</c:v>
                </c:pt>
                <c:pt idx="858">
                  <c:v>0</c:v>
                </c:pt>
                <c:pt idx="859">
                  <c:v>0</c:v>
                </c:pt>
                <c:pt idx="860">
                  <c:v>0</c:v>
                </c:pt>
                <c:pt idx="861">
                  <c:v>1.0000000000000001E-5</c:v>
                </c:pt>
                <c:pt idx="862">
                  <c:v>1.0000000000000001E-5</c:v>
                </c:pt>
                <c:pt idx="863">
                  <c:v>1.0000000000000001E-5</c:v>
                </c:pt>
                <c:pt idx="864">
                  <c:v>1.0000000000000001E-5</c:v>
                </c:pt>
                <c:pt idx="865">
                  <c:v>1.0000000000000001E-5</c:v>
                </c:pt>
                <c:pt idx="866">
                  <c:v>1.0000000000000001E-5</c:v>
                </c:pt>
                <c:pt idx="867">
                  <c:v>1.0000000000000001E-5</c:v>
                </c:pt>
                <c:pt idx="868">
                  <c:v>0</c:v>
                </c:pt>
                <c:pt idx="869">
                  <c:v>0</c:v>
                </c:pt>
                <c:pt idx="870">
                  <c:v>0</c:v>
                </c:pt>
                <c:pt idx="871">
                  <c:v>0</c:v>
                </c:pt>
                <c:pt idx="872">
                  <c:v>0</c:v>
                </c:pt>
                <c:pt idx="873">
                  <c:v>0</c:v>
                </c:pt>
                <c:pt idx="874">
                  <c:v>0</c:v>
                </c:pt>
                <c:pt idx="875">
                  <c:v>0</c:v>
                </c:pt>
                <c:pt idx="876">
                  <c:v>0</c:v>
                </c:pt>
                <c:pt idx="877">
                  <c:v>0</c:v>
                </c:pt>
                <c:pt idx="878">
                  <c:v>0</c:v>
                </c:pt>
                <c:pt idx="879">
                  <c:v>0</c:v>
                </c:pt>
                <c:pt idx="880">
                  <c:v>0</c:v>
                </c:pt>
                <c:pt idx="881">
                  <c:v>0</c:v>
                </c:pt>
                <c:pt idx="882">
                  <c:v>0</c:v>
                </c:pt>
                <c:pt idx="883">
                  <c:v>0</c:v>
                </c:pt>
                <c:pt idx="884">
                  <c:v>0</c:v>
                </c:pt>
                <c:pt idx="885">
                  <c:v>0</c:v>
                </c:pt>
                <c:pt idx="886">
                  <c:v>0</c:v>
                </c:pt>
                <c:pt idx="887">
                  <c:v>0</c:v>
                </c:pt>
                <c:pt idx="888">
                  <c:v>0</c:v>
                </c:pt>
                <c:pt idx="889">
                  <c:v>0</c:v>
                </c:pt>
                <c:pt idx="890">
                  <c:v>0</c:v>
                </c:pt>
                <c:pt idx="891">
                  <c:v>0</c:v>
                </c:pt>
                <c:pt idx="892">
                  <c:v>0</c:v>
                </c:pt>
                <c:pt idx="893">
                  <c:v>0</c:v>
                </c:pt>
                <c:pt idx="894">
                  <c:v>0</c:v>
                </c:pt>
                <c:pt idx="895">
                  <c:v>0</c:v>
                </c:pt>
                <c:pt idx="896">
                  <c:v>0</c:v>
                </c:pt>
                <c:pt idx="897">
                  <c:v>0</c:v>
                </c:pt>
                <c:pt idx="898">
                  <c:v>0</c:v>
                </c:pt>
                <c:pt idx="899">
                  <c:v>0</c:v>
                </c:pt>
                <c:pt idx="900">
                  <c:v>0</c:v>
                </c:pt>
                <c:pt idx="901">
                  <c:v>0</c:v>
                </c:pt>
                <c:pt idx="902">
                  <c:v>-1.0000000000000001E-5</c:v>
                </c:pt>
                <c:pt idx="903">
                  <c:v>0</c:v>
                </c:pt>
                <c:pt idx="904">
                  <c:v>0</c:v>
                </c:pt>
                <c:pt idx="905">
                  <c:v>0</c:v>
                </c:pt>
                <c:pt idx="906">
                  <c:v>0</c:v>
                </c:pt>
                <c:pt idx="907">
                  <c:v>0</c:v>
                </c:pt>
                <c:pt idx="908">
                  <c:v>0</c:v>
                </c:pt>
                <c:pt idx="909">
                  <c:v>0</c:v>
                </c:pt>
                <c:pt idx="910">
                  <c:v>0</c:v>
                </c:pt>
                <c:pt idx="911">
                  <c:v>0</c:v>
                </c:pt>
                <c:pt idx="912">
                  <c:v>0</c:v>
                </c:pt>
                <c:pt idx="913">
                  <c:v>0</c:v>
                </c:pt>
                <c:pt idx="914">
                  <c:v>0</c:v>
                </c:pt>
                <c:pt idx="915">
                  <c:v>0</c:v>
                </c:pt>
                <c:pt idx="916">
                  <c:v>0</c:v>
                </c:pt>
                <c:pt idx="917">
                  <c:v>0</c:v>
                </c:pt>
                <c:pt idx="918">
                  <c:v>0</c:v>
                </c:pt>
                <c:pt idx="919">
                  <c:v>0</c:v>
                </c:pt>
                <c:pt idx="920">
                  <c:v>0</c:v>
                </c:pt>
                <c:pt idx="921">
                  <c:v>0</c:v>
                </c:pt>
                <c:pt idx="922">
                  <c:v>0</c:v>
                </c:pt>
                <c:pt idx="923">
                  <c:v>0</c:v>
                </c:pt>
                <c:pt idx="924">
                  <c:v>0</c:v>
                </c:pt>
                <c:pt idx="925">
                  <c:v>0</c:v>
                </c:pt>
                <c:pt idx="926">
                  <c:v>0</c:v>
                </c:pt>
                <c:pt idx="927">
                  <c:v>0</c:v>
                </c:pt>
                <c:pt idx="928">
                  <c:v>0</c:v>
                </c:pt>
                <c:pt idx="929">
                  <c:v>0</c:v>
                </c:pt>
                <c:pt idx="930">
                  <c:v>0</c:v>
                </c:pt>
                <c:pt idx="931">
                  <c:v>0</c:v>
                </c:pt>
                <c:pt idx="932">
                  <c:v>0</c:v>
                </c:pt>
                <c:pt idx="933">
                  <c:v>0</c:v>
                </c:pt>
                <c:pt idx="934">
                  <c:v>0</c:v>
                </c:pt>
                <c:pt idx="935">
                  <c:v>0</c:v>
                </c:pt>
                <c:pt idx="936">
                  <c:v>0</c:v>
                </c:pt>
                <c:pt idx="937">
                  <c:v>0</c:v>
                </c:pt>
                <c:pt idx="938">
                  <c:v>0</c:v>
                </c:pt>
                <c:pt idx="939">
                  <c:v>0</c:v>
                </c:pt>
                <c:pt idx="940">
                  <c:v>0</c:v>
                </c:pt>
                <c:pt idx="941">
                  <c:v>0</c:v>
                </c:pt>
                <c:pt idx="942">
                  <c:v>0</c:v>
                </c:pt>
                <c:pt idx="943">
                  <c:v>0</c:v>
                </c:pt>
                <c:pt idx="944">
                  <c:v>0</c:v>
                </c:pt>
                <c:pt idx="945">
                  <c:v>0</c:v>
                </c:pt>
                <c:pt idx="946">
                  <c:v>0</c:v>
                </c:pt>
                <c:pt idx="947">
                  <c:v>0</c:v>
                </c:pt>
                <c:pt idx="948">
                  <c:v>0</c:v>
                </c:pt>
                <c:pt idx="949">
                  <c:v>0</c:v>
                </c:pt>
                <c:pt idx="950">
                  <c:v>0</c:v>
                </c:pt>
                <c:pt idx="951">
                  <c:v>0</c:v>
                </c:pt>
                <c:pt idx="952">
                  <c:v>0</c:v>
                </c:pt>
                <c:pt idx="953">
                  <c:v>0</c:v>
                </c:pt>
                <c:pt idx="954">
                  <c:v>0</c:v>
                </c:pt>
                <c:pt idx="955">
                  <c:v>0</c:v>
                </c:pt>
                <c:pt idx="956">
                  <c:v>0</c:v>
                </c:pt>
                <c:pt idx="957">
                  <c:v>0</c:v>
                </c:pt>
                <c:pt idx="958">
                  <c:v>0</c:v>
                </c:pt>
                <c:pt idx="959">
                  <c:v>0</c:v>
                </c:pt>
                <c:pt idx="960">
                  <c:v>0</c:v>
                </c:pt>
                <c:pt idx="961">
                  <c:v>0</c:v>
                </c:pt>
                <c:pt idx="962">
                  <c:v>0</c:v>
                </c:pt>
                <c:pt idx="963">
                  <c:v>0</c:v>
                </c:pt>
                <c:pt idx="964">
                  <c:v>0</c:v>
                </c:pt>
                <c:pt idx="965">
                  <c:v>0</c:v>
                </c:pt>
                <c:pt idx="966">
                  <c:v>0</c:v>
                </c:pt>
                <c:pt idx="967">
                  <c:v>0</c:v>
                </c:pt>
                <c:pt idx="968">
                  <c:v>1.0000000000000001E-5</c:v>
                </c:pt>
                <c:pt idx="969">
                  <c:v>1.0000000000000001E-5</c:v>
                </c:pt>
                <c:pt idx="970">
                  <c:v>1.0000000000000001E-5</c:v>
                </c:pt>
                <c:pt idx="971">
                  <c:v>1.0000000000000001E-5</c:v>
                </c:pt>
                <c:pt idx="972">
                  <c:v>1.0000000000000001E-5</c:v>
                </c:pt>
                <c:pt idx="973">
                  <c:v>0</c:v>
                </c:pt>
                <c:pt idx="974">
                  <c:v>0</c:v>
                </c:pt>
                <c:pt idx="975">
                  <c:v>0</c:v>
                </c:pt>
                <c:pt idx="976">
                  <c:v>0</c:v>
                </c:pt>
                <c:pt idx="977">
                  <c:v>0</c:v>
                </c:pt>
                <c:pt idx="978">
                  <c:v>0</c:v>
                </c:pt>
                <c:pt idx="979">
                  <c:v>-1.0000000000000001E-5</c:v>
                </c:pt>
                <c:pt idx="980">
                  <c:v>0</c:v>
                </c:pt>
                <c:pt idx="981">
                  <c:v>0</c:v>
                </c:pt>
                <c:pt idx="982">
                  <c:v>0</c:v>
                </c:pt>
                <c:pt idx="983">
                  <c:v>0</c:v>
                </c:pt>
                <c:pt idx="984">
                  <c:v>0</c:v>
                </c:pt>
                <c:pt idx="985">
                  <c:v>0</c:v>
                </c:pt>
                <c:pt idx="986">
                  <c:v>0</c:v>
                </c:pt>
                <c:pt idx="987">
                  <c:v>0</c:v>
                </c:pt>
                <c:pt idx="988">
                  <c:v>0</c:v>
                </c:pt>
                <c:pt idx="989">
                  <c:v>0</c:v>
                </c:pt>
                <c:pt idx="990">
                  <c:v>0</c:v>
                </c:pt>
                <c:pt idx="991">
                  <c:v>0</c:v>
                </c:pt>
                <c:pt idx="992">
                  <c:v>0</c:v>
                </c:pt>
                <c:pt idx="993">
                  <c:v>0</c:v>
                </c:pt>
                <c:pt idx="994">
                  <c:v>0</c:v>
                </c:pt>
                <c:pt idx="995">
                  <c:v>0</c:v>
                </c:pt>
                <c:pt idx="996">
                  <c:v>0</c:v>
                </c:pt>
                <c:pt idx="997">
                  <c:v>0</c:v>
                </c:pt>
                <c:pt idx="998">
                  <c:v>0</c:v>
                </c:pt>
                <c:pt idx="999">
                  <c:v>0</c:v>
                </c:pt>
                <c:pt idx="1000">
                  <c:v>0</c:v>
                </c:pt>
                <c:pt idx="1001">
                  <c:v>0</c:v>
                </c:pt>
                <c:pt idx="1002">
                  <c:v>0</c:v>
                </c:pt>
                <c:pt idx="1003">
                  <c:v>0</c:v>
                </c:pt>
                <c:pt idx="1004">
                  <c:v>0</c:v>
                </c:pt>
                <c:pt idx="1005">
                  <c:v>0</c:v>
                </c:pt>
                <c:pt idx="1006">
                  <c:v>0</c:v>
                </c:pt>
                <c:pt idx="1007">
                  <c:v>0</c:v>
                </c:pt>
                <c:pt idx="1008">
                  <c:v>0</c:v>
                </c:pt>
                <c:pt idx="1009">
                  <c:v>0</c:v>
                </c:pt>
                <c:pt idx="1010">
                  <c:v>0</c:v>
                </c:pt>
                <c:pt idx="1011">
                  <c:v>0</c:v>
                </c:pt>
                <c:pt idx="1012">
                  <c:v>0</c:v>
                </c:pt>
                <c:pt idx="1013">
                  <c:v>0</c:v>
                </c:pt>
                <c:pt idx="1014">
                  <c:v>0</c:v>
                </c:pt>
                <c:pt idx="1015">
                  <c:v>0</c:v>
                </c:pt>
                <c:pt idx="1016">
                  <c:v>0</c:v>
                </c:pt>
                <c:pt idx="1017">
                  <c:v>0</c:v>
                </c:pt>
                <c:pt idx="1018">
                  <c:v>0</c:v>
                </c:pt>
                <c:pt idx="1019">
                  <c:v>0</c:v>
                </c:pt>
                <c:pt idx="1020">
                  <c:v>0</c:v>
                </c:pt>
                <c:pt idx="1021">
                  <c:v>0</c:v>
                </c:pt>
                <c:pt idx="1022">
                  <c:v>0</c:v>
                </c:pt>
                <c:pt idx="1023">
                  <c:v>0</c:v>
                </c:pt>
                <c:pt idx="1024">
                  <c:v>0</c:v>
                </c:pt>
                <c:pt idx="1025">
                  <c:v>0</c:v>
                </c:pt>
                <c:pt idx="1026">
                  <c:v>0</c:v>
                </c:pt>
                <c:pt idx="1027">
                  <c:v>0</c:v>
                </c:pt>
                <c:pt idx="1028">
                  <c:v>0</c:v>
                </c:pt>
                <c:pt idx="1029">
                  <c:v>0</c:v>
                </c:pt>
                <c:pt idx="1030">
                  <c:v>0</c:v>
                </c:pt>
                <c:pt idx="1031">
                  <c:v>0</c:v>
                </c:pt>
                <c:pt idx="1032">
                  <c:v>0</c:v>
                </c:pt>
                <c:pt idx="1033">
                  <c:v>0</c:v>
                </c:pt>
                <c:pt idx="1034">
                  <c:v>0</c:v>
                </c:pt>
                <c:pt idx="1035">
                  <c:v>0</c:v>
                </c:pt>
                <c:pt idx="1036">
                  <c:v>0</c:v>
                </c:pt>
                <c:pt idx="1037">
                  <c:v>0</c:v>
                </c:pt>
                <c:pt idx="1038">
                  <c:v>0</c:v>
                </c:pt>
                <c:pt idx="1039">
                  <c:v>0</c:v>
                </c:pt>
                <c:pt idx="1040">
                  <c:v>0</c:v>
                </c:pt>
                <c:pt idx="1041">
                  <c:v>0</c:v>
                </c:pt>
                <c:pt idx="1042">
                  <c:v>0</c:v>
                </c:pt>
                <c:pt idx="1043">
                  <c:v>0</c:v>
                </c:pt>
                <c:pt idx="1044">
                  <c:v>0</c:v>
                </c:pt>
                <c:pt idx="1045">
                  <c:v>0</c:v>
                </c:pt>
                <c:pt idx="1046">
                  <c:v>0</c:v>
                </c:pt>
                <c:pt idx="1047">
                  <c:v>0</c:v>
                </c:pt>
                <c:pt idx="1048">
                  <c:v>0</c:v>
                </c:pt>
                <c:pt idx="1049">
                  <c:v>1.0000000000000001E-5</c:v>
                </c:pt>
                <c:pt idx="1050">
                  <c:v>1.0000000000000001E-5</c:v>
                </c:pt>
                <c:pt idx="1051">
                  <c:v>1.0000000000000001E-5</c:v>
                </c:pt>
                <c:pt idx="1052">
                  <c:v>1.0000000000000001E-5</c:v>
                </c:pt>
                <c:pt idx="1053">
                  <c:v>1.0000000000000001E-5</c:v>
                </c:pt>
                <c:pt idx="1054">
                  <c:v>1.0000000000000001E-5</c:v>
                </c:pt>
                <c:pt idx="1055">
                  <c:v>1.0000000000000001E-5</c:v>
                </c:pt>
                <c:pt idx="1056">
                  <c:v>1.0000000000000001E-5</c:v>
                </c:pt>
                <c:pt idx="1057">
                  <c:v>1.0000000000000001E-5</c:v>
                </c:pt>
                <c:pt idx="1058">
                  <c:v>1.0000000000000001E-5</c:v>
                </c:pt>
                <c:pt idx="1059">
                  <c:v>1.0000000000000001E-5</c:v>
                </c:pt>
                <c:pt idx="1060">
                  <c:v>1.0000000000000001E-5</c:v>
                </c:pt>
                <c:pt idx="1061">
                  <c:v>1.0000000000000001E-5</c:v>
                </c:pt>
                <c:pt idx="1062">
                  <c:v>0</c:v>
                </c:pt>
                <c:pt idx="1063">
                  <c:v>0</c:v>
                </c:pt>
                <c:pt idx="1064">
                  <c:v>0</c:v>
                </c:pt>
                <c:pt idx="1065">
                  <c:v>0</c:v>
                </c:pt>
                <c:pt idx="1066">
                  <c:v>0</c:v>
                </c:pt>
                <c:pt idx="1067">
                  <c:v>0</c:v>
                </c:pt>
                <c:pt idx="1068">
                  <c:v>0</c:v>
                </c:pt>
                <c:pt idx="1069">
                  <c:v>0</c:v>
                </c:pt>
                <c:pt idx="1070">
                  <c:v>0</c:v>
                </c:pt>
                <c:pt idx="1071">
                  <c:v>0</c:v>
                </c:pt>
                <c:pt idx="1072">
                  <c:v>0</c:v>
                </c:pt>
                <c:pt idx="1073">
                  <c:v>0</c:v>
                </c:pt>
                <c:pt idx="1074">
                  <c:v>0</c:v>
                </c:pt>
                <c:pt idx="1075">
                  <c:v>0</c:v>
                </c:pt>
                <c:pt idx="1076">
                  <c:v>0</c:v>
                </c:pt>
                <c:pt idx="1077">
                  <c:v>0</c:v>
                </c:pt>
                <c:pt idx="1078">
                  <c:v>0</c:v>
                </c:pt>
                <c:pt idx="1079">
                  <c:v>-1.0000000000000001E-5</c:v>
                </c:pt>
                <c:pt idx="1080">
                  <c:v>-1.0000000000000001E-5</c:v>
                </c:pt>
                <c:pt idx="1081">
                  <c:v>-1.0000000000000001E-5</c:v>
                </c:pt>
                <c:pt idx="1082">
                  <c:v>0</c:v>
                </c:pt>
                <c:pt idx="1083">
                  <c:v>0</c:v>
                </c:pt>
                <c:pt idx="1084">
                  <c:v>0</c:v>
                </c:pt>
                <c:pt idx="1085">
                  <c:v>0</c:v>
                </c:pt>
                <c:pt idx="1086">
                  <c:v>0</c:v>
                </c:pt>
                <c:pt idx="1087">
                  <c:v>0</c:v>
                </c:pt>
                <c:pt idx="1088">
                  <c:v>0</c:v>
                </c:pt>
                <c:pt idx="1089">
                  <c:v>0</c:v>
                </c:pt>
                <c:pt idx="1090">
                  <c:v>0</c:v>
                </c:pt>
                <c:pt idx="1091">
                  <c:v>-1.0000000000000001E-5</c:v>
                </c:pt>
                <c:pt idx="1092">
                  <c:v>-1.0000000000000001E-5</c:v>
                </c:pt>
                <c:pt idx="1093">
                  <c:v>-1.0000000000000001E-5</c:v>
                </c:pt>
                <c:pt idx="1094">
                  <c:v>-1.0000000000000001E-5</c:v>
                </c:pt>
                <c:pt idx="1095">
                  <c:v>-1.0000000000000001E-5</c:v>
                </c:pt>
                <c:pt idx="1096">
                  <c:v>0</c:v>
                </c:pt>
                <c:pt idx="1097">
                  <c:v>0</c:v>
                </c:pt>
                <c:pt idx="1098">
                  <c:v>0</c:v>
                </c:pt>
                <c:pt idx="1099">
                  <c:v>0</c:v>
                </c:pt>
                <c:pt idx="1100">
                  <c:v>0</c:v>
                </c:pt>
                <c:pt idx="1101">
                  <c:v>0</c:v>
                </c:pt>
                <c:pt idx="1102">
                  <c:v>-1.0000000000000001E-5</c:v>
                </c:pt>
                <c:pt idx="1103">
                  <c:v>-1.0000000000000001E-5</c:v>
                </c:pt>
                <c:pt idx="1104">
                  <c:v>-2.0000000000000002E-5</c:v>
                </c:pt>
                <c:pt idx="1105">
                  <c:v>-2.0000000000000002E-5</c:v>
                </c:pt>
                <c:pt idx="1106">
                  <c:v>-2.0000000000000002E-5</c:v>
                </c:pt>
                <c:pt idx="1107">
                  <c:v>-1.0000000000000001E-5</c:v>
                </c:pt>
                <c:pt idx="1108">
                  <c:v>-1.0000000000000001E-5</c:v>
                </c:pt>
                <c:pt idx="1109">
                  <c:v>0</c:v>
                </c:pt>
                <c:pt idx="1110">
                  <c:v>0</c:v>
                </c:pt>
                <c:pt idx="1111">
                  <c:v>0</c:v>
                </c:pt>
                <c:pt idx="1112">
                  <c:v>0</c:v>
                </c:pt>
                <c:pt idx="1113">
                  <c:v>0</c:v>
                </c:pt>
                <c:pt idx="1114">
                  <c:v>0</c:v>
                </c:pt>
                <c:pt idx="1115">
                  <c:v>0</c:v>
                </c:pt>
                <c:pt idx="1116">
                  <c:v>-1.0000000000000001E-5</c:v>
                </c:pt>
                <c:pt idx="1117">
                  <c:v>-1.0000000000000001E-5</c:v>
                </c:pt>
                <c:pt idx="1118">
                  <c:v>-1.0000000000000001E-5</c:v>
                </c:pt>
                <c:pt idx="1119">
                  <c:v>-1.0000000000000001E-5</c:v>
                </c:pt>
                <c:pt idx="1120">
                  <c:v>-1.0000000000000001E-5</c:v>
                </c:pt>
                <c:pt idx="1121">
                  <c:v>0</c:v>
                </c:pt>
                <c:pt idx="1122">
                  <c:v>0</c:v>
                </c:pt>
                <c:pt idx="1123">
                  <c:v>0</c:v>
                </c:pt>
                <c:pt idx="1124">
                  <c:v>0</c:v>
                </c:pt>
                <c:pt idx="1125">
                  <c:v>-1.0000000000000001E-5</c:v>
                </c:pt>
                <c:pt idx="1126">
                  <c:v>-1.0000000000000001E-5</c:v>
                </c:pt>
                <c:pt idx="1127">
                  <c:v>-1.0000000000000001E-5</c:v>
                </c:pt>
                <c:pt idx="1128">
                  <c:v>-1.0000000000000001E-5</c:v>
                </c:pt>
                <c:pt idx="1129">
                  <c:v>-1.0000000000000001E-5</c:v>
                </c:pt>
                <c:pt idx="1130">
                  <c:v>-1.0000000000000001E-5</c:v>
                </c:pt>
                <c:pt idx="1131">
                  <c:v>0</c:v>
                </c:pt>
                <c:pt idx="1132">
                  <c:v>0</c:v>
                </c:pt>
                <c:pt idx="1133">
                  <c:v>0</c:v>
                </c:pt>
                <c:pt idx="1134">
                  <c:v>0</c:v>
                </c:pt>
                <c:pt idx="1135">
                  <c:v>0</c:v>
                </c:pt>
                <c:pt idx="1136">
                  <c:v>0</c:v>
                </c:pt>
                <c:pt idx="1137">
                  <c:v>0</c:v>
                </c:pt>
                <c:pt idx="1138">
                  <c:v>0</c:v>
                </c:pt>
                <c:pt idx="1139">
                  <c:v>0</c:v>
                </c:pt>
                <c:pt idx="1140">
                  <c:v>1.0000000000000001E-5</c:v>
                </c:pt>
                <c:pt idx="1141">
                  <c:v>1.0000000000000001E-5</c:v>
                </c:pt>
                <c:pt idx="1142">
                  <c:v>2.0000000000000002E-5</c:v>
                </c:pt>
                <c:pt idx="1143">
                  <c:v>2.0000000000000002E-5</c:v>
                </c:pt>
                <c:pt idx="1144">
                  <c:v>2.0000000000000002E-5</c:v>
                </c:pt>
                <c:pt idx="1145">
                  <c:v>2.0000000000000002E-5</c:v>
                </c:pt>
                <c:pt idx="1146">
                  <c:v>1.0000000000000001E-5</c:v>
                </c:pt>
                <c:pt idx="1147">
                  <c:v>1.0000000000000001E-5</c:v>
                </c:pt>
                <c:pt idx="1148">
                  <c:v>1.0000000000000001E-5</c:v>
                </c:pt>
                <c:pt idx="1149">
                  <c:v>1.0000000000000001E-5</c:v>
                </c:pt>
                <c:pt idx="1150">
                  <c:v>2.0000000000000002E-5</c:v>
                </c:pt>
                <c:pt idx="1151">
                  <c:v>3.0000000000000001E-5</c:v>
                </c:pt>
                <c:pt idx="1152">
                  <c:v>6.0000000000000002E-5</c:v>
                </c:pt>
                <c:pt idx="1153">
                  <c:v>9.0000000000000006E-5</c:v>
                </c:pt>
                <c:pt idx="1154">
                  <c:v>1.4999999999999999E-4</c:v>
                </c:pt>
                <c:pt idx="1155">
                  <c:v>2.2000000000000001E-4</c:v>
                </c:pt>
                <c:pt idx="1156">
                  <c:v>3.2000000000000003E-4</c:v>
                </c:pt>
                <c:pt idx="1157">
                  <c:v>4.4999999999999999E-4</c:v>
                </c:pt>
                <c:pt idx="1158">
                  <c:v>6.3000000000000003E-4</c:v>
                </c:pt>
                <c:pt idx="1159">
                  <c:v>8.3000000000000001E-4</c:v>
                </c:pt>
                <c:pt idx="1160">
                  <c:v>1.0300000000000001E-3</c:v>
                </c:pt>
                <c:pt idx="1161">
                  <c:v>1.2099999999999999E-3</c:v>
                </c:pt>
                <c:pt idx="1162">
                  <c:v>1.2999999999999999E-3</c:v>
                </c:pt>
                <c:pt idx="1163">
                  <c:v>1.2800000000000001E-3</c:v>
                </c:pt>
                <c:pt idx="1164">
                  <c:v>1.15E-3</c:v>
                </c:pt>
                <c:pt idx="1165">
                  <c:v>8.7000000000000001E-4</c:v>
                </c:pt>
                <c:pt idx="1166">
                  <c:v>4.4999999999999999E-4</c:v>
                </c:pt>
                <c:pt idx="1167">
                  <c:v>-9.0000000000000006E-5</c:v>
                </c:pt>
                <c:pt idx="1168">
                  <c:v>-6.7000000000000002E-4</c:v>
                </c:pt>
                <c:pt idx="1169">
                  <c:v>-1.25E-3</c:v>
                </c:pt>
                <c:pt idx="1170">
                  <c:v>-1.75E-3</c:v>
                </c:pt>
                <c:pt idx="1171">
                  <c:v>-2.1299999999999999E-3</c:v>
                </c:pt>
                <c:pt idx="1172">
                  <c:v>-2.33E-3</c:v>
                </c:pt>
                <c:pt idx="1173">
                  <c:v>-2.3400000000000001E-3</c:v>
                </c:pt>
                <c:pt idx="1174">
                  <c:v>-2.1900000000000001E-3</c:v>
                </c:pt>
                <c:pt idx="1175">
                  <c:v>-1.8799999999999999E-3</c:v>
                </c:pt>
                <c:pt idx="1176">
                  <c:v>-1.4300000000000001E-3</c:v>
                </c:pt>
                <c:pt idx="1177">
                  <c:v>-9.3999999999999997E-4</c:v>
                </c:pt>
                <c:pt idx="1178">
                  <c:v>-4.8000000000000001E-4</c:v>
                </c:pt>
                <c:pt idx="1179">
                  <c:v>-6.9999999999999994E-5</c:v>
                </c:pt>
                <c:pt idx="1180">
                  <c:v>2.5000000000000001E-4</c:v>
                </c:pt>
                <c:pt idx="1181">
                  <c:v>4.8000000000000001E-4</c:v>
                </c:pt>
                <c:pt idx="1182">
                  <c:v>6.0999999999999997E-4</c:v>
                </c:pt>
                <c:pt idx="1183">
                  <c:v>6.6E-4</c:v>
                </c:pt>
                <c:pt idx="1184">
                  <c:v>6.6E-4</c:v>
                </c:pt>
                <c:pt idx="1185">
                  <c:v>6.2E-4</c:v>
                </c:pt>
                <c:pt idx="1186">
                  <c:v>5.5999999999999995E-4</c:v>
                </c:pt>
                <c:pt idx="1187">
                  <c:v>5.1000000000000004E-4</c:v>
                </c:pt>
                <c:pt idx="1188">
                  <c:v>4.6999999999999999E-4</c:v>
                </c:pt>
                <c:pt idx="1189">
                  <c:v>4.2999999999999999E-4</c:v>
                </c:pt>
                <c:pt idx="1190">
                  <c:v>3.8000000000000002E-4</c:v>
                </c:pt>
                <c:pt idx="1191">
                  <c:v>3.3E-4</c:v>
                </c:pt>
                <c:pt idx="1192">
                  <c:v>2.9E-4</c:v>
                </c:pt>
                <c:pt idx="1193">
                  <c:v>2.4000000000000001E-4</c:v>
                </c:pt>
                <c:pt idx="1194">
                  <c:v>2.0000000000000001E-4</c:v>
                </c:pt>
                <c:pt idx="1195">
                  <c:v>1.6000000000000001E-4</c:v>
                </c:pt>
                <c:pt idx="1196">
                  <c:v>1.2999999999999999E-4</c:v>
                </c:pt>
                <c:pt idx="1197">
                  <c:v>1.1E-4</c:v>
                </c:pt>
                <c:pt idx="1198">
                  <c:v>1E-4</c:v>
                </c:pt>
                <c:pt idx="1199">
                  <c:v>1.1E-4</c:v>
                </c:pt>
                <c:pt idx="1200">
                  <c:v>1.2E-4</c:v>
                </c:pt>
                <c:pt idx="1201">
                  <c:v>1.2999999999999999E-4</c:v>
                </c:pt>
                <c:pt idx="1202">
                  <c:v>1.2E-4</c:v>
                </c:pt>
                <c:pt idx="1203">
                  <c:v>1.2E-4</c:v>
                </c:pt>
                <c:pt idx="1204">
                  <c:v>1.1E-4</c:v>
                </c:pt>
                <c:pt idx="1205">
                  <c:v>9.0000000000000006E-5</c:v>
                </c:pt>
                <c:pt idx="1206">
                  <c:v>6.9999999999999994E-5</c:v>
                </c:pt>
                <c:pt idx="1207">
                  <c:v>5.0000000000000002E-5</c:v>
                </c:pt>
                <c:pt idx="1208">
                  <c:v>3.0000000000000001E-5</c:v>
                </c:pt>
                <c:pt idx="1209">
                  <c:v>3.0000000000000001E-5</c:v>
                </c:pt>
                <c:pt idx="1210">
                  <c:v>5.0000000000000002E-5</c:v>
                </c:pt>
                <c:pt idx="1211">
                  <c:v>1E-4</c:v>
                </c:pt>
                <c:pt idx="1212">
                  <c:v>1.7000000000000001E-4</c:v>
                </c:pt>
                <c:pt idx="1213">
                  <c:v>2.2000000000000001E-4</c:v>
                </c:pt>
                <c:pt idx="1214">
                  <c:v>2.5000000000000001E-4</c:v>
                </c:pt>
                <c:pt idx="1215">
                  <c:v>2.3000000000000001E-4</c:v>
                </c:pt>
                <c:pt idx="1216">
                  <c:v>1.6000000000000001E-4</c:v>
                </c:pt>
                <c:pt idx="1217">
                  <c:v>3.0000000000000001E-5</c:v>
                </c:pt>
                <c:pt idx="1218">
                  <c:v>-1.4999999999999999E-4</c:v>
                </c:pt>
                <c:pt idx="1219">
                  <c:v>-3.3E-4</c:v>
                </c:pt>
                <c:pt idx="1220">
                  <c:v>-4.8999999999999998E-4</c:v>
                </c:pt>
                <c:pt idx="1221">
                  <c:v>-5.6999999999999998E-4</c:v>
                </c:pt>
                <c:pt idx="1222">
                  <c:v>-5.5000000000000003E-4</c:v>
                </c:pt>
                <c:pt idx="1223">
                  <c:v>-4.2000000000000002E-4</c:v>
                </c:pt>
                <c:pt idx="1224">
                  <c:v>-2.4000000000000001E-4</c:v>
                </c:pt>
                <c:pt idx="1225">
                  <c:v>-4.0000000000000003E-5</c:v>
                </c:pt>
                <c:pt idx="1226">
                  <c:v>1.2E-4</c:v>
                </c:pt>
                <c:pt idx="1227">
                  <c:v>2.2000000000000001E-4</c:v>
                </c:pt>
                <c:pt idx="1228">
                  <c:v>2.4000000000000001E-4</c:v>
                </c:pt>
                <c:pt idx="1229">
                  <c:v>1.8000000000000001E-4</c:v>
                </c:pt>
                <c:pt idx="1230">
                  <c:v>6.9999999999999994E-5</c:v>
                </c:pt>
                <c:pt idx="1231">
                  <c:v>-6.9999999999999994E-5</c:v>
                </c:pt>
                <c:pt idx="1232">
                  <c:v>-1.9000000000000001E-4</c:v>
                </c:pt>
                <c:pt idx="1233">
                  <c:v>-2.5000000000000001E-4</c:v>
                </c:pt>
                <c:pt idx="1234">
                  <c:v>-2.5000000000000001E-4</c:v>
                </c:pt>
                <c:pt idx="1235">
                  <c:v>-1.9000000000000001E-4</c:v>
                </c:pt>
                <c:pt idx="1236">
                  <c:v>-1E-4</c:v>
                </c:pt>
                <c:pt idx="1237">
                  <c:v>-1.0000000000000001E-5</c:v>
                </c:pt>
                <c:pt idx="1238">
                  <c:v>8.0000000000000007E-5</c:v>
                </c:pt>
                <c:pt idx="1239">
                  <c:v>1.3999999999999999E-4</c:v>
                </c:pt>
                <c:pt idx="1240">
                  <c:v>1.8000000000000001E-4</c:v>
                </c:pt>
                <c:pt idx="1241">
                  <c:v>1.9000000000000001E-4</c:v>
                </c:pt>
                <c:pt idx="1242">
                  <c:v>1.7000000000000001E-4</c:v>
                </c:pt>
                <c:pt idx="1243">
                  <c:v>1.3999999999999999E-4</c:v>
                </c:pt>
                <c:pt idx="1244">
                  <c:v>1.1E-4</c:v>
                </c:pt>
                <c:pt idx="1245">
                  <c:v>8.0000000000000007E-5</c:v>
                </c:pt>
                <c:pt idx="1246">
                  <c:v>6.0000000000000002E-5</c:v>
                </c:pt>
                <c:pt idx="1247">
                  <c:v>5.0000000000000002E-5</c:v>
                </c:pt>
                <c:pt idx="1248">
                  <c:v>4.0000000000000003E-5</c:v>
                </c:pt>
                <c:pt idx="1249">
                  <c:v>4.0000000000000003E-5</c:v>
                </c:pt>
                <c:pt idx="1250">
                  <c:v>3.0000000000000001E-5</c:v>
                </c:pt>
                <c:pt idx="1251">
                  <c:v>3.0000000000000001E-5</c:v>
                </c:pt>
                <c:pt idx="1252">
                  <c:v>3.0000000000000001E-5</c:v>
                </c:pt>
                <c:pt idx="1253">
                  <c:v>2.0000000000000002E-5</c:v>
                </c:pt>
                <c:pt idx="1254">
                  <c:v>2.0000000000000002E-5</c:v>
                </c:pt>
                <c:pt idx="1255">
                  <c:v>1.0000000000000001E-5</c:v>
                </c:pt>
                <c:pt idx="1256">
                  <c:v>2.0000000000000002E-5</c:v>
                </c:pt>
                <c:pt idx="1257">
                  <c:v>4.0000000000000003E-5</c:v>
                </c:pt>
                <c:pt idx="1258">
                  <c:v>6.9999999999999994E-5</c:v>
                </c:pt>
                <c:pt idx="1259">
                  <c:v>1E-4</c:v>
                </c:pt>
                <c:pt idx="1260">
                  <c:v>1.2E-4</c:v>
                </c:pt>
                <c:pt idx="1261">
                  <c:v>1.3999999999999999E-4</c:v>
                </c:pt>
                <c:pt idx="1262">
                  <c:v>1.3999999999999999E-4</c:v>
                </c:pt>
                <c:pt idx="1263">
                  <c:v>1.2E-4</c:v>
                </c:pt>
                <c:pt idx="1264">
                  <c:v>8.0000000000000007E-5</c:v>
                </c:pt>
                <c:pt idx="1265">
                  <c:v>3.0000000000000001E-5</c:v>
                </c:pt>
                <c:pt idx="1266">
                  <c:v>-5.0000000000000002E-5</c:v>
                </c:pt>
                <c:pt idx="1267">
                  <c:v>-1.2E-4</c:v>
                </c:pt>
                <c:pt idx="1268">
                  <c:v>-1.9000000000000001E-4</c:v>
                </c:pt>
                <c:pt idx="1269">
                  <c:v>-2.5000000000000001E-4</c:v>
                </c:pt>
                <c:pt idx="1270">
                  <c:v>-3.1E-4</c:v>
                </c:pt>
                <c:pt idx="1271">
                  <c:v>-3.5E-4</c:v>
                </c:pt>
                <c:pt idx="1272">
                  <c:v>-3.6999999999999999E-4</c:v>
                </c:pt>
                <c:pt idx="1273">
                  <c:v>-3.6000000000000002E-4</c:v>
                </c:pt>
                <c:pt idx="1274">
                  <c:v>-3.2000000000000003E-4</c:v>
                </c:pt>
                <c:pt idx="1275">
                  <c:v>-2.5000000000000001E-4</c:v>
                </c:pt>
                <c:pt idx="1276">
                  <c:v>-1.7000000000000001E-4</c:v>
                </c:pt>
                <c:pt idx="1277">
                  <c:v>-8.0000000000000007E-5</c:v>
                </c:pt>
                <c:pt idx="1278">
                  <c:v>1.0000000000000001E-5</c:v>
                </c:pt>
                <c:pt idx="1279">
                  <c:v>8.0000000000000007E-5</c:v>
                </c:pt>
                <c:pt idx="1280">
                  <c:v>1.3999999999999999E-4</c:v>
                </c:pt>
                <c:pt idx="1281">
                  <c:v>1.7000000000000001E-4</c:v>
                </c:pt>
                <c:pt idx="1282">
                  <c:v>1.8000000000000001E-4</c:v>
                </c:pt>
                <c:pt idx="1283">
                  <c:v>1.6000000000000001E-4</c:v>
                </c:pt>
                <c:pt idx="1284">
                  <c:v>1.3999999999999999E-4</c:v>
                </c:pt>
                <c:pt idx="1285">
                  <c:v>1.2E-4</c:v>
                </c:pt>
                <c:pt idx="1286">
                  <c:v>1.1E-4</c:v>
                </c:pt>
                <c:pt idx="1287">
                  <c:v>1.1E-4</c:v>
                </c:pt>
                <c:pt idx="1288">
                  <c:v>1.2999999999999999E-4</c:v>
                </c:pt>
                <c:pt idx="1289">
                  <c:v>1.7000000000000001E-4</c:v>
                </c:pt>
                <c:pt idx="1290">
                  <c:v>2.3000000000000001E-4</c:v>
                </c:pt>
                <c:pt idx="1291">
                  <c:v>2.9E-4</c:v>
                </c:pt>
                <c:pt idx="1292">
                  <c:v>3.5E-4</c:v>
                </c:pt>
                <c:pt idx="1293">
                  <c:v>3.8000000000000002E-4</c:v>
                </c:pt>
                <c:pt idx="1294">
                  <c:v>3.6999999999999999E-4</c:v>
                </c:pt>
                <c:pt idx="1295">
                  <c:v>3.2000000000000003E-4</c:v>
                </c:pt>
                <c:pt idx="1296">
                  <c:v>2.4000000000000001E-4</c:v>
                </c:pt>
                <c:pt idx="1297">
                  <c:v>1.2E-4</c:v>
                </c:pt>
                <c:pt idx="1298">
                  <c:v>-2.0000000000000002E-5</c:v>
                </c:pt>
                <c:pt idx="1299">
                  <c:v>-1.6000000000000001E-4</c:v>
                </c:pt>
                <c:pt idx="1300">
                  <c:v>-2.5999999999999998E-4</c:v>
                </c:pt>
                <c:pt idx="1301">
                  <c:v>-2.9E-4</c:v>
                </c:pt>
                <c:pt idx="1302">
                  <c:v>-2.2000000000000001E-4</c:v>
                </c:pt>
                <c:pt idx="1303">
                  <c:v>-6.0000000000000002E-5</c:v>
                </c:pt>
                <c:pt idx="1304">
                  <c:v>1.6000000000000001E-4</c:v>
                </c:pt>
                <c:pt idx="1305">
                  <c:v>3.6999999999999999E-4</c:v>
                </c:pt>
                <c:pt idx="1306">
                  <c:v>5.2999999999999998E-4</c:v>
                </c:pt>
                <c:pt idx="1307">
                  <c:v>5.9000000000000003E-4</c:v>
                </c:pt>
                <c:pt idx="1308">
                  <c:v>5.4000000000000001E-4</c:v>
                </c:pt>
                <c:pt idx="1309">
                  <c:v>3.5E-4</c:v>
                </c:pt>
                <c:pt idx="1310">
                  <c:v>3.0000000000000001E-5</c:v>
                </c:pt>
                <c:pt idx="1311">
                  <c:v>-3.6000000000000002E-4</c:v>
                </c:pt>
                <c:pt idx="1312">
                  <c:v>-7.2999999999999996E-4</c:v>
                </c:pt>
                <c:pt idx="1313">
                  <c:v>-1.01E-3</c:v>
                </c:pt>
                <c:pt idx="1314">
                  <c:v>-1.14E-3</c:v>
                </c:pt>
                <c:pt idx="1315">
                  <c:v>-1.1000000000000001E-3</c:v>
                </c:pt>
                <c:pt idx="1316">
                  <c:v>-9.3999999999999997E-4</c:v>
                </c:pt>
                <c:pt idx="1317">
                  <c:v>-7.1000000000000002E-4</c:v>
                </c:pt>
                <c:pt idx="1318">
                  <c:v>-4.2999999999999999E-4</c:v>
                </c:pt>
                <c:pt idx="1319">
                  <c:v>-1.6000000000000001E-4</c:v>
                </c:pt>
                <c:pt idx="1320">
                  <c:v>8.0000000000000007E-5</c:v>
                </c:pt>
                <c:pt idx="1321">
                  <c:v>2.5000000000000001E-4</c:v>
                </c:pt>
                <c:pt idx="1322">
                  <c:v>3.4000000000000002E-4</c:v>
                </c:pt>
                <c:pt idx="1323">
                  <c:v>3.5E-4</c:v>
                </c:pt>
                <c:pt idx="1324">
                  <c:v>3.3E-4</c:v>
                </c:pt>
                <c:pt idx="1325">
                  <c:v>2.9E-4</c:v>
                </c:pt>
                <c:pt idx="1326">
                  <c:v>2.4000000000000001E-4</c:v>
                </c:pt>
                <c:pt idx="1327">
                  <c:v>2.1000000000000001E-4</c:v>
                </c:pt>
                <c:pt idx="1328">
                  <c:v>1.8000000000000001E-4</c:v>
                </c:pt>
                <c:pt idx="1329">
                  <c:v>1.6000000000000001E-4</c:v>
                </c:pt>
                <c:pt idx="1330">
                  <c:v>1.6000000000000001E-4</c:v>
                </c:pt>
                <c:pt idx="1331">
                  <c:v>1.6000000000000001E-4</c:v>
                </c:pt>
                <c:pt idx="1332">
                  <c:v>1.7000000000000001E-4</c:v>
                </c:pt>
                <c:pt idx="1333">
                  <c:v>1.4999999999999999E-4</c:v>
                </c:pt>
                <c:pt idx="1334">
                  <c:v>1.2E-4</c:v>
                </c:pt>
                <c:pt idx="1335">
                  <c:v>5.0000000000000002E-5</c:v>
                </c:pt>
                <c:pt idx="1336">
                  <c:v>-2.0000000000000002E-5</c:v>
                </c:pt>
                <c:pt idx="1337">
                  <c:v>-8.0000000000000007E-5</c:v>
                </c:pt>
                <c:pt idx="1338">
                  <c:v>-1.2999999999999999E-4</c:v>
                </c:pt>
                <c:pt idx="1339">
                  <c:v>-1.4999999999999999E-4</c:v>
                </c:pt>
                <c:pt idx="1340">
                  <c:v>-1.2E-4</c:v>
                </c:pt>
                <c:pt idx="1341">
                  <c:v>-6.9999999999999994E-5</c:v>
                </c:pt>
                <c:pt idx="1342">
                  <c:v>-1.0000000000000001E-5</c:v>
                </c:pt>
                <c:pt idx="1343">
                  <c:v>4.0000000000000003E-5</c:v>
                </c:pt>
                <c:pt idx="1344">
                  <c:v>8.0000000000000007E-5</c:v>
                </c:pt>
                <c:pt idx="1345">
                  <c:v>9.0000000000000006E-5</c:v>
                </c:pt>
                <c:pt idx="1346">
                  <c:v>6.9999999999999994E-5</c:v>
                </c:pt>
                <c:pt idx="1347">
                  <c:v>5.0000000000000002E-5</c:v>
                </c:pt>
                <c:pt idx="1348">
                  <c:v>4.0000000000000003E-5</c:v>
                </c:pt>
                <c:pt idx="1349">
                  <c:v>5.0000000000000002E-5</c:v>
                </c:pt>
                <c:pt idx="1350">
                  <c:v>9.0000000000000006E-5</c:v>
                </c:pt>
                <c:pt idx="1351">
                  <c:v>1.4999999999999999E-4</c:v>
                </c:pt>
                <c:pt idx="1352">
                  <c:v>2.1000000000000001E-4</c:v>
                </c:pt>
                <c:pt idx="1353">
                  <c:v>2.3000000000000001E-4</c:v>
                </c:pt>
                <c:pt idx="1354">
                  <c:v>2.1000000000000001E-4</c:v>
                </c:pt>
                <c:pt idx="1355">
                  <c:v>1.2999999999999999E-4</c:v>
                </c:pt>
                <c:pt idx="1356">
                  <c:v>0</c:v>
                </c:pt>
                <c:pt idx="1357">
                  <c:v>-1.4999999999999999E-4</c:v>
                </c:pt>
                <c:pt idx="1358">
                  <c:v>-2.9E-4</c:v>
                </c:pt>
                <c:pt idx="1359">
                  <c:v>-4.0000000000000002E-4</c:v>
                </c:pt>
                <c:pt idx="1360">
                  <c:v>-4.4999999999999999E-4</c:v>
                </c:pt>
                <c:pt idx="1361">
                  <c:v>-4.2000000000000002E-4</c:v>
                </c:pt>
                <c:pt idx="1362">
                  <c:v>-3.3E-4</c:v>
                </c:pt>
                <c:pt idx="1363">
                  <c:v>-2.1000000000000001E-4</c:v>
                </c:pt>
                <c:pt idx="1364">
                  <c:v>-9.0000000000000006E-5</c:v>
                </c:pt>
                <c:pt idx="1365">
                  <c:v>2.0000000000000002E-5</c:v>
                </c:pt>
                <c:pt idx="1366">
                  <c:v>1.1E-4</c:v>
                </c:pt>
                <c:pt idx="1367">
                  <c:v>1.4999999999999999E-4</c:v>
                </c:pt>
                <c:pt idx="1368">
                  <c:v>1.7000000000000001E-4</c:v>
                </c:pt>
                <c:pt idx="1369">
                  <c:v>1.4999999999999999E-4</c:v>
                </c:pt>
                <c:pt idx="1370">
                  <c:v>1.2E-4</c:v>
                </c:pt>
                <c:pt idx="1371">
                  <c:v>6.9999999999999994E-5</c:v>
                </c:pt>
                <c:pt idx="1372">
                  <c:v>3.0000000000000001E-5</c:v>
                </c:pt>
                <c:pt idx="1373">
                  <c:v>-1.0000000000000001E-5</c:v>
                </c:pt>
                <c:pt idx="1374">
                  <c:v>-4.0000000000000003E-5</c:v>
                </c:pt>
                <c:pt idx="1375">
                  <c:v>-6.0000000000000002E-5</c:v>
                </c:pt>
                <c:pt idx="1376">
                  <c:v>-6.9999999999999994E-5</c:v>
                </c:pt>
                <c:pt idx="1377">
                  <c:v>-6.9999999999999994E-5</c:v>
                </c:pt>
                <c:pt idx="1378">
                  <c:v>-4.0000000000000003E-5</c:v>
                </c:pt>
                <c:pt idx="1379">
                  <c:v>-1.0000000000000001E-5</c:v>
                </c:pt>
                <c:pt idx="1380">
                  <c:v>3.0000000000000001E-5</c:v>
                </c:pt>
                <c:pt idx="1381">
                  <c:v>6.9999999999999994E-5</c:v>
                </c:pt>
                <c:pt idx="1382">
                  <c:v>1E-4</c:v>
                </c:pt>
                <c:pt idx="1383">
                  <c:v>1.2E-4</c:v>
                </c:pt>
                <c:pt idx="1384">
                  <c:v>1.1E-4</c:v>
                </c:pt>
                <c:pt idx="1385">
                  <c:v>9.0000000000000006E-5</c:v>
                </c:pt>
                <c:pt idx="1386">
                  <c:v>6.0000000000000002E-5</c:v>
                </c:pt>
                <c:pt idx="1387">
                  <c:v>2.0000000000000002E-5</c:v>
                </c:pt>
                <c:pt idx="1388">
                  <c:v>-1.0000000000000001E-5</c:v>
                </c:pt>
                <c:pt idx="1389">
                  <c:v>-3.0000000000000001E-5</c:v>
                </c:pt>
                <c:pt idx="1390">
                  <c:v>-3.0000000000000001E-5</c:v>
                </c:pt>
                <c:pt idx="1391">
                  <c:v>-2.0000000000000002E-5</c:v>
                </c:pt>
                <c:pt idx="1392">
                  <c:v>1.0000000000000001E-5</c:v>
                </c:pt>
                <c:pt idx="1393">
                  <c:v>4.0000000000000003E-5</c:v>
                </c:pt>
                <c:pt idx="1394">
                  <c:v>6.0000000000000002E-5</c:v>
                </c:pt>
                <c:pt idx="1395">
                  <c:v>8.0000000000000007E-5</c:v>
                </c:pt>
                <c:pt idx="1396">
                  <c:v>8.0000000000000007E-5</c:v>
                </c:pt>
                <c:pt idx="1397">
                  <c:v>6.9999999999999994E-5</c:v>
                </c:pt>
                <c:pt idx="1398">
                  <c:v>5.0000000000000002E-5</c:v>
                </c:pt>
                <c:pt idx="1399">
                  <c:v>3.0000000000000001E-5</c:v>
                </c:pt>
                <c:pt idx="1400">
                  <c:v>2.0000000000000002E-5</c:v>
                </c:pt>
                <c:pt idx="1401">
                  <c:v>2.0000000000000002E-5</c:v>
                </c:pt>
                <c:pt idx="1402">
                  <c:v>3.0000000000000001E-5</c:v>
                </c:pt>
                <c:pt idx="1403">
                  <c:v>5.0000000000000002E-5</c:v>
                </c:pt>
                <c:pt idx="1404">
                  <c:v>8.0000000000000007E-5</c:v>
                </c:pt>
                <c:pt idx="1405">
                  <c:v>1E-4</c:v>
                </c:pt>
                <c:pt idx="1406">
                  <c:v>1.2E-4</c:v>
                </c:pt>
                <c:pt idx="1407">
                  <c:v>1.2E-4</c:v>
                </c:pt>
                <c:pt idx="1408">
                  <c:v>1.2999999999999999E-4</c:v>
                </c:pt>
                <c:pt idx="1409">
                  <c:v>1.2999999999999999E-4</c:v>
                </c:pt>
                <c:pt idx="1410">
                  <c:v>1.2999999999999999E-4</c:v>
                </c:pt>
                <c:pt idx="1411">
                  <c:v>1.4999999999999999E-4</c:v>
                </c:pt>
                <c:pt idx="1412">
                  <c:v>1.8000000000000001E-4</c:v>
                </c:pt>
                <c:pt idx="1413">
                  <c:v>2.2000000000000001E-4</c:v>
                </c:pt>
                <c:pt idx="1414">
                  <c:v>2.7E-4</c:v>
                </c:pt>
                <c:pt idx="1415">
                  <c:v>3.1E-4</c:v>
                </c:pt>
                <c:pt idx="1416">
                  <c:v>3.3E-4</c:v>
                </c:pt>
                <c:pt idx="1417">
                  <c:v>3.4000000000000002E-4</c:v>
                </c:pt>
                <c:pt idx="1418">
                  <c:v>3.1E-4</c:v>
                </c:pt>
                <c:pt idx="1419">
                  <c:v>2.7E-4</c:v>
                </c:pt>
                <c:pt idx="1420">
                  <c:v>1.9000000000000001E-4</c:v>
                </c:pt>
                <c:pt idx="1421">
                  <c:v>1E-4</c:v>
                </c:pt>
                <c:pt idx="1422">
                  <c:v>-1.0000000000000001E-5</c:v>
                </c:pt>
                <c:pt idx="1423">
                  <c:v>-1.2999999999999999E-4</c:v>
                </c:pt>
                <c:pt idx="1424">
                  <c:v>-2.4000000000000001E-4</c:v>
                </c:pt>
                <c:pt idx="1425">
                  <c:v>-3.5E-4</c:v>
                </c:pt>
                <c:pt idx="1426">
                  <c:v>-4.4000000000000002E-4</c:v>
                </c:pt>
                <c:pt idx="1427">
                  <c:v>-5.1000000000000004E-4</c:v>
                </c:pt>
                <c:pt idx="1428">
                  <c:v>-5.5999999999999995E-4</c:v>
                </c:pt>
                <c:pt idx="1429">
                  <c:v>-5.9000000000000003E-4</c:v>
                </c:pt>
                <c:pt idx="1430">
                  <c:v>-5.9999999999999995E-4</c:v>
                </c:pt>
                <c:pt idx="1431">
                  <c:v>-5.9000000000000003E-4</c:v>
                </c:pt>
                <c:pt idx="1432">
                  <c:v>-5.5999999999999995E-4</c:v>
                </c:pt>
                <c:pt idx="1433">
                  <c:v>-5.1000000000000004E-4</c:v>
                </c:pt>
                <c:pt idx="1434">
                  <c:v>-4.4999999999999999E-4</c:v>
                </c:pt>
                <c:pt idx="1435">
                  <c:v>-3.8000000000000002E-4</c:v>
                </c:pt>
                <c:pt idx="1436">
                  <c:v>-2.9999999999999997E-4</c:v>
                </c:pt>
                <c:pt idx="1437">
                  <c:v>-2.2000000000000001E-4</c:v>
                </c:pt>
                <c:pt idx="1438">
                  <c:v>-1.2999999999999999E-4</c:v>
                </c:pt>
                <c:pt idx="1439">
                  <c:v>-6.0000000000000002E-5</c:v>
                </c:pt>
                <c:pt idx="1440">
                  <c:v>0</c:v>
                </c:pt>
                <c:pt idx="1441">
                  <c:v>4.0000000000000003E-5</c:v>
                </c:pt>
                <c:pt idx="1442">
                  <c:v>8.0000000000000007E-5</c:v>
                </c:pt>
                <c:pt idx="1443">
                  <c:v>1.1E-4</c:v>
                </c:pt>
                <c:pt idx="1444">
                  <c:v>1.4999999999999999E-4</c:v>
                </c:pt>
                <c:pt idx="1445">
                  <c:v>1.8000000000000001E-4</c:v>
                </c:pt>
                <c:pt idx="1446">
                  <c:v>2.1000000000000001E-4</c:v>
                </c:pt>
                <c:pt idx="1447">
                  <c:v>2.4000000000000001E-4</c:v>
                </c:pt>
                <c:pt idx="1448">
                  <c:v>2.7E-4</c:v>
                </c:pt>
                <c:pt idx="1449">
                  <c:v>2.7999999999999998E-4</c:v>
                </c:pt>
                <c:pt idx="1450">
                  <c:v>2.7999999999999998E-4</c:v>
                </c:pt>
                <c:pt idx="1451">
                  <c:v>2.5999999999999998E-4</c:v>
                </c:pt>
                <c:pt idx="1452">
                  <c:v>2.4000000000000001E-4</c:v>
                </c:pt>
                <c:pt idx="1453">
                  <c:v>2.0000000000000001E-4</c:v>
                </c:pt>
                <c:pt idx="1454">
                  <c:v>1.7000000000000001E-4</c:v>
                </c:pt>
                <c:pt idx="1455">
                  <c:v>1.2999999999999999E-4</c:v>
                </c:pt>
                <c:pt idx="1456">
                  <c:v>1E-4</c:v>
                </c:pt>
                <c:pt idx="1457">
                  <c:v>6.9999999999999994E-5</c:v>
                </c:pt>
                <c:pt idx="1458">
                  <c:v>4.0000000000000003E-5</c:v>
                </c:pt>
                <c:pt idx="1459">
                  <c:v>0</c:v>
                </c:pt>
                <c:pt idx="1460">
                  <c:v>-3.0000000000000001E-5</c:v>
                </c:pt>
                <c:pt idx="1461">
                  <c:v>-6.9999999999999994E-5</c:v>
                </c:pt>
                <c:pt idx="1462">
                  <c:v>-1E-4</c:v>
                </c:pt>
                <c:pt idx="1463">
                  <c:v>-1.2999999999999999E-4</c:v>
                </c:pt>
                <c:pt idx="1464">
                  <c:v>-1.3999999999999999E-4</c:v>
                </c:pt>
                <c:pt idx="1465">
                  <c:v>-1.6000000000000001E-4</c:v>
                </c:pt>
                <c:pt idx="1466">
                  <c:v>-1.7000000000000001E-4</c:v>
                </c:pt>
                <c:pt idx="1467">
                  <c:v>-1.9000000000000001E-4</c:v>
                </c:pt>
                <c:pt idx="1468">
                  <c:v>-2.0000000000000001E-4</c:v>
                </c:pt>
                <c:pt idx="1469">
                  <c:v>-2.1000000000000001E-4</c:v>
                </c:pt>
                <c:pt idx="1470">
                  <c:v>-2.1000000000000001E-4</c:v>
                </c:pt>
                <c:pt idx="1471">
                  <c:v>-2.0000000000000001E-4</c:v>
                </c:pt>
                <c:pt idx="1472">
                  <c:v>-1.6000000000000001E-4</c:v>
                </c:pt>
                <c:pt idx="1473">
                  <c:v>-1.1E-4</c:v>
                </c:pt>
                <c:pt idx="1474">
                  <c:v>-3.0000000000000001E-5</c:v>
                </c:pt>
                <c:pt idx="1475">
                  <c:v>4.0000000000000003E-5</c:v>
                </c:pt>
                <c:pt idx="1476">
                  <c:v>1E-4</c:v>
                </c:pt>
                <c:pt idx="1477">
                  <c:v>1.2999999999999999E-4</c:v>
                </c:pt>
                <c:pt idx="1478">
                  <c:v>1.3999999999999999E-4</c:v>
                </c:pt>
                <c:pt idx="1479">
                  <c:v>1.2E-4</c:v>
                </c:pt>
                <c:pt idx="1480">
                  <c:v>9.0000000000000006E-5</c:v>
                </c:pt>
                <c:pt idx="1481">
                  <c:v>6.0000000000000002E-5</c:v>
                </c:pt>
                <c:pt idx="1482">
                  <c:v>5.0000000000000002E-5</c:v>
                </c:pt>
                <c:pt idx="1483">
                  <c:v>6.0000000000000002E-5</c:v>
                </c:pt>
                <c:pt idx="1484">
                  <c:v>1.1E-4</c:v>
                </c:pt>
                <c:pt idx="1485">
                  <c:v>2.0000000000000001E-4</c:v>
                </c:pt>
                <c:pt idx="1486">
                  <c:v>2.9999999999999997E-4</c:v>
                </c:pt>
                <c:pt idx="1487">
                  <c:v>4.0999999999999999E-4</c:v>
                </c:pt>
                <c:pt idx="1488">
                  <c:v>5.0000000000000001E-4</c:v>
                </c:pt>
                <c:pt idx="1489">
                  <c:v>5.6999999999999998E-4</c:v>
                </c:pt>
                <c:pt idx="1490">
                  <c:v>6.0999999999999997E-4</c:v>
                </c:pt>
                <c:pt idx="1491">
                  <c:v>6.3000000000000003E-4</c:v>
                </c:pt>
                <c:pt idx="1492">
                  <c:v>6.2E-4</c:v>
                </c:pt>
                <c:pt idx="1493">
                  <c:v>6.0999999999999997E-4</c:v>
                </c:pt>
                <c:pt idx="1494">
                  <c:v>5.9999999999999995E-4</c:v>
                </c:pt>
                <c:pt idx="1495">
                  <c:v>6.0999999999999997E-4</c:v>
                </c:pt>
                <c:pt idx="1496">
                  <c:v>6.0999999999999997E-4</c:v>
                </c:pt>
                <c:pt idx="1497">
                  <c:v>6.2E-4</c:v>
                </c:pt>
                <c:pt idx="1498">
                  <c:v>5.9999999999999995E-4</c:v>
                </c:pt>
                <c:pt idx="1499">
                  <c:v>5.5999999999999995E-4</c:v>
                </c:pt>
                <c:pt idx="1500">
                  <c:v>4.8000000000000001E-4</c:v>
                </c:pt>
                <c:pt idx="1501">
                  <c:v>3.3E-4</c:v>
                </c:pt>
                <c:pt idx="1502">
                  <c:v>1.1E-4</c:v>
                </c:pt>
                <c:pt idx="1503">
                  <c:v>-2.0000000000000001E-4</c:v>
                </c:pt>
                <c:pt idx="1504">
                  <c:v>-5.8E-4</c:v>
                </c:pt>
                <c:pt idx="1505">
                  <c:v>-9.8999999999999999E-4</c:v>
                </c:pt>
                <c:pt idx="1506">
                  <c:v>-1.3699999999999999E-3</c:v>
                </c:pt>
                <c:pt idx="1507">
                  <c:v>-1.67E-3</c:v>
                </c:pt>
                <c:pt idx="1508">
                  <c:v>-1.83E-3</c:v>
                </c:pt>
                <c:pt idx="1509">
                  <c:v>-1.8E-3</c:v>
                </c:pt>
                <c:pt idx="1510">
                  <c:v>-1.5499999999999999E-3</c:v>
                </c:pt>
                <c:pt idx="1511">
                  <c:v>-1.1199999999999999E-3</c:v>
                </c:pt>
                <c:pt idx="1512">
                  <c:v>-5.5999999999999995E-4</c:v>
                </c:pt>
                <c:pt idx="1513">
                  <c:v>2.0000000000000002E-5</c:v>
                </c:pt>
                <c:pt idx="1514">
                  <c:v>5.2999999999999998E-4</c:v>
                </c:pt>
                <c:pt idx="1515">
                  <c:v>8.7000000000000001E-4</c:v>
                </c:pt>
                <c:pt idx="1516">
                  <c:v>9.8999999999999999E-4</c:v>
                </c:pt>
                <c:pt idx="1517">
                  <c:v>9.2000000000000003E-4</c:v>
                </c:pt>
                <c:pt idx="1518">
                  <c:v>6.8000000000000005E-4</c:v>
                </c:pt>
                <c:pt idx="1519">
                  <c:v>3.4000000000000002E-4</c:v>
                </c:pt>
                <c:pt idx="1520">
                  <c:v>-2.0000000000000002E-5</c:v>
                </c:pt>
                <c:pt idx="1521">
                  <c:v>-3.4000000000000002E-4</c:v>
                </c:pt>
                <c:pt idx="1522">
                  <c:v>-5.8E-4</c:v>
                </c:pt>
                <c:pt idx="1523">
                  <c:v>-7.3999999999999999E-4</c:v>
                </c:pt>
                <c:pt idx="1524">
                  <c:v>-8.3000000000000001E-4</c:v>
                </c:pt>
                <c:pt idx="1525">
                  <c:v>-8.7000000000000001E-4</c:v>
                </c:pt>
                <c:pt idx="1526">
                  <c:v>-8.8999999999999995E-4</c:v>
                </c:pt>
                <c:pt idx="1527">
                  <c:v>-8.8999999999999995E-4</c:v>
                </c:pt>
                <c:pt idx="1528">
                  <c:v>-8.8000000000000003E-4</c:v>
                </c:pt>
                <c:pt idx="1529">
                  <c:v>-8.0999999999999996E-4</c:v>
                </c:pt>
                <c:pt idx="1530">
                  <c:v>-6.8999999999999997E-4</c:v>
                </c:pt>
                <c:pt idx="1531">
                  <c:v>-5.0000000000000001E-4</c:v>
                </c:pt>
                <c:pt idx="1532">
                  <c:v>-2.5000000000000001E-4</c:v>
                </c:pt>
                <c:pt idx="1533">
                  <c:v>3.0000000000000001E-5</c:v>
                </c:pt>
                <c:pt idx="1534">
                  <c:v>3.1E-4</c:v>
                </c:pt>
                <c:pt idx="1535">
                  <c:v>5.5999999999999995E-4</c:v>
                </c:pt>
                <c:pt idx="1536">
                  <c:v>7.5000000000000002E-4</c:v>
                </c:pt>
                <c:pt idx="1537">
                  <c:v>8.7000000000000001E-4</c:v>
                </c:pt>
                <c:pt idx="1538">
                  <c:v>9.2000000000000003E-4</c:v>
                </c:pt>
                <c:pt idx="1539">
                  <c:v>8.9999999999999998E-4</c:v>
                </c:pt>
                <c:pt idx="1540">
                  <c:v>8.3000000000000001E-4</c:v>
                </c:pt>
                <c:pt idx="1541">
                  <c:v>7.2000000000000005E-4</c:v>
                </c:pt>
                <c:pt idx="1542">
                  <c:v>5.8E-4</c:v>
                </c:pt>
                <c:pt idx="1543">
                  <c:v>4.4000000000000002E-4</c:v>
                </c:pt>
                <c:pt idx="1544">
                  <c:v>2.9E-4</c:v>
                </c:pt>
                <c:pt idx="1545">
                  <c:v>1.3999999999999999E-4</c:v>
                </c:pt>
                <c:pt idx="1546">
                  <c:v>2.0000000000000002E-5</c:v>
                </c:pt>
                <c:pt idx="1547">
                  <c:v>-6.0000000000000002E-5</c:v>
                </c:pt>
                <c:pt idx="1548">
                  <c:v>-8.0000000000000007E-5</c:v>
                </c:pt>
                <c:pt idx="1549">
                  <c:v>-6.0000000000000002E-5</c:v>
                </c:pt>
                <c:pt idx="1550">
                  <c:v>2.0000000000000002E-5</c:v>
                </c:pt>
                <c:pt idx="1551">
                  <c:v>1.2E-4</c:v>
                </c:pt>
                <c:pt idx="1552">
                  <c:v>2.1000000000000001E-4</c:v>
                </c:pt>
                <c:pt idx="1553">
                  <c:v>2.9E-4</c:v>
                </c:pt>
                <c:pt idx="1554">
                  <c:v>3.2000000000000003E-4</c:v>
                </c:pt>
                <c:pt idx="1555">
                  <c:v>2.9999999999999997E-4</c:v>
                </c:pt>
                <c:pt idx="1556">
                  <c:v>2.5000000000000001E-4</c:v>
                </c:pt>
                <c:pt idx="1557">
                  <c:v>2.0000000000000001E-4</c:v>
                </c:pt>
                <c:pt idx="1558">
                  <c:v>1.7000000000000001E-4</c:v>
                </c:pt>
                <c:pt idx="1559">
                  <c:v>2.0000000000000001E-4</c:v>
                </c:pt>
                <c:pt idx="1560">
                  <c:v>2.9E-4</c:v>
                </c:pt>
                <c:pt idx="1561">
                  <c:v>4.2000000000000002E-4</c:v>
                </c:pt>
                <c:pt idx="1562">
                  <c:v>5.5999999999999995E-4</c:v>
                </c:pt>
                <c:pt idx="1563">
                  <c:v>6.4000000000000005E-4</c:v>
                </c:pt>
                <c:pt idx="1564">
                  <c:v>6.2E-4</c:v>
                </c:pt>
                <c:pt idx="1565">
                  <c:v>4.6999999999999999E-4</c:v>
                </c:pt>
                <c:pt idx="1566">
                  <c:v>1.8000000000000001E-4</c:v>
                </c:pt>
                <c:pt idx="1567">
                  <c:v>-2.1000000000000001E-4</c:v>
                </c:pt>
                <c:pt idx="1568">
                  <c:v>-6.4000000000000005E-4</c:v>
                </c:pt>
                <c:pt idx="1569">
                  <c:v>-1.0399999999999999E-3</c:v>
                </c:pt>
                <c:pt idx="1570">
                  <c:v>-1.34E-3</c:v>
                </c:pt>
                <c:pt idx="1571">
                  <c:v>-1.47E-3</c:v>
                </c:pt>
                <c:pt idx="1572">
                  <c:v>-1.4300000000000001E-3</c:v>
                </c:pt>
                <c:pt idx="1573">
                  <c:v>-1.24E-3</c:v>
                </c:pt>
                <c:pt idx="1574">
                  <c:v>-9.7000000000000005E-4</c:v>
                </c:pt>
                <c:pt idx="1575">
                  <c:v>-6.8000000000000005E-4</c:v>
                </c:pt>
                <c:pt idx="1576">
                  <c:v>-4.2000000000000002E-4</c:v>
                </c:pt>
                <c:pt idx="1577">
                  <c:v>-2.1000000000000001E-4</c:v>
                </c:pt>
                <c:pt idx="1578">
                  <c:v>-6.0000000000000002E-5</c:v>
                </c:pt>
                <c:pt idx="1579">
                  <c:v>4.0000000000000003E-5</c:v>
                </c:pt>
                <c:pt idx="1580">
                  <c:v>1.2999999999999999E-4</c:v>
                </c:pt>
                <c:pt idx="1581">
                  <c:v>2.2000000000000001E-4</c:v>
                </c:pt>
                <c:pt idx="1582">
                  <c:v>3.5E-4</c:v>
                </c:pt>
                <c:pt idx="1583">
                  <c:v>4.8999999999999998E-4</c:v>
                </c:pt>
                <c:pt idx="1584">
                  <c:v>6.4000000000000005E-4</c:v>
                </c:pt>
                <c:pt idx="1585">
                  <c:v>7.3999999999999999E-4</c:v>
                </c:pt>
                <c:pt idx="1586">
                  <c:v>7.7999999999999999E-4</c:v>
                </c:pt>
                <c:pt idx="1587">
                  <c:v>7.2999999999999996E-4</c:v>
                </c:pt>
                <c:pt idx="1588">
                  <c:v>6.2E-4</c:v>
                </c:pt>
                <c:pt idx="1589">
                  <c:v>4.4999999999999999E-4</c:v>
                </c:pt>
                <c:pt idx="1590">
                  <c:v>2.5999999999999998E-4</c:v>
                </c:pt>
                <c:pt idx="1591">
                  <c:v>6.9999999999999994E-5</c:v>
                </c:pt>
                <c:pt idx="1592">
                  <c:v>-1E-4</c:v>
                </c:pt>
                <c:pt idx="1593">
                  <c:v>-2.1000000000000001E-4</c:v>
                </c:pt>
                <c:pt idx="1594">
                  <c:v>-2.7999999999999998E-4</c:v>
                </c:pt>
                <c:pt idx="1595">
                  <c:v>-2.9999999999999997E-4</c:v>
                </c:pt>
                <c:pt idx="1596">
                  <c:v>-2.7999999999999998E-4</c:v>
                </c:pt>
                <c:pt idx="1597">
                  <c:v>-2.4000000000000001E-4</c:v>
                </c:pt>
                <c:pt idx="1598">
                  <c:v>-1.9000000000000001E-4</c:v>
                </c:pt>
                <c:pt idx="1599">
                  <c:v>-1.3999999999999999E-4</c:v>
                </c:pt>
                <c:pt idx="1600">
                  <c:v>-9.0000000000000006E-5</c:v>
                </c:pt>
                <c:pt idx="1601">
                  <c:v>-6.0000000000000002E-5</c:v>
                </c:pt>
                <c:pt idx="1602">
                  <c:v>-3.0000000000000001E-5</c:v>
                </c:pt>
                <c:pt idx="1603">
                  <c:v>0</c:v>
                </c:pt>
                <c:pt idx="1604">
                  <c:v>2.0000000000000002E-5</c:v>
                </c:pt>
                <c:pt idx="1605">
                  <c:v>4.0000000000000003E-5</c:v>
                </c:pt>
                <c:pt idx="1606">
                  <c:v>6.9999999999999994E-5</c:v>
                </c:pt>
                <c:pt idx="1607">
                  <c:v>9.0000000000000006E-5</c:v>
                </c:pt>
                <c:pt idx="1608">
                  <c:v>1.2999999999999999E-4</c:v>
                </c:pt>
                <c:pt idx="1609">
                  <c:v>1.7000000000000001E-4</c:v>
                </c:pt>
                <c:pt idx="1610">
                  <c:v>2.1000000000000001E-4</c:v>
                </c:pt>
                <c:pt idx="1611">
                  <c:v>2.5000000000000001E-4</c:v>
                </c:pt>
                <c:pt idx="1612">
                  <c:v>2.9E-4</c:v>
                </c:pt>
                <c:pt idx="1613">
                  <c:v>2.9E-4</c:v>
                </c:pt>
                <c:pt idx="1614">
                  <c:v>2.7E-4</c:v>
                </c:pt>
                <c:pt idx="1615">
                  <c:v>2.1000000000000001E-4</c:v>
                </c:pt>
                <c:pt idx="1616">
                  <c:v>1.1E-4</c:v>
                </c:pt>
                <c:pt idx="1617">
                  <c:v>-1.0000000000000001E-5</c:v>
                </c:pt>
                <c:pt idx="1618">
                  <c:v>-1.3999999999999999E-4</c:v>
                </c:pt>
                <c:pt idx="1619">
                  <c:v>-2.5999999999999998E-4</c:v>
                </c:pt>
                <c:pt idx="1620">
                  <c:v>-3.5E-4</c:v>
                </c:pt>
                <c:pt idx="1621">
                  <c:v>-3.8999999999999999E-4</c:v>
                </c:pt>
                <c:pt idx="1622">
                  <c:v>-3.8000000000000002E-4</c:v>
                </c:pt>
                <c:pt idx="1623">
                  <c:v>-3.1E-4</c:v>
                </c:pt>
                <c:pt idx="1624">
                  <c:v>-2.2000000000000001E-4</c:v>
                </c:pt>
                <c:pt idx="1625">
                  <c:v>-1.1E-4</c:v>
                </c:pt>
                <c:pt idx="1626">
                  <c:v>-1.0000000000000001E-5</c:v>
                </c:pt>
                <c:pt idx="1627">
                  <c:v>6.9999999999999994E-5</c:v>
                </c:pt>
                <c:pt idx="1628">
                  <c:v>1.2999999999999999E-4</c:v>
                </c:pt>
                <c:pt idx="1629">
                  <c:v>1.6000000000000001E-4</c:v>
                </c:pt>
                <c:pt idx="1630">
                  <c:v>1.8000000000000001E-4</c:v>
                </c:pt>
                <c:pt idx="1631">
                  <c:v>1.9000000000000001E-4</c:v>
                </c:pt>
                <c:pt idx="1632">
                  <c:v>2.0000000000000001E-4</c:v>
                </c:pt>
                <c:pt idx="1633">
                  <c:v>2.3000000000000001E-4</c:v>
                </c:pt>
                <c:pt idx="1634">
                  <c:v>2.7E-4</c:v>
                </c:pt>
                <c:pt idx="1635">
                  <c:v>3.2000000000000003E-4</c:v>
                </c:pt>
                <c:pt idx="1636">
                  <c:v>3.5E-4</c:v>
                </c:pt>
                <c:pt idx="1637">
                  <c:v>3.5E-4</c:v>
                </c:pt>
                <c:pt idx="1638">
                  <c:v>2.9999999999999997E-4</c:v>
                </c:pt>
                <c:pt idx="1639">
                  <c:v>2.1000000000000001E-4</c:v>
                </c:pt>
                <c:pt idx="1640">
                  <c:v>9.0000000000000006E-5</c:v>
                </c:pt>
                <c:pt idx="1641">
                  <c:v>-5.0000000000000002E-5</c:v>
                </c:pt>
                <c:pt idx="1642">
                  <c:v>-1.8000000000000001E-4</c:v>
                </c:pt>
                <c:pt idx="1643">
                  <c:v>-2.9999999999999997E-4</c:v>
                </c:pt>
                <c:pt idx="1644">
                  <c:v>-3.8000000000000002E-4</c:v>
                </c:pt>
                <c:pt idx="1645">
                  <c:v>-4.2000000000000002E-4</c:v>
                </c:pt>
                <c:pt idx="1646">
                  <c:v>-4.2000000000000002E-4</c:v>
                </c:pt>
                <c:pt idx="1647">
                  <c:v>-3.8000000000000002E-4</c:v>
                </c:pt>
                <c:pt idx="1648">
                  <c:v>-2.9E-4</c:v>
                </c:pt>
                <c:pt idx="1649">
                  <c:v>-1.8000000000000001E-4</c:v>
                </c:pt>
                <c:pt idx="1650">
                  <c:v>-6.9999999999999994E-5</c:v>
                </c:pt>
                <c:pt idx="1651">
                  <c:v>2.0000000000000002E-5</c:v>
                </c:pt>
                <c:pt idx="1652">
                  <c:v>1E-4</c:v>
                </c:pt>
                <c:pt idx="1653">
                  <c:v>1.3999999999999999E-4</c:v>
                </c:pt>
                <c:pt idx="1654">
                  <c:v>1.3999999999999999E-4</c:v>
                </c:pt>
                <c:pt idx="1655">
                  <c:v>1.3999999999999999E-4</c:v>
                </c:pt>
                <c:pt idx="1656">
                  <c:v>1.3999999999999999E-4</c:v>
                </c:pt>
                <c:pt idx="1657">
                  <c:v>1.3999999999999999E-4</c:v>
                </c:pt>
                <c:pt idx="1658">
                  <c:v>1.3999999999999999E-4</c:v>
                </c:pt>
                <c:pt idx="1659">
                  <c:v>1.3999999999999999E-4</c:v>
                </c:pt>
              </c:numCache>
            </c:numRef>
          </c:yVal>
          <c:smooth val="0"/>
          <c:extLst>
            <c:ext xmlns:c16="http://schemas.microsoft.com/office/drawing/2014/chart" uri="{C3380CC4-5D6E-409C-BE32-E72D297353CC}">
              <c16:uniqueId val="{00000002-3B6D-4B40-AC64-198778B2D8F3}"/>
            </c:ext>
          </c:extLst>
        </c:ser>
        <c:dLbls>
          <c:showLegendKey val="0"/>
          <c:showVal val="0"/>
          <c:showCatName val="0"/>
          <c:showSerName val="0"/>
          <c:showPercent val="0"/>
          <c:showBubbleSize val="0"/>
        </c:dLbls>
        <c:axId val="701431944"/>
        <c:axId val="701432336"/>
      </c:scatterChart>
      <c:valAx>
        <c:axId val="701431944"/>
        <c:scaling>
          <c:orientation val="maxMin"/>
          <c:max val="1700"/>
          <c:min val="1580"/>
        </c:scaling>
        <c:delete val="0"/>
        <c:axPos val="b"/>
        <c:title>
          <c:tx>
            <c:rich>
              <a:bodyPr rot="0" spcFirstLastPara="1" vertOverflow="ellipsis" vert="horz" wrap="square" anchor="ctr" anchorCtr="1"/>
              <a:lstStyle/>
              <a:p>
                <a:pPr>
                  <a:defRPr sz="1800" b="0" i="0" u="none" strike="noStrike" kern="1200" cap="all" baseline="0">
                    <a:solidFill>
                      <a:schemeClr val="tx1">
                        <a:lumMod val="65000"/>
                        <a:lumOff val="35000"/>
                      </a:schemeClr>
                    </a:solidFill>
                    <a:latin typeface="+mn-lt"/>
                    <a:ea typeface="+mn-ea"/>
                    <a:cs typeface="+mn-cs"/>
                  </a:defRPr>
                </a:pPr>
                <a:r>
                  <a:rPr lang="en-US" dirty="0"/>
                  <a:t>Wavenumber (cm-1)</a:t>
                </a:r>
              </a:p>
            </c:rich>
          </c:tx>
          <c:overlay val="0"/>
          <c:spPr>
            <a:noFill/>
            <a:ln>
              <a:noFill/>
            </a:ln>
            <a:effectLst/>
          </c:spPr>
          <c:txPr>
            <a:bodyPr rot="0" spcFirstLastPara="1" vertOverflow="ellipsis" vert="horz" wrap="square" anchor="ctr" anchorCtr="1"/>
            <a:lstStyle/>
            <a:p>
              <a:pPr>
                <a:defRPr sz="1800" b="0" i="0" u="none" strike="noStrike" kern="1200" cap="all"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701432336"/>
        <c:crosses val="autoZero"/>
        <c:crossBetween val="midCat"/>
      </c:valAx>
      <c:valAx>
        <c:axId val="701432336"/>
        <c:scaling>
          <c:orientation val="minMax"/>
          <c:max val="8.0000000000000026E-4"/>
          <c:min val="-1.5000000000000005E-3"/>
        </c:scaling>
        <c:delete val="0"/>
        <c:axPos val="l"/>
        <c:title>
          <c:tx>
            <c:rich>
              <a:bodyPr rot="-5400000" spcFirstLastPara="1" vertOverflow="ellipsis" vert="horz" wrap="square" anchor="ctr" anchorCtr="1"/>
              <a:lstStyle/>
              <a:p>
                <a:pPr>
                  <a:defRPr sz="1800" b="0" i="0" u="none" strike="noStrike" kern="1200" cap="all" baseline="0">
                    <a:solidFill>
                      <a:schemeClr val="tx1">
                        <a:lumMod val="65000"/>
                        <a:lumOff val="35000"/>
                      </a:schemeClr>
                    </a:solidFill>
                    <a:latin typeface="+mn-lt"/>
                    <a:ea typeface="+mn-ea"/>
                    <a:cs typeface="+mn-cs"/>
                  </a:defRPr>
                </a:pPr>
                <a:r>
                  <a:rPr lang="en-GB" noProof="0" dirty="0"/>
                  <a:t>Secondary derivative</a:t>
                </a:r>
              </a:p>
            </c:rich>
          </c:tx>
          <c:overlay val="0"/>
          <c:spPr>
            <a:noFill/>
            <a:ln>
              <a:noFill/>
            </a:ln>
            <a:effectLst/>
          </c:spPr>
          <c:txPr>
            <a:bodyPr rot="-5400000" spcFirstLastPara="1" vertOverflow="ellipsis" vert="horz" wrap="square" anchor="ctr" anchorCtr="1"/>
            <a:lstStyle/>
            <a:p>
              <a:pPr>
                <a:defRPr sz="1800" b="0" i="0" u="none" strike="noStrike" kern="1200" cap="all" baseline="0">
                  <a:solidFill>
                    <a:schemeClr val="tx1">
                      <a:lumMod val="65000"/>
                      <a:lumOff val="35000"/>
                    </a:schemeClr>
                  </a:solidFill>
                  <a:latin typeface="+mn-lt"/>
                  <a:ea typeface="+mn-ea"/>
                  <a:cs typeface="+mn-cs"/>
                </a:defRPr>
              </a:pPr>
              <a:endParaRPr lang="en-US"/>
            </a:p>
          </c:txPr>
        </c:title>
        <c:numFmt formatCode="0.0000" sourceLinked="0"/>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701431944"/>
        <c:crosses val="max"/>
        <c:crossBetween val="midCat"/>
      </c:valAx>
      <c:spPr>
        <a:noFill/>
        <a:ln>
          <a:noFill/>
        </a:ln>
        <a:effectLst/>
      </c:spPr>
    </c:plotArea>
    <c:plotVisOnly val="1"/>
    <c:dispBlanksAs val="gap"/>
    <c:showDLblsOverMax val="0"/>
  </c:chart>
  <c:spPr>
    <a:noFill/>
    <a:ln>
      <a:noFill/>
    </a:ln>
    <a:effectLst/>
  </c:spPr>
  <c:txPr>
    <a:bodyPr/>
    <a:lstStyle/>
    <a:p>
      <a:pPr>
        <a:defRPr sz="1800"/>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263121084729001"/>
          <c:y val="4.7044986768597474E-2"/>
          <c:w val="0.49041858632626156"/>
          <c:h val="0.87062628638635697"/>
        </c:manualLayout>
      </c:layout>
      <c:barChart>
        <c:barDir val="col"/>
        <c:grouping val="clustered"/>
        <c:varyColors val="0"/>
        <c:ser>
          <c:idx val="0"/>
          <c:order val="0"/>
          <c:tx>
            <c:strRef>
              <c:f>GluCer!$A$2</c:f>
              <c:strCache>
                <c:ptCount val="1"/>
                <c:pt idx="0">
                  <c:v>13-HPOD</c:v>
                </c:pt>
              </c:strCache>
            </c:strRef>
          </c:tx>
          <c:spPr>
            <a:solidFill>
              <a:srgbClr val="76A83A"/>
            </a:solidFill>
            <a:ln>
              <a:noFill/>
            </a:ln>
            <a:effectLst/>
          </c:spPr>
          <c:invertIfNegative val="0"/>
          <c:errBars>
            <c:errBarType val="both"/>
            <c:errValType val="cust"/>
            <c:noEndCap val="0"/>
            <c:plus>
              <c:numRef>
                <c:f>GluCer!$B$4</c:f>
                <c:numCache>
                  <c:formatCode>General</c:formatCode>
                  <c:ptCount val="1"/>
                  <c:pt idx="0">
                    <c:v>-2.9</c:v>
                  </c:pt>
                </c:numCache>
              </c:numRef>
            </c:plus>
            <c:minus>
              <c:numRef>
                <c:f>GluCer!$B$4</c:f>
                <c:numCache>
                  <c:formatCode>General</c:formatCode>
                  <c:ptCount val="1"/>
                  <c:pt idx="0">
                    <c:v>-2.9</c:v>
                  </c:pt>
                </c:numCache>
              </c:numRef>
            </c:minus>
            <c:spPr>
              <a:noFill/>
              <a:ln w="9525">
                <a:solidFill>
                  <a:schemeClr val="tx2">
                    <a:lumMod val="75000"/>
                    <a:lumOff val="25000"/>
                  </a:schemeClr>
                </a:solidFill>
                <a:round/>
              </a:ln>
              <a:effectLst/>
            </c:spPr>
          </c:errBars>
          <c:val>
            <c:numRef>
              <c:f>GluCer!$B$2</c:f>
              <c:numCache>
                <c:formatCode>General</c:formatCode>
                <c:ptCount val="1"/>
                <c:pt idx="0">
                  <c:v>30.1</c:v>
                </c:pt>
              </c:numCache>
            </c:numRef>
          </c:val>
          <c:extLst>
            <c:ext xmlns:c16="http://schemas.microsoft.com/office/drawing/2014/chart" uri="{C3380CC4-5D6E-409C-BE32-E72D297353CC}">
              <c16:uniqueId val="{00000000-A20C-4638-B10B-091933DE4E8B}"/>
            </c:ext>
          </c:extLst>
        </c:ser>
        <c:ser>
          <c:idx val="1"/>
          <c:order val="1"/>
          <c:tx>
            <c:strRef>
              <c:f>GluCer!$A$3</c:f>
              <c:strCache>
                <c:ptCount val="1"/>
                <c:pt idx="0">
                  <c:v>13-HPOT</c:v>
                </c:pt>
              </c:strCache>
            </c:strRef>
          </c:tx>
          <c:spPr>
            <a:solidFill>
              <a:schemeClr val="accent5"/>
            </a:solidFill>
            <a:ln>
              <a:noFill/>
            </a:ln>
            <a:effectLst/>
          </c:spPr>
          <c:invertIfNegative val="0"/>
          <c:errBars>
            <c:errBarType val="both"/>
            <c:errValType val="cust"/>
            <c:noEndCap val="0"/>
            <c:plus>
              <c:numRef>
                <c:f>GluCer!$B$5</c:f>
                <c:numCache>
                  <c:formatCode>General</c:formatCode>
                  <c:ptCount val="1"/>
                  <c:pt idx="0">
                    <c:v>1.7</c:v>
                  </c:pt>
                </c:numCache>
              </c:numRef>
            </c:plus>
            <c:minus>
              <c:numRef>
                <c:f>GluCer!$B$5</c:f>
                <c:numCache>
                  <c:formatCode>General</c:formatCode>
                  <c:ptCount val="1"/>
                  <c:pt idx="0">
                    <c:v>1.7</c:v>
                  </c:pt>
                </c:numCache>
              </c:numRef>
            </c:minus>
            <c:spPr>
              <a:noFill/>
              <a:ln w="9525">
                <a:solidFill>
                  <a:schemeClr val="tx2">
                    <a:lumMod val="75000"/>
                    <a:lumOff val="25000"/>
                  </a:schemeClr>
                </a:solidFill>
                <a:round/>
              </a:ln>
              <a:effectLst/>
            </c:spPr>
          </c:errBars>
          <c:val>
            <c:numRef>
              <c:f>GluCer!$B$3</c:f>
              <c:numCache>
                <c:formatCode>General</c:formatCode>
                <c:ptCount val="1"/>
                <c:pt idx="0">
                  <c:v>35</c:v>
                </c:pt>
              </c:numCache>
            </c:numRef>
          </c:val>
          <c:extLst>
            <c:ext xmlns:c16="http://schemas.microsoft.com/office/drawing/2014/chart" uri="{C3380CC4-5D6E-409C-BE32-E72D297353CC}">
              <c16:uniqueId val="{00000001-A20C-4638-B10B-091933DE4E8B}"/>
            </c:ext>
          </c:extLst>
        </c:ser>
        <c:dLbls>
          <c:showLegendKey val="0"/>
          <c:showVal val="0"/>
          <c:showCatName val="0"/>
          <c:showSerName val="0"/>
          <c:showPercent val="0"/>
          <c:showBubbleSize val="0"/>
        </c:dLbls>
        <c:gapWidth val="100"/>
        <c:overlap val="-24"/>
        <c:axId val="253780240"/>
        <c:axId val="253777496"/>
      </c:barChart>
      <c:catAx>
        <c:axId val="253780240"/>
        <c:scaling>
          <c:orientation val="minMax"/>
        </c:scaling>
        <c:delete val="1"/>
        <c:axPos val="b"/>
        <c:majorTickMark val="none"/>
        <c:minorTickMark val="none"/>
        <c:tickLblPos val="nextTo"/>
        <c:crossAx val="253777496"/>
        <c:crosses val="autoZero"/>
        <c:auto val="1"/>
        <c:lblAlgn val="ctr"/>
        <c:lblOffset val="100"/>
        <c:noMultiLvlLbl val="0"/>
      </c:catAx>
      <c:valAx>
        <c:axId val="253777496"/>
        <c:scaling>
          <c:orientation val="minMax"/>
          <c:max val="37"/>
          <c:min val="0"/>
        </c:scaling>
        <c:delete val="0"/>
        <c:axPos val="l"/>
        <c:majorGridlines>
          <c:spPr>
            <a:ln w="9525" cap="flat" cmpd="sng" algn="ctr">
              <a:solidFill>
                <a:schemeClr val="tx2">
                  <a:lumMod val="15000"/>
                  <a:lumOff val="85000"/>
                </a:schemeClr>
              </a:solidFill>
              <a:round/>
            </a:ln>
            <a:effectLst/>
          </c:spPr>
        </c:majorGridlines>
        <c:title>
          <c:tx>
            <c:rich>
              <a:bodyPr rot="-5400000" spcFirstLastPara="1" vertOverflow="ellipsis" vert="horz" wrap="square" anchor="ctr" anchorCtr="1"/>
              <a:lstStyle/>
              <a:p>
                <a:pPr>
                  <a:defRPr sz="1800" b="1" i="0" u="none" strike="noStrike" kern="1200" baseline="0">
                    <a:solidFill>
                      <a:schemeClr val="tx2"/>
                    </a:solidFill>
                    <a:latin typeface="+mn-lt"/>
                    <a:ea typeface="+mn-ea"/>
                    <a:cs typeface="+mn-cs"/>
                  </a:defRPr>
                </a:pPr>
                <a:r>
                  <a:rPr lang="en-US" sz="1800"/>
                  <a:t>MIP (mN/m)</a:t>
                </a:r>
              </a:p>
            </c:rich>
          </c:tx>
          <c:overlay val="0"/>
          <c:spPr>
            <a:noFill/>
            <a:ln>
              <a:noFill/>
            </a:ln>
            <a:effectLst/>
          </c:spPr>
          <c:txPr>
            <a:bodyPr rot="-5400000" spcFirstLastPara="1" vertOverflow="ellipsis" vert="horz" wrap="square" anchor="ctr" anchorCtr="1"/>
            <a:lstStyle/>
            <a:p>
              <a:pPr>
                <a:defRPr sz="1800" b="1" i="0" u="none" strike="noStrike" kern="1200" baseline="0">
                  <a:solidFill>
                    <a:schemeClr val="tx2"/>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2"/>
                </a:solidFill>
                <a:latin typeface="+mn-lt"/>
                <a:ea typeface="+mn-ea"/>
                <a:cs typeface="+mn-cs"/>
              </a:defRPr>
            </a:pPr>
            <a:endParaRPr lang="en-US"/>
          </a:p>
        </c:txPr>
        <c:crossAx val="25378024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GluCer!$A$2</c:f>
              <c:strCache>
                <c:ptCount val="1"/>
                <c:pt idx="0">
                  <c:v>13-HPOD</c:v>
                </c:pt>
              </c:strCache>
            </c:strRef>
          </c:tx>
          <c:spPr>
            <a:solidFill>
              <a:srgbClr val="76A83A"/>
            </a:solidFill>
            <a:ln>
              <a:noFill/>
            </a:ln>
            <a:effectLst/>
          </c:spPr>
          <c:invertIfNegative val="0"/>
          <c:errBars>
            <c:errBarType val="both"/>
            <c:errValType val="cust"/>
            <c:noEndCap val="0"/>
            <c:plus>
              <c:numRef>
                <c:f>GluCer!$C$4</c:f>
                <c:numCache>
                  <c:formatCode>General</c:formatCode>
                  <c:ptCount val="1"/>
                  <c:pt idx="0">
                    <c:v>0.08</c:v>
                  </c:pt>
                </c:numCache>
              </c:numRef>
            </c:plus>
            <c:minus>
              <c:numRef>
                <c:f>GluCer!$C$4</c:f>
                <c:numCache>
                  <c:formatCode>General</c:formatCode>
                  <c:ptCount val="1"/>
                  <c:pt idx="0">
                    <c:v>0.08</c:v>
                  </c:pt>
                </c:numCache>
              </c:numRef>
            </c:minus>
            <c:spPr>
              <a:noFill/>
              <a:ln w="9525">
                <a:solidFill>
                  <a:schemeClr val="tx2">
                    <a:lumMod val="75000"/>
                    <a:lumOff val="25000"/>
                  </a:schemeClr>
                </a:solidFill>
                <a:round/>
              </a:ln>
              <a:effectLst/>
            </c:spPr>
          </c:errBars>
          <c:val>
            <c:numRef>
              <c:f>GluCer!$C$2</c:f>
              <c:numCache>
                <c:formatCode>General</c:formatCode>
                <c:ptCount val="1"/>
                <c:pt idx="0">
                  <c:v>0.24</c:v>
                </c:pt>
              </c:numCache>
            </c:numRef>
          </c:val>
          <c:extLst>
            <c:ext xmlns:c16="http://schemas.microsoft.com/office/drawing/2014/chart" uri="{C3380CC4-5D6E-409C-BE32-E72D297353CC}">
              <c16:uniqueId val="{00000000-90D5-45C5-9684-315F5FA7671D}"/>
            </c:ext>
          </c:extLst>
        </c:ser>
        <c:ser>
          <c:idx val="1"/>
          <c:order val="1"/>
          <c:tx>
            <c:strRef>
              <c:f>GluCer!$A$3</c:f>
              <c:strCache>
                <c:ptCount val="1"/>
                <c:pt idx="0">
                  <c:v>13-HPOT</c:v>
                </c:pt>
              </c:strCache>
            </c:strRef>
          </c:tx>
          <c:spPr>
            <a:solidFill>
              <a:schemeClr val="accent5"/>
            </a:solidFill>
            <a:ln>
              <a:noFill/>
            </a:ln>
            <a:effectLst/>
          </c:spPr>
          <c:invertIfNegative val="0"/>
          <c:errBars>
            <c:errBarType val="both"/>
            <c:errValType val="cust"/>
            <c:noEndCap val="0"/>
            <c:plus>
              <c:numRef>
                <c:f>GluCer!$C$5</c:f>
                <c:numCache>
                  <c:formatCode>General</c:formatCode>
                  <c:ptCount val="1"/>
                  <c:pt idx="0">
                    <c:v>0.03</c:v>
                  </c:pt>
                </c:numCache>
              </c:numRef>
            </c:plus>
            <c:minus>
              <c:numRef>
                <c:f>GluCer!$C$5</c:f>
                <c:numCache>
                  <c:formatCode>General</c:formatCode>
                  <c:ptCount val="1"/>
                  <c:pt idx="0">
                    <c:v>0.03</c:v>
                  </c:pt>
                </c:numCache>
              </c:numRef>
            </c:minus>
            <c:spPr>
              <a:noFill/>
              <a:ln w="9525">
                <a:solidFill>
                  <a:schemeClr val="tx2">
                    <a:lumMod val="75000"/>
                    <a:lumOff val="25000"/>
                  </a:schemeClr>
                </a:solidFill>
                <a:round/>
              </a:ln>
              <a:effectLst/>
            </c:spPr>
          </c:errBars>
          <c:val>
            <c:numRef>
              <c:f>GluCer!$C$3</c:f>
              <c:numCache>
                <c:formatCode>General</c:formatCode>
                <c:ptCount val="1"/>
                <c:pt idx="0">
                  <c:v>0.38</c:v>
                </c:pt>
              </c:numCache>
            </c:numRef>
          </c:val>
          <c:extLst>
            <c:ext xmlns:c16="http://schemas.microsoft.com/office/drawing/2014/chart" uri="{C3380CC4-5D6E-409C-BE32-E72D297353CC}">
              <c16:uniqueId val="{00000001-90D5-45C5-9684-315F5FA7671D}"/>
            </c:ext>
          </c:extLst>
        </c:ser>
        <c:dLbls>
          <c:showLegendKey val="0"/>
          <c:showVal val="0"/>
          <c:showCatName val="0"/>
          <c:showSerName val="0"/>
          <c:showPercent val="0"/>
          <c:showBubbleSize val="0"/>
        </c:dLbls>
        <c:gapWidth val="100"/>
        <c:overlap val="-24"/>
        <c:axId val="253781024"/>
        <c:axId val="253779456"/>
      </c:barChart>
      <c:catAx>
        <c:axId val="253781024"/>
        <c:scaling>
          <c:orientation val="minMax"/>
        </c:scaling>
        <c:delete val="1"/>
        <c:axPos val="b"/>
        <c:majorTickMark val="none"/>
        <c:minorTickMark val="none"/>
        <c:tickLblPos val="nextTo"/>
        <c:crossAx val="253779456"/>
        <c:crosses val="autoZero"/>
        <c:auto val="1"/>
        <c:lblAlgn val="ctr"/>
        <c:lblOffset val="100"/>
        <c:noMultiLvlLbl val="0"/>
      </c:catAx>
      <c:valAx>
        <c:axId val="253779456"/>
        <c:scaling>
          <c:orientation val="minMax"/>
          <c:max val="0.43000000000000005"/>
          <c:min val="0"/>
        </c:scaling>
        <c:delete val="0"/>
        <c:axPos val="l"/>
        <c:majorGridlines>
          <c:spPr>
            <a:ln w="9525" cap="flat" cmpd="sng" algn="ctr">
              <a:solidFill>
                <a:schemeClr val="tx2">
                  <a:lumMod val="15000"/>
                  <a:lumOff val="85000"/>
                </a:schemeClr>
              </a:solidFill>
              <a:round/>
            </a:ln>
            <a:effectLst/>
          </c:spPr>
        </c:majorGridlines>
        <c:title>
          <c:tx>
            <c:rich>
              <a:bodyPr rot="-5400000" spcFirstLastPara="1" vertOverflow="ellipsis" vert="horz" wrap="square" anchor="ctr" anchorCtr="1"/>
              <a:lstStyle/>
              <a:p>
                <a:pPr>
                  <a:defRPr sz="1800" b="1" i="0" u="none" strike="noStrike" kern="1200" baseline="0">
                    <a:solidFill>
                      <a:schemeClr val="tx2"/>
                    </a:solidFill>
                    <a:latin typeface="+mn-lt"/>
                    <a:ea typeface="+mn-ea"/>
                    <a:cs typeface="+mn-cs"/>
                  </a:defRPr>
                </a:pPr>
                <a:r>
                  <a:rPr lang="en-US" sz="1800" dirty="0"/>
                  <a:t>Synergy factor</a:t>
                </a:r>
              </a:p>
            </c:rich>
          </c:tx>
          <c:overlay val="0"/>
          <c:spPr>
            <a:noFill/>
            <a:ln>
              <a:noFill/>
            </a:ln>
            <a:effectLst/>
          </c:spPr>
          <c:txPr>
            <a:bodyPr rot="-5400000" spcFirstLastPara="1" vertOverflow="ellipsis" vert="horz" wrap="square" anchor="ctr" anchorCtr="1"/>
            <a:lstStyle/>
            <a:p>
              <a:pPr>
                <a:defRPr sz="1800" b="1" i="0" u="none" strike="noStrike" kern="1200" baseline="0">
                  <a:solidFill>
                    <a:schemeClr val="tx2"/>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2"/>
                </a:solidFill>
                <a:latin typeface="+mn-lt"/>
                <a:ea typeface="+mn-ea"/>
                <a:cs typeface="+mn-cs"/>
              </a:defRPr>
            </a:pPr>
            <a:endParaRPr lang="en-US"/>
          </a:p>
        </c:txPr>
        <c:crossAx val="253781024"/>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800" b="0" i="0" u="none" strike="noStrike" kern="1200" baseline="0">
              <a:solidFill>
                <a:schemeClr val="tx2"/>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463827374004827"/>
          <c:y val="5.5027818443712823E-2"/>
          <c:w val="0.48429882403000613"/>
          <c:h val="0.87401766925677393"/>
        </c:manualLayout>
      </c:layout>
      <c:barChart>
        <c:barDir val="col"/>
        <c:grouping val="clustered"/>
        <c:varyColors val="0"/>
        <c:ser>
          <c:idx val="0"/>
          <c:order val="0"/>
          <c:tx>
            <c:v>13-HPOD</c:v>
          </c:tx>
          <c:spPr>
            <a:solidFill>
              <a:srgbClr val="76A83A"/>
            </a:solidFill>
            <a:ln>
              <a:noFill/>
            </a:ln>
            <a:effectLst/>
          </c:spPr>
          <c:invertIfNegative val="0"/>
          <c:errBars>
            <c:errBarType val="both"/>
            <c:errValType val="cust"/>
            <c:noEndCap val="0"/>
            <c:plus>
              <c:numRef>
                <c:f>'Adsorption PLPC_GLU\[13HPOT.xlsx]Salesse'!$F$3</c:f>
                <c:numCache>
                  <c:formatCode>General</c:formatCode>
                  <c:ptCount val="1"/>
                  <c:pt idx="0">
                    <c:v>3.6</c:v>
                  </c:pt>
                </c:numCache>
              </c:numRef>
            </c:plus>
            <c:minus>
              <c:numLit>
                <c:formatCode>General</c:formatCode>
                <c:ptCount val="1"/>
                <c:pt idx="0">
                  <c:v>1</c:v>
                </c:pt>
              </c:numLit>
            </c:minus>
            <c:spPr>
              <a:noFill/>
              <a:ln w="9525">
                <a:solidFill>
                  <a:schemeClr val="tx2">
                    <a:lumMod val="75000"/>
                    <a:lumOff val="25000"/>
                  </a:schemeClr>
                </a:solidFill>
                <a:round/>
              </a:ln>
              <a:effectLst/>
            </c:spPr>
          </c:errBars>
          <c:cat>
            <c:strRef>
              <c:f>'Adsorption PLPC_GLU\[13HPOT.xlsx]Salesse'!$A$1:$F$1</c:f>
              <c:strCache>
                <c:ptCount val="6"/>
                <c:pt idx="0">
                  <c:v>13-HPOT</c:v>
                </c:pt>
                <c:pt idx="1">
                  <c:v>0</c:v>
                </c:pt>
                <c:pt idx="2">
                  <c:v>0</c:v>
                </c:pt>
                <c:pt idx="3">
                  <c:v>13-HPOD</c:v>
                </c:pt>
                <c:pt idx="4">
                  <c:v>0</c:v>
                </c:pt>
                <c:pt idx="5">
                  <c:v>0</c:v>
                </c:pt>
              </c:strCache>
            </c:strRef>
          </c:cat>
          <c:val>
            <c:numRef>
              <c:f>'Adsorption PLPC_GLU\[13HPOT.xlsx]Salesse'!$E$3</c:f>
              <c:numCache>
                <c:formatCode>General</c:formatCode>
                <c:ptCount val="1"/>
                <c:pt idx="0">
                  <c:v>40.4</c:v>
                </c:pt>
              </c:numCache>
            </c:numRef>
          </c:val>
          <c:extLst>
            <c:ext xmlns:c16="http://schemas.microsoft.com/office/drawing/2014/chart" uri="{C3380CC4-5D6E-409C-BE32-E72D297353CC}">
              <c16:uniqueId val="{00000000-5886-4FF8-9BB5-10C86DAB654B}"/>
            </c:ext>
          </c:extLst>
        </c:ser>
        <c:ser>
          <c:idx val="1"/>
          <c:order val="1"/>
          <c:tx>
            <c:v>13-HPOT</c:v>
          </c:tx>
          <c:spPr>
            <a:solidFill>
              <a:schemeClr val="accent5"/>
            </a:solidFill>
            <a:ln>
              <a:noFill/>
            </a:ln>
            <a:effectLst/>
          </c:spPr>
          <c:invertIfNegative val="0"/>
          <c:errBars>
            <c:errBarType val="both"/>
            <c:errValType val="cust"/>
            <c:noEndCap val="0"/>
            <c:plus>
              <c:numRef>
                <c:f>'Adsorption PLPC_GLU\[13HPOT.xlsx]Salesse'!$C$3</c:f>
                <c:numCache>
                  <c:formatCode>General</c:formatCode>
                  <c:ptCount val="1"/>
                  <c:pt idx="0">
                    <c:v>7</c:v>
                  </c:pt>
                </c:numCache>
              </c:numRef>
            </c:plus>
            <c:minus>
              <c:numLit>
                <c:formatCode>General</c:formatCode>
                <c:ptCount val="1"/>
                <c:pt idx="0">
                  <c:v>1</c:v>
                </c:pt>
              </c:numLit>
            </c:minus>
            <c:spPr>
              <a:noFill/>
              <a:ln w="9525">
                <a:solidFill>
                  <a:schemeClr val="tx2">
                    <a:lumMod val="75000"/>
                    <a:lumOff val="25000"/>
                  </a:schemeClr>
                </a:solidFill>
                <a:round/>
              </a:ln>
              <a:effectLst/>
            </c:spPr>
          </c:errBars>
          <c:cat>
            <c:strRef>
              <c:f>'Adsorption PLPC_GLU\[13HPOT.xlsx]Salesse'!$A$1:$F$1</c:f>
              <c:strCache>
                <c:ptCount val="6"/>
                <c:pt idx="0">
                  <c:v>13-HPOT</c:v>
                </c:pt>
                <c:pt idx="1">
                  <c:v>0</c:v>
                </c:pt>
                <c:pt idx="2">
                  <c:v>0</c:v>
                </c:pt>
                <c:pt idx="3">
                  <c:v>13-HPOD</c:v>
                </c:pt>
                <c:pt idx="4">
                  <c:v>0</c:v>
                </c:pt>
                <c:pt idx="5">
                  <c:v>0</c:v>
                </c:pt>
              </c:strCache>
            </c:strRef>
          </c:cat>
          <c:val>
            <c:numRef>
              <c:f>'Adsorption PLPC_GLU\[13HPOT.xlsx]Salesse'!$B$3</c:f>
              <c:numCache>
                <c:formatCode>General</c:formatCode>
                <c:ptCount val="1"/>
                <c:pt idx="0">
                  <c:v>66.099999999999994</c:v>
                </c:pt>
              </c:numCache>
            </c:numRef>
          </c:val>
          <c:extLst>
            <c:ext xmlns:c16="http://schemas.microsoft.com/office/drawing/2014/chart" uri="{C3380CC4-5D6E-409C-BE32-E72D297353CC}">
              <c16:uniqueId val="{00000001-5886-4FF8-9BB5-10C86DAB654B}"/>
            </c:ext>
          </c:extLst>
        </c:ser>
        <c:dLbls>
          <c:showLegendKey val="0"/>
          <c:showVal val="0"/>
          <c:showCatName val="0"/>
          <c:showSerName val="0"/>
          <c:showPercent val="0"/>
          <c:showBubbleSize val="0"/>
        </c:dLbls>
        <c:gapWidth val="100"/>
        <c:overlap val="-24"/>
        <c:axId val="253778280"/>
        <c:axId val="253777888"/>
      </c:barChart>
      <c:catAx>
        <c:axId val="253778280"/>
        <c:scaling>
          <c:orientation val="minMax"/>
        </c:scaling>
        <c:delete val="1"/>
        <c:axPos val="b"/>
        <c:numFmt formatCode="General" sourceLinked="1"/>
        <c:majorTickMark val="none"/>
        <c:minorTickMark val="none"/>
        <c:tickLblPos val="nextTo"/>
        <c:crossAx val="253777888"/>
        <c:crosses val="autoZero"/>
        <c:auto val="1"/>
        <c:lblAlgn val="ctr"/>
        <c:lblOffset val="100"/>
        <c:noMultiLvlLbl val="0"/>
      </c:catAx>
      <c:valAx>
        <c:axId val="253777888"/>
        <c:scaling>
          <c:orientation val="minMax"/>
          <c:max val="75"/>
          <c:min val="0"/>
        </c:scaling>
        <c:delete val="0"/>
        <c:axPos val="l"/>
        <c:majorGridlines>
          <c:spPr>
            <a:ln w="9525" cap="flat" cmpd="sng" algn="ctr">
              <a:solidFill>
                <a:schemeClr val="tx2">
                  <a:lumMod val="15000"/>
                  <a:lumOff val="85000"/>
                </a:schemeClr>
              </a:solidFill>
              <a:round/>
            </a:ln>
            <a:effectLst/>
          </c:spPr>
        </c:majorGridlines>
        <c:title>
          <c:tx>
            <c:rich>
              <a:bodyPr rot="-5400000" spcFirstLastPara="1" vertOverflow="ellipsis" vert="horz" wrap="square" anchor="ctr" anchorCtr="1"/>
              <a:lstStyle/>
              <a:p>
                <a:pPr>
                  <a:defRPr sz="1800" b="1" i="0" u="none" strike="noStrike" kern="1200" baseline="0">
                    <a:solidFill>
                      <a:schemeClr val="tx2"/>
                    </a:solidFill>
                    <a:latin typeface="+mn-lt"/>
                    <a:ea typeface="+mn-ea"/>
                    <a:cs typeface="+mn-cs"/>
                  </a:defRPr>
                </a:pPr>
                <a:r>
                  <a:rPr lang="en-US" sz="1800"/>
                  <a:t>MIP (mN/m)</a:t>
                </a:r>
              </a:p>
            </c:rich>
          </c:tx>
          <c:overlay val="0"/>
          <c:spPr>
            <a:noFill/>
            <a:ln>
              <a:noFill/>
            </a:ln>
            <a:effectLst/>
          </c:spPr>
          <c:txPr>
            <a:bodyPr rot="-5400000" spcFirstLastPara="1" vertOverflow="ellipsis" vert="horz" wrap="square" anchor="ctr" anchorCtr="1"/>
            <a:lstStyle/>
            <a:p>
              <a:pPr>
                <a:defRPr sz="1800" b="1" i="0" u="none" strike="noStrike" kern="1200" baseline="0">
                  <a:solidFill>
                    <a:schemeClr val="tx2"/>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2"/>
                </a:solidFill>
                <a:latin typeface="+mn-lt"/>
                <a:ea typeface="+mn-ea"/>
                <a:cs typeface="+mn-cs"/>
              </a:defRPr>
            </a:pPr>
            <a:endParaRPr lang="en-US"/>
          </a:p>
        </c:txPr>
        <c:crossAx val="25377828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v>13-HPOD</c:v>
          </c:tx>
          <c:spPr>
            <a:solidFill>
              <a:srgbClr val="76A83A"/>
            </a:solidFill>
            <a:ln>
              <a:noFill/>
            </a:ln>
            <a:effectLst/>
          </c:spPr>
          <c:invertIfNegative val="0"/>
          <c:errBars>
            <c:errBarType val="both"/>
            <c:errValType val="cust"/>
            <c:noEndCap val="0"/>
            <c:plus>
              <c:numRef>
                <c:f>PLPC_GluCer!$F$4</c:f>
                <c:numCache>
                  <c:formatCode>General</c:formatCode>
                  <c:ptCount val="1"/>
                  <c:pt idx="0">
                    <c:v>0.02</c:v>
                  </c:pt>
                </c:numCache>
              </c:numRef>
            </c:plus>
            <c:minus>
              <c:numRef>
                <c:f>PLPC_GluCer!$F$4</c:f>
                <c:numCache>
                  <c:formatCode>General</c:formatCode>
                  <c:ptCount val="1"/>
                  <c:pt idx="0">
                    <c:v>0.02</c:v>
                  </c:pt>
                </c:numCache>
              </c:numRef>
            </c:minus>
            <c:spPr>
              <a:noFill/>
              <a:ln w="9525">
                <a:solidFill>
                  <a:schemeClr val="tx2">
                    <a:lumMod val="75000"/>
                    <a:lumOff val="25000"/>
                  </a:schemeClr>
                </a:solidFill>
                <a:round/>
              </a:ln>
              <a:effectLst/>
            </c:spPr>
          </c:errBars>
          <c:cat>
            <c:strRef>
              <c:f>('Adsorption PLPC_GLU\[13HPOT.xlsx]Salesse'!$A$1,'Adsorption PLPC_GLU\[13HPOT.xlsx]Salesse'!$D$1)</c:f>
              <c:strCache>
                <c:ptCount val="2"/>
                <c:pt idx="0">
                  <c:v>13-HPOT</c:v>
                </c:pt>
                <c:pt idx="1">
                  <c:v>13-HPOD</c:v>
                </c:pt>
              </c:strCache>
            </c:strRef>
          </c:cat>
          <c:val>
            <c:numRef>
              <c:f>'Adsorption PLPC_GLU\[13HPOT.xlsx]Salesse'!$E$4</c:f>
              <c:numCache>
                <c:formatCode>General</c:formatCode>
                <c:ptCount val="1"/>
                <c:pt idx="0">
                  <c:v>0.76</c:v>
                </c:pt>
              </c:numCache>
            </c:numRef>
          </c:val>
          <c:extLst>
            <c:ext xmlns:c16="http://schemas.microsoft.com/office/drawing/2014/chart" uri="{C3380CC4-5D6E-409C-BE32-E72D297353CC}">
              <c16:uniqueId val="{00000000-9A35-4A32-9F57-5CA07A215E09}"/>
            </c:ext>
          </c:extLst>
        </c:ser>
        <c:ser>
          <c:idx val="1"/>
          <c:order val="1"/>
          <c:tx>
            <c:v>13-HPOT</c:v>
          </c:tx>
          <c:spPr>
            <a:solidFill>
              <a:schemeClr val="accent5"/>
            </a:solidFill>
            <a:ln>
              <a:noFill/>
            </a:ln>
            <a:effectLst/>
          </c:spPr>
          <c:invertIfNegative val="0"/>
          <c:errBars>
            <c:errBarType val="both"/>
            <c:errValType val="cust"/>
            <c:noEndCap val="0"/>
            <c:plus>
              <c:numRef>
                <c:f>PLPC_GluCer!$C$4</c:f>
                <c:numCache>
                  <c:formatCode>General</c:formatCode>
                  <c:ptCount val="1"/>
                  <c:pt idx="0">
                    <c:v>0.02</c:v>
                  </c:pt>
                </c:numCache>
              </c:numRef>
            </c:plus>
            <c:minus>
              <c:numRef>
                <c:f>PLPC_GluCer!$C$4</c:f>
                <c:numCache>
                  <c:formatCode>General</c:formatCode>
                  <c:ptCount val="1"/>
                  <c:pt idx="0">
                    <c:v>0.02</c:v>
                  </c:pt>
                </c:numCache>
              </c:numRef>
            </c:minus>
            <c:spPr>
              <a:noFill/>
              <a:ln w="9525">
                <a:solidFill>
                  <a:schemeClr val="tx2">
                    <a:lumMod val="75000"/>
                    <a:lumOff val="25000"/>
                  </a:schemeClr>
                </a:solidFill>
                <a:round/>
              </a:ln>
              <a:effectLst/>
            </c:spPr>
          </c:errBars>
          <c:val>
            <c:numRef>
              <c:f>'Adsorption PLPC_GLU\[13HPOT.xlsx]Salesse'!$B$4</c:f>
              <c:numCache>
                <c:formatCode>General</c:formatCode>
                <c:ptCount val="1"/>
                <c:pt idx="0">
                  <c:v>0.68</c:v>
                </c:pt>
              </c:numCache>
            </c:numRef>
          </c:val>
          <c:extLst>
            <c:ext xmlns:c16="http://schemas.microsoft.com/office/drawing/2014/chart" uri="{C3380CC4-5D6E-409C-BE32-E72D297353CC}">
              <c16:uniqueId val="{00000001-9A35-4A32-9F57-5CA07A215E09}"/>
            </c:ext>
          </c:extLst>
        </c:ser>
        <c:dLbls>
          <c:showLegendKey val="0"/>
          <c:showVal val="0"/>
          <c:showCatName val="0"/>
          <c:showSerName val="0"/>
          <c:showPercent val="0"/>
          <c:showBubbleSize val="0"/>
        </c:dLbls>
        <c:gapWidth val="100"/>
        <c:overlap val="-24"/>
        <c:axId val="699874360"/>
        <c:axId val="699872792"/>
      </c:barChart>
      <c:catAx>
        <c:axId val="699874360"/>
        <c:scaling>
          <c:orientation val="minMax"/>
        </c:scaling>
        <c:delete val="1"/>
        <c:axPos val="b"/>
        <c:numFmt formatCode="General" sourceLinked="1"/>
        <c:majorTickMark val="none"/>
        <c:minorTickMark val="none"/>
        <c:tickLblPos val="nextTo"/>
        <c:crossAx val="699872792"/>
        <c:crosses val="autoZero"/>
        <c:auto val="1"/>
        <c:lblAlgn val="ctr"/>
        <c:lblOffset val="100"/>
        <c:noMultiLvlLbl val="0"/>
      </c:catAx>
      <c:valAx>
        <c:axId val="699872792"/>
        <c:scaling>
          <c:orientation val="minMax"/>
          <c:max val="0.8"/>
          <c:min val="0"/>
        </c:scaling>
        <c:delete val="0"/>
        <c:axPos val="l"/>
        <c:majorGridlines>
          <c:spPr>
            <a:ln w="9525" cap="flat" cmpd="sng" algn="ctr">
              <a:solidFill>
                <a:schemeClr val="tx2">
                  <a:lumMod val="15000"/>
                  <a:lumOff val="85000"/>
                </a:schemeClr>
              </a:solidFill>
              <a:round/>
            </a:ln>
            <a:effectLst/>
          </c:spPr>
        </c:majorGridlines>
        <c:title>
          <c:tx>
            <c:rich>
              <a:bodyPr rot="-5400000" spcFirstLastPara="1" vertOverflow="ellipsis" vert="horz" wrap="square" anchor="ctr" anchorCtr="1"/>
              <a:lstStyle/>
              <a:p>
                <a:pPr>
                  <a:defRPr sz="1800" b="1" i="0" u="none" strike="noStrike" kern="1200" baseline="0">
                    <a:solidFill>
                      <a:schemeClr val="tx2"/>
                    </a:solidFill>
                    <a:latin typeface="+mn-lt"/>
                    <a:ea typeface="+mn-ea"/>
                    <a:cs typeface="+mn-cs"/>
                  </a:defRPr>
                </a:pPr>
                <a:r>
                  <a:rPr lang="en-US" sz="1800"/>
                  <a:t>Synergy factor</a:t>
                </a:r>
              </a:p>
            </c:rich>
          </c:tx>
          <c:overlay val="0"/>
          <c:spPr>
            <a:noFill/>
            <a:ln>
              <a:noFill/>
            </a:ln>
            <a:effectLst/>
          </c:spPr>
          <c:txPr>
            <a:bodyPr rot="-5400000" spcFirstLastPara="1" vertOverflow="ellipsis" vert="horz" wrap="square" anchor="ctr" anchorCtr="1"/>
            <a:lstStyle/>
            <a:p>
              <a:pPr>
                <a:defRPr sz="1800" b="1" i="0" u="none" strike="noStrike" kern="1200" baseline="0">
                  <a:solidFill>
                    <a:schemeClr val="tx2"/>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2"/>
                </a:solidFill>
                <a:latin typeface="+mn-lt"/>
                <a:ea typeface="+mn-ea"/>
                <a:cs typeface="+mn-cs"/>
              </a:defRPr>
            </a:pPr>
            <a:endParaRPr lang="en-US"/>
          </a:p>
        </c:txPr>
        <c:crossAx val="69987436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barChart>
        <c:barDir val="col"/>
        <c:grouping val="clustered"/>
        <c:varyColors val="0"/>
        <c:ser>
          <c:idx val="0"/>
          <c:order val="0"/>
          <c:tx>
            <c:v>HPO/PLPC</c:v>
          </c:tx>
          <c:spPr>
            <a:solidFill>
              <a:schemeClr val="accent5"/>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8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Energie!$C$3:$C$9</c:f>
              <c:strCache>
                <c:ptCount val="3"/>
                <c:pt idx="0">
                  <c:v>13HPOD</c:v>
                </c:pt>
                <c:pt idx="1">
                  <c:v>13HPOT_1</c:v>
                </c:pt>
                <c:pt idx="2">
                  <c:v>13HPOT_2</c:v>
                </c:pt>
              </c:strCache>
            </c:strRef>
          </c:cat>
          <c:val>
            <c:numRef>
              <c:f>Energie!$E$3:$E$9</c:f>
              <c:numCache>
                <c:formatCode>0.00</c:formatCode>
                <c:ptCount val="3"/>
                <c:pt idx="0">
                  <c:v>-2.87414002</c:v>
                </c:pt>
                <c:pt idx="1">
                  <c:v>-3.654957037037037</c:v>
                </c:pt>
                <c:pt idx="2">
                  <c:v>-3.2027058749999999</c:v>
                </c:pt>
              </c:numCache>
            </c:numRef>
          </c:val>
          <c:extLst>
            <c:ext xmlns:c16="http://schemas.microsoft.com/office/drawing/2014/chart" uri="{C3380CC4-5D6E-409C-BE32-E72D297353CC}">
              <c16:uniqueId val="{00000000-6957-4BBE-8DEE-27A640CD4808}"/>
            </c:ext>
          </c:extLst>
        </c:ser>
        <c:ser>
          <c:idx val="1"/>
          <c:order val="1"/>
          <c:tx>
            <c:v>PLPC</c:v>
          </c:tx>
          <c:spPr>
            <a:solidFill>
              <a:schemeClr val="tx2"/>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8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Energie!$C$3:$C$9</c:f>
              <c:strCache>
                <c:ptCount val="3"/>
                <c:pt idx="0">
                  <c:v>13HPOD</c:v>
                </c:pt>
                <c:pt idx="1">
                  <c:v>13HPOT_1</c:v>
                </c:pt>
                <c:pt idx="2">
                  <c:v>13HPOT_2</c:v>
                </c:pt>
              </c:strCache>
            </c:strRef>
          </c:cat>
          <c:val>
            <c:numRef>
              <c:f>Energie!$F$3:$F$9</c:f>
              <c:numCache>
                <c:formatCode>0.00</c:formatCode>
                <c:ptCount val="3"/>
                <c:pt idx="0">
                  <c:v>-2.1114392</c:v>
                </c:pt>
                <c:pt idx="1">
                  <c:v>-2.1114392</c:v>
                </c:pt>
                <c:pt idx="2">
                  <c:v>-2.1114392</c:v>
                </c:pt>
              </c:numCache>
            </c:numRef>
          </c:val>
          <c:extLst>
            <c:ext xmlns:c16="http://schemas.microsoft.com/office/drawing/2014/chart" uri="{C3380CC4-5D6E-409C-BE32-E72D297353CC}">
              <c16:uniqueId val="{00000001-6957-4BBE-8DEE-27A640CD4808}"/>
            </c:ext>
          </c:extLst>
        </c:ser>
        <c:ser>
          <c:idx val="2"/>
          <c:order val="2"/>
          <c:tx>
            <c:v>HPO/Sitostérol</c:v>
          </c:tx>
          <c:spPr>
            <a:solidFill>
              <a:schemeClr val="accent3"/>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8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Energie!$C$3:$C$9</c:f>
              <c:strCache>
                <c:ptCount val="3"/>
                <c:pt idx="0">
                  <c:v>13HPOD</c:v>
                </c:pt>
                <c:pt idx="1">
                  <c:v>13HPOT_1</c:v>
                </c:pt>
                <c:pt idx="2">
                  <c:v>13HPOT_2</c:v>
                </c:pt>
              </c:strCache>
            </c:strRef>
          </c:cat>
          <c:val>
            <c:numRef>
              <c:f>Energie!$G$3:$G$9</c:f>
              <c:numCache>
                <c:formatCode>0.00</c:formatCode>
                <c:ptCount val="3"/>
                <c:pt idx="0">
                  <c:v>-1.5241089421487601</c:v>
                </c:pt>
                <c:pt idx="1">
                  <c:v>-1.4071963553719007</c:v>
                </c:pt>
                <c:pt idx="2">
                  <c:v>-1.6419736198347108</c:v>
                </c:pt>
              </c:numCache>
            </c:numRef>
          </c:val>
          <c:extLst>
            <c:ext xmlns:c16="http://schemas.microsoft.com/office/drawing/2014/chart" uri="{C3380CC4-5D6E-409C-BE32-E72D297353CC}">
              <c16:uniqueId val="{00000002-6957-4BBE-8DEE-27A640CD4808}"/>
            </c:ext>
          </c:extLst>
        </c:ser>
        <c:ser>
          <c:idx val="3"/>
          <c:order val="3"/>
          <c:tx>
            <c:v>Sitostérol</c:v>
          </c:tx>
          <c:spPr>
            <a:solidFill>
              <a:schemeClr val="accent3">
                <a:lumMod val="50000"/>
              </a:schemeClr>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8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Energie!$C$3:$C$9</c:f>
              <c:strCache>
                <c:ptCount val="3"/>
                <c:pt idx="0">
                  <c:v>13HPOD</c:v>
                </c:pt>
                <c:pt idx="1">
                  <c:v>13HPOT_1</c:v>
                </c:pt>
                <c:pt idx="2">
                  <c:v>13HPOT_2</c:v>
                </c:pt>
              </c:strCache>
            </c:strRef>
          </c:cat>
          <c:val>
            <c:numRef>
              <c:f>Energie!$H$3:$H$9</c:f>
              <c:numCache>
                <c:formatCode>0.00</c:formatCode>
                <c:ptCount val="3"/>
                <c:pt idx="0">
                  <c:v>-1.7574753333333335</c:v>
                </c:pt>
                <c:pt idx="1">
                  <c:v>-1.7574753333333335</c:v>
                </c:pt>
                <c:pt idx="2">
                  <c:v>-1.7574753333333335</c:v>
                </c:pt>
              </c:numCache>
            </c:numRef>
          </c:val>
          <c:extLst>
            <c:ext xmlns:c16="http://schemas.microsoft.com/office/drawing/2014/chart" uri="{C3380CC4-5D6E-409C-BE32-E72D297353CC}">
              <c16:uniqueId val="{00000003-6957-4BBE-8DEE-27A640CD4808}"/>
            </c:ext>
          </c:extLst>
        </c:ser>
        <c:ser>
          <c:idx val="4"/>
          <c:order val="4"/>
          <c:tx>
            <c:v>HPO/GluCer</c:v>
          </c:tx>
          <c:spPr>
            <a:solidFill>
              <a:schemeClr val="accent6"/>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8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Energie!$C$3:$C$9</c:f>
              <c:strCache>
                <c:ptCount val="3"/>
                <c:pt idx="0">
                  <c:v>13HPOD</c:v>
                </c:pt>
                <c:pt idx="1">
                  <c:v>13HPOT_1</c:v>
                </c:pt>
                <c:pt idx="2">
                  <c:v>13HPOT_2</c:v>
                </c:pt>
              </c:strCache>
            </c:strRef>
          </c:cat>
          <c:val>
            <c:numRef>
              <c:f>Energie!$I$3:$I$9</c:f>
              <c:numCache>
                <c:formatCode>0.00</c:formatCode>
                <c:ptCount val="3"/>
                <c:pt idx="0">
                  <c:v>-4.8080538900000001</c:v>
                </c:pt>
                <c:pt idx="1">
                  <c:v>-4.9895106249999994</c:v>
                </c:pt>
                <c:pt idx="2">
                  <c:v>-3.8739198437500004</c:v>
                </c:pt>
              </c:numCache>
            </c:numRef>
          </c:val>
          <c:extLst>
            <c:ext xmlns:c16="http://schemas.microsoft.com/office/drawing/2014/chart" uri="{C3380CC4-5D6E-409C-BE32-E72D297353CC}">
              <c16:uniqueId val="{00000004-6957-4BBE-8DEE-27A640CD4808}"/>
            </c:ext>
          </c:extLst>
        </c:ser>
        <c:ser>
          <c:idx val="5"/>
          <c:order val="5"/>
          <c:tx>
            <c:v>GluCer</c:v>
          </c:tx>
          <c:spPr>
            <a:solidFill>
              <a:schemeClr val="accent6">
                <a:shade val="50000"/>
              </a:schemeClr>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8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Energie!$C$3:$C$9</c:f>
              <c:strCache>
                <c:ptCount val="3"/>
                <c:pt idx="0">
                  <c:v>13HPOD</c:v>
                </c:pt>
                <c:pt idx="1">
                  <c:v>13HPOT_1</c:v>
                </c:pt>
                <c:pt idx="2">
                  <c:v>13HPOT_2</c:v>
                </c:pt>
              </c:strCache>
            </c:strRef>
          </c:cat>
          <c:val>
            <c:numRef>
              <c:f>Energie!$J$3:$J$9</c:f>
              <c:numCache>
                <c:formatCode>0.00</c:formatCode>
                <c:ptCount val="3"/>
                <c:pt idx="0">
                  <c:v>-4.3421561983471069</c:v>
                </c:pt>
                <c:pt idx="1">
                  <c:v>-4.3421561983471069</c:v>
                </c:pt>
                <c:pt idx="2">
                  <c:v>-4.3421561983471069</c:v>
                </c:pt>
              </c:numCache>
            </c:numRef>
          </c:val>
          <c:extLst>
            <c:ext xmlns:c16="http://schemas.microsoft.com/office/drawing/2014/chart" uri="{C3380CC4-5D6E-409C-BE32-E72D297353CC}">
              <c16:uniqueId val="{00000005-6957-4BBE-8DEE-27A640CD4808}"/>
            </c:ext>
          </c:extLst>
        </c:ser>
        <c:dLbls>
          <c:dLblPos val="outEnd"/>
          <c:showLegendKey val="0"/>
          <c:showVal val="1"/>
          <c:showCatName val="0"/>
          <c:showSerName val="0"/>
          <c:showPercent val="0"/>
          <c:showBubbleSize val="0"/>
        </c:dLbls>
        <c:gapWidth val="444"/>
        <c:overlap val="-90"/>
        <c:axId val="165707992"/>
        <c:axId val="165706816"/>
      </c:barChart>
      <c:catAx>
        <c:axId val="16570799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high"/>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cap="all" spc="120" normalizeH="0" baseline="0">
                <a:solidFill>
                  <a:schemeClr val="tx1">
                    <a:lumMod val="65000"/>
                    <a:lumOff val="35000"/>
                  </a:schemeClr>
                </a:solidFill>
                <a:latin typeface="+mn-lt"/>
                <a:ea typeface="+mn-ea"/>
                <a:cs typeface="+mn-cs"/>
              </a:defRPr>
            </a:pPr>
            <a:endParaRPr lang="en-US"/>
          </a:p>
        </c:txPr>
        <c:crossAx val="165706816"/>
        <c:crosses val="autoZero"/>
        <c:auto val="1"/>
        <c:lblAlgn val="ctr"/>
        <c:lblOffset val="100"/>
        <c:noMultiLvlLbl val="0"/>
      </c:catAx>
      <c:valAx>
        <c:axId val="165706816"/>
        <c:scaling>
          <c:orientation val="minMax"/>
        </c:scaling>
        <c:delete val="1"/>
        <c:axPos val="l"/>
        <c:numFmt formatCode="0.00" sourceLinked="1"/>
        <c:majorTickMark val="none"/>
        <c:minorTickMark val="none"/>
        <c:tickLblPos val="nextTo"/>
        <c:crossAx val="165707992"/>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8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withinLinearReversed" id="26">
  <a:schemeClr val="accent6"/>
</cs:colorStyle>
</file>

<file path=ppt/charts/style1.xml><?xml version="1.0" encoding="utf-8"?>
<cs:chartStyle xmlns:cs="http://schemas.microsoft.com/office/drawing/2012/chartStyle" xmlns:a="http://schemas.openxmlformats.org/drawingml/2006/main" id="241">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800"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41">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800"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41">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800"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07">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charts/style6.xml><?xml version="1.0" encoding="utf-8"?>
<cs:chartStyle xmlns:cs="http://schemas.microsoft.com/office/drawing/2012/chartStyle" xmlns:a="http://schemas.openxmlformats.org/drawingml/2006/main" id="207">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charts/style7.xml><?xml version="1.0" encoding="utf-8"?>
<cs:chartStyle xmlns:cs="http://schemas.microsoft.com/office/drawing/2012/chartStyle" xmlns:a="http://schemas.openxmlformats.org/drawingml/2006/main" id="207">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charts/style8.xml><?xml version="1.0" encoding="utf-8"?>
<cs:chartStyle xmlns:cs="http://schemas.microsoft.com/office/drawing/2012/chartStyle" xmlns:a="http://schemas.openxmlformats.org/drawingml/2006/main" id="207">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charts/style9.xml><?xml version="1.0" encoding="utf-8"?>
<cs:chartStyle xmlns:cs="http://schemas.microsoft.com/office/drawing/2012/chartStyle" xmlns:a="http://schemas.openxmlformats.org/drawingml/2006/main" id="202">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800" b="0" i="0" u="none" strike="noStrike" kern="1200" baseline="0"/>
    <cs:bodyPr rot="-5400000" spcFirstLastPara="1" vertOverflow="clip" horzOverflow="clip" vert="horz" wrap="square" lIns="38100" tIns="19050" rIns="38100" bIns="19050" anchor="ctr" anchorCtr="1">
      <a:spAutoFit/>
    </cs:bodyPr>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AB6E3D-58D9-4D10-8E5E-A0A11F90B686}" type="datetimeFigureOut">
              <a:rPr lang="fr-BE" smtClean="0"/>
              <a:pPr/>
              <a:t>08-05-17</a:t>
            </a:fld>
            <a:endParaRPr lang="fr-BE"/>
          </a:p>
        </p:txBody>
      </p:sp>
      <p:sp>
        <p:nvSpPr>
          <p:cNvPr id="4" name="Espace réservé de l'image des diapositives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51C35B-B909-4067-B20B-56272571AB51}" type="slidenum">
              <a:rPr lang="fr-BE" smtClean="0"/>
              <a:pPr/>
              <a:t>‹#›</a:t>
            </a:fld>
            <a:endParaRPr lang="fr-BE"/>
          </a:p>
        </p:txBody>
      </p:sp>
    </p:spTree>
    <p:extLst>
      <p:ext uri="{BB962C8B-B14F-4D97-AF65-F5344CB8AC3E}">
        <p14:creationId xmlns:p14="http://schemas.microsoft.com/office/powerpoint/2010/main" val="4153725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BE" dirty="0"/>
          </a:p>
        </p:txBody>
      </p:sp>
      <p:sp>
        <p:nvSpPr>
          <p:cNvPr id="4" name="Espace réservé du numéro de diapositive 3"/>
          <p:cNvSpPr>
            <a:spLocks noGrp="1"/>
          </p:cNvSpPr>
          <p:nvPr>
            <p:ph type="sldNum" sz="quarter" idx="10"/>
          </p:nvPr>
        </p:nvSpPr>
        <p:spPr/>
        <p:txBody>
          <a:bodyPr/>
          <a:lstStyle/>
          <a:p>
            <a:fld id="{3851C35B-B909-4067-B20B-56272571AB51}" type="slidenum">
              <a:rPr lang="fr-BE" smtClean="0"/>
              <a:pPr/>
              <a:t>1</a:t>
            </a:fld>
            <a:endParaRPr lang="fr-BE"/>
          </a:p>
        </p:txBody>
      </p:sp>
    </p:spTree>
    <p:extLst>
      <p:ext uri="{BB962C8B-B14F-4D97-AF65-F5344CB8AC3E}">
        <p14:creationId xmlns:p14="http://schemas.microsoft.com/office/powerpoint/2010/main" val="7629926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2270998" y="13298392"/>
            <a:ext cx="25737979" cy="9176087"/>
          </a:xfrm>
        </p:spPr>
        <p:txBody>
          <a:bodyPr/>
          <a:lstStyle/>
          <a:p>
            <a:r>
              <a:rPr lang="fr-FR"/>
              <a:t>Cliquez pour modifier le style du titre</a:t>
            </a:r>
            <a:endParaRPr lang="fr-BE"/>
          </a:p>
        </p:txBody>
      </p:sp>
      <p:sp>
        <p:nvSpPr>
          <p:cNvPr id="3" name="Sous-titre 2"/>
          <p:cNvSpPr>
            <a:spLocks noGrp="1"/>
          </p:cNvSpPr>
          <p:nvPr>
            <p:ph type="subTitle" idx="1"/>
          </p:nvPr>
        </p:nvSpPr>
        <p:spPr>
          <a:xfrm>
            <a:off x="4541996" y="24258164"/>
            <a:ext cx="21195983" cy="10939956"/>
          </a:xfrm>
        </p:spPr>
        <p:txBody>
          <a:bodyPr/>
          <a:lstStyle>
            <a:lvl1pPr marL="0" indent="0" algn="ctr">
              <a:buNone/>
              <a:defRPr>
                <a:solidFill>
                  <a:schemeClr val="tx1">
                    <a:tint val="75000"/>
                  </a:schemeClr>
                </a:solidFill>
              </a:defRPr>
            </a:lvl1pPr>
            <a:lvl2pPr marL="2088215" indent="0" algn="ctr">
              <a:buNone/>
              <a:defRPr>
                <a:solidFill>
                  <a:schemeClr val="tx1">
                    <a:tint val="75000"/>
                  </a:schemeClr>
                </a:solidFill>
              </a:defRPr>
            </a:lvl2pPr>
            <a:lvl3pPr marL="4176431" indent="0" algn="ctr">
              <a:buNone/>
              <a:defRPr>
                <a:solidFill>
                  <a:schemeClr val="tx1">
                    <a:tint val="75000"/>
                  </a:schemeClr>
                </a:solidFill>
              </a:defRPr>
            </a:lvl3pPr>
            <a:lvl4pPr marL="6264646" indent="0" algn="ctr">
              <a:buNone/>
              <a:defRPr>
                <a:solidFill>
                  <a:schemeClr val="tx1">
                    <a:tint val="75000"/>
                  </a:schemeClr>
                </a:solidFill>
              </a:defRPr>
            </a:lvl4pPr>
            <a:lvl5pPr marL="8352861" indent="0" algn="ctr">
              <a:buNone/>
              <a:defRPr>
                <a:solidFill>
                  <a:schemeClr val="tx1">
                    <a:tint val="75000"/>
                  </a:schemeClr>
                </a:solidFill>
              </a:defRPr>
            </a:lvl5pPr>
            <a:lvl6pPr marL="10441076" indent="0" algn="ctr">
              <a:buNone/>
              <a:defRPr>
                <a:solidFill>
                  <a:schemeClr val="tx1">
                    <a:tint val="75000"/>
                  </a:schemeClr>
                </a:solidFill>
              </a:defRPr>
            </a:lvl6pPr>
            <a:lvl7pPr marL="12529292" indent="0" algn="ctr">
              <a:buNone/>
              <a:defRPr>
                <a:solidFill>
                  <a:schemeClr val="tx1">
                    <a:tint val="75000"/>
                  </a:schemeClr>
                </a:solidFill>
              </a:defRPr>
            </a:lvl7pPr>
            <a:lvl8pPr marL="14617507" indent="0" algn="ctr">
              <a:buNone/>
              <a:defRPr>
                <a:solidFill>
                  <a:schemeClr val="tx1">
                    <a:tint val="75000"/>
                  </a:schemeClr>
                </a:solidFill>
              </a:defRPr>
            </a:lvl8pPr>
            <a:lvl9pPr marL="16705722" indent="0" algn="ctr">
              <a:buNone/>
              <a:defRPr>
                <a:solidFill>
                  <a:schemeClr val="tx1">
                    <a:tint val="75000"/>
                  </a:schemeClr>
                </a:solidFill>
              </a:defRPr>
            </a:lvl9pPr>
          </a:lstStyle>
          <a:p>
            <a:r>
              <a:rPr lang="fr-FR"/>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08/05/2017</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08/05/2017</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21952982" y="1714329"/>
            <a:ext cx="6812994" cy="36525978"/>
          </a:xfrm>
        </p:spPr>
        <p:txBody>
          <a:bodyPr vert="eaVert"/>
          <a:lstStyle/>
          <a:p>
            <a:r>
              <a:rPr lang="fr-FR"/>
              <a:t>Cliquez pour modifier le style du titre</a:t>
            </a:r>
            <a:endParaRPr lang="fr-BE"/>
          </a:p>
        </p:txBody>
      </p:sp>
      <p:sp>
        <p:nvSpPr>
          <p:cNvPr id="3" name="Espace réservé du texte vertical 2"/>
          <p:cNvSpPr>
            <a:spLocks noGrp="1"/>
          </p:cNvSpPr>
          <p:nvPr>
            <p:ph type="body" orient="vert" idx="1"/>
          </p:nvPr>
        </p:nvSpPr>
        <p:spPr>
          <a:xfrm>
            <a:off x="1513999" y="1714329"/>
            <a:ext cx="19934317" cy="3652597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08/05/2017</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08/05/2017</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2391909" y="27508444"/>
            <a:ext cx="25737979" cy="8502249"/>
          </a:xfrm>
        </p:spPr>
        <p:txBody>
          <a:bodyPr anchor="t"/>
          <a:lstStyle>
            <a:lvl1pPr algn="l">
              <a:defRPr sz="18300" b="1" cap="all"/>
            </a:lvl1pPr>
          </a:lstStyle>
          <a:p>
            <a:r>
              <a:rPr lang="fr-FR"/>
              <a:t>Cliquez pour modifier le style du titre</a:t>
            </a:r>
            <a:endParaRPr lang="fr-BE"/>
          </a:p>
        </p:txBody>
      </p:sp>
      <p:sp>
        <p:nvSpPr>
          <p:cNvPr id="3" name="Espace réservé du texte 2"/>
          <p:cNvSpPr>
            <a:spLocks noGrp="1"/>
          </p:cNvSpPr>
          <p:nvPr>
            <p:ph type="body" idx="1"/>
          </p:nvPr>
        </p:nvSpPr>
        <p:spPr>
          <a:xfrm>
            <a:off x="2391909" y="18144082"/>
            <a:ext cx="25737979" cy="9364362"/>
          </a:xfrm>
        </p:spPr>
        <p:txBody>
          <a:bodyPr anchor="b"/>
          <a:lstStyle>
            <a:lvl1pPr marL="0" indent="0">
              <a:buNone/>
              <a:defRPr sz="9100">
                <a:solidFill>
                  <a:schemeClr val="tx1">
                    <a:tint val="75000"/>
                  </a:schemeClr>
                </a:solidFill>
              </a:defRPr>
            </a:lvl1pPr>
            <a:lvl2pPr marL="2088215" indent="0">
              <a:buNone/>
              <a:defRPr sz="8200">
                <a:solidFill>
                  <a:schemeClr val="tx1">
                    <a:tint val="75000"/>
                  </a:schemeClr>
                </a:solidFill>
              </a:defRPr>
            </a:lvl2pPr>
            <a:lvl3pPr marL="4176431" indent="0">
              <a:buNone/>
              <a:defRPr sz="7300">
                <a:solidFill>
                  <a:schemeClr val="tx1">
                    <a:tint val="75000"/>
                  </a:schemeClr>
                </a:solidFill>
              </a:defRPr>
            </a:lvl3pPr>
            <a:lvl4pPr marL="6264646" indent="0">
              <a:buNone/>
              <a:defRPr sz="6400">
                <a:solidFill>
                  <a:schemeClr val="tx1">
                    <a:tint val="75000"/>
                  </a:schemeClr>
                </a:solidFill>
              </a:defRPr>
            </a:lvl4pPr>
            <a:lvl5pPr marL="8352861" indent="0">
              <a:buNone/>
              <a:defRPr sz="6400">
                <a:solidFill>
                  <a:schemeClr val="tx1">
                    <a:tint val="75000"/>
                  </a:schemeClr>
                </a:solidFill>
              </a:defRPr>
            </a:lvl5pPr>
            <a:lvl6pPr marL="10441076" indent="0">
              <a:buNone/>
              <a:defRPr sz="6400">
                <a:solidFill>
                  <a:schemeClr val="tx1">
                    <a:tint val="75000"/>
                  </a:schemeClr>
                </a:solidFill>
              </a:defRPr>
            </a:lvl6pPr>
            <a:lvl7pPr marL="12529292" indent="0">
              <a:buNone/>
              <a:defRPr sz="6400">
                <a:solidFill>
                  <a:schemeClr val="tx1">
                    <a:tint val="75000"/>
                  </a:schemeClr>
                </a:solidFill>
              </a:defRPr>
            </a:lvl7pPr>
            <a:lvl8pPr marL="14617507" indent="0">
              <a:buNone/>
              <a:defRPr sz="6400">
                <a:solidFill>
                  <a:schemeClr val="tx1">
                    <a:tint val="75000"/>
                  </a:schemeClr>
                </a:solidFill>
              </a:defRPr>
            </a:lvl8pPr>
            <a:lvl9pPr marL="16705722" indent="0">
              <a:buNone/>
              <a:defRPr sz="6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08/05/2017</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contenu 2"/>
          <p:cNvSpPr>
            <a:spLocks noGrp="1"/>
          </p:cNvSpPr>
          <p:nvPr>
            <p:ph sz="half" idx="1"/>
          </p:nvPr>
        </p:nvSpPr>
        <p:spPr>
          <a:xfrm>
            <a:off x="1513999" y="9988659"/>
            <a:ext cx="13373656" cy="28251648"/>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p:cNvSpPr>
            <a:spLocks noGrp="1"/>
          </p:cNvSpPr>
          <p:nvPr>
            <p:ph sz="half" idx="2"/>
          </p:nvPr>
        </p:nvSpPr>
        <p:spPr>
          <a:xfrm>
            <a:off x="15392320" y="9988659"/>
            <a:ext cx="13373656" cy="28251648"/>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08/05/2017</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endParaRPr lang="fr-BE"/>
          </a:p>
        </p:txBody>
      </p:sp>
      <p:sp>
        <p:nvSpPr>
          <p:cNvPr id="3" name="Espace réservé du texte 2"/>
          <p:cNvSpPr>
            <a:spLocks noGrp="1"/>
          </p:cNvSpPr>
          <p:nvPr>
            <p:ph type="body" idx="1"/>
          </p:nvPr>
        </p:nvSpPr>
        <p:spPr>
          <a:xfrm>
            <a:off x="1513999" y="9582375"/>
            <a:ext cx="13378914" cy="3993477"/>
          </a:xfrm>
        </p:spPr>
        <p:txBody>
          <a:bodyPr anchor="b"/>
          <a:lstStyle>
            <a:lvl1pPr marL="0" indent="0">
              <a:buNone/>
              <a:defRPr sz="11000" b="1"/>
            </a:lvl1pPr>
            <a:lvl2pPr marL="2088215" indent="0">
              <a:buNone/>
              <a:defRPr sz="9100" b="1"/>
            </a:lvl2pPr>
            <a:lvl3pPr marL="4176431" indent="0">
              <a:buNone/>
              <a:defRPr sz="8200" b="1"/>
            </a:lvl3pPr>
            <a:lvl4pPr marL="6264646" indent="0">
              <a:buNone/>
              <a:defRPr sz="7300" b="1"/>
            </a:lvl4pPr>
            <a:lvl5pPr marL="8352861" indent="0">
              <a:buNone/>
              <a:defRPr sz="7300" b="1"/>
            </a:lvl5pPr>
            <a:lvl6pPr marL="10441076" indent="0">
              <a:buNone/>
              <a:defRPr sz="7300" b="1"/>
            </a:lvl6pPr>
            <a:lvl7pPr marL="12529292" indent="0">
              <a:buNone/>
              <a:defRPr sz="7300" b="1"/>
            </a:lvl7pPr>
            <a:lvl8pPr marL="14617507" indent="0">
              <a:buNone/>
              <a:defRPr sz="7300" b="1"/>
            </a:lvl8pPr>
            <a:lvl9pPr marL="16705722" indent="0">
              <a:buNone/>
              <a:defRPr sz="7300" b="1"/>
            </a:lvl9pPr>
          </a:lstStyle>
          <a:p>
            <a:pPr lvl="0"/>
            <a:r>
              <a:rPr lang="fr-FR"/>
              <a:t>Cliquez pour modifier les styles du texte du masque</a:t>
            </a:r>
          </a:p>
        </p:txBody>
      </p:sp>
      <p:sp>
        <p:nvSpPr>
          <p:cNvPr id="4" name="Espace réservé du contenu 3"/>
          <p:cNvSpPr>
            <a:spLocks noGrp="1"/>
          </p:cNvSpPr>
          <p:nvPr>
            <p:ph sz="half" idx="2"/>
          </p:nvPr>
        </p:nvSpPr>
        <p:spPr>
          <a:xfrm>
            <a:off x="1513999" y="13575852"/>
            <a:ext cx="13378914" cy="24664452"/>
          </a:xfrm>
        </p:spPr>
        <p:txBody>
          <a:bodyPr/>
          <a:lstStyle>
            <a:lvl1pPr>
              <a:defRPr sz="110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p:cNvSpPr>
            <a:spLocks noGrp="1"/>
          </p:cNvSpPr>
          <p:nvPr>
            <p:ph type="body" sz="quarter" idx="3"/>
          </p:nvPr>
        </p:nvSpPr>
        <p:spPr>
          <a:xfrm>
            <a:off x="15381808" y="9582375"/>
            <a:ext cx="13384170" cy="3993477"/>
          </a:xfrm>
        </p:spPr>
        <p:txBody>
          <a:bodyPr anchor="b"/>
          <a:lstStyle>
            <a:lvl1pPr marL="0" indent="0">
              <a:buNone/>
              <a:defRPr sz="11000" b="1"/>
            </a:lvl1pPr>
            <a:lvl2pPr marL="2088215" indent="0">
              <a:buNone/>
              <a:defRPr sz="9100" b="1"/>
            </a:lvl2pPr>
            <a:lvl3pPr marL="4176431" indent="0">
              <a:buNone/>
              <a:defRPr sz="8200" b="1"/>
            </a:lvl3pPr>
            <a:lvl4pPr marL="6264646" indent="0">
              <a:buNone/>
              <a:defRPr sz="7300" b="1"/>
            </a:lvl4pPr>
            <a:lvl5pPr marL="8352861" indent="0">
              <a:buNone/>
              <a:defRPr sz="7300" b="1"/>
            </a:lvl5pPr>
            <a:lvl6pPr marL="10441076" indent="0">
              <a:buNone/>
              <a:defRPr sz="7300" b="1"/>
            </a:lvl6pPr>
            <a:lvl7pPr marL="12529292" indent="0">
              <a:buNone/>
              <a:defRPr sz="7300" b="1"/>
            </a:lvl7pPr>
            <a:lvl8pPr marL="14617507" indent="0">
              <a:buNone/>
              <a:defRPr sz="7300" b="1"/>
            </a:lvl8pPr>
            <a:lvl9pPr marL="16705722" indent="0">
              <a:buNone/>
              <a:defRPr sz="7300" b="1"/>
            </a:lvl9pPr>
          </a:lstStyle>
          <a:p>
            <a:pPr lvl="0"/>
            <a:r>
              <a:rPr lang="fr-FR"/>
              <a:t>Cliquez pour modifier les styles du texte du masque</a:t>
            </a:r>
          </a:p>
        </p:txBody>
      </p:sp>
      <p:sp>
        <p:nvSpPr>
          <p:cNvPr id="6" name="Espace réservé du contenu 5"/>
          <p:cNvSpPr>
            <a:spLocks noGrp="1"/>
          </p:cNvSpPr>
          <p:nvPr>
            <p:ph sz="quarter" idx="4"/>
          </p:nvPr>
        </p:nvSpPr>
        <p:spPr>
          <a:xfrm>
            <a:off x="15381808" y="13575852"/>
            <a:ext cx="13384170" cy="24664452"/>
          </a:xfrm>
        </p:spPr>
        <p:txBody>
          <a:bodyPr/>
          <a:lstStyle>
            <a:lvl1pPr>
              <a:defRPr sz="110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08/05/2017</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08/05/2017</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08/05/2017</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514000" y="1704413"/>
            <a:ext cx="9961903" cy="7253667"/>
          </a:xfrm>
        </p:spPr>
        <p:txBody>
          <a:bodyPr anchor="b"/>
          <a:lstStyle>
            <a:lvl1pPr algn="l">
              <a:defRPr sz="9100" b="1"/>
            </a:lvl1pPr>
          </a:lstStyle>
          <a:p>
            <a:r>
              <a:rPr lang="fr-FR"/>
              <a:t>Cliquez pour modifier le style du titre</a:t>
            </a:r>
            <a:endParaRPr lang="fr-BE"/>
          </a:p>
        </p:txBody>
      </p:sp>
      <p:sp>
        <p:nvSpPr>
          <p:cNvPr id="3" name="Espace réservé du contenu 2"/>
          <p:cNvSpPr>
            <a:spLocks noGrp="1"/>
          </p:cNvSpPr>
          <p:nvPr>
            <p:ph idx="1"/>
          </p:nvPr>
        </p:nvSpPr>
        <p:spPr>
          <a:xfrm>
            <a:off x="11838629" y="1704417"/>
            <a:ext cx="16927347" cy="36535890"/>
          </a:xfrm>
        </p:spPr>
        <p:txBody>
          <a:bodyPr/>
          <a:lstStyle>
            <a:lvl1pPr>
              <a:defRPr sz="14600"/>
            </a:lvl1pPr>
            <a:lvl2pPr>
              <a:defRPr sz="12800"/>
            </a:lvl2pPr>
            <a:lvl3pPr>
              <a:defRPr sz="11000"/>
            </a:lvl3pPr>
            <a:lvl4pPr>
              <a:defRPr sz="9100"/>
            </a:lvl4pPr>
            <a:lvl5pPr>
              <a:defRPr sz="9100"/>
            </a:lvl5pPr>
            <a:lvl6pPr>
              <a:defRPr sz="9100"/>
            </a:lvl6pPr>
            <a:lvl7pPr>
              <a:defRPr sz="9100"/>
            </a:lvl7pPr>
            <a:lvl8pPr>
              <a:defRPr sz="9100"/>
            </a:lvl8pPr>
            <a:lvl9pPr>
              <a:defRPr sz="91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p:cNvSpPr>
            <a:spLocks noGrp="1"/>
          </p:cNvSpPr>
          <p:nvPr>
            <p:ph type="body" sz="half" idx="2"/>
          </p:nvPr>
        </p:nvSpPr>
        <p:spPr>
          <a:xfrm>
            <a:off x="1514000" y="8958084"/>
            <a:ext cx="9961903" cy="29282223"/>
          </a:xfrm>
        </p:spPr>
        <p:txBody>
          <a:bodyPr/>
          <a:lstStyle>
            <a:lvl1pPr marL="0" indent="0">
              <a:buNone/>
              <a:defRPr sz="6400"/>
            </a:lvl1pPr>
            <a:lvl2pPr marL="2088215" indent="0">
              <a:buNone/>
              <a:defRPr sz="5500"/>
            </a:lvl2pPr>
            <a:lvl3pPr marL="4176431" indent="0">
              <a:buNone/>
              <a:defRPr sz="4600"/>
            </a:lvl3pPr>
            <a:lvl4pPr marL="6264646" indent="0">
              <a:buNone/>
              <a:defRPr sz="4100"/>
            </a:lvl4pPr>
            <a:lvl5pPr marL="8352861" indent="0">
              <a:buNone/>
              <a:defRPr sz="4100"/>
            </a:lvl5pPr>
            <a:lvl6pPr marL="10441076" indent="0">
              <a:buNone/>
              <a:defRPr sz="4100"/>
            </a:lvl6pPr>
            <a:lvl7pPr marL="12529292" indent="0">
              <a:buNone/>
              <a:defRPr sz="4100"/>
            </a:lvl7pPr>
            <a:lvl8pPr marL="14617507" indent="0">
              <a:buNone/>
              <a:defRPr sz="4100"/>
            </a:lvl8pPr>
            <a:lvl9pPr marL="16705722" indent="0">
              <a:buNone/>
              <a:defRPr sz="41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08/05/2017</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935087" y="29965968"/>
            <a:ext cx="18167985" cy="3537652"/>
          </a:xfrm>
        </p:spPr>
        <p:txBody>
          <a:bodyPr anchor="b"/>
          <a:lstStyle>
            <a:lvl1pPr algn="l">
              <a:defRPr sz="9100" b="1"/>
            </a:lvl1pPr>
          </a:lstStyle>
          <a:p>
            <a:r>
              <a:rPr lang="fr-FR"/>
              <a:t>Cliquez pour modifier le style du titre</a:t>
            </a:r>
            <a:endParaRPr lang="fr-BE"/>
          </a:p>
        </p:txBody>
      </p:sp>
      <p:sp>
        <p:nvSpPr>
          <p:cNvPr id="3" name="Espace réservé pour une image  2"/>
          <p:cNvSpPr>
            <a:spLocks noGrp="1"/>
          </p:cNvSpPr>
          <p:nvPr>
            <p:ph type="pic" idx="1"/>
          </p:nvPr>
        </p:nvSpPr>
        <p:spPr>
          <a:xfrm>
            <a:off x="5935087" y="3825021"/>
            <a:ext cx="18167985" cy="25685115"/>
          </a:xfrm>
        </p:spPr>
        <p:txBody>
          <a:bodyPr/>
          <a:lstStyle>
            <a:lvl1pPr marL="0" indent="0">
              <a:buNone/>
              <a:defRPr sz="14600"/>
            </a:lvl1pPr>
            <a:lvl2pPr marL="2088215" indent="0">
              <a:buNone/>
              <a:defRPr sz="12800"/>
            </a:lvl2pPr>
            <a:lvl3pPr marL="4176431" indent="0">
              <a:buNone/>
              <a:defRPr sz="11000"/>
            </a:lvl3pPr>
            <a:lvl4pPr marL="6264646" indent="0">
              <a:buNone/>
              <a:defRPr sz="9100"/>
            </a:lvl4pPr>
            <a:lvl5pPr marL="8352861" indent="0">
              <a:buNone/>
              <a:defRPr sz="9100"/>
            </a:lvl5pPr>
            <a:lvl6pPr marL="10441076" indent="0">
              <a:buNone/>
              <a:defRPr sz="9100"/>
            </a:lvl6pPr>
            <a:lvl7pPr marL="12529292" indent="0">
              <a:buNone/>
              <a:defRPr sz="9100"/>
            </a:lvl7pPr>
            <a:lvl8pPr marL="14617507" indent="0">
              <a:buNone/>
              <a:defRPr sz="9100"/>
            </a:lvl8pPr>
            <a:lvl9pPr marL="16705722" indent="0">
              <a:buNone/>
              <a:defRPr sz="9100"/>
            </a:lvl9pPr>
          </a:lstStyle>
          <a:p>
            <a:endParaRPr lang="fr-BE"/>
          </a:p>
        </p:txBody>
      </p:sp>
      <p:sp>
        <p:nvSpPr>
          <p:cNvPr id="4" name="Espace réservé du texte 3"/>
          <p:cNvSpPr>
            <a:spLocks noGrp="1"/>
          </p:cNvSpPr>
          <p:nvPr>
            <p:ph type="body" sz="half" idx="2"/>
          </p:nvPr>
        </p:nvSpPr>
        <p:spPr>
          <a:xfrm>
            <a:off x="5935087" y="33503620"/>
            <a:ext cx="18167985" cy="5024053"/>
          </a:xfrm>
        </p:spPr>
        <p:txBody>
          <a:bodyPr/>
          <a:lstStyle>
            <a:lvl1pPr marL="0" indent="0">
              <a:buNone/>
              <a:defRPr sz="6400"/>
            </a:lvl1pPr>
            <a:lvl2pPr marL="2088215" indent="0">
              <a:buNone/>
              <a:defRPr sz="5500"/>
            </a:lvl2pPr>
            <a:lvl3pPr marL="4176431" indent="0">
              <a:buNone/>
              <a:defRPr sz="4600"/>
            </a:lvl3pPr>
            <a:lvl4pPr marL="6264646" indent="0">
              <a:buNone/>
              <a:defRPr sz="4100"/>
            </a:lvl4pPr>
            <a:lvl5pPr marL="8352861" indent="0">
              <a:buNone/>
              <a:defRPr sz="4100"/>
            </a:lvl5pPr>
            <a:lvl6pPr marL="10441076" indent="0">
              <a:buNone/>
              <a:defRPr sz="4100"/>
            </a:lvl6pPr>
            <a:lvl7pPr marL="12529292" indent="0">
              <a:buNone/>
              <a:defRPr sz="4100"/>
            </a:lvl7pPr>
            <a:lvl8pPr marL="14617507" indent="0">
              <a:buNone/>
              <a:defRPr sz="4100"/>
            </a:lvl8pPr>
            <a:lvl9pPr marL="16705722" indent="0">
              <a:buNone/>
              <a:defRPr sz="41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08/05/2017</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1513999" y="1714326"/>
            <a:ext cx="27251978" cy="7134754"/>
          </a:xfrm>
          <a:prstGeom prst="rect">
            <a:avLst/>
          </a:prstGeom>
        </p:spPr>
        <p:txBody>
          <a:bodyPr vert="horz" lIns="417643" tIns="208822" rIns="417643" bIns="208822" rtlCol="0" anchor="ctr">
            <a:normAutofit/>
          </a:bodyPr>
          <a:lstStyle/>
          <a:p>
            <a:r>
              <a:rPr lang="fr-FR"/>
              <a:t>Cliquez pour modifier le style du titre</a:t>
            </a:r>
            <a:endParaRPr lang="fr-BE"/>
          </a:p>
        </p:txBody>
      </p:sp>
      <p:sp>
        <p:nvSpPr>
          <p:cNvPr id="3" name="Espace réservé du texte 2"/>
          <p:cNvSpPr>
            <a:spLocks noGrp="1"/>
          </p:cNvSpPr>
          <p:nvPr>
            <p:ph type="body" idx="1"/>
          </p:nvPr>
        </p:nvSpPr>
        <p:spPr>
          <a:xfrm>
            <a:off x="1513999" y="9988659"/>
            <a:ext cx="27251978" cy="28251648"/>
          </a:xfrm>
          <a:prstGeom prst="rect">
            <a:avLst/>
          </a:prstGeom>
        </p:spPr>
        <p:txBody>
          <a:bodyPr vert="horz" lIns="417643" tIns="208822" rIns="417643" bIns="208822"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2"/>
          </p:nvPr>
        </p:nvSpPr>
        <p:spPr>
          <a:xfrm>
            <a:off x="1513999" y="39677164"/>
            <a:ext cx="7065328" cy="2279158"/>
          </a:xfrm>
          <a:prstGeom prst="rect">
            <a:avLst/>
          </a:prstGeom>
        </p:spPr>
        <p:txBody>
          <a:bodyPr vert="horz" lIns="417643" tIns="208822" rIns="417643" bIns="208822" rtlCol="0" anchor="ctr"/>
          <a:lstStyle>
            <a:lvl1pPr algn="l">
              <a:defRPr sz="5500">
                <a:solidFill>
                  <a:schemeClr val="tx1">
                    <a:tint val="75000"/>
                  </a:schemeClr>
                </a:solidFill>
              </a:defRPr>
            </a:lvl1pPr>
          </a:lstStyle>
          <a:p>
            <a:fld id="{AA309A6D-C09C-4548-B29A-6CF363A7E532}" type="datetimeFigureOut">
              <a:rPr lang="fr-FR" smtClean="0"/>
              <a:pPr/>
              <a:t>08/05/2017</a:t>
            </a:fld>
            <a:endParaRPr lang="fr-BE"/>
          </a:p>
        </p:txBody>
      </p:sp>
      <p:sp>
        <p:nvSpPr>
          <p:cNvPr id="5" name="Espace réservé du pied de page 4"/>
          <p:cNvSpPr>
            <a:spLocks noGrp="1"/>
          </p:cNvSpPr>
          <p:nvPr>
            <p:ph type="ftr" sz="quarter" idx="3"/>
          </p:nvPr>
        </p:nvSpPr>
        <p:spPr>
          <a:xfrm>
            <a:off x="10345658" y="39677164"/>
            <a:ext cx="9588659" cy="2279158"/>
          </a:xfrm>
          <a:prstGeom prst="rect">
            <a:avLst/>
          </a:prstGeom>
        </p:spPr>
        <p:txBody>
          <a:bodyPr vert="horz" lIns="417643" tIns="208822" rIns="417643" bIns="208822" rtlCol="0" anchor="ctr"/>
          <a:lstStyle>
            <a:lvl1pPr algn="ctr">
              <a:defRPr sz="55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21700649" y="39677164"/>
            <a:ext cx="7065328" cy="2279158"/>
          </a:xfrm>
          <a:prstGeom prst="rect">
            <a:avLst/>
          </a:prstGeom>
        </p:spPr>
        <p:txBody>
          <a:bodyPr vert="horz" lIns="417643" tIns="208822" rIns="417643" bIns="208822" rtlCol="0" anchor="ctr"/>
          <a:lstStyle>
            <a:lvl1pPr algn="r">
              <a:defRPr sz="5500">
                <a:solidFill>
                  <a:schemeClr val="tx1">
                    <a:tint val="75000"/>
                  </a:schemeClr>
                </a:solidFill>
              </a:defRPr>
            </a:lvl1pPr>
          </a:lstStyle>
          <a:p>
            <a:fld id="{CF4668DC-857F-487D-BFFA-8C0CA5037977}" type="slidenum">
              <a:rPr lang="fr-BE" smtClean="0"/>
              <a:pPr/>
              <a:t>‹#›</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176431" rtl="0" eaLnBrk="1" latinLnBrk="0" hangingPunct="1">
        <a:spcBef>
          <a:spcPct val="0"/>
        </a:spcBef>
        <a:buNone/>
        <a:defRPr sz="20100" kern="1200">
          <a:solidFill>
            <a:schemeClr val="tx1"/>
          </a:solidFill>
          <a:latin typeface="+mj-lt"/>
          <a:ea typeface="+mj-ea"/>
          <a:cs typeface="+mj-cs"/>
        </a:defRPr>
      </a:lvl1pPr>
    </p:titleStyle>
    <p:bodyStyle>
      <a:lvl1pPr marL="1566161" indent="-1566161" algn="l" defTabSz="4176431" rtl="0" eaLnBrk="1" latinLnBrk="0" hangingPunct="1">
        <a:spcBef>
          <a:spcPct val="20000"/>
        </a:spcBef>
        <a:buFont typeface="Arial" pitchFamily="34" charset="0"/>
        <a:buChar char="•"/>
        <a:defRPr sz="14600" kern="1200">
          <a:solidFill>
            <a:schemeClr val="tx1"/>
          </a:solidFill>
          <a:latin typeface="+mn-lt"/>
          <a:ea typeface="+mn-ea"/>
          <a:cs typeface="+mn-cs"/>
        </a:defRPr>
      </a:lvl1pPr>
      <a:lvl2pPr marL="3393350" indent="-1305135" algn="l" defTabSz="4176431" rtl="0" eaLnBrk="1" latinLnBrk="0" hangingPunct="1">
        <a:spcBef>
          <a:spcPct val="20000"/>
        </a:spcBef>
        <a:buFont typeface="Arial" pitchFamily="34" charset="0"/>
        <a:buChar char="–"/>
        <a:defRPr sz="12800" kern="1200">
          <a:solidFill>
            <a:schemeClr val="tx1"/>
          </a:solidFill>
          <a:latin typeface="+mn-lt"/>
          <a:ea typeface="+mn-ea"/>
          <a:cs typeface="+mn-cs"/>
        </a:defRPr>
      </a:lvl2pPr>
      <a:lvl3pPr marL="5220538" indent="-1044108" algn="l" defTabSz="4176431" rtl="0" eaLnBrk="1" latinLnBrk="0" hangingPunct="1">
        <a:spcBef>
          <a:spcPct val="20000"/>
        </a:spcBef>
        <a:buFont typeface="Arial" pitchFamily="34" charset="0"/>
        <a:buChar char="•"/>
        <a:defRPr sz="11000" kern="1200">
          <a:solidFill>
            <a:schemeClr val="tx1"/>
          </a:solidFill>
          <a:latin typeface="+mn-lt"/>
          <a:ea typeface="+mn-ea"/>
          <a:cs typeface="+mn-cs"/>
        </a:defRPr>
      </a:lvl3pPr>
      <a:lvl4pPr marL="7308753"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4pPr>
      <a:lvl5pPr marL="9396969"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5pPr>
      <a:lvl6pPr marL="11485184"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6pPr>
      <a:lvl7pPr marL="13573399"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7pPr>
      <a:lvl8pPr marL="15661615"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8pPr>
      <a:lvl9pPr marL="17749830"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9pPr>
    </p:bodyStyle>
    <p:otherStyle>
      <a:defPPr>
        <a:defRPr lang="fr-FR"/>
      </a:defPPr>
      <a:lvl1pPr marL="0" algn="l" defTabSz="4176431" rtl="0" eaLnBrk="1" latinLnBrk="0" hangingPunct="1">
        <a:defRPr sz="8200" kern="1200">
          <a:solidFill>
            <a:schemeClr val="tx1"/>
          </a:solidFill>
          <a:latin typeface="+mn-lt"/>
          <a:ea typeface="+mn-ea"/>
          <a:cs typeface="+mn-cs"/>
        </a:defRPr>
      </a:lvl1pPr>
      <a:lvl2pPr marL="2088215" algn="l" defTabSz="4176431" rtl="0" eaLnBrk="1" latinLnBrk="0" hangingPunct="1">
        <a:defRPr sz="8200" kern="1200">
          <a:solidFill>
            <a:schemeClr val="tx1"/>
          </a:solidFill>
          <a:latin typeface="+mn-lt"/>
          <a:ea typeface="+mn-ea"/>
          <a:cs typeface="+mn-cs"/>
        </a:defRPr>
      </a:lvl2pPr>
      <a:lvl3pPr marL="4176431" algn="l" defTabSz="4176431" rtl="0" eaLnBrk="1" latinLnBrk="0" hangingPunct="1">
        <a:defRPr sz="8200" kern="1200">
          <a:solidFill>
            <a:schemeClr val="tx1"/>
          </a:solidFill>
          <a:latin typeface="+mn-lt"/>
          <a:ea typeface="+mn-ea"/>
          <a:cs typeface="+mn-cs"/>
        </a:defRPr>
      </a:lvl3pPr>
      <a:lvl4pPr marL="6264646" algn="l" defTabSz="4176431" rtl="0" eaLnBrk="1" latinLnBrk="0" hangingPunct="1">
        <a:defRPr sz="8200" kern="1200">
          <a:solidFill>
            <a:schemeClr val="tx1"/>
          </a:solidFill>
          <a:latin typeface="+mn-lt"/>
          <a:ea typeface="+mn-ea"/>
          <a:cs typeface="+mn-cs"/>
        </a:defRPr>
      </a:lvl4pPr>
      <a:lvl5pPr marL="8352861" algn="l" defTabSz="4176431" rtl="0" eaLnBrk="1" latinLnBrk="0" hangingPunct="1">
        <a:defRPr sz="8200" kern="1200">
          <a:solidFill>
            <a:schemeClr val="tx1"/>
          </a:solidFill>
          <a:latin typeface="+mn-lt"/>
          <a:ea typeface="+mn-ea"/>
          <a:cs typeface="+mn-cs"/>
        </a:defRPr>
      </a:lvl5pPr>
      <a:lvl6pPr marL="10441076" algn="l" defTabSz="4176431" rtl="0" eaLnBrk="1" latinLnBrk="0" hangingPunct="1">
        <a:defRPr sz="8200" kern="1200">
          <a:solidFill>
            <a:schemeClr val="tx1"/>
          </a:solidFill>
          <a:latin typeface="+mn-lt"/>
          <a:ea typeface="+mn-ea"/>
          <a:cs typeface="+mn-cs"/>
        </a:defRPr>
      </a:lvl6pPr>
      <a:lvl7pPr marL="12529292" algn="l" defTabSz="4176431" rtl="0" eaLnBrk="1" latinLnBrk="0" hangingPunct="1">
        <a:defRPr sz="8200" kern="1200">
          <a:solidFill>
            <a:schemeClr val="tx1"/>
          </a:solidFill>
          <a:latin typeface="+mn-lt"/>
          <a:ea typeface="+mn-ea"/>
          <a:cs typeface="+mn-cs"/>
        </a:defRPr>
      </a:lvl7pPr>
      <a:lvl8pPr marL="14617507" algn="l" defTabSz="4176431" rtl="0" eaLnBrk="1" latinLnBrk="0" hangingPunct="1">
        <a:defRPr sz="8200" kern="1200">
          <a:solidFill>
            <a:schemeClr val="tx1"/>
          </a:solidFill>
          <a:latin typeface="+mn-lt"/>
          <a:ea typeface="+mn-ea"/>
          <a:cs typeface="+mn-cs"/>
        </a:defRPr>
      </a:lvl8pPr>
      <a:lvl9pPr marL="16705722" algn="l" defTabSz="4176431" rtl="0" eaLnBrk="1" latinLnBrk="0" hangingPunct="1">
        <a:defRPr sz="8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1.xml"/><Relationship Id="rId13" Type="http://schemas.openxmlformats.org/officeDocument/2006/relationships/chart" Target="../charts/chart3.xml"/><Relationship Id="rId18" Type="http://schemas.openxmlformats.org/officeDocument/2006/relationships/chart" Target="../charts/chart8.xml"/><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chart" Target="../charts/chart2.xml"/><Relationship Id="rId17" Type="http://schemas.openxmlformats.org/officeDocument/2006/relationships/chart" Target="../charts/chart7.xml"/><Relationship Id="rId2" Type="http://schemas.openxmlformats.org/officeDocument/2006/relationships/notesSlide" Target="../notesSlides/notesSlide1.xml"/><Relationship Id="rId16" Type="http://schemas.openxmlformats.org/officeDocument/2006/relationships/chart" Target="../charts/chart6.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8.png"/><Relationship Id="rId5" Type="http://schemas.openxmlformats.org/officeDocument/2006/relationships/image" Target="../media/image3.png"/><Relationship Id="rId15" Type="http://schemas.openxmlformats.org/officeDocument/2006/relationships/chart" Target="../charts/chart5.xml"/><Relationship Id="rId10" Type="http://schemas.openxmlformats.org/officeDocument/2006/relationships/image" Target="../media/image7.png"/><Relationship Id="rId19" Type="http://schemas.openxmlformats.org/officeDocument/2006/relationships/chart" Target="../charts/chart9.xml"/><Relationship Id="rId4" Type="http://schemas.openxmlformats.org/officeDocument/2006/relationships/image" Target="../media/image2.jpeg"/><Relationship Id="rId9" Type="http://schemas.openxmlformats.org/officeDocument/2006/relationships/image" Target="../media/image6.png"/><Relationship Id="rId14" Type="http://schemas.openxmlformats.org/officeDocument/2006/relationships/chart" Target="../charts/char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Demi-cadre 1"/>
          <p:cNvSpPr/>
          <p:nvPr/>
        </p:nvSpPr>
        <p:spPr>
          <a:xfrm>
            <a:off x="738385" y="1890094"/>
            <a:ext cx="1655497" cy="38627103"/>
          </a:xfrm>
          <a:prstGeom prst="halfFrame">
            <a:avLst/>
          </a:prstGeom>
          <a:gradFill flip="none" rotWithShape="1">
            <a:gsLst>
              <a:gs pos="40000">
                <a:srgbClr val="63AA77"/>
              </a:gs>
              <a:gs pos="0">
                <a:schemeClr val="accent5"/>
              </a:gs>
              <a:gs pos="0">
                <a:schemeClr val="accent3">
                  <a:lumMod val="0"/>
                  <a:lumOff val="100000"/>
                </a:schemeClr>
              </a:gs>
              <a:gs pos="100000">
                <a:srgbClr val="76A83A"/>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pic>
        <p:nvPicPr>
          <p:cNvPr id="53" name="Picture 2" descr="http://www.gembloux.ulg.ac.be/wp-content/uploads/2014/02/Logo828x160px.png"/>
          <p:cNvPicPr>
            <a:picLocks noChangeAspect="1" noChangeArrowheads="1"/>
          </p:cNvPicPr>
          <p:nvPr/>
        </p:nvPicPr>
        <p:blipFill>
          <a:blip r:embed="rId3" cstate="print"/>
          <a:srcRect/>
          <a:stretch>
            <a:fillRect/>
          </a:stretch>
        </p:blipFill>
        <p:spPr bwMode="auto">
          <a:xfrm>
            <a:off x="746003" y="232579"/>
            <a:ext cx="7344816" cy="1614246"/>
          </a:xfrm>
          <a:prstGeom prst="rect">
            <a:avLst/>
          </a:prstGeom>
          <a:noFill/>
        </p:spPr>
      </p:pic>
      <p:sp>
        <p:nvSpPr>
          <p:cNvPr id="54" name="ZoneTexte 53"/>
          <p:cNvSpPr txBox="1"/>
          <p:nvPr/>
        </p:nvSpPr>
        <p:spPr>
          <a:xfrm>
            <a:off x="1242443" y="2610174"/>
            <a:ext cx="28347140" cy="3262432"/>
          </a:xfrm>
          <a:prstGeom prst="rect">
            <a:avLst/>
          </a:prstGeom>
          <a:noFill/>
        </p:spPr>
        <p:txBody>
          <a:bodyPr wrap="square" rtlCol="0">
            <a:spAutoFit/>
          </a:bodyPr>
          <a:lstStyle/>
          <a:p>
            <a:pPr algn="ctr"/>
            <a:r>
              <a:rPr lang="en-US" sz="5400" b="1" dirty="0">
                <a:solidFill>
                  <a:srgbClr val="76A83A"/>
                </a:solidFill>
                <a:latin typeface="Franklin Gothic Medium" panose="020B0603020102020204" pitchFamily="34" charset="0"/>
              </a:rPr>
              <a:t>Use of complementary biophysical approaches to study the interactions of fatty acid hydroperoxides with biomimetic plant plasma membranes</a:t>
            </a:r>
          </a:p>
          <a:p>
            <a:pPr algn="ctr"/>
            <a:endParaRPr lang="en-US" sz="1400" b="1" dirty="0">
              <a:solidFill>
                <a:srgbClr val="76A83A"/>
              </a:solidFill>
              <a:latin typeface="Franklin Gothic Medium" panose="020B0603020102020204" pitchFamily="34" charset="0"/>
            </a:endParaRPr>
          </a:p>
          <a:p>
            <a:pPr algn="ctr"/>
            <a:r>
              <a:rPr lang="en-GB" sz="4400" dirty="0">
                <a:latin typeface="Arial Narrow" panose="020B0606020202030204" pitchFamily="34" charset="0"/>
              </a:rPr>
              <a:t>E. Deboever, M.N. Nasir, L. </a:t>
            </a:r>
            <a:r>
              <a:rPr lang="en-GB" sz="4400" dirty="0" err="1">
                <a:latin typeface="Arial Narrow" panose="020B0606020202030204" pitchFamily="34" charset="0"/>
              </a:rPr>
              <a:t>Lins</a:t>
            </a:r>
            <a:r>
              <a:rPr lang="en-GB" sz="4400" dirty="0">
                <a:latin typeface="Arial Narrow" panose="020B0606020202030204" pitchFamily="34" charset="0"/>
              </a:rPr>
              <a:t>, M. </a:t>
            </a:r>
            <a:r>
              <a:rPr lang="en-GB" sz="4400" dirty="0" err="1">
                <a:latin typeface="Arial Narrow" panose="020B0606020202030204" pitchFamily="34" charset="0"/>
              </a:rPr>
              <a:t>Deleu</a:t>
            </a:r>
            <a:r>
              <a:rPr lang="en-GB" sz="4400" dirty="0">
                <a:latin typeface="Arial Narrow" panose="020B0606020202030204" pitchFamily="34" charset="0"/>
              </a:rPr>
              <a:t> &amp; M-L. </a:t>
            </a:r>
            <a:r>
              <a:rPr lang="en-GB" sz="4400" dirty="0" err="1">
                <a:latin typeface="Arial Narrow" panose="020B0606020202030204" pitchFamily="34" charset="0"/>
              </a:rPr>
              <a:t>Fauconnier</a:t>
            </a:r>
            <a:endParaRPr lang="en-GB" sz="4400" dirty="0">
              <a:latin typeface="Arial Narrow" panose="020B0606020202030204" pitchFamily="34" charset="0"/>
            </a:endParaRPr>
          </a:p>
          <a:p>
            <a:pPr algn="ctr"/>
            <a:r>
              <a:rPr lang="en-GB" sz="3600" dirty="0">
                <a:latin typeface="Arial Narrow" panose="020B0606020202030204" pitchFamily="34" charset="0"/>
              </a:rPr>
              <a:t> </a:t>
            </a:r>
            <a:r>
              <a:rPr lang="en-GB" sz="3600" i="1" dirty="0">
                <a:latin typeface="Arial Narrow" panose="020B0606020202030204" pitchFamily="34" charset="0"/>
              </a:rPr>
              <a:t>Gembloux Agro-Bio Tech, University of Liège, Passage des déportés, 2, 5030 Gembloux/Belgium </a:t>
            </a:r>
            <a:r>
              <a:rPr lang="en-GB" sz="3600" dirty="0">
                <a:latin typeface="Adobe Garamond Pro" panose="02020502060506020403" pitchFamily="18" charset="0"/>
              </a:rPr>
              <a:t> </a:t>
            </a:r>
            <a:endParaRPr lang="en-GB" sz="5400" b="1" dirty="0">
              <a:latin typeface="Adobe Garamond Pro" panose="02020502060506020403" pitchFamily="18" charset="0"/>
            </a:endParaRPr>
          </a:p>
        </p:txBody>
      </p:sp>
      <p:pic>
        <p:nvPicPr>
          <p:cNvPr id="13" name="Image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904295" y="189310"/>
            <a:ext cx="2685288" cy="1700784"/>
          </a:xfrm>
          <a:prstGeom prst="rect">
            <a:avLst/>
          </a:prstGeom>
        </p:spPr>
      </p:pic>
      <p:sp>
        <p:nvSpPr>
          <p:cNvPr id="55" name="Rectangle à coins arrondis 54"/>
          <p:cNvSpPr/>
          <p:nvPr/>
        </p:nvSpPr>
        <p:spPr>
          <a:xfrm>
            <a:off x="1026419" y="5346478"/>
            <a:ext cx="29253556" cy="8856984"/>
          </a:xfrm>
          <a:prstGeom prst="roundRect">
            <a:avLst/>
          </a:pr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600"/>
              </a:spcAft>
            </a:pPr>
            <a:r>
              <a:rPr lang="en-GB" sz="4400" dirty="0">
                <a:solidFill>
                  <a:schemeClr val="tx1"/>
                </a:solidFill>
                <a:latin typeface="Franklin Gothic Medium" panose="020B0603020102020204" pitchFamily="34" charset="0"/>
              </a:rPr>
              <a:t>Context and objectives</a:t>
            </a:r>
          </a:p>
          <a:p>
            <a:pPr algn="ctr">
              <a:spcAft>
                <a:spcPts val="600"/>
              </a:spcAft>
            </a:pPr>
            <a:endParaRPr lang="en-GB" sz="1000" b="1" dirty="0">
              <a:solidFill>
                <a:schemeClr val="tx1"/>
              </a:solidFill>
              <a:latin typeface="Adobe Garamond Pro" panose="02020502060506020403" pitchFamily="18" charset="0"/>
            </a:endParaRPr>
          </a:p>
          <a:p>
            <a:pPr algn="just">
              <a:spcAft>
                <a:spcPts val="600"/>
              </a:spcAft>
            </a:pPr>
            <a:r>
              <a:rPr lang="en-GB" sz="3600" b="1" dirty="0">
                <a:solidFill>
                  <a:schemeClr val="tx1"/>
                </a:solidFill>
                <a:latin typeface="Arial Narrow" panose="020B0606020202030204" pitchFamily="34" charset="0"/>
              </a:rPr>
              <a:t>Biopesticides</a:t>
            </a:r>
            <a:r>
              <a:rPr lang="en-GB" sz="3600" dirty="0">
                <a:solidFill>
                  <a:schemeClr val="tx1"/>
                </a:solidFill>
                <a:latin typeface="Arial Narrow" panose="020B0606020202030204" pitchFamily="34" charset="0"/>
              </a:rPr>
              <a:t> have emerged as a main alternative to conventional agriculture. Among them, </a:t>
            </a:r>
            <a:r>
              <a:rPr lang="en-GB" sz="3600" b="1" dirty="0">
                <a:solidFill>
                  <a:schemeClr val="tx1"/>
                </a:solidFill>
                <a:latin typeface="Arial Narrow" panose="020B0606020202030204" pitchFamily="34" charset="0"/>
              </a:rPr>
              <a:t>elicitors</a:t>
            </a:r>
            <a:r>
              <a:rPr lang="en-GB" sz="3600" dirty="0">
                <a:solidFill>
                  <a:schemeClr val="tx1"/>
                </a:solidFill>
                <a:latin typeface="Arial Narrow" panose="020B0606020202030204" pitchFamily="34" charset="0"/>
              </a:rPr>
              <a:t> have proved to be excellent candidates for </a:t>
            </a:r>
            <a:r>
              <a:rPr lang="en-GB" sz="3600" b="1" dirty="0">
                <a:solidFill>
                  <a:schemeClr val="tx1"/>
                </a:solidFill>
                <a:latin typeface="Arial Narrow" panose="020B0606020202030204" pitchFamily="34" charset="0"/>
              </a:rPr>
              <a:t>biological control</a:t>
            </a:r>
            <a:r>
              <a:rPr lang="en-GB" sz="3600" dirty="0">
                <a:solidFill>
                  <a:schemeClr val="tx1"/>
                </a:solidFill>
                <a:latin typeface="Arial Narrow" panose="020B0606020202030204" pitchFamily="34" charset="0"/>
              </a:rPr>
              <a:t>. They are metabolites produced by microorganisms, pathogenic or not, or plants which are able to trigger the natural resistance of plants. In this context, </a:t>
            </a:r>
            <a:r>
              <a:rPr lang="en-GB" sz="3600" b="1" dirty="0">
                <a:solidFill>
                  <a:schemeClr val="tx1"/>
                </a:solidFill>
                <a:latin typeface="Arial Narrow" panose="020B0606020202030204" pitchFamily="34" charset="0"/>
              </a:rPr>
              <a:t>fatty acid hydroperoxides (FAH), </a:t>
            </a:r>
            <a:r>
              <a:rPr lang="en-GB" sz="3600" dirty="0">
                <a:solidFill>
                  <a:schemeClr val="tx1"/>
                </a:solidFill>
                <a:latin typeface="Arial Narrow" panose="020B0606020202030204" pitchFamily="34" charset="0"/>
              </a:rPr>
              <a:t>belonging to the </a:t>
            </a:r>
            <a:r>
              <a:rPr lang="en-GB" sz="3600" b="1" dirty="0">
                <a:solidFill>
                  <a:schemeClr val="tx1"/>
                </a:solidFill>
                <a:latin typeface="Arial Narrow" panose="020B0606020202030204" pitchFamily="34" charset="0"/>
              </a:rPr>
              <a:t>oxylipin</a:t>
            </a:r>
            <a:r>
              <a:rPr lang="en-GB" sz="3600" dirty="0">
                <a:solidFill>
                  <a:schemeClr val="tx1"/>
                </a:solidFill>
                <a:latin typeface="Arial Narrow" panose="020B0606020202030204" pitchFamily="34" charset="0"/>
              </a:rPr>
              <a:t> family produced by plants via the lipoxygenase (LOX) pathway and known as playing a crucial role in the plant defence mechanisms, are promising candidates as exogenous eliciting agents. Some preliminary results have shown their capacity to trigger the production of </a:t>
            </a:r>
            <a:r>
              <a:rPr lang="en-GB" sz="3600" b="1" dirty="0">
                <a:solidFill>
                  <a:schemeClr val="tx1"/>
                </a:solidFill>
                <a:latin typeface="Arial Narrow" panose="020B0606020202030204" pitchFamily="34" charset="0"/>
              </a:rPr>
              <a:t>reactive oxygen species </a:t>
            </a:r>
            <a:r>
              <a:rPr lang="en-GB" sz="3600" dirty="0">
                <a:solidFill>
                  <a:schemeClr val="tx1"/>
                </a:solidFill>
                <a:latin typeface="Arial Narrow" panose="020B0606020202030204" pitchFamily="34" charset="0"/>
              </a:rPr>
              <a:t>by plant root cells, which is a first evidence of the </a:t>
            </a:r>
            <a:r>
              <a:rPr lang="en-GB" sz="3600" b="1" dirty="0">
                <a:solidFill>
                  <a:schemeClr val="tx1"/>
                </a:solidFill>
                <a:latin typeface="Arial Narrow" panose="020B0606020202030204" pitchFamily="34" charset="0"/>
              </a:rPr>
              <a:t>FAH perception </a:t>
            </a:r>
            <a:r>
              <a:rPr lang="en-GB" sz="3600" dirty="0">
                <a:solidFill>
                  <a:schemeClr val="tx1"/>
                </a:solidFill>
                <a:latin typeface="Arial Narrow" panose="020B0606020202030204" pitchFamily="34" charset="0"/>
              </a:rPr>
              <a:t>by plant cells in the context of its defensive state.</a:t>
            </a:r>
          </a:p>
          <a:p>
            <a:pPr algn="just">
              <a:spcAft>
                <a:spcPts val="600"/>
              </a:spcAft>
            </a:pPr>
            <a:r>
              <a:rPr lang="en-GB" sz="3600" dirty="0">
                <a:solidFill>
                  <a:schemeClr val="tx1"/>
                </a:solidFill>
                <a:latin typeface="Arial Narrow" panose="020B0606020202030204" pitchFamily="34" charset="0"/>
              </a:rPr>
              <a:t>The molecular mechanism involved in the eliciting activity is far to be completely understood. A crucial step of the eliciting mechanism is the perception of the elicitor molecule by the plant cell. The </a:t>
            </a:r>
            <a:r>
              <a:rPr lang="en-GB" sz="3600" b="1" dirty="0">
                <a:solidFill>
                  <a:schemeClr val="tx1"/>
                </a:solidFill>
                <a:latin typeface="Arial Narrow" panose="020B0606020202030204" pitchFamily="34" charset="0"/>
              </a:rPr>
              <a:t>dogma</a:t>
            </a:r>
            <a:r>
              <a:rPr lang="en-GB" sz="3600" dirty="0">
                <a:solidFill>
                  <a:schemeClr val="tx1"/>
                </a:solidFill>
                <a:latin typeface="Arial Narrow" panose="020B0606020202030204" pitchFamily="34" charset="0"/>
              </a:rPr>
              <a:t> is that this recognition step involves a proteic receptor at the plasma membrane level. But some </a:t>
            </a:r>
            <a:r>
              <a:rPr lang="en-GB" sz="3600" b="1" dirty="0">
                <a:solidFill>
                  <a:schemeClr val="tx1"/>
                </a:solidFill>
                <a:latin typeface="Arial Narrow" panose="020B0606020202030204" pitchFamily="34" charset="0"/>
              </a:rPr>
              <a:t>amphiphilic elicitors </a:t>
            </a:r>
            <a:r>
              <a:rPr lang="en-GB" sz="3600" dirty="0">
                <a:solidFill>
                  <a:schemeClr val="tx1"/>
                </a:solidFill>
                <a:latin typeface="Arial Narrow" panose="020B0606020202030204" pitchFamily="34" charset="0"/>
              </a:rPr>
              <a:t>(like surfactin) have been shown to rather </a:t>
            </a:r>
            <a:r>
              <a:rPr lang="en-GB" sz="3600" b="1" dirty="0">
                <a:solidFill>
                  <a:schemeClr val="tx1"/>
                </a:solidFill>
                <a:latin typeface="Arial Narrow" panose="020B0606020202030204" pitchFamily="34" charset="0"/>
              </a:rPr>
              <a:t>interact with the lipid fraction </a:t>
            </a:r>
            <a:r>
              <a:rPr lang="en-GB" sz="3600" dirty="0">
                <a:solidFill>
                  <a:schemeClr val="tx1"/>
                </a:solidFill>
                <a:latin typeface="Arial Narrow" panose="020B0606020202030204" pitchFamily="34" charset="0"/>
              </a:rPr>
              <a:t>of the plasma membrane (Henry </a:t>
            </a:r>
            <a:r>
              <a:rPr lang="en-GB" sz="3600" i="1" dirty="0">
                <a:solidFill>
                  <a:schemeClr val="tx1"/>
                </a:solidFill>
                <a:latin typeface="Arial Narrow" panose="020B0606020202030204" pitchFamily="34" charset="0"/>
              </a:rPr>
              <a:t>et al</a:t>
            </a:r>
            <a:r>
              <a:rPr lang="en-GB" sz="3600" dirty="0">
                <a:solidFill>
                  <a:schemeClr val="tx1"/>
                </a:solidFill>
                <a:latin typeface="Arial Narrow" panose="020B0606020202030204" pitchFamily="34" charset="0"/>
              </a:rPr>
              <a:t>., 2011). As FAH have an amphiphilic structure, they are likely to interact with lipid compounds and rather use the second option to activate the defence mechanism of plant. </a:t>
            </a:r>
          </a:p>
          <a:p>
            <a:pPr algn="just">
              <a:spcAft>
                <a:spcPts val="600"/>
              </a:spcAft>
            </a:pPr>
            <a:r>
              <a:rPr lang="en-GB" sz="3600" dirty="0">
                <a:solidFill>
                  <a:schemeClr val="tx1"/>
                </a:solidFill>
                <a:latin typeface="Arial Narrow" panose="020B0606020202030204" pitchFamily="34" charset="0"/>
              </a:rPr>
              <a:t>But up to now, nothing is known about the interaction properties of FAH with lipids mimicking the plant plasma membrane (PPM). This is the objective of our present study. Our strategy was to use complementary </a:t>
            </a:r>
            <a:r>
              <a:rPr lang="en-GB" sz="3600" b="1" dirty="0">
                <a:solidFill>
                  <a:schemeClr val="tx1"/>
                </a:solidFill>
                <a:latin typeface="Arial Narrow" panose="020B0606020202030204" pitchFamily="34" charset="0"/>
              </a:rPr>
              <a:t>biophysical tools </a:t>
            </a:r>
            <a:r>
              <a:rPr lang="en-GB" sz="3600" dirty="0">
                <a:solidFill>
                  <a:schemeClr val="tx1"/>
                </a:solidFill>
                <a:latin typeface="Arial Narrow" panose="020B0606020202030204" pitchFamily="34" charset="0"/>
              </a:rPr>
              <a:t>to characterize the interactions in terms of lipid specificity and in relationships with the structure of FAH. Two FAH, differing only by the number of unsaturation, were studied</a:t>
            </a:r>
            <a:r>
              <a:rPr lang="en-GB" sz="3600" dirty="0">
                <a:solidFill>
                  <a:schemeClr val="tx1"/>
                </a:solidFill>
                <a:latin typeface="Adobe Garamond Pro" panose="02020502060506020403" pitchFamily="18" charset="0"/>
              </a:rPr>
              <a:t>. </a:t>
            </a:r>
          </a:p>
          <a:p>
            <a:pPr algn="just">
              <a:spcAft>
                <a:spcPts val="600"/>
              </a:spcAft>
            </a:pPr>
            <a:endParaRPr lang="en-GB" sz="1000" b="1" dirty="0">
              <a:solidFill>
                <a:schemeClr val="tx1"/>
              </a:solidFill>
              <a:latin typeface="Adobe Garamond Pro Bold" panose="02020702060506020403" pitchFamily="18" charset="0"/>
            </a:endParaRPr>
          </a:p>
        </p:txBody>
      </p:sp>
      <p:cxnSp>
        <p:nvCxnSpPr>
          <p:cNvPr id="15" name="Connecteur droit 14"/>
          <p:cNvCxnSpPr/>
          <p:nvPr/>
        </p:nvCxnSpPr>
        <p:spPr>
          <a:xfrm>
            <a:off x="1530475" y="6570614"/>
            <a:ext cx="28299144" cy="0"/>
          </a:xfrm>
          <a:prstGeom prst="line">
            <a:avLst/>
          </a:prstGeom>
        </p:spPr>
        <p:style>
          <a:lnRef idx="3">
            <a:schemeClr val="accent3"/>
          </a:lnRef>
          <a:fillRef idx="0">
            <a:schemeClr val="accent3"/>
          </a:fillRef>
          <a:effectRef idx="2">
            <a:schemeClr val="accent3"/>
          </a:effectRef>
          <a:fontRef idx="minor">
            <a:schemeClr val="tx1"/>
          </a:fontRef>
        </p:style>
      </p:cxnSp>
      <p:sp>
        <p:nvSpPr>
          <p:cNvPr id="56" name="Rectangle à coins arrondis 55"/>
          <p:cNvSpPr/>
          <p:nvPr/>
        </p:nvSpPr>
        <p:spPr>
          <a:xfrm>
            <a:off x="1026419" y="13555390"/>
            <a:ext cx="28803200" cy="8784976"/>
          </a:xfrm>
          <a:prstGeom prst="roundRect">
            <a:avLst/>
          </a:pr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4400" dirty="0">
                <a:solidFill>
                  <a:schemeClr val="tx1"/>
                </a:solidFill>
                <a:latin typeface="Franklin Gothic Medium" panose="020B0603020102020204" pitchFamily="34" charset="0"/>
              </a:rPr>
              <a:t>Determination of 3D structures of FAH</a:t>
            </a:r>
          </a:p>
          <a:p>
            <a:pPr algn="just"/>
            <a:r>
              <a:rPr lang="fr-BE" sz="4400" i="1" dirty="0">
                <a:solidFill>
                  <a:schemeClr val="tx1"/>
                </a:solidFill>
              </a:rPr>
              <a:t>                </a:t>
            </a:r>
            <a:r>
              <a:rPr lang="fr-BE" sz="4800" b="1" dirty="0">
                <a:solidFill>
                  <a:schemeClr val="tx1"/>
                </a:solidFill>
              </a:rPr>
              <a:t>	</a:t>
            </a:r>
          </a:p>
          <a:p>
            <a:pPr algn="just"/>
            <a:endParaRPr lang="fr-BE" sz="4800" b="1" dirty="0">
              <a:solidFill>
                <a:schemeClr val="tx1"/>
              </a:solidFill>
            </a:endParaRPr>
          </a:p>
          <a:p>
            <a:pPr algn="just"/>
            <a:endParaRPr lang="fr-BE" dirty="0">
              <a:solidFill>
                <a:schemeClr val="tx1"/>
              </a:solidFill>
            </a:endParaRPr>
          </a:p>
          <a:p>
            <a:pPr algn="just"/>
            <a:endParaRPr lang="fr-BE" dirty="0">
              <a:solidFill>
                <a:schemeClr val="tx1"/>
              </a:solidFill>
            </a:endParaRPr>
          </a:p>
          <a:p>
            <a:pPr algn="just"/>
            <a:endParaRPr lang="fr-BE" dirty="0">
              <a:solidFill>
                <a:schemeClr val="tx1"/>
              </a:solidFill>
            </a:endParaRPr>
          </a:p>
          <a:p>
            <a:pPr algn="just"/>
            <a:endParaRPr lang="fr-BE" dirty="0">
              <a:solidFill>
                <a:schemeClr val="tx1"/>
              </a:solidFill>
            </a:endParaRPr>
          </a:p>
          <a:p>
            <a:pPr algn="just"/>
            <a:endParaRPr lang="fr-BE" dirty="0">
              <a:solidFill>
                <a:schemeClr val="tx1"/>
              </a:solidFill>
            </a:endParaRPr>
          </a:p>
        </p:txBody>
      </p:sp>
      <p:cxnSp>
        <p:nvCxnSpPr>
          <p:cNvPr id="71" name="Connecteur droit 70"/>
          <p:cNvCxnSpPr/>
          <p:nvPr/>
        </p:nvCxnSpPr>
        <p:spPr>
          <a:xfrm>
            <a:off x="1530475" y="14491494"/>
            <a:ext cx="28299144" cy="0"/>
          </a:xfrm>
          <a:prstGeom prst="line">
            <a:avLst/>
          </a:prstGeom>
        </p:spPr>
        <p:style>
          <a:lnRef idx="3">
            <a:schemeClr val="accent3"/>
          </a:lnRef>
          <a:fillRef idx="0">
            <a:schemeClr val="accent3"/>
          </a:fillRef>
          <a:effectRef idx="2">
            <a:schemeClr val="accent3"/>
          </a:effectRef>
          <a:fontRef idx="minor">
            <a:schemeClr val="tx1"/>
          </a:fontRef>
        </p:style>
      </p:cxnSp>
      <p:sp>
        <p:nvSpPr>
          <p:cNvPr id="72" name="ZoneTexte 71"/>
          <p:cNvSpPr txBox="1"/>
          <p:nvPr/>
        </p:nvSpPr>
        <p:spPr>
          <a:xfrm>
            <a:off x="17407988" y="15981595"/>
            <a:ext cx="3528392" cy="646331"/>
          </a:xfrm>
          <a:prstGeom prst="rect">
            <a:avLst/>
          </a:prstGeom>
          <a:noFill/>
        </p:spPr>
        <p:txBody>
          <a:bodyPr wrap="square" rtlCol="0">
            <a:spAutoFit/>
          </a:bodyPr>
          <a:lstStyle/>
          <a:p>
            <a:pPr algn="ctr"/>
            <a:r>
              <a:rPr lang="en-GB" sz="3600" dirty="0">
                <a:latin typeface="Adobe Garamond Pro" panose="02020502060506020403" pitchFamily="18" charset="0"/>
              </a:rPr>
              <a:t>13-HPOT_2</a:t>
            </a:r>
          </a:p>
        </p:txBody>
      </p:sp>
      <p:sp>
        <p:nvSpPr>
          <p:cNvPr id="73" name="ZoneTexte 72"/>
          <p:cNvSpPr txBox="1"/>
          <p:nvPr/>
        </p:nvSpPr>
        <p:spPr>
          <a:xfrm>
            <a:off x="21395982" y="14779526"/>
            <a:ext cx="8361629" cy="2308324"/>
          </a:xfrm>
          <a:prstGeom prst="rect">
            <a:avLst/>
          </a:prstGeom>
          <a:noFill/>
        </p:spPr>
        <p:txBody>
          <a:bodyPr wrap="square" rtlCol="0">
            <a:spAutoFit/>
          </a:bodyPr>
          <a:lstStyle/>
          <a:p>
            <a:pPr algn="just"/>
            <a:r>
              <a:rPr lang="en-GB" sz="3600" dirty="0">
                <a:latin typeface="Arial Narrow" panose="020B0606020202030204" pitchFamily="34" charset="0"/>
              </a:rPr>
              <a:t>Most probable chemical structures of the FAH were determined using the STRUCTURE TREE procedure according to the molecule potential energy.</a:t>
            </a:r>
          </a:p>
        </p:txBody>
      </p:sp>
      <p:pic>
        <p:nvPicPr>
          <p:cNvPr id="74" name="Image 73"/>
          <p:cNvPicPr>
            <a:picLocks noChangeAspect="1"/>
          </p:cNvPicPr>
          <p:nvPr/>
        </p:nvPicPr>
        <p:blipFill>
          <a:blip r:embed="rId5">
            <a:clrChange>
              <a:clrFrom>
                <a:srgbClr val="FFFFFF"/>
              </a:clrFrom>
              <a:clrTo>
                <a:srgbClr val="FFFFFF">
                  <a:alpha val="0"/>
                </a:srgbClr>
              </a:clrTo>
            </a:clrChange>
          </a:blip>
          <a:stretch>
            <a:fillRect/>
          </a:stretch>
        </p:blipFill>
        <p:spPr>
          <a:xfrm>
            <a:off x="1634796" y="14491494"/>
            <a:ext cx="3910182" cy="2880000"/>
          </a:xfrm>
          <a:prstGeom prst="rect">
            <a:avLst/>
          </a:prstGeom>
        </p:spPr>
      </p:pic>
      <p:pic>
        <p:nvPicPr>
          <p:cNvPr id="75" name="Image 74"/>
          <p:cNvPicPr>
            <a:picLocks noChangeAspect="1"/>
          </p:cNvPicPr>
          <p:nvPr/>
        </p:nvPicPr>
        <p:blipFill>
          <a:blip r:embed="rId6">
            <a:clrChange>
              <a:clrFrom>
                <a:srgbClr val="FFFFFF"/>
              </a:clrFrom>
              <a:clrTo>
                <a:srgbClr val="FFFFFF">
                  <a:alpha val="0"/>
                </a:srgbClr>
              </a:clrTo>
            </a:clrChange>
          </a:blip>
          <a:stretch>
            <a:fillRect/>
          </a:stretch>
        </p:blipFill>
        <p:spPr>
          <a:xfrm>
            <a:off x="8036174" y="14491494"/>
            <a:ext cx="3376000" cy="2880000"/>
          </a:xfrm>
          <a:prstGeom prst="rect">
            <a:avLst/>
          </a:prstGeom>
        </p:spPr>
      </p:pic>
      <p:sp>
        <p:nvSpPr>
          <p:cNvPr id="76" name="ZoneTexte 75"/>
          <p:cNvSpPr txBox="1"/>
          <p:nvPr/>
        </p:nvSpPr>
        <p:spPr>
          <a:xfrm>
            <a:off x="4819250" y="15981595"/>
            <a:ext cx="3528392" cy="646331"/>
          </a:xfrm>
          <a:prstGeom prst="rect">
            <a:avLst/>
          </a:prstGeom>
          <a:noFill/>
        </p:spPr>
        <p:txBody>
          <a:bodyPr wrap="square" rtlCol="0">
            <a:spAutoFit/>
          </a:bodyPr>
          <a:lstStyle/>
          <a:p>
            <a:pPr algn="ctr"/>
            <a:r>
              <a:rPr lang="en-GB" sz="3600" dirty="0">
                <a:latin typeface="Adobe Garamond Pro" panose="02020502060506020403" pitchFamily="18" charset="0"/>
              </a:rPr>
              <a:t>13-HPOD</a:t>
            </a:r>
          </a:p>
        </p:txBody>
      </p:sp>
      <p:sp>
        <p:nvSpPr>
          <p:cNvPr id="77" name="ZoneTexte 76"/>
          <p:cNvSpPr txBox="1"/>
          <p:nvPr/>
        </p:nvSpPr>
        <p:spPr>
          <a:xfrm>
            <a:off x="11049033" y="15981595"/>
            <a:ext cx="3528392" cy="646331"/>
          </a:xfrm>
          <a:prstGeom prst="rect">
            <a:avLst/>
          </a:prstGeom>
          <a:noFill/>
        </p:spPr>
        <p:txBody>
          <a:bodyPr wrap="square" rtlCol="0">
            <a:spAutoFit/>
          </a:bodyPr>
          <a:lstStyle/>
          <a:p>
            <a:pPr algn="ctr"/>
            <a:r>
              <a:rPr lang="en-GB" sz="3600" dirty="0">
                <a:latin typeface="Adobe Garamond Pro" panose="02020502060506020403" pitchFamily="18" charset="0"/>
              </a:rPr>
              <a:t>13-HPOT_1</a:t>
            </a:r>
          </a:p>
        </p:txBody>
      </p:sp>
      <p:pic>
        <p:nvPicPr>
          <p:cNvPr id="78" name="Image 77"/>
          <p:cNvPicPr>
            <a:picLocks noChangeAspect="1"/>
          </p:cNvPicPr>
          <p:nvPr/>
        </p:nvPicPr>
        <p:blipFill>
          <a:blip r:embed="rId7">
            <a:clrChange>
              <a:clrFrom>
                <a:srgbClr val="FFFFFF"/>
              </a:clrFrom>
              <a:clrTo>
                <a:srgbClr val="FFFFFF">
                  <a:alpha val="0"/>
                </a:srgbClr>
              </a:clrTo>
            </a:clrChange>
          </a:blip>
          <a:stretch>
            <a:fillRect/>
          </a:stretch>
        </p:blipFill>
        <p:spPr>
          <a:xfrm>
            <a:off x="14250931" y="14491494"/>
            <a:ext cx="3553352" cy="2880000"/>
          </a:xfrm>
          <a:prstGeom prst="rect">
            <a:avLst/>
          </a:prstGeom>
        </p:spPr>
      </p:pic>
      <p:sp>
        <p:nvSpPr>
          <p:cNvPr id="79" name="Rectangle à coins arrondis 78"/>
          <p:cNvSpPr/>
          <p:nvPr/>
        </p:nvSpPr>
        <p:spPr>
          <a:xfrm>
            <a:off x="1026419" y="17414763"/>
            <a:ext cx="14616000" cy="8334219"/>
          </a:xfrm>
          <a:prstGeom prst="roundRect">
            <a:avLst/>
          </a:pr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4400" dirty="0">
                <a:solidFill>
                  <a:schemeClr val="tx1"/>
                </a:solidFill>
                <a:latin typeface="Franklin Gothic Medium" panose="020B0603020102020204" pitchFamily="34" charset="0"/>
              </a:rPr>
              <a:t>Ability to insert within the membrane</a:t>
            </a:r>
          </a:p>
          <a:p>
            <a:pPr algn="ctr"/>
            <a:endParaRPr lang="en-GB" sz="1000" b="1" dirty="0">
              <a:solidFill>
                <a:schemeClr val="tx1"/>
              </a:solidFill>
              <a:latin typeface="Adobe Garamond Pro Bold" panose="02020702060506020403" pitchFamily="18" charset="0"/>
            </a:endParaRPr>
          </a:p>
          <a:p>
            <a:pPr algn="just"/>
            <a:endParaRPr lang="en-GB" sz="1000" dirty="0">
              <a:solidFill>
                <a:schemeClr val="tx1"/>
              </a:solidFill>
              <a:latin typeface="Arial Narrow" panose="020B0606020202030204" pitchFamily="34" charset="0"/>
            </a:endParaRPr>
          </a:p>
          <a:p>
            <a:pPr algn="just"/>
            <a:r>
              <a:rPr lang="en-GB" sz="3600" dirty="0">
                <a:solidFill>
                  <a:schemeClr val="tx1"/>
                </a:solidFill>
                <a:latin typeface="Arial Narrow" panose="020B0606020202030204" pitchFamily="34" charset="0"/>
              </a:rPr>
              <a:t>The ability of the FAH structures to insert within the PPM was assessed using IMPALA simulations. IMPALA uses a membrane model where lipids are implicitly modelled by an empirical function and the membrane properties are modelled by energetic restraints. Results show that all 13-forms are able to insert within the membrane.</a:t>
            </a:r>
          </a:p>
          <a:p>
            <a:pPr algn="just"/>
            <a:endParaRPr lang="en-GB" sz="3600" dirty="0">
              <a:solidFill>
                <a:schemeClr val="tx1"/>
              </a:solidFill>
              <a:latin typeface="Adobe Garamond Pro" panose="02020502060506020403" pitchFamily="18" charset="0"/>
            </a:endParaRPr>
          </a:p>
          <a:p>
            <a:endParaRPr lang="en-GB" sz="4800" b="1" dirty="0">
              <a:solidFill>
                <a:schemeClr val="tx1"/>
              </a:solidFill>
            </a:endParaRPr>
          </a:p>
          <a:p>
            <a:endParaRPr lang="en-GB" sz="4800" b="1" dirty="0">
              <a:solidFill>
                <a:schemeClr val="tx1"/>
              </a:solidFill>
            </a:endParaRPr>
          </a:p>
          <a:p>
            <a:endParaRPr lang="en-GB" sz="4800" b="1" dirty="0">
              <a:solidFill>
                <a:schemeClr val="tx1"/>
              </a:solidFill>
            </a:endParaRPr>
          </a:p>
          <a:p>
            <a:endParaRPr lang="en-GB" sz="4800" b="1" dirty="0">
              <a:solidFill>
                <a:schemeClr val="tx1"/>
              </a:solidFill>
            </a:endParaRPr>
          </a:p>
          <a:p>
            <a:endParaRPr lang="en-GB" sz="4800" b="1" dirty="0">
              <a:solidFill>
                <a:schemeClr val="tx1"/>
              </a:solidFill>
            </a:endParaRPr>
          </a:p>
        </p:txBody>
      </p:sp>
      <p:cxnSp>
        <p:nvCxnSpPr>
          <p:cNvPr id="80" name="Connecteur droit 79"/>
          <p:cNvCxnSpPr/>
          <p:nvPr/>
        </p:nvCxnSpPr>
        <p:spPr>
          <a:xfrm>
            <a:off x="1492847" y="18379926"/>
            <a:ext cx="13719148" cy="0"/>
          </a:xfrm>
          <a:prstGeom prst="line">
            <a:avLst/>
          </a:prstGeom>
        </p:spPr>
        <p:style>
          <a:lnRef idx="3">
            <a:schemeClr val="accent3"/>
          </a:lnRef>
          <a:fillRef idx="0">
            <a:schemeClr val="accent3"/>
          </a:fillRef>
          <a:effectRef idx="2">
            <a:schemeClr val="accent3"/>
          </a:effectRef>
          <a:fontRef idx="minor">
            <a:schemeClr val="tx1"/>
          </a:fontRef>
        </p:style>
      </p:cxnSp>
      <p:graphicFrame>
        <p:nvGraphicFramePr>
          <p:cNvPr id="81" name="Graphique 80"/>
          <p:cNvGraphicFramePr/>
          <p:nvPr>
            <p:extLst>
              <p:ext uri="{D42A27DB-BD31-4B8C-83A1-F6EECF244321}">
                <p14:modId xmlns:p14="http://schemas.microsoft.com/office/powerpoint/2010/main" val="1175856084"/>
              </p:ext>
            </p:extLst>
          </p:nvPr>
        </p:nvGraphicFramePr>
        <p:xfrm>
          <a:off x="1476674" y="21151142"/>
          <a:ext cx="6870968" cy="3961861"/>
        </p:xfrm>
        <a:graphic>
          <a:graphicData uri="http://schemas.openxmlformats.org/drawingml/2006/chart">
            <c:chart xmlns:c="http://schemas.openxmlformats.org/drawingml/2006/chart" xmlns:r="http://schemas.openxmlformats.org/officeDocument/2006/relationships" r:id="rId8"/>
          </a:graphicData>
        </a:graphic>
      </p:graphicFrame>
      <p:pic>
        <p:nvPicPr>
          <p:cNvPr id="82" name="Image 81"/>
          <p:cNvPicPr>
            <a:picLocks noChangeAspect="1"/>
          </p:cNvPicPr>
          <p:nvPr/>
        </p:nvPicPr>
        <p:blipFill>
          <a:blip r:embed="rId9">
            <a:clrChange>
              <a:clrFrom>
                <a:srgbClr val="FFFFFF"/>
              </a:clrFrom>
              <a:clrTo>
                <a:srgbClr val="FFFFFF">
                  <a:alpha val="0"/>
                </a:srgbClr>
              </a:clrTo>
            </a:clrChange>
          </a:blip>
          <a:stretch>
            <a:fillRect/>
          </a:stretch>
        </p:blipFill>
        <p:spPr>
          <a:xfrm>
            <a:off x="9378588" y="20710130"/>
            <a:ext cx="5660356" cy="4553504"/>
          </a:xfrm>
          <a:prstGeom prst="rect">
            <a:avLst/>
          </a:prstGeom>
        </p:spPr>
      </p:pic>
      <p:sp>
        <p:nvSpPr>
          <p:cNvPr id="83" name="ZoneTexte 82"/>
          <p:cNvSpPr txBox="1"/>
          <p:nvPr/>
        </p:nvSpPr>
        <p:spPr>
          <a:xfrm>
            <a:off x="13058035" y="23314686"/>
            <a:ext cx="1945028" cy="461665"/>
          </a:xfrm>
          <a:prstGeom prst="rect">
            <a:avLst/>
          </a:prstGeom>
          <a:noFill/>
        </p:spPr>
        <p:txBody>
          <a:bodyPr wrap="square" rtlCol="0">
            <a:spAutoFit/>
          </a:bodyPr>
          <a:lstStyle/>
          <a:p>
            <a:r>
              <a:rPr lang="en-GB" sz="2400" dirty="0">
                <a:latin typeface="Adobe Garamond Pro" panose="02020502060506020403" pitchFamily="18" charset="0"/>
              </a:rPr>
              <a:t>13-HPOT_2</a:t>
            </a:r>
          </a:p>
        </p:txBody>
      </p:sp>
      <p:sp>
        <p:nvSpPr>
          <p:cNvPr id="84" name="Rectangle à coins arrondis 83"/>
          <p:cNvSpPr/>
          <p:nvPr/>
        </p:nvSpPr>
        <p:spPr>
          <a:xfrm>
            <a:off x="15716051" y="17570503"/>
            <a:ext cx="14543992" cy="10177117"/>
          </a:xfrm>
          <a:prstGeom prst="roundRect">
            <a:avLst/>
          </a:pr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4400" dirty="0">
                <a:solidFill>
                  <a:schemeClr val="tx1"/>
                </a:solidFill>
                <a:latin typeface="Franklin Gothic Medium" panose="020B0603020102020204" pitchFamily="34" charset="0"/>
              </a:rPr>
              <a:t>Affinity</a:t>
            </a:r>
            <a:r>
              <a:rPr lang="fr-BE" sz="4400" dirty="0">
                <a:solidFill>
                  <a:schemeClr val="tx1"/>
                </a:solidFill>
                <a:latin typeface="Franklin Gothic Medium" panose="020B0603020102020204" pitchFamily="34" charset="0"/>
              </a:rPr>
              <a:t> </a:t>
            </a:r>
            <a:r>
              <a:rPr lang="en-GB" sz="4400" dirty="0">
                <a:solidFill>
                  <a:schemeClr val="tx1"/>
                </a:solidFill>
                <a:latin typeface="Franklin Gothic Medium" panose="020B0603020102020204" pitchFamily="34" charset="0"/>
              </a:rPr>
              <a:t>with</a:t>
            </a:r>
            <a:r>
              <a:rPr lang="fr-BE" sz="4400" dirty="0">
                <a:solidFill>
                  <a:schemeClr val="tx1"/>
                </a:solidFill>
                <a:latin typeface="Franklin Gothic Medium" panose="020B0603020102020204" pitchFamily="34" charset="0"/>
              </a:rPr>
              <a:t> membrane </a:t>
            </a:r>
            <a:r>
              <a:rPr lang="en-GB" sz="4400" dirty="0">
                <a:solidFill>
                  <a:schemeClr val="tx1"/>
                </a:solidFill>
                <a:latin typeface="Franklin Gothic Medium" panose="020B0603020102020204" pitchFamily="34" charset="0"/>
              </a:rPr>
              <a:t>lipids</a:t>
            </a:r>
          </a:p>
          <a:p>
            <a:endParaRPr lang="fr-BE" sz="4400" dirty="0">
              <a:solidFill>
                <a:schemeClr val="tx1"/>
              </a:solidFill>
              <a:latin typeface="Franklin Gothic Medium" panose="020B0603020102020204" pitchFamily="34" charset="0"/>
            </a:endParaRPr>
          </a:p>
          <a:p>
            <a:endParaRPr lang="en-GB" sz="4400" dirty="0">
              <a:solidFill>
                <a:schemeClr val="tx1"/>
              </a:solidFill>
              <a:latin typeface="Franklin Gothic Medium" panose="020B0603020102020204" pitchFamily="34" charset="0"/>
            </a:endParaRPr>
          </a:p>
          <a:p>
            <a:pPr algn="ctr"/>
            <a:endParaRPr lang="en-GB" sz="800" b="1" dirty="0">
              <a:solidFill>
                <a:schemeClr val="tx1"/>
              </a:solidFill>
              <a:latin typeface="Adobe Garamond Pro Bold" panose="02020702060506020403" pitchFamily="18" charset="0"/>
            </a:endParaRPr>
          </a:p>
          <a:p>
            <a:pPr algn="ctr"/>
            <a:endParaRPr lang="en-GB" sz="800" b="1" dirty="0">
              <a:solidFill>
                <a:schemeClr val="tx1"/>
              </a:solidFill>
              <a:latin typeface="Adobe Garamond Pro Bold" panose="02020702060506020403" pitchFamily="18" charset="0"/>
            </a:endParaRPr>
          </a:p>
          <a:p>
            <a:pPr algn="ctr"/>
            <a:endParaRPr lang="en-GB" sz="6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rial Narrow" panose="020B0606020202030204" pitchFamily="34" charset="0"/>
            </a:endParaRPr>
          </a:p>
          <a:p>
            <a:pPr algn="just"/>
            <a:r>
              <a:rPr lang="en-GB" sz="3600" dirty="0">
                <a:solidFill>
                  <a:schemeClr val="tx1"/>
                </a:solidFill>
                <a:latin typeface="Arial Narrow" panose="020B0606020202030204" pitchFamily="34" charset="0"/>
              </a:rPr>
              <a:t>The ability of each FAH structure to form an assembly with several PPM constituents (phospholipids (PLPC), sterols (sitosterol) and sphingolipids (GluCer)) was calculated using the HYPERMATRIX procedure, which calculate and minimize the energies of interaction between all molecules of the complex until the lowest energy structure is reached. Interactions of FAH with sitosterol are not favourable. Instead, FAH have a high affinity for PLPC and GluCer.</a:t>
            </a:r>
          </a:p>
        </p:txBody>
      </p:sp>
      <p:cxnSp>
        <p:nvCxnSpPr>
          <p:cNvPr id="85" name="Connecteur droit 84"/>
          <p:cNvCxnSpPr/>
          <p:nvPr/>
        </p:nvCxnSpPr>
        <p:spPr>
          <a:xfrm>
            <a:off x="16141368" y="18379926"/>
            <a:ext cx="13719148" cy="0"/>
          </a:xfrm>
          <a:prstGeom prst="line">
            <a:avLst/>
          </a:prstGeom>
        </p:spPr>
        <p:style>
          <a:lnRef idx="3">
            <a:schemeClr val="accent3"/>
          </a:lnRef>
          <a:fillRef idx="0">
            <a:schemeClr val="accent3"/>
          </a:fillRef>
          <a:effectRef idx="2">
            <a:schemeClr val="accent3"/>
          </a:effectRef>
          <a:fontRef idx="minor">
            <a:schemeClr val="tx1"/>
          </a:fontRef>
        </p:style>
      </p:cxnSp>
      <p:sp>
        <p:nvSpPr>
          <p:cNvPr id="86" name="ZoneTexte 85"/>
          <p:cNvSpPr txBox="1"/>
          <p:nvPr/>
        </p:nvSpPr>
        <p:spPr>
          <a:xfrm>
            <a:off x="23402927" y="23231914"/>
            <a:ext cx="2682276" cy="461665"/>
          </a:xfrm>
          <a:prstGeom prst="rect">
            <a:avLst/>
          </a:prstGeom>
          <a:noFill/>
        </p:spPr>
        <p:txBody>
          <a:bodyPr wrap="square" rtlCol="0">
            <a:spAutoFit/>
          </a:bodyPr>
          <a:lstStyle/>
          <a:p>
            <a:r>
              <a:rPr lang="en-GB" sz="2400" dirty="0">
                <a:latin typeface="Adobe Garamond Pro" panose="02020502060506020403" pitchFamily="18" charset="0"/>
              </a:rPr>
              <a:t>13-HPOT_2/PLPC</a:t>
            </a:r>
          </a:p>
        </p:txBody>
      </p:sp>
      <p:pic>
        <p:nvPicPr>
          <p:cNvPr id="87" name="Image 86"/>
          <p:cNvPicPr>
            <a:picLocks noChangeAspect="1"/>
          </p:cNvPicPr>
          <p:nvPr/>
        </p:nvPicPr>
        <p:blipFill>
          <a:blip r:embed="rId10"/>
          <a:stretch>
            <a:fillRect/>
          </a:stretch>
        </p:blipFill>
        <p:spPr>
          <a:xfrm>
            <a:off x="26337794" y="19926882"/>
            <a:ext cx="3491825" cy="2700000"/>
          </a:xfrm>
          <a:prstGeom prst="rect">
            <a:avLst/>
          </a:prstGeom>
        </p:spPr>
      </p:pic>
      <p:sp>
        <p:nvSpPr>
          <p:cNvPr id="88" name="ZoneTexte 87"/>
          <p:cNvSpPr txBox="1"/>
          <p:nvPr/>
        </p:nvSpPr>
        <p:spPr>
          <a:xfrm>
            <a:off x="26671504" y="23196674"/>
            <a:ext cx="3120487" cy="461665"/>
          </a:xfrm>
          <a:prstGeom prst="rect">
            <a:avLst/>
          </a:prstGeom>
          <a:noFill/>
        </p:spPr>
        <p:txBody>
          <a:bodyPr wrap="square" rtlCol="0">
            <a:spAutoFit/>
          </a:bodyPr>
          <a:lstStyle/>
          <a:p>
            <a:r>
              <a:rPr lang="en-GB" sz="2400" dirty="0">
                <a:latin typeface="Adobe Garamond Pro" panose="02020502060506020403" pitchFamily="18" charset="0"/>
              </a:rPr>
              <a:t>13-HPOT_2/</a:t>
            </a:r>
            <a:r>
              <a:rPr lang="en-GB" sz="2400" dirty="0" err="1">
                <a:latin typeface="Adobe Garamond Pro" panose="02020502060506020403" pitchFamily="18" charset="0"/>
              </a:rPr>
              <a:t>sitosterol</a:t>
            </a:r>
            <a:endParaRPr lang="en-GB" sz="2400" dirty="0">
              <a:latin typeface="Adobe Garamond Pro" panose="02020502060506020403" pitchFamily="18" charset="0"/>
            </a:endParaRPr>
          </a:p>
        </p:txBody>
      </p:sp>
      <p:pic>
        <p:nvPicPr>
          <p:cNvPr id="89" name="Image 88"/>
          <p:cNvPicPr>
            <a:picLocks noChangeAspect="1"/>
          </p:cNvPicPr>
          <p:nvPr/>
        </p:nvPicPr>
        <p:blipFill>
          <a:blip r:embed="rId11"/>
          <a:stretch>
            <a:fillRect/>
          </a:stretch>
        </p:blipFill>
        <p:spPr>
          <a:xfrm>
            <a:off x="23435972" y="19566882"/>
            <a:ext cx="2616185" cy="3420000"/>
          </a:xfrm>
          <a:prstGeom prst="rect">
            <a:avLst/>
          </a:prstGeom>
        </p:spPr>
      </p:pic>
      <p:sp>
        <p:nvSpPr>
          <p:cNvPr id="91" name="Rectangle à coins arrondis 90"/>
          <p:cNvSpPr/>
          <p:nvPr/>
        </p:nvSpPr>
        <p:spPr>
          <a:xfrm>
            <a:off x="850070" y="25748097"/>
            <a:ext cx="14619625" cy="12497967"/>
          </a:xfrm>
          <a:prstGeom prst="roundRect">
            <a:avLst/>
          </a:pr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BE" sz="4400" dirty="0">
                <a:solidFill>
                  <a:schemeClr val="tx1"/>
                </a:solidFill>
                <a:latin typeface="Franklin Gothic Medium" panose="020B0603020102020204" pitchFamily="34" charset="0"/>
              </a:rPr>
              <a:t>Interactions </a:t>
            </a:r>
            <a:r>
              <a:rPr lang="fr-BE" sz="4400" dirty="0" err="1">
                <a:solidFill>
                  <a:schemeClr val="tx1"/>
                </a:solidFill>
                <a:latin typeface="Franklin Gothic Medium" panose="020B0603020102020204" pitchFamily="34" charset="0"/>
              </a:rPr>
              <a:t>with</a:t>
            </a:r>
            <a:r>
              <a:rPr lang="fr-BE" sz="4400" dirty="0">
                <a:solidFill>
                  <a:schemeClr val="tx1"/>
                </a:solidFill>
                <a:latin typeface="Franklin Gothic Medium" panose="020B0603020102020204" pitchFamily="34" charset="0"/>
              </a:rPr>
              <a:t> </a:t>
            </a:r>
            <a:r>
              <a:rPr lang="fr-BE" sz="4400" dirty="0" err="1">
                <a:solidFill>
                  <a:schemeClr val="tx1"/>
                </a:solidFill>
                <a:latin typeface="Franklin Gothic Medium" panose="020B0603020102020204" pitchFamily="34" charset="0"/>
              </a:rPr>
              <a:t>lipid</a:t>
            </a:r>
            <a:r>
              <a:rPr lang="fr-BE" sz="4400" dirty="0">
                <a:solidFill>
                  <a:schemeClr val="tx1"/>
                </a:solidFill>
                <a:latin typeface="Franklin Gothic Medium" panose="020B0603020102020204" pitchFamily="34" charset="0"/>
              </a:rPr>
              <a:t> </a:t>
            </a:r>
            <a:r>
              <a:rPr lang="fr-BE" sz="4400" dirty="0" err="1">
                <a:solidFill>
                  <a:schemeClr val="tx1"/>
                </a:solidFill>
                <a:latin typeface="Franklin Gothic Medium" panose="020B0603020102020204" pitchFamily="34" charset="0"/>
              </a:rPr>
              <a:t>monolayers</a:t>
            </a:r>
            <a:endParaRPr lang="en-GB" sz="4400" dirty="0">
              <a:solidFill>
                <a:schemeClr val="tx1"/>
              </a:solidFill>
              <a:latin typeface="Franklin Gothic Medium" panose="020B0603020102020204" pitchFamily="34"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a:p>
            <a:endParaRPr lang="en-GB" sz="1000" b="1" dirty="0">
              <a:solidFill>
                <a:schemeClr val="tx1"/>
              </a:solidFill>
            </a:endParaRPr>
          </a:p>
        </p:txBody>
      </p:sp>
      <p:cxnSp>
        <p:nvCxnSpPr>
          <p:cNvPr id="92" name="Connecteur droit 91"/>
          <p:cNvCxnSpPr/>
          <p:nvPr/>
        </p:nvCxnSpPr>
        <p:spPr>
          <a:xfrm>
            <a:off x="1530475" y="26876870"/>
            <a:ext cx="13719148" cy="0"/>
          </a:xfrm>
          <a:prstGeom prst="line">
            <a:avLst/>
          </a:prstGeom>
        </p:spPr>
        <p:style>
          <a:lnRef idx="3">
            <a:schemeClr val="accent3"/>
          </a:lnRef>
          <a:fillRef idx="0">
            <a:schemeClr val="accent3"/>
          </a:fillRef>
          <a:effectRef idx="2">
            <a:schemeClr val="accent3"/>
          </a:effectRef>
          <a:fontRef idx="minor">
            <a:schemeClr val="tx1"/>
          </a:fontRef>
        </p:style>
      </p:cxnSp>
      <p:graphicFrame>
        <p:nvGraphicFramePr>
          <p:cNvPr id="108" name="Graphique 107"/>
          <p:cNvGraphicFramePr/>
          <p:nvPr>
            <p:extLst>
              <p:ext uri="{D42A27DB-BD31-4B8C-83A1-F6EECF244321}">
                <p14:modId xmlns:p14="http://schemas.microsoft.com/office/powerpoint/2010/main" val="2499371003"/>
              </p:ext>
            </p:extLst>
          </p:nvPr>
        </p:nvGraphicFramePr>
        <p:xfrm>
          <a:off x="15647497" y="29232347"/>
          <a:ext cx="4913093" cy="3749811"/>
        </p:xfrm>
        <a:graphic>
          <a:graphicData uri="http://schemas.openxmlformats.org/drawingml/2006/chart">
            <c:chart xmlns:c="http://schemas.openxmlformats.org/drawingml/2006/chart" xmlns:r="http://schemas.openxmlformats.org/officeDocument/2006/relationships" r:id="rId12"/>
          </a:graphicData>
        </a:graphic>
      </p:graphicFrame>
      <p:sp>
        <p:nvSpPr>
          <p:cNvPr id="110" name="ZoneTexte 109"/>
          <p:cNvSpPr txBox="1"/>
          <p:nvPr/>
        </p:nvSpPr>
        <p:spPr>
          <a:xfrm>
            <a:off x="15716051" y="32832747"/>
            <a:ext cx="14235693" cy="1754326"/>
          </a:xfrm>
          <a:prstGeom prst="rect">
            <a:avLst/>
          </a:prstGeom>
          <a:noFill/>
        </p:spPr>
        <p:txBody>
          <a:bodyPr wrap="square" rtlCol="0">
            <a:spAutoFit/>
          </a:bodyPr>
          <a:lstStyle/>
          <a:p>
            <a:pPr algn="just"/>
            <a:r>
              <a:rPr lang="en-GB" sz="3600" dirty="0">
                <a:latin typeface="Arial Narrow" panose="020B0606020202030204" pitchFamily="34" charset="0"/>
              </a:rPr>
              <a:t>Results showed that both hydrophilic and hydrophobic parts of PLPC interact with FAH. The presence of glucosylceramide may also modify these interactions, especially with the 13-HPOT.</a:t>
            </a:r>
          </a:p>
        </p:txBody>
      </p:sp>
      <p:graphicFrame>
        <p:nvGraphicFramePr>
          <p:cNvPr id="111" name="Graphique 110"/>
          <p:cNvGraphicFramePr/>
          <p:nvPr>
            <p:extLst>
              <p:ext uri="{D42A27DB-BD31-4B8C-83A1-F6EECF244321}">
                <p14:modId xmlns:p14="http://schemas.microsoft.com/office/powerpoint/2010/main" val="1651986554"/>
              </p:ext>
            </p:extLst>
          </p:nvPr>
        </p:nvGraphicFramePr>
        <p:xfrm>
          <a:off x="20434769" y="29587908"/>
          <a:ext cx="4679950" cy="3283159"/>
        </p:xfrm>
        <a:graphic>
          <a:graphicData uri="http://schemas.openxmlformats.org/drawingml/2006/chart">
            <c:chart xmlns:c="http://schemas.openxmlformats.org/drawingml/2006/chart" xmlns:r="http://schemas.openxmlformats.org/officeDocument/2006/relationships" r:id="rId13"/>
          </a:graphicData>
        </a:graphic>
      </p:graphicFrame>
      <p:grpSp>
        <p:nvGrpSpPr>
          <p:cNvPr id="112" name="Groupe 111"/>
          <p:cNvGrpSpPr/>
          <p:nvPr/>
        </p:nvGrpSpPr>
        <p:grpSpPr>
          <a:xfrm>
            <a:off x="25222672" y="29460311"/>
            <a:ext cx="4816545" cy="3293882"/>
            <a:chOff x="-6919170" y="1285113"/>
            <a:chExt cx="4816545" cy="3294920"/>
          </a:xfrm>
        </p:grpSpPr>
        <p:graphicFrame>
          <p:nvGraphicFramePr>
            <p:cNvPr id="113" name="Graphique 112"/>
            <p:cNvGraphicFramePr/>
            <p:nvPr>
              <p:extLst>
                <p:ext uri="{D42A27DB-BD31-4B8C-83A1-F6EECF244321}">
                  <p14:modId xmlns:p14="http://schemas.microsoft.com/office/powerpoint/2010/main" val="1609466984"/>
                </p:ext>
              </p:extLst>
            </p:nvPr>
          </p:nvGraphicFramePr>
          <p:xfrm>
            <a:off x="-6919170" y="1285113"/>
            <a:ext cx="4816545" cy="3294920"/>
          </p:xfrm>
          <a:graphic>
            <a:graphicData uri="http://schemas.openxmlformats.org/drawingml/2006/chart">
              <c:chart xmlns:c="http://schemas.openxmlformats.org/drawingml/2006/chart" xmlns:r="http://schemas.openxmlformats.org/officeDocument/2006/relationships" r:id="rId14"/>
            </a:graphicData>
          </a:graphic>
        </p:graphicFrame>
        <p:cxnSp>
          <p:nvCxnSpPr>
            <p:cNvPr id="114" name="Connecteur droit avec flèche 113"/>
            <p:cNvCxnSpPr/>
            <p:nvPr/>
          </p:nvCxnSpPr>
          <p:spPr>
            <a:xfrm flipV="1">
              <a:off x="-3464351" y="2877104"/>
              <a:ext cx="0" cy="574158"/>
            </a:xfrm>
            <a:prstGeom prst="straightConnector1">
              <a:avLst/>
            </a:prstGeom>
            <a:ln w="38100">
              <a:solidFill>
                <a:srgbClr val="FF6600"/>
              </a:solidFill>
              <a:headEnd type="none"/>
              <a:tailEnd type="triangle"/>
            </a:ln>
          </p:spPr>
          <p:style>
            <a:lnRef idx="1">
              <a:schemeClr val="accent1"/>
            </a:lnRef>
            <a:fillRef idx="0">
              <a:schemeClr val="accent1"/>
            </a:fillRef>
            <a:effectRef idx="0">
              <a:schemeClr val="accent1"/>
            </a:effectRef>
            <a:fontRef idx="minor">
              <a:schemeClr val="tx1"/>
            </a:fontRef>
          </p:style>
        </p:cxnSp>
      </p:grpSp>
      <p:cxnSp>
        <p:nvCxnSpPr>
          <p:cNvPr id="115" name="Connecteur droit avec flèche 114"/>
          <p:cNvCxnSpPr/>
          <p:nvPr/>
        </p:nvCxnSpPr>
        <p:spPr>
          <a:xfrm flipV="1">
            <a:off x="22515486" y="30925968"/>
            <a:ext cx="0" cy="573977"/>
          </a:xfrm>
          <a:prstGeom prst="straightConnector1">
            <a:avLst/>
          </a:prstGeom>
          <a:ln w="38100">
            <a:solidFill>
              <a:srgbClr val="FF6600"/>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117" name="Rectangle à coins arrondis 116"/>
          <p:cNvSpPr/>
          <p:nvPr/>
        </p:nvSpPr>
        <p:spPr>
          <a:xfrm>
            <a:off x="15818156" y="29999677"/>
            <a:ext cx="14543992" cy="6844373"/>
          </a:xfrm>
          <a:prstGeom prst="roundRect">
            <a:avLst/>
          </a:pr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4400" dirty="0">
                <a:solidFill>
                  <a:schemeClr val="tx1"/>
                </a:solidFill>
                <a:latin typeface="Franklin Gothic Medium" panose="020B0603020102020204" pitchFamily="34" charset="0"/>
              </a:rPr>
              <a:t>Functional groups involved in the interactions</a:t>
            </a: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a:p>
            <a:pPr algn="ctr"/>
            <a:endParaRPr lang="en-GB" sz="1000" b="1" dirty="0">
              <a:solidFill>
                <a:schemeClr val="tx1"/>
              </a:solidFill>
              <a:latin typeface="Adobe Garamond Pro Bold" panose="02020702060506020403" pitchFamily="18" charset="0"/>
            </a:endParaRPr>
          </a:p>
        </p:txBody>
      </p:sp>
      <p:cxnSp>
        <p:nvCxnSpPr>
          <p:cNvPr id="116" name="Connecteur droit avec flèche 115"/>
          <p:cNvCxnSpPr/>
          <p:nvPr/>
        </p:nvCxnSpPr>
        <p:spPr>
          <a:xfrm flipV="1">
            <a:off x="24171670" y="30925968"/>
            <a:ext cx="0" cy="573977"/>
          </a:xfrm>
          <a:prstGeom prst="straightConnector1">
            <a:avLst/>
          </a:prstGeom>
          <a:ln w="38100">
            <a:solidFill>
              <a:srgbClr val="FF6600"/>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118" name="Connecteur droit 117"/>
          <p:cNvCxnSpPr/>
          <p:nvPr/>
        </p:nvCxnSpPr>
        <p:spPr>
          <a:xfrm>
            <a:off x="16148099" y="29037110"/>
            <a:ext cx="13719148" cy="0"/>
          </a:xfrm>
          <a:prstGeom prst="line">
            <a:avLst/>
          </a:prstGeom>
        </p:spPr>
        <p:style>
          <a:lnRef idx="3">
            <a:schemeClr val="accent3"/>
          </a:lnRef>
          <a:fillRef idx="0">
            <a:schemeClr val="accent3"/>
          </a:fillRef>
          <a:effectRef idx="2">
            <a:schemeClr val="accent3"/>
          </a:effectRef>
          <a:fontRef idx="minor">
            <a:schemeClr val="tx1"/>
          </a:fontRef>
        </p:style>
      </p:cxnSp>
      <p:sp>
        <p:nvSpPr>
          <p:cNvPr id="119" name="ZoneTexte 118"/>
          <p:cNvSpPr txBox="1"/>
          <p:nvPr/>
        </p:nvSpPr>
        <p:spPr>
          <a:xfrm>
            <a:off x="1388394" y="31629398"/>
            <a:ext cx="13580439" cy="2862322"/>
          </a:xfrm>
          <a:prstGeom prst="rect">
            <a:avLst/>
          </a:prstGeom>
          <a:noFill/>
        </p:spPr>
        <p:txBody>
          <a:bodyPr wrap="square" rtlCol="0">
            <a:spAutoFit/>
          </a:bodyPr>
          <a:lstStyle/>
          <a:p>
            <a:pPr algn="just"/>
            <a:r>
              <a:rPr lang="en-GB" sz="3600" dirty="0">
                <a:latin typeface="Arial Narrow" panose="020B0606020202030204" pitchFamily="34" charset="0"/>
              </a:rPr>
              <a:t>The adsorption behaviour into lipid monolayers of different composition was measured using the Langmuir through technique. </a:t>
            </a:r>
          </a:p>
          <a:p>
            <a:pPr algn="just"/>
            <a:r>
              <a:rPr lang="en-GB" sz="3600" dirty="0">
                <a:latin typeface="Arial Narrow" panose="020B0606020202030204" pitchFamily="34" charset="0"/>
              </a:rPr>
              <a:t>Both molecules are suggested to be able to penetrate natural PPM (MIP &gt; 30 </a:t>
            </a:r>
            <a:r>
              <a:rPr lang="en-GB" sz="3600" dirty="0" err="1">
                <a:latin typeface="Arial Narrow" panose="020B0606020202030204" pitchFamily="34" charset="0"/>
              </a:rPr>
              <a:t>mN</a:t>
            </a:r>
            <a:r>
              <a:rPr lang="en-GB" sz="3600" dirty="0">
                <a:latin typeface="Arial Narrow" panose="020B0606020202030204" pitchFamily="34" charset="0"/>
              </a:rPr>
              <a:t>/m). 13-HPOT shows globally a greater penetration than 13-HPOD (higher MIP and synergy factor). </a:t>
            </a:r>
          </a:p>
        </p:txBody>
      </p:sp>
      <p:graphicFrame>
        <p:nvGraphicFramePr>
          <p:cNvPr id="120" name="Graphique 119"/>
          <p:cNvGraphicFramePr/>
          <p:nvPr>
            <p:extLst>
              <p:ext uri="{D42A27DB-BD31-4B8C-83A1-F6EECF244321}">
                <p14:modId xmlns:p14="http://schemas.microsoft.com/office/powerpoint/2010/main" val="444307694"/>
              </p:ext>
            </p:extLst>
          </p:nvPr>
        </p:nvGraphicFramePr>
        <p:xfrm>
          <a:off x="917123" y="27880925"/>
          <a:ext cx="3600000" cy="3600000"/>
        </p:xfrm>
        <a:graphic>
          <a:graphicData uri="http://schemas.openxmlformats.org/drawingml/2006/chart">
            <c:chart xmlns:c="http://schemas.openxmlformats.org/drawingml/2006/chart" xmlns:r="http://schemas.openxmlformats.org/officeDocument/2006/relationships" r:id="rId15"/>
          </a:graphicData>
        </a:graphic>
      </p:graphicFrame>
      <p:graphicFrame>
        <p:nvGraphicFramePr>
          <p:cNvPr id="121" name="Graphique 120"/>
          <p:cNvGraphicFramePr/>
          <p:nvPr>
            <p:extLst>
              <p:ext uri="{D42A27DB-BD31-4B8C-83A1-F6EECF244321}">
                <p14:modId xmlns:p14="http://schemas.microsoft.com/office/powerpoint/2010/main" val="787942925"/>
              </p:ext>
            </p:extLst>
          </p:nvPr>
        </p:nvGraphicFramePr>
        <p:xfrm>
          <a:off x="4198320" y="27764707"/>
          <a:ext cx="4311866" cy="3600000"/>
        </p:xfrm>
        <a:graphic>
          <a:graphicData uri="http://schemas.openxmlformats.org/drawingml/2006/chart">
            <c:chart xmlns:c="http://schemas.openxmlformats.org/drawingml/2006/chart" xmlns:r="http://schemas.openxmlformats.org/officeDocument/2006/relationships" r:id="rId16"/>
          </a:graphicData>
        </a:graphic>
      </p:graphicFrame>
      <p:sp>
        <p:nvSpPr>
          <p:cNvPr id="123" name="ZoneTexte 122"/>
          <p:cNvSpPr txBox="1"/>
          <p:nvPr/>
        </p:nvSpPr>
        <p:spPr>
          <a:xfrm>
            <a:off x="1867836" y="27241487"/>
            <a:ext cx="5704511" cy="523220"/>
          </a:xfrm>
          <a:prstGeom prst="rect">
            <a:avLst/>
          </a:prstGeom>
          <a:noFill/>
        </p:spPr>
        <p:txBody>
          <a:bodyPr wrap="square" rtlCol="0">
            <a:spAutoFit/>
          </a:bodyPr>
          <a:lstStyle/>
          <a:p>
            <a:r>
              <a:rPr lang="en-GB" sz="2800" b="1" dirty="0">
                <a:latin typeface="Adobe Garamond Pro" panose="02020502060506020403" pitchFamily="18" charset="0"/>
              </a:rPr>
              <a:t>Glucosylceramide monolayer</a:t>
            </a:r>
          </a:p>
        </p:txBody>
      </p:sp>
      <p:graphicFrame>
        <p:nvGraphicFramePr>
          <p:cNvPr id="126" name="Graphique 125"/>
          <p:cNvGraphicFramePr/>
          <p:nvPr>
            <p:extLst>
              <p:ext uri="{D42A27DB-BD31-4B8C-83A1-F6EECF244321}">
                <p14:modId xmlns:p14="http://schemas.microsoft.com/office/powerpoint/2010/main" val="4264585197"/>
              </p:ext>
            </p:extLst>
          </p:nvPr>
        </p:nvGraphicFramePr>
        <p:xfrm>
          <a:off x="8388498" y="27810861"/>
          <a:ext cx="3600000" cy="3600000"/>
        </p:xfrm>
        <a:graphic>
          <a:graphicData uri="http://schemas.openxmlformats.org/drawingml/2006/chart">
            <c:chart xmlns:c="http://schemas.openxmlformats.org/drawingml/2006/chart" xmlns:r="http://schemas.openxmlformats.org/officeDocument/2006/relationships" r:id="rId17"/>
          </a:graphicData>
        </a:graphic>
      </p:graphicFrame>
      <p:sp>
        <p:nvSpPr>
          <p:cNvPr id="127" name="ZoneTexte 126"/>
          <p:cNvSpPr txBox="1"/>
          <p:nvPr/>
        </p:nvSpPr>
        <p:spPr>
          <a:xfrm>
            <a:off x="8454424" y="27217004"/>
            <a:ext cx="7068148" cy="523220"/>
          </a:xfrm>
          <a:prstGeom prst="rect">
            <a:avLst/>
          </a:prstGeom>
          <a:noFill/>
        </p:spPr>
        <p:txBody>
          <a:bodyPr wrap="square" rtlCol="0">
            <a:spAutoFit/>
          </a:bodyPr>
          <a:lstStyle/>
          <a:p>
            <a:r>
              <a:rPr lang="en-GB" sz="2800" b="1" dirty="0">
                <a:latin typeface="Adobe Garamond Pro" panose="02020502060506020403" pitchFamily="18" charset="0"/>
              </a:rPr>
              <a:t>PLPC/Glucosylceramide (80/20) monolayer</a:t>
            </a:r>
          </a:p>
        </p:txBody>
      </p:sp>
      <p:graphicFrame>
        <p:nvGraphicFramePr>
          <p:cNvPr id="128" name="Graphique 127"/>
          <p:cNvGraphicFramePr/>
          <p:nvPr>
            <p:extLst>
              <p:ext uri="{D42A27DB-BD31-4B8C-83A1-F6EECF244321}">
                <p14:modId xmlns:p14="http://schemas.microsoft.com/office/powerpoint/2010/main" val="3084497615"/>
              </p:ext>
            </p:extLst>
          </p:nvPr>
        </p:nvGraphicFramePr>
        <p:xfrm>
          <a:off x="11699558" y="27885382"/>
          <a:ext cx="3240000" cy="3600000"/>
        </p:xfrm>
        <a:graphic>
          <a:graphicData uri="http://schemas.openxmlformats.org/drawingml/2006/chart">
            <c:chart xmlns:c="http://schemas.openxmlformats.org/drawingml/2006/chart" xmlns:r="http://schemas.openxmlformats.org/officeDocument/2006/relationships" r:id="rId18"/>
          </a:graphicData>
        </a:graphic>
      </p:graphicFrame>
      <p:sp>
        <p:nvSpPr>
          <p:cNvPr id="129" name="Rectangle à coins arrondis 128"/>
          <p:cNvSpPr/>
          <p:nvPr/>
        </p:nvSpPr>
        <p:spPr>
          <a:xfrm>
            <a:off x="1237231" y="37056972"/>
            <a:ext cx="28807340" cy="3011430"/>
          </a:xfrm>
          <a:prstGeom prst="roundRect">
            <a:avLst/>
          </a:pr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dirty="0">
              <a:solidFill>
                <a:schemeClr val="tx1"/>
              </a:solidFill>
              <a:latin typeface="Arial Narrow" panose="020B0606020202030204" pitchFamily="34" charset="0"/>
            </a:endParaRPr>
          </a:p>
        </p:txBody>
      </p:sp>
      <p:sp>
        <p:nvSpPr>
          <p:cNvPr id="131" name="Rectangle à coins arrondis 130"/>
          <p:cNvSpPr/>
          <p:nvPr/>
        </p:nvSpPr>
        <p:spPr>
          <a:xfrm>
            <a:off x="1211361" y="40762230"/>
            <a:ext cx="28510161" cy="1801508"/>
          </a:xfrm>
          <a:prstGeom prst="roundRect">
            <a:avLst/>
          </a:pr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800" b="1" dirty="0">
              <a:solidFill>
                <a:schemeClr val="tx1"/>
              </a:solidFill>
              <a:latin typeface="Adobe Garamond Pro Bold" panose="02020702060506020403" pitchFamily="18" charset="0"/>
            </a:endParaRPr>
          </a:p>
          <a:p>
            <a:r>
              <a:rPr lang="en-GB" sz="3600" dirty="0">
                <a:solidFill>
                  <a:schemeClr val="tx1"/>
                </a:solidFill>
                <a:latin typeface="Franklin Gothic Medium" panose="020B0603020102020204" pitchFamily="34" charset="0"/>
              </a:rPr>
              <a:t>Acknowledgements</a:t>
            </a:r>
          </a:p>
          <a:p>
            <a:endParaRPr lang="en-GB" sz="800" dirty="0">
              <a:solidFill>
                <a:schemeClr val="tx1"/>
              </a:solidFill>
              <a:latin typeface="Arial Narrow" panose="020B0606020202030204" pitchFamily="34" charset="0"/>
            </a:endParaRPr>
          </a:p>
          <a:p>
            <a:pPr algn="just"/>
            <a:r>
              <a:rPr lang="en-GB" sz="2800" dirty="0">
                <a:solidFill>
                  <a:schemeClr val="tx1"/>
                </a:solidFill>
                <a:latin typeface="Arial Narrow" panose="020B0606020202030204" pitchFamily="34" charset="0"/>
              </a:rPr>
              <a:t>Estelle Deboever is supported by a grant from the Formation à la </a:t>
            </a:r>
            <a:r>
              <a:rPr lang="en-GB" sz="2800" dirty="0" err="1">
                <a:solidFill>
                  <a:schemeClr val="tx1"/>
                </a:solidFill>
                <a:latin typeface="Arial Narrow" panose="020B0606020202030204" pitchFamily="34" charset="0"/>
              </a:rPr>
              <a:t>Recherche</a:t>
            </a:r>
            <a:r>
              <a:rPr lang="en-GB" sz="2800" dirty="0">
                <a:solidFill>
                  <a:schemeClr val="tx1"/>
                </a:solidFill>
                <a:latin typeface="Arial Narrow" panose="020B0606020202030204" pitchFamily="34" charset="0"/>
              </a:rPr>
              <a:t> </a:t>
            </a:r>
            <a:r>
              <a:rPr lang="en-GB" sz="2800" dirty="0" err="1">
                <a:solidFill>
                  <a:schemeClr val="tx1"/>
                </a:solidFill>
                <a:latin typeface="Arial Narrow" panose="020B0606020202030204" pitchFamily="34" charset="0"/>
              </a:rPr>
              <a:t>dans</a:t>
            </a:r>
            <a:r>
              <a:rPr lang="en-GB" sz="2800" dirty="0">
                <a:solidFill>
                  <a:schemeClr val="tx1"/>
                </a:solidFill>
                <a:latin typeface="Arial Narrow" panose="020B0606020202030204" pitchFamily="34" charset="0"/>
              </a:rPr>
              <a:t> </a:t>
            </a:r>
            <a:r>
              <a:rPr lang="en-GB" sz="2800" dirty="0" err="1">
                <a:solidFill>
                  <a:schemeClr val="tx1"/>
                </a:solidFill>
                <a:latin typeface="Arial Narrow" panose="020B0606020202030204" pitchFamily="34" charset="0"/>
              </a:rPr>
              <a:t>l’Industrie</a:t>
            </a:r>
            <a:r>
              <a:rPr lang="en-GB" sz="2800" dirty="0">
                <a:solidFill>
                  <a:schemeClr val="tx1"/>
                </a:solidFill>
                <a:latin typeface="Arial Narrow" panose="020B0606020202030204" pitchFamily="34" charset="0"/>
              </a:rPr>
              <a:t> et </a:t>
            </a:r>
            <a:r>
              <a:rPr lang="en-GB" sz="2800" dirty="0" err="1">
                <a:solidFill>
                  <a:schemeClr val="tx1"/>
                </a:solidFill>
                <a:latin typeface="Arial Narrow" panose="020B0606020202030204" pitchFamily="34" charset="0"/>
              </a:rPr>
              <a:t>l’Agriculture</a:t>
            </a:r>
            <a:r>
              <a:rPr lang="en-GB" sz="2800" dirty="0">
                <a:solidFill>
                  <a:schemeClr val="tx1"/>
                </a:solidFill>
                <a:latin typeface="Arial Narrow" panose="020B0606020202030204" pitchFamily="34" charset="0"/>
              </a:rPr>
              <a:t> (FRIA). M. </a:t>
            </a:r>
            <a:r>
              <a:rPr lang="en-GB" sz="2800" dirty="0" err="1">
                <a:solidFill>
                  <a:schemeClr val="tx1"/>
                </a:solidFill>
                <a:latin typeface="Arial Narrow" panose="020B0606020202030204" pitchFamily="34" charset="0"/>
              </a:rPr>
              <a:t>Deleu</a:t>
            </a:r>
            <a:r>
              <a:rPr lang="en-GB" sz="2800" dirty="0">
                <a:solidFill>
                  <a:schemeClr val="tx1"/>
                </a:solidFill>
                <a:latin typeface="Arial Narrow" panose="020B0606020202030204" pitchFamily="34" charset="0"/>
              </a:rPr>
              <a:t> and L. </a:t>
            </a:r>
            <a:r>
              <a:rPr lang="en-GB" sz="2800" dirty="0" err="1">
                <a:solidFill>
                  <a:schemeClr val="tx1"/>
                </a:solidFill>
                <a:latin typeface="Arial Narrow" panose="020B0606020202030204" pitchFamily="34" charset="0"/>
              </a:rPr>
              <a:t>Lins</a:t>
            </a:r>
            <a:r>
              <a:rPr lang="en-GB" sz="2800" dirty="0">
                <a:solidFill>
                  <a:schemeClr val="tx1"/>
                </a:solidFill>
                <a:latin typeface="Arial Narrow" panose="020B0606020202030204" pitchFamily="34" charset="0"/>
              </a:rPr>
              <a:t> thank the F.R.S.-F.N.R.S. for their positions as Senior Research Associates. For further information, please contact : estelle.deboever@doct.ulg.ac.be</a:t>
            </a:r>
            <a:endParaRPr lang="en-GB" sz="800" b="1" dirty="0">
              <a:solidFill>
                <a:schemeClr val="tx1"/>
              </a:solidFill>
              <a:latin typeface="Arial Narrow" panose="020B0606020202030204" pitchFamily="34" charset="0"/>
            </a:endParaRPr>
          </a:p>
          <a:p>
            <a:pPr algn="ctr"/>
            <a:endParaRPr lang="en-GB" sz="800" b="1" dirty="0">
              <a:solidFill>
                <a:schemeClr val="tx1"/>
              </a:solidFill>
            </a:endParaRPr>
          </a:p>
          <a:p>
            <a:pPr algn="ctr"/>
            <a:endParaRPr lang="en-GB" sz="800" b="1" dirty="0">
              <a:solidFill>
                <a:schemeClr val="tx1"/>
              </a:solidFill>
            </a:endParaRPr>
          </a:p>
          <a:p>
            <a:pPr algn="ctr"/>
            <a:endParaRPr lang="en-GB" sz="800" b="1" dirty="0">
              <a:solidFill>
                <a:schemeClr val="tx1"/>
              </a:solidFill>
            </a:endParaRPr>
          </a:p>
        </p:txBody>
      </p:sp>
      <p:cxnSp>
        <p:nvCxnSpPr>
          <p:cNvPr id="132" name="Connecteur droit 131"/>
          <p:cNvCxnSpPr/>
          <p:nvPr/>
        </p:nvCxnSpPr>
        <p:spPr>
          <a:xfrm>
            <a:off x="1458467" y="41494494"/>
            <a:ext cx="28299144" cy="0"/>
          </a:xfrm>
          <a:prstGeom prst="line">
            <a:avLst/>
          </a:prstGeom>
        </p:spPr>
        <p:style>
          <a:lnRef idx="3">
            <a:schemeClr val="accent3"/>
          </a:lnRef>
          <a:fillRef idx="0">
            <a:schemeClr val="accent3"/>
          </a:fillRef>
          <a:effectRef idx="2">
            <a:schemeClr val="accent3"/>
          </a:effectRef>
          <a:fontRef idx="minor">
            <a:schemeClr val="tx1"/>
          </a:fontRef>
        </p:style>
      </p:cxnSp>
      <p:sp>
        <p:nvSpPr>
          <p:cNvPr id="59" name="Demi-cadre 58"/>
          <p:cNvSpPr/>
          <p:nvPr/>
        </p:nvSpPr>
        <p:spPr>
          <a:xfrm rot="16200000" flipH="1">
            <a:off x="14336237" y="-11707070"/>
            <a:ext cx="1655497" cy="28851199"/>
          </a:xfrm>
          <a:prstGeom prst="halfFrame">
            <a:avLst/>
          </a:prstGeom>
          <a:gradFill flip="none" rotWithShape="1">
            <a:gsLst>
              <a:gs pos="40000">
                <a:srgbClr val="63AA77"/>
              </a:gs>
              <a:gs pos="0">
                <a:schemeClr val="accent5"/>
              </a:gs>
              <a:gs pos="0">
                <a:schemeClr val="accent3">
                  <a:lumMod val="0"/>
                  <a:lumOff val="100000"/>
                </a:schemeClr>
              </a:gs>
              <a:gs pos="100000">
                <a:srgbClr val="76A83A"/>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graphicFrame>
        <p:nvGraphicFramePr>
          <p:cNvPr id="57" name="Graphique 1">
            <a:extLst>
              <a:ext uri="{FF2B5EF4-FFF2-40B4-BE49-F238E27FC236}">
                <a16:creationId xmlns:a16="http://schemas.microsoft.com/office/drawing/2014/main" id="{00000000-0008-0000-0300-000002000000}"/>
              </a:ext>
            </a:extLst>
          </p:cNvPr>
          <p:cNvGraphicFramePr>
            <a:graphicFrameLocks/>
          </p:cNvGraphicFramePr>
          <p:nvPr>
            <p:extLst>
              <p:ext uri="{D42A27DB-BD31-4B8C-83A1-F6EECF244321}">
                <p14:modId xmlns:p14="http://schemas.microsoft.com/office/powerpoint/2010/main" val="2349275493"/>
              </p:ext>
            </p:extLst>
          </p:nvPr>
        </p:nvGraphicFramePr>
        <p:xfrm>
          <a:off x="16141367" y="18680159"/>
          <a:ext cx="7187927" cy="5669770"/>
        </p:xfrm>
        <a:graphic>
          <a:graphicData uri="http://schemas.openxmlformats.org/drawingml/2006/chart">
            <c:chart xmlns:c="http://schemas.openxmlformats.org/drawingml/2006/chart" xmlns:r="http://schemas.openxmlformats.org/officeDocument/2006/relationships" r:id="rId19"/>
          </a:graphicData>
        </a:graphic>
      </p:graphicFrame>
      <p:sp>
        <p:nvSpPr>
          <p:cNvPr id="4" name="Rectangle: Rounded Corners 3"/>
          <p:cNvSpPr/>
          <p:nvPr/>
        </p:nvSpPr>
        <p:spPr>
          <a:xfrm>
            <a:off x="1022338" y="35279057"/>
            <a:ext cx="28787350" cy="5298116"/>
          </a:xfrm>
          <a:prstGeom prst="roundRect">
            <a:avLst/>
          </a:prstGeom>
          <a:solidFill>
            <a:schemeClr val="accent3">
              <a:lumMod val="40000"/>
              <a:lumOff val="60000"/>
            </a:schemeClr>
          </a:solidFill>
          <a:ln w="9525" cap="flat" cmpd="sng" algn="ctr">
            <a:solidFill>
              <a:schemeClr val="accent3"/>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r>
              <a:rPr lang="fr-BE" sz="5400" u="sng" dirty="0" err="1">
                <a:solidFill>
                  <a:schemeClr val="tx1"/>
                </a:solidFill>
                <a:latin typeface="Franklin Gothic Medium" panose="020B0603020102020204" pitchFamily="34" charset="0"/>
              </a:rPr>
              <a:t>Take</a:t>
            </a:r>
            <a:r>
              <a:rPr lang="fr-BE" sz="5400" u="sng" dirty="0">
                <a:solidFill>
                  <a:schemeClr val="tx1"/>
                </a:solidFill>
                <a:latin typeface="Franklin Gothic Medium" panose="020B0603020102020204" pitchFamily="34" charset="0"/>
              </a:rPr>
              <a:t> Home Notes</a:t>
            </a:r>
          </a:p>
          <a:p>
            <a:pPr algn="ctr"/>
            <a:r>
              <a:rPr lang="fr-BE" sz="4000" b="1" dirty="0">
                <a:solidFill>
                  <a:schemeClr val="tx1"/>
                </a:solidFill>
                <a:latin typeface="Adobe Garamond Pro Bold"/>
              </a:rPr>
              <a:t>Conclusion</a:t>
            </a:r>
          </a:p>
          <a:p>
            <a:pPr algn="ctr"/>
            <a:r>
              <a:rPr lang="en-GB" sz="3600" dirty="0">
                <a:solidFill>
                  <a:schemeClr val="tx1"/>
                </a:solidFill>
                <a:latin typeface="Arial Narrow" panose="020B0606020202030204" pitchFamily="34" charset="0"/>
              </a:rPr>
              <a:t>Acyl-hydroperoxides, known as core molecules in the LOX pathway, are able to interact with certain functional groups of representative lipids of the PPM. 13–HPOT seems to have a greater affinity with the lipid systems studied, despite the subtle structural difference. These molecules may be good candidates as biopesticide, if their elicitor activity is further confirmed and related to their membrane activity.</a:t>
            </a:r>
          </a:p>
          <a:p>
            <a:pPr algn="ctr"/>
            <a:endParaRPr lang="fr-BE" sz="4000" dirty="0"/>
          </a:p>
          <a:p>
            <a:pPr algn="ctr"/>
            <a:r>
              <a:rPr lang="fr-BE" sz="4000" b="1" dirty="0">
                <a:solidFill>
                  <a:schemeClr val="tx1"/>
                </a:solidFill>
                <a:latin typeface="Adobe Garamond Pro Bold" panose="02020702060506020403"/>
              </a:rPr>
              <a:t>Perspectives</a:t>
            </a:r>
          </a:p>
          <a:p>
            <a:pPr algn="ctr"/>
            <a:r>
              <a:rPr lang="en-GB" sz="3600" dirty="0">
                <a:solidFill>
                  <a:schemeClr val="tx1"/>
                </a:solidFill>
                <a:latin typeface="Arial Narrow" panose="020B0606020202030204" pitchFamily="34" charset="0"/>
              </a:rPr>
              <a:t>Recent results have demonstrated the character of antimicrobial agents and elicitors of FAH. This being encouraging for their application as biopesticides</a:t>
            </a:r>
            <a:endParaRPr lang="fr-BE" sz="3600" dirty="0">
              <a:solidFill>
                <a:schemeClr val="tx1"/>
              </a:solidFill>
              <a:latin typeface="Arial Narrow" panose="020B0606020202030204" pitchFamily="34" charset="0"/>
            </a:endParaRPr>
          </a:p>
        </p:txBody>
      </p:sp>
    </p:spTree>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3851</TotalTime>
  <Words>871</Words>
  <Application>Microsoft Office PowerPoint</Application>
  <PresentationFormat>Custom</PresentationFormat>
  <Paragraphs>226</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Garamond Pro</vt:lpstr>
      <vt:lpstr>Adobe Garamond Pro Bold</vt:lpstr>
      <vt:lpstr>Arial</vt:lpstr>
      <vt:lpstr>Arial Narrow</vt:lpstr>
      <vt:lpstr>Calibri</vt:lpstr>
      <vt:lpstr>Franklin Gothic Medium</vt:lpstr>
      <vt:lpstr>Thème Office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estelle deboever</dc:creator>
  <cp:lastModifiedBy>estelle deboever</cp:lastModifiedBy>
  <cp:revision>236</cp:revision>
  <dcterms:modified xsi:type="dcterms:W3CDTF">2017-05-08T13:14:49Z</dcterms:modified>
</cp:coreProperties>
</file>