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1" r:id="rId2"/>
    <p:sldId id="259" r:id="rId3"/>
    <p:sldId id="260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8" autoAdjust="0"/>
    <p:restoredTop sz="94660"/>
  </p:normalViewPr>
  <p:slideViewPr>
    <p:cSldViewPr snapToGrid="0">
      <p:cViewPr varScale="1">
        <p:scale>
          <a:sx n="87" d="100"/>
          <a:sy n="87" d="100"/>
        </p:scale>
        <p:origin x="29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4AFB50-86FC-4E8D-9ECE-7BD5CEEE2A1B}" type="datetimeFigureOut">
              <a:rPr lang="fr-BE" smtClean="0"/>
              <a:t>21-04-20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1C2AC0-214D-4965-B620-998CC3A7EC2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82073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mtClean="0"/>
              <a:t>D. Leclercq (2019) Les facteurs A (Affectivité) et D (Décision) du modèle ASCID (2010). Université de Liège - LEPS Paris</a:t>
            </a:r>
            <a:endParaRPr lang="en-US" altLang="fr-FR" smtClean="0"/>
          </a:p>
        </p:txBody>
      </p:sp>
      <p:sp>
        <p:nvSpPr>
          <p:cNvPr id="15053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AF92EFA-8AD1-4649-83AB-A1B66A2BA438}" type="slidenum">
              <a:rPr lang="en-US" altLang="fr-FR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fr-FR" smtClean="0"/>
          </a:p>
        </p:txBody>
      </p:sp>
      <p:sp>
        <p:nvSpPr>
          <p:cNvPr id="150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606" y="4689243"/>
            <a:ext cx="5438464" cy="4444518"/>
          </a:xfrm>
          <a:noFill/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320693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defTabSz="97621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785001" indent="-301923" defTabSz="97621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07694" indent="-241539" defTabSz="97621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690771" indent="-241539" defTabSz="97621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173849" indent="-241539" defTabSz="97621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656926" indent="-241539" defTabSz="97621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140004" indent="-241539" defTabSz="97621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623081" indent="-241539" defTabSz="97621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106159" indent="-241539" defTabSz="97621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mtClean="0">
                <a:latin typeface="Times New Roman" pitchFamily="18" charset="0"/>
              </a:rPr>
              <a:t>D. Leclercq (2019) Les facteurs A (Affectivité) et D (Décision) du modèle ASCID (2010). Université de Liège - LEPS Paris</a:t>
            </a:r>
          </a:p>
        </p:txBody>
      </p:sp>
      <p:sp>
        <p:nvSpPr>
          <p:cNvPr id="19251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621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785001" indent="-301923" defTabSz="97621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07694" indent="-241539" defTabSz="97621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690771" indent="-241539" defTabSz="97621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173849" indent="-241539" defTabSz="97621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656926" indent="-241539" defTabSz="97621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140004" indent="-241539" defTabSz="97621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623081" indent="-241539" defTabSz="97621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106159" indent="-241539" defTabSz="97621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33C1481-2A14-4D97-8C68-CD0AFB748DB5}" type="slidenum">
              <a:rPr lang="fr-FR" altLang="fr-FR" smtClean="0">
                <a:latin typeface="Times New Roman" pitchFamily="18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Times New Roman" pitchFamily="18" charset="0"/>
            </a:endParaRPr>
          </a:p>
        </p:txBody>
      </p:sp>
      <p:sp>
        <p:nvSpPr>
          <p:cNvPr id="1925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595" y="5138629"/>
            <a:ext cx="5462384" cy="4870451"/>
          </a:xfrm>
          <a:noFill/>
        </p:spPr>
        <p:txBody>
          <a:bodyPr/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3692266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defTabSz="97621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785001" indent="-301923" defTabSz="97621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07694" indent="-241539" defTabSz="97621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690771" indent="-241539" defTabSz="97621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173849" indent="-241539" defTabSz="97621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656926" indent="-241539" defTabSz="97621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140004" indent="-241539" defTabSz="97621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623081" indent="-241539" defTabSz="97621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106159" indent="-241539" defTabSz="97621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mtClean="0">
                <a:latin typeface="Times New Roman" pitchFamily="18" charset="0"/>
              </a:rPr>
              <a:t>D. Leclercq (2019) Les facteurs A (Affectivité) et D (Décision) du modèle ASCID (2010). Université de Liège - LEPS Paris</a:t>
            </a:r>
          </a:p>
        </p:txBody>
      </p:sp>
      <p:sp>
        <p:nvSpPr>
          <p:cNvPr id="19251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621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1pPr>
            <a:lvl2pPr marL="785001" indent="-301923" defTabSz="97621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2pPr>
            <a:lvl3pPr marL="1207694" indent="-241539" defTabSz="97621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3pPr>
            <a:lvl4pPr marL="1690771" indent="-241539" defTabSz="97621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4pPr>
            <a:lvl5pPr marL="2173849" indent="-241539" defTabSz="97621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</a:defRPr>
            </a:lvl5pPr>
            <a:lvl6pPr marL="2656926" indent="-241539" defTabSz="97621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6pPr>
            <a:lvl7pPr marL="3140004" indent="-241539" defTabSz="97621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7pPr>
            <a:lvl8pPr marL="3623081" indent="-241539" defTabSz="97621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8pPr>
            <a:lvl9pPr marL="4106159" indent="-241539" defTabSz="97621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33C1481-2A14-4D97-8C68-CD0AFB748DB5}" type="slidenum">
              <a:rPr lang="fr-FR" altLang="fr-FR" smtClean="0">
                <a:latin typeface="Times New Roman" pitchFamily="18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fr-FR" altLang="fr-FR" smtClean="0">
              <a:latin typeface="Times New Roman" pitchFamily="18" charset="0"/>
            </a:endParaRPr>
          </a:p>
        </p:txBody>
      </p:sp>
      <p:sp>
        <p:nvSpPr>
          <p:cNvPr id="1925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595" y="5138629"/>
            <a:ext cx="5462384" cy="4870451"/>
          </a:xfrm>
          <a:noFill/>
        </p:spPr>
        <p:txBody>
          <a:bodyPr/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2718105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D. Leclercq (2020) Décision - Stades de changement. Université de Liège - LEPS Paris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45BF7-21C3-4EA0-9F08-A760A2A1B8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29521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D. Leclercq (2020) Décision - Stades de changement. Université de Liège - LEPS Paris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45BF7-21C3-4EA0-9F08-A760A2A1B8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39209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D. Leclercq (2020) Décision - Stades de changement. Université de Liège - LEPS Paris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45BF7-21C3-4EA0-9F08-A760A2A1B8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26742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D. Leclercq (2020) Décision - Stades de changement. Université de Liège - LEPS Paris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45BF7-21C3-4EA0-9F08-A760A2A1B8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71241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D. Leclercq (2020) Décision - Stades de changement. Université de Liège - LEPS Paris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45BF7-21C3-4EA0-9F08-A760A2A1B8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28323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D. Leclercq (2020) Décision - Stades de changement. Université de Liège - LEPS Paris</a:t>
            </a: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45BF7-21C3-4EA0-9F08-A760A2A1B8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16835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D. Leclercq (2020) Décision - Stades de changement. Université de Liège - LEPS Paris</a:t>
            </a:r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45BF7-21C3-4EA0-9F08-A760A2A1B8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79596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D. Leclercq (2020) Décision - Stades de changement. Université de Liège - LEPS Paris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45BF7-21C3-4EA0-9F08-A760A2A1B8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45728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D. Leclercq (2020) Décision - Stades de changement. Université de Liège - LEPS Paris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45BF7-21C3-4EA0-9F08-A760A2A1B8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6745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D. Leclercq (2020) Décision - Stades de changement. Université de Liège - LEPS Paris</a:t>
            </a: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45BF7-21C3-4EA0-9F08-A760A2A1B8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8218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D. Leclercq (2020) Décision - Stades de changement. Université de Liège - LEPS Paris</a:t>
            </a: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45BF7-21C3-4EA0-9F08-A760A2A1B8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23857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255520" y="6492875"/>
            <a:ext cx="7500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D. Leclercq (2020) Décision - Stades de changement. Université de Liège - LEPS Paris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1260182" y="6356350"/>
            <a:ext cx="7293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>
                <a:solidFill>
                  <a:schemeClr val="tx1"/>
                </a:solidFill>
              </a:defRPr>
            </a:lvl1pPr>
          </a:lstStyle>
          <a:p>
            <a:fld id="{4BD45BF7-21C3-4EA0-9F08-A760A2A1B864}" type="slidenum">
              <a:rPr lang="fr-BE" smtClean="0"/>
              <a:pPr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883302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mailto:leclercq@ulg.ac.be" TargetMode="External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jpg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7.wmf"/><Relationship Id="rId7" Type="http://schemas.openxmlformats.org/officeDocument/2006/relationships/image" Target="../media/image1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Relationship Id="rId9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emf"/><Relationship Id="rId5" Type="http://schemas.openxmlformats.org/officeDocument/2006/relationships/image" Target="../media/image10.wmf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994085" y="4364320"/>
            <a:ext cx="6400800" cy="2304256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fr-BE" altLang="fr-FR" sz="2000" b="1" dirty="0">
                <a:latin typeface="Times New Roman" pitchFamily="18" charset="0"/>
              </a:rPr>
              <a:t>Dieudonné </a:t>
            </a:r>
            <a:r>
              <a:rPr lang="fr-BE" altLang="fr-FR" sz="2000" b="1" dirty="0" smtClean="0">
                <a:latin typeface="Times New Roman" pitchFamily="18" charset="0"/>
              </a:rPr>
              <a:t>Leclercq</a:t>
            </a:r>
            <a:endParaRPr lang="fr-BE" altLang="fr-FR" sz="1800" b="1" dirty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fr-BE" altLang="fr-FR" sz="1600" b="1" dirty="0">
                <a:latin typeface="Times New Roman" pitchFamily="18" charset="0"/>
              </a:rPr>
              <a:t>d. </a:t>
            </a:r>
            <a:r>
              <a:rPr lang="fr-BE" altLang="fr-FR" sz="1600" b="1" dirty="0">
                <a:latin typeface="Times New Roman" pitchFamily="18" charset="0"/>
                <a:hlinkClick r:id="rId3"/>
              </a:rPr>
              <a:t>leclercq@ulg.ac.be</a:t>
            </a:r>
            <a:endParaRPr lang="fr-BE" altLang="fr-FR" sz="1600" b="1" dirty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fr-BE" altLang="fr-FR" sz="1600" b="1" dirty="0">
                <a:latin typeface="Times New Roman" pitchFamily="18" charset="0"/>
              </a:rPr>
              <a:t>Ecrits téléchargeables gratuitement </a:t>
            </a:r>
          </a:p>
          <a:p>
            <a:pPr eaLnBrk="1" hangingPunct="1">
              <a:lnSpc>
                <a:spcPct val="80000"/>
              </a:lnSpc>
            </a:pPr>
            <a:r>
              <a:rPr lang="fr-BE" altLang="fr-FR" sz="1600" b="1" dirty="0">
                <a:latin typeface="Times New Roman" pitchFamily="18" charset="0"/>
              </a:rPr>
              <a:t>à partir de </a:t>
            </a:r>
            <a:r>
              <a:rPr lang="fr-BE" altLang="fr-FR" sz="1600" b="1" dirty="0">
                <a:solidFill>
                  <a:srgbClr val="0000CC"/>
                </a:solidFill>
                <a:latin typeface="Times New Roman" pitchFamily="18" charset="0"/>
              </a:rPr>
              <a:t>http://orbi.ulg.ac.be</a:t>
            </a:r>
          </a:p>
          <a:p>
            <a:pPr eaLnBrk="1" hangingPunct="1">
              <a:lnSpc>
                <a:spcPct val="80000"/>
              </a:lnSpc>
            </a:pPr>
            <a:endParaRPr lang="fr-BE" altLang="fr-FR" sz="1600" b="1" dirty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fr-BE" altLang="fr-FR" sz="2800" b="1" dirty="0" smtClean="0">
                <a:latin typeface="Times New Roman" pitchFamily="18" charset="0"/>
              </a:rPr>
              <a:t>2020</a:t>
            </a:r>
            <a:endParaRPr lang="en-US" altLang="fr-FR" sz="2800" b="1" dirty="0">
              <a:latin typeface="Times New Roman" pitchFamily="18" charset="0"/>
            </a:endParaRPr>
          </a:p>
        </p:txBody>
      </p:sp>
      <p:sp>
        <p:nvSpPr>
          <p:cNvPr id="9221" name="Text Box 8"/>
          <p:cNvSpPr txBox="1">
            <a:spLocks noChangeArrowheads="1"/>
          </p:cNvSpPr>
          <p:nvPr/>
        </p:nvSpPr>
        <p:spPr bwMode="auto">
          <a:xfrm>
            <a:off x="3944820" y="1216745"/>
            <a:ext cx="4681360" cy="270843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r-BE" altLang="fr-FR" sz="1800" b="1" dirty="0">
              <a:latin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BE" altLang="fr-FR" sz="1800" b="1" dirty="0">
                <a:latin typeface="Times New Roman" pitchFamily="18" charset="0"/>
              </a:rPr>
              <a:t>Modification des conduites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BE" altLang="fr-FR" sz="1800" b="1" dirty="0">
                <a:latin typeface="Times New Roman" pitchFamily="18" charset="0"/>
              </a:rPr>
              <a:t>et </a:t>
            </a:r>
            <a:r>
              <a:rPr lang="fr-BE" altLang="fr-FR" sz="1800" b="1" dirty="0" smtClean="0">
                <a:latin typeface="Times New Roman" pitchFamily="18" charset="0"/>
              </a:rPr>
              <a:t>modèle ASCID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BE" altLang="fr-FR" sz="1800" b="1" dirty="0" smtClean="0">
                <a:latin typeface="Times New Roman" pitchFamily="18" charset="0"/>
              </a:rPr>
              <a:t>   </a:t>
            </a:r>
            <a:r>
              <a:rPr lang="fr-BE" altLang="fr-FR" sz="8000" b="1" dirty="0" smtClean="0">
                <a:latin typeface="Times New Roman" pitchFamily="18" charset="0"/>
              </a:rPr>
              <a:t>D</a:t>
            </a:r>
            <a:r>
              <a:rPr lang="fr-BE" altLang="fr-FR" sz="1800" b="1" dirty="0" smtClean="0">
                <a:latin typeface="Times New Roman" pitchFamily="18" charset="0"/>
              </a:rPr>
              <a:t>écisions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BE" altLang="fr-FR" sz="1800" b="1" dirty="0" smtClean="0">
                <a:latin typeface="Times New Roman" pitchFamily="18" charset="0"/>
              </a:rPr>
              <a:t>2. Stades de changement </a:t>
            </a:r>
            <a:endParaRPr lang="en-US" altLang="fr-FR" sz="1800" b="1" dirty="0" smtClean="0">
              <a:latin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r-BE" altLang="fr-FR" sz="1800" b="1" dirty="0">
              <a:latin typeface="Times New Roman" pitchFamily="18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300" y="96647"/>
            <a:ext cx="1900900" cy="19009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09" b="17839"/>
          <a:stretch/>
        </p:blipFill>
        <p:spPr>
          <a:xfrm>
            <a:off x="9108831" y="3518823"/>
            <a:ext cx="2430478" cy="2495078"/>
          </a:xfrm>
          <a:prstGeom prst="rect">
            <a:avLst/>
          </a:prstGeom>
        </p:spPr>
      </p:pic>
      <p:pic>
        <p:nvPicPr>
          <p:cNvPr id="11" name="Picture 2" descr="Image result for université paris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6489" y="99704"/>
            <a:ext cx="1952625" cy="570230"/>
          </a:xfrm>
          <a:prstGeom prst="rect">
            <a:avLst/>
          </a:prstGeom>
          <a:noFill/>
          <a:extLst/>
        </p:spPr>
      </p:pic>
      <p:pic>
        <p:nvPicPr>
          <p:cNvPr id="12" name="Image 11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8093" y="705495"/>
            <a:ext cx="1710690" cy="46037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ma14="http://schemas.microsoft.com/office/mac/drawingml/2011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cx1="http://schemas.microsoft.com/office/drawing/2015/9/8/chartex" xmlns:cx="http://schemas.microsoft.com/office/drawing/2014/chartex" xmlns:wpc="http://schemas.microsoft.com/office/word/2010/wordprocessingCanvas"/>
            </a:ext>
          </a:extLst>
        </p:spPr>
      </p:pic>
      <p:pic>
        <p:nvPicPr>
          <p:cNvPr id="13" name="Image 12"/>
          <p:cNvPicPr/>
          <p:nvPr/>
        </p:nvPicPr>
        <p:blipFill rotWithShape="1">
          <a:blip r:embed="rId8"/>
          <a:srcRect l="41278" t="22743" r="44384" b="68500"/>
          <a:stretch/>
        </p:blipFill>
        <p:spPr>
          <a:xfrm>
            <a:off x="9815445" y="1047097"/>
            <a:ext cx="1896157" cy="600698"/>
          </a:xfrm>
          <a:prstGeom prst="rect">
            <a:avLst/>
          </a:prstGeom>
        </p:spPr>
      </p:pic>
      <p:pic>
        <p:nvPicPr>
          <p:cNvPr id="14" name="Image 13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445" y="96647"/>
            <a:ext cx="2028262" cy="953063"/>
          </a:xfrm>
          <a:prstGeom prst="rect">
            <a:avLst/>
          </a:prstGeom>
        </p:spPr>
      </p:pic>
      <p:sp>
        <p:nvSpPr>
          <p:cNvPr id="15" name="ZoneTexte 14"/>
          <p:cNvSpPr txBox="1"/>
          <p:nvPr/>
        </p:nvSpPr>
        <p:spPr>
          <a:xfrm>
            <a:off x="2739671" y="1193936"/>
            <a:ext cx="7005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 smtClean="0"/>
              <a:t>EA 3412</a:t>
            </a:r>
            <a:endParaRPr lang="fr-BE" sz="1200" b="1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D. Leclercq (2020) Décision - Stades de changement. Université de Liège - LEPS Paris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EFC6F-28CE-4B95-B023-B459ECEA8648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9049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170" y="4081250"/>
            <a:ext cx="2376487" cy="4318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fr-BE" altLang="fr-FR" sz="2000" b="1" dirty="0" err="1" smtClean="0">
                <a:solidFill>
                  <a:srgbClr val="CC0099"/>
                </a:solidFill>
                <a:cs typeface="Times New Roman" pitchFamily="18" charset="0"/>
              </a:rPr>
              <a:t>Précontemplation</a:t>
            </a:r>
            <a:endParaRPr lang="fr-FR" altLang="fr-FR" sz="2000" b="1" dirty="0">
              <a:solidFill>
                <a:srgbClr val="CC0099"/>
              </a:solidFill>
              <a:cs typeface="Times New Roman" pitchFamily="18" charset="0"/>
            </a:endParaRPr>
          </a:p>
        </p:txBody>
      </p:sp>
      <p:sp>
        <p:nvSpPr>
          <p:cNvPr id="123910" name="Rectangle 4"/>
          <p:cNvSpPr>
            <a:spLocks noChangeArrowheads="1"/>
          </p:cNvSpPr>
          <p:nvPr/>
        </p:nvSpPr>
        <p:spPr bwMode="auto">
          <a:xfrm>
            <a:off x="2817202" y="4077420"/>
            <a:ext cx="2442796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fr-BE" altLang="fr-FR" sz="2000" b="1" dirty="0">
                <a:solidFill>
                  <a:srgbClr val="CC0099"/>
                </a:solidFill>
                <a:latin typeface="+mn-lt"/>
                <a:cs typeface="Times New Roman" pitchFamily="18" charset="0"/>
              </a:rPr>
              <a:t>Contemplation</a:t>
            </a:r>
            <a:endParaRPr lang="fr-FR" altLang="fr-FR" sz="2000" b="1" dirty="0">
              <a:solidFill>
                <a:srgbClr val="CC0099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23911" name="Rectangle 5"/>
          <p:cNvSpPr>
            <a:spLocks noChangeArrowheads="1"/>
          </p:cNvSpPr>
          <p:nvPr/>
        </p:nvSpPr>
        <p:spPr bwMode="auto">
          <a:xfrm>
            <a:off x="7188006" y="4135486"/>
            <a:ext cx="1655762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fr-BE" altLang="fr-FR" sz="1800" b="1" dirty="0" smtClean="0">
                <a:solidFill>
                  <a:srgbClr val="CC0099"/>
                </a:solidFill>
                <a:cs typeface="Times New Roman" pitchFamily="18" charset="0"/>
              </a:rPr>
              <a:t>Action</a:t>
            </a:r>
            <a:endParaRPr lang="fr-FR" altLang="fr-FR" sz="1800" b="1" dirty="0">
              <a:solidFill>
                <a:srgbClr val="CC0099"/>
              </a:solidFill>
              <a:cs typeface="Times New Roman" pitchFamily="18" charset="0"/>
            </a:endParaRPr>
          </a:p>
        </p:txBody>
      </p:sp>
      <p:sp>
        <p:nvSpPr>
          <p:cNvPr id="123912" name="Rectangle 6"/>
          <p:cNvSpPr>
            <a:spLocks noChangeArrowheads="1"/>
          </p:cNvSpPr>
          <p:nvPr/>
        </p:nvSpPr>
        <p:spPr bwMode="auto">
          <a:xfrm>
            <a:off x="9180334" y="3767965"/>
            <a:ext cx="1161968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fr-BE" altLang="fr-FR" sz="1800" b="1" dirty="0" smtClean="0">
                <a:solidFill>
                  <a:srgbClr val="CC0099"/>
                </a:solidFill>
                <a:cs typeface="Times New Roman" pitchFamily="18" charset="0"/>
              </a:rPr>
              <a:t>Maintien</a:t>
            </a:r>
            <a:endParaRPr lang="fr-FR" altLang="fr-FR" sz="1800" b="1" dirty="0">
              <a:solidFill>
                <a:srgbClr val="CC0099"/>
              </a:solidFill>
              <a:cs typeface="Times New Roman" pitchFamily="18" charset="0"/>
            </a:endParaRPr>
          </a:p>
        </p:txBody>
      </p:sp>
      <p:pic>
        <p:nvPicPr>
          <p:cNvPr id="70663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0348" y="2623602"/>
            <a:ext cx="1237703" cy="1324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0664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6970" y="2593773"/>
            <a:ext cx="1237296" cy="1605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0665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3987" y="3415819"/>
            <a:ext cx="1260619" cy="16799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0666" name="Group 10"/>
          <p:cNvGrpSpPr>
            <a:grpSpLocks/>
          </p:cNvGrpSpPr>
          <p:nvPr/>
        </p:nvGrpSpPr>
        <p:grpSpPr bwMode="auto">
          <a:xfrm>
            <a:off x="596413" y="2514992"/>
            <a:ext cx="1272616" cy="1298497"/>
            <a:chOff x="249" y="1207"/>
            <a:chExt cx="1088" cy="1179"/>
          </a:xfrm>
        </p:grpSpPr>
        <p:pic>
          <p:nvPicPr>
            <p:cNvPr id="123937" name="Picture 11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" y="1207"/>
              <a:ext cx="1006" cy="1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99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123938" name="Group 12"/>
            <p:cNvGrpSpPr>
              <a:grpSpLocks/>
            </p:cNvGrpSpPr>
            <p:nvPr/>
          </p:nvGrpSpPr>
          <p:grpSpPr bwMode="auto">
            <a:xfrm rot="7407838">
              <a:off x="997" y="2002"/>
              <a:ext cx="91" cy="589"/>
              <a:chOff x="748" y="2886"/>
              <a:chExt cx="136" cy="998"/>
            </a:xfrm>
          </p:grpSpPr>
          <p:sp>
            <p:nvSpPr>
              <p:cNvPr id="123939" name="AutoShape 13"/>
              <p:cNvSpPr>
                <a:spLocks noChangeArrowheads="1"/>
              </p:cNvSpPr>
              <p:nvPr/>
            </p:nvSpPr>
            <p:spPr bwMode="auto">
              <a:xfrm>
                <a:off x="748" y="3612"/>
                <a:ext cx="136" cy="272"/>
              </a:xfrm>
              <a:prstGeom prst="can">
                <a:avLst>
                  <a:gd name="adj" fmla="val 58824"/>
                </a:avLst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fr-BE" altLang="fr-FR" sz="1800"/>
              </a:p>
            </p:txBody>
          </p:sp>
          <p:sp>
            <p:nvSpPr>
              <p:cNvPr id="123940" name="AutoShape 14"/>
              <p:cNvSpPr>
                <a:spLocks noChangeArrowheads="1"/>
              </p:cNvSpPr>
              <p:nvPr/>
            </p:nvSpPr>
            <p:spPr bwMode="auto">
              <a:xfrm>
                <a:off x="748" y="2931"/>
                <a:ext cx="136" cy="771"/>
              </a:xfrm>
              <a:prstGeom prst="can">
                <a:avLst>
                  <a:gd name="adj" fmla="val 80155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fr-BE" altLang="fr-FR" sz="1800"/>
              </a:p>
            </p:txBody>
          </p:sp>
          <p:sp>
            <p:nvSpPr>
              <p:cNvPr id="123941" name="AutoShape 15"/>
              <p:cNvSpPr>
                <a:spLocks noChangeArrowheads="1"/>
              </p:cNvSpPr>
              <p:nvPr/>
            </p:nvSpPr>
            <p:spPr bwMode="auto">
              <a:xfrm>
                <a:off x="748" y="2886"/>
                <a:ext cx="136" cy="181"/>
              </a:xfrm>
              <a:prstGeom prst="can">
                <a:avLst>
                  <a:gd name="adj" fmla="val 39144"/>
                </a:avLst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fr-BE" altLang="fr-FR" sz="1800"/>
              </a:p>
            </p:txBody>
          </p:sp>
        </p:grpSp>
      </p:grpSp>
      <p:grpSp>
        <p:nvGrpSpPr>
          <p:cNvPr id="70672" name="Group 16"/>
          <p:cNvGrpSpPr>
            <a:grpSpLocks/>
          </p:cNvGrpSpPr>
          <p:nvPr/>
        </p:nvGrpSpPr>
        <p:grpSpPr bwMode="auto">
          <a:xfrm rot="7407838">
            <a:off x="3891910" y="3547483"/>
            <a:ext cx="139445" cy="643740"/>
            <a:chOff x="748" y="2886"/>
            <a:chExt cx="136" cy="998"/>
          </a:xfrm>
        </p:grpSpPr>
        <p:sp>
          <p:nvSpPr>
            <p:cNvPr id="123934" name="AutoShape 17"/>
            <p:cNvSpPr>
              <a:spLocks noChangeArrowheads="1"/>
            </p:cNvSpPr>
            <p:nvPr/>
          </p:nvSpPr>
          <p:spPr bwMode="auto">
            <a:xfrm>
              <a:off x="748" y="3612"/>
              <a:ext cx="136" cy="272"/>
            </a:xfrm>
            <a:prstGeom prst="can">
              <a:avLst>
                <a:gd name="adj" fmla="val 58824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BE" altLang="fr-FR" sz="1800"/>
            </a:p>
          </p:txBody>
        </p:sp>
        <p:sp>
          <p:nvSpPr>
            <p:cNvPr id="123935" name="AutoShape 18"/>
            <p:cNvSpPr>
              <a:spLocks noChangeArrowheads="1"/>
            </p:cNvSpPr>
            <p:nvPr/>
          </p:nvSpPr>
          <p:spPr bwMode="auto">
            <a:xfrm>
              <a:off x="748" y="2931"/>
              <a:ext cx="136" cy="771"/>
            </a:xfrm>
            <a:prstGeom prst="can">
              <a:avLst>
                <a:gd name="adj" fmla="val 80155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BE" altLang="fr-FR" sz="1800"/>
            </a:p>
          </p:txBody>
        </p:sp>
        <p:sp>
          <p:nvSpPr>
            <p:cNvPr id="123936" name="AutoShape 19"/>
            <p:cNvSpPr>
              <a:spLocks noChangeArrowheads="1"/>
            </p:cNvSpPr>
            <p:nvPr/>
          </p:nvSpPr>
          <p:spPr bwMode="auto">
            <a:xfrm>
              <a:off x="748" y="2886"/>
              <a:ext cx="136" cy="181"/>
            </a:xfrm>
            <a:prstGeom prst="can">
              <a:avLst>
                <a:gd name="adj" fmla="val 39144"/>
              </a:avLst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BE" altLang="fr-FR" sz="1800"/>
            </a:p>
          </p:txBody>
        </p:sp>
      </p:grpSp>
      <p:grpSp>
        <p:nvGrpSpPr>
          <p:cNvPr id="70676" name="Group 20"/>
          <p:cNvGrpSpPr>
            <a:grpSpLocks/>
          </p:cNvGrpSpPr>
          <p:nvPr/>
        </p:nvGrpSpPr>
        <p:grpSpPr bwMode="auto">
          <a:xfrm rot="7407838">
            <a:off x="9058022" y="2405532"/>
            <a:ext cx="74393" cy="781939"/>
            <a:chOff x="748" y="2886"/>
            <a:chExt cx="136" cy="998"/>
          </a:xfrm>
        </p:grpSpPr>
        <p:sp>
          <p:nvSpPr>
            <p:cNvPr id="123931" name="AutoShape 21"/>
            <p:cNvSpPr>
              <a:spLocks noChangeArrowheads="1"/>
            </p:cNvSpPr>
            <p:nvPr/>
          </p:nvSpPr>
          <p:spPr bwMode="auto">
            <a:xfrm>
              <a:off x="748" y="3612"/>
              <a:ext cx="136" cy="272"/>
            </a:xfrm>
            <a:prstGeom prst="can">
              <a:avLst>
                <a:gd name="adj" fmla="val 58824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BE" altLang="fr-FR" sz="1800"/>
            </a:p>
          </p:txBody>
        </p:sp>
        <p:sp>
          <p:nvSpPr>
            <p:cNvPr id="123932" name="AutoShape 22"/>
            <p:cNvSpPr>
              <a:spLocks noChangeArrowheads="1"/>
            </p:cNvSpPr>
            <p:nvPr/>
          </p:nvSpPr>
          <p:spPr bwMode="auto">
            <a:xfrm>
              <a:off x="748" y="2931"/>
              <a:ext cx="136" cy="771"/>
            </a:xfrm>
            <a:prstGeom prst="can">
              <a:avLst>
                <a:gd name="adj" fmla="val 80155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BE" altLang="fr-FR" sz="1800"/>
            </a:p>
          </p:txBody>
        </p:sp>
        <p:sp>
          <p:nvSpPr>
            <p:cNvPr id="123933" name="AutoShape 23"/>
            <p:cNvSpPr>
              <a:spLocks noChangeArrowheads="1"/>
            </p:cNvSpPr>
            <p:nvPr/>
          </p:nvSpPr>
          <p:spPr bwMode="auto">
            <a:xfrm>
              <a:off x="748" y="2886"/>
              <a:ext cx="136" cy="181"/>
            </a:xfrm>
            <a:prstGeom prst="can">
              <a:avLst>
                <a:gd name="adj" fmla="val 39144"/>
              </a:avLst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BE" altLang="fr-FR" sz="1800"/>
            </a:p>
          </p:txBody>
        </p:sp>
      </p:grpSp>
      <p:sp>
        <p:nvSpPr>
          <p:cNvPr id="70680" name="Freeform 24"/>
          <p:cNvSpPr>
            <a:spLocks/>
          </p:cNvSpPr>
          <p:nvPr/>
        </p:nvSpPr>
        <p:spPr bwMode="auto">
          <a:xfrm>
            <a:off x="7751763" y="2995614"/>
            <a:ext cx="215900" cy="504825"/>
          </a:xfrm>
          <a:custGeom>
            <a:avLst/>
            <a:gdLst>
              <a:gd name="T0" fmla="*/ 0 w 226"/>
              <a:gd name="T1" fmla="*/ 2147483647 h 454"/>
              <a:gd name="T2" fmla="*/ 2147483647 w 226"/>
              <a:gd name="T3" fmla="*/ 2147483647 h 454"/>
              <a:gd name="T4" fmla="*/ 2147483647 w 226"/>
              <a:gd name="T5" fmla="*/ 2147483647 h 454"/>
              <a:gd name="T6" fmla="*/ 2147483647 w 226"/>
              <a:gd name="T7" fmla="*/ 0 h 45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26" h="454">
                <a:moveTo>
                  <a:pt x="0" y="454"/>
                </a:moveTo>
                <a:cubicBezTo>
                  <a:pt x="30" y="374"/>
                  <a:pt x="60" y="295"/>
                  <a:pt x="90" y="227"/>
                </a:cubicBezTo>
                <a:cubicBezTo>
                  <a:pt x="120" y="159"/>
                  <a:pt x="158" y="84"/>
                  <a:pt x="181" y="46"/>
                </a:cubicBezTo>
                <a:cubicBezTo>
                  <a:pt x="204" y="8"/>
                  <a:pt x="219" y="8"/>
                  <a:pt x="22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BE"/>
          </a:p>
        </p:txBody>
      </p:sp>
      <p:sp>
        <p:nvSpPr>
          <p:cNvPr id="70681" name="Freeform 25"/>
          <p:cNvSpPr>
            <a:spLocks/>
          </p:cNvSpPr>
          <p:nvPr/>
        </p:nvSpPr>
        <p:spPr bwMode="auto">
          <a:xfrm>
            <a:off x="7680325" y="2997201"/>
            <a:ext cx="71438" cy="360363"/>
          </a:xfrm>
          <a:custGeom>
            <a:avLst/>
            <a:gdLst>
              <a:gd name="T0" fmla="*/ 0 w 226"/>
              <a:gd name="T1" fmla="*/ 2147483647 h 454"/>
              <a:gd name="T2" fmla="*/ 2147483647 w 226"/>
              <a:gd name="T3" fmla="*/ 2147483647 h 454"/>
              <a:gd name="T4" fmla="*/ 2147483647 w 226"/>
              <a:gd name="T5" fmla="*/ 2147483647 h 454"/>
              <a:gd name="T6" fmla="*/ 2147483647 w 226"/>
              <a:gd name="T7" fmla="*/ 0 h 45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26" h="454">
                <a:moveTo>
                  <a:pt x="0" y="454"/>
                </a:moveTo>
                <a:cubicBezTo>
                  <a:pt x="30" y="374"/>
                  <a:pt x="60" y="295"/>
                  <a:pt x="90" y="227"/>
                </a:cubicBezTo>
                <a:cubicBezTo>
                  <a:pt x="120" y="159"/>
                  <a:pt x="158" y="84"/>
                  <a:pt x="181" y="46"/>
                </a:cubicBezTo>
                <a:cubicBezTo>
                  <a:pt x="204" y="8"/>
                  <a:pt x="219" y="8"/>
                  <a:pt x="22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BE"/>
          </a:p>
        </p:txBody>
      </p:sp>
      <p:grpSp>
        <p:nvGrpSpPr>
          <p:cNvPr id="70682" name="Group 26"/>
          <p:cNvGrpSpPr>
            <a:grpSpLocks/>
          </p:cNvGrpSpPr>
          <p:nvPr/>
        </p:nvGrpSpPr>
        <p:grpSpPr bwMode="auto">
          <a:xfrm rot="7407838">
            <a:off x="11373384" y="4534604"/>
            <a:ext cx="86075" cy="682077"/>
            <a:chOff x="748" y="2886"/>
            <a:chExt cx="136" cy="998"/>
          </a:xfrm>
        </p:grpSpPr>
        <p:sp>
          <p:nvSpPr>
            <p:cNvPr id="123928" name="AutoShape 27"/>
            <p:cNvSpPr>
              <a:spLocks noChangeArrowheads="1"/>
            </p:cNvSpPr>
            <p:nvPr/>
          </p:nvSpPr>
          <p:spPr bwMode="auto">
            <a:xfrm>
              <a:off x="748" y="3612"/>
              <a:ext cx="136" cy="272"/>
            </a:xfrm>
            <a:prstGeom prst="can">
              <a:avLst>
                <a:gd name="adj" fmla="val 58824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BE" altLang="fr-FR" sz="1800"/>
            </a:p>
          </p:txBody>
        </p:sp>
        <p:sp>
          <p:nvSpPr>
            <p:cNvPr id="123929" name="AutoShape 28"/>
            <p:cNvSpPr>
              <a:spLocks noChangeArrowheads="1"/>
            </p:cNvSpPr>
            <p:nvPr/>
          </p:nvSpPr>
          <p:spPr bwMode="auto">
            <a:xfrm>
              <a:off x="748" y="2931"/>
              <a:ext cx="136" cy="771"/>
            </a:xfrm>
            <a:prstGeom prst="can">
              <a:avLst>
                <a:gd name="adj" fmla="val 80155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BE" altLang="fr-FR" sz="1800"/>
            </a:p>
          </p:txBody>
        </p:sp>
        <p:sp>
          <p:nvSpPr>
            <p:cNvPr id="123930" name="AutoShape 29"/>
            <p:cNvSpPr>
              <a:spLocks noChangeArrowheads="1"/>
            </p:cNvSpPr>
            <p:nvPr/>
          </p:nvSpPr>
          <p:spPr bwMode="auto">
            <a:xfrm>
              <a:off x="748" y="2886"/>
              <a:ext cx="136" cy="181"/>
            </a:xfrm>
            <a:prstGeom prst="can">
              <a:avLst>
                <a:gd name="adj" fmla="val 39144"/>
              </a:avLst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BE" altLang="fr-FR" sz="1800"/>
            </a:p>
          </p:txBody>
        </p:sp>
      </p:grpSp>
      <p:sp>
        <p:nvSpPr>
          <p:cNvPr id="123927" name="WordArt 34"/>
          <p:cNvSpPr>
            <a:spLocks noChangeArrowheads="1" noChangeShapeType="1" noTextEdit="1"/>
          </p:cNvSpPr>
          <p:nvPr/>
        </p:nvSpPr>
        <p:spPr bwMode="auto">
          <a:xfrm>
            <a:off x="5881559" y="2548813"/>
            <a:ext cx="1338262" cy="546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BE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Décision</a:t>
            </a:r>
            <a:endParaRPr lang="fr-BE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8520662" y="1839388"/>
            <a:ext cx="3785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altLang="fr-FR" b="1" dirty="0" smtClean="0">
                <a:solidFill>
                  <a:srgbClr val="CC0099"/>
                </a:solidFill>
                <a:cs typeface="Times New Roman" pitchFamily="18" charset="0"/>
              </a:rPr>
              <a:t>James </a:t>
            </a:r>
            <a:r>
              <a:rPr lang="fr-BE" altLang="fr-FR" b="1" dirty="0" err="1" smtClean="0">
                <a:solidFill>
                  <a:srgbClr val="CC0099"/>
                </a:solidFill>
                <a:cs typeface="Times New Roman" pitchFamily="18" charset="0"/>
              </a:rPr>
              <a:t>Prochaska</a:t>
            </a:r>
            <a:r>
              <a:rPr lang="fr-BE" altLang="fr-FR" b="1" dirty="0" smtClean="0">
                <a:solidFill>
                  <a:srgbClr val="CC0099"/>
                </a:solidFill>
                <a:cs typeface="Times New Roman" pitchFamily="18" charset="0"/>
              </a:rPr>
              <a:t> &amp; Carlo </a:t>
            </a:r>
            <a:r>
              <a:rPr lang="fr-BE" altLang="fr-FR" b="1" dirty="0" err="1" smtClean="0">
                <a:solidFill>
                  <a:srgbClr val="CC0099"/>
                </a:solidFill>
                <a:cs typeface="Times New Roman" pitchFamily="18" charset="0"/>
              </a:rPr>
              <a:t>DiClemente</a:t>
            </a:r>
            <a:endParaRPr lang="fr-BE" b="1" dirty="0">
              <a:solidFill>
                <a:srgbClr val="CC0099"/>
              </a:solidFill>
            </a:endParaRPr>
          </a:p>
        </p:txBody>
      </p:sp>
      <p:sp>
        <p:nvSpPr>
          <p:cNvPr id="3" name="Flèche droite 2"/>
          <p:cNvSpPr/>
          <p:nvPr/>
        </p:nvSpPr>
        <p:spPr>
          <a:xfrm>
            <a:off x="1076745" y="5600264"/>
            <a:ext cx="1558912" cy="720080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b="1" dirty="0" smtClean="0">
                <a:solidFill>
                  <a:schemeClr val="tx1"/>
                </a:solidFill>
              </a:rPr>
              <a:t>Conclusion</a:t>
            </a:r>
            <a:endParaRPr lang="fr-BE" b="1" dirty="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622306" y="5775638"/>
            <a:ext cx="8386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b="1" dirty="0"/>
              <a:t>Adapter son </a:t>
            </a:r>
            <a:r>
              <a:rPr lang="fr-BE" b="1" dirty="0" smtClean="0"/>
              <a:t>message, son action,  </a:t>
            </a:r>
            <a:r>
              <a:rPr lang="fr-BE" b="1" dirty="0"/>
              <a:t>à chaque stade de changement </a:t>
            </a:r>
            <a:r>
              <a:rPr lang="fr-BE" b="1" dirty="0" smtClean="0"/>
              <a:t>(à chaque public</a:t>
            </a:r>
            <a:r>
              <a:rPr lang="fr-BE" b="1" dirty="0"/>
              <a:t>)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033078" y="4096403"/>
            <a:ext cx="11594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000" b="1" dirty="0" smtClean="0"/>
              <a:t>intention</a:t>
            </a:r>
            <a:endParaRPr lang="fr-BE" sz="2000" b="1" dirty="0"/>
          </a:p>
        </p:txBody>
      </p:sp>
      <p:cxnSp>
        <p:nvCxnSpPr>
          <p:cNvPr id="41" name="Connecteur droit 40"/>
          <p:cNvCxnSpPr/>
          <p:nvPr/>
        </p:nvCxnSpPr>
        <p:spPr>
          <a:xfrm flipV="1">
            <a:off x="5975141" y="3164240"/>
            <a:ext cx="561959" cy="91205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 flipH="1" flipV="1">
            <a:off x="6554275" y="3195333"/>
            <a:ext cx="553662" cy="8936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Forme libre 59"/>
          <p:cNvSpPr/>
          <p:nvPr/>
        </p:nvSpPr>
        <p:spPr>
          <a:xfrm>
            <a:off x="129448" y="4635337"/>
            <a:ext cx="5966552" cy="398851"/>
          </a:xfrm>
          <a:custGeom>
            <a:avLst/>
            <a:gdLst>
              <a:gd name="connsiteX0" fmla="*/ 0 w 9372600"/>
              <a:gd name="connsiteY0" fmla="*/ 275897 h 307428"/>
              <a:gd name="connsiteX1" fmla="*/ 181303 w 9372600"/>
              <a:gd name="connsiteY1" fmla="*/ 23648 h 307428"/>
              <a:gd name="connsiteX2" fmla="*/ 331075 w 9372600"/>
              <a:gd name="connsiteY2" fmla="*/ 299545 h 307428"/>
              <a:gd name="connsiteX3" fmla="*/ 504496 w 9372600"/>
              <a:gd name="connsiteY3" fmla="*/ 31531 h 307428"/>
              <a:gd name="connsiteX4" fmla="*/ 654269 w 9372600"/>
              <a:gd name="connsiteY4" fmla="*/ 283779 h 307428"/>
              <a:gd name="connsiteX5" fmla="*/ 811924 w 9372600"/>
              <a:gd name="connsiteY5" fmla="*/ 15766 h 307428"/>
              <a:gd name="connsiteX6" fmla="*/ 898634 w 9372600"/>
              <a:gd name="connsiteY6" fmla="*/ 260131 h 307428"/>
              <a:gd name="connsiteX7" fmla="*/ 1048406 w 9372600"/>
              <a:gd name="connsiteY7" fmla="*/ 31531 h 307428"/>
              <a:gd name="connsiteX8" fmla="*/ 1221827 w 9372600"/>
              <a:gd name="connsiteY8" fmla="*/ 244366 h 307428"/>
              <a:gd name="connsiteX9" fmla="*/ 1355834 w 9372600"/>
              <a:gd name="connsiteY9" fmla="*/ 0 h 307428"/>
              <a:gd name="connsiteX10" fmla="*/ 1560786 w 9372600"/>
              <a:gd name="connsiteY10" fmla="*/ 283779 h 307428"/>
              <a:gd name="connsiteX11" fmla="*/ 1773620 w 9372600"/>
              <a:gd name="connsiteY11" fmla="*/ 31531 h 307428"/>
              <a:gd name="connsiteX12" fmla="*/ 1891862 w 9372600"/>
              <a:gd name="connsiteY12" fmla="*/ 252248 h 307428"/>
              <a:gd name="connsiteX13" fmla="*/ 2088931 w 9372600"/>
              <a:gd name="connsiteY13" fmla="*/ 47297 h 307428"/>
              <a:gd name="connsiteX14" fmla="*/ 2215055 w 9372600"/>
              <a:gd name="connsiteY14" fmla="*/ 268014 h 307428"/>
              <a:gd name="connsiteX15" fmla="*/ 2396358 w 9372600"/>
              <a:gd name="connsiteY15" fmla="*/ 39414 h 307428"/>
              <a:gd name="connsiteX16" fmla="*/ 2514600 w 9372600"/>
              <a:gd name="connsiteY16" fmla="*/ 268014 h 307428"/>
              <a:gd name="connsiteX17" fmla="*/ 2680138 w 9372600"/>
              <a:gd name="connsiteY17" fmla="*/ 55179 h 307428"/>
              <a:gd name="connsiteX18" fmla="*/ 2774731 w 9372600"/>
              <a:gd name="connsiteY18" fmla="*/ 275897 h 307428"/>
              <a:gd name="connsiteX19" fmla="*/ 2956034 w 9372600"/>
              <a:gd name="connsiteY19" fmla="*/ 55179 h 307428"/>
              <a:gd name="connsiteX20" fmla="*/ 3097924 w 9372600"/>
              <a:gd name="connsiteY20" fmla="*/ 268014 h 307428"/>
              <a:gd name="connsiteX21" fmla="*/ 3247696 w 9372600"/>
              <a:gd name="connsiteY21" fmla="*/ 23648 h 307428"/>
              <a:gd name="connsiteX22" fmla="*/ 3365938 w 9372600"/>
              <a:gd name="connsiteY22" fmla="*/ 252248 h 307428"/>
              <a:gd name="connsiteX23" fmla="*/ 3515710 w 9372600"/>
              <a:gd name="connsiteY23" fmla="*/ 63062 h 307428"/>
              <a:gd name="connsiteX24" fmla="*/ 3752193 w 9372600"/>
              <a:gd name="connsiteY24" fmla="*/ 307428 h 307428"/>
              <a:gd name="connsiteX25" fmla="*/ 3941379 w 9372600"/>
              <a:gd name="connsiteY25" fmla="*/ 15766 h 307428"/>
              <a:gd name="connsiteX26" fmla="*/ 4138448 w 9372600"/>
              <a:gd name="connsiteY26" fmla="*/ 268014 h 307428"/>
              <a:gd name="connsiteX27" fmla="*/ 4351282 w 9372600"/>
              <a:gd name="connsiteY27" fmla="*/ 7883 h 307428"/>
              <a:gd name="connsiteX28" fmla="*/ 4587765 w 9372600"/>
              <a:gd name="connsiteY28" fmla="*/ 299545 h 307428"/>
              <a:gd name="connsiteX29" fmla="*/ 4784834 w 9372600"/>
              <a:gd name="connsiteY29" fmla="*/ 39414 h 307428"/>
              <a:gd name="connsiteX30" fmla="*/ 4934606 w 9372600"/>
              <a:gd name="connsiteY30" fmla="*/ 268014 h 307428"/>
              <a:gd name="connsiteX31" fmla="*/ 5131675 w 9372600"/>
              <a:gd name="connsiteY31" fmla="*/ 0 h 307428"/>
              <a:gd name="connsiteX32" fmla="*/ 5257800 w 9372600"/>
              <a:gd name="connsiteY32" fmla="*/ 252248 h 307428"/>
              <a:gd name="connsiteX33" fmla="*/ 5391806 w 9372600"/>
              <a:gd name="connsiteY33" fmla="*/ 23648 h 307428"/>
              <a:gd name="connsiteX34" fmla="*/ 5502165 w 9372600"/>
              <a:gd name="connsiteY34" fmla="*/ 244366 h 307428"/>
              <a:gd name="connsiteX35" fmla="*/ 5699234 w 9372600"/>
              <a:gd name="connsiteY35" fmla="*/ 15766 h 307428"/>
              <a:gd name="connsiteX36" fmla="*/ 5896303 w 9372600"/>
              <a:gd name="connsiteY36" fmla="*/ 244366 h 307428"/>
              <a:gd name="connsiteX37" fmla="*/ 6117020 w 9372600"/>
              <a:gd name="connsiteY37" fmla="*/ 23648 h 307428"/>
              <a:gd name="connsiteX38" fmla="*/ 6251027 w 9372600"/>
              <a:gd name="connsiteY38" fmla="*/ 236483 h 307428"/>
              <a:gd name="connsiteX39" fmla="*/ 6416565 w 9372600"/>
              <a:gd name="connsiteY39" fmla="*/ 47297 h 307428"/>
              <a:gd name="connsiteX40" fmla="*/ 6534806 w 9372600"/>
              <a:gd name="connsiteY40" fmla="*/ 268014 h 307428"/>
              <a:gd name="connsiteX41" fmla="*/ 6676696 w 9372600"/>
              <a:gd name="connsiteY41" fmla="*/ 39414 h 307428"/>
              <a:gd name="connsiteX42" fmla="*/ 6810703 w 9372600"/>
              <a:gd name="connsiteY42" fmla="*/ 236483 h 307428"/>
              <a:gd name="connsiteX43" fmla="*/ 6999889 w 9372600"/>
              <a:gd name="connsiteY43" fmla="*/ 47297 h 307428"/>
              <a:gd name="connsiteX44" fmla="*/ 7228489 w 9372600"/>
              <a:gd name="connsiteY44" fmla="*/ 228600 h 307428"/>
              <a:gd name="connsiteX45" fmla="*/ 7338848 w 9372600"/>
              <a:gd name="connsiteY45" fmla="*/ 39414 h 307428"/>
              <a:gd name="connsiteX46" fmla="*/ 7543800 w 9372600"/>
              <a:gd name="connsiteY46" fmla="*/ 252248 h 307428"/>
              <a:gd name="connsiteX47" fmla="*/ 7685689 w 9372600"/>
              <a:gd name="connsiteY47" fmla="*/ 0 h 307428"/>
              <a:gd name="connsiteX48" fmla="*/ 7851227 w 9372600"/>
              <a:gd name="connsiteY48" fmla="*/ 291662 h 307428"/>
              <a:gd name="connsiteX49" fmla="*/ 7945820 w 9372600"/>
              <a:gd name="connsiteY49" fmla="*/ 47297 h 307428"/>
              <a:gd name="connsiteX50" fmla="*/ 8142889 w 9372600"/>
              <a:gd name="connsiteY50" fmla="*/ 260131 h 307428"/>
              <a:gd name="connsiteX51" fmla="*/ 8269013 w 9372600"/>
              <a:gd name="connsiteY51" fmla="*/ 0 h 307428"/>
              <a:gd name="connsiteX52" fmla="*/ 8473965 w 9372600"/>
              <a:gd name="connsiteY52" fmla="*/ 252248 h 307428"/>
              <a:gd name="connsiteX53" fmla="*/ 8615855 w 9372600"/>
              <a:gd name="connsiteY53" fmla="*/ 39414 h 307428"/>
              <a:gd name="connsiteX54" fmla="*/ 8860220 w 9372600"/>
              <a:gd name="connsiteY54" fmla="*/ 220717 h 307428"/>
              <a:gd name="connsiteX55" fmla="*/ 9009993 w 9372600"/>
              <a:gd name="connsiteY55" fmla="*/ 47297 h 307428"/>
              <a:gd name="connsiteX56" fmla="*/ 9214944 w 9372600"/>
              <a:gd name="connsiteY56" fmla="*/ 244366 h 307428"/>
              <a:gd name="connsiteX57" fmla="*/ 9372600 w 9372600"/>
              <a:gd name="connsiteY57" fmla="*/ 31531 h 307428"/>
              <a:gd name="connsiteX0" fmla="*/ 0 w 9372600"/>
              <a:gd name="connsiteY0" fmla="*/ 275897 h 307428"/>
              <a:gd name="connsiteX1" fmla="*/ 181303 w 9372600"/>
              <a:gd name="connsiteY1" fmla="*/ 23648 h 307428"/>
              <a:gd name="connsiteX2" fmla="*/ 331075 w 9372600"/>
              <a:gd name="connsiteY2" fmla="*/ 299545 h 307428"/>
              <a:gd name="connsiteX3" fmla="*/ 504496 w 9372600"/>
              <a:gd name="connsiteY3" fmla="*/ 31531 h 307428"/>
              <a:gd name="connsiteX4" fmla="*/ 654269 w 9372600"/>
              <a:gd name="connsiteY4" fmla="*/ 283779 h 307428"/>
              <a:gd name="connsiteX5" fmla="*/ 811924 w 9372600"/>
              <a:gd name="connsiteY5" fmla="*/ 15766 h 307428"/>
              <a:gd name="connsiteX6" fmla="*/ 898634 w 9372600"/>
              <a:gd name="connsiteY6" fmla="*/ 260131 h 307428"/>
              <a:gd name="connsiteX7" fmla="*/ 1048406 w 9372600"/>
              <a:gd name="connsiteY7" fmla="*/ 31531 h 307428"/>
              <a:gd name="connsiteX8" fmla="*/ 1221827 w 9372600"/>
              <a:gd name="connsiteY8" fmla="*/ 244366 h 307428"/>
              <a:gd name="connsiteX9" fmla="*/ 1355834 w 9372600"/>
              <a:gd name="connsiteY9" fmla="*/ 0 h 307428"/>
              <a:gd name="connsiteX10" fmla="*/ 1560786 w 9372600"/>
              <a:gd name="connsiteY10" fmla="*/ 283779 h 307428"/>
              <a:gd name="connsiteX11" fmla="*/ 1773620 w 9372600"/>
              <a:gd name="connsiteY11" fmla="*/ 31531 h 307428"/>
              <a:gd name="connsiteX12" fmla="*/ 1891862 w 9372600"/>
              <a:gd name="connsiteY12" fmla="*/ 252248 h 307428"/>
              <a:gd name="connsiteX13" fmla="*/ 2088931 w 9372600"/>
              <a:gd name="connsiteY13" fmla="*/ 47297 h 307428"/>
              <a:gd name="connsiteX14" fmla="*/ 2215055 w 9372600"/>
              <a:gd name="connsiteY14" fmla="*/ 268014 h 307428"/>
              <a:gd name="connsiteX15" fmla="*/ 2396358 w 9372600"/>
              <a:gd name="connsiteY15" fmla="*/ 39414 h 307428"/>
              <a:gd name="connsiteX16" fmla="*/ 2514600 w 9372600"/>
              <a:gd name="connsiteY16" fmla="*/ 268014 h 307428"/>
              <a:gd name="connsiteX17" fmla="*/ 2680138 w 9372600"/>
              <a:gd name="connsiteY17" fmla="*/ 55179 h 307428"/>
              <a:gd name="connsiteX18" fmla="*/ 2774731 w 9372600"/>
              <a:gd name="connsiteY18" fmla="*/ 275897 h 307428"/>
              <a:gd name="connsiteX19" fmla="*/ 2956034 w 9372600"/>
              <a:gd name="connsiteY19" fmla="*/ 55179 h 307428"/>
              <a:gd name="connsiteX20" fmla="*/ 3097924 w 9372600"/>
              <a:gd name="connsiteY20" fmla="*/ 268014 h 307428"/>
              <a:gd name="connsiteX21" fmla="*/ 3247696 w 9372600"/>
              <a:gd name="connsiteY21" fmla="*/ 23648 h 307428"/>
              <a:gd name="connsiteX22" fmla="*/ 3365938 w 9372600"/>
              <a:gd name="connsiteY22" fmla="*/ 252248 h 307428"/>
              <a:gd name="connsiteX23" fmla="*/ 3515710 w 9372600"/>
              <a:gd name="connsiteY23" fmla="*/ 63062 h 307428"/>
              <a:gd name="connsiteX24" fmla="*/ 3752193 w 9372600"/>
              <a:gd name="connsiteY24" fmla="*/ 307428 h 307428"/>
              <a:gd name="connsiteX25" fmla="*/ 3941379 w 9372600"/>
              <a:gd name="connsiteY25" fmla="*/ 15766 h 307428"/>
              <a:gd name="connsiteX26" fmla="*/ 4138448 w 9372600"/>
              <a:gd name="connsiteY26" fmla="*/ 268014 h 307428"/>
              <a:gd name="connsiteX27" fmla="*/ 4351282 w 9372600"/>
              <a:gd name="connsiteY27" fmla="*/ 7883 h 307428"/>
              <a:gd name="connsiteX28" fmla="*/ 4587765 w 9372600"/>
              <a:gd name="connsiteY28" fmla="*/ 299545 h 307428"/>
              <a:gd name="connsiteX29" fmla="*/ 4784834 w 9372600"/>
              <a:gd name="connsiteY29" fmla="*/ 39414 h 307428"/>
              <a:gd name="connsiteX30" fmla="*/ 4934606 w 9372600"/>
              <a:gd name="connsiteY30" fmla="*/ 268014 h 307428"/>
              <a:gd name="connsiteX31" fmla="*/ 5131675 w 9372600"/>
              <a:gd name="connsiteY31" fmla="*/ 0 h 307428"/>
              <a:gd name="connsiteX32" fmla="*/ 5257800 w 9372600"/>
              <a:gd name="connsiteY32" fmla="*/ 252248 h 307428"/>
              <a:gd name="connsiteX33" fmla="*/ 5391806 w 9372600"/>
              <a:gd name="connsiteY33" fmla="*/ 23648 h 307428"/>
              <a:gd name="connsiteX34" fmla="*/ 5502165 w 9372600"/>
              <a:gd name="connsiteY34" fmla="*/ 244366 h 307428"/>
              <a:gd name="connsiteX35" fmla="*/ 5699234 w 9372600"/>
              <a:gd name="connsiteY35" fmla="*/ 15766 h 307428"/>
              <a:gd name="connsiteX36" fmla="*/ 5896303 w 9372600"/>
              <a:gd name="connsiteY36" fmla="*/ 244366 h 307428"/>
              <a:gd name="connsiteX37" fmla="*/ 6117020 w 9372600"/>
              <a:gd name="connsiteY37" fmla="*/ 23648 h 307428"/>
              <a:gd name="connsiteX38" fmla="*/ 6251027 w 9372600"/>
              <a:gd name="connsiteY38" fmla="*/ 236483 h 307428"/>
              <a:gd name="connsiteX39" fmla="*/ 6416565 w 9372600"/>
              <a:gd name="connsiteY39" fmla="*/ 47297 h 307428"/>
              <a:gd name="connsiteX40" fmla="*/ 6534806 w 9372600"/>
              <a:gd name="connsiteY40" fmla="*/ 268014 h 307428"/>
              <a:gd name="connsiteX41" fmla="*/ 6676696 w 9372600"/>
              <a:gd name="connsiteY41" fmla="*/ 39414 h 307428"/>
              <a:gd name="connsiteX42" fmla="*/ 6810703 w 9372600"/>
              <a:gd name="connsiteY42" fmla="*/ 236483 h 307428"/>
              <a:gd name="connsiteX43" fmla="*/ 6999889 w 9372600"/>
              <a:gd name="connsiteY43" fmla="*/ 47297 h 307428"/>
              <a:gd name="connsiteX44" fmla="*/ 7228489 w 9372600"/>
              <a:gd name="connsiteY44" fmla="*/ 228600 h 307428"/>
              <a:gd name="connsiteX45" fmla="*/ 7338848 w 9372600"/>
              <a:gd name="connsiteY45" fmla="*/ 39414 h 307428"/>
              <a:gd name="connsiteX46" fmla="*/ 7543800 w 9372600"/>
              <a:gd name="connsiteY46" fmla="*/ 252248 h 307428"/>
              <a:gd name="connsiteX47" fmla="*/ 7685689 w 9372600"/>
              <a:gd name="connsiteY47" fmla="*/ 0 h 307428"/>
              <a:gd name="connsiteX48" fmla="*/ 7851227 w 9372600"/>
              <a:gd name="connsiteY48" fmla="*/ 291662 h 307428"/>
              <a:gd name="connsiteX49" fmla="*/ 7945820 w 9372600"/>
              <a:gd name="connsiteY49" fmla="*/ 47297 h 307428"/>
              <a:gd name="connsiteX50" fmla="*/ 8142889 w 9372600"/>
              <a:gd name="connsiteY50" fmla="*/ 260131 h 307428"/>
              <a:gd name="connsiteX51" fmla="*/ 8269013 w 9372600"/>
              <a:gd name="connsiteY51" fmla="*/ 0 h 307428"/>
              <a:gd name="connsiteX52" fmla="*/ 8473965 w 9372600"/>
              <a:gd name="connsiteY52" fmla="*/ 252248 h 307428"/>
              <a:gd name="connsiteX53" fmla="*/ 8615855 w 9372600"/>
              <a:gd name="connsiteY53" fmla="*/ 39414 h 307428"/>
              <a:gd name="connsiteX54" fmla="*/ 8860220 w 9372600"/>
              <a:gd name="connsiteY54" fmla="*/ 220717 h 307428"/>
              <a:gd name="connsiteX55" fmla="*/ 9009993 w 9372600"/>
              <a:gd name="connsiteY55" fmla="*/ 47297 h 307428"/>
              <a:gd name="connsiteX56" fmla="*/ 9214944 w 9372600"/>
              <a:gd name="connsiteY56" fmla="*/ 244366 h 307428"/>
              <a:gd name="connsiteX57" fmla="*/ 9372600 w 9372600"/>
              <a:gd name="connsiteY57" fmla="*/ 31531 h 307428"/>
              <a:gd name="connsiteX0" fmla="*/ 0 w 9372600"/>
              <a:gd name="connsiteY0" fmla="*/ 275897 h 307428"/>
              <a:gd name="connsiteX1" fmla="*/ 181303 w 9372600"/>
              <a:gd name="connsiteY1" fmla="*/ 23648 h 307428"/>
              <a:gd name="connsiteX2" fmla="*/ 331075 w 9372600"/>
              <a:gd name="connsiteY2" fmla="*/ 299545 h 307428"/>
              <a:gd name="connsiteX3" fmla="*/ 504496 w 9372600"/>
              <a:gd name="connsiteY3" fmla="*/ 31531 h 307428"/>
              <a:gd name="connsiteX4" fmla="*/ 654269 w 9372600"/>
              <a:gd name="connsiteY4" fmla="*/ 283779 h 307428"/>
              <a:gd name="connsiteX5" fmla="*/ 811924 w 9372600"/>
              <a:gd name="connsiteY5" fmla="*/ 15766 h 307428"/>
              <a:gd name="connsiteX6" fmla="*/ 898634 w 9372600"/>
              <a:gd name="connsiteY6" fmla="*/ 260131 h 307428"/>
              <a:gd name="connsiteX7" fmla="*/ 1048406 w 9372600"/>
              <a:gd name="connsiteY7" fmla="*/ 31531 h 307428"/>
              <a:gd name="connsiteX8" fmla="*/ 1221827 w 9372600"/>
              <a:gd name="connsiteY8" fmla="*/ 244366 h 307428"/>
              <a:gd name="connsiteX9" fmla="*/ 1355834 w 9372600"/>
              <a:gd name="connsiteY9" fmla="*/ 0 h 307428"/>
              <a:gd name="connsiteX10" fmla="*/ 1560786 w 9372600"/>
              <a:gd name="connsiteY10" fmla="*/ 283779 h 307428"/>
              <a:gd name="connsiteX11" fmla="*/ 1773620 w 9372600"/>
              <a:gd name="connsiteY11" fmla="*/ 31531 h 307428"/>
              <a:gd name="connsiteX12" fmla="*/ 1891862 w 9372600"/>
              <a:gd name="connsiteY12" fmla="*/ 252248 h 307428"/>
              <a:gd name="connsiteX13" fmla="*/ 2088931 w 9372600"/>
              <a:gd name="connsiteY13" fmla="*/ 47297 h 307428"/>
              <a:gd name="connsiteX14" fmla="*/ 2215055 w 9372600"/>
              <a:gd name="connsiteY14" fmla="*/ 268014 h 307428"/>
              <a:gd name="connsiteX15" fmla="*/ 2396358 w 9372600"/>
              <a:gd name="connsiteY15" fmla="*/ 39414 h 307428"/>
              <a:gd name="connsiteX16" fmla="*/ 2514600 w 9372600"/>
              <a:gd name="connsiteY16" fmla="*/ 268014 h 307428"/>
              <a:gd name="connsiteX17" fmla="*/ 2680138 w 9372600"/>
              <a:gd name="connsiteY17" fmla="*/ 55179 h 307428"/>
              <a:gd name="connsiteX18" fmla="*/ 2774731 w 9372600"/>
              <a:gd name="connsiteY18" fmla="*/ 275897 h 307428"/>
              <a:gd name="connsiteX19" fmla="*/ 2956034 w 9372600"/>
              <a:gd name="connsiteY19" fmla="*/ 55179 h 307428"/>
              <a:gd name="connsiteX20" fmla="*/ 3097924 w 9372600"/>
              <a:gd name="connsiteY20" fmla="*/ 268014 h 307428"/>
              <a:gd name="connsiteX21" fmla="*/ 3247696 w 9372600"/>
              <a:gd name="connsiteY21" fmla="*/ 23648 h 307428"/>
              <a:gd name="connsiteX22" fmla="*/ 3365938 w 9372600"/>
              <a:gd name="connsiteY22" fmla="*/ 252248 h 307428"/>
              <a:gd name="connsiteX23" fmla="*/ 3515710 w 9372600"/>
              <a:gd name="connsiteY23" fmla="*/ 63062 h 307428"/>
              <a:gd name="connsiteX24" fmla="*/ 3752193 w 9372600"/>
              <a:gd name="connsiteY24" fmla="*/ 307428 h 307428"/>
              <a:gd name="connsiteX25" fmla="*/ 3941379 w 9372600"/>
              <a:gd name="connsiteY25" fmla="*/ 15766 h 307428"/>
              <a:gd name="connsiteX26" fmla="*/ 4138448 w 9372600"/>
              <a:gd name="connsiteY26" fmla="*/ 268014 h 307428"/>
              <a:gd name="connsiteX27" fmla="*/ 4351282 w 9372600"/>
              <a:gd name="connsiteY27" fmla="*/ 7883 h 307428"/>
              <a:gd name="connsiteX28" fmla="*/ 4587765 w 9372600"/>
              <a:gd name="connsiteY28" fmla="*/ 299545 h 307428"/>
              <a:gd name="connsiteX29" fmla="*/ 4784834 w 9372600"/>
              <a:gd name="connsiteY29" fmla="*/ 39414 h 307428"/>
              <a:gd name="connsiteX30" fmla="*/ 4934606 w 9372600"/>
              <a:gd name="connsiteY30" fmla="*/ 268014 h 307428"/>
              <a:gd name="connsiteX31" fmla="*/ 5131675 w 9372600"/>
              <a:gd name="connsiteY31" fmla="*/ 0 h 307428"/>
              <a:gd name="connsiteX32" fmla="*/ 5257800 w 9372600"/>
              <a:gd name="connsiteY32" fmla="*/ 252248 h 307428"/>
              <a:gd name="connsiteX33" fmla="*/ 5391806 w 9372600"/>
              <a:gd name="connsiteY33" fmla="*/ 23648 h 307428"/>
              <a:gd name="connsiteX34" fmla="*/ 5502165 w 9372600"/>
              <a:gd name="connsiteY34" fmla="*/ 244366 h 307428"/>
              <a:gd name="connsiteX35" fmla="*/ 5699234 w 9372600"/>
              <a:gd name="connsiteY35" fmla="*/ 15766 h 307428"/>
              <a:gd name="connsiteX36" fmla="*/ 5896303 w 9372600"/>
              <a:gd name="connsiteY36" fmla="*/ 244366 h 307428"/>
              <a:gd name="connsiteX37" fmla="*/ 6117020 w 9372600"/>
              <a:gd name="connsiteY37" fmla="*/ 23648 h 307428"/>
              <a:gd name="connsiteX38" fmla="*/ 6251027 w 9372600"/>
              <a:gd name="connsiteY38" fmla="*/ 236483 h 307428"/>
              <a:gd name="connsiteX39" fmla="*/ 6416565 w 9372600"/>
              <a:gd name="connsiteY39" fmla="*/ 47297 h 307428"/>
              <a:gd name="connsiteX40" fmla="*/ 6534806 w 9372600"/>
              <a:gd name="connsiteY40" fmla="*/ 268014 h 307428"/>
              <a:gd name="connsiteX41" fmla="*/ 6676696 w 9372600"/>
              <a:gd name="connsiteY41" fmla="*/ 39414 h 307428"/>
              <a:gd name="connsiteX42" fmla="*/ 6810703 w 9372600"/>
              <a:gd name="connsiteY42" fmla="*/ 236483 h 307428"/>
              <a:gd name="connsiteX43" fmla="*/ 6999889 w 9372600"/>
              <a:gd name="connsiteY43" fmla="*/ 47297 h 307428"/>
              <a:gd name="connsiteX44" fmla="*/ 7228489 w 9372600"/>
              <a:gd name="connsiteY44" fmla="*/ 228600 h 307428"/>
              <a:gd name="connsiteX45" fmla="*/ 7338848 w 9372600"/>
              <a:gd name="connsiteY45" fmla="*/ 39414 h 307428"/>
              <a:gd name="connsiteX46" fmla="*/ 7543800 w 9372600"/>
              <a:gd name="connsiteY46" fmla="*/ 252248 h 307428"/>
              <a:gd name="connsiteX47" fmla="*/ 7685689 w 9372600"/>
              <a:gd name="connsiteY47" fmla="*/ 0 h 307428"/>
              <a:gd name="connsiteX48" fmla="*/ 7851227 w 9372600"/>
              <a:gd name="connsiteY48" fmla="*/ 291662 h 307428"/>
              <a:gd name="connsiteX49" fmla="*/ 7945820 w 9372600"/>
              <a:gd name="connsiteY49" fmla="*/ 47297 h 307428"/>
              <a:gd name="connsiteX50" fmla="*/ 8142889 w 9372600"/>
              <a:gd name="connsiteY50" fmla="*/ 260131 h 307428"/>
              <a:gd name="connsiteX51" fmla="*/ 8269013 w 9372600"/>
              <a:gd name="connsiteY51" fmla="*/ 0 h 307428"/>
              <a:gd name="connsiteX52" fmla="*/ 8473965 w 9372600"/>
              <a:gd name="connsiteY52" fmla="*/ 252248 h 307428"/>
              <a:gd name="connsiteX53" fmla="*/ 8615855 w 9372600"/>
              <a:gd name="connsiteY53" fmla="*/ 39414 h 307428"/>
              <a:gd name="connsiteX54" fmla="*/ 8860220 w 9372600"/>
              <a:gd name="connsiteY54" fmla="*/ 220717 h 307428"/>
              <a:gd name="connsiteX55" fmla="*/ 9009993 w 9372600"/>
              <a:gd name="connsiteY55" fmla="*/ 47297 h 307428"/>
              <a:gd name="connsiteX56" fmla="*/ 9372600 w 9372600"/>
              <a:gd name="connsiteY56" fmla="*/ 31531 h 307428"/>
              <a:gd name="connsiteX0" fmla="*/ 0 w 9372600"/>
              <a:gd name="connsiteY0" fmla="*/ 275897 h 307428"/>
              <a:gd name="connsiteX1" fmla="*/ 181303 w 9372600"/>
              <a:gd name="connsiteY1" fmla="*/ 23648 h 307428"/>
              <a:gd name="connsiteX2" fmla="*/ 331075 w 9372600"/>
              <a:gd name="connsiteY2" fmla="*/ 299545 h 307428"/>
              <a:gd name="connsiteX3" fmla="*/ 504496 w 9372600"/>
              <a:gd name="connsiteY3" fmla="*/ 31531 h 307428"/>
              <a:gd name="connsiteX4" fmla="*/ 654269 w 9372600"/>
              <a:gd name="connsiteY4" fmla="*/ 283779 h 307428"/>
              <a:gd name="connsiteX5" fmla="*/ 811924 w 9372600"/>
              <a:gd name="connsiteY5" fmla="*/ 15766 h 307428"/>
              <a:gd name="connsiteX6" fmla="*/ 898634 w 9372600"/>
              <a:gd name="connsiteY6" fmla="*/ 260131 h 307428"/>
              <a:gd name="connsiteX7" fmla="*/ 1048406 w 9372600"/>
              <a:gd name="connsiteY7" fmla="*/ 31531 h 307428"/>
              <a:gd name="connsiteX8" fmla="*/ 1221827 w 9372600"/>
              <a:gd name="connsiteY8" fmla="*/ 244366 h 307428"/>
              <a:gd name="connsiteX9" fmla="*/ 1355834 w 9372600"/>
              <a:gd name="connsiteY9" fmla="*/ 0 h 307428"/>
              <a:gd name="connsiteX10" fmla="*/ 1560786 w 9372600"/>
              <a:gd name="connsiteY10" fmla="*/ 283779 h 307428"/>
              <a:gd name="connsiteX11" fmla="*/ 1773620 w 9372600"/>
              <a:gd name="connsiteY11" fmla="*/ 31531 h 307428"/>
              <a:gd name="connsiteX12" fmla="*/ 1891862 w 9372600"/>
              <a:gd name="connsiteY12" fmla="*/ 252248 h 307428"/>
              <a:gd name="connsiteX13" fmla="*/ 2088931 w 9372600"/>
              <a:gd name="connsiteY13" fmla="*/ 47297 h 307428"/>
              <a:gd name="connsiteX14" fmla="*/ 2215055 w 9372600"/>
              <a:gd name="connsiteY14" fmla="*/ 268014 h 307428"/>
              <a:gd name="connsiteX15" fmla="*/ 2396358 w 9372600"/>
              <a:gd name="connsiteY15" fmla="*/ 39414 h 307428"/>
              <a:gd name="connsiteX16" fmla="*/ 2514600 w 9372600"/>
              <a:gd name="connsiteY16" fmla="*/ 268014 h 307428"/>
              <a:gd name="connsiteX17" fmla="*/ 2680138 w 9372600"/>
              <a:gd name="connsiteY17" fmla="*/ 55179 h 307428"/>
              <a:gd name="connsiteX18" fmla="*/ 2774731 w 9372600"/>
              <a:gd name="connsiteY18" fmla="*/ 275897 h 307428"/>
              <a:gd name="connsiteX19" fmla="*/ 2956034 w 9372600"/>
              <a:gd name="connsiteY19" fmla="*/ 55179 h 307428"/>
              <a:gd name="connsiteX20" fmla="*/ 3097924 w 9372600"/>
              <a:gd name="connsiteY20" fmla="*/ 268014 h 307428"/>
              <a:gd name="connsiteX21" fmla="*/ 3247696 w 9372600"/>
              <a:gd name="connsiteY21" fmla="*/ 23648 h 307428"/>
              <a:gd name="connsiteX22" fmla="*/ 3365938 w 9372600"/>
              <a:gd name="connsiteY22" fmla="*/ 252248 h 307428"/>
              <a:gd name="connsiteX23" fmla="*/ 3515710 w 9372600"/>
              <a:gd name="connsiteY23" fmla="*/ 63062 h 307428"/>
              <a:gd name="connsiteX24" fmla="*/ 3752193 w 9372600"/>
              <a:gd name="connsiteY24" fmla="*/ 307428 h 307428"/>
              <a:gd name="connsiteX25" fmla="*/ 3941379 w 9372600"/>
              <a:gd name="connsiteY25" fmla="*/ 15766 h 307428"/>
              <a:gd name="connsiteX26" fmla="*/ 4138448 w 9372600"/>
              <a:gd name="connsiteY26" fmla="*/ 268014 h 307428"/>
              <a:gd name="connsiteX27" fmla="*/ 4351282 w 9372600"/>
              <a:gd name="connsiteY27" fmla="*/ 7883 h 307428"/>
              <a:gd name="connsiteX28" fmla="*/ 4587765 w 9372600"/>
              <a:gd name="connsiteY28" fmla="*/ 299545 h 307428"/>
              <a:gd name="connsiteX29" fmla="*/ 4784834 w 9372600"/>
              <a:gd name="connsiteY29" fmla="*/ 39414 h 307428"/>
              <a:gd name="connsiteX30" fmla="*/ 4934606 w 9372600"/>
              <a:gd name="connsiteY30" fmla="*/ 268014 h 307428"/>
              <a:gd name="connsiteX31" fmla="*/ 5131675 w 9372600"/>
              <a:gd name="connsiteY31" fmla="*/ 0 h 307428"/>
              <a:gd name="connsiteX32" fmla="*/ 5257800 w 9372600"/>
              <a:gd name="connsiteY32" fmla="*/ 252248 h 307428"/>
              <a:gd name="connsiteX33" fmla="*/ 5391806 w 9372600"/>
              <a:gd name="connsiteY33" fmla="*/ 23648 h 307428"/>
              <a:gd name="connsiteX34" fmla="*/ 5502165 w 9372600"/>
              <a:gd name="connsiteY34" fmla="*/ 244366 h 307428"/>
              <a:gd name="connsiteX35" fmla="*/ 5699234 w 9372600"/>
              <a:gd name="connsiteY35" fmla="*/ 15766 h 307428"/>
              <a:gd name="connsiteX36" fmla="*/ 5896303 w 9372600"/>
              <a:gd name="connsiteY36" fmla="*/ 244366 h 307428"/>
              <a:gd name="connsiteX37" fmla="*/ 6117020 w 9372600"/>
              <a:gd name="connsiteY37" fmla="*/ 23648 h 307428"/>
              <a:gd name="connsiteX38" fmla="*/ 6251027 w 9372600"/>
              <a:gd name="connsiteY38" fmla="*/ 236483 h 307428"/>
              <a:gd name="connsiteX39" fmla="*/ 6416565 w 9372600"/>
              <a:gd name="connsiteY39" fmla="*/ 47297 h 307428"/>
              <a:gd name="connsiteX40" fmla="*/ 6534806 w 9372600"/>
              <a:gd name="connsiteY40" fmla="*/ 268014 h 307428"/>
              <a:gd name="connsiteX41" fmla="*/ 6676696 w 9372600"/>
              <a:gd name="connsiteY41" fmla="*/ 39414 h 307428"/>
              <a:gd name="connsiteX42" fmla="*/ 6810703 w 9372600"/>
              <a:gd name="connsiteY42" fmla="*/ 236483 h 307428"/>
              <a:gd name="connsiteX43" fmla="*/ 6999889 w 9372600"/>
              <a:gd name="connsiteY43" fmla="*/ 47297 h 307428"/>
              <a:gd name="connsiteX44" fmla="*/ 7228489 w 9372600"/>
              <a:gd name="connsiteY44" fmla="*/ 228600 h 307428"/>
              <a:gd name="connsiteX45" fmla="*/ 7338848 w 9372600"/>
              <a:gd name="connsiteY45" fmla="*/ 39414 h 307428"/>
              <a:gd name="connsiteX46" fmla="*/ 7543800 w 9372600"/>
              <a:gd name="connsiteY46" fmla="*/ 252248 h 307428"/>
              <a:gd name="connsiteX47" fmla="*/ 7685689 w 9372600"/>
              <a:gd name="connsiteY47" fmla="*/ 0 h 307428"/>
              <a:gd name="connsiteX48" fmla="*/ 7851227 w 9372600"/>
              <a:gd name="connsiteY48" fmla="*/ 291662 h 307428"/>
              <a:gd name="connsiteX49" fmla="*/ 7945820 w 9372600"/>
              <a:gd name="connsiteY49" fmla="*/ 47297 h 307428"/>
              <a:gd name="connsiteX50" fmla="*/ 8142889 w 9372600"/>
              <a:gd name="connsiteY50" fmla="*/ 260131 h 307428"/>
              <a:gd name="connsiteX51" fmla="*/ 8269013 w 9372600"/>
              <a:gd name="connsiteY51" fmla="*/ 0 h 307428"/>
              <a:gd name="connsiteX52" fmla="*/ 8473965 w 9372600"/>
              <a:gd name="connsiteY52" fmla="*/ 252248 h 307428"/>
              <a:gd name="connsiteX53" fmla="*/ 8615855 w 9372600"/>
              <a:gd name="connsiteY53" fmla="*/ 39414 h 307428"/>
              <a:gd name="connsiteX54" fmla="*/ 8860220 w 9372600"/>
              <a:gd name="connsiteY54" fmla="*/ 220717 h 307428"/>
              <a:gd name="connsiteX55" fmla="*/ 9009993 w 9372600"/>
              <a:gd name="connsiteY55" fmla="*/ 47297 h 307428"/>
              <a:gd name="connsiteX56" fmla="*/ 9372600 w 9372600"/>
              <a:gd name="connsiteY56" fmla="*/ 9392 h 307428"/>
              <a:gd name="connsiteX0" fmla="*/ 0 w 9009993"/>
              <a:gd name="connsiteY0" fmla="*/ 275897 h 307428"/>
              <a:gd name="connsiteX1" fmla="*/ 181303 w 9009993"/>
              <a:gd name="connsiteY1" fmla="*/ 23648 h 307428"/>
              <a:gd name="connsiteX2" fmla="*/ 331075 w 9009993"/>
              <a:gd name="connsiteY2" fmla="*/ 299545 h 307428"/>
              <a:gd name="connsiteX3" fmla="*/ 504496 w 9009993"/>
              <a:gd name="connsiteY3" fmla="*/ 31531 h 307428"/>
              <a:gd name="connsiteX4" fmla="*/ 654269 w 9009993"/>
              <a:gd name="connsiteY4" fmla="*/ 283779 h 307428"/>
              <a:gd name="connsiteX5" fmla="*/ 811924 w 9009993"/>
              <a:gd name="connsiteY5" fmla="*/ 15766 h 307428"/>
              <a:gd name="connsiteX6" fmla="*/ 898634 w 9009993"/>
              <a:gd name="connsiteY6" fmla="*/ 260131 h 307428"/>
              <a:gd name="connsiteX7" fmla="*/ 1048406 w 9009993"/>
              <a:gd name="connsiteY7" fmla="*/ 31531 h 307428"/>
              <a:gd name="connsiteX8" fmla="*/ 1221827 w 9009993"/>
              <a:gd name="connsiteY8" fmla="*/ 244366 h 307428"/>
              <a:gd name="connsiteX9" fmla="*/ 1355834 w 9009993"/>
              <a:gd name="connsiteY9" fmla="*/ 0 h 307428"/>
              <a:gd name="connsiteX10" fmla="*/ 1560786 w 9009993"/>
              <a:gd name="connsiteY10" fmla="*/ 283779 h 307428"/>
              <a:gd name="connsiteX11" fmla="*/ 1773620 w 9009993"/>
              <a:gd name="connsiteY11" fmla="*/ 31531 h 307428"/>
              <a:gd name="connsiteX12" fmla="*/ 1891862 w 9009993"/>
              <a:gd name="connsiteY12" fmla="*/ 252248 h 307428"/>
              <a:gd name="connsiteX13" fmla="*/ 2088931 w 9009993"/>
              <a:gd name="connsiteY13" fmla="*/ 47297 h 307428"/>
              <a:gd name="connsiteX14" fmla="*/ 2215055 w 9009993"/>
              <a:gd name="connsiteY14" fmla="*/ 268014 h 307428"/>
              <a:gd name="connsiteX15" fmla="*/ 2396358 w 9009993"/>
              <a:gd name="connsiteY15" fmla="*/ 39414 h 307428"/>
              <a:gd name="connsiteX16" fmla="*/ 2514600 w 9009993"/>
              <a:gd name="connsiteY16" fmla="*/ 268014 h 307428"/>
              <a:gd name="connsiteX17" fmla="*/ 2680138 w 9009993"/>
              <a:gd name="connsiteY17" fmla="*/ 55179 h 307428"/>
              <a:gd name="connsiteX18" fmla="*/ 2774731 w 9009993"/>
              <a:gd name="connsiteY18" fmla="*/ 275897 h 307428"/>
              <a:gd name="connsiteX19" fmla="*/ 2956034 w 9009993"/>
              <a:gd name="connsiteY19" fmla="*/ 55179 h 307428"/>
              <a:gd name="connsiteX20" fmla="*/ 3097924 w 9009993"/>
              <a:gd name="connsiteY20" fmla="*/ 268014 h 307428"/>
              <a:gd name="connsiteX21" fmla="*/ 3247696 w 9009993"/>
              <a:gd name="connsiteY21" fmla="*/ 23648 h 307428"/>
              <a:gd name="connsiteX22" fmla="*/ 3365938 w 9009993"/>
              <a:gd name="connsiteY22" fmla="*/ 252248 h 307428"/>
              <a:gd name="connsiteX23" fmla="*/ 3515710 w 9009993"/>
              <a:gd name="connsiteY23" fmla="*/ 63062 h 307428"/>
              <a:gd name="connsiteX24" fmla="*/ 3752193 w 9009993"/>
              <a:gd name="connsiteY24" fmla="*/ 307428 h 307428"/>
              <a:gd name="connsiteX25" fmla="*/ 3941379 w 9009993"/>
              <a:gd name="connsiteY25" fmla="*/ 15766 h 307428"/>
              <a:gd name="connsiteX26" fmla="*/ 4138448 w 9009993"/>
              <a:gd name="connsiteY26" fmla="*/ 268014 h 307428"/>
              <a:gd name="connsiteX27" fmla="*/ 4351282 w 9009993"/>
              <a:gd name="connsiteY27" fmla="*/ 7883 h 307428"/>
              <a:gd name="connsiteX28" fmla="*/ 4587765 w 9009993"/>
              <a:gd name="connsiteY28" fmla="*/ 299545 h 307428"/>
              <a:gd name="connsiteX29" fmla="*/ 4784834 w 9009993"/>
              <a:gd name="connsiteY29" fmla="*/ 39414 h 307428"/>
              <a:gd name="connsiteX30" fmla="*/ 4934606 w 9009993"/>
              <a:gd name="connsiteY30" fmla="*/ 268014 h 307428"/>
              <a:gd name="connsiteX31" fmla="*/ 5131675 w 9009993"/>
              <a:gd name="connsiteY31" fmla="*/ 0 h 307428"/>
              <a:gd name="connsiteX32" fmla="*/ 5257800 w 9009993"/>
              <a:gd name="connsiteY32" fmla="*/ 252248 h 307428"/>
              <a:gd name="connsiteX33" fmla="*/ 5391806 w 9009993"/>
              <a:gd name="connsiteY33" fmla="*/ 23648 h 307428"/>
              <a:gd name="connsiteX34" fmla="*/ 5502165 w 9009993"/>
              <a:gd name="connsiteY34" fmla="*/ 244366 h 307428"/>
              <a:gd name="connsiteX35" fmla="*/ 5699234 w 9009993"/>
              <a:gd name="connsiteY35" fmla="*/ 15766 h 307428"/>
              <a:gd name="connsiteX36" fmla="*/ 5896303 w 9009993"/>
              <a:gd name="connsiteY36" fmla="*/ 244366 h 307428"/>
              <a:gd name="connsiteX37" fmla="*/ 6117020 w 9009993"/>
              <a:gd name="connsiteY37" fmla="*/ 23648 h 307428"/>
              <a:gd name="connsiteX38" fmla="*/ 6251027 w 9009993"/>
              <a:gd name="connsiteY38" fmla="*/ 236483 h 307428"/>
              <a:gd name="connsiteX39" fmla="*/ 6416565 w 9009993"/>
              <a:gd name="connsiteY39" fmla="*/ 47297 h 307428"/>
              <a:gd name="connsiteX40" fmla="*/ 6534806 w 9009993"/>
              <a:gd name="connsiteY40" fmla="*/ 268014 h 307428"/>
              <a:gd name="connsiteX41" fmla="*/ 6676696 w 9009993"/>
              <a:gd name="connsiteY41" fmla="*/ 39414 h 307428"/>
              <a:gd name="connsiteX42" fmla="*/ 6810703 w 9009993"/>
              <a:gd name="connsiteY42" fmla="*/ 236483 h 307428"/>
              <a:gd name="connsiteX43" fmla="*/ 6999889 w 9009993"/>
              <a:gd name="connsiteY43" fmla="*/ 47297 h 307428"/>
              <a:gd name="connsiteX44" fmla="*/ 7228489 w 9009993"/>
              <a:gd name="connsiteY44" fmla="*/ 228600 h 307428"/>
              <a:gd name="connsiteX45" fmla="*/ 7338848 w 9009993"/>
              <a:gd name="connsiteY45" fmla="*/ 39414 h 307428"/>
              <a:gd name="connsiteX46" fmla="*/ 7543800 w 9009993"/>
              <a:gd name="connsiteY46" fmla="*/ 252248 h 307428"/>
              <a:gd name="connsiteX47" fmla="*/ 7685689 w 9009993"/>
              <a:gd name="connsiteY47" fmla="*/ 0 h 307428"/>
              <a:gd name="connsiteX48" fmla="*/ 7851227 w 9009993"/>
              <a:gd name="connsiteY48" fmla="*/ 291662 h 307428"/>
              <a:gd name="connsiteX49" fmla="*/ 7945820 w 9009993"/>
              <a:gd name="connsiteY49" fmla="*/ 47297 h 307428"/>
              <a:gd name="connsiteX50" fmla="*/ 8142889 w 9009993"/>
              <a:gd name="connsiteY50" fmla="*/ 260131 h 307428"/>
              <a:gd name="connsiteX51" fmla="*/ 8269013 w 9009993"/>
              <a:gd name="connsiteY51" fmla="*/ 0 h 307428"/>
              <a:gd name="connsiteX52" fmla="*/ 8473965 w 9009993"/>
              <a:gd name="connsiteY52" fmla="*/ 252248 h 307428"/>
              <a:gd name="connsiteX53" fmla="*/ 8615855 w 9009993"/>
              <a:gd name="connsiteY53" fmla="*/ 39414 h 307428"/>
              <a:gd name="connsiteX54" fmla="*/ 8860220 w 9009993"/>
              <a:gd name="connsiteY54" fmla="*/ 220717 h 307428"/>
              <a:gd name="connsiteX55" fmla="*/ 9009993 w 9009993"/>
              <a:gd name="connsiteY55" fmla="*/ 47297 h 307428"/>
              <a:gd name="connsiteX0" fmla="*/ 0 w 9009993"/>
              <a:gd name="connsiteY0" fmla="*/ 275897 h 307428"/>
              <a:gd name="connsiteX1" fmla="*/ 181303 w 9009993"/>
              <a:gd name="connsiteY1" fmla="*/ 23648 h 307428"/>
              <a:gd name="connsiteX2" fmla="*/ 331075 w 9009993"/>
              <a:gd name="connsiteY2" fmla="*/ 299545 h 307428"/>
              <a:gd name="connsiteX3" fmla="*/ 504496 w 9009993"/>
              <a:gd name="connsiteY3" fmla="*/ 31531 h 307428"/>
              <a:gd name="connsiteX4" fmla="*/ 654269 w 9009993"/>
              <a:gd name="connsiteY4" fmla="*/ 283779 h 307428"/>
              <a:gd name="connsiteX5" fmla="*/ 811924 w 9009993"/>
              <a:gd name="connsiteY5" fmla="*/ 15766 h 307428"/>
              <a:gd name="connsiteX6" fmla="*/ 898634 w 9009993"/>
              <a:gd name="connsiteY6" fmla="*/ 260131 h 307428"/>
              <a:gd name="connsiteX7" fmla="*/ 1048406 w 9009993"/>
              <a:gd name="connsiteY7" fmla="*/ 31531 h 307428"/>
              <a:gd name="connsiteX8" fmla="*/ 1221827 w 9009993"/>
              <a:gd name="connsiteY8" fmla="*/ 244366 h 307428"/>
              <a:gd name="connsiteX9" fmla="*/ 1355834 w 9009993"/>
              <a:gd name="connsiteY9" fmla="*/ 0 h 307428"/>
              <a:gd name="connsiteX10" fmla="*/ 1560786 w 9009993"/>
              <a:gd name="connsiteY10" fmla="*/ 283779 h 307428"/>
              <a:gd name="connsiteX11" fmla="*/ 1773620 w 9009993"/>
              <a:gd name="connsiteY11" fmla="*/ 31531 h 307428"/>
              <a:gd name="connsiteX12" fmla="*/ 1891862 w 9009993"/>
              <a:gd name="connsiteY12" fmla="*/ 252248 h 307428"/>
              <a:gd name="connsiteX13" fmla="*/ 2088931 w 9009993"/>
              <a:gd name="connsiteY13" fmla="*/ 47297 h 307428"/>
              <a:gd name="connsiteX14" fmla="*/ 2215055 w 9009993"/>
              <a:gd name="connsiteY14" fmla="*/ 268014 h 307428"/>
              <a:gd name="connsiteX15" fmla="*/ 2396358 w 9009993"/>
              <a:gd name="connsiteY15" fmla="*/ 39414 h 307428"/>
              <a:gd name="connsiteX16" fmla="*/ 2514600 w 9009993"/>
              <a:gd name="connsiteY16" fmla="*/ 268014 h 307428"/>
              <a:gd name="connsiteX17" fmla="*/ 2680138 w 9009993"/>
              <a:gd name="connsiteY17" fmla="*/ 55179 h 307428"/>
              <a:gd name="connsiteX18" fmla="*/ 2774731 w 9009993"/>
              <a:gd name="connsiteY18" fmla="*/ 275897 h 307428"/>
              <a:gd name="connsiteX19" fmla="*/ 2956034 w 9009993"/>
              <a:gd name="connsiteY19" fmla="*/ 55179 h 307428"/>
              <a:gd name="connsiteX20" fmla="*/ 3097924 w 9009993"/>
              <a:gd name="connsiteY20" fmla="*/ 268014 h 307428"/>
              <a:gd name="connsiteX21" fmla="*/ 3247696 w 9009993"/>
              <a:gd name="connsiteY21" fmla="*/ 23648 h 307428"/>
              <a:gd name="connsiteX22" fmla="*/ 3365938 w 9009993"/>
              <a:gd name="connsiteY22" fmla="*/ 252248 h 307428"/>
              <a:gd name="connsiteX23" fmla="*/ 3515710 w 9009993"/>
              <a:gd name="connsiteY23" fmla="*/ 63062 h 307428"/>
              <a:gd name="connsiteX24" fmla="*/ 3752193 w 9009993"/>
              <a:gd name="connsiteY24" fmla="*/ 307428 h 307428"/>
              <a:gd name="connsiteX25" fmla="*/ 3941379 w 9009993"/>
              <a:gd name="connsiteY25" fmla="*/ 15766 h 307428"/>
              <a:gd name="connsiteX26" fmla="*/ 4138448 w 9009993"/>
              <a:gd name="connsiteY26" fmla="*/ 268014 h 307428"/>
              <a:gd name="connsiteX27" fmla="*/ 4351282 w 9009993"/>
              <a:gd name="connsiteY27" fmla="*/ 7883 h 307428"/>
              <a:gd name="connsiteX28" fmla="*/ 4587765 w 9009993"/>
              <a:gd name="connsiteY28" fmla="*/ 299545 h 307428"/>
              <a:gd name="connsiteX29" fmla="*/ 4784834 w 9009993"/>
              <a:gd name="connsiteY29" fmla="*/ 39414 h 307428"/>
              <a:gd name="connsiteX30" fmla="*/ 4934606 w 9009993"/>
              <a:gd name="connsiteY30" fmla="*/ 268014 h 307428"/>
              <a:gd name="connsiteX31" fmla="*/ 5131675 w 9009993"/>
              <a:gd name="connsiteY31" fmla="*/ 0 h 307428"/>
              <a:gd name="connsiteX32" fmla="*/ 5257800 w 9009993"/>
              <a:gd name="connsiteY32" fmla="*/ 252248 h 307428"/>
              <a:gd name="connsiteX33" fmla="*/ 5391806 w 9009993"/>
              <a:gd name="connsiteY33" fmla="*/ 23648 h 307428"/>
              <a:gd name="connsiteX34" fmla="*/ 5502165 w 9009993"/>
              <a:gd name="connsiteY34" fmla="*/ 244366 h 307428"/>
              <a:gd name="connsiteX35" fmla="*/ 5699234 w 9009993"/>
              <a:gd name="connsiteY35" fmla="*/ 15766 h 307428"/>
              <a:gd name="connsiteX36" fmla="*/ 5896303 w 9009993"/>
              <a:gd name="connsiteY36" fmla="*/ 244366 h 307428"/>
              <a:gd name="connsiteX37" fmla="*/ 6117020 w 9009993"/>
              <a:gd name="connsiteY37" fmla="*/ 23648 h 307428"/>
              <a:gd name="connsiteX38" fmla="*/ 6251027 w 9009993"/>
              <a:gd name="connsiteY38" fmla="*/ 236483 h 307428"/>
              <a:gd name="connsiteX39" fmla="*/ 6416565 w 9009993"/>
              <a:gd name="connsiteY39" fmla="*/ 47297 h 307428"/>
              <a:gd name="connsiteX40" fmla="*/ 6534806 w 9009993"/>
              <a:gd name="connsiteY40" fmla="*/ 268014 h 307428"/>
              <a:gd name="connsiteX41" fmla="*/ 6676696 w 9009993"/>
              <a:gd name="connsiteY41" fmla="*/ 39414 h 307428"/>
              <a:gd name="connsiteX42" fmla="*/ 6810703 w 9009993"/>
              <a:gd name="connsiteY42" fmla="*/ 236483 h 307428"/>
              <a:gd name="connsiteX43" fmla="*/ 6999889 w 9009993"/>
              <a:gd name="connsiteY43" fmla="*/ 47297 h 307428"/>
              <a:gd name="connsiteX44" fmla="*/ 7228489 w 9009993"/>
              <a:gd name="connsiteY44" fmla="*/ 228600 h 307428"/>
              <a:gd name="connsiteX45" fmla="*/ 7338848 w 9009993"/>
              <a:gd name="connsiteY45" fmla="*/ 39414 h 307428"/>
              <a:gd name="connsiteX46" fmla="*/ 7543800 w 9009993"/>
              <a:gd name="connsiteY46" fmla="*/ 252248 h 307428"/>
              <a:gd name="connsiteX47" fmla="*/ 7685689 w 9009993"/>
              <a:gd name="connsiteY47" fmla="*/ 0 h 307428"/>
              <a:gd name="connsiteX48" fmla="*/ 7851227 w 9009993"/>
              <a:gd name="connsiteY48" fmla="*/ 291662 h 307428"/>
              <a:gd name="connsiteX49" fmla="*/ 7945820 w 9009993"/>
              <a:gd name="connsiteY49" fmla="*/ 47297 h 307428"/>
              <a:gd name="connsiteX50" fmla="*/ 8142889 w 9009993"/>
              <a:gd name="connsiteY50" fmla="*/ 260131 h 307428"/>
              <a:gd name="connsiteX51" fmla="*/ 8269013 w 9009993"/>
              <a:gd name="connsiteY51" fmla="*/ 0 h 307428"/>
              <a:gd name="connsiteX52" fmla="*/ 8473965 w 9009993"/>
              <a:gd name="connsiteY52" fmla="*/ 252248 h 307428"/>
              <a:gd name="connsiteX53" fmla="*/ 8615855 w 9009993"/>
              <a:gd name="connsiteY53" fmla="*/ 39414 h 307428"/>
              <a:gd name="connsiteX54" fmla="*/ 8860220 w 9009993"/>
              <a:gd name="connsiteY54" fmla="*/ 220717 h 307428"/>
              <a:gd name="connsiteX55" fmla="*/ 9009993 w 9009993"/>
              <a:gd name="connsiteY55" fmla="*/ 47297 h 307428"/>
              <a:gd name="connsiteX0" fmla="*/ -1 w 8828689"/>
              <a:gd name="connsiteY0" fmla="*/ 23648 h 307428"/>
              <a:gd name="connsiteX1" fmla="*/ 149771 w 8828689"/>
              <a:gd name="connsiteY1" fmla="*/ 299545 h 307428"/>
              <a:gd name="connsiteX2" fmla="*/ 323192 w 8828689"/>
              <a:gd name="connsiteY2" fmla="*/ 31531 h 307428"/>
              <a:gd name="connsiteX3" fmla="*/ 472965 w 8828689"/>
              <a:gd name="connsiteY3" fmla="*/ 283779 h 307428"/>
              <a:gd name="connsiteX4" fmla="*/ 630620 w 8828689"/>
              <a:gd name="connsiteY4" fmla="*/ 15766 h 307428"/>
              <a:gd name="connsiteX5" fmla="*/ 717330 w 8828689"/>
              <a:gd name="connsiteY5" fmla="*/ 260131 h 307428"/>
              <a:gd name="connsiteX6" fmla="*/ 867102 w 8828689"/>
              <a:gd name="connsiteY6" fmla="*/ 31531 h 307428"/>
              <a:gd name="connsiteX7" fmla="*/ 1040523 w 8828689"/>
              <a:gd name="connsiteY7" fmla="*/ 244366 h 307428"/>
              <a:gd name="connsiteX8" fmla="*/ 1174530 w 8828689"/>
              <a:gd name="connsiteY8" fmla="*/ 0 h 307428"/>
              <a:gd name="connsiteX9" fmla="*/ 1379482 w 8828689"/>
              <a:gd name="connsiteY9" fmla="*/ 283779 h 307428"/>
              <a:gd name="connsiteX10" fmla="*/ 1592316 w 8828689"/>
              <a:gd name="connsiteY10" fmla="*/ 31531 h 307428"/>
              <a:gd name="connsiteX11" fmla="*/ 1710558 w 8828689"/>
              <a:gd name="connsiteY11" fmla="*/ 252248 h 307428"/>
              <a:gd name="connsiteX12" fmla="*/ 1907627 w 8828689"/>
              <a:gd name="connsiteY12" fmla="*/ 47297 h 307428"/>
              <a:gd name="connsiteX13" fmla="*/ 2033751 w 8828689"/>
              <a:gd name="connsiteY13" fmla="*/ 268014 h 307428"/>
              <a:gd name="connsiteX14" fmla="*/ 2215054 w 8828689"/>
              <a:gd name="connsiteY14" fmla="*/ 39414 h 307428"/>
              <a:gd name="connsiteX15" fmla="*/ 2333296 w 8828689"/>
              <a:gd name="connsiteY15" fmla="*/ 268014 h 307428"/>
              <a:gd name="connsiteX16" fmla="*/ 2498834 w 8828689"/>
              <a:gd name="connsiteY16" fmla="*/ 55179 h 307428"/>
              <a:gd name="connsiteX17" fmla="*/ 2593427 w 8828689"/>
              <a:gd name="connsiteY17" fmla="*/ 275897 h 307428"/>
              <a:gd name="connsiteX18" fmla="*/ 2774730 w 8828689"/>
              <a:gd name="connsiteY18" fmla="*/ 55179 h 307428"/>
              <a:gd name="connsiteX19" fmla="*/ 2916620 w 8828689"/>
              <a:gd name="connsiteY19" fmla="*/ 268014 h 307428"/>
              <a:gd name="connsiteX20" fmla="*/ 3066392 w 8828689"/>
              <a:gd name="connsiteY20" fmla="*/ 23648 h 307428"/>
              <a:gd name="connsiteX21" fmla="*/ 3184634 w 8828689"/>
              <a:gd name="connsiteY21" fmla="*/ 252248 h 307428"/>
              <a:gd name="connsiteX22" fmla="*/ 3334406 w 8828689"/>
              <a:gd name="connsiteY22" fmla="*/ 63062 h 307428"/>
              <a:gd name="connsiteX23" fmla="*/ 3570889 w 8828689"/>
              <a:gd name="connsiteY23" fmla="*/ 307428 h 307428"/>
              <a:gd name="connsiteX24" fmla="*/ 3760075 w 8828689"/>
              <a:gd name="connsiteY24" fmla="*/ 15766 h 307428"/>
              <a:gd name="connsiteX25" fmla="*/ 3957144 w 8828689"/>
              <a:gd name="connsiteY25" fmla="*/ 268014 h 307428"/>
              <a:gd name="connsiteX26" fmla="*/ 4169978 w 8828689"/>
              <a:gd name="connsiteY26" fmla="*/ 7883 h 307428"/>
              <a:gd name="connsiteX27" fmla="*/ 4406461 w 8828689"/>
              <a:gd name="connsiteY27" fmla="*/ 299545 h 307428"/>
              <a:gd name="connsiteX28" fmla="*/ 4603530 w 8828689"/>
              <a:gd name="connsiteY28" fmla="*/ 39414 h 307428"/>
              <a:gd name="connsiteX29" fmla="*/ 4753302 w 8828689"/>
              <a:gd name="connsiteY29" fmla="*/ 268014 h 307428"/>
              <a:gd name="connsiteX30" fmla="*/ 4950371 w 8828689"/>
              <a:gd name="connsiteY30" fmla="*/ 0 h 307428"/>
              <a:gd name="connsiteX31" fmla="*/ 5076496 w 8828689"/>
              <a:gd name="connsiteY31" fmla="*/ 252248 h 307428"/>
              <a:gd name="connsiteX32" fmla="*/ 5210502 w 8828689"/>
              <a:gd name="connsiteY32" fmla="*/ 23648 h 307428"/>
              <a:gd name="connsiteX33" fmla="*/ 5320861 w 8828689"/>
              <a:gd name="connsiteY33" fmla="*/ 244366 h 307428"/>
              <a:gd name="connsiteX34" fmla="*/ 5517930 w 8828689"/>
              <a:gd name="connsiteY34" fmla="*/ 15766 h 307428"/>
              <a:gd name="connsiteX35" fmla="*/ 5714999 w 8828689"/>
              <a:gd name="connsiteY35" fmla="*/ 244366 h 307428"/>
              <a:gd name="connsiteX36" fmla="*/ 5935716 w 8828689"/>
              <a:gd name="connsiteY36" fmla="*/ 23648 h 307428"/>
              <a:gd name="connsiteX37" fmla="*/ 6069723 w 8828689"/>
              <a:gd name="connsiteY37" fmla="*/ 236483 h 307428"/>
              <a:gd name="connsiteX38" fmla="*/ 6235261 w 8828689"/>
              <a:gd name="connsiteY38" fmla="*/ 47297 h 307428"/>
              <a:gd name="connsiteX39" fmla="*/ 6353502 w 8828689"/>
              <a:gd name="connsiteY39" fmla="*/ 268014 h 307428"/>
              <a:gd name="connsiteX40" fmla="*/ 6495392 w 8828689"/>
              <a:gd name="connsiteY40" fmla="*/ 39414 h 307428"/>
              <a:gd name="connsiteX41" fmla="*/ 6629399 w 8828689"/>
              <a:gd name="connsiteY41" fmla="*/ 236483 h 307428"/>
              <a:gd name="connsiteX42" fmla="*/ 6818585 w 8828689"/>
              <a:gd name="connsiteY42" fmla="*/ 47297 h 307428"/>
              <a:gd name="connsiteX43" fmla="*/ 7047185 w 8828689"/>
              <a:gd name="connsiteY43" fmla="*/ 228600 h 307428"/>
              <a:gd name="connsiteX44" fmla="*/ 7157544 w 8828689"/>
              <a:gd name="connsiteY44" fmla="*/ 39414 h 307428"/>
              <a:gd name="connsiteX45" fmla="*/ 7362496 w 8828689"/>
              <a:gd name="connsiteY45" fmla="*/ 252248 h 307428"/>
              <a:gd name="connsiteX46" fmla="*/ 7504385 w 8828689"/>
              <a:gd name="connsiteY46" fmla="*/ 0 h 307428"/>
              <a:gd name="connsiteX47" fmla="*/ 7669923 w 8828689"/>
              <a:gd name="connsiteY47" fmla="*/ 291662 h 307428"/>
              <a:gd name="connsiteX48" fmla="*/ 7764516 w 8828689"/>
              <a:gd name="connsiteY48" fmla="*/ 47297 h 307428"/>
              <a:gd name="connsiteX49" fmla="*/ 7961585 w 8828689"/>
              <a:gd name="connsiteY49" fmla="*/ 260131 h 307428"/>
              <a:gd name="connsiteX50" fmla="*/ 8087709 w 8828689"/>
              <a:gd name="connsiteY50" fmla="*/ 0 h 307428"/>
              <a:gd name="connsiteX51" fmla="*/ 8292661 w 8828689"/>
              <a:gd name="connsiteY51" fmla="*/ 252248 h 307428"/>
              <a:gd name="connsiteX52" fmla="*/ 8434551 w 8828689"/>
              <a:gd name="connsiteY52" fmla="*/ 39414 h 307428"/>
              <a:gd name="connsiteX53" fmla="*/ 8678916 w 8828689"/>
              <a:gd name="connsiteY53" fmla="*/ 220717 h 307428"/>
              <a:gd name="connsiteX54" fmla="*/ 8828689 w 8828689"/>
              <a:gd name="connsiteY54" fmla="*/ 47297 h 307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8828689" h="307428">
                <a:moveTo>
                  <a:pt x="-1" y="23648"/>
                </a:moveTo>
                <a:lnTo>
                  <a:pt x="149771" y="299545"/>
                </a:lnTo>
                <a:lnTo>
                  <a:pt x="323192" y="31531"/>
                </a:lnTo>
                <a:lnTo>
                  <a:pt x="472965" y="283779"/>
                </a:lnTo>
                <a:lnTo>
                  <a:pt x="630620" y="15766"/>
                </a:lnTo>
                <a:lnTo>
                  <a:pt x="717330" y="260131"/>
                </a:lnTo>
                <a:lnTo>
                  <a:pt x="867102" y="31531"/>
                </a:lnTo>
                <a:lnTo>
                  <a:pt x="1040523" y="244366"/>
                </a:lnTo>
                <a:lnTo>
                  <a:pt x="1174530" y="0"/>
                </a:lnTo>
                <a:lnTo>
                  <a:pt x="1379482" y="283779"/>
                </a:lnTo>
                <a:lnTo>
                  <a:pt x="1592316" y="31531"/>
                </a:lnTo>
                <a:lnTo>
                  <a:pt x="1710558" y="252248"/>
                </a:lnTo>
                <a:lnTo>
                  <a:pt x="1907627" y="47297"/>
                </a:lnTo>
                <a:lnTo>
                  <a:pt x="2033751" y="268014"/>
                </a:lnTo>
                <a:lnTo>
                  <a:pt x="2215054" y="39414"/>
                </a:lnTo>
                <a:lnTo>
                  <a:pt x="2333296" y="268014"/>
                </a:lnTo>
                <a:lnTo>
                  <a:pt x="2498834" y="55179"/>
                </a:lnTo>
                <a:lnTo>
                  <a:pt x="2593427" y="275897"/>
                </a:lnTo>
                <a:lnTo>
                  <a:pt x="2774730" y="55179"/>
                </a:lnTo>
                <a:lnTo>
                  <a:pt x="2916620" y="268014"/>
                </a:lnTo>
                <a:lnTo>
                  <a:pt x="3066392" y="23648"/>
                </a:lnTo>
                <a:lnTo>
                  <a:pt x="3184634" y="252248"/>
                </a:lnTo>
                <a:lnTo>
                  <a:pt x="3334406" y="63062"/>
                </a:lnTo>
                <a:lnTo>
                  <a:pt x="3570889" y="307428"/>
                </a:lnTo>
                <a:lnTo>
                  <a:pt x="3760075" y="15766"/>
                </a:lnTo>
                <a:lnTo>
                  <a:pt x="3957144" y="268014"/>
                </a:lnTo>
                <a:lnTo>
                  <a:pt x="4169978" y="7883"/>
                </a:lnTo>
                <a:lnTo>
                  <a:pt x="4406461" y="299545"/>
                </a:lnTo>
                <a:lnTo>
                  <a:pt x="4603530" y="39414"/>
                </a:lnTo>
                <a:lnTo>
                  <a:pt x="4753302" y="268014"/>
                </a:lnTo>
                <a:lnTo>
                  <a:pt x="4950371" y="0"/>
                </a:lnTo>
                <a:lnTo>
                  <a:pt x="5076496" y="252248"/>
                </a:lnTo>
                <a:lnTo>
                  <a:pt x="5210502" y="23648"/>
                </a:lnTo>
                <a:lnTo>
                  <a:pt x="5320861" y="244366"/>
                </a:lnTo>
                <a:lnTo>
                  <a:pt x="5517930" y="15766"/>
                </a:lnTo>
                <a:lnTo>
                  <a:pt x="5714999" y="244366"/>
                </a:lnTo>
                <a:lnTo>
                  <a:pt x="5935716" y="23648"/>
                </a:lnTo>
                <a:lnTo>
                  <a:pt x="6069723" y="236483"/>
                </a:lnTo>
                <a:lnTo>
                  <a:pt x="6235261" y="47297"/>
                </a:lnTo>
                <a:lnTo>
                  <a:pt x="6353502" y="268014"/>
                </a:lnTo>
                <a:lnTo>
                  <a:pt x="6495392" y="39414"/>
                </a:lnTo>
                <a:lnTo>
                  <a:pt x="6629399" y="236483"/>
                </a:lnTo>
                <a:lnTo>
                  <a:pt x="6818585" y="47297"/>
                </a:lnTo>
                <a:lnTo>
                  <a:pt x="7047185" y="228600"/>
                </a:lnTo>
                <a:lnTo>
                  <a:pt x="7157544" y="39414"/>
                </a:lnTo>
                <a:lnTo>
                  <a:pt x="7362496" y="252248"/>
                </a:lnTo>
                <a:lnTo>
                  <a:pt x="7504385" y="0"/>
                </a:lnTo>
                <a:lnTo>
                  <a:pt x="7669923" y="291662"/>
                </a:lnTo>
                <a:lnTo>
                  <a:pt x="7764516" y="47297"/>
                </a:lnTo>
                <a:lnTo>
                  <a:pt x="7961585" y="260131"/>
                </a:lnTo>
                <a:lnTo>
                  <a:pt x="8087709" y="0"/>
                </a:lnTo>
                <a:lnTo>
                  <a:pt x="8292661" y="252248"/>
                </a:lnTo>
                <a:lnTo>
                  <a:pt x="8434551" y="39414"/>
                </a:lnTo>
                <a:lnTo>
                  <a:pt x="8678916" y="220717"/>
                </a:lnTo>
                <a:lnTo>
                  <a:pt x="8828689" y="47297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2" name="Rectangle 81"/>
          <p:cNvSpPr/>
          <p:nvPr/>
        </p:nvSpPr>
        <p:spPr>
          <a:xfrm>
            <a:off x="8000732" y="4921687"/>
            <a:ext cx="12843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00B050"/>
                </a:solidFill>
              </a:rPr>
              <a:t>H</a:t>
            </a:r>
            <a:r>
              <a:rPr lang="fr-FR" b="1" dirty="0" smtClean="0">
                <a:solidFill>
                  <a:srgbClr val="00B050"/>
                </a:solidFill>
              </a:rPr>
              <a:t>abitude 2</a:t>
            </a:r>
            <a:endParaRPr lang="fr-BE" b="1" dirty="0">
              <a:solidFill>
                <a:srgbClr val="00B050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2460493" y="4921615"/>
            <a:ext cx="12843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H</a:t>
            </a:r>
            <a:r>
              <a:rPr lang="fr-FR" b="1" dirty="0" smtClean="0">
                <a:solidFill>
                  <a:srgbClr val="FF0000"/>
                </a:solidFill>
              </a:rPr>
              <a:t>abitude 1</a:t>
            </a:r>
            <a:endParaRPr lang="fr-BE" b="1" dirty="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252353" y="4996172"/>
            <a:ext cx="11223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fr-BE" altLang="fr-FR" sz="2000" b="1" dirty="0">
                <a:solidFill>
                  <a:srgbClr val="CC0099"/>
                </a:solidFill>
                <a:cs typeface="Times New Roman" pitchFamily="18" charset="0"/>
              </a:rPr>
              <a:t>R</a:t>
            </a:r>
            <a:r>
              <a:rPr lang="fr-BE" altLang="fr-FR" sz="2000" b="1" dirty="0" smtClean="0">
                <a:solidFill>
                  <a:srgbClr val="CC0099"/>
                </a:solidFill>
                <a:cs typeface="Times New Roman" pitchFamily="18" charset="0"/>
              </a:rPr>
              <a:t>echute</a:t>
            </a:r>
            <a:endParaRPr lang="fr-FR" altLang="fr-FR" sz="2000" b="1" dirty="0">
              <a:solidFill>
                <a:srgbClr val="CC0099"/>
              </a:solidFill>
              <a:cs typeface="Times New Roman" pitchFamily="18" charset="0"/>
            </a:endParaRPr>
          </a:p>
        </p:txBody>
      </p:sp>
      <p:grpSp>
        <p:nvGrpSpPr>
          <p:cNvPr id="96" name="Groupe 95"/>
          <p:cNvGrpSpPr/>
          <p:nvPr/>
        </p:nvGrpSpPr>
        <p:grpSpPr>
          <a:xfrm>
            <a:off x="7013886" y="4612733"/>
            <a:ext cx="2799657" cy="367893"/>
            <a:chOff x="6159081" y="5233872"/>
            <a:chExt cx="2243357" cy="367893"/>
          </a:xfrm>
        </p:grpSpPr>
        <p:sp>
          <p:nvSpPr>
            <p:cNvPr id="97" name="Ellipse 96"/>
            <p:cNvSpPr/>
            <p:nvPr/>
          </p:nvSpPr>
          <p:spPr>
            <a:xfrm>
              <a:off x="6159081" y="5260428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98" name="Ellipse 97"/>
            <p:cNvSpPr/>
            <p:nvPr/>
          </p:nvSpPr>
          <p:spPr>
            <a:xfrm>
              <a:off x="6328560" y="5255394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99" name="Ellipse 98"/>
            <p:cNvSpPr/>
            <p:nvPr/>
          </p:nvSpPr>
          <p:spPr>
            <a:xfrm>
              <a:off x="6508549" y="5233872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00" name="Ellipse 99"/>
            <p:cNvSpPr/>
            <p:nvPr/>
          </p:nvSpPr>
          <p:spPr>
            <a:xfrm>
              <a:off x="6667696" y="5253990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01" name="Ellipse 100"/>
            <p:cNvSpPr/>
            <p:nvPr/>
          </p:nvSpPr>
          <p:spPr>
            <a:xfrm>
              <a:off x="6886922" y="5247110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02" name="Ellipse 101"/>
            <p:cNvSpPr/>
            <p:nvPr/>
          </p:nvSpPr>
          <p:spPr>
            <a:xfrm>
              <a:off x="7027497" y="5243038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03" name="Ellipse 102"/>
            <p:cNvSpPr/>
            <p:nvPr/>
          </p:nvSpPr>
          <p:spPr>
            <a:xfrm>
              <a:off x="7246723" y="5241212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04" name="Ellipse 103"/>
            <p:cNvSpPr/>
            <p:nvPr/>
          </p:nvSpPr>
          <p:spPr>
            <a:xfrm>
              <a:off x="8063479" y="5257209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05" name="Ellipse 104"/>
            <p:cNvSpPr/>
            <p:nvPr/>
          </p:nvSpPr>
          <p:spPr>
            <a:xfrm>
              <a:off x="7914308" y="5250820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06" name="Ellipse 105"/>
            <p:cNvSpPr/>
            <p:nvPr/>
          </p:nvSpPr>
          <p:spPr>
            <a:xfrm>
              <a:off x="7585682" y="5269687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07" name="Ellipse 106"/>
            <p:cNvSpPr/>
            <p:nvPr/>
          </p:nvSpPr>
          <p:spPr>
            <a:xfrm>
              <a:off x="7713654" y="5260428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sp>
        <p:nvSpPr>
          <p:cNvPr id="108" name="Organigramme : Jonction de sommaire 107"/>
          <p:cNvSpPr/>
          <p:nvPr/>
        </p:nvSpPr>
        <p:spPr>
          <a:xfrm>
            <a:off x="6384668" y="4585077"/>
            <a:ext cx="408126" cy="401909"/>
          </a:xfrm>
          <a:prstGeom prst="flowChartSummingJuncti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7"/>
          <a:srcRect r="58239" b="-8847"/>
          <a:stretch/>
        </p:blipFill>
        <p:spPr>
          <a:xfrm>
            <a:off x="10271222" y="4933887"/>
            <a:ext cx="1817457" cy="462165"/>
          </a:xfrm>
          <a:prstGeom prst="rect">
            <a:avLst/>
          </a:prstGeom>
        </p:spPr>
      </p:pic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D. Leclercq (2020) Décision - Stades de changement. Université de Liège - LEPS Paris</a:t>
            </a:r>
            <a:endParaRPr lang="fr-BE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2864C-D321-4835-B4B5-B3AE642CBA65}" type="slidenum">
              <a:rPr lang="fr-BE" smtClean="0"/>
              <a:t>2</a:t>
            </a:fld>
            <a:endParaRPr lang="fr-BE"/>
          </a:p>
        </p:txBody>
      </p:sp>
      <p:sp>
        <p:nvSpPr>
          <p:cNvPr id="10" name="Forme libre 9"/>
          <p:cNvSpPr/>
          <p:nvPr/>
        </p:nvSpPr>
        <p:spPr>
          <a:xfrm>
            <a:off x="3730446" y="5127407"/>
            <a:ext cx="5983877" cy="511638"/>
          </a:xfrm>
          <a:custGeom>
            <a:avLst/>
            <a:gdLst>
              <a:gd name="connsiteX0" fmla="*/ 5400126 w 5506485"/>
              <a:gd name="connsiteY0" fmla="*/ 457200 h 654028"/>
              <a:gd name="connsiteX1" fmla="*/ 4863795 w 5506485"/>
              <a:gd name="connsiteY1" fmla="*/ 624254 h 654028"/>
              <a:gd name="connsiteX2" fmla="*/ 511603 w 5506485"/>
              <a:gd name="connsiteY2" fmla="*/ 589085 h 654028"/>
              <a:gd name="connsiteX3" fmla="*/ 256626 w 5506485"/>
              <a:gd name="connsiteY3" fmla="*/ 0 h 654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06485" h="654028">
                <a:moveTo>
                  <a:pt x="5400126" y="457200"/>
                </a:moveTo>
                <a:cubicBezTo>
                  <a:pt x="5539337" y="529736"/>
                  <a:pt x="5678549" y="602273"/>
                  <a:pt x="4863795" y="624254"/>
                </a:cubicBezTo>
                <a:cubicBezTo>
                  <a:pt x="4049041" y="646235"/>
                  <a:pt x="1279464" y="693127"/>
                  <a:pt x="511603" y="589085"/>
                </a:cubicBezTo>
                <a:cubicBezTo>
                  <a:pt x="-256259" y="485043"/>
                  <a:pt x="183" y="242521"/>
                  <a:pt x="256626" y="0"/>
                </a:cubicBezTo>
              </a:path>
            </a:pathLst>
          </a:custGeom>
          <a:noFill/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cxnSp>
        <p:nvCxnSpPr>
          <p:cNvPr id="91" name="Connecteur droit 90"/>
          <p:cNvCxnSpPr/>
          <p:nvPr/>
        </p:nvCxnSpPr>
        <p:spPr>
          <a:xfrm flipV="1">
            <a:off x="5171918" y="4088996"/>
            <a:ext cx="810339" cy="740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 droit 91"/>
          <p:cNvCxnSpPr/>
          <p:nvPr/>
        </p:nvCxnSpPr>
        <p:spPr>
          <a:xfrm flipV="1">
            <a:off x="7073660" y="4078995"/>
            <a:ext cx="810339" cy="740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908" name="Rectangle 2"/>
          <p:cNvSpPr>
            <a:spLocks noGrp="1" noChangeArrowheads="1"/>
          </p:cNvSpPr>
          <p:nvPr>
            <p:ph type="title"/>
          </p:nvPr>
        </p:nvSpPr>
        <p:spPr>
          <a:xfrm>
            <a:off x="76188" y="43044"/>
            <a:ext cx="8383725" cy="593487"/>
          </a:xfrm>
        </p:spPr>
        <p:txBody>
          <a:bodyPr>
            <a:normAutofit/>
          </a:bodyPr>
          <a:lstStyle/>
          <a:p>
            <a:r>
              <a:rPr lang="fr-BE" altLang="fr-FR" sz="2800" b="1" dirty="0">
                <a:latin typeface="+mn-lt"/>
                <a:cs typeface="Times New Roman" pitchFamily="18" charset="0"/>
              </a:rPr>
              <a:t>Le modèle </a:t>
            </a:r>
            <a:r>
              <a:rPr lang="fr-BE" altLang="fr-FR" sz="2800" b="1" dirty="0" smtClean="0">
                <a:latin typeface="+mn-lt"/>
                <a:cs typeface="Times New Roman" pitchFamily="18" charset="0"/>
              </a:rPr>
              <a:t>(</a:t>
            </a:r>
            <a:r>
              <a:rPr lang="fr-BE" altLang="fr-FR" sz="2800" b="1" dirty="0" err="1" smtClean="0">
                <a:latin typeface="+mn-lt"/>
                <a:cs typeface="Times New Roman" pitchFamily="18" charset="0"/>
              </a:rPr>
              <a:t>transthéorique</a:t>
            </a:r>
            <a:r>
              <a:rPr lang="fr-BE" altLang="fr-FR" sz="2800" b="1" dirty="0" smtClean="0">
                <a:latin typeface="+mn-lt"/>
                <a:cs typeface="Times New Roman" pitchFamily="18" charset="0"/>
              </a:rPr>
              <a:t>)  des </a:t>
            </a:r>
            <a:r>
              <a:rPr lang="fr-BE" altLang="fr-FR" sz="2800" b="1" dirty="0" smtClean="0">
                <a:solidFill>
                  <a:srgbClr val="CC0099"/>
                </a:solidFill>
                <a:latin typeface="+mn-lt"/>
                <a:cs typeface="Times New Roman" pitchFamily="18" charset="0"/>
              </a:rPr>
              <a:t>Stades </a:t>
            </a:r>
            <a:r>
              <a:rPr lang="fr-BE" altLang="fr-FR" sz="2800" b="1" dirty="0">
                <a:solidFill>
                  <a:srgbClr val="CC0099"/>
                </a:solidFill>
                <a:latin typeface="+mn-lt"/>
                <a:cs typeface="Times New Roman" pitchFamily="18" charset="0"/>
              </a:rPr>
              <a:t>de changement </a:t>
            </a:r>
            <a:endParaRPr lang="fr-FR" altLang="fr-FR" sz="2800" b="1" dirty="0">
              <a:solidFill>
                <a:srgbClr val="CC0099"/>
              </a:solidFill>
              <a:latin typeface="+mn-lt"/>
              <a:cs typeface="Times New Roman" pitchFamily="18" charset="0"/>
            </a:endParaRPr>
          </a:p>
        </p:txBody>
      </p:sp>
      <p:pic>
        <p:nvPicPr>
          <p:cNvPr id="94" name="Picture 1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3443" y="2274285"/>
            <a:ext cx="1236668" cy="1527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9" name="Freeform 24"/>
          <p:cNvSpPr>
            <a:spLocks/>
          </p:cNvSpPr>
          <p:nvPr/>
        </p:nvSpPr>
        <p:spPr bwMode="auto">
          <a:xfrm>
            <a:off x="8832800" y="2878557"/>
            <a:ext cx="215900" cy="504825"/>
          </a:xfrm>
          <a:custGeom>
            <a:avLst/>
            <a:gdLst>
              <a:gd name="T0" fmla="*/ 0 w 226"/>
              <a:gd name="T1" fmla="*/ 2147483647 h 454"/>
              <a:gd name="T2" fmla="*/ 2147483647 w 226"/>
              <a:gd name="T3" fmla="*/ 2147483647 h 454"/>
              <a:gd name="T4" fmla="*/ 2147483647 w 226"/>
              <a:gd name="T5" fmla="*/ 2147483647 h 454"/>
              <a:gd name="T6" fmla="*/ 2147483647 w 226"/>
              <a:gd name="T7" fmla="*/ 0 h 45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26" h="454">
                <a:moveTo>
                  <a:pt x="0" y="454"/>
                </a:moveTo>
                <a:cubicBezTo>
                  <a:pt x="30" y="374"/>
                  <a:pt x="60" y="295"/>
                  <a:pt x="90" y="227"/>
                </a:cubicBezTo>
                <a:cubicBezTo>
                  <a:pt x="120" y="159"/>
                  <a:pt x="158" y="84"/>
                  <a:pt x="181" y="46"/>
                </a:cubicBezTo>
                <a:cubicBezTo>
                  <a:pt x="204" y="8"/>
                  <a:pt x="219" y="8"/>
                  <a:pt x="22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BE"/>
          </a:p>
        </p:txBody>
      </p:sp>
      <p:sp>
        <p:nvSpPr>
          <p:cNvPr id="110" name="Freeform 25"/>
          <p:cNvSpPr>
            <a:spLocks/>
          </p:cNvSpPr>
          <p:nvPr/>
        </p:nvSpPr>
        <p:spPr bwMode="auto">
          <a:xfrm>
            <a:off x="8786725" y="2866979"/>
            <a:ext cx="71438" cy="360363"/>
          </a:xfrm>
          <a:custGeom>
            <a:avLst/>
            <a:gdLst>
              <a:gd name="T0" fmla="*/ 0 w 226"/>
              <a:gd name="T1" fmla="*/ 2147483647 h 454"/>
              <a:gd name="T2" fmla="*/ 2147483647 w 226"/>
              <a:gd name="T3" fmla="*/ 2147483647 h 454"/>
              <a:gd name="T4" fmla="*/ 2147483647 w 226"/>
              <a:gd name="T5" fmla="*/ 2147483647 h 454"/>
              <a:gd name="T6" fmla="*/ 2147483647 w 226"/>
              <a:gd name="T7" fmla="*/ 0 h 45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26" h="454">
                <a:moveTo>
                  <a:pt x="0" y="454"/>
                </a:moveTo>
                <a:cubicBezTo>
                  <a:pt x="30" y="374"/>
                  <a:pt x="60" y="295"/>
                  <a:pt x="90" y="227"/>
                </a:cubicBezTo>
                <a:cubicBezTo>
                  <a:pt x="120" y="159"/>
                  <a:pt x="158" y="84"/>
                  <a:pt x="181" y="46"/>
                </a:cubicBezTo>
                <a:cubicBezTo>
                  <a:pt x="204" y="8"/>
                  <a:pt x="219" y="8"/>
                  <a:pt x="22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BE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8027" y="1048606"/>
            <a:ext cx="1418146" cy="1454049"/>
          </a:xfrm>
          <a:prstGeom prst="rect">
            <a:avLst/>
          </a:prstGeom>
        </p:spPr>
      </p:pic>
      <p:sp>
        <p:nvSpPr>
          <p:cNvPr id="68" name="ZoneTexte 67"/>
          <p:cNvSpPr txBox="1"/>
          <p:nvPr/>
        </p:nvSpPr>
        <p:spPr>
          <a:xfrm>
            <a:off x="5861769" y="758219"/>
            <a:ext cx="1218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altLang="fr-FR" b="1" dirty="0" smtClean="0">
                <a:solidFill>
                  <a:srgbClr val="3333FF"/>
                </a:solidFill>
                <a:cs typeface="Times New Roman" pitchFamily="18" charset="0"/>
              </a:rPr>
              <a:t>D. Leclercq</a:t>
            </a:r>
            <a:endParaRPr lang="fr-BE" b="1" dirty="0">
              <a:solidFill>
                <a:srgbClr val="3333FF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296" y="12000"/>
            <a:ext cx="2838450" cy="188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497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9" grpId="0" build="p"/>
      <p:bldP spid="123910" grpId="0"/>
      <p:bldP spid="123911" grpId="0"/>
      <p:bldP spid="123912" grpId="0"/>
      <p:bldP spid="70680" grpId="0" animBg="1"/>
      <p:bldP spid="70681" grpId="0" animBg="1"/>
      <p:bldP spid="123927" grpId="0"/>
      <p:bldP spid="3" grpId="0" animBg="1"/>
      <p:bldP spid="4" grpId="0"/>
      <p:bldP spid="5" grpId="0"/>
      <p:bldP spid="17" grpId="0"/>
      <p:bldP spid="10" grpId="0" animBg="1"/>
      <p:bldP spid="109" grpId="0" animBg="1"/>
      <p:bldP spid="110" grpId="0" animBg="1"/>
      <p:bldP spid="6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24485" y="4792070"/>
            <a:ext cx="2376487" cy="4318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fr-BE" altLang="fr-FR" sz="2000" b="1" dirty="0" err="1" smtClean="0">
                <a:solidFill>
                  <a:srgbClr val="CC0099"/>
                </a:solidFill>
                <a:cs typeface="Times New Roman" pitchFamily="18" charset="0"/>
              </a:rPr>
              <a:t>Précontemplation</a:t>
            </a:r>
            <a:endParaRPr lang="fr-FR" altLang="fr-FR" sz="2000" b="1" dirty="0">
              <a:solidFill>
                <a:srgbClr val="CC0099"/>
              </a:solidFill>
              <a:cs typeface="Times New Roman" pitchFamily="18" charset="0"/>
            </a:endParaRPr>
          </a:p>
        </p:txBody>
      </p:sp>
      <p:sp>
        <p:nvSpPr>
          <p:cNvPr id="123910" name="Rectangle 4"/>
          <p:cNvSpPr>
            <a:spLocks noChangeArrowheads="1"/>
          </p:cNvSpPr>
          <p:nvPr/>
        </p:nvSpPr>
        <p:spPr bwMode="auto">
          <a:xfrm>
            <a:off x="2829450" y="4786792"/>
            <a:ext cx="2442796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fr-BE" altLang="fr-FR" sz="2000" b="1" dirty="0">
                <a:solidFill>
                  <a:srgbClr val="CC0099"/>
                </a:solidFill>
                <a:latin typeface="+mn-lt"/>
                <a:cs typeface="Times New Roman" pitchFamily="18" charset="0"/>
              </a:rPr>
              <a:t>Contemplation</a:t>
            </a:r>
            <a:endParaRPr lang="fr-FR" altLang="fr-FR" sz="2000" b="1" dirty="0">
              <a:solidFill>
                <a:srgbClr val="CC0099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23911" name="Rectangle 5"/>
          <p:cNvSpPr>
            <a:spLocks noChangeArrowheads="1"/>
          </p:cNvSpPr>
          <p:nvPr/>
        </p:nvSpPr>
        <p:spPr bwMode="auto">
          <a:xfrm>
            <a:off x="7823030" y="4736993"/>
            <a:ext cx="1157222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fr-BE" altLang="fr-FR" sz="1800" b="1" dirty="0" smtClean="0">
                <a:solidFill>
                  <a:srgbClr val="CC0099"/>
                </a:solidFill>
                <a:cs typeface="Times New Roman" pitchFamily="18" charset="0"/>
              </a:rPr>
              <a:t>Action</a:t>
            </a:r>
            <a:endParaRPr lang="fr-FR" altLang="fr-FR" sz="1800" b="1" dirty="0">
              <a:solidFill>
                <a:srgbClr val="CC0099"/>
              </a:solidFill>
              <a:cs typeface="Times New Roman" pitchFamily="18" charset="0"/>
            </a:endParaRPr>
          </a:p>
        </p:txBody>
      </p:sp>
      <p:sp>
        <p:nvSpPr>
          <p:cNvPr id="123912" name="Rectangle 6"/>
          <p:cNvSpPr>
            <a:spLocks noChangeArrowheads="1"/>
          </p:cNvSpPr>
          <p:nvPr/>
        </p:nvSpPr>
        <p:spPr bwMode="auto">
          <a:xfrm>
            <a:off x="10495029" y="4725651"/>
            <a:ext cx="1161968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fr-BE" altLang="fr-FR" sz="1800" b="1" dirty="0" smtClean="0">
                <a:solidFill>
                  <a:srgbClr val="CC0099"/>
                </a:solidFill>
                <a:cs typeface="Times New Roman" pitchFamily="18" charset="0"/>
              </a:rPr>
              <a:t>Maintien</a:t>
            </a:r>
            <a:endParaRPr lang="fr-FR" altLang="fr-FR" sz="1800" b="1" dirty="0">
              <a:solidFill>
                <a:srgbClr val="CC0099"/>
              </a:solidFill>
              <a:cs typeface="Times New Roman" pitchFamily="18" charset="0"/>
            </a:endParaRPr>
          </a:p>
        </p:txBody>
      </p:sp>
      <p:pic>
        <p:nvPicPr>
          <p:cNvPr id="70663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2596" y="3332974"/>
            <a:ext cx="1237703" cy="1324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0664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1623" y="3174414"/>
            <a:ext cx="1237296" cy="1605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0666" name="Group 10"/>
          <p:cNvGrpSpPr>
            <a:grpSpLocks/>
          </p:cNvGrpSpPr>
          <p:nvPr/>
        </p:nvGrpSpPr>
        <p:grpSpPr bwMode="auto">
          <a:xfrm>
            <a:off x="241554" y="3328161"/>
            <a:ext cx="1272616" cy="1298497"/>
            <a:chOff x="249" y="1207"/>
            <a:chExt cx="1088" cy="1179"/>
          </a:xfrm>
        </p:grpSpPr>
        <p:pic>
          <p:nvPicPr>
            <p:cNvPr id="123937" name="Picture 11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" y="1207"/>
              <a:ext cx="1006" cy="1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99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123938" name="Group 12"/>
            <p:cNvGrpSpPr>
              <a:grpSpLocks/>
            </p:cNvGrpSpPr>
            <p:nvPr/>
          </p:nvGrpSpPr>
          <p:grpSpPr bwMode="auto">
            <a:xfrm rot="7407838">
              <a:off x="997" y="2002"/>
              <a:ext cx="91" cy="589"/>
              <a:chOff x="748" y="2886"/>
              <a:chExt cx="136" cy="998"/>
            </a:xfrm>
          </p:grpSpPr>
          <p:sp>
            <p:nvSpPr>
              <p:cNvPr id="123939" name="AutoShape 13"/>
              <p:cNvSpPr>
                <a:spLocks noChangeArrowheads="1"/>
              </p:cNvSpPr>
              <p:nvPr/>
            </p:nvSpPr>
            <p:spPr bwMode="auto">
              <a:xfrm>
                <a:off x="748" y="3612"/>
                <a:ext cx="136" cy="272"/>
              </a:xfrm>
              <a:prstGeom prst="can">
                <a:avLst>
                  <a:gd name="adj" fmla="val 58824"/>
                </a:avLst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fr-BE" altLang="fr-FR" sz="1800"/>
              </a:p>
            </p:txBody>
          </p:sp>
          <p:sp>
            <p:nvSpPr>
              <p:cNvPr id="123940" name="AutoShape 14"/>
              <p:cNvSpPr>
                <a:spLocks noChangeArrowheads="1"/>
              </p:cNvSpPr>
              <p:nvPr/>
            </p:nvSpPr>
            <p:spPr bwMode="auto">
              <a:xfrm>
                <a:off x="748" y="2931"/>
                <a:ext cx="136" cy="771"/>
              </a:xfrm>
              <a:prstGeom prst="can">
                <a:avLst>
                  <a:gd name="adj" fmla="val 80155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fr-BE" altLang="fr-FR" sz="1800"/>
              </a:p>
            </p:txBody>
          </p:sp>
          <p:sp>
            <p:nvSpPr>
              <p:cNvPr id="123941" name="AutoShape 15"/>
              <p:cNvSpPr>
                <a:spLocks noChangeArrowheads="1"/>
              </p:cNvSpPr>
              <p:nvPr/>
            </p:nvSpPr>
            <p:spPr bwMode="auto">
              <a:xfrm>
                <a:off x="748" y="2886"/>
                <a:ext cx="136" cy="181"/>
              </a:xfrm>
              <a:prstGeom prst="can">
                <a:avLst>
                  <a:gd name="adj" fmla="val 39144"/>
                </a:avLst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fr-BE" altLang="fr-FR" sz="1800"/>
              </a:p>
            </p:txBody>
          </p:sp>
        </p:grpSp>
      </p:grpSp>
      <p:grpSp>
        <p:nvGrpSpPr>
          <p:cNvPr id="70672" name="Group 16"/>
          <p:cNvGrpSpPr>
            <a:grpSpLocks/>
          </p:cNvGrpSpPr>
          <p:nvPr/>
        </p:nvGrpSpPr>
        <p:grpSpPr bwMode="auto">
          <a:xfrm rot="7407838">
            <a:off x="3858526" y="4228143"/>
            <a:ext cx="139445" cy="643740"/>
            <a:chOff x="748" y="2886"/>
            <a:chExt cx="136" cy="998"/>
          </a:xfrm>
        </p:grpSpPr>
        <p:sp>
          <p:nvSpPr>
            <p:cNvPr id="123934" name="AutoShape 17"/>
            <p:cNvSpPr>
              <a:spLocks noChangeArrowheads="1"/>
            </p:cNvSpPr>
            <p:nvPr/>
          </p:nvSpPr>
          <p:spPr bwMode="auto">
            <a:xfrm>
              <a:off x="748" y="3612"/>
              <a:ext cx="136" cy="272"/>
            </a:xfrm>
            <a:prstGeom prst="can">
              <a:avLst>
                <a:gd name="adj" fmla="val 58824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BE" altLang="fr-FR" sz="1800"/>
            </a:p>
          </p:txBody>
        </p:sp>
        <p:sp>
          <p:nvSpPr>
            <p:cNvPr id="123935" name="AutoShape 18"/>
            <p:cNvSpPr>
              <a:spLocks noChangeArrowheads="1"/>
            </p:cNvSpPr>
            <p:nvPr/>
          </p:nvSpPr>
          <p:spPr bwMode="auto">
            <a:xfrm>
              <a:off x="748" y="2931"/>
              <a:ext cx="136" cy="771"/>
            </a:xfrm>
            <a:prstGeom prst="can">
              <a:avLst>
                <a:gd name="adj" fmla="val 80155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BE" altLang="fr-FR" sz="1800"/>
            </a:p>
          </p:txBody>
        </p:sp>
        <p:sp>
          <p:nvSpPr>
            <p:cNvPr id="123936" name="AutoShape 19"/>
            <p:cNvSpPr>
              <a:spLocks noChangeArrowheads="1"/>
            </p:cNvSpPr>
            <p:nvPr/>
          </p:nvSpPr>
          <p:spPr bwMode="auto">
            <a:xfrm>
              <a:off x="748" y="2886"/>
              <a:ext cx="136" cy="181"/>
            </a:xfrm>
            <a:prstGeom prst="can">
              <a:avLst>
                <a:gd name="adj" fmla="val 39144"/>
              </a:avLst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BE" altLang="fr-FR" sz="1800"/>
            </a:p>
          </p:txBody>
        </p:sp>
      </p:grpSp>
      <p:grpSp>
        <p:nvGrpSpPr>
          <p:cNvPr id="70676" name="Group 20"/>
          <p:cNvGrpSpPr>
            <a:grpSpLocks/>
          </p:cNvGrpSpPr>
          <p:nvPr/>
        </p:nvGrpSpPr>
        <p:grpSpPr bwMode="auto">
          <a:xfrm rot="7407838">
            <a:off x="8942290" y="3022828"/>
            <a:ext cx="74393" cy="781939"/>
            <a:chOff x="748" y="2886"/>
            <a:chExt cx="136" cy="998"/>
          </a:xfrm>
        </p:grpSpPr>
        <p:sp>
          <p:nvSpPr>
            <p:cNvPr id="123931" name="AutoShape 21"/>
            <p:cNvSpPr>
              <a:spLocks noChangeArrowheads="1"/>
            </p:cNvSpPr>
            <p:nvPr/>
          </p:nvSpPr>
          <p:spPr bwMode="auto">
            <a:xfrm>
              <a:off x="748" y="3612"/>
              <a:ext cx="136" cy="272"/>
            </a:xfrm>
            <a:prstGeom prst="can">
              <a:avLst>
                <a:gd name="adj" fmla="val 58824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BE" altLang="fr-FR" sz="1800"/>
            </a:p>
          </p:txBody>
        </p:sp>
        <p:sp>
          <p:nvSpPr>
            <p:cNvPr id="123932" name="AutoShape 22"/>
            <p:cNvSpPr>
              <a:spLocks noChangeArrowheads="1"/>
            </p:cNvSpPr>
            <p:nvPr/>
          </p:nvSpPr>
          <p:spPr bwMode="auto">
            <a:xfrm>
              <a:off x="748" y="2931"/>
              <a:ext cx="136" cy="771"/>
            </a:xfrm>
            <a:prstGeom prst="can">
              <a:avLst>
                <a:gd name="adj" fmla="val 80155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BE" altLang="fr-FR" sz="1800"/>
            </a:p>
          </p:txBody>
        </p:sp>
        <p:sp>
          <p:nvSpPr>
            <p:cNvPr id="123933" name="AutoShape 23"/>
            <p:cNvSpPr>
              <a:spLocks noChangeArrowheads="1"/>
            </p:cNvSpPr>
            <p:nvPr/>
          </p:nvSpPr>
          <p:spPr bwMode="auto">
            <a:xfrm>
              <a:off x="748" y="2886"/>
              <a:ext cx="136" cy="181"/>
            </a:xfrm>
            <a:prstGeom prst="can">
              <a:avLst>
                <a:gd name="adj" fmla="val 39144"/>
              </a:avLst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BE" altLang="fr-FR" sz="1800"/>
            </a:p>
          </p:txBody>
        </p:sp>
      </p:grpSp>
      <p:sp>
        <p:nvSpPr>
          <p:cNvPr id="70680" name="Freeform 24"/>
          <p:cNvSpPr>
            <a:spLocks/>
          </p:cNvSpPr>
          <p:nvPr/>
        </p:nvSpPr>
        <p:spPr bwMode="auto">
          <a:xfrm>
            <a:off x="8808359" y="3541385"/>
            <a:ext cx="215900" cy="504825"/>
          </a:xfrm>
          <a:custGeom>
            <a:avLst/>
            <a:gdLst>
              <a:gd name="T0" fmla="*/ 0 w 226"/>
              <a:gd name="T1" fmla="*/ 2147483647 h 454"/>
              <a:gd name="T2" fmla="*/ 2147483647 w 226"/>
              <a:gd name="T3" fmla="*/ 2147483647 h 454"/>
              <a:gd name="T4" fmla="*/ 2147483647 w 226"/>
              <a:gd name="T5" fmla="*/ 2147483647 h 454"/>
              <a:gd name="T6" fmla="*/ 2147483647 w 226"/>
              <a:gd name="T7" fmla="*/ 0 h 45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26" h="454">
                <a:moveTo>
                  <a:pt x="0" y="454"/>
                </a:moveTo>
                <a:cubicBezTo>
                  <a:pt x="30" y="374"/>
                  <a:pt x="60" y="295"/>
                  <a:pt x="90" y="227"/>
                </a:cubicBezTo>
                <a:cubicBezTo>
                  <a:pt x="120" y="159"/>
                  <a:pt x="158" y="84"/>
                  <a:pt x="181" y="46"/>
                </a:cubicBezTo>
                <a:cubicBezTo>
                  <a:pt x="204" y="8"/>
                  <a:pt x="219" y="8"/>
                  <a:pt x="22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BE"/>
          </a:p>
        </p:txBody>
      </p:sp>
      <p:sp>
        <p:nvSpPr>
          <p:cNvPr id="70681" name="Freeform 25"/>
          <p:cNvSpPr>
            <a:spLocks/>
          </p:cNvSpPr>
          <p:nvPr/>
        </p:nvSpPr>
        <p:spPr bwMode="auto">
          <a:xfrm>
            <a:off x="8812428" y="3499583"/>
            <a:ext cx="71438" cy="360363"/>
          </a:xfrm>
          <a:custGeom>
            <a:avLst/>
            <a:gdLst>
              <a:gd name="T0" fmla="*/ 0 w 226"/>
              <a:gd name="T1" fmla="*/ 2147483647 h 454"/>
              <a:gd name="T2" fmla="*/ 2147483647 w 226"/>
              <a:gd name="T3" fmla="*/ 2147483647 h 454"/>
              <a:gd name="T4" fmla="*/ 2147483647 w 226"/>
              <a:gd name="T5" fmla="*/ 2147483647 h 454"/>
              <a:gd name="T6" fmla="*/ 2147483647 w 226"/>
              <a:gd name="T7" fmla="*/ 0 h 45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26" h="454">
                <a:moveTo>
                  <a:pt x="0" y="454"/>
                </a:moveTo>
                <a:cubicBezTo>
                  <a:pt x="30" y="374"/>
                  <a:pt x="60" y="295"/>
                  <a:pt x="90" y="227"/>
                </a:cubicBezTo>
                <a:cubicBezTo>
                  <a:pt x="120" y="159"/>
                  <a:pt x="158" y="84"/>
                  <a:pt x="181" y="46"/>
                </a:cubicBezTo>
                <a:cubicBezTo>
                  <a:pt x="204" y="8"/>
                  <a:pt x="219" y="8"/>
                  <a:pt x="22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BE"/>
          </a:p>
        </p:txBody>
      </p:sp>
      <p:sp>
        <p:nvSpPr>
          <p:cNvPr id="123927" name="WordArt 34"/>
          <p:cNvSpPr>
            <a:spLocks noChangeArrowheads="1" noChangeShapeType="1" noTextEdit="1"/>
          </p:cNvSpPr>
          <p:nvPr/>
        </p:nvSpPr>
        <p:spPr bwMode="auto">
          <a:xfrm>
            <a:off x="5957016" y="2657694"/>
            <a:ext cx="1338262" cy="546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BE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Décision</a:t>
            </a:r>
            <a:endParaRPr lang="fr-BE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027500" y="4780592"/>
            <a:ext cx="11594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000" b="1" dirty="0" smtClean="0"/>
              <a:t>intention</a:t>
            </a:r>
            <a:endParaRPr lang="fr-BE" sz="2000" b="1" dirty="0"/>
          </a:p>
        </p:txBody>
      </p:sp>
      <p:cxnSp>
        <p:nvCxnSpPr>
          <p:cNvPr id="41" name="Connecteur droit 40"/>
          <p:cNvCxnSpPr/>
          <p:nvPr/>
        </p:nvCxnSpPr>
        <p:spPr>
          <a:xfrm flipV="1">
            <a:off x="5833803" y="3423167"/>
            <a:ext cx="641284" cy="13084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 flipH="1" flipV="1">
            <a:off x="6489639" y="3410884"/>
            <a:ext cx="593812" cy="13874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Forme libre 59"/>
          <p:cNvSpPr/>
          <p:nvPr/>
        </p:nvSpPr>
        <p:spPr>
          <a:xfrm>
            <a:off x="129448" y="5126988"/>
            <a:ext cx="5966552" cy="398851"/>
          </a:xfrm>
          <a:custGeom>
            <a:avLst/>
            <a:gdLst>
              <a:gd name="connsiteX0" fmla="*/ 0 w 9372600"/>
              <a:gd name="connsiteY0" fmla="*/ 275897 h 307428"/>
              <a:gd name="connsiteX1" fmla="*/ 181303 w 9372600"/>
              <a:gd name="connsiteY1" fmla="*/ 23648 h 307428"/>
              <a:gd name="connsiteX2" fmla="*/ 331075 w 9372600"/>
              <a:gd name="connsiteY2" fmla="*/ 299545 h 307428"/>
              <a:gd name="connsiteX3" fmla="*/ 504496 w 9372600"/>
              <a:gd name="connsiteY3" fmla="*/ 31531 h 307428"/>
              <a:gd name="connsiteX4" fmla="*/ 654269 w 9372600"/>
              <a:gd name="connsiteY4" fmla="*/ 283779 h 307428"/>
              <a:gd name="connsiteX5" fmla="*/ 811924 w 9372600"/>
              <a:gd name="connsiteY5" fmla="*/ 15766 h 307428"/>
              <a:gd name="connsiteX6" fmla="*/ 898634 w 9372600"/>
              <a:gd name="connsiteY6" fmla="*/ 260131 h 307428"/>
              <a:gd name="connsiteX7" fmla="*/ 1048406 w 9372600"/>
              <a:gd name="connsiteY7" fmla="*/ 31531 h 307428"/>
              <a:gd name="connsiteX8" fmla="*/ 1221827 w 9372600"/>
              <a:gd name="connsiteY8" fmla="*/ 244366 h 307428"/>
              <a:gd name="connsiteX9" fmla="*/ 1355834 w 9372600"/>
              <a:gd name="connsiteY9" fmla="*/ 0 h 307428"/>
              <a:gd name="connsiteX10" fmla="*/ 1560786 w 9372600"/>
              <a:gd name="connsiteY10" fmla="*/ 283779 h 307428"/>
              <a:gd name="connsiteX11" fmla="*/ 1773620 w 9372600"/>
              <a:gd name="connsiteY11" fmla="*/ 31531 h 307428"/>
              <a:gd name="connsiteX12" fmla="*/ 1891862 w 9372600"/>
              <a:gd name="connsiteY12" fmla="*/ 252248 h 307428"/>
              <a:gd name="connsiteX13" fmla="*/ 2088931 w 9372600"/>
              <a:gd name="connsiteY13" fmla="*/ 47297 h 307428"/>
              <a:gd name="connsiteX14" fmla="*/ 2215055 w 9372600"/>
              <a:gd name="connsiteY14" fmla="*/ 268014 h 307428"/>
              <a:gd name="connsiteX15" fmla="*/ 2396358 w 9372600"/>
              <a:gd name="connsiteY15" fmla="*/ 39414 h 307428"/>
              <a:gd name="connsiteX16" fmla="*/ 2514600 w 9372600"/>
              <a:gd name="connsiteY16" fmla="*/ 268014 h 307428"/>
              <a:gd name="connsiteX17" fmla="*/ 2680138 w 9372600"/>
              <a:gd name="connsiteY17" fmla="*/ 55179 h 307428"/>
              <a:gd name="connsiteX18" fmla="*/ 2774731 w 9372600"/>
              <a:gd name="connsiteY18" fmla="*/ 275897 h 307428"/>
              <a:gd name="connsiteX19" fmla="*/ 2956034 w 9372600"/>
              <a:gd name="connsiteY19" fmla="*/ 55179 h 307428"/>
              <a:gd name="connsiteX20" fmla="*/ 3097924 w 9372600"/>
              <a:gd name="connsiteY20" fmla="*/ 268014 h 307428"/>
              <a:gd name="connsiteX21" fmla="*/ 3247696 w 9372600"/>
              <a:gd name="connsiteY21" fmla="*/ 23648 h 307428"/>
              <a:gd name="connsiteX22" fmla="*/ 3365938 w 9372600"/>
              <a:gd name="connsiteY22" fmla="*/ 252248 h 307428"/>
              <a:gd name="connsiteX23" fmla="*/ 3515710 w 9372600"/>
              <a:gd name="connsiteY23" fmla="*/ 63062 h 307428"/>
              <a:gd name="connsiteX24" fmla="*/ 3752193 w 9372600"/>
              <a:gd name="connsiteY24" fmla="*/ 307428 h 307428"/>
              <a:gd name="connsiteX25" fmla="*/ 3941379 w 9372600"/>
              <a:gd name="connsiteY25" fmla="*/ 15766 h 307428"/>
              <a:gd name="connsiteX26" fmla="*/ 4138448 w 9372600"/>
              <a:gd name="connsiteY26" fmla="*/ 268014 h 307428"/>
              <a:gd name="connsiteX27" fmla="*/ 4351282 w 9372600"/>
              <a:gd name="connsiteY27" fmla="*/ 7883 h 307428"/>
              <a:gd name="connsiteX28" fmla="*/ 4587765 w 9372600"/>
              <a:gd name="connsiteY28" fmla="*/ 299545 h 307428"/>
              <a:gd name="connsiteX29" fmla="*/ 4784834 w 9372600"/>
              <a:gd name="connsiteY29" fmla="*/ 39414 h 307428"/>
              <a:gd name="connsiteX30" fmla="*/ 4934606 w 9372600"/>
              <a:gd name="connsiteY30" fmla="*/ 268014 h 307428"/>
              <a:gd name="connsiteX31" fmla="*/ 5131675 w 9372600"/>
              <a:gd name="connsiteY31" fmla="*/ 0 h 307428"/>
              <a:gd name="connsiteX32" fmla="*/ 5257800 w 9372600"/>
              <a:gd name="connsiteY32" fmla="*/ 252248 h 307428"/>
              <a:gd name="connsiteX33" fmla="*/ 5391806 w 9372600"/>
              <a:gd name="connsiteY33" fmla="*/ 23648 h 307428"/>
              <a:gd name="connsiteX34" fmla="*/ 5502165 w 9372600"/>
              <a:gd name="connsiteY34" fmla="*/ 244366 h 307428"/>
              <a:gd name="connsiteX35" fmla="*/ 5699234 w 9372600"/>
              <a:gd name="connsiteY35" fmla="*/ 15766 h 307428"/>
              <a:gd name="connsiteX36" fmla="*/ 5896303 w 9372600"/>
              <a:gd name="connsiteY36" fmla="*/ 244366 h 307428"/>
              <a:gd name="connsiteX37" fmla="*/ 6117020 w 9372600"/>
              <a:gd name="connsiteY37" fmla="*/ 23648 h 307428"/>
              <a:gd name="connsiteX38" fmla="*/ 6251027 w 9372600"/>
              <a:gd name="connsiteY38" fmla="*/ 236483 h 307428"/>
              <a:gd name="connsiteX39" fmla="*/ 6416565 w 9372600"/>
              <a:gd name="connsiteY39" fmla="*/ 47297 h 307428"/>
              <a:gd name="connsiteX40" fmla="*/ 6534806 w 9372600"/>
              <a:gd name="connsiteY40" fmla="*/ 268014 h 307428"/>
              <a:gd name="connsiteX41" fmla="*/ 6676696 w 9372600"/>
              <a:gd name="connsiteY41" fmla="*/ 39414 h 307428"/>
              <a:gd name="connsiteX42" fmla="*/ 6810703 w 9372600"/>
              <a:gd name="connsiteY42" fmla="*/ 236483 h 307428"/>
              <a:gd name="connsiteX43" fmla="*/ 6999889 w 9372600"/>
              <a:gd name="connsiteY43" fmla="*/ 47297 h 307428"/>
              <a:gd name="connsiteX44" fmla="*/ 7228489 w 9372600"/>
              <a:gd name="connsiteY44" fmla="*/ 228600 h 307428"/>
              <a:gd name="connsiteX45" fmla="*/ 7338848 w 9372600"/>
              <a:gd name="connsiteY45" fmla="*/ 39414 h 307428"/>
              <a:gd name="connsiteX46" fmla="*/ 7543800 w 9372600"/>
              <a:gd name="connsiteY46" fmla="*/ 252248 h 307428"/>
              <a:gd name="connsiteX47" fmla="*/ 7685689 w 9372600"/>
              <a:gd name="connsiteY47" fmla="*/ 0 h 307428"/>
              <a:gd name="connsiteX48" fmla="*/ 7851227 w 9372600"/>
              <a:gd name="connsiteY48" fmla="*/ 291662 h 307428"/>
              <a:gd name="connsiteX49" fmla="*/ 7945820 w 9372600"/>
              <a:gd name="connsiteY49" fmla="*/ 47297 h 307428"/>
              <a:gd name="connsiteX50" fmla="*/ 8142889 w 9372600"/>
              <a:gd name="connsiteY50" fmla="*/ 260131 h 307428"/>
              <a:gd name="connsiteX51" fmla="*/ 8269013 w 9372600"/>
              <a:gd name="connsiteY51" fmla="*/ 0 h 307428"/>
              <a:gd name="connsiteX52" fmla="*/ 8473965 w 9372600"/>
              <a:gd name="connsiteY52" fmla="*/ 252248 h 307428"/>
              <a:gd name="connsiteX53" fmla="*/ 8615855 w 9372600"/>
              <a:gd name="connsiteY53" fmla="*/ 39414 h 307428"/>
              <a:gd name="connsiteX54" fmla="*/ 8860220 w 9372600"/>
              <a:gd name="connsiteY54" fmla="*/ 220717 h 307428"/>
              <a:gd name="connsiteX55" fmla="*/ 9009993 w 9372600"/>
              <a:gd name="connsiteY55" fmla="*/ 47297 h 307428"/>
              <a:gd name="connsiteX56" fmla="*/ 9214944 w 9372600"/>
              <a:gd name="connsiteY56" fmla="*/ 244366 h 307428"/>
              <a:gd name="connsiteX57" fmla="*/ 9372600 w 9372600"/>
              <a:gd name="connsiteY57" fmla="*/ 31531 h 307428"/>
              <a:gd name="connsiteX0" fmla="*/ 0 w 9372600"/>
              <a:gd name="connsiteY0" fmla="*/ 275897 h 307428"/>
              <a:gd name="connsiteX1" fmla="*/ 181303 w 9372600"/>
              <a:gd name="connsiteY1" fmla="*/ 23648 h 307428"/>
              <a:gd name="connsiteX2" fmla="*/ 331075 w 9372600"/>
              <a:gd name="connsiteY2" fmla="*/ 299545 h 307428"/>
              <a:gd name="connsiteX3" fmla="*/ 504496 w 9372600"/>
              <a:gd name="connsiteY3" fmla="*/ 31531 h 307428"/>
              <a:gd name="connsiteX4" fmla="*/ 654269 w 9372600"/>
              <a:gd name="connsiteY4" fmla="*/ 283779 h 307428"/>
              <a:gd name="connsiteX5" fmla="*/ 811924 w 9372600"/>
              <a:gd name="connsiteY5" fmla="*/ 15766 h 307428"/>
              <a:gd name="connsiteX6" fmla="*/ 898634 w 9372600"/>
              <a:gd name="connsiteY6" fmla="*/ 260131 h 307428"/>
              <a:gd name="connsiteX7" fmla="*/ 1048406 w 9372600"/>
              <a:gd name="connsiteY7" fmla="*/ 31531 h 307428"/>
              <a:gd name="connsiteX8" fmla="*/ 1221827 w 9372600"/>
              <a:gd name="connsiteY8" fmla="*/ 244366 h 307428"/>
              <a:gd name="connsiteX9" fmla="*/ 1355834 w 9372600"/>
              <a:gd name="connsiteY9" fmla="*/ 0 h 307428"/>
              <a:gd name="connsiteX10" fmla="*/ 1560786 w 9372600"/>
              <a:gd name="connsiteY10" fmla="*/ 283779 h 307428"/>
              <a:gd name="connsiteX11" fmla="*/ 1773620 w 9372600"/>
              <a:gd name="connsiteY11" fmla="*/ 31531 h 307428"/>
              <a:gd name="connsiteX12" fmla="*/ 1891862 w 9372600"/>
              <a:gd name="connsiteY12" fmla="*/ 252248 h 307428"/>
              <a:gd name="connsiteX13" fmla="*/ 2088931 w 9372600"/>
              <a:gd name="connsiteY13" fmla="*/ 47297 h 307428"/>
              <a:gd name="connsiteX14" fmla="*/ 2215055 w 9372600"/>
              <a:gd name="connsiteY14" fmla="*/ 268014 h 307428"/>
              <a:gd name="connsiteX15" fmla="*/ 2396358 w 9372600"/>
              <a:gd name="connsiteY15" fmla="*/ 39414 h 307428"/>
              <a:gd name="connsiteX16" fmla="*/ 2514600 w 9372600"/>
              <a:gd name="connsiteY16" fmla="*/ 268014 h 307428"/>
              <a:gd name="connsiteX17" fmla="*/ 2680138 w 9372600"/>
              <a:gd name="connsiteY17" fmla="*/ 55179 h 307428"/>
              <a:gd name="connsiteX18" fmla="*/ 2774731 w 9372600"/>
              <a:gd name="connsiteY18" fmla="*/ 275897 h 307428"/>
              <a:gd name="connsiteX19" fmla="*/ 2956034 w 9372600"/>
              <a:gd name="connsiteY19" fmla="*/ 55179 h 307428"/>
              <a:gd name="connsiteX20" fmla="*/ 3097924 w 9372600"/>
              <a:gd name="connsiteY20" fmla="*/ 268014 h 307428"/>
              <a:gd name="connsiteX21" fmla="*/ 3247696 w 9372600"/>
              <a:gd name="connsiteY21" fmla="*/ 23648 h 307428"/>
              <a:gd name="connsiteX22" fmla="*/ 3365938 w 9372600"/>
              <a:gd name="connsiteY22" fmla="*/ 252248 h 307428"/>
              <a:gd name="connsiteX23" fmla="*/ 3515710 w 9372600"/>
              <a:gd name="connsiteY23" fmla="*/ 63062 h 307428"/>
              <a:gd name="connsiteX24" fmla="*/ 3752193 w 9372600"/>
              <a:gd name="connsiteY24" fmla="*/ 307428 h 307428"/>
              <a:gd name="connsiteX25" fmla="*/ 3941379 w 9372600"/>
              <a:gd name="connsiteY25" fmla="*/ 15766 h 307428"/>
              <a:gd name="connsiteX26" fmla="*/ 4138448 w 9372600"/>
              <a:gd name="connsiteY26" fmla="*/ 268014 h 307428"/>
              <a:gd name="connsiteX27" fmla="*/ 4351282 w 9372600"/>
              <a:gd name="connsiteY27" fmla="*/ 7883 h 307428"/>
              <a:gd name="connsiteX28" fmla="*/ 4587765 w 9372600"/>
              <a:gd name="connsiteY28" fmla="*/ 299545 h 307428"/>
              <a:gd name="connsiteX29" fmla="*/ 4784834 w 9372600"/>
              <a:gd name="connsiteY29" fmla="*/ 39414 h 307428"/>
              <a:gd name="connsiteX30" fmla="*/ 4934606 w 9372600"/>
              <a:gd name="connsiteY30" fmla="*/ 268014 h 307428"/>
              <a:gd name="connsiteX31" fmla="*/ 5131675 w 9372600"/>
              <a:gd name="connsiteY31" fmla="*/ 0 h 307428"/>
              <a:gd name="connsiteX32" fmla="*/ 5257800 w 9372600"/>
              <a:gd name="connsiteY32" fmla="*/ 252248 h 307428"/>
              <a:gd name="connsiteX33" fmla="*/ 5391806 w 9372600"/>
              <a:gd name="connsiteY33" fmla="*/ 23648 h 307428"/>
              <a:gd name="connsiteX34" fmla="*/ 5502165 w 9372600"/>
              <a:gd name="connsiteY34" fmla="*/ 244366 h 307428"/>
              <a:gd name="connsiteX35" fmla="*/ 5699234 w 9372600"/>
              <a:gd name="connsiteY35" fmla="*/ 15766 h 307428"/>
              <a:gd name="connsiteX36" fmla="*/ 5896303 w 9372600"/>
              <a:gd name="connsiteY36" fmla="*/ 244366 h 307428"/>
              <a:gd name="connsiteX37" fmla="*/ 6117020 w 9372600"/>
              <a:gd name="connsiteY37" fmla="*/ 23648 h 307428"/>
              <a:gd name="connsiteX38" fmla="*/ 6251027 w 9372600"/>
              <a:gd name="connsiteY38" fmla="*/ 236483 h 307428"/>
              <a:gd name="connsiteX39" fmla="*/ 6416565 w 9372600"/>
              <a:gd name="connsiteY39" fmla="*/ 47297 h 307428"/>
              <a:gd name="connsiteX40" fmla="*/ 6534806 w 9372600"/>
              <a:gd name="connsiteY40" fmla="*/ 268014 h 307428"/>
              <a:gd name="connsiteX41" fmla="*/ 6676696 w 9372600"/>
              <a:gd name="connsiteY41" fmla="*/ 39414 h 307428"/>
              <a:gd name="connsiteX42" fmla="*/ 6810703 w 9372600"/>
              <a:gd name="connsiteY42" fmla="*/ 236483 h 307428"/>
              <a:gd name="connsiteX43" fmla="*/ 6999889 w 9372600"/>
              <a:gd name="connsiteY43" fmla="*/ 47297 h 307428"/>
              <a:gd name="connsiteX44" fmla="*/ 7228489 w 9372600"/>
              <a:gd name="connsiteY44" fmla="*/ 228600 h 307428"/>
              <a:gd name="connsiteX45" fmla="*/ 7338848 w 9372600"/>
              <a:gd name="connsiteY45" fmla="*/ 39414 h 307428"/>
              <a:gd name="connsiteX46" fmla="*/ 7543800 w 9372600"/>
              <a:gd name="connsiteY46" fmla="*/ 252248 h 307428"/>
              <a:gd name="connsiteX47" fmla="*/ 7685689 w 9372600"/>
              <a:gd name="connsiteY47" fmla="*/ 0 h 307428"/>
              <a:gd name="connsiteX48" fmla="*/ 7851227 w 9372600"/>
              <a:gd name="connsiteY48" fmla="*/ 291662 h 307428"/>
              <a:gd name="connsiteX49" fmla="*/ 7945820 w 9372600"/>
              <a:gd name="connsiteY49" fmla="*/ 47297 h 307428"/>
              <a:gd name="connsiteX50" fmla="*/ 8142889 w 9372600"/>
              <a:gd name="connsiteY50" fmla="*/ 260131 h 307428"/>
              <a:gd name="connsiteX51" fmla="*/ 8269013 w 9372600"/>
              <a:gd name="connsiteY51" fmla="*/ 0 h 307428"/>
              <a:gd name="connsiteX52" fmla="*/ 8473965 w 9372600"/>
              <a:gd name="connsiteY52" fmla="*/ 252248 h 307428"/>
              <a:gd name="connsiteX53" fmla="*/ 8615855 w 9372600"/>
              <a:gd name="connsiteY53" fmla="*/ 39414 h 307428"/>
              <a:gd name="connsiteX54" fmla="*/ 8860220 w 9372600"/>
              <a:gd name="connsiteY54" fmla="*/ 220717 h 307428"/>
              <a:gd name="connsiteX55" fmla="*/ 9009993 w 9372600"/>
              <a:gd name="connsiteY55" fmla="*/ 47297 h 307428"/>
              <a:gd name="connsiteX56" fmla="*/ 9214944 w 9372600"/>
              <a:gd name="connsiteY56" fmla="*/ 244366 h 307428"/>
              <a:gd name="connsiteX57" fmla="*/ 9372600 w 9372600"/>
              <a:gd name="connsiteY57" fmla="*/ 31531 h 307428"/>
              <a:gd name="connsiteX0" fmla="*/ 0 w 9372600"/>
              <a:gd name="connsiteY0" fmla="*/ 275897 h 307428"/>
              <a:gd name="connsiteX1" fmla="*/ 181303 w 9372600"/>
              <a:gd name="connsiteY1" fmla="*/ 23648 h 307428"/>
              <a:gd name="connsiteX2" fmla="*/ 331075 w 9372600"/>
              <a:gd name="connsiteY2" fmla="*/ 299545 h 307428"/>
              <a:gd name="connsiteX3" fmla="*/ 504496 w 9372600"/>
              <a:gd name="connsiteY3" fmla="*/ 31531 h 307428"/>
              <a:gd name="connsiteX4" fmla="*/ 654269 w 9372600"/>
              <a:gd name="connsiteY4" fmla="*/ 283779 h 307428"/>
              <a:gd name="connsiteX5" fmla="*/ 811924 w 9372600"/>
              <a:gd name="connsiteY5" fmla="*/ 15766 h 307428"/>
              <a:gd name="connsiteX6" fmla="*/ 898634 w 9372600"/>
              <a:gd name="connsiteY6" fmla="*/ 260131 h 307428"/>
              <a:gd name="connsiteX7" fmla="*/ 1048406 w 9372600"/>
              <a:gd name="connsiteY7" fmla="*/ 31531 h 307428"/>
              <a:gd name="connsiteX8" fmla="*/ 1221827 w 9372600"/>
              <a:gd name="connsiteY8" fmla="*/ 244366 h 307428"/>
              <a:gd name="connsiteX9" fmla="*/ 1355834 w 9372600"/>
              <a:gd name="connsiteY9" fmla="*/ 0 h 307428"/>
              <a:gd name="connsiteX10" fmla="*/ 1560786 w 9372600"/>
              <a:gd name="connsiteY10" fmla="*/ 283779 h 307428"/>
              <a:gd name="connsiteX11" fmla="*/ 1773620 w 9372600"/>
              <a:gd name="connsiteY11" fmla="*/ 31531 h 307428"/>
              <a:gd name="connsiteX12" fmla="*/ 1891862 w 9372600"/>
              <a:gd name="connsiteY12" fmla="*/ 252248 h 307428"/>
              <a:gd name="connsiteX13" fmla="*/ 2088931 w 9372600"/>
              <a:gd name="connsiteY13" fmla="*/ 47297 h 307428"/>
              <a:gd name="connsiteX14" fmla="*/ 2215055 w 9372600"/>
              <a:gd name="connsiteY14" fmla="*/ 268014 h 307428"/>
              <a:gd name="connsiteX15" fmla="*/ 2396358 w 9372600"/>
              <a:gd name="connsiteY15" fmla="*/ 39414 h 307428"/>
              <a:gd name="connsiteX16" fmla="*/ 2514600 w 9372600"/>
              <a:gd name="connsiteY16" fmla="*/ 268014 h 307428"/>
              <a:gd name="connsiteX17" fmla="*/ 2680138 w 9372600"/>
              <a:gd name="connsiteY17" fmla="*/ 55179 h 307428"/>
              <a:gd name="connsiteX18" fmla="*/ 2774731 w 9372600"/>
              <a:gd name="connsiteY18" fmla="*/ 275897 h 307428"/>
              <a:gd name="connsiteX19" fmla="*/ 2956034 w 9372600"/>
              <a:gd name="connsiteY19" fmla="*/ 55179 h 307428"/>
              <a:gd name="connsiteX20" fmla="*/ 3097924 w 9372600"/>
              <a:gd name="connsiteY20" fmla="*/ 268014 h 307428"/>
              <a:gd name="connsiteX21" fmla="*/ 3247696 w 9372600"/>
              <a:gd name="connsiteY21" fmla="*/ 23648 h 307428"/>
              <a:gd name="connsiteX22" fmla="*/ 3365938 w 9372600"/>
              <a:gd name="connsiteY22" fmla="*/ 252248 h 307428"/>
              <a:gd name="connsiteX23" fmla="*/ 3515710 w 9372600"/>
              <a:gd name="connsiteY23" fmla="*/ 63062 h 307428"/>
              <a:gd name="connsiteX24" fmla="*/ 3752193 w 9372600"/>
              <a:gd name="connsiteY24" fmla="*/ 307428 h 307428"/>
              <a:gd name="connsiteX25" fmla="*/ 3941379 w 9372600"/>
              <a:gd name="connsiteY25" fmla="*/ 15766 h 307428"/>
              <a:gd name="connsiteX26" fmla="*/ 4138448 w 9372600"/>
              <a:gd name="connsiteY26" fmla="*/ 268014 h 307428"/>
              <a:gd name="connsiteX27" fmla="*/ 4351282 w 9372600"/>
              <a:gd name="connsiteY27" fmla="*/ 7883 h 307428"/>
              <a:gd name="connsiteX28" fmla="*/ 4587765 w 9372600"/>
              <a:gd name="connsiteY28" fmla="*/ 299545 h 307428"/>
              <a:gd name="connsiteX29" fmla="*/ 4784834 w 9372600"/>
              <a:gd name="connsiteY29" fmla="*/ 39414 h 307428"/>
              <a:gd name="connsiteX30" fmla="*/ 4934606 w 9372600"/>
              <a:gd name="connsiteY30" fmla="*/ 268014 h 307428"/>
              <a:gd name="connsiteX31" fmla="*/ 5131675 w 9372600"/>
              <a:gd name="connsiteY31" fmla="*/ 0 h 307428"/>
              <a:gd name="connsiteX32" fmla="*/ 5257800 w 9372600"/>
              <a:gd name="connsiteY32" fmla="*/ 252248 h 307428"/>
              <a:gd name="connsiteX33" fmla="*/ 5391806 w 9372600"/>
              <a:gd name="connsiteY33" fmla="*/ 23648 h 307428"/>
              <a:gd name="connsiteX34" fmla="*/ 5502165 w 9372600"/>
              <a:gd name="connsiteY34" fmla="*/ 244366 h 307428"/>
              <a:gd name="connsiteX35" fmla="*/ 5699234 w 9372600"/>
              <a:gd name="connsiteY35" fmla="*/ 15766 h 307428"/>
              <a:gd name="connsiteX36" fmla="*/ 5896303 w 9372600"/>
              <a:gd name="connsiteY36" fmla="*/ 244366 h 307428"/>
              <a:gd name="connsiteX37" fmla="*/ 6117020 w 9372600"/>
              <a:gd name="connsiteY37" fmla="*/ 23648 h 307428"/>
              <a:gd name="connsiteX38" fmla="*/ 6251027 w 9372600"/>
              <a:gd name="connsiteY38" fmla="*/ 236483 h 307428"/>
              <a:gd name="connsiteX39" fmla="*/ 6416565 w 9372600"/>
              <a:gd name="connsiteY39" fmla="*/ 47297 h 307428"/>
              <a:gd name="connsiteX40" fmla="*/ 6534806 w 9372600"/>
              <a:gd name="connsiteY40" fmla="*/ 268014 h 307428"/>
              <a:gd name="connsiteX41" fmla="*/ 6676696 w 9372600"/>
              <a:gd name="connsiteY41" fmla="*/ 39414 h 307428"/>
              <a:gd name="connsiteX42" fmla="*/ 6810703 w 9372600"/>
              <a:gd name="connsiteY42" fmla="*/ 236483 h 307428"/>
              <a:gd name="connsiteX43" fmla="*/ 6999889 w 9372600"/>
              <a:gd name="connsiteY43" fmla="*/ 47297 h 307428"/>
              <a:gd name="connsiteX44" fmla="*/ 7228489 w 9372600"/>
              <a:gd name="connsiteY44" fmla="*/ 228600 h 307428"/>
              <a:gd name="connsiteX45" fmla="*/ 7338848 w 9372600"/>
              <a:gd name="connsiteY45" fmla="*/ 39414 h 307428"/>
              <a:gd name="connsiteX46" fmla="*/ 7543800 w 9372600"/>
              <a:gd name="connsiteY46" fmla="*/ 252248 h 307428"/>
              <a:gd name="connsiteX47" fmla="*/ 7685689 w 9372600"/>
              <a:gd name="connsiteY47" fmla="*/ 0 h 307428"/>
              <a:gd name="connsiteX48" fmla="*/ 7851227 w 9372600"/>
              <a:gd name="connsiteY48" fmla="*/ 291662 h 307428"/>
              <a:gd name="connsiteX49" fmla="*/ 7945820 w 9372600"/>
              <a:gd name="connsiteY49" fmla="*/ 47297 h 307428"/>
              <a:gd name="connsiteX50" fmla="*/ 8142889 w 9372600"/>
              <a:gd name="connsiteY50" fmla="*/ 260131 h 307428"/>
              <a:gd name="connsiteX51" fmla="*/ 8269013 w 9372600"/>
              <a:gd name="connsiteY51" fmla="*/ 0 h 307428"/>
              <a:gd name="connsiteX52" fmla="*/ 8473965 w 9372600"/>
              <a:gd name="connsiteY52" fmla="*/ 252248 h 307428"/>
              <a:gd name="connsiteX53" fmla="*/ 8615855 w 9372600"/>
              <a:gd name="connsiteY53" fmla="*/ 39414 h 307428"/>
              <a:gd name="connsiteX54" fmla="*/ 8860220 w 9372600"/>
              <a:gd name="connsiteY54" fmla="*/ 220717 h 307428"/>
              <a:gd name="connsiteX55" fmla="*/ 9009993 w 9372600"/>
              <a:gd name="connsiteY55" fmla="*/ 47297 h 307428"/>
              <a:gd name="connsiteX56" fmla="*/ 9372600 w 9372600"/>
              <a:gd name="connsiteY56" fmla="*/ 31531 h 307428"/>
              <a:gd name="connsiteX0" fmla="*/ 0 w 9372600"/>
              <a:gd name="connsiteY0" fmla="*/ 275897 h 307428"/>
              <a:gd name="connsiteX1" fmla="*/ 181303 w 9372600"/>
              <a:gd name="connsiteY1" fmla="*/ 23648 h 307428"/>
              <a:gd name="connsiteX2" fmla="*/ 331075 w 9372600"/>
              <a:gd name="connsiteY2" fmla="*/ 299545 h 307428"/>
              <a:gd name="connsiteX3" fmla="*/ 504496 w 9372600"/>
              <a:gd name="connsiteY3" fmla="*/ 31531 h 307428"/>
              <a:gd name="connsiteX4" fmla="*/ 654269 w 9372600"/>
              <a:gd name="connsiteY4" fmla="*/ 283779 h 307428"/>
              <a:gd name="connsiteX5" fmla="*/ 811924 w 9372600"/>
              <a:gd name="connsiteY5" fmla="*/ 15766 h 307428"/>
              <a:gd name="connsiteX6" fmla="*/ 898634 w 9372600"/>
              <a:gd name="connsiteY6" fmla="*/ 260131 h 307428"/>
              <a:gd name="connsiteX7" fmla="*/ 1048406 w 9372600"/>
              <a:gd name="connsiteY7" fmla="*/ 31531 h 307428"/>
              <a:gd name="connsiteX8" fmla="*/ 1221827 w 9372600"/>
              <a:gd name="connsiteY8" fmla="*/ 244366 h 307428"/>
              <a:gd name="connsiteX9" fmla="*/ 1355834 w 9372600"/>
              <a:gd name="connsiteY9" fmla="*/ 0 h 307428"/>
              <a:gd name="connsiteX10" fmla="*/ 1560786 w 9372600"/>
              <a:gd name="connsiteY10" fmla="*/ 283779 h 307428"/>
              <a:gd name="connsiteX11" fmla="*/ 1773620 w 9372600"/>
              <a:gd name="connsiteY11" fmla="*/ 31531 h 307428"/>
              <a:gd name="connsiteX12" fmla="*/ 1891862 w 9372600"/>
              <a:gd name="connsiteY12" fmla="*/ 252248 h 307428"/>
              <a:gd name="connsiteX13" fmla="*/ 2088931 w 9372600"/>
              <a:gd name="connsiteY13" fmla="*/ 47297 h 307428"/>
              <a:gd name="connsiteX14" fmla="*/ 2215055 w 9372600"/>
              <a:gd name="connsiteY14" fmla="*/ 268014 h 307428"/>
              <a:gd name="connsiteX15" fmla="*/ 2396358 w 9372600"/>
              <a:gd name="connsiteY15" fmla="*/ 39414 h 307428"/>
              <a:gd name="connsiteX16" fmla="*/ 2514600 w 9372600"/>
              <a:gd name="connsiteY16" fmla="*/ 268014 h 307428"/>
              <a:gd name="connsiteX17" fmla="*/ 2680138 w 9372600"/>
              <a:gd name="connsiteY17" fmla="*/ 55179 h 307428"/>
              <a:gd name="connsiteX18" fmla="*/ 2774731 w 9372600"/>
              <a:gd name="connsiteY18" fmla="*/ 275897 h 307428"/>
              <a:gd name="connsiteX19" fmla="*/ 2956034 w 9372600"/>
              <a:gd name="connsiteY19" fmla="*/ 55179 h 307428"/>
              <a:gd name="connsiteX20" fmla="*/ 3097924 w 9372600"/>
              <a:gd name="connsiteY20" fmla="*/ 268014 h 307428"/>
              <a:gd name="connsiteX21" fmla="*/ 3247696 w 9372600"/>
              <a:gd name="connsiteY21" fmla="*/ 23648 h 307428"/>
              <a:gd name="connsiteX22" fmla="*/ 3365938 w 9372600"/>
              <a:gd name="connsiteY22" fmla="*/ 252248 h 307428"/>
              <a:gd name="connsiteX23" fmla="*/ 3515710 w 9372600"/>
              <a:gd name="connsiteY23" fmla="*/ 63062 h 307428"/>
              <a:gd name="connsiteX24" fmla="*/ 3752193 w 9372600"/>
              <a:gd name="connsiteY24" fmla="*/ 307428 h 307428"/>
              <a:gd name="connsiteX25" fmla="*/ 3941379 w 9372600"/>
              <a:gd name="connsiteY25" fmla="*/ 15766 h 307428"/>
              <a:gd name="connsiteX26" fmla="*/ 4138448 w 9372600"/>
              <a:gd name="connsiteY26" fmla="*/ 268014 h 307428"/>
              <a:gd name="connsiteX27" fmla="*/ 4351282 w 9372600"/>
              <a:gd name="connsiteY27" fmla="*/ 7883 h 307428"/>
              <a:gd name="connsiteX28" fmla="*/ 4587765 w 9372600"/>
              <a:gd name="connsiteY28" fmla="*/ 299545 h 307428"/>
              <a:gd name="connsiteX29" fmla="*/ 4784834 w 9372600"/>
              <a:gd name="connsiteY29" fmla="*/ 39414 h 307428"/>
              <a:gd name="connsiteX30" fmla="*/ 4934606 w 9372600"/>
              <a:gd name="connsiteY30" fmla="*/ 268014 h 307428"/>
              <a:gd name="connsiteX31" fmla="*/ 5131675 w 9372600"/>
              <a:gd name="connsiteY31" fmla="*/ 0 h 307428"/>
              <a:gd name="connsiteX32" fmla="*/ 5257800 w 9372600"/>
              <a:gd name="connsiteY32" fmla="*/ 252248 h 307428"/>
              <a:gd name="connsiteX33" fmla="*/ 5391806 w 9372600"/>
              <a:gd name="connsiteY33" fmla="*/ 23648 h 307428"/>
              <a:gd name="connsiteX34" fmla="*/ 5502165 w 9372600"/>
              <a:gd name="connsiteY34" fmla="*/ 244366 h 307428"/>
              <a:gd name="connsiteX35" fmla="*/ 5699234 w 9372600"/>
              <a:gd name="connsiteY35" fmla="*/ 15766 h 307428"/>
              <a:gd name="connsiteX36" fmla="*/ 5896303 w 9372600"/>
              <a:gd name="connsiteY36" fmla="*/ 244366 h 307428"/>
              <a:gd name="connsiteX37" fmla="*/ 6117020 w 9372600"/>
              <a:gd name="connsiteY37" fmla="*/ 23648 h 307428"/>
              <a:gd name="connsiteX38" fmla="*/ 6251027 w 9372600"/>
              <a:gd name="connsiteY38" fmla="*/ 236483 h 307428"/>
              <a:gd name="connsiteX39" fmla="*/ 6416565 w 9372600"/>
              <a:gd name="connsiteY39" fmla="*/ 47297 h 307428"/>
              <a:gd name="connsiteX40" fmla="*/ 6534806 w 9372600"/>
              <a:gd name="connsiteY40" fmla="*/ 268014 h 307428"/>
              <a:gd name="connsiteX41" fmla="*/ 6676696 w 9372600"/>
              <a:gd name="connsiteY41" fmla="*/ 39414 h 307428"/>
              <a:gd name="connsiteX42" fmla="*/ 6810703 w 9372600"/>
              <a:gd name="connsiteY42" fmla="*/ 236483 h 307428"/>
              <a:gd name="connsiteX43" fmla="*/ 6999889 w 9372600"/>
              <a:gd name="connsiteY43" fmla="*/ 47297 h 307428"/>
              <a:gd name="connsiteX44" fmla="*/ 7228489 w 9372600"/>
              <a:gd name="connsiteY44" fmla="*/ 228600 h 307428"/>
              <a:gd name="connsiteX45" fmla="*/ 7338848 w 9372600"/>
              <a:gd name="connsiteY45" fmla="*/ 39414 h 307428"/>
              <a:gd name="connsiteX46" fmla="*/ 7543800 w 9372600"/>
              <a:gd name="connsiteY46" fmla="*/ 252248 h 307428"/>
              <a:gd name="connsiteX47" fmla="*/ 7685689 w 9372600"/>
              <a:gd name="connsiteY47" fmla="*/ 0 h 307428"/>
              <a:gd name="connsiteX48" fmla="*/ 7851227 w 9372600"/>
              <a:gd name="connsiteY48" fmla="*/ 291662 h 307428"/>
              <a:gd name="connsiteX49" fmla="*/ 7945820 w 9372600"/>
              <a:gd name="connsiteY49" fmla="*/ 47297 h 307428"/>
              <a:gd name="connsiteX50" fmla="*/ 8142889 w 9372600"/>
              <a:gd name="connsiteY50" fmla="*/ 260131 h 307428"/>
              <a:gd name="connsiteX51" fmla="*/ 8269013 w 9372600"/>
              <a:gd name="connsiteY51" fmla="*/ 0 h 307428"/>
              <a:gd name="connsiteX52" fmla="*/ 8473965 w 9372600"/>
              <a:gd name="connsiteY52" fmla="*/ 252248 h 307428"/>
              <a:gd name="connsiteX53" fmla="*/ 8615855 w 9372600"/>
              <a:gd name="connsiteY53" fmla="*/ 39414 h 307428"/>
              <a:gd name="connsiteX54" fmla="*/ 8860220 w 9372600"/>
              <a:gd name="connsiteY54" fmla="*/ 220717 h 307428"/>
              <a:gd name="connsiteX55" fmla="*/ 9009993 w 9372600"/>
              <a:gd name="connsiteY55" fmla="*/ 47297 h 307428"/>
              <a:gd name="connsiteX56" fmla="*/ 9372600 w 9372600"/>
              <a:gd name="connsiteY56" fmla="*/ 9392 h 307428"/>
              <a:gd name="connsiteX0" fmla="*/ 0 w 9009993"/>
              <a:gd name="connsiteY0" fmla="*/ 275897 h 307428"/>
              <a:gd name="connsiteX1" fmla="*/ 181303 w 9009993"/>
              <a:gd name="connsiteY1" fmla="*/ 23648 h 307428"/>
              <a:gd name="connsiteX2" fmla="*/ 331075 w 9009993"/>
              <a:gd name="connsiteY2" fmla="*/ 299545 h 307428"/>
              <a:gd name="connsiteX3" fmla="*/ 504496 w 9009993"/>
              <a:gd name="connsiteY3" fmla="*/ 31531 h 307428"/>
              <a:gd name="connsiteX4" fmla="*/ 654269 w 9009993"/>
              <a:gd name="connsiteY4" fmla="*/ 283779 h 307428"/>
              <a:gd name="connsiteX5" fmla="*/ 811924 w 9009993"/>
              <a:gd name="connsiteY5" fmla="*/ 15766 h 307428"/>
              <a:gd name="connsiteX6" fmla="*/ 898634 w 9009993"/>
              <a:gd name="connsiteY6" fmla="*/ 260131 h 307428"/>
              <a:gd name="connsiteX7" fmla="*/ 1048406 w 9009993"/>
              <a:gd name="connsiteY7" fmla="*/ 31531 h 307428"/>
              <a:gd name="connsiteX8" fmla="*/ 1221827 w 9009993"/>
              <a:gd name="connsiteY8" fmla="*/ 244366 h 307428"/>
              <a:gd name="connsiteX9" fmla="*/ 1355834 w 9009993"/>
              <a:gd name="connsiteY9" fmla="*/ 0 h 307428"/>
              <a:gd name="connsiteX10" fmla="*/ 1560786 w 9009993"/>
              <a:gd name="connsiteY10" fmla="*/ 283779 h 307428"/>
              <a:gd name="connsiteX11" fmla="*/ 1773620 w 9009993"/>
              <a:gd name="connsiteY11" fmla="*/ 31531 h 307428"/>
              <a:gd name="connsiteX12" fmla="*/ 1891862 w 9009993"/>
              <a:gd name="connsiteY12" fmla="*/ 252248 h 307428"/>
              <a:gd name="connsiteX13" fmla="*/ 2088931 w 9009993"/>
              <a:gd name="connsiteY13" fmla="*/ 47297 h 307428"/>
              <a:gd name="connsiteX14" fmla="*/ 2215055 w 9009993"/>
              <a:gd name="connsiteY14" fmla="*/ 268014 h 307428"/>
              <a:gd name="connsiteX15" fmla="*/ 2396358 w 9009993"/>
              <a:gd name="connsiteY15" fmla="*/ 39414 h 307428"/>
              <a:gd name="connsiteX16" fmla="*/ 2514600 w 9009993"/>
              <a:gd name="connsiteY16" fmla="*/ 268014 h 307428"/>
              <a:gd name="connsiteX17" fmla="*/ 2680138 w 9009993"/>
              <a:gd name="connsiteY17" fmla="*/ 55179 h 307428"/>
              <a:gd name="connsiteX18" fmla="*/ 2774731 w 9009993"/>
              <a:gd name="connsiteY18" fmla="*/ 275897 h 307428"/>
              <a:gd name="connsiteX19" fmla="*/ 2956034 w 9009993"/>
              <a:gd name="connsiteY19" fmla="*/ 55179 h 307428"/>
              <a:gd name="connsiteX20" fmla="*/ 3097924 w 9009993"/>
              <a:gd name="connsiteY20" fmla="*/ 268014 h 307428"/>
              <a:gd name="connsiteX21" fmla="*/ 3247696 w 9009993"/>
              <a:gd name="connsiteY21" fmla="*/ 23648 h 307428"/>
              <a:gd name="connsiteX22" fmla="*/ 3365938 w 9009993"/>
              <a:gd name="connsiteY22" fmla="*/ 252248 h 307428"/>
              <a:gd name="connsiteX23" fmla="*/ 3515710 w 9009993"/>
              <a:gd name="connsiteY23" fmla="*/ 63062 h 307428"/>
              <a:gd name="connsiteX24" fmla="*/ 3752193 w 9009993"/>
              <a:gd name="connsiteY24" fmla="*/ 307428 h 307428"/>
              <a:gd name="connsiteX25" fmla="*/ 3941379 w 9009993"/>
              <a:gd name="connsiteY25" fmla="*/ 15766 h 307428"/>
              <a:gd name="connsiteX26" fmla="*/ 4138448 w 9009993"/>
              <a:gd name="connsiteY26" fmla="*/ 268014 h 307428"/>
              <a:gd name="connsiteX27" fmla="*/ 4351282 w 9009993"/>
              <a:gd name="connsiteY27" fmla="*/ 7883 h 307428"/>
              <a:gd name="connsiteX28" fmla="*/ 4587765 w 9009993"/>
              <a:gd name="connsiteY28" fmla="*/ 299545 h 307428"/>
              <a:gd name="connsiteX29" fmla="*/ 4784834 w 9009993"/>
              <a:gd name="connsiteY29" fmla="*/ 39414 h 307428"/>
              <a:gd name="connsiteX30" fmla="*/ 4934606 w 9009993"/>
              <a:gd name="connsiteY30" fmla="*/ 268014 h 307428"/>
              <a:gd name="connsiteX31" fmla="*/ 5131675 w 9009993"/>
              <a:gd name="connsiteY31" fmla="*/ 0 h 307428"/>
              <a:gd name="connsiteX32" fmla="*/ 5257800 w 9009993"/>
              <a:gd name="connsiteY32" fmla="*/ 252248 h 307428"/>
              <a:gd name="connsiteX33" fmla="*/ 5391806 w 9009993"/>
              <a:gd name="connsiteY33" fmla="*/ 23648 h 307428"/>
              <a:gd name="connsiteX34" fmla="*/ 5502165 w 9009993"/>
              <a:gd name="connsiteY34" fmla="*/ 244366 h 307428"/>
              <a:gd name="connsiteX35" fmla="*/ 5699234 w 9009993"/>
              <a:gd name="connsiteY35" fmla="*/ 15766 h 307428"/>
              <a:gd name="connsiteX36" fmla="*/ 5896303 w 9009993"/>
              <a:gd name="connsiteY36" fmla="*/ 244366 h 307428"/>
              <a:gd name="connsiteX37" fmla="*/ 6117020 w 9009993"/>
              <a:gd name="connsiteY37" fmla="*/ 23648 h 307428"/>
              <a:gd name="connsiteX38" fmla="*/ 6251027 w 9009993"/>
              <a:gd name="connsiteY38" fmla="*/ 236483 h 307428"/>
              <a:gd name="connsiteX39" fmla="*/ 6416565 w 9009993"/>
              <a:gd name="connsiteY39" fmla="*/ 47297 h 307428"/>
              <a:gd name="connsiteX40" fmla="*/ 6534806 w 9009993"/>
              <a:gd name="connsiteY40" fmla="*/ 268014 h 307428"/>
              <a:gd name="connsiteX41" fmla="*/ 6676696 w 9009993"/>
              <a:gd name="connsiteY41" fmla="*/ 39414 h 307428"/>
              <a:gd name="connsiteX42" fmla="*/ 6810703 w 9009993"/>
              <a:gd name="connsiteY42" fmla="*/ 236483 h 307428"/>
              <a:gd name="connsiteX43" fmla="*/ 6999889 w 9009993"/>
              <a:gd name="connsiteY43" fmla="*/ 47297 h 307428"/>
              <a:gd name="connsiteX44" fmla="*/ 7228489 w 9009993"/>
              <a:gd name="connsiteY44" fmla="*/ 228600 h 307428"/>
              <a:gd name="connsiteX45" fmla="*/ 7338848 w 9009993"/>
              <a:gd name="connsiteY45" fmla="*/ 39414 h 307428"/>
              <a:gd name="connsiteX46" fmla="*/ 7543800 w 9009993"/>
              <a:gd name="connsiteY46" fmla="*/ 252248 h 307428"/>
              <a:gd name="connsiteX47" fmla="*/ 7685689 w 9009993"/>
              <a:gd name="connsiteY47" fmla="*/ 0 h 307428"/>
              <a:gd name="connsiteX48" fmla="*/ 7851227 w 9009993"/>
              <a:gd name="connsiteY48" fmla="*/ 291662 h 307428"/>
              <a:gd name="connsiteX49" fmla="*/ 7945820 w 9009993"/>
              <a:gd name="connsiteY49" fmla="*/ 47297 h 307428"/>
              <a:gd name="connsiteX50" fmla="*/ 8142889 w 9009993"/>
              <a:gd name="connsiteY50" fmla="*/ 260131 h 307428"/>
              <a:gd name="connsiteX51" fmla="*/ 8269013 w 9009993"/>
              <a:gd name="connsiteY51" fmla="*/ 0 h 307428"/>
              <a:gd name="connsiteX52" fmla="*/ 8473965 w 9009993"/>
              <a:gd name="connsiteY52" fmla="*/ 252248 h 307428"/>
              <a:gd name="connsiteX53" fmla="*/ 8615855 w 9009993"/>
              <a:gd name="connsiteY53" fmla="*/ 39414 h 307428"/>
              <a:gd name="connsiteX54" fmla="*/ 8860220 w 9009993"/>
              <a:gd name="connsiteY54" fmla="*/ 220717 h 307428"/>
              <a:gd name="connsiteX55" fmla="*/ 9009993 w 9009993"/>
              <a:gd name="connsiteY55" fmla="*/ 47297 h 307428"/>
              <a:gd name="connsiteX0" fmla="*/ 0 w 9009993"/>
              <a:gd name="connsiteY0" fmla="*/ 275897 h 307428"/>
              <a:gd name="connsiteX1" fmla="*/ 181303 w 9009993"/>
              <a:gd name="connsiteY1" fmla="*/ 23648 h 307428"/>
              <a:gd name="connsiteX2" fmla="*/ 331075 w 9009993"/>
              <a:gd name="connsiteY2" fmla="*/ 299545 h 307428"/>
              <a:gd name="connsiteX3" fmla="*/ 504496 w 9009993"/>
              <a:gd name="connsiteY3" fmla="*/ 31531 h 307428"/>
              <a:gd name="connsiteX4" fmla="*/ 654269 w 9009993"/>
              <a:gd name="connsiteY4" fmla="*/ 283779 h 307428"/>
              <a:gd name="connsiteX5" fmla="*/ 811924 w 9009993"/>
              <a:gd name="connsiteY5" fmla="*/ 15766 h 307428"/>
              <a:gd name="connsiteX6" fmla="*/ 898634 w 9009993"/>
              <a:gd name="connsiteY6" fmla="*/ 260131 h 307428"/>
              <a:gd name="connsiteX7" fmla="*/ 1048406 w 9009993"/>
              <a:gd name="connsiteY7" fmla="*/ 31531 h 307428"/>
              <a:gd name="connsiteX8" fmla="*/ 1221827 w 9009993"/>
              <a:gd name="connsiteY8" fmla="*/ 244366 h 307428"/>
              <a:gd name="connsiteX9" fmla="*/ 1355834 w 9009993"/>
              <a:gd name="connsiteY9" fmla="*/ 0 h 307428"/>
              <a:gd name="connsiteX10" fmla="*/ 1560786 w 9009993"/>
              <a:gd name="connsiteY10" fmla="*/ 283779 h 307428"/>
              <a:gd name="connsiteX11" fmla="*/ 1773620 w 9009993"/>
              <a:gd name="connsiteY11" fmla="*/ 31531 h 307428"/>
              <a:gd name="connsiteX12" fmla="*/ 1891862 w 9009993"/>
              <a:gd name="connsiteY12" fmla="*/ 252248 h 307428"/>
              <a:gd name="connsiteX13" fmla="*/ 2088931 w 9009993"/>
              <a:gd name="connsiteY13" fmla="*/ 47297 h 307428"/>
              <a:gd name="connsiteX14" fmla="*/ 2215055 w 9009993"/>
              <a:gd name="connsiteY14" fmla="*/ 268014 h 307428"/>
              <a:gd name="connsiteX15" fmla="*/ 2396358 w 9009993"/>
              <a:gd name="connsiteY15" fmla="*/ 39414 h 307428"/>
              <a:gd name="connsiteX16" fmla="*/ 2514600 w 9009993"/>
              <a:gd name="connsiteY16" fmla="*/ 268014 h 307428"/>
              <a:gd name="connsiteX17" fmla="*/ 2680138 w 9009993"/>
              <a:gd name="connsiteY17" fmla="*/ 55179 h 307428"/>
              <a:gd name="connsiteX18" fmla="*/ 2774731 w 9009993"/>
              <a:gd name="connsiteY18" fmla="*/ 275897 h 307428"/>
              <a:gd name="connsiteX19" fmla="*/ 2956034 w 9009993"/>
              <a:gd name="connsiteY19" fmla="*/ 55179 h 307428"/>
              <a:gd name="connsiteX20" fmla="*/ 3097924 w 9009993"/>
              <a:gd name="connsiteY20" fmla="*/ 268014 h 307428"/>
              <a:gd name="connsiteX21" fmla="*/ 3247696 w 9009993"/>
              <a:gd name="connsiteY21" fmla="*/ 23648 h 307428"/>
              <a:gd name="connsiteX22" fmla="*/ 3365938 w 9009993"/>
              <a:gd name="connsiteY22" fmla="*/ 252248 h 307428"/>
              <a:gd name="connsiteX23" fmla="*/ 3515710 w 9009993"/>
              <a:gd name="connsiteY23" fmla="*/ 63062 h 307428"/>
              <a:gd name="connsiteX24" fmla="*/ 3752193 w 9009993"/>
              <a:gd name="connsiteY24" fmla="*/ 307428 h 307428"/>
              <a:gd name="connsiteX25" fmla="*/ 3941379 w 9009993"/>
              <a:gd name="connsiteY25" fmla="*/ 15766 h 307428"/>
              <a:gd name="connsiteX26" fmla="*/ 4138448 w 9009993"/>
              <a:gd name="connsiteY26" fmla="*/ 268014 h 307428"/>
              <a:gd name="connsiteX27" fmla="*/ 4351282 w 9009993"/>
              <a:gd name="connsiteY27" fmla="*/ 7883 h 307428"/>
              <a:gd name="connsiteX28" fmla="*/ 4587765 w 9009993"/>
              <a:gd name="connsiteY28" fmla="*/ 299545 h 307428"/>
              <a:gd name="connsiteX29" fmla="*/ 4784834 w 9009993"/>
              <a:gd name="connsiteY29" fmla="*/ 39414 h 307428"/>
              <a:gd name="connsiteX30" fmla="*/ 4934606 w 9009993"/>
              <a:gd name="connsiteY30" fmla="*/ 268014 h 307428"/>
              <a:gd name="connsiteX31" fmla="*/ 5131675 w 9009993"/>
              <a:gd name="connsiteY31" fmla="*/ 0 h 307428"/>
              <a:gd name="connsiteX32" fmla="*/ 5257800 w 9009993"/>
              <a:gd name="connsiteY32" fmla="*/ 252248 h 307428"/>
              <a:gd name="connsiteX33" fmla="*/ 5391806 w 9009993"/>
              <a:gd name="connsiteY33" fmla="*/ 23648 h 307428"/>
              <a:gd name="connsiteX34" fmla="*/ 5502165 w 9009993"/>
              <a:gd name="connsiteY34" fmla="*/ 244366 h 307428"/>
              <a:gd name="connsiteX35" fmla="*/ 5699234 w 9009993"/>
              <a:gd name="connsiteY35" fmla="*/ 15766 h 307428"/>
              <a:gd name="connsiteX36" fmla="*/ 5896303 w 9009993"/>
              <a:gd name="connsiteY36" fmla="*/ 244366 h 307428"/>
              <a:gd name="connsiteX37" fmla="*/ 6117020 w 9009993"/>
              <a:gd name="connsiteY37" fmla="*/ 23648 h 307428"/>
              <a:gd name="connsiteX38" fmla="*/ 6251027 w 9009993"/>
              <a:gd name="connsiteY38" fmla="*/ 236483 h 307428"/>
              <a:gd name="connsiteX39" fmla="*/ 6416565 w 9009993"/>
              <a:gd name="connsiteY39" fmla="*/ 47297 h 307428"/>
              <a:gd name="connsiteX40" fmla="*/ 6534806 w 9009993"/>
              <a:gd name="connsiteY40" fmla="*/ 268014 h 307428"/>
              <a:gd name="connsiteX41" fmla="*/ 6676696 w 9009993"/>
              <a:gd name="connsiteY41" fmla="*/ 39414 h 307428"/>
              <a:gd name="connsiteX42" fmla="*/ 6810703 w 9009993"/>
              <a:gd name="connsiteY42" fmla="*/ 236483 h 307428"/>
              <a:gd name="connsiteX43" fmla="*/ 6999889 w 9009993"/>
              <a:gd name="connsiteY43" fmla="*/ 47297 h 307428"/>
              <a:gd name="connsiteX44" fmla="*/ 7228489 w 9009993"/>
              <a:gd name="connsiteY44" fmla="*/ 228600 h 307428"/>
              <a:gd name="connsiteX45" fmla="*/ 7338848 w 9009993"/>
              <a:gd name="connsiteY45" fmla="*/ 39414 h 307428"/>
              <a:gd name="connsiteX46" fmla="*/ 7543800 w 9009993"/>
              <a:gd name="connsiteY46" fmla="*/ 252248 h 307428"/>
              <a:gd name="connsiteX47" fmla="*/ 7685689 w 9009993"/>
              <a:gd name="connsiteY47" fmla="*/ 0 h 307428"/>
              <a:gd name="connsiteX48" fmla="*/ 7851227 w 9009993"/>
              <a:gd name="connsiteY48" fmla="*/ 291662 h 307428"/>
              <a:gd name="connsiteX49" fmla="*/ 7945820 w 9009993"/>
              <a:gd name="connsiteY49" fmla="*/ 47297 h 307428"/>
              <a:gd name="connsiteX50" fmla="*/ 8142889 w 9009993"/>
              <a:gd name="connsiteY50" fmla="*/ 260131 h 307428"/>
              <a:gd name="connsiteX51" fmla="*/ 8269013 w 9009993"/>
              <a:gd name="connsiteY51" fmla="*/ 0 h 307428"/>
              <a:gd name="connsiteX52" fmla="*/ 8473965 w 9009993"/>
              <a:gd name="connsiteY52" fmla="*/ 252248 h 307428"/>
              <a:gd name="connsiteX53" fmla="*/ 8615855 w 9009993"/>
              <a:gd name="connsiteY53" fmla="*/ 39414 h 307428"/>
              <a:gd name="connsiteX54" fmla="*/ 8860220 w 9009993"/>
              <a:gd name="connsiteY54" fmla="*/ 220717 h 307428"/>
              <a:gd name="connsiteX55" fmla="*/ 9009993 w 9009993"/>
              <a:gd name="connsiteY55" fmla="*/ 47297 h 307428"/>
              <a:gd name="connsiteX0" fmla="*/ -1 w 8828689"/>
              <a:gd name="connsiteY0" fmla="*/ 23648 h 307428"/>
              <a:gd name="connsiteX1" fmla="*/ 149771 w 8828689"/>
              <a:gd name="connsiteY1" fmla="*/ 299545 h 307428"/>
              <a:gd name="connsiteX2" fmla="*/ 323192 w 8828689"/>
              <a:gd name="connsiteY2" fmla="*/ 31531 h 307428"/>
              <a:gd name="connsiteX3" fmla="*/ 472965 w 8828689"/>
              <a:gd name="connsiteY3" fmla="*/ 283779 h 307428"/>
              <a:gd name="connsiteX4" fmla="*/ 630620 w 8828689"/>
              <a:gd name="connsiteY4" fmla="*/ 15766 h 307428"/>
              <a:gd name="connsiteX5" fmla="*/ 717330 w 8828689"/>
              <a:gd name="connsiteY5" fmla="*/ 260131 h 307428"/>
              <a:gd name="connsiteX6" fmla="*/ 867102 w 8828689"/>
              <a:gd name="connsiteY6" fmla="*/ 31531 h 307428"/>
              <a:gd name="connsiteX7" fmla="*/ 1040523 w 8828689"/>
              <a:gd name="connsiteY7" fmla="*/ 244366 h 307428"/>
              <a:gd name="connsiteX8" fmla="*/ 1174530 w 8828689"/>
              <a:gd name="connsiteY8" fmla="*/ 0 h 307428"/>
              <a:gd name="connsiteX9" fmla="*/ 1379482 w 8828689"/>
              <a:gd name="connsiteY9" fmla="*/ 283779 h 307428"/>
              <a:gd name="connsiteX10" fmla="*/ 1592316 w 8828689"/>
              <a:gd name="connsiteY10" fmla="*/ 31531 h 307428"/>
              <a:gd name="connsiteX11" fmla="*/ 1710558 w 8828689"/>
              <a:gd name="connsiteY11" fmla="*/ 252248 h 307428"/>
              <a:gd name="connsiteX12" fmla="*/ 1907627 w 8828689"/>
              <a:gd name="connsiteY12" fmla="*/ 47297 h 307428"/>
              <a:gd name="connsiteX13" fmla="*/ 2033751 w 8828689"/>
              <a:gd name="connsiteY13" fmla="*/ 268014 h 307428"/>
              <a:gd name="connsiteX14" fmla="*/ 2215054 w 8828689"/>
              <a:gd name="connsiteY14" fmla="*/ 39414 h 307428"/>
              <a:gd name="connsiteX15" fmla="*/ 2333296 w 8828689"/>
              <a:gd name="connsiteY15" fmla="*/ 268014 h 307428"/>
              <a:gd name="connsiteX16" fmla="*/ 2498834 w 8828689"/>
              <a:gd name="connsiteY16" fmla="*/ 55179 h 307428"/>
              <a:gd name="connsiteX17" fmla="*/ 2593427 w 8828689"/>
              <a:gd name="connsiteY17" fmla="*/ 275897 h 307428"/>
              <a:gd name="connsiteX18" fmla="*/ 2774730 w 8828689"/>
              <a:gd name="connsiteY18" fmla="*/ 55179 h 307428"/>
              <a:gd name="connsiteX19" fmla="*/ 2916620 w 8828689"/>
              <a:gd name="connsiteY19" fmla="*/ 268014 h 307428"/>
              <a:gd name="connsiteX20" fmla="*/ 3066392 w 8828689"/>
              <a:gd name="connsiteY20" fmla="*/ 23648 h 307428"/>
              <a:gd name="connsiteX21" fmla="*/ 3184634 w 8828689"/>
              <a:gd name="connsiteY21" fmla="*/ 252248 h 307428"/>
              <a:gd name="connsiteX22" fmla="*/ 3334406 w 8828689"/>
              <a:gd name="connsiteY22" fmla="*/ 63062 h 307428"/>
              <a:gd name="connsiteX23" fmla="*/ 3570889 w 8828689"/>
              <a:gd name="connsiteY23" fmla="*/ 307428 h 307428"/>
              <a:gd name="connsiteX24" fmla="*/ 3760075 w 8828689"/>
              <a:gd name="connsiteY24" fmla="*/ 15766 h 307428"/>
              <a:gd name="connsiteX25" fmla="*/ 3957144 w 8828689"/>
              <a:gd name="connsiteY25" fmla="*/ 268014 h 307428"/>
              <a:gd name="connsiteX26" fmla="*/ 4169978 w 8828689"/>
              <a:gd name="connsiteY26" fmla="*/ 7883 h 307428"/>
              <a:gd name="connsiteX27" fmla="*/ 4406461 w 8828689"/>
              <a:gd name="connsiteY27" fmla="*/ 299545 h 307428"/>
              <a:gd name="connsiteX28" fmla="*/ 4603530 w 8828689"/>
              <a:gd name="connsiteY28" fmla="*/ 39414 h 307428"/>
              <a:gd name="connsiteX29" fmla="*/ 4753302 w 8828689"/>
              <a:gd name="connsiteY29" fmla="*/ 268014 h 307428"/>
              <a:gd name="connsiteX30" fmla="*/ 4950371 w 8828689"/>
              <a:gd name="connsiteY30" fmla="*/ 0 h 307428"/>
              <a:gd name="connsiteX31" fmla="*/ 5076496 w 8828689"/>
              <a:gd name="connsiteY31" fmla="*/ 252248 h 307428"/>
              <a:gd name="connsiteX32" fmla="*/ 5210502 w 8828689"/>
              <a:gd name="connsiteY32" fmla="*/ 23648 h 307428"/>
              <a:gd name="connsiteX33" fmla="*/ 5320861 w 8828689"/>
              <a:gd name="connsiteY33" fmla="*/ 244366 h 307428"/>
              <a:gd name="connsiteX34" fmla="*/ 5517930 w 8828689"/>
              <a:gd name="connsiteY34" fmla="*/ 15766 h 307428"/>
              <a:gd name="connsiteX35" fmla="*/ 5714999 w 8828689"/>
              <a:gd name="connsiteY35" fmla="*/ 244366 h 307428"/>
              <a:gd name="connsiteX36" fmla="*/ 5935716 w 8828689"/>
              <a:gd name="connsiteY36" fmla="*/ 23648 h 307428"/>
              <a:gd name="connsiteX37" fmla="*/ 6069723 w 8828689"/>
              <a:gd name="connsiteY37" fmla="*/ 236483 h 307428"/>
              <a:gd name="connsiteX38" fmla="*/ 6235261 w 8828689"/>
              <a:gd name="connsiteY38" fmla="*/ 47297 h 307428"/>
              <a:gd name="connsiteX39" fmla="*/ 6353502 w 8828689"/>
              <a:gd name="connsiteY39" fmla="*/ 268014 h 307428"/>
              <a:gd name="connsiteX40" fmla="*/ 6495392 w 8828689"/>
              <a:gd name="connsiteY40" fmla="*/ 39414 h 307428"/>
              <a:gd name="connsiteX41" fmla="*/ 6629399 w 8828689"/>
              <a:gd name="connsiteY41" fmla="*/ 236483 h 307428"/>
              <a:gd name="connsiteX42" fmla="*/ 6818585 w 8828689"/>
              <a:gd name="connsiteY42" fmla="*/ 47297 h 307428"/>
              <a:gd name="connsiteX43" fmla="*/ 7047185 w 8828689"/>
              <a:gd name="connsiteY43" fmla="*/ 228600 h 307428"/>
              <a:gd name="connsiteX44" fmla="*/ 7157544 w 8828689"/>
              <a:gd name="connsiteY44" fmla="*/ 39414 h 307428"/>
              <a:gd name="connsiteX45" fmla="*/ 7362496 w 8828689"/>
              <a:gd name="connsiteY45" fmla="*/ 252248 h 307428"/>
              <a:gd name="connsiteX46" fmla="*/ 7504385 w 8828689"/>
              <a:gd name="connsiteY46" fmla="*/ 0 h 307428"/>
              <a:gd name="connsiteX47" fmla="*/ 7669923 w 8828689"/>
              <a:gd name="connsiteY47" fmla="*/ 291662 h 307428"/>
              <a:gd name="connsiteX48" fmla="*/ 7764516 w 8828689"/>
              <a:gd name="connsiteY48" fmla="*/ 47297 h 307428"/>
              <a:gd name="connsiteX49" fmla="*/ 7961585 w 8828689"/>
              <a:gd name="connsiteY49" fmla="*/ 260131 h 307428"/>
              <a:gd name="connsiteX50" fmla="*/ 8087709 w 8828689"/>
              <a:gd name="connsiteY50" fmla="*/ 0 h 307428"/>
              <a:gd name="connsiteX51" fmla="*/ 8292661 w 8828689"/>
              <a:gd name="connsiteY51" fmla="*/ 252248 h 307428"/>
              <a:gd name="connsiteX52" fmla="*/ 8434551 w 8828689"/>
              <a:gd name="connsiteY52" fmla="*/ 39414 h 307428"/>
              <a:gd name="connsiteX53" fmla="*/ 8678916 w 8828689"/>
              <a:gd name="connsiteY53" fmla="*/ 220717 h 307428"/>
              <a:gd name="connsiteX54" fmla="*/ 8828689 w 8828689"/>
              <a:gd name="connsiteY54" fmla="*/ 47297 h 307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8828689" h="307428">
                <a:moveTo>
                  <a:pt x="-1" y="23648"/>
                </a:moveTo>
                <a:lnTo>
                  <a:pt x="149771" y="299545"/>
                </a:lnTo>
                <a:lnTo>
                  <a:pt x="323192" y="31531"/>
                </a:lnTo>
                <a:lnTo>
                  <a:pt x="472965" y="283779"/>
                </a:lnTo>
                <a:lnTo>
                  <a:pt x="630620" y="15766"/>
                </a:lnTo>
                <a:lnTo>
                  <a:pt x="717330" y="260131"/>
                </a:lnTo>
                <a:lnTo>
                  <a:pt x="867102" y="31531"/>
                </a:lnTo>
                <a:lnTo>
                  <a:pt x="1040523" y="244366"/>
                </a:lnTo>
                <a:lnTo>
                  <a:pt x="1174530" y="0"/>
                </a:lnTo>
                <a:lnTo>
                  <a:pt x="1379482" y="283779"/>
                </a:lnTo>
                <a:lnTo>
                  <a:pt x="1592316" y="31531"/>
                </a:lnTo>
                <a:lnTo>
                  <a:pt x="1710558" y="252248"/>
                </a:lnTo>
                <a:lnTo>
                  <a:pt x="1907627" y="47297"/>
                </a:lnTo>
                <a:lnTo>
                  <a:pt x="2033751" y="268014"/>
                </a:lnTo>
                <a:lnTo>
                  <a:pt x="2215054" y="39414"/>
                </a:lnTo>
                <a:lnTo>
                  <a:pt x="2333296" y="268014"/>
                </a:lnTo>
                <a:lnTo>
                  <a:pt x="2498834" y="55179"/>
                </a:lnTo>
                <a:lnTo>
                  <a:pt x="2593427" y="275897"/>
                </a:lnTo>
                <a:lnTo>
                  <a:pt x="2774730" y="55179"/>
                </a:lnTo>
                <a:lnTo>
                  <a:pt x="2916620" y="268014"/>
                </a:lnTo>
                <a:lnTo>
                  <a:pt x="3066392" y="23648"/>
                </a:lnTo>
                <a:lnTo>
                  <a:pt x="3184634" y="252248"/>
                </a:lnTo>
                <a:lnTo>
                  <a:pt x="3334406" y="63062"/>
                </a:lnTo>
                <a:lnTo>
                  <a:pt x="3570889" y="307428"/>
                </a:lnTo>
                <a:lnTo>
                  <a:pt x="3760075" y="15766"/>
                </a:lnTo>
                <a:lnTo>
                  <a:pt x="3957144" y="268014"/>
                </a:lnTo>
                <a:lnTo>
                  <a:pt x="4169978" y="7883"/>
                </a:lnTo>
                <a:lnTo>
                  <a:pt x="4406461" y="299545"/>
                </a:lnTo>
                <a:lnTo>
                  <a:pt x="4603530" y="39414"/>
                </a:lnTo>
                <a:lnTo>
                  <a:pt x="4753302" y="268014"/>
                </a:lnTo>
                <a:lnTo>
                  <a:pt x="4950371" y="0"/>
                </a:lnTo>
                <a:lnTo>
                  <a:pt x="5076496" y="252248"/>
                </a:lnTo>
                <a:lnTo>
                  <a:pt x="5210502" y="23648"/>
                </a:lnTo>
                <a:lnTo>
                  <a:pt x="5320861" y="244366"/>
                </a:lnTo>
                <a:lnTo>
                  <a:pt x="5517930" y="15766"/>
                </a:lnTo>
                <a:lnTo>
                  <a:pt x="5714999" y="244366"/>
                </a:lnTo>
                <a:lnTo>
                  <a:pt x="5935716" y="23648"/>
                </a:lnTo>
                <a:lnTo>
                  <a:pt x="6069723" y="236483"/>
                </a:lnTo>
                <a:lnTo>
                  <a:pt x="6235261" y="47297"/>
                </a:lnTo>
                <a:lnTo>
                  <a:pt x="6353502" y="268014"/>
                </a:lnTo>
                <a:lnTo>
                  <a:pt x="6495392" y="39414"/>
                </a:lnTo>
                <a:lnTo>
                  <a:pt x="6629399" y="236483"/>
                </a:lnTo>
                <a:lnTo>
                  <a:pt x="6818585" y="47297"/>
                </a:lnTo>
                <a:lnTo>
                  <a:pt x="7047185" y="228600"/>
                </a:lnTo>
                <a:lnTo>
                  <a:pt x="7157544" y="39414"/>
                </a:lnTo>
                <a:lnTo>
                  <a:pt x="7362496" y="252248"/>
                </a:lnTo>
                <a:lnTo>
                  <a:pt x="7504385" y="0"/>
                </a:lnTo>
                <a:lnTo>
                  <a:pt x="7669923" y="291662"/>
                </a:lnTo>
                <a:lnTo>
                  <a:pt x="7764516" y="47297"/>
                </a:lnTo>
                <a:lnTo>
                  <a:pt x="7961585" y="260131"/>
                </a:lnTo>
                <a:lnTo>
                  <a:pt x="8087709" y="0"/>
                </a:lnTo>
                <a:lnTo>
                  <a:pt x="8292661" y="252248"/>
                </a:lnTo>
                <a:lnTo>
                  <a:pt x="8434551" y="39414"/>
                </a:lnTo>
                <a:lnTo>
                  <a:pt x="8678916" y="220717"/>
                </a:lnTo>
                <a:lnTo>
                  <a:pt x="8828689" y="47297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2" name="Rectangle 81"/>
          <p:cNvSpPr/>
          <p:nvPr/>
        </p:nvSpPr>
        <p:spPr>
          <a:xfrm>
            <a:off x="8000732" y="5413338"/>
            <a:ext cx="12843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00B050"/>
                </a:solidFill>
              </a:rPr>
              <a:t>H</a:t>
            </a:r>
            <a:r>
              <a:rPr lang="fr-FR" b="1" dirty="0" smtClean="0">
                <a:solidFill>
                  <a:srgbClr val="00B050"/>
                </a:solidFill>
              </a:rPr>
              <a:t>abitude 2</a:t>
            </a:r>
            <a:endParaRPr lang="fr-BE" b="1" dirty="0">
              <a:solidFill>
                <a:srgbClr val="00B050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2460493" y="5413266"/>
            <a:ext cx="12843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H</a:t>
            </a:r>
            <a:r>
              <a:rPr lang="fr-FR" b="1" dirty="0" smtClean="0">
                <a:solidFill>
                  <a:srgbClr val="FF0000"/>
                </a:solidFill>
              </a:rPr>
              <a:t>abitude 1</a:t>
            </a:r>
            <a:endParaRPr lang="fr-BE" b="1" dirty="0">
              <a:solidFill>
                <a:srgbClr val="FF0000"/>
              </a:solidFill>
            </a:endParaRPr>
          </a:p>
        </p:txBody>
      </p:sp>
      <p:grpSp>
        <p:nvGrpSpPr>
          <p:cNvPr id="96" name="Groupe 95"/>
          <p:cNvGrpSpPr/>
          <p:nvPr/>
        </p:nvGrpSpPr>
        <p:grpSpPr>
          <a:xfrm>
            <a:off x="7013886" y="5104384"/>
            <a:ext cx="2799657" cy="367893"/>
            <a:chOff x="6159081" y="5233872"/>
            <a:chExt cx="2243357" cy="367893"/>
          </a:xfrm>
        </p:grpSpPr>
        <p:sp>
          <p:nvSpPr>
            <p:cNvPr id="97" name="Ellipse 96"/>
            <p:cNvSpPr/>
            <p:nvPr/>
          </p:nvSpPr>
          <p:spPr>
            <a:xfrm>
              <a:off x="6159081" y="5260428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98" name="Ellipse 97"/>
            <p:cNvSpPr/>
            <p:nvPr/>
          </p:nvSpPr>
          <p:spPr>
            <a:xfrm>
              <a:off x="6328560" y="5255394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99" name="Ellipse 98"/>
            <p:cNvSpPr/>
            <p:nvPr/>
          </p:nvSpPr>
          <p:spPr>
            <a:xfrm>
              <a:off x="6508549" y="5233872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00" name="Ellipse 99"/>
            <p:cNvSpPr/>
            <p:nvPr/>
          </p:nvSpPr>
          <p:spPr>
            <a:xfrm>
              <a:off x="6667696" y="5253990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01" name="Ellipse 100"/>
            <p:cNvSpPr/>
            <p:nvPr/>
          </p:nvSpPr>
          <p:spPr>
            <a:xfrm>
              <a:off x="6886922" y="5247110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02" name="Ellipse 101"/>
            <p:cNvSpPr/>
            <p:nvPr/>
          </p:nvSpPr>
          <p:spPr>
            <a:xfrm>
              <a:off x="7027497" y="5243038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03" name="Ellipse 102"/>
            <p:cNvSpPr/>
            <p:nvPr/>
          </p:nvSpPr>
          <p:spPr>
            <a:xfrm>
              <a:off x="7246723" y="5241212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04" name="Ellipse 103"/>
            <p:cNvSpPr/>
            <p:nvPr/>
          </p:nvSpPr>
          <p:spPr>
            <a:xfrm>
              <a:off x="8063479" y="5257209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05" name="Ellipse 104"/>
            <p:cNvSpPr/>
            <p:nvPr/>
          </p:nvSpPr>
          <p:spPr>
            <a:xfrm>
              <a:off x="7914308" y="5250820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06" name="Ellipse 105"/>
            <p:cNvSpPr/>
            <p:nvPr/>
          </p:nvSpPr>
          <p:spPr>
            <a:xfrm>
              <a:off x="7585682" y="5269687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07" name="Ellipse 106"/>
            <p:cNvSpPr/>
            <p:nvPr/>
          </p:nvSpPr>
          <p:spPr>
            <a:xfrm>
              <a:off x="7713654" y="5260428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sp>
        <p:nvSpPr>
          <p:cNvPr id="108" name="Organigramme : Jonction de sommaire 107"/>
          <p:cNvSpPr/>
          <p:nvPr/>
        </p:nvSpPr>
        <p:spPr>
          <a:xfrm>
            <a:off x="6384668" y="5076728"/>
            <a:ext cx="408126" cy="401909"/>
          </a:xfrm>
          <a:prstGeom prst="flowChartSummingJuncti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D. Leclercq (2020) Décision - Stades de changement. Université de Liège - LEPS Paris</a:t>
            </a:r>
            <a:endParaRPr lang="fr-BE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2864C-D321-4835-B4B5-B3AE642CBA65}" type="slidenum">
              <a:rPr lang="fr-BE" smtClean="0"/>
              <a:t>3</a:t>
            </a:fld>
            <a:endParaRPr lang="fr-BE"/>
          </a:p>
        </p:txBody>
      </p:sp>
      <p:cxnSp>
        <p:nvCxnSpPr>
          <p:cNvPr id="91" name="Connecteur droit 90"/>
          <p:cNvCxnSpPr/>
          <p:nvPr/>
        </p:nvCxnSpPr>
        <p:spPr>
          <a:xfrm flipV="1">
            <a:off x="5011871" y="4698851"/>
            <a:ext cx="810339" cy="740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 droit 91"/>
          <p:cNvCxnSpPr/>
          <p:nvPr/>
        </p:nvCxnSpPr>
        <p:spPr>
          <a:xfrm flipV="1">
            <a:off x="7073660" y="4788367"/>
            <a:ext cx="810339" cy="740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1729623" y="3830814"/>
            <a:ext cx="12288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d</a:t>
            </a:r>
            <a:r>
              <a:rPr lang="fr-FR" sz="2000" b="1" dirty="0" smtClean="0"/>
              <a:t>’ici à là ?</a:t>
            </a:r>
            <a:endParaRPr lang="fr-BE" sz="2000" b="1" dirty="0"/>
          </a:p>
        </p:txBody>
      </p:sp>
      <p:pic>
        <p:nvPicPr>
          <p:cNvPr id="75" name="Image 74"/>
          <p:cNvPicPr>
            <a:picLocks noChangeAspect="1"/>
          </p:cNvPicPr>
          <p:nvPr/>
        </p:nvPicPr>
        <p:blipFill rotWithShape="1">
          <a:blip r:embed="rId6"/>
          <a:srcRect r="55758" b="13958"/>
          <a:stretch/>
        </p:blipFill>
        <p:spPr>
          <a:xfrm>
            <a:off x="854695" y="1563696"/>
            <a:ext cx="3966457" cy="924405"/>
          </a:xfrm>
          <a:prstGeom prst="rect">
            <a:avLst/>
          </a:prstGeom>
        </p:spPr>
      </p:pic>
      <p:pic>
        <p:nvPicPr>
          <p:cNvPr id="76" name="Picture 11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533"/>
          <a:stretch/>
        </p:blipFill>
        <p:spPr bwMode="auto">
          <a:xfrm>
            <a:off x="240118" y="1817595"/>
            <a:ext cx="1164831" cy="12576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ZoneTexte 10"/>
          <p:cNvSpPr txBox="1"/>
          <p:nvPr/>
        </p:nvSpPr>
        <p:spPr>
          <a:xfrm>
            <a:off x="1657387" y="2026258"/>
            <a:ext cx="257782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/>
              <a:t>Comment aider </a:t>
            </a:r>
          </a:p>
          <a:p>
            <a:r>
              <a:rPr lang="fr-FR" sz="2800" b="1" dirty="0" smtClean="0"/>
              <a:t>à passer</a:t>
            </a:r>
            <a:endParaRPr lang="fr-BE" sz="2800" b="1" dirty="0"/>
          </a:p>
        </p:txBody>
      </p:sp>
      <p:sp>
        <p:nvSpPr>
          <p:cNvPr id="14" name="Flèche droite 13"/>
          <p:cNvSpPr/>
          <p:nvPr/>
        </p:nvSpPr>
        <p:spPr>
          <a:xfrm>
            <a:off x="1455448" y="3531950"/>
            <a:ext cx="1590486" cy="952873"/>
          </a:xfrm>
          <a:prstGeom prst="rightArrow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9" name="ZoneTexte 78"/>
          <p:cNvSpPr txBox="1"/>
          <p:nvPr/>
        </p:nvSpPr>
        <p:spPr>
          <a:xfrm>
            <a:off x="4447037" y="3967527"/>
            <a:ext cx="12288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d</a:t>
            </a:r>
            <a:r>
              <a:rPr lang="fr-FR" sz="2000" b="1" dirty="0" smtClean="0"/>
              <a:t>’ici à là ?</a:t>
            </a:r>
            <a:endParaRPr lang="fr-BE" sz="2000" b="1" dirty="0"/>
          </a:p>
        </p:txBody>
      </p:sp>
      <p:sp>
        <p:nvSpPr>
          <p:cNvPr id="80" name="Flèche droite 79"/>
          <p:cNvSpPr/>
          <p:nvPr/>
        </p:nvSpPr>
        <p:spPr>
          <a:xfrm>
            <a:off x="4258240" y="3583039"/>
            <a:ext cx="1590486" cy="952873"/>
          </a:xfrm>
          <a:prstGeom prst="rightArrow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4" name="Flèche droite 83"/>
          <p:cNvSpPr/>
          <p:nvPr/>
        </p:nvSpPr>
        <p:spPr>
          <a:xfrm>
            <a:off x="6057919" y="3636040"/>
            <a:ext cx="1590486" cy="952873"/>
          </a:xfrm>
          <a:prstGeom prst="rightArrow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1" name="ZoneTexte 80"/>
          <p:cNvSpPr txBox="1"/>
          <p:nvPr/>
        </p:nvSpPr>
        <p:spPr>
          <a:xfrm>
            <a:off x="6071284" y="3923510"/>
            <a:ext cx="12288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d</a:t>
            </a:r>
            <a:r>
              <a:rPr lang="fr-FR" sz="2000" b="1" dirty="0" smtClean="0"/>
              <a:t>’ici à là ?</a:t>
            </a:r>
            <a:endParaRPr lang="fr-BE" sz="2000" b="1" dirty="0"/>
          </a:p>
        </p:txBody>
      </p:sp>
      <p:pic>
        <p:nvPicPr>
          <p:cNvPr id="86" name="Picture 1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0067" y="3196703"/>
            <a:ext cx="1236668" cy="1527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3" name="Flèche droite 92"/>
          <p:cNvSpPr/>
          <p:nvPr/>
        </p:nvSpPr>
        <p:spPr>
          <a:xfrm>
            <a:off x="9068641" y="3636039"/>
            <a:ext cx="1590486" cy="952873"/>
          </a:xfrm>
          <a:prstGeom prst="rightArrow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4" name="ZoneTexte 93"/>
          <p:cNvSpPr txBox="1"/>
          <p:nvPr/>
        </p:nvSpPr>
        <p:spPr>
          <a:xfrm>
            <a:off x="9151482" y="3938359"/>
            <a:ext cx="12288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d</a:t>
            </a:r>
            <a:r>
              <a:rPr lang="fr-FR" sz="2000" b="1" dirty="0" smtClean="0"/>
              <a:t>’ici à là ?</a:t>
            </a:r>
            <a:endParaRPr lang="fr-BE" sz="2000" b="1" dirty="0"/>
          </a:p>
        </p:txBody>
      </p:sp>
      <p:sp>
        <p:nvSpPr>
          <p:cNvPr id="110" name="ZoneTexte 109"/>
          <p:cNvSpPr txBox="1"/>
          <p:nvPr/>
        </p:nvSpPr>
        <p:spPr>
          <a:xfrm>
            <a:off x="5071363" y="408674"/>
            <a:ext cx="97059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fr-FR" sz="2400" b="1" dirty="0" smtClean="0"/>
              <a:t>Diagnostic du stade</a:t>
            </a:r>
          </a:p>
          <a:p>
            <a:pPr marL="457200" indent="-457200">
              <a:buAutoNum type="arabicPeriod"/>
            </a:pPr>
            <a:r>
              <a:rPr lang="fr-FR" sz="2400" b="1" dirty="0" smtClean="0"/>
              <a:t>Identifier les facteurs ASCID</a:t>
            </a:r>
          </a:p>
          <a:p>
            <a:pPr marL="457200" indent="-457200">
              <a:buAutoNum type="arabicPeriod"/>
            </a:pPr>
            <a:r>
              <a:rPr lang="fr-FR" sz="2400" b="1" dirty="0" smtClean="0"/>
              <a:t>Adapter les messages aux 2 </a:t>
            </a:r>
          </a:p>
        </p:txBody>
      </p:sp>
      <p:grpSp>
        <p:nvGrpSpPr>
          <p:cNvPr id="68" name="Groupe 67"/>
          <p:cNvGrpSpPr/>
          <p:nvPr/>
        </p:nvGrpSpPr>
        <p:grpSpPr>
          <a:xfrm>
            <a:off x="9601086" y="5086476"/>
            <a:ext cx="2799657" cy="367893"/>
            <a:chOff x="6159081" y="5233872"/>
            <a:chExt cx="2243357" cy="367893"/>
          </a:xfrm>
        </p:grpSpPr>
        <p:sp>
          <p:nvSpPr>
            <p:cNvPr id="69" name="Ellipse 68"/>
            <p:cNvSpPr/>
            <p:nvPr/>
          </p:nvSpPr>
          <p:spPr>
            <a:xfrm>
              <a:off x="6159081" y="5260428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70" name="Ellipse 69"/>
            <p:cNvSpPr/>
            <p:nvPr/>
          </p:nvSpPr>
          <p:spPr>
            <a:xfrm>
              <a:off x="6328560" y="5255394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71" name="Ellipse 70"/>
            <p:cNvSpPr/>
            <p:nvPr/>
          </p:nvSpPr>
          <p:spPr>
            <a:xfrm>
              <a:off x="6508549" y="5233872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72" name="Ellipse 71"/>
            <p:cNvSpPr/>
            <p:nvPr/>
          </p:nvSpPr>
          <p:spPr>
            <a:xfrm>
              <a:off x="6667696" y="5253990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73" name="Ellipse 72"/>
            <p:cNvSpPr/>
            <p:nvPr/>
          </p:nvSpPr>
          <p:spPr>
            <a:xfrm>
              <a:off x="6886922" y="5247110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74" name="Ellipse 73"/>
            <p:cNvSpPr/>
            <p:nvPr/>
          </p:nvSpPr>
          <p:spPr>
            <a:xfrm>
              <a:off x="7027497" y="5243038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77" name="Ellipse 76"/>
            <p:cNvSpPr/>
            <p:nvPr/>
          </p:nvSpPr>
          <p:spPr>
            <a:xfrm>
              <a:off x="7246723" y="5241212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78" name="Ellipse 77"/>
            <p:cNvSpPr/>
            <p:nvPr/>
          </p:nvSpPr>
          <p:spPr>
            <a:xfrm>
              <a:off x="8063479" y="5257209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85" name="Ellipse 84"/>
            <p:cNvSpPr/>
            <p:nvPr/>
          </p:nvSpPr>
          <p:spPr>
            <a:xfrm>
              <a:off x="7914308" y="5250820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87" name="Ellipse 86"/>
            <p:cNvSpPr/>
            <p:nvPr/>
          </p:nvSpPr>
          <p:spPr>
            <a:xfrm>
              <a:off x="7585682" y="5269687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88" name="Ellipse 87"/>
            <p:cNvSpPr/>
            <p:nvPr/>
          </p:nvSpPr>
          <p:spPr>
            <a:xfrm>
              <a:off x="7713654" y="5260428"/>
              <a:ext cx="338959" cy="332078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sp>
        <p:nvSpPr>
          <p:cNvPr id="2" name="Rectangle 1"/>
          <p:cNvSpPr/>
          <p:nvPr/>
        </p:nvSpPr>
        <p:spPr>
          <a:xfrm>
            <a:off x="5156310" y="1600631"/>
            <a:ext cx="42595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/>
              <a:t>pour que </a:t>
            </a:r>
            <a:r>
              <a:rPr lang="fr-FR" sz="2800" b="1" dirty="0"/>
              <a:t>ce</a:t>
            </a:r>
            <a:r>
              <a:rPr lang="fr-FR" b="1" dirty="0"/>
              <a:t> fumeur prenne </a:t>
            </a:r>
            <a:r>
              <a:rPr lang="fr-FR" sz="2400" b="1" dirty="0">
                <a:solidFill>
                  <a:srgbClr val="FF0000"/>
                </a:solidFill>
              </a:rPr>
              <a:t>SA</a:t>
            </a:r>
            <a:r>
              <a:rPr lang="fr-FR" b="1" dirty="0">
                <a:solidFill>
                  <a:srgbClr val="FF0000"/>
                </a:solidFill>
              </a:rPr>
              <a:t> décision, 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646186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80" grpId="0" animBg="1"/>
      <p:bldP spid="70681" grpId="0" animBg="1"/>
      <p:bldP spid="110" grpId="0"/>
      <p:bldP spid="2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273</Words>
  <Application>Microsoft Office PowerPoint</Application>
  <PresentationFormat>Grand écran</PresentationFormat>
  <Paragraphs>56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Impact</vt:lpstr>
      <vt:lpstr>Times New Roman</vt:lpstr>
      <vt:lpstr>Thème Office</vt:lpstr>
      <vt:lpstr>Présentation PowerPoint</vt:lpstr>
      <vt:lpstr>Le modèle (transthéorique)  des Stades de changement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d.leclercq@uliege.be</dc:creator>
  <cp:lastModifiedBy>d.leclercq@uliege.be</cp:lastModifiedBy>
  <cp:revision>6</cp:revision>
  <dcterms:created xsi:type="dcterms:W3CDTF">2020-04-14T10:00:08Z</dcterms:created>
  <dcterms:modified xsi:type="dcterms:W3CDTF">2020-04-21T12:14:11Z</dcterms:modified>
</cp:coreProperties>
</file>