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8" r:id="rId10"/>
    <p:sldId id="297" r:id="rId11"/>
    <p:sldId id="299" r:id="rId12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7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CFB854E-9C30-49D9-A820-638B7ED4F011}" type="datetimeFigureOut">
              <a:rPr lang="fr-BE" smtClean="0"/>
              <a:t>21-04-20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F762E50-DFE9-4BB2-A1C5-6D80A9ECD42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217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en-US" altLang="fr-FR" smtClean="0"/>
          </a:p>
        </p:txBody>
      </p:sp>
      <p:sp>
        <p:nvSpPr>
          <p:cNvPr id="150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F92EFA-8AD1-4649-83AB-A1B66A2BA438}" type="slidenum">
              <a:rPr lang="en-US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fr-FR" smtClean="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682" y="5214635"/>
            <a:ext cx="5535096" cy="4942490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0385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FR" altLang="fr-FR" smtClean="0"/>
          </a:p>
        </p:txBody>
      </p:sp>
      <p:sp>
        <p:nvSpPr>
          <p:cNvPr id="185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D33AC0-96B3-4272-954C-4BCD86B87C33}" type="slidenum">
              <a:rPr lang="fr-FR" altLang="fr-FR" smtClean="0"/>
              <a:pPr eaLnBrk="1" hangingPunct="1">
                <a:spcBef>
                  <a:spcPct val="0"/>
                </a:spcBef>
              </a:pPr>
              <a:t>2</a:t>
            </a:fld>
            <a:endParaRPr lang="fr-FR" altLang="fr-FR" smtClean="0"/>
          </a:p>
        </p:txBody>
      </p:sp>
      <p:sp>
        <p:nvSpPr>
          <p:cNvPr id="185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927927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FR" altLang="fr-FR" smtClean="0"/>
          </a:p>
        </p:txBody>
      </p:sp>
      <p:sp>
        <p:nvSpPr>
          <p:cNvPr id="187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3AC14F-960F-4634-818B-109362F86DDC}" type="slidenum">
              <a:rPr lang="fr-FR" altLang="fr-FR" smtClean="0"/>
              <a:pPr eaLnBrk="1" hangingPunct="1">
                <a:spcBef>
                  <a:spcPct val="0"/>
                </a:spcBef>
              </a:pPr>
              <a:t>3</a:t>
            </a:fld>
            <a:endParaRPr lang="fr-FR" altLang="fr-FR" smtClean="0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76442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FR" altLang="fr-FR" smtClean="0"/>
          </a:p>
        </p:txBody>
      </p:sp>
      <p:sp>
        <p:nvSpPr>
          <p:cNvPr id="186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DD92B3-DC28-4D3B-879F-85D02985DCC7}" type="slidenum">
              <a:rPr lang="fr-FR" altLang="fr-FR" smtClean="0"/>
              <a:pPr eaLnBrk="1" hangingPunct="1">
                <a:spcBef>
                  <a:spcPct val="0"/>
                </a:spcBef>
              </a:pPr>
              <a:t>4</a:t>
            </a:fld>
            <a:endParaRPr lang="fr-FR" altLang="fr-FR" smtClean="0"/>
          </a:p>
        </p:txBody>
      </p:sp>
      <p:sp>
        <p:nvSpPr>
          <p:cNvPr id="186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34404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FR" altLang="fr-FR" smtClean="0"/>
          </a:p>
        </p:txBody>
      </p:sp>
      <p:sp>
        <p:nvSpPr>
          <p:cNvPr id="177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F80222-39E5-4806-ABD6-551368838D9D}" type="slidenum">
              <a:rPr lang="fr-FR" altLang="fr-FR" smtClean="0"/>
              <a:pPr eaLnBrk="1" hangingPunct="1">
                <a:spcBef>
                  <a:spcPct val="0"/>
                </a:spcBef>
              </a:pPr>
              <a:t>5</a:t>
            </a:fld>
            <a:endParaRPr lang="fr-FR" altLang="fr-FR" smtClean="0"/>
          </a:p>
        </p:txBody>
      </p:sp>
      <p:sp>
        <p:nvSpPr>
          <p:cNvPr id="177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9932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FR" altLang="fr-FR" smtClean="0"/>
          </a:p>
        </p:txBody>
      </p:sp>
      <p:sp>
        <p:nvSpPr>
          <p:cNvPr id="178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04B6AE-282A-4287-BFA7-1FBA3EC67A6F}" type="slidenum">
              <a:rPr lang="fr-FR" altLang="fr-FR" smtClean="0"/>
              <a:pPr eaLnBrk="1" hangingPunct="1">
                <a:spcBef>
                  <a:spcPct val="0"/>
                </a:spcBef>
              </a:pPr>
              <a:t>6</a:t>
            </a:fld>
            <a:endParaRPr lang="fr-FR" altLang="fr-FR" smtClean="0"/>
          </a:p>
        </p:txBody>
      </p:sp>
      <p:sp>
        <p:nvSpPr>
          <p:cNvPr id="178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557600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FR" altLang="fr-FR" smtClean="0"/>
          </a:p>
        </p:txBody>
      </p:sp>
      <p:sp>
        <p:nvSpPr>
          <p:cNvPr id="179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0D27F9-0F81-4A75-9D33-B0C0DEDB607F}" type="slidenum">
              <a:rPr lang="fr-FR" altLang="fr-FR" smtClean="0"/>
              <a:pPr eaLnBrk="1" hangingPunct="1">
                <a:spcBef>
                  <a:spcPct val="0"/>
                </a:spcBef>
              </a:pPr>
              <a:t>7</a:t>
            </a:fld>
            <a:endParaRPr lang="fr-FR" altLang="fr-FR" smtClean="0"/>
          </a:p>
        </p:txBody>
      </p:sp>
      <p:sp>
        <p:nvSpPr>
          <p:cNvPr id="179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525562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fr-FR" altLang="fr-FR" smtClean="0"/>
          </a:p>
        </p:txBody>
      </p:sp>
      <p:sp>
        <p:nvSpPr>
          <p:cNvPr id="180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735F5-90A9-4CB6-953D-E18648FFADF6}" type="slidenum">
              <a:rPr lang="fr-FR" altLang="fr-FR" smtClean="0"/>
              <a:pPr eaLnBrk="1" hangingPunct="1">
                <a:spcBef>
                  <a:spcPct val="0"/>
                </a:spcBef>
              </a:pPr>
              <a:t>8</a:t>
            </a:fld>
            <a:endParaRPr lang="fr-FR" altLang="fr-FR" smtClean="0"/>
          </a:p>
        </p:txBody>
      </p:sp>
      <p:sp>
        <p:nvSpPr>
          <p:cNvPr id="180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787728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fr-FR" smtClean="0"/>
          </a:p>
        </p:txBody>
      </p:sp>
      <p:sp>
        <p:nvSpPr>
          <p:cNvPr id="188420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 Cognition Métacognition et Automatismes dans le modèle ASCID.  Université de Liège - LEPS Paris</a:t>
            </a:r>
            <a:endParaRPr lang="en-US" altLang="fr-FR" smtClean="0"/>
          </a:p>
        </p:txBody>
      </p:sp>
      <p:sp>
        <p:nvSpPr>
          <p:cNvPr id="18842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9680" indent="-307570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0278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2238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14499" indent="-246056" defTabSz="10030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06611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98722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90833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82944" indent="-246056" defTabSz="10030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765C9D-54C6-49A8-9805-25DC9DA16CEC}" type="slidenum">
              <a:rPr lang="en-US" altLang="fr-FR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94736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1F9BE-9D08-4174-B902-9CD94B2B053B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061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6BADA0-AE46-4489-84D1-E716F770A8DF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535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83FB7E-F926-449C-BF66-ADAD82D3831C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293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F48ABE-6D06-416F-93F0-7031FDCB1297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072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4B8F63-B468-4601-9DED-140F67217B66}" type="datetime1">
              <a:rPr lang="fr-BE" smtClean="0"/>
              <a:t>21-04-20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661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91F9BA-605B-49CA-8C6D-50A564E979EE}" type="datetime1">
              <a:rPr lang="fr-BE" smtClean="0"/>
              <a:t>21-04-20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575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FE101-A886-4C9C-9412-476987E7DB05}" type="datetime1">
              <a:rPr lang="fr-BE" smtClean="0"/>
              <a:t>21-04-20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066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EAB6F-B5B9-4556-8C88-FBDA2D206A88}" type="datetime1">
              <a:rPr lang="fr-BE" smtClean="0"/>
              <a:t>21-04-20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129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EC7ED-9A27-4117-AEC8-AEA744BEE835}" type="datetime1">
              <a:rPr lang="fr-BE" smtClean="0"/>
              <a:t>21-04-20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758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AB679-2BFD-4171-A679-812A96226305}" type="datetime1">
              <a:rPr lang="fr-BE" smtClean="0"/>
              <a:t>21-04-20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317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BF95E-391C-4A70-B38C-4174E0CDBED7}" type="datetime1">
              <a:rPr lang="fr-BE" smtClean="0"/>
              <a:t>21-04-20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678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1257" y="6492875"/>
            <a:ext cx="10842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07931" y="6310993"/>
            <a:ext cx="790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fld id="{9A798869-A4AF-472F-BEA3-38A5A7F3398A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3443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leclercq@ulg.ac.be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316893" y="4378226"/>
            <a:ext cx="6400800" cy="216068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r-BE" altLang="fr-FR" sz="2000" b="1" dirty="0">
                <a:latin typeface="Times New Roman" pitchFamily="18" charset="0"/>
              </a:rPr>
              <a:t>Dieudonné Leclercq</a:t>
            </a:r>
          </a:p>
          <a:p>
            <a:pPr eaLnBrk="1" hangingPunct="1">
              <a:lnSpc>
                <a:spcPct val="80000"/>
              </a:lnSpc>
            </a:pPr>
            <a:endParaRPr lang="fr-BE" altLang="fr-FR" sz="18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d. </a:t>
            </a:r>
            <a:r>
              <a:rPr lang="fr-BE" altLang="fr-FR" sz="1600" b="1" dirty="0">
                <a:latin typeface="Times New Roman" pitchFamily="18" charset="0"/>
                <a:hlinkClick r:id="rId3"/>
              </a:rPr>
              <a:t>leclercq@ulg.ac.be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Ecrits téléchargeables gratuitement 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à partir de http://orbi.ulg.ac.be</a:t>
            </a:r>
          </a:p>
          <a:p>
            <a:pPr eaLnBrk="1" hangingPunct="1">
              <a:lnSpc>
                <a:spcPct val="80000"/>
              </a:lnSpc>
            </a:pP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2800" b="1" dirty="0" smtClean="0">
                <a:latin typeface="Times New Roman" pitchFamily="18" charset="0"/>
              </a:rPr>
              <a:t>2020</a:t>
            </a:r>
            <a:endParaRPr lang="en-US" altLang="fr-FR" sz="2800" b="1" dirty="0">
              <a:latin typeface="Times New Roman" pitchFamily="18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369901" y="791575"/>
            <a:ext cx="6304931" cy="3293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Le modèle ASCID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des facteurs de production des conduites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4000" b="1" dirty="0">
                <a:latin typeface="Times New Roman" pitchFamily="18" charset="0"/>
              </a:rPr>
              <a:t>Cognition (C</a:t>
            </a:r>
            <a:r>
              <a:rPr lang="fr-BE" altLang="fr-FR" sz="4000" b="1" dirty="0" smtClean="0">
                <a:latin typeface="Times New Roman" pitchFamily="18" charset="0"/>
              </a:rPr>
              <a:t>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40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 smtClean="0">
                <a:latin typeface="Times New Roman" pitchFamily="18" charset="0"/>
              </a:rPr>
              <a:t>C4. Les réseaux conceptuels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 smtClean="0">
                <a:latin typeface="Times New Roman" pitchFamily="18" charset="0"/>
              </a:rPr>
              <a:t>Irradiation, messages </a:t>
            </a:r>
            <a:r>
              <a:rPr lang="fr-BE" altLang="fr-FR" sz="2800" b="1" dirty="0" smtClean="0">
                <a:latin typeface="Times New Roman" pitchFamily="18" charset="0"/>
              </a:rPr>
              <a:t>et filet de pêcheur</a:t>
            </a:r>
            <a:endParaRPr lang="en-US" altLang="fr-FR" sz="2800" b="1" dirty="0">
              <a:latin typeface="Times New Roman" pitchFamily="18" charset="0"/>
            </a:endParaRPr>
          </a:p>
        </p:txBody>
      </p:sp>
      <p:pic>
        <p:nvPicPr>
          <p:cNvPr id="8" name="Picture 6" descr="Résultat de recherche d'imag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5" y="99108"/>
            <a:ext cx="1238250" cy="1384935"/>
          </a:xfrm>
          <a:prstGeom prst="rect">
            <a:avLst/>
          </a:prstGeom>
          <a:noFill/>
          <a:extLst/>
        </p:spPr>
      </p:pic>
      <p:pic>
        <p:nvPicPr>
          <p:cNvPr id="11" name="Image 10"/>
          <p:cNvPicPr/>
          <p:nvPr/>
        </p:nvPicPr>
        <p:blipFill rotWithShape="1">
          <a:blip r:embed="rId5"/>
          <a:srcRect l="41278" t="22743" r="44384" b="68500"/>
          <a:stretch/>
        </p:blipFill>
        <p:spPr>
          <a:xfrm>
            <a:off x="10018137" y="906695"/>
            <a:ext cx="1896157" cy="600698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45" y="-14232"/>
            <a:ext cx="2028262" cy="95306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948362" y="1169018"/>
            <a:ext cx="700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EA 3412</a:t>
            </a:r>
            <a:endParaRPr lang="fr-BE" sz="1200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1</a:t>
            </a:fld>
            <a:endParaRPr lang="fr-BE"/>
          </a:p>
        </p:txBody>
      </p:sp>
      <p:pic>
        <p:nvPicPr>
          <p:cNvPr id="14" name="Picture 2" descr="Image result for université paris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26" y="94717"/>
            <a:ext cx="1952625" cy="570230"/>
          </a:xfrm>
          <a:prstGeom prst="rect">
            <a:avLst/>
          </a:prstGeom>
          <a:noFill/>
          <a:extLst/>
        </p:spPr>
      </p:pic>
      <p:pic>
        <p:nvPicPr>
          <p:cNvPr id="15" name="Image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93" y="708643"/>
            <a:ext cx="1710690" cy="460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5656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3215681" y="2204865"/>
            <a:ext cx="59727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3600" b="1" dirty="0" err="1">
                <a:solidFill>
                  <a:srgbClr val="FF0000"/>
                </a:solidFill>
              </a:rPr>
              <a:t>Autres</a:t>
            </a:r>
            <a:r>
              <a:rPr lang="es-ES" altLang="fr-FR" sz="3600" b="1" dirty="0">
                <a:solidFill>
                  <a:srgbClr val="FF0000"/>
                </a:solidFill>
              </a:rPr>
              <a:t> </a:t>
            </a:r>
            <a:r>
              <a:rPr lang="es-ES" altLang="fr-FR" sz="3600" b="1" dirty="0" err="1">
                <a:solidFill>
                  <a:srgbClr val="FF0000"/>
                </a:solidFill>
              </a:rPr>
              <a:t>exemples</a:t>
            </a:r>
            <a:r>
              <a:rPr lang="es-ES" altLang="fr-FR" sz="3600" b="1" dirty="0">
                <a:solidFill>
                  <a:srgbClr val="FF0000"/>
                </a:solidFill>
              </a:rPr>
              <a:t> en ETP ?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69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11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029" t="18214" r="7033" b="6422"/>
          <a:stretch/>
        </p:blipFill>
        <p:spPr>
          <a:xfrm>
            <a:off x="0" y="455425"/>
            <a:ext cx="12174515" cy="561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5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8893175" cy="484188"/>
          </a:xfrm>
        </p:spPr>
        <p:txBody>
          <a:bodyPr/>
          <a:lstStyle/>
          <a:p>
            <a:r>
              <a:rPr lang="fr-BE" altLang="fr-FR" sz="2800"/>
              <a:t>Le phénomène d’Irradiation dans le réseau conceptuel</a:t>
            </a:r>
          </a:p>
        </p:txBody>
      </p:sp>
      <p:grpSp>
        <p:nvGrpSpPr>
          <p:cNvPr id="68613" name="Group 3"/>
          <p:cNvGrpSpPr>
            <a:grpSpLocks/>
          </p:cNvGrpSpPr>
          <p:nvPr/>
        </p:nvGrpSpPr>
        <p:grpSpPr bwMode="auto">
          <a:xfrm>
            <a:off x="2362200" y="1576388"/>
            <a:ext cx="7696200" cy="4572000"/>
            <a:chOff x="240" y="816"/>
            <a:chExt cx="5184" cy="3264"/>
          </a:xfrm>
        </p:grpSpPr>
        <p:sp>
          <p:nvSpPr>
            <p:cNvPr id="68668" name="Oval 4"/>
            <p:cNvSpPr>
              <a:spLocks noChangeArrowheads="1"/>
            </p:cNvSpPr>
            <p:nvPr/>
          </p:nvSpPr>
          <p:spPr bwMode="auto">
            <a:xfrm>
              <a:off x="720" y="1008"/>
              <a:ext cx="480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fr-FR" sz="1800"/>
            </a:p>
          </p:txBody>
        </p:sp>
        <p:sp>
          <p:nvSpPr>
            <p:cNvPr id="68669" name="Oval 5"/>
            <p:cNvSpPr>
              <a:spLocks noChangeArrowheads="1"/>
            </p:cNvSpPr>
            <p:nvPr/>
          </p:nvSpPr>
          <p:spPr bwMode="auto">
            <a:xfrm>
              <a:off x="960" y="1632"/>
              <a:ext cx="480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fr-FR" sz="1800"/>
            </a:p>
          </p:txBody>
        </p:sp>
        <p:sp>
          <p:nvSpPr>
            <p:cNvPr id="68670" name="Oval 6"/>
            <p:cNvSpPr>
              <a:spLocks noChangeArrowheads="1"/>
            </p:cNvSpPr>
            <p:nvPr/>
          </p:nvSpPr>
          <p:spPr bwMode="auto">
            <a:xfrm>
              <a:off x="2640" y="3744"/>
              <a:ext cx="480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fr-FR" sz="1800"/>
            </a:p>
          </p:txBody>
        </p:sp>
        <p:sp>
          <p:nvSpPr>
            <p:cNvPr id="68671" name="Oval 7"/>
            <p:cNvSpPr>
              <a:spLocks noChangeArrowheads="1"/>
            </p:cNvSpPr>
            <p:nvPr/>
          </p:nvSpPr>
          <p:spPr bwMode="auto">
            <a:xfrm>
              <a:off x="3408" y="3168"/>
              <a:ext cx="480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fr-FR" sz="1800"/>
            </a:p>
          </p:txBody>
        </p:sp>
        <p:sp>
          <p:nvSpPr>
            <p:cNvPr id="68672" name="Oval 8"/>
            <p:cNvSpPr>
              <a:spLocks noChangeArrowheads="1"/>
            </p:cNvSpPr>
            <p:nvPr/>
          </p:nvSpPr>
          <p:spPr bwMode="auto">
            <a:xfrm>
              <a:off x="4224" y="2784"/>
              <a:ext cx="480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fr-FR" sz="1800"/>
            </a:p>
          </p:txBody>
        </p:sp>
        <p:sp>
          <p:nvSpPr>
            <p:cNvPr id="68673" name="Oval 9"/>
            <p:cNvSpPr>
              <a:spLocks noChangeArrowheads="1"/>
            </p:cNvSpPr>
            <p:nvPr/>
          </p:nvSpPr>
          <p:spPr bwMode="auto">
            <a:xfrm>
              <a:off x="1344" y="3120"/>
              <a:ext cx="480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fr-FR" sz="1800"/>
            </a:p>
          </p:txBody>
        </p:sp>
        <p:sp>
          <p:nvSpPr>
            <p:cNvPr id="68674" name="Oval 10"/>
            <p:cNvSpPr>
              <a:spLocks noChangeArrowheads="1"/>
            </p:cNvSpPr>
            <p:nvPr/>
          </p:nvSpPr>
          <p:spPr bwMode="auto">
            <a:xfrm>
              <a:off x="4800" y="1632"/>
              <a:ext cx="480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fr-FR" sz="1800"/>
            </a:p>
          </p:txBody>
        </p:sp>
        <p:sp>
          <p:nvSpPr>
            <p:cNvPr id="68675" name="Oval 11"/>
            <p:cNvSpPr>
              <a:spLocks noChangeArrowheads="1"/>
            </p:cNvSpPr>
            <p:nvPr/>
          </p:nvSpPr>
          <p:spPr bwMode="auto">
            <a:xfrm>
              <a:off x="1776" y="1056"/>
              <a:ext cx="480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fr-FR" sz="1800"/>
            </a:p>
          </p:txBody>
        </p:sp>
        <p:sp>
          <p:nvSpPr>
            <p:cNvPr id="68676" name="Oval 12"/>
            <p:cNvSpPr>
              <a:spLocks noChangeArrowheads="1"/>
            </p:cNvSpPr>
            <p:nvPr/>
          </p:nvSpPr>
          <p:spPr bwMode="auto">
            <a:xfrm>
              <a:off x="576" y="2256"/>
              <a:ext cx="480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fr-FR" sz="1800"/>
            </a:p>
          </p:txBody>
        </p:sp>
        <p:sp>
          <p:nvSpPr>
            <p:cNvPr id="68677" name="Oval 13"/>
            <p:cNvSpPr>
              <a:spLocks noChangeArrowheads="1"/>
            </p:cNvSpPr>
            <p:nvPr/>
          </p:nvSpPr>
          <p:spPr bwMode="auto">
            <a:xfrm>
              <a:off x="432" y="3168"/>
              <a:ext cx="480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fr-FR" sz="1800"/>
            </a:p>
          </p:txBody>
        </p:sp>
        <p:sp>
          <p:nvSpPr>
            <p:cNvPr id="68678" name="Oval 14"/>
            <p:cNvSpPr>
              <a:spLocks noChangeArrowheads="1"/>
            </p:cNvSpPr>
            <p:nvPr/>
          </p:nvSpPr>
          <p:spPr bwMode="auto">
            <a:xfrm>
              <a:off x="1824" y="3648"/>
              <a:ext cx="480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fr-FR" sz="1800"/>
            </a:p>
          </p:txBody>
        </p:sp>
        <p:sp>
          <p:nvSpPr>
            <p:cNvPr id="68679" name="Oval 15"/>
            <p:cNvSpPr>
              <a:spLocks noChangeArrowheads="1"/>
            </p:cNvSpPr>
            <p:nvPr/>
          </p:nvSpPr>
          <p:spPr bwMode="auto">
            <a:xfrm>
              <a:off x="3888" y="3792"/>
              <a:ext cx="480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fr-FR" sz="1800"/>
            </a:p>
          </p:txBody>
        </p:sp>
        <p:sp>
          <p:nvSpPr>
            <p:cNvPr id="68680" name="Oval 16"/>
            <p:cNvSpPr>
              <a:spLocks noChangeArrowheads="1"/>
            </p:cNvSpPr>
            <p:nvPr/>
          </p:nvSpPr>
          <p:spPr bwMode="auto">
            <a:xfrm>
              <a:off x="4896" y="2640"/>
              <a:ext cx="480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fr-FR" sz="1800"/>
            </a:p>
          </p:txBody>
        </p:sp>
        <p:sp>
          <p:nvSpPr>
            <p:cNvPr id="68681" name="Oval 17"/>
            <p:cNvSpPr>
              <a:spLocks noChangeArrowheads="1"/>
            </p:cNvSpPr>
            <p:nvPr/>
          </p:nvSpPr>
          <p:spPr bwMode="auto">
            <a:xfrm>
              <a:off x="2736" y="816"/>
              <a:ext cx="480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fr-FR" sz="1800"/>
            </a:p>
          </p:txBody>
        </p:sp>
        <p:sp>
          <p:nvSpPr>
            <p:cNvPr id="68682" name="Oval 18"/>
            <p:cNvSpPr>
              <a:spLocks noChangeArrowheads="1"/>
            </p:cNvSpPr>
            <p:nvPr/>
          </p:nvSpPr>
          <p:spPr bwMode="auto">
            <a:xfrm>
              <a:off x="3984" y="960"/>
              <a:ext cx="480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fr-FR" sz="1800"/>
            </a:p>
          </p:txBody>
        </p:sp>
        <p:sp>
          <p:nvSpPr>
            <p:cNvPr id="68683" name="Oval 19"/>
            <p:cNvSpPr>
              <a:spLocks noChangeArrowheads="1"/>
            </p:cNvSpPr>
            <p:nvPr/>
          </p:nvSpPr>
          <p:spPr bwMode="auto">
            <a:xfrm>
              <a:off x="240" y="1344"/>
              <a:ext cx="480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fr-FR" sz="1800"/>
            </a:p>
          </p:txBody>
        </p:sp>
        <p:sp>
          <p:nvSpPr>
            <p:cNvPr id="68684" name="Oval 20"/>
            <p:cNvSpPr>
              <a:spLocks noChangeArrowheads="1"/>
            </p:cNvSpPr>
            <p:nvPr/>
          </p:nvSpPr>
          <p:spPr bwMode="auto">
            <a:xfrm>
              <a:off x="4944" y="1104"/>
              <a:ext cx="480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fr-FR" sz="1800"/>
            </a:p>
          </p:txBody>
        </p:sp>
        <p:sp>
          <p:nvSpPr>
            <p:cNvPr id="68685" name="Oval 21"/>
            <p:cNvSpPr>
              <a:spLocks noChangeArrowheads="1"/>
            </p:cNvSpPr>
            <p:nvPr/>
          </p:nvSpPr>
          <p:spPr bwMode="auto">
            <a:xfrm>
              <a:off x="4704" y="3600"/>
              <a:ext cx="480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fr-FR" sz="1800"/>
            </a:p>
          </p:txBody>
        </p:sp>
      </p:grpSp>
      <p:sp>
        <p:nvSpPr>
          <p:cNvPr id="68614" name="Oval 22"/>
          <p:cNvSpPr>
            <a:spLocks noChangeArrowheads="1"/>
          </p:cNvSpPr>
          <p:nvPr/>
        </p:nvSpPr>
        <p:spPr bwMode="auto">
          <a:xfrm>
            <a:off x="5867400" y="3786188"/>
            <a:ext cx="7620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8615" name="Oval 23"/>
          <p:cNvSpPr>
            <a:spLocks noChangeArrowheads="1"/>
          </p:cNvSpPr>
          <p:nvPr/>
        </p:nvSpPr>
        <p:spPr bwMode="auto">
          <a:xfrm>
            <a:off x="6629400" y="4624388"/>
            <a:ext cx="7620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8616" name="Oval 24"/>
          <p:cNvSpPr>
            <a:spLocks noChangeArrowheads="1"/>
          </p:cNvSpPr>
          <p:nvPr/>
        </p:nvSpPr>
        <p:spPr bwMode="auto">
          <a:xfrm>
            <a:off x="8229600" y="4319588"/>
            <a:ext cx="7620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8617" name="Oval 25"/>
          <p:cNvSpPr>
            <a:spLocks noChangeArrowheads="1"/>
          </p:cNvSpPr>
          <p:nvPr/>
        </p:nvSpPr>
        <p:spPr bwMode="auto">
          <a:xfrm>
            <a:off x="7010400" y="3176588"/>
            <a:ext cx="7620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68618" name="Line 26"/>
          <p:cNvSpPr>
            <a:spLocks noChangeShapeType="1"/>
          </p:cNvSpPr>
          <p:nvPr/>
        </p:nvSpPr>
        <p:spPr bwMode="auto">
          <a:xfrm>
            <a:off x="2743200" y="2871788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19" name="Line 27"/>
          <p:cNvSpPr>
            <a:spLocks noChangeShapeType="1"/>
          </p:cNvSpPr>
          <p:nvPr/>
        </p:nvSpPr>
        <p:spPr bwMode="auto">
          <a:xfrm flipH="1">
            <a:off x="9372600" y="4548188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20" name="Line 28"/>
          <p:cNvSpPr>
            <a:spLocks noChangeShapeType="1"/>
          </p:cNvSpPr>
          <p:nvPr/>
        </p:nvSpPr>
        <p:spPr bwMode="auto">
          <a:xfrm flipH="1">
            <a:off x="7772400" y="4776788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21" name="Line 29"/>
          <p:cNvSpPr>
            <a:spLocks noChangeShapeType="1"/>
          </p:cNvSpPr>
          <p:nvPr/>
        </p:nvSpPr>
        <p:spPr bwMode="auto">
          <a:xfrm>
            <a:off x="9601200" y="3176588"/>
            <a:ext cx="228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22" name="Line 30"/>
          <p:cNvSpPr>
            <a:spLocks noChangeShapeType="1"/>
          </p:cNvSpPr>
          <p:nvPr/>
        </p:nvSpPr>
        <p:spPr bwMode="auto">
          <a:xfrm flipH="1">
            <a:off x="9677400" y="2490788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23" name="Line 31"/>
          <p:cNvSpPr>
            <a:spLocks noChangeShapeType="1"/>
          </p:cNvSpPr>
          <p:nvPr/>
        </p:nvSpPr>
        <p:spPr bwMode="auto">
          <a:xfrm>
            <a:off x="8610600" y="2109788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24" name="Line 32"/>
          <p:cNvSpPr>
            <a:spLocks noChangeShapeType="1"/>
          </p:cNvSpPr>
          <p:nvPr/>
        </p:nvSpPr>
        <p:spPr bwMode="auto">
          <a:xfrm flipV="1">
            <a:off x="5486400" y="64531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25" name="Line 33"/>
          <p:cNvSpPr>
            <a:spLocks noChangeShapeType="1"/>
          </p:cNvSpPr>
          <p:nvPr/>
        </p:nvSpPr>
        <p:spPr bwMode="auto">
          <a:xfrm>
            <a:off x="4343400" y="5233988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26" name="Line 34"/>
          <p:cNvSpPr>
            <a:spLocks noChangeShapeType="1"/>
          </p:cNvSpPr>
          <p:nvPr/>
        </p:nvSpPr>
        <p:spPr bwMode="auto">
          <a:xfrm>
            <a:off x="3124200" y="4090988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27" name="Line 35"/>
          <p:cNvSpPr>
            <a:spLocks noChangeShapeType="1"/>
          </p:cNvSpPr>
          <p:nvPr/>
        </p:nvSpPr>
        <p:spPr bwMode="auto">
          <a:xfrm flipV="1">
            <a:off x="4114800" y="2338388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28" name="Line 36"/>
          <p:cNvSpPr>
            <a:spLocks noChangeShapeType="1"/>
          </p:cNvSpPr>
          <p:nvPr/>
        </p:nvSpPr>
        <p:spPr bwMode="auto">
          <a:xfrm flipV="1">
            <a:off x="5410200" y="1957388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29" name="Line 37"/>
          <p:cNvSpPr>
            <a:spLocks noChangeShapeType="1"/>
          </p:cNvSpPr>
          <p:nvPr/>
        </p:nvSpPr>
        <p:spPr bwMode="auto">
          <a:xfrm>
            <a:off x="4038600" y="287178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30" name="Line 38"/>
          <p:cNvSpPr>
            <a:spLocks noChangeShapeType="1"/>
          </p:cNvSpPr>
          <p:nvPr/>
        </p:nvSpPr>
        <p:spPr bwMode="auto">
          <a:xfrm>
            <a:off x="7620000" y="5310188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31" name="Line 39"/>
          <p:cNvSpPr>
            <a:spLocks noChangeShapeType="1"/>
          </p:cNvSpPr>
          <p:nvPr/>
        </p:nvSpPr>
        <p:spPr bwMode="auto">
          <a:xfrm flipV="1">
            <a:off x="6477000" y="3633788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32" name="Line 40"/>
          <p:cNvSpPr>
            <a:spLocks noChangeShapeType="1"/>
          </p:cNvSpPr>
          <p:nvPr/>
        </p:nvSpPr>
        <p:spPr bwMode="auto">
          <a:xfrm>
            <a:off x="7772400" y="3786188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33" name="Line 41"/>
          <p:cNvSpPr>
            <a:spLocks noChangeShapeType="1"/>
          </p:cNvSpPr>
          <p:nvPr/>
        </p:nvSpPr>
        <p:spPr bwMode="auto">
          <a:xfrm>
            <a:off x="6477000" y="4167188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34" name="Line 42"/>
          <p:cNvSpPr>
            <a:spLocks noChangeShapeType="1"/>
          </p:cNvSpPr>
          <p:nvPr/>
        </p:nvSpPr>
        <p:spPr bwMode="auto">
          <a:xfrm flipH="1">
            <a:off x="2971800" y="2185988"/>
            <a:ext cx="228600" cy="2286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35" name="Line 43"/>
          <p:cNvSpPr>
            <a:spLocks noChangeShapeType="1"/>
          </p:cNvSpPr>
          <p:nvPr/>
        </p:nvSpPr>
        <p:spPr bwMode="auto">
          <a:xfrm flipH="1">
            <a:off x="3429000" y="3176588"/>
            <a:ext cx="228600" cy="5334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36" name="Line 44"/>
          <p:cNvSpPr>
            <a:spLocks noChangeShapeType="1"/>
          </p:cNvSpPr>
          <p:nvPr/>
        </p:nvSpPr>
        <p:spPr bwMode="auto">
          <a:xfrm flipH="1" flipV="1">
            <a:off x="2971800" y="2643188"/>
            <a:ext cx="457200" cy="3048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37" name="Line 45"/>
          <p:cNvSpPr>
            <a:spLocks noChangeShapeType="1"/>
          </p:cNvSpPr>
          <p:nvPr/>
        </p:nvSpPr>
        <p:spPr bwMode="auto">
          <a:xfrm flipH="1">
            <a:off x="3276600" y="2033588"/>
            <a:ext cx="3048000" cy="2895600"/>
          </a:xfrm>
          <a:prstGeom prst="line">
            <a:avLst/>
          </a:prstGeom>
          <a:noFill/>
          <a:ln w="1079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38" name="Line 46"/>
          <p:cNvSpPr>
            <a:spLocks noChangeShapeType="1"/>
          </p:cNvSpPr>
          <p:nvPr/>
        </p:nvSpPr>
        <p:spPr bwMode="auto">
          <a:xfrm>
            <a:off x="3505200" y="2338388"/>
            <a:ext cx="152400" cy="4572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39" name="Line 47"/>
          <p:cNvSpPr>
            <a:spLocks noChangeShapeType="1"/>
          </p:cNvSpPr>
          <p:nvPr/>
        </p:nvSpPr>
        <p:spPr bwMode="auto">
          <a:xfrm flipH="1" flipV="1">
            <a:off x="4724400" y="5233988"/>
            <a:ext cx="1371600" cy="6858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40" name="Line 48"/>
          <p:cNvSpPr>
            <a:spLocks noChangeShapeType="1"/>
          </p:cNvSpPr>
          <p:nvPr/>
        </p:nvSpPr>
        <p:spPr bwMode="auto">
          <a:xfrm>
            <a:off x="8458200" y="2185988"/>
            <a:ext cx="762000" cy="6096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41" name="Line 49"/>
          <p:cNvSpPr>
            <a:spLocks noChangeShapeType="1"/>
          </p:cNvSpPr>
          <p:nvPr/>
        </p:nvSpPr>
        <p:spPr bwMode="auto">
          <a:xfrm flipH="1">
            <a:off x="7391400" y="4548188"/>
            <a:ext cx="838200" cy="2286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42" name="Line 50"/>
          <p:cNvSpPr>
            <a:spLocks noChangeShapeType="1"/>
          </p:cNvSpPr>
          <p:nvPr/>
        </p:nvSpPr>
        <p:spPr bwMode="auto">
          <a:xfrm flipH="1">
            <a:off x="8458200" y="5767388"/>
            <a:ext cx="533400" cy="2286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43" name="Line 51"/>
          <p:cNvSpPr>
            <a:spLocks noChangeShapeType="1"/>
          </p:cNvSpPr>
          <p:nvPr/>
        </p:nvSpPr>
        <p:spPr bwMode="auto">
          <a:xfrm flipH="1">
            <a:off x="8915400" y="4471988"/>
            <a:ext cx="381000" cy="1524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44" name="Line 52"/>
          <p:cNvSpPr>
            <a:spLocks noChangeShapeType="1"/>
          </p:cNvSpPr>
          <p:nvPr/>
        </p:nvSpPr>
        <p:spPr bwMode="auto">
          <a:xfrm flipH="1">
            <a:off x="4648200" y="3786188"/>
            <a:ext cx="1219200" cy="1371600"/>
          </a:xfrm>
          <a:prstGeom prst="line">
            <a:avLst/>
          </a:prstGeom>
          <a:noFill/>
          <a:ln w="50800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45" name="Line 53"/>
          <p:cNvSpPr>
            <a:spLocks noChangeShapeType="1"/>
          </p:cNvSpPr>
          <p:nvPr/>
        </p:nvSpPr>
        <p:spPr bwMode="auto">
          <a:xfrm>
            <a:off x="6629400" y="2033588"/>
            <a:ext cx="609600" cy="838200"/>
          </a:xfrm>
          <a:prstGeom prst="line">
            <a:avLst/>
          </a:prstGeom>
          <a:noFill/>
          <a:ln w="50800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46" name="Line 54"/>
          <p:cNvSpPr>
            <a:spLocks noChangeShapeType="1"/>
          </p:cNvSpPr>
          <p:nvPr/>
        </p:nvSpPr>
        <p:spPr bwMode="auto">
          <a:xfrm>
            <a:off x="6858000" y="1881188"/>
            <a:ext cx="1066800" cy="152400"/>
          </a:xfrm>
          <a:prstGeom prst="line">
            <a:avLst/>
          </a:prstGeom>
          <a:noFill/>
          <a:ln w="50800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47" name="Line 55"/>
          <p:cNvSpPr>
            <a:spLocks noChangeShapeType="1"/>
          </p:cNvSpPr>
          <p:nvPr/>
        </p:nvSpPr>
        <p:spPr bwMode="auto">
          <a:xfrm flipV="1">
            <a:off x="6553200" y="6072188"/>
            <a:ext cx="1066800" cy="0"/>
          </a:xfrm>
          <a:prstGeom prst="line">
            <a:avLst/>
          </a:prstGeom>
          <a:noFill/>
          <a:ln w="50800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48" name="Line 56"/>
          <p:cNvSpPr>
            <a:spLocks noChangeShapeType="1"/>
          </p:cNvSpPr>
          <p:nvPr/>
        </p:nvSpPr>
        <p:spPr bwMode="auto">
          <a:xfrm flipV="1">
            <a:off x="3352800" y="5005388"/>
            <a:ext cx="685800" cy="0"/>
          </a:xfrm>
          <a:prstGeom prst="line">
            <a:avLst/>
          </a:prstGeom>
          <a:noFill/>
          <a:ln w="50800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49" name="Line 57"/>
          <p:cNvSpPr>
            <a:spLocks noChangeShapeType="1"/>
          </p:cNvSpPr>
          <p:nvPr/>
        </p:nvSpPr>
        <p:spPr bwMode="auto">
          <a:xfrm flipV="1">
            <a:off x="7848600" y="2871788"/>
            <a:ext cx="1219200" cy="457200"/>
          </a:xfrm>
          <a:prstGeom prst="line">
            <a:avLst/>
          </a:prstGeom>
          <a:noFill/>
          <a:ln w="50800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68650" name="Line 58"/>
          <p:cNvSpPr>
            <a:spLocks noChangeShapeType="1"/>
          </p:cNvSpPr>
          <p:nvPr/>
        </p:nvSpPr>
        <p:spPr bwMode="auto">
          <a:xfrm flipH="1">
            <a:off x="6400800" y="4776788"/>
            <a:ext cx="533400" cy="1219200"/>
          </a:xfrm>
          <a:prstGeom prst="line">
            <a:avLst/>
          </a:prstGeom>
          <a:noFill/>
          <a:ln w="50800">
            <a:solidFill>
              <a:srgbClr val="99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graphicFrame>
        <p:nvGraphicFramePr>
          <p:cNvPr id="68651" name="Object 59"/>
          <p:cNvGraphicFramePr>
            <a:graphicFrameLocks noChangeAspect="1"/>
          </p:cNvGraphicFramePr>
          <p:nvPr/>
        </p:nvGraphicFramePr>
        <p:xfrm>
          <a:off x="6400800" y="4319589"/>
          <a:ext cx="11049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lip" r:id="rId4" imgW="1104900" imgH="1038225" progId="MS_ClipArt_Gallery.2">
                  <p:embed/>
                </p:oleObj>
              </mc:Choice>
              <mc:Fallback>
                <p:oleObj name="Clip" r:id="rId4" imgW="1104900" imgH="1038225" progId="MS_ClipArt_Gallery.2">
                  <p:embed/>
                  <p:pic>
                    <p:nvPicPr>
                      <p:cNvPr id="68651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319589"/>
                        <a:ext cx="110490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652" name="Picture 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333500"/>
            <a:ext cx="7556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1" name="Oval 61"/>
          <p:cNvSpPr>
            <a:spLocks noChangeArrowheads="1"/>
          </p:cNvSpPr>
          <p:nvPr/>
        </p:nvSpPr>
        <p:spPr bwMode="auto">
          <a:xfrm>
            <a:off x="6019800" y="1500188"/>
            <a:ext cx="8382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>
                <a:solidFill>
                  <a:schemeClr val="bg1"/>
                </a:solidFill>
                <a:latin typeface="Garamond" pitchFamily="18" charset="0"/>
              </a:rPr>
              <a:t>CUBA</a:t>
            </a:r>
            <a:endParaRPr lang="fr-FR" altLang="fr-FR" sz="1800" b="1">
              <a:solidFill>
                <a:schemeClr val="bg1"/>
              </a:solidFill>
              <a:latin typeface="Garamond" pitchFamily="18" charset="0"/>
            </a:endParaRPr>
          </a:p>
        </p:txBody>
      </p:sp>
      <p:grpSp>
        <p:nvGrpSpPr>
          <p:cNvPr id="204862" name="Group 62"/>
          <p:cNvGrpSpPr>
            <a:grpSpLocks/>
          </p:cNvGrpSpPr>
          <p:nvPr/>
        </p:nvGrpSpPr>
        <p:grpSpPr bwMode="auto">
          <a:xfrm>
            <a:off x="3810000" y="1881188"/>
            <a:ext cx="5410200" cy="2590800"/>
            <a:chOff x="1440" y="1008"/>
            <a:chExt cx="3408" cy="1632"/>
          </a:xfrm>
        </p:grpSpPr>
        <p:sp>
          <p:nvSpPr>
            <p:cNvPr id="68660" name="Line 63"/>
            <p:cNvSpPr>
              <a:spLocks noChangeShapeType="1"/>
            </p:cNvSpPr>
            <p:nvPr/>
          </p:nvSpPr>
          <p:spPr bwMode="auto">
            <a:xfrm flipH="1">
              <a:off x="1440" y="1104"/>
              <a:ext cx="1488" cy="1392"/>
            </a:xfrm>
            <a:prstGeom prst="line">
              <a:avLst/>
            </a:prstGeom>
            <a:noFill/>
            <a:ln w="1079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8661" name="Line 64"/>
            <p:cNvSpPr>
              <a:spLocks noChangeShapeType="1"/>
            </p:cNvSpPr>
            <p:nvPr/>
          </p:nvSpPr>
          <p:spPr bwMode="auto">
            <a:xfrm flipH="1">
              <a:off x="2400" y="1056"/>
              <a:ext cx="528" cy="96"/>
            </a:xfrm>
            <a:prstGeom prst="line">
              <a:avLst/>
            </a:prstGeom>
            <a:noFill/>
            <a:ln w="1079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8662" name="Line 65"/>
            <p:cNvSpPr>
              <a:spLocks noChangeShapeType="1"/>
            </p:cNvSpPr>
            <p:nvPr/>
          </p:nvSpPr>
          <p:spPr bwMode="auto">
            <a:xfrm flipH="1" flipV="1">
              <a:off x="3360" y="1008"/>
              <a:ext cx="768" cy="96"/>
            </a:xfrm>
            <a:prstGeom prst="line">
              <a:avLst/>
            </a:prstGeom>
            <a:noFill/>
            <a:ln w="1079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8663" name="Line 66"/>
            <p:cNvSpPr>
              <a:spLocks noChangeShapeType="1"/>
            </p:cNvSpPr>
            <p:nvPr/>
          </p:nvSpPr>
          <p:spPr bwMode="auto">
            <a:xfrm flipH="1" flipV="1">
              <a:off x="3216" y="1104"/>
              <a:ext cx="480" cy="672"/>
            </a:xfrm>
            <a:prstGeom prst="line">
              <a:avLst/>
            </a:prstGeom>
            <a:noFill/>
            <a:ln w="1079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8664" name="Line 67"/>
            <p:cNvSpPr>
              <a:spLocks noChangeShapeType="1"/>
            </p:cNvSpPr>
            <p:nvPr/>
          </p:nvSpPr>
          <p:spPr bwMode="auto">
            <a:xfrm flipH="1">
              <a:off x="2832" y="1104"/>
              <a:ext cx="240" cy="864"/>
            </a:xfrm>
            <a:prstGeom prst="line">
              <a:avLst/>
            </a:prstGeom>
            <a:noFill/>
            <a:ln w="1079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8665" name="Line 68"/>
            <p:cNvSpPr>
              <a:spLocks noChangeShapeType="1"/>
            </p:cNvSpPr>
            <p:nvPr/>
          </p:nvSpPr>
          <p:spPr bwMode="auto">
            <a:xfrm flipH="1">
              <a:off x="1632" y="1248"/>
              <a:ext cx="480" cy="384"/>
            </a:xfrm>
            <a:prstGeom prst="line">
              <a:avLst/>
            </a:prstGeom>
            <a:noFill/>
            <a:ln w="1079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8666" name="Line 69"/>
            <p:cNvSpPr>
              <a:spLocks noChangeShapeType="1"/>
            </p:cNvSpPr>
            <p:nvPr/>
          </p:nvSpPr>
          <p:spPr bwMode="auto">
            <a:xfrm flipH="1" flipV="1">
              <a:off x="4368" y="1200"/>
              <a:ext cx="480" cy="384"/>
            </a:xfrm>
            <a:prstGeom prst="line">
              <a:avLst/>
            </a:prstGeom>
            <a:noFill/>
            <a:ln w="1079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8667" name="Line 70"/>
            <p:cNvSpPr>
              <a:spLocks noChangeShapeType="1"/>
            </p:cNvSpPr>
            <p:nvPr/>
          </p:nvSpPr>
          <p:spPr bwMode="auto">
            <a:xfrm flipH="1" flipV="1">
              <a:off x="3936" y="2208"/>
              <a:ext cx="384" cy="432"/>
            </a:xfrm>
            <a:prstGeom prst="line">
              <a:avLst/>
            </a:prstGeom>
            <a:noFill/>
            <a:ln w="1079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</p:grpSp>
      <p:pic>
        <p:nvPicPr>
          <p:cNvPr id="68655" name="Picture 71" descr="QUILLIAN M 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6" y="692150"/>
            <a:ext cx="18065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56" name="Text Box 72"/>
          <p:cNvSpPr txBox="1">
            <a:spLocks noChangeArrowheads="1"/>
          </p:cNvSpPr>
          <p:nvPr/>
        </p:nvSpPr>
        <p:spPr bwMode="auto">
          <a:xfrm>
            <a:off x="8472489" y="3133725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>
                <a:latin typeface="Garamond" pitchFamily="18" charset="0"/>
              </a:rPr>
              <a:t>Ross Quillian</a:t>
            </a:r>
            <a:endParaRPr lang="fr-FR" altLang="fr-FR" sz="2400" b="1">
              <a:latin typeface="Garamond" pitchFamily="18" charset="0"/>
            </a:endParaRPr>
          </a:p>
        </p:txBody>
      </p:sp>
      <p:pic>
        <p:nvPicPr>
          <p:cNvPr id="68657" name="Picture 7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638551"/>
            <a:ext cx="2952750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58" name="Picture 74" descr="JF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262064"/>
            <a:ext cx="16383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9" name="Picture 75" descr="printscreen19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38550"/>
            <a:ext cx="33845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84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88913"/>
            <a:ext cx="7772400" cy="298450"/>
          </a:xfrm>
        </p:spPr>
        <p:txBody>
          <a:bodyPr>
            <a:normAutofit fontScale="90000"/>
          </a:bodyPr>
          <a:lstStyle/>
          <a:p>
            <a:r>
              <a:rPr lang="fr-BE" altLang="fr-FR" sz="2800" b="1"/>
              <a:t>Advance organizer </a:t>
            </a:r>
            <a:r>
              <a:rPr lang="fr-BE" altLang="fr-FR" sz="2800"/>
              <a:t>(structurant préalable)</a:t>
            </a:r>
            <a:endParaRPr lang="fr-FR" altLang="fr-FR" sz="280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12864"/>
            <a:ext cx="9144000" cy="5545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BE" altLang="fr-FR"/>
              <a:t>Le plus difficile est sans nul doute le début où il vaut mieux être deux, pour éviter que les éléments ne prennent les commandes à votre place. </a:t>
            </a:r>
          </a:p>
          <a:p>
            <a:pPr>
              <a:lnSpc>
                <a:spcPct val="90000"/>
              </a:lnSpc>
            </a:pPr>
            <a:r>
              <a:rPr lang="fr-BE" altLang="fr-FR"/>
              <a:t>Méfions-nous des prairies avec leurs vaches et leurs fils barbelés. Méfions-nous tout autant des routes avec leurs cyclistes et leurs automobilistes vulnérables.</a:t>
            </a:r>
          </a:p>
          <a:p>
            <a:pPr>
              <a:lnSpc>
                <a:spcPct val="90000"/>
              </a:lnSpc>
            </a:pPr>
            <a:r>
              <a:rPr lang="fr-BE" altLang="fr-FR"/>
              <a:t> Tempêtes et calme plat rendent tout impossible aussi bien l’un que l’autre. </a:t>
            </a:r>
          </a:p>
          <a:p>
            <a:pPr>
              <a:lnSpc>
                <a:spcPct val="90000"/>
              </a:lnSpc>
            </a:pPr>
            <a:r>
              <a:rPr lang="fr-BE" altLang="fr-FR"/>
              <a:t>Parent qui cherchez des yeux votre enfant,  partez du dragon et, tel Ariane, suivez le fil qui vous mênera à l’objet de votre inquiétude.</a:t>
            </a:r>
            <a:endParaRPr lang="fr-FR" altLang="fr-FR"/>
          </a:p>
        </p:txBody>
      </p:sp>
      <p:sp>
        <p:nvSpPr>
          <p:cNvPr id="70662" name="Text Box 4"/>
          <p:cNvSpPr txBox="1">
            <a:spLocks noChangeArrowheads="1"/>
          </p:cNvSpPr>
          <p:nvPr/>
        </p:nvSpPr>
        <p:spPr bwMode="auto">
          <a:xfrm>
            <a:off x="4872039" y="620713"/>
            <a:ext cx="124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00" b="1">
                <a:solidFill>
                  <a:srgbClr val="FF0000"/>
                </a:solidFill>
                <a:latin typeface="Garamond" pitchFamily="18" charset="0"/>
              </a:rPr>
              <a:t>Titre ?</a:t>
            </a:r>
            <a:r>
              <a:rPr lang="fr-BE" altLang="fr-FR" sz="1800">
                <a:solidFill>
                  <a:srgbClr val="FF0000"/>
                </a:solidFill>
              </a:rPr>
              <a:t> </a:t>
            </a:r>
            <a:endParaRPr lang="fr-FR" altLang="fr-FR" sz="1800">
              <a:solidFill>
                <a:srgbClr val="FF0000"/>
              </a:solidFill>
            </a:endParaRPr>
          </a:p>
        </p:txBody>
      </p:sp>
      <p:pic>
        <p:nvPicPr>
          <p:cNvPr id="70663" name="Picture 5" descr="ampo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0"/>
            <a:ext cx="102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60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059488" cy="1143000"/>
          </a:xfrm>
        </p:spPr>
        <p:txBody>
          <a:bodyPr/>
          <a:lstStyle/>
          <a:p>
            <a:r>
              <a:rPr lang="fr-BE" altLang="fr-FR" sz="2800"/>
              <a:t>Implication pédagogique de l’irradiation de l’activité dans le réseau conceptuel</a:t>
            </a:r>
            <a:endParaRPr lang="fr-FR" altLang="fr-FR" sz="2800"/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1813" y="1700214"/>
            <a:ext cx="5472112" cy="43211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fr-BE" altLang="fr-FR" b="1" dirty="0" smtClean="0"/>
              <a:t>Advanced </a:t>
            </a:r>
            <a:r>
              <a:rPr lang="fr-BE" altLang="fr-FR" b="1" dirty="0" err="1" smtClean="0"/>
              <a:t>organizer</a:t>
            </a:r>
            <a:r>
              <a:rPr lang="fr-BE" altLang="fr-FR" sz="2400" dirty="0"/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fr-BE" altLang="fr-FR" sz="2400" dirty="0"/>
              <a:t>(structurant préalable) :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fr-BE" altLang="fr-FR" sz="24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fr-BE" altLang="fr-FR" sz="2400" dirty="0"/>
              <a:t>-titres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fr-BE" altLang="fr-FR" sz="2400" dirty="0"/>
              <a:t>-sous-titres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fr-BE" altLang="fr-FR" sz="2400" dirty="0"/>
              <a:t>-introductions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fr-BE" altLang="fr-FR" sz="2400" dirty="0"/>
              <a:t>-bande de lancement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fr-BE" altLang="fr-FR" sz="2400" dirty="0"/>
              <a:t>-abstract – résumé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fr-BE" altLang="fr-FR" sz="2400" dirty="0"/>
              <a:t>-musique </a:t>
            </a:r>
            <a:endParaRPr lang="fr-FR" alt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630" r="8762" b="21411"/>
          <a:stretch/>
        </p:blipFill>
        <p:spPr>
          <a:xfrm>
            <a:off x="8400256" y="-1"/>
            <a:ext cx="2264266" cy="301376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616281" y="3068960"/>
            <a:ext cx="1555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altLang="fr-FR" b="1" dirty="0">
                <a:solidFill>
                  <a:srgbClr val="FF0000"/>
                </a:solidFill>
              </a:rPr>
              <a:t>David </a:t>
            </a:r>
            <a:r>
              <a:rPr lang="fr-BE" altLang="fr-FR" b="1" dirty="0" err="1">
                <a:solidFill>
                  <a:srgbClr val="FF0000"/>
                </a:solidFill>
              </a:rPr>
              <a:t>Ausubel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1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9600" y="5872465"/>
            <a:ext cx="3163888" cy="287337"/>
          </a:xfrm>
        </p:spPr>
        <p:txBody>
          <a:bodyPr>
            <a:normAutofit fontScale="90000"/>
          </a:bodyPr>
          <a:lstStyle/>
          <a:p>
            <a:r>
              <a:rPr lang="fr-BE" altLang="fr-FR" sz="2800">
                <a:solidFill>
                  <a:srgbClr val="FF3300"/>
                </a:solidFill>
              </a:rPr>
              <a:t>Filet de pêcheur</a:t>
            </a:r>
            <a:endParaRPr lang="fr-FR" altLang="fr-FR" sz="2800">
              <a:solidFill>
                <a:srgbClr val="FF3300"/>
              </a:solidFill>
            </a:endParaRPr>
          </a:p>
        </p:txBody>
      </p:sp>
      <p:grpSp>
        <p:nvGrpSpPr>
          <p:cNvPr id="59397" name="Group 3"/>
          <p:cNvGrpSpPr>
            <a:grpSpLocks/>
          </p:cNvGrpSpPr>
          <p:nvPr/>
        </p:nvGrpSpPr>
        <p:grpSpPr bwMode="auto">
          <a:xfrm>
            <a:off x="4872038" y="1984676"/>
            <a:ext cx="5618162" cy="3600450"/>
            <a:chOff x="476" y="709"/>
            <a:chExt cx="2268" cy="1542"/>
          </a:xfrm>
        </p:grpSpPr>
        <p:grpSp>
          <p:nvGrpSpPr>
            <p:cNvPr id="59404" name="Group 4"/>
            <p:cNvGrpSpPr>
              <a:grpSpLocks/>
            </p:cNvGrpSpPr>
            <p:nvPr/>
          </p:nvGrpSpPr>
          <p:grpSpPr bwMode="auto">
            <a:xfrm>
              <a:off x="476" y="709"/>
              <a:ext cx="2268" cy="1542"/>
              <a:chOff x="749" y="709"/>
              <a:chExt cx="2268" cy="1542"/>
            </a:xfrm>
          </p:grpSpPr>
          <p:grpSp>
            <p:nvGrpSpPr>
              <p:cNvPr id="59407" name="Group 5"/>
              <p:cNvGrpSpPr>
                <a:grpSpLocks/>
              </p:cNvGrpSpPr>
              <p:nvPr/>
            </p:nvGrpSpPr>
            <p:grpSpPr bwMode="auto">
              <a:xfrm>
                <a:off x="1020" y="709"/>
                <a:ext cx="1996" cy="1360"/>
                <a:chOff x="430" y="709"/>
                <a:chExt cx="1996" cy="1360"/>
              </a:xfrm>
            </p:grpSpPr>
            <p:sp>
              <p:nvSpPr>
                <p:cNvPr id="59526" name="Oval 6"/>
                <p:cNvSpPr>
                  <a:spLocks noChangeArrowheads="1"/>
                </p:cNvSpPr>
                <p:nvPr/>
              </p:nvSpPr>
              <p:spPr bwMode="auto">
                <a:xfrm>
                  <a:off x="2335" y="193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527" name="Oval 7"/>
                <p:cNvSpPr>
                  <a:spLocks noChangeArrowheads="1"/>
                </p:cNvSpPr>
                <p:nvPr/>
              </p:nvSpPr>
              <p:spPr bwMode="auto">
                <a:xfrm>
                  <a:off x="2245" y="116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528" name="Oval 8"/>
                <p:cNvSpPr>
                  <a:spLocks noChangeArrowheads="1"/>
                </p:cNvSpPr>
                <p:nvPr/>
              </p:nvSpPr>
              <p:spPr bwMode="auto">
                <a:xfrm>
                  <a:off x="612" y="102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529" name="Oval 9"/>
                <p:cNvSpPr>
                  <a:spLocks noChangeArrowheads="1"/>
                </p:cNvSpPr>
                <p:nvPr/>
              </p:nvSpPr>
              <p:spPr bwMode="auto">
                <a:xfrm>
                  <a:off x="430" y="134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530" name="Oval 10"/>
                <p:cNvSpPr>
                  <a:spLocks noChangeArrowheads="1"/>
                </p:cNvSpPr>
                <p:nvPr/>
              </p:nvSpPr>
              <p:spPr bwMode="auto">
                <a:xfrm>
                  <a:off x="2063" y="166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531" name="Oval 11"/>
                <p:cNvSpPr>
                  <a:spLocks noChangeArrowheads="1"/>
                </p:cNvSpPr>
                <p:nvPr/>
              </p:nvSpPr>
              <p:spPr bwMode="auto">
                <a:xfrm>
                  <a:off x="2245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532" name="Oval 12"/>
                <p:cNvSpPr>
                  <a:spLocks noChangeArrowheads="1"/>
                </p:cNvSpPr>
                <p:nvPr/>
              </p:nvSpPr>
              <p:spPr bwMode="auto">
                <a:xfrm>
                  <a:off x="1746" y="70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533" name="Oval 13"/>
                <p:cNvSpPr>
                  <a:spLocks noChangeArrowheads="1"/>
                </p:cNvSpPr>
                <p:nvPr/>
              </p:nvSpPr>
              <p:spPr bwMode="auto">
                <a:xfrm>
                  <a:off x="1610" y="93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53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655" y="754"/>
                  <a:ext cx="13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35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706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36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207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37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1474" y="1888"/>
                  <a:ext cx="45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</p:grpSp>
          <p:grpSp>
            <p:nvGrpSpPr>
              <p:cNvPr id="59408" name="Group 18"/>
              <p:cNvGrpSpPr>
                <a:grpSpLocks/>
              </p:cNvGrpSpPr>
              <p:nvPr/>
            </p:nvGrpSpPr>
            <p:grpSpPr bwMode="auto">
              <a:xfrm>
                <a:off x="749" y="754"/>
                <a:ext cx="2268" cy="1497"/>
                <a:chOff x="158" y="754"/>
                <a:chExt cx="2268" cy="1497"/>
              </a:xfrm>
            </p:grpSpPr>
            <p:sp>
              <p:nvSpPr>
                <p:cNvPr id="59409" name="Oval 19"/>
                <p:cNvSpPr>
                  <a:spLocks noChangeArrowheads="1"/>
                </p:cNvSpPr>
                <p:nvPr/>
              </p:nvSpPr>
              <p:spPr bwMode="auto">
                <a:xfrm>
                  <a:off x="1837" y="120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10" name="Oval 20"/>
                <p:cNvSpPr>
                  <a:spLocks noChangeArrowheads="1"/>
                </p:cNvSpPr>
                <p:nvPr/>
              </p:nvSpPr>
              <p:spPr bwMode="auto">
                <a:xfrm>
                  <a:off x="1610" y="152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11" name="Oval 21"/>
                <p:cNvSpPr>
                  <a:spLocks noChangeArrowheads="1"/>
                </p:cNvSpPr>
                <p:nvPr/>
              </p:nvSpPr>
              <p:spPr bwMode="auto">
                <a:xfrm>
                  <a:off x="1837" y="157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12" name="Oval 22"/>
                <p:cNvSpPr>
                  <a:spLocks noChangeArrowheads="1"/>
                </p:cNvSpPr>
                <p:nvPr/>
              </p:nvSpPr>
              <p:spPr bwMode="auto">
                <a:xfrm>
                  <a:off x="1837" y="175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13" name="Oval 23"/>
                <p:cNvSpPr>
                  <a:spLocks noChangeArrowheads="1"/>
                </p:cNvSpPr>
                <p:nvPr/>
              </p:nvSpPr>
              <p:spPr bwMode="auto">
                <a:xfrm>
                  <a:off x="2200" y="197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14" name="Oval 24"/>
                <p:cNvSpPr>
                  <a:spLocks noChangeArrowheads="1"/>
                </p:cNvSpPr>
                <p:nvPr/>
              </p:nvSpPr>
              <p:spPr bwMode="auto">
                <a:xfrm>
                  <a:off x="340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15" name="Oval 25"/>
                <p:cNvSpPr>
                  <a:spLocks noChangeArrowheads="1"/>
                </p:cNvSpPr>
                <p:nvPr/>
              </p:nvSpPr>
              <p:spPr bwMode="auto">
                <a:xfrm>
                  <a:off x="2064" y="188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16" name="Oval 26"/>
                <p:cNvSpPr>
                  <a:spLocks noChangeArrowheads="1"/>
                </p:cNvSpPr>
                <p:nvPr/>
              </p:nvSpPr>
              <p:spPr bwMode="auto">
                <a:xfrm>
                  <a:off x="930" y="216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17" name="Oval 27"/>
                <p:cNvSpPr>
                  <a:spLocks noChangeArrowheads="1"/>
                </p:cNvSpPr>
                <p:nvPr/>
              </p:nvSpPr>
              <p:spPr bwMode="auto">
                <a:xfrm>
                  <a:off x="1383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18" name="Oval 28"/>
                <p:cNvSpPr>
                  <a:spLocks noChangeArrowheads="1"/>
                </p:cNvSpPr>
                <p:nvPr/>
              </p:nvSpPr>
              <p:spPr bwMode="auto">
                <a:xfrm>
                  <a:off x="2064" y="125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19" name="Oval 29"/>
                <p:cNvSpPr>
                  <a:spLocks noChangeArrowheads="1"/>
                </p:cNvSpPr>
                <p:nvPr/>
              </p:nvSpPr>
              <p:spPr bwMode="auto">
                <a:xfrm>
                  <a:off x="2245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20" name="Oval 30"/>
                <p:cNvSpPr>
                  <a:spLocks noChangeArrowheads="1"/>
                </p:cNvSpPr>
                <p:nvPr/>
              </p:nvSpPr>
              <p:spPr bwMode="auto">
                <a:xfrm>
                  <a:off x="2245" y="157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21" name="Oval 31"/>
                <p:cNvSpPr>
                  <a:spLocks noChangeArrowheads="1"/>
                </p:cNvSpPr>
                <p:nvPr/>
              </p:nvSpPr>
              <p:spPr bwMode="auto">
                <a:xfrm>
                  <a:off x="340" y="184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22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107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23" name="Oval 33"/>
                <p:cNvSpPr>
                  <a:spLocks noChangeArrowheads="1"/>
                </p:cNvSpPr>
                <p:nvPr/>
              </p:nvSpPr>
              <p:spPr bwMode="auto">
                <a:xfrm>
                  <a:off x="1837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24" name="Oval 34"/>
                <p:cNvSpPr>
                  <a:spLocks noChangeArrowheads="1"/>
                </p:cNvSpPr>
                <p:nvPr/>
              </p:nvSpPr>
              <p:spPr bwMode="auto">
                <a:xfrm>
                  <a:off x="249" y="166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25" name="Oval 35"/>
                <p:cNvSpPr>
                  <a:spLocks noChangeArrowheads="1"/>
                </p:cNvSpPr>
                <p:nvPr/>
              </p:nvSpPr>
              <p:spPr bwMode="auto">
                <a:xfrm>
                  <a:off x="476" y="216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26" name="Oval 36"/>
                <p:cNvSpPr>
                  <a:spLocks noChangeArrowheads="1"/>
                </p:cNvSpPr>
                <p:nvPr/>
              </p:nvSpPr>
              <p:spPr bwMode="auto">
                <a:xfrm>
                  <a:off x="1066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27" name="Oval 37"/>
                <p:cNvSpPr>
                  <a:spLocks noChangeArrowheads="1"/>
                </p:cNvSpPr>
                <p:nvPr/>
              </p:nvSpPr>
              <p:spPr bwMode="auto">
                <a:xfrm>
                  <a:off x="249" y="148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28" name="Oval 38"/>
                <p:cNvSpPr>
                  <a:spLocks noChangeArrowheads="1"/>
                </p:cNvSpPr>
                <p:nvPr/>
              </p:nvSpPr>
              <p:spPr bwMode="auto">
                <a:xfrm>
                  <a:off x="1474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29" name="Oval 39"/>
                <p:cNvSpPr>
                  <a:spLocks noChangeArrowheads="1"/>
                </p:cNvSpPr>
                <p:nvPr/>
              </p:nvSpPr>
              <p:spPr bwMode="auto">
                <a:xfrm>
                  <a:off x="1610" y="188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30" name="Oval 40"/>
                <p:cNvSpPr>
                  <a:spLocks noChangeArrowheads="1"/>
                </p:cNvSpPr>
                <p:nvPr/>
              </p:nvSpPr>
              <p:spPr bwMode="auto">
                <a:xfrm>
                  <a:off x="340" y="75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31" name="Oval 41"/>
                <p:cNvSpPr>
                  <a:spLocks noChangeArrowheads="1"/>
                </p:cNvSpPr>
                <p:nvPr/>
              </p:nvSpPr>
              <p:spPr bwMode="auto">
                <a:xfrm>
                  <a:off x="431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32" name="Oval 42"/>
                <p:cNvSpPr>
                  <a:spLocks noChangeArrowheads="1"/>
                </p:cNvSpPr>
                <p:nvPr/>
              </p:nvSpPr>
              <p:spPr bwMode="auto">
                <a:xfrm>
                  <a:off x="1066" y="79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33" name="Oval 43"/>
                <p:cNvSpPr>
                  <a:spLocks noChangeArrowheads="1"/>
                </p:cNvSpPr>
                <p:nvPr/>
              </p:nvSpPr>
              <p:spPr bwMode="auto">
                <a:xfrm>
                  <a:off x="748" y="89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34" name="Oval 44"/>
                <p:cNvSpPr>
                  <a:spLocks noChangeArrowheads="1"/>
                </p:cNvSpPr>
                <p:nvPr/>
              </p:nvSpPr>
              <p:spPr bwMode="auto">
                <a:xfrm>
                  <a:off x="930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35" name="Oval 45"/>
                <p:cNvSpPr>
                  <a:spLocks noChangeArrowheads="1"/>
                </p:cNvSpPr>
                <p:nvPr/>
              </p:nvSpPr>
              <p:spPr bwMode="auto">
                <a:xfrm>
                  <a:off x="158" y="107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36" name="Oval 46"/>
                <p:cNvSpPr>
                  <a:spLocks noChangeArrowheads="1"/>
                </p:cNvSpPr>
                <p:nvPr/>
              </p:nvSpPr>
              <p:spPr bwMode="auto">
                <a:xfrm>
                  <a:off x="1292" y="170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37" name="Oval 47"/>
                <p:cNvSpPr>
                  <a:spLocks noChangeArrowheads="1"/>
                </p:cNvSpPr>
                <p:nvPr/>
              </p:nvSpPr>
              <p:spPr bwMode="auto">
                <a:xfrm>
                  <a:off x="1428" y="184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38" name="Oval 48"/>
                <p:cNvSpPr>
                  <a:spLocks noChangeArrowheads="1"/>
                </p:cNvSpPr>
                <p:nvPr/>
              </p:nvSpPr>
              <p:spPr bwMode="auto">
                <a:xfrm>
                  <a:off x="612" y="125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39" name="Oval 49"/>
                <p:cNvSpPr>
                  <a:spLocks noChangeArrowheads="1"/>
                </p:cNvSpPr>
                <p:nvPr/>
              </p:nvSpPr>
              <p:spPr bwMode="auto">
                <a:xfrm>
                  <a:off x="1700" y="211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40" name="Oval 50"/>
                <p:cNvSpPr>
                  <a:spLocks noChangeArrowheads="1"/>
                </p:cNvSpPr>
                <p:nvPr/>
              </p:nvSpPr>
              <p:spPr bwMode="auto">
                <a:xfrm>
                  <a:off x="1156" y="102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41" name="Oval 51"/>
                <p:cNvSpPr>
                  <a:spLocks noChangeArrowheads="1"/>
                </p:cNvSpPr>
                <p:nvPr/>
              </p:nvSpPr>
              <p:spPr bwMode="auto">
                <a:xfrm>
                  <a:off x="294" y="120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42" name="Oval 52"/>
                <p:cNvSpPr>
                  <a:spLocks noChangeArrowheads="1"/>
                </p:cNvSpPr>
                <p:nvPr/>
              </p:nvSpPr>
              <p:spPr bwMode="auto">
                <a:xfrm>
                  <a:off x="566" y="147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43" name="Oval 53"/>
                <p:cNvSpPr>
                  <a:spLocks noChangeArrowheads="1"/>
                </p:cNvSpPr>
                <p:nvPr/>
              </p:nvSpPr>
              <p:spPr bwMode="auto">
                <a:xfrm>
                  <a:off x="702" y="161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44" name="Oval 54"/>
                <p:cNvSpPr>
                  <a:spLocks noChangeArrowheads="1"/>
                </p:cNvSpPr>
                <p:nvPr/>
              </p:nvSpPr>
              <p:spPr bwMode="auto">
                <a:xfrm>
                  <a:off x="838" y="175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45" name="Oval 55"/>
                <p:cNvSpPr>
                  <a:spLocks noChangeArrowheads="1"/>
                </p:cNvSpPr>
                <p:nvPr/>
              </p:nvSpPr>
              <p:spPr bwMode="auto">
                <a:xfrm>
                  <a:off x="974" y="188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46" name="Oval 56"/>
                <p:cNvSpPr>
                  <a:spLocks noChangeArrowheads="1"/>
                </p:cNvSpPr>
                <p:nvPr/>
              </p:nvSpPr>
              <p:spPr bwMode="auto">
                <a:xfrm>
                  <a:off x="1110" y="202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47" name="Oval 57"/>
                <p:cNvSpPr>
                  <a:spLocks noChangeArrowheads="1"/>
                </p:cNvSpPr>
                <p:nvPr/>
              </p:nvSpPr>
              <p:spPr bwMode="auto">
                <a:xfrm>
                  <a:off x="1246" y="215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48" name="Oval 58"/>
                <p:cNvSpPr>
                  <a:spLocks noChangeArrowheads="1"/>
                </p:cNvSpPr>
                <p:nvPr/>
              </p:nvSpPr>
              <p:spPr bwMode="auto">
                <a:xfrm>
                  <a:off x="793" y="197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49" name="Oval 59"/>
                <p:cNvSpPr>
                  <a:spLocks noChangeArrowheads="1"/>
                </p:cNvSpPr>
                <p:nvPr/>
              </p:nvSpPr>
              <p:spPr bwMode="auto">
                <a:xfrm>
                  <a:off x="612" y="179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50" name="Oval 60"/>
                <p:cNvSpPr>
                  <a:spLocks noChangeArrowheads="1"/>
                </p:cNvSpPr>
                <p:nvPr/>
              </p:nvSpPr>
              <p:spPr bwMode="auto">
                <a:xfrm>
                  <a:off x="431" y="166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51" name="Oval 61"/>
                <p:cNvSpPr>
                  <a:spLocks noChangeArrowheads="1"/>
                </p:cNvSpPr>
                <p:nvPr/>
              </p:nvSpPr>
              <p:spPr bwMode="auto">
                <a:xfrm>
                  <a:off x="1519" y="111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52" name="Oval 62"/>
                <p:cNvSpPr>
                  <a:spLocks noChangeArrowheads="1"/>
                </p:cNvSpPr>
                <p:nvPr/>
              </p:nvSpPr>
              <p:spPr bwMode="auto">
                <a:xfrm>
                  <a:off x="1610" y="129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53" name="Oval 63"/>
                <p:cNvSpPr>
                  <a:spLocks noChangeArrowheads="1"/>
                </p:cNvSpPr>
                <p:nvPr/>
              </p:nvSpPr>
              <p:spPr bwMode="auto">
                <a:xfrm>
                  <a:off x="1791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54" name="Oval 64"/>
                <p:cNvSpPr>
                  <a:spLocks noChangeArrowheads="1"/>
                </p:cNvSpPr>
                <p:nvPr/>
              </p:nvSpPr>
              <p:spPr bwMode="auto">
                <a:xfrm>
                  <a:off x="2064" y="148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55" name="Oval 65"/>
                <p:cNvSpPr>
                  <a:spLocks noChangeArrowheads="1"/>
                </p:cNvSpPr>
                <p:nvPr/>
              </p:nvSpPr>
              <p:spPr bwMode="auto">
                <a:xfrm>
                  <a:off x="2245" y="179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56" name="Oval 66"/>
                <p:cNvSpPr>
                  <a:spLocks noChangeArrowheads="1"/>
                </p:cNvSpPr>
                <p:nvPr/>
              </p:nvSpPr>
              <p:spPr bwMode="auto">
                <a:xfrm>
                  <a:off x="2335" y="193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57" name="Oval 67"/>
                <p:cNvSpPr>
                  <a:spLocks noChangeArrowheads="1"/>
                </p:cNvSpPr>
                <p:nvPr/>
              </p:nvSpPr>
              <p:spPr bwMode="auto">
                <a:xfrm>
                  <a:off x="567" y="197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58" name="Oval 68"/>
                <p:cNvSpPr>
                  <a:spLocks noChangeArrowheads="1"/>
                </p:cNvSpPr>
                <p:nvPr/>
              </p:nvSpPr>
              <p:spPr bwMode="auto">
                <a:xfrm>
                  <a:off x="2018" y="211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59" name="Oval 69"/>
                <p:cNvSpPr>
                  <a:spLocks noChangeArrowheads="1"/>
                </p:cNvSpPr>
                <p:nvPr/>
              </p:nvSpPr>
              <p:spPr bwMode="auto">
                <a:xfrm>
                  <a:off x="1292" y="79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60" name="Oval 70"/>
                <p:cNvSpPr>
                  <a:spLocks noChangeArrowheads="1"/>
                </p:cNvSpPr>
                <p:nvPr/>
              </p:nvSpPr>
              <p:spPr bwMode="auto">
                <a:xfrm>
                  <a:off x="612" y="102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61" name="Oval 71"/>
                <p:cNvSpPr>
                  <a:spLocks noChangeArrowheads="1"/>
                </p:cNvSpPr>
                <p:nvPr/>
              </p:nvSpPr>
              <p:spPr bwMode="auto">
                <a:xfrm>
                  <a:off x="748" y="116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62" name="Oval 72"/>
                <p:cNvSpPr>
                  <a:spLocks noChangeArrowheads="1"/>
                </p:cNvSpPr>
                <p:nvPr/>
              </p:nvSpPr>
              <p:spPr bwMode="auto">
                <a:xfrm>
                  <a:off x="657" y="75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63" name="Oval 73"/>
                <p:cNvSpPr>
                  <a:spLocks noChangeArrowheads="1"/>
                </p:cNvSpPr>
                <p:nvPr/>
              </p:nvSpPr>
              <p:spPr bwMode="auto">
                <a:xfrm>
                  <a:off x="158" y="84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64" name="Oval 74"/>
                <p:cNvSpPr>
                  <a:spLocks noChangeArrowheads="1"/>
                </p:cNvSpPr>
                <p:nvPr/>
              </p:nvSpPr>
              <p:spPr bwMode="auto">
                <a:xfrm>
                  <a:off x="1837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65" name="Oval 75"/>
                <p:cNvSpPr>
                  <a:spLocks noChangeArrowheads="1"/>
                </p:cNvSpPr>
                <p:nvPr/>
              </p:nvSpPr>
              <p:spPr bwMode="auto">
                <a:xfrm>
                  <a:off x="1927" y="79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59466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109" y="1026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67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109" y="1207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68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109" y="1434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69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109" y="1616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70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109" y="1842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71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064" y="2024"/>
                  <a:ext cx="181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72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1701" y="1434"/>
                  <a:ext cx="135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73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1882" y="845"/>
                  <a:ext cx="9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74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975" y="845"/>
                  <a:ext cx="136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75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476" y="799"/>
                  <a:ext cx="227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76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657" y="1207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77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882" y="1933"/>
                  <a:ext cx="22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78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927" y="1117"/>
                  <a:ext cx="182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79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882" y="1298"/>
                  <a:ext cx="227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80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927" y="1525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81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927" y="1706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82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55" y="1616"/>
                  <a:ext cx="227" cy="31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83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76" y="1525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84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04" y="1026"/>
                  <a:ext cx="27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85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476" y="1298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86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204" y="799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87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340" y="1389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88" name="Line 98"/>
                <p:cNvSpPr>
                  <a:spLocks noChangeShapeType="1"/>
                </p:cNvSpPr>
                <p:nvPr/>
              </p:nvSpPr>
              <p:spPr bwMode="auto">
                <a:xfrm flipH="1" flipV="1">
                  <a:off x="295" y="1706"/>
                  <a:ext cx="9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89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839" y="1933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90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1292" y="2069"/>
                  <a:ext cx="227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91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657" y="1797"/>
                  <a:ext cx="227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92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385" y="2024"/>
                  <a:ext cx="227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93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020" y="1752"/>
                  <a:ext cx="318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94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884" y="1661"/>
                  <a:ext cx="227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95" name="Line 105"/>
                <p:cNvSpPr>
                  <a:spLocks noChangeShapeType="1"/>
                </p:cNvSpPr>
                <p:nvPr/>
              </p:nvSpPr>
              <p:spPr bwMode="auto">
                <a:xfrm flipH="1" flipV="1">
                  <a:off x="340" y="1253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96" name="Line 106"/>
                <p:cNvSpPr>
                  <a:spLocks noChangeShapeType="1"/>
                </p:cNvSpPr>
                <p:nvPr/>
              </p:nvSpPr>
              <p:spPr bwMode="auto">
                <a:xfrm flipH="1" flipV="1">
                  <a:off x="657" y="1071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97" name="Line 107"/>
                <p:cNvSpPr>
                  <a:spLocks noChangeShapeType="1"/>
                </p:cNvSpPr>
                <p:nvPr/>
              </p:nvSpPr>
              <p:spPr bwMode="auto">
                <a:xfrm flipH="1" flipV="1">
                  <a:off x="612" y="1525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98" name="Line 108"/>
                <p:cNvSpPr>
                  <a:spLocks noChangeShapeType="1"/>
                </p:cNvSpPr>
                <p:nvPr/>
              </p:nvSpPr>
              <p:spPr bwMode="auto">
                <a:xfrm flipH="1" flipV="1">
                  <a:off x="657" y="1842"/>
                  <a:ext cx="182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499" name="Line 109"/>
                <p:cNvSpPr>
                  <a:spLocks noChangeShapeType="1"/>
                </p:cNvSpPr>
                <p:nvPr/>
              </p:nvSpPr>
              <p:spPr bwMode="auto">
                <a:xfrm flipH="1" flipV="1">
                  <a:off x="1111" y="1661"/>
                  <a:ext cx="227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00" name="Line 110"/>
                <p:cNvSpPr>
                  <a:spLocks noChangeShapeType="1"/>
                </p:cNvSpPr>
                <p:nvPr/>
              </p:nvSpPr>
              <p:spPr bwMode="auto">
                <a:xfrm flipH="1" flipV="1">
                  <a:off x="476" y="1389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01" name="Line 111"/>
                <p:cNvSpPr>
                  <a:spLocks noChangeShapeType="1"/>
                </p:cNvSpPr>
                <p:nvPr/>
              </p:nvSpPr>
              <p:spPr bwMode="auto">
                <a:xfrm flipH="1" flipV="1">
                  <a:off x="1020" y="1933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02" name="Line 112"/>
                <p:cNvSpPr>
                  <a:spLocks noChangeShapeType="1"/>
                </p:cNvSpPr>
                <p:nvPr/>
              </p:nvSpPr>
              <p:spPr bwMode="auto">
                <a:xfrm flipH="1" flipV="1">
                  <a:off x="1156" y="2069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03" name="Line 113"/>
                <p:cNvSpPr>
                  <a:spLocks noChangeShapeType="1"/>
                </p:cNvSpPr>
                <p:nvPr/>
              </p:nvSpPr>
              <p:spPr bwMode="auto">
                <a:xfrm flipH="1" flipV="1">
                  <a:off x="1701" y="1933"/>
                  <a:ext cx="181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04" name="Line 114"/>
                <p:cNvSpPr>
                  <a:spLocks noChangeShapeType="1"/>
                </p:cNvSpPr>
                <p:nvPr/>
              </p:nvSpPr>
              <p:spPr bwMode="auto">
                <a:xfrm flipH="1" flipV="1">
                  <a:off x="1655" y="1933"/>
                  <a:ext cx="91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05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616"/>
                  <a:ext cx="0" cy="2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06" name="Line 116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525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07" name="Line 117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480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08" name="Line 118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298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09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026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10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117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11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1882" y="1026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12" name="Line 122"/>
                <p:cNvSpPr>
                  <a:spLocks noChangeShapeType="1"/>
                </p:cNvSpPr>
                <p:nvPr/>
              </p:nvSpPr>
              <p:spPr bwMode="auto">
                <a:xfrm flipH="1" flipV="1">
                  <a:off x="2018" y="845"/>
                  <a:ext cx="227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13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204" y="890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14" name="Line 124"/>
                <p:cNvSpPr>
                  <a:spLocks noChangeShapeType="1"/>
                </p:cNvSpPr>
                <p:nvPr/>
              </p:nvSpPr>
              <p:spPr bwMode="auto">
                <a:xfrm flipH="1" flipV="1">
                  <a:off x="385" y="1888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15" name="Line 125"/>
                <p:cNvSpPr>
                  <a:spLocks noChangeShapeType="1"/>
                </p:cNvSpPr>
                <p:nvPr/>
              </p:nvSpPr>
              <p:spPr bwMode="auto">
                <a:xfrm flipH="1" flipV="1">
                  <a:off x="385" y="799"/>
                  <a:ext cx="31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16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476" y="1026"/>
                  <a:ext cx="181" cy="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17" name="Line 127"/>
                <p:cNvSpPr>
                  <a:spLocks noChangeShapeType="1"/>
                </p:cNvSpPr>
                <p:nvPr/>
              </p:nvSpPr>
              <p:spPr bwMode="auto">
                <a:xfrm flipH="1" flipV="1">
                  <a:off x="204" y="1117"/>
                  <a:ext cx="91" cy="3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18" name="Line 128"/>
                <p:cNvSpPr>
                  <a:spLocks noChangeShapeType="1"/>
                </p:cNvSpPr>
                <p:nvPr/>
              </p:nvSpPr>
              <p:spPr bwMode="auto">
                <a:xfrm flipH="1" flipV="1">
                  <a:off x="793" y="935"/>
                  <a:ext cx="137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19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1202" y="1026"/>
                  <a:ext cx="227" cy="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20" name="Line 130"/>
                <p:cNvSpPr>
                  <a:spLocks noChangeShapeType="1"/>
                </p:cNvSpPr>
                <p:nvPr/>
              </p:nvSpPr>
              <p:spPr bwMode="auto">
                <a:xfrm flipH="1" flipV="1">
                  <a:off x="1565" y="1162"/>
                  <a:ext cx="9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21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383" y="754"/>
                  <a:ext cx="408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22" name="Line 132"/>
                <p:cNvSpPr>
                  <a:spLocks noChangeShapeType="1"/>
                </p:cNvSpPr>
                <p:nvPr/>
              </p:nvSpPr>
              <p:spPr bwMode="auto">
                <a:xfrm flipH="1" flipV="1">
                  <a:off x="385" y="2069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23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612" y="1842"/>
                  <a:ext cx="45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24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1474" y="1570"/>
                  <a:ext cx="181" cy="31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59525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292" y="1752"/>
                  <a:ext cx="46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</p:grpSp>
        </p:grpSp>
        <p:sp>
          <p:nvSpPr>
            <p:cNvPr id="59405" name="Line 136"/>
            <p:cNvSpPr>
              <a:spLocks noChangeShapeType="1"/>
            </p:cNvSpPr>
            <p:nvPr/>
          </p:nvSpPr>
          <p:spPr bwMode="auto">
            <a:xfrm>
              <a:off x="1791" y="1888"/>
              <a:ext cx="182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9406" name="Line 137"/>
            <p:cNvSpPr>
              <a:spLocks noChangeShapeType="1"/>
            </p:cNvSpPr>
            <p:nvPr/>
          </p:nvSpPr>
          <p:spPr bwMode="auto">
            <a:xfrm>
              <a:off x="1973" y="1570"/>
              <a:ext cx="182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pic>
        <p:nvPicPr>
          <p:cNvPr id="59398" name="Picture 138" descr="NORMAN Donal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984677"/>
            <a:ext cx="22288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815">
            <a:off x="1992314" y="4864402"/>
            <a:ext cx="1336675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00" name="Text Box 140"/>
          <p:cNvSpPr txBox="1">
            <a:spLocks noChangeArrowheads="1"/>
          </p:cNvSpPr>
          <p:nvPr/>
        </p:nvSpPr>
        <p:spPr bwMode="auto">
          <a:xfrm>
            <a:off x="1703388" y="1454451"/>
            <a:ext cx="261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>
                <a:latin typeface="Times New Roman" pitchFamily="18" charset="0"/>
              </a:rPr>
              <a:t>Donald NORMAN</a:t>
            </a:r>
            <a:endParaRPr lang="fr-FR" altLang="fr-FR" sz="2400" b="1">
              <a:latin typeface="Times New Roman" pitchFamily="18" charset="0"/>
            </a:endParaRPr>
          </a:p>
        </p:txBody>
      </p:sp>
      <p:sp>
        <p:nvSpPr>
          <p:cNvPr id="59401" name="Text Box 141"/>
          <p:cNvSpPr txBox="1">
            <a:spLocks noChangeArrowheads="1"/>
          </p:cNvSpPr>
          <p:nvPr/>
        </p:nvSpPr>
        <p:spPr bwMode="auto">
          <a:xfrm>
            <a:off x="7967663" y="1481439"/>
            <a:ext cx="1892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800">
                <a:latin typeface="Times New Roman" pitchFamily="18" charset="0"/>
              </a:rPr>
              <a:t>Réseau conceptuel</a:t>
            </a:r>
            <a:endParaRPr lang="fr-FR" altLang="fr-FR" sz="1800">
              <a:latin typeface="Times New Roman" pitchFamily="18" charset="0"/>
            </a:endParaRPr>
          </a:p>
        </p:txBody>
      </p:sp>
      <p:sp>
        <p:nvSpPr>
          <p:cNvPr id="59402" name="Text Box 142"/>
          <p:cNvSpPr txBox="1">
            <a:spLocks noChangeArrowheads="1"/>
          </p:cNvSpPr>
          <p:nvPr/>
        </p:nvSpPr>
        <p:spPr bwMode="auto">
          <a:xfrm>
            <a:off x="2619375" y="5797852"/>
            <a:ext cx="973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>
                <a:solidFill>
                  <a:srgbClr val="FF3300"/>
                </a:solidFill>
                <a:latin typeface="Times New Roman" pitchFamily="18" charset="0"/>
              </a:rPr>
              <a:t>Poisson</a:t>
            </a:r>
            <a:endParaRPr lang="fr-FR" altLang="fr-FR" sz="20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9403" name="Text Box 143"/>
          <p:cNvSpPr txBox="1">
            <a:spLocks noChangeArrowheads="1"/>
          </p:cNvSpPr>
          <p:nvPr/>
        </p:nvSpPr>
        <p:spPr bwMode="auto">
          <a:xfrm>
            <a:off x="2566988" y="4626277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>
                <a:latin typeface="Times New Roman" pitchFamily="18" charset="0"/>
              </a:rPr>
              <a:t>Message</a:t>
            </a:r>
            <a:endParaRPr lang="fr-FR" altLang="fr-FR" sz="2000">
              <a:latin typeface="Times New Roman" pitchFamily="18" charset="0"/>
            </a:endParaRPr>
          </a:p>
        </p:txBody>
      </p:sp>
      <p:sp>
        <p:nvSpPr>
          <p:cNvPr id="146" name="Rectangle 2"/>
          <p:cNvSpPr txBox="1">
            <a:spLocks noChangeArrowheads="1"/>
          </p:cNvSpPr>
          <p:nvPr/>
        </p:nvSpPr>
        <p:spPr bwMode="auto">
          <a:xfrm>
            <a:off x="2208213" y="333376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BE" altLang="fr-FR" sz="3600" kern="0" dirty="0"/>
              <a:t>Une métaphore intéressante :</a:t>
            </a:r>
            <a:endParaRPr lang="fr-FR" altLang="fr-FR" sz="3600" kern="0" dirty="0"/>
          </a:p>
        </p:txBody>
      </p:sp>
      <p:sp>
        <p:nvSpPr>
          <p:cNvPr id="147" name="ZoneTexte 146"/>
          <p:cNvSpPr txBox="1"/>
          <p:nvPr/>
        </p:nvSpPr>
        <p:spPr>
          <a:xfrm>
            <a:off x="1847528" y="11663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altLang="fr-FR" sz="2000" b="1" dirty="0"/>
              <a:t>Comment les </a:t>
            </a:r>
            <a:r>
              <a:rPr lang="fr-BE" altLang="fr-FR" sz="3200" b="1" dirty="0">
                <a:solidFill>
                  <a:srgbClr val="0000CC"/>
                </a:solidFill>
              </a:rPr>
              <a:t>améliorer </a:t>
            </a:r>
            <a:r>
              <a:rPr lang="fr-BE" altLang="fr-FR" sz="2800" kern="0" dirty="0"/>
              <a:t>les </a:t>
            </a:r>
            <a:r>
              <a:rPr lang="fr-BE" altLang="fr-FR" sz="3200" b="1" kern="0" dirty="0">
                <a:solidFill>
                  <a:srgbClr val="FF0000"/>
                </a:solidFill>
              </a:rPr>
              <a:t>connaissances</a:t>
            </a:r>
            <a:endParaRPr lang="en-US" altLang="fr-FR" sz="2800" kern="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77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75500" y="522289"/>
            <a:ext cx="3163888" cy="287337"/>
          </a:xfrm>
        </p:spPr>
        <p:txBody>
          <a:bodyPr>
            <a:normAutofit fontScale="90000"/>
          </a:bodyPr>
          <a:lstStyle/>
          <a:p>
            <a:r>
              <a:rPr lang="fr-BE" altLang="fr-FR" sz="2800"/>
              <a:t>Filet de pêcheur</a:t>
            </a:r>
            <a:endParaRPr lang="fr-FR" altLang="fr-FR" sz="2800"/>
          </a:p>
        </p:txBody>
      </p:sp>
      <p:grpSp>
        <p:nvGrpSpPr>
          <p:cNvPr id="60421" name="Group 3"/>
          <p:cNvGrpSpPr>
            <a:grpSpLocks/>
          </p:cNvGrpSpPr>
          <p:nvPr/>
        </p:nvGrpSpPr>
        <p:grpSpPr bwMode="auto">
          <a:xfrm>
            <a:off x="4872038" y="1027113"/>
            <a:ext cx="5618162" cy="3600450"/>
            <a:chOff x="476" y="709"/>
            <a:chExt cx="2268" cy="1542"/>
          </a:xfrm>
        </p:grpSpPr>
        <p:grpSp>
          <p:nvGrpSpPr>
            <p:cNvPr id="60425" name="Group 4"/>
            <p:cNvGrpSpPr>
              <a:grpSpLocks/>
            </p:cNvGrpSpPr>
            <p:nvPr/>
          </p:nvGrpSpPr>
          <p:grpSpPr bwMode="auto">
            <a:xfrm>
              <a:off x="476" y="709"/>
              <a:ext cx="2268" cy="1542"/>
              <a:chOff x="749" y="709"/>
              <a:chExt cx="2268" cy="1542"/>
            </a:xfrm>
          </p:grpSpPr>
          <p:grpSp>
            <p:nvGrpSpPr>
              <p:cNvPr id="60428" name="Group 5"/>
              <p:cNvGrpSpPr>
                <a:grpSpLocks/>
              </p:cNvGrpSpPr>
              <p:nvPr/>
            </p:nvGrpSpPr>
            <p:grpSpPr bwMode="auto">
              <a:xfrm>
                <a:off x="1020" y="709"/>
                <a:ext cx="1996" cy="1360"/>
                <a:chOff x="430" y="709"/>
                <a:chExt cx="1996" cy="1360"/>
              </a:xfrm>
            </p:grpSpPr>
            <p:sp>
              <p:nvSpPr>
                <p:cNvPr id="60547" name="Oval 6"/>
                <p:cNvSpPr>
                  <a:spLocks noChangeArrowheads="1"/>
                </p:cNvSpPr>
                <p:nvPr/>
              </p:nvSpPr>
              <p:spPr bwMode="auto">
                <a:xfrm>
                  <a:off x="2335" y="193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548" name="Oval 7"/>
                <p:cNvSpPr>
                  <a:spLocks noChangeArrowheads="1"/>
                </p:cNvSpPr>
                <p:nvPr/>
              </p:nvSpPr>
              <p:spPr bwMode="auto">
                <a:xfrm>
                  <a:off x="2245" y="116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549" name="Oval 8"/>
                <p:cNvSpPr>
                  <a:spLocks noChangeArrowheads="1"/>
                </p:cNvSpPr>
                <p:nvPr/>
              </p:nvSpPr>
              <p:spPr bwMode="auto">
                <a:xfrm>
                  <a:off x="612" y="102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550" name="Oval 9"/>
                <p:cNvSpPr>
                  <a:spLocks noChangeArrowheads="1"/>
                </p:cNvSpPr>
                <p:nvPr/>
              </p:nvSpPr>
              <p:spPr bwMode="auto">
                <a:xfrm>
                  <a:off x="430" y="134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551" name="Oval 10"/>
                <p:cNvSpPr>
                  <a:spLocks noChangeArrowheads="1"/>
                </p:cNvSpPr>
                <p:nvPr/>
              </p:nvSpPr>
              <p:spPr bwMode="auto">
                <a:xfrm>
                  <a:off x="2063" y="166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552" name="Oval 11"/>
                <p:cNvSpPr>
                  <a:spLocks noChangeArrowheads="1"/>
                </p:cNvSpPr>
                <p:nvPr/>
              </p:nvSpPr>
              <p:spPr bwMode="auto">
                <a:xfrm>
                  <a:off x="2245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553" name="Oval 12"/>
                <p:cNvSpPr>
                  <a:spLocks noChangeArrowheads="1"/>
                </p:cNvSpPr>
                <p:nvPr/>
              </p:nvSpPr>
              <p:spPr bwMode="auto">
                <a:xfrm>
                  <a:off x="1746" y="70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554" name="Oval 13"/>
                <p:cNvSpPr>
                  <a:spLocks noChangeArrowheads="1"/>
                </p:cNvSpPr>
                <p:nvPr/>
              </p:nvSpPr>
              <p:spPr bwMode="auto">
                <a:xfrm>
                  <a:off x="1610" y="93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55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655" y="754"/>
                  <a:ext cx="13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56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706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57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207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58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1474" y="1888"/>
                  <a:ext cx="45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</p:grpSp>
          <p:grpSp>
            <p:nvGrpSpPr>
              <p:cNvPr id="60429" name="Group 18"/>
              <p:cNvGrpSpPr>
                <a:grpSpLocks/>
              </p:cNvGrpSpPr>
              <p:nvPr/>
            </p:nvGrpSpPr>
            <p:grpSpPr bwMode="auto">
              <a:xfrm>
                <a:off x="749" y="754"/>
                <a:ext cx="2268" cy="1497"/>
                <a:chOff x="158" y="754"/>
                <a:chExt cx="2268" cy="1497"/>
              </a:xfrm>
            </p:grpSpPr>
            <p:sp>
              <p:nvSpPr>
                <p:cNvPr id="60430" name="Oval 19"/>
                <p:cNvSpPr>
                  <a:spLocks noChangeArrowheads="1"/>
                </p:cNvSpPr>
                <p:nvPr/>
              </p:nvSpPr>
              <p:spPr bwMode="auto">
                <a:xfrm>
                  <a:off x="1837" y="120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31" name="Oval 20"/>
                <p:cNvSpPr>
                  <a:spLocks noChangeArrowheads="1"/>
                </p:cNvSpPr>
                <p:nvPr/>
              </p:nvSpPr>
              <p:spPr bwMode="auto">
                <a:xfrm>
                  <a:off x="1610" y="152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32" name="Oval 21"/>
                <p:cNvSpPr>
                  <a:spLocks noChangeArrowheads="1"/>
                </p:cNvSpPr>
                <p:nvPr/>
              </p:nvSpPr>
              <p:spPr bwMode="auto">
                <a:xfrm>
                  <a:off x="1837" y="157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33" name="Oval 22"/>
                <p:cNvSpPr>
                  <a:spLocks noChangeArrowheads="1"/>
                </p:cNvSpPr>
                <p:nvPr/>
              </p:nvSpPr>
              <p:spPr bwMode="auto">
                <a:xfrm>
                  <a:off x="1837" y="175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34" name="Oval 23"/>
                <p:cNvSpPr>
                  <a:spLocks noChangeArrowheads="1"/>
                </p:cNvSpPr>
                <p:nvPr/>
              </p:nvSpPr>
              <p:spPr bwMode="auto">
                <a:xfrm>
                  <a:off x="2200" y="197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35" name="Oval 24"/>
                <p:cNvSpPr>
                  <a:spLocks noChangeArrowheads="1"/>
                </p:cNvSpPr>
                <p:nvPr/>
              </p:nvSpPr>
              <p:spPr bwMode="auto">
                <a:xfrm>
                  <a:off x="340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36" name="Oval 25"/>
                <p:cNvSpPr>
                  <a:spLocks noChangeArrowheads="1"/>
                </p:cNvSpPr>
                <p:nvPr/>
              </p:nvSpPr>
              <p:spPr bwMode="auto">
                <a:xfrm>
                  <a:off x="2064" y="188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37" name="Oval 26"/>
                <p:cNvSpPr>
                  <a:spLocks noChangeArrowheads="1"/>
                </p:cNvSpPr>
                <p:nvPr/>
              </p:nvSpPr>
              <p:spPr bwMode="auto">
                <a:xfrm>
                  <a:off x="930" y="216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38" name="Oval 27"/>
                <p:cNvSpPr>
                  <a:spLocks noChangeArrowheads="1"/>
                </p:cNvSpPr>
                <p:nvPr/>
              </p:nvSpPr>
              <p:spPr bwMode="auto">
                <a:xfrm>
                  <a:off x="1383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39" name="Oval 28"/>
                <p:cNvSpPr>
                  <a:spLocks noChangeArrowheads="1"/>
                </p:cNvSpPr>
                <p:nvPr/>
              </p:nvSpPr>
              <p:spPr bwMode="auto">
                <a:xfrm>
                  <a:off x="2064" y="125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40" name="Oval 29"/>
                <p:cNvSpPr>
                  <a:spLocks noChangeArrowheads="1"/>
                </p:cNvSpPr>
                <p:nvPr/>
              </p:nvSpPr>
              <p:spPr bwMode="auto">
                <a:xfrm>
                  <a:off x="2245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41" name="Oval 30"/>
                <p:cNvSpPr>
                  <a:spLocks noChangeArrowheads="1"/>
                </p:cNvSpPr>
                <p:nvPr/>
              </p:nvSpPr>
              <p:spPr bwMode="auto">
                <a:xfrm>
                  <a:off x="2245" y="157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42" name="Oval 31"/>
                <p:cNvSpPr>
                  <a:spLocks noChangeArrowheads="1"/>
                </p:cNvSpPr>
                <p:nvPr/>
              </p:nvSpPr>
              <p:spPr bwMode="auto">
                <a:xfrm>
                  <a:off x="340" y="184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43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107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44" name="Oval 33"/>
                <p:cNvSpPr>
                  <a:spLocks noChangeArrowheads="1"/>
                </p:cNvSpPr>
                <p:nvPr/>
              </p:nvSpPr>
              <p:spPr bwMode="auto">
                <a:xfrm>
                  <a:off x="1837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45" name="Oval 34"/>
                <p:cNvSpPr>
                  <a:spLocks noChangeArrowheads="1"/>
                </p:cNvSpPr>
                <p:nvPr/>
              </p:nvSpPr>
              <p:spPr bwMode="auto">
                <a:xfrm>
                  <a:off x="249" y="166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46" name="Oval 35"/>
                <p:cNvSpPr>
                  <a:spLocks noChangeArrowheads="1"/>
                </p:cNvSpPr>
                <p:nvPr/>
              </p:nvSpPr>
              <p:spPr bwMode="auto">
                <a:xfrm>
                  <a:off x="476" y="216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47" name="Oval 36"/>
                <p:cNvSpPr>
                  <a:spLocks noChangeArrowheads="1"/>
                </p:cNvSpPr>
                <p:nvPr/>
              </p:nvSpPr>
              <p:spPr bwMode="auto">
                <a:xfrm>
                  <a:off x="1066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48" name="Oval 37"/>
                <p:cNvSpPr>
                  <a:spLocks noChangeArrowheads="1"/>
                </p:cNvSpPr>
                <p:nvPr/>
              </p:nvSpPr>
              <p:spPr bwMode="auto">
                <a:xfrm>
                  <a:off x="249" y="148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49" name="Oval 38"/>
                <p:cNvSpPr>
                  <a:spLocks noChangeArrowheads="1"/>
                </p:cNvSpPr>
                <p:nvPr/>
              </p:nvSpPr>
              <p:spPr bwMode="auto">
                <a:xfrm>
                  <a:off x="1474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50" name="Oval 39"/>
                <p:cNvSpPr>
                  <a:spLocks noChangeArrowheads="1"/>
                </p:cNvSpPr>
                <p:nvPr/>
              </p:nvSpPr>
              <p:spPr bwMode="auto">
                <a:xfrm>
                  <a:off x="1610" y="188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51" name="Oval 40"/>
                <p:cNvSpPr>
                  <a:spLocks noChangeArrowheads="1"/>
                </p:cNvSpPr>
                <p:nvPr/>
              </p:nvSpPr>
              <p:spPr bwMode="auto">
                <a:xfrm>
                  <a:off x="340" y="75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52" name="Oval 41"/>
                <p:cNvSpPr>
                  <a:spLocks noChangeArrowheads="1"/>
                </p:cNvSpPr>
                <p:nvPr/>
              </p:nvSpPr>
              <p:spPr bwMode="auto">
                <a:xfrm>
                  <a:off x="431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53" name="Oval 42"/>
                <p:cNvSpPr>
                  <a:spLocks noChangeArrowheads="1"/>
                </p:cNvSpPr>
                <p:nvPr/>
              </p:nvSpPr>
              <p:spPr bwMode="auto">
                <a:xfrm>
                  <a:off x="1066" y="79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54" name="Oval 43"/>
                <p:cNvSpPr>
                  <a:spLocks noChangeArrowheads="1"/>
                </p:cNvSpPr>
                <p:nvPr/>
              </p:nvSpPr>
              <p:spPr bwMode="auto">
                <a:xfrm>
                  <a:off x="748" y="89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55" name="Oval 44"/>
                <p:cNvSpPr>
                  <a:spLocks noChangeArrowheads="1"/>
                </p:cNvSpPr>
                <p:nvPr/>
              </p:nvSpPr>
              <p:spPr bwMode="auto">
                <a:xfrm>
                  <a:off x="930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56" name="Oval 45"/>
                <p:cNvSpPr>
                  <a:spLocks noChangeArrowheads="1"/>
                </p:cNvSpPr>
                <p:nvPr/>
              </p:nvSpPr>
              <p:spPr bwMode="auto">
                <a:xfrm>
                  <a:off x="158" y="107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57" name="Oval 46"/>
                <p:cNvSpPr>
                  <a:spLocks noChangeArrowheads="1"/>
                </p:cNvSpPr>
                <p:nvPr/>
              </p:nvSpPr>
              <p:spPr bwMode="auto">
                <a:xfrm>
                  <a:off x="1292" y="170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58" name="Oval 47"/>
                <p:cNvSpPr>
                  <a:spLocks noChangeArrowheads="1"/>
                </p:cNvSpPr>
                <p:nvPr/>
              </p:nvSpPr>
              <p:spPr bwMode="auto">
                <a:xfrm>
                  <a:off x="1428" y="184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59" name="Oval 48"/>
                <p:cNvSpPr>
                  <a:spLocks noChangeArrowheads="1"/>
                </p:cNvSpPr>
                <p:nvPr/>
              </p:nvSpPr>
              <p:spPr bwMode="auto">
                <a:xfrm>
                  <a:off x="612" y="125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60" name="Oval 49"/>
                <p:cNvSpPr>
                  <a:spLocks noChangeArrowheads="1"/>
                </p:cNvSpPr>
                <p:nvPr/>
              </p:nvSpPr>
              <p:spPr bwMode="auto">
                <a:xfrm>
                  <a:off x="1700" y="211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61" name="Oval 50"/>
                <p:cNvSpPr>
                  <a:spLocks noChangeArrowheads="1"/>
                </p:cNvSpPr>
                <p:nvPr/>
              </p:nvSpPr>
              <p:spPr bwMode="auto">
                <a:xfrm>
                  <a:off x="1156" y="102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62" name="Oval 51"/>
                <p:cNvSpPr>
                  <a:spLocks noChangeArrowheads="1"/>
                </p:cNvSpPr>
                <p:nvPr/>
              </p:nvSpPr>
              <p:spPr bwMode="auto">
                <a:xfrm>
                  <a:off x="294" y="120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63" name="Oval 52"/>
                <p:cNvSpPr>
                  <a:spLocks noChangeArrowheads="1"/>
                </p:cNvSpPr>
                <p:nvPr/>
              </p:nvSpPr>
              <p:spPr bwMode="auto">
                <a:xfrm>
                  <a:off x="566" y="147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64" name="Oval 53"/>
                <p:cNvSpPr>
                  <a:spLocks noChangeArrowheads="1"/>
                </p:cNvSpPr>
                <p:nvPr/>
              </p:nvSpPr>
              <p:spPr bwMode="auto">
                <a:xfrm>
                  <a:off x="702" y="161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65" name="Oval 54"/>
                <p:cNvSpPr>
                  <a:spLocks noChangeArrowheads="1"/>
                </p:cNvSpPr>
                <p:nvPr/>
              </p:nvSpPr>
              <p:spPr bwMode="auto">
                <a:xfrm>
                  <a:off x="838" y="175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66" name="Oval 55"/>
                <p:cNvSpPr>
                  <a:spLocks noChangeArrowheads="1"/>
                </p:cNvSpPr>
                <p:nvPr/>
              </p:nvSpPr>
              <p:spPr bwMode="auto">
                <a:xfrm>
                  <a:off x="974" y="188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67" name="Oval 56"/>
                <p:cNvSpPr>
                  <a:spLocks noChangeArrowheads="1"/>
                </p:cNvSpPr>
                <p:nvPr/>
              </p:nvSpPr>
              <p:spPr bwMode="auto">
                <a:xfrm>
                  <a:off x="1110" y="202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68" name="Oval 57"/>
                <p:cNvSpPr>
                  <a:spLocks noChangeArrowheads="1"/>
                </p:cNvSpPr>
                <p:nvPr/>
              </p:nvSpPr>
              <p:spPr bwMode="auto">
                <a:xfrm>
                  <a:off x="1246" y="215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69" name="Oval 58"/>
                <p:cNvSpPr>
                  <a:spLocks noChangeArrowheads="1"/>
                </p:cNvSpPr>
                <p:nvPr/>
              </p:nvSpPr>
              <p:spPr bwMode="auto">
                <a:xfrm>
                  <a:off x="793" y="197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70" name="Oval 59"/>
                <p:cNvSpPr>
                  <a:spLocks noChangeArrowheads="1"/>
                </p:cNvSpPr>
                <p:nvPr/>
              </p:nvSpPr>
              <p:spPr bwMode="auto">
                <a:xfrm>
                  <a:off x="612" y="179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71" name="Oval 60"/>
                <p:cNvSpPr>
                  <a:spLocks noChangeArrowheads="1"/>
                </p:cNvSpPr>
                <p:nvPr/>
              </p:nvSpPr>
              <p:spPr bwMode="auto">
                <a:xfrm>
                  <a:off x="431" y="166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72" name="Oval 61"/>
                <p:cNvSpPr>
                  <a:spLocks noChangeArrowheads="1"/>
                </p:cNvSpPr>
                <p:nvPr/>
              </p:nvSpPr>
              <p:spPr bwMode="auto">
                <a:xfrm>
                  <a:off x="1519" y="111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73" name="Oval 62"/>
                <p:cNvSpPr>
                  <a:spLocks noChangeArrowheads="1"/>
                </p:cNvSpPr>
                <p:nvPr/>
              </p:nvSpPr>
              <p:spPr bwMode="auto">
                <a:xfrm>
                  <a:off x="1610" y="129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74" name="Oval 63"/>
                <p:cNvSpPr>
                  <a:spLocks noChangeArrowheads="1"/>
                </p:cNvSpPr>
                <p:nvPr/>
              </p:nvSpPr>
              <p:spPr bwMode="auto">
                <a:xfrm>
                  <a:off x="1791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75" name="Oval 64"/>
                <p:cNvSpPr>
                  <a:spLocks noChangeArrowheads="1"/>
                </p:cNvSpPr>
                <p:nvPr/>
              </p:nvSpPr>
              <p:spPr bwMode="auto">
                <a:xfrm>
                  <a:off x="2064" y="148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76" name="Oval 65"/>
                <p:cNvSpPr>
                  <a:spLocks noChangeArrowheads="1"/>
                </p:cNvSpPr>
                <p:nvPr/>
              </p:nvSpPr>
              <p:spPr bwMode="auto">
                <a:xfrm>
                  <a:off x="2245" y="179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77" name="Oval 66"/>
                <p:cNvSpPr>
                  <a:spLocks noChangeArrowheads="1"/>
                </p:cNvSpPr>
                <p:nvPr/>
              </p:nvSpPr>
              <p:spPr bwMode="auto">
                <a:xfrm>
                  <a:off x="2335" y="193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78" name="Oval 67"/>
                <p:cNvSpPr>
                  <a:spLocks noChangeArrowheads="1"/>
                </p:cNvSpPr>
                <p:nvPr/>
              </p:nvSpPr>
              <p:spPr bwMode="auto">
                <a:xfrm>
                  <a:off x="567" y="197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79" name="Oval 68"/>
                <p:cNvSpPr>
                  <a:spLocks noChangeArrowheads="1"/>
                </p:cNvSpPr>
                <p:nvPr/>
              </p:nvSpPr>
              <p:spPr bwMode="auto">
                <a:xfrm>
                  <a:off x="2018" y="211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80" name="Oval 69"/>
                <p:cNvSpPr>
                  <a:spLocks noChangeArrowheads="1"/>
                </p:cNvSpPr>
                <p:nvPr/>
              </p:nvSpPr>
              <p:spPr bwMode="auto">
                <a:xfrm>
                  <a:off x="1292" y="79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81" name="Oval 70"/>
                <p:cNvSpPr>
                  <a:spLocks noChangeArrowheads="1"/>
                </p:cNvSpPr>
                <p:nvPr/>
              </p:nvSpPr>
              <p:spPr bwMode="auto">
                <a:xfrm>
                  <a:off x="612" y="102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82" name="Oval 71"/>
                <p:cNvSpPr>
                  <a:spLocks noChangeArrowheads="1"/>
                </p:cNvSpPr>
                <p:nvPr/>
              </p:nvSpPr>
              <p:spPr bwMode="auto">
                <a:xfrm>
                  <a:off x="748" y="116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83" name="Oval 72"/>
                <p:cNvSpPr>
                  <a:spLocks noChangeArrowheads="1"/>
                </p:cNvSpPr>
                <p:nvPr/>
              </p:nvSpPr>
              <p:spPr bwMode="auto">
                <a:xfrm>
                  <a:off x="657" y="75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84" name="Oval 73"/>
                <p:cNvSpPr>
                  <a:spLocks noChangeArrowheads="1"/>
                </p:cNvSpPr>
                <p:nvPr/>
              </p:nvSpPr>
              <p:spPr bwMode="auto">
                <a:xfrm>
                  <a:off x="158" y="84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85" name="Oval 74"/>
                <p:cNvSpPr>
                  <a:spLocks noChangeArrowheads="1"/>
                </p:cNvSpPr>
                <p:nvPr/>
              </p:nvSpPr>
              <p:spPr bwMode="auto">
                <a:xfrm>
                  <a:off x="1837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86" name="Oval 75"/>
                <p:cNvSpPr>
                  <a:spLocks noChangeArrowheads="1"/>
                </p:cNvSpPr>
                <p:nvPr/>
              </p:nvSpPr>
              <p:spPr bwMode="auto">
                <a:xfrm>
                  <a:off x="1927" y="79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0487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109" y="1026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488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109" y="1207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489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109" y="1434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490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109" y="1616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491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109" y="1842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492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064" y="2024"/>
                  <a:ext cx="181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493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1701" y="1434"/>
                  <a:ext cx="135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494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1882" y="845"/>
                  <a:ext cx="9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495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975" y="845"/>
                  <a:ext cx="136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496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476" y="799"/>
                  <a:ext cx="227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497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657" y="1207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498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882" y="1933"/>
                  <a:ext cx="22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49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927" y="1117"/>
                  <a:ext cx="182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00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882" y="1298"/>
                  <a:ext cx="227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01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927" y="1525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02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927" y="1706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03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55" y="1616"/>
                  <a:ext cx="227" cy="31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04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76" y="1525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05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04" y="1026"/>
                  <a:ext cx="27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06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476" y="1298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07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204" y="799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08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340" y="1389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09" name="Line 98"/>
                <p:cNvSpPr>
                  <a:spLocks noChangeShapeType="1"/>
                </p:cNvSpPr>
                <p:nvPr/>
              </p:nvSpPr>
              <p:spPr bwMode="auto">
                <a:xfrm flipH="1" flipV="1">
                  <a:off x="295" y="1706"/>
                  <a:ext cx="9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10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839" y="1933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11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1292" y="2069"/>
                  <a:ext cx="227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12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657" y="1797"/>
                  <a:ext cx="227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13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385" y="2024"/>
                  <a:ext cx="227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14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020" y="1752"/>
                  <a:ext cx="318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15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884" y="1661"/>
                  <a:ext cx="227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16" name="Line 105"/>
                <p:cNvSpPr>
                  <a:spLocks noChangeShapeType="1"/>
                </p:cNvSpPr>
                <p:nvPr/>
              </p:nvSpPr>
              <p:spPr bwMode="auto">
                <a:xfrm flipH="1" flipV="1">
                  <a:off x="340" y="1253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17" name="Line 106"/>
                <p:cNvSpPr>
                  <a:spLocks noChangeShapeType="1"/>
                </p:cNvSpPr>
                <p:nvPr/>
              </p:nvSpPr>
              <p:spPr bwMode="auto">
                <a:xfrm flipH="1" flipV="1">
                  <a:off x="657" y="1071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18" name="Line 107"/>
                <p:cNvSpPr>
                  <a:spLocks noChangeShapeType="1"/>
                </p:cNvSpPr>
                <p:nvPr/>
              </p:nvSpPr>
              <p:spPr bwMode="auto">
                <a:xfrm flipH="1" flipV="1">
                  <a:off x="612" y="1525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19" name="Line 108"/>
                <p:cNvSpPr>
                  <a:spLocks noChangeShapeType="1"/>
                </p:cNvSpPr>
                <p:nvPr/>
              </p:nvSpPr>
              <p:spPr bwMode="auto">
                <a:xfrm flipH="1" flipV="1">
                  <a:off x="657" y="1842"/>
                  <a:ext cx="182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20" name="Line 109"/>
                <p:cNvSpPr>
                  <a:spLocks noChangeShapeType="1"/>
                </p:cNvSpPr>
                <p:nvPr/>
              </p:nvSpPr>
              <p:spPr bwMode="auto">
                <a:xfrm flipH="1" flipV="1">
                  <a:off x="1111" y="1661"/>
                  <a:ext cx="227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21" name="Line 110"/>
                <p:cNvSpPr>
                  <a:spLocks noChangeShapeType="1"/>
                </p:cNvSpPr>
                <p:nvPr/>
              </p:nvSpPr>
              <p:spPr bwMode="auto">
                <a:xfrm flipH="1" flipV="1">
                  <a:off x="476" y="1389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22" name="Line 111"/>
                <p:cNvSpPr>
                  <a:spLocks noChangeShapeType="1"/>
                </p:cNvSpPr>
                <p:nvPr/>
              </p:nvSpPr>
              <p:spPr bwMode="auto">
                <a:xfrm flipH="1" flipV="1">
                  <a:off x="1020" y="1933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23" name="Line 112"/>
                <p:cNvSpPr>
                  <a:spLocks noChangeShapeType="1"/>
                </p:cNvSpPr>
                <p:nvPr/>
              </p:nvSpPr>
              <p:spPr bwMode="auto">
                <a:xfrm flipH="1" flipV="1">
                  <a:off x="1156" y="2069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24" name="Line 113"/>
                <p:cNvSpPr>
                  <a:spLocks noChangeShapeType="1"/>
                </p:cNvSpPr>
                <p:nvPr/>
              </p:nvSpPr>
              <p:spPr bwMode="auto">
                <a:xfrm flipH="1" flipV="1">
                  <a:off x="1701" y="1933"/>
                  <a:ext cx="181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25" name="Line 114"/>
                <p:cNvSpPr>
                  <a:spLocks noChangeShapeType="1"/>
                </p:cNvSpPr>
                <p:nvPr/>
              </p:nvSpPr>
              <p:spPr bwMode="auto">
                <a:xfrm flipH="1" flipV="1">
                  <a:off x="1655" y="1933"/>
                  <a:ext cx="91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26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616"/>
                  <a:ext cx="0" cy="2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27" name="Line 116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525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28" name="Line 117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480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29" name="Line 118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298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30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026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31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117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32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1882" y="1026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33" name="Line 122"/>
                <p:cNvSpPr>
                  <a:spLocks noChangeShapeType="1"/>
                </p:cNvSpPr>
                <p:nvPr/>
              </p:nvSpPr>
              <p:spPr bwMode="auto">
                <a:xfrm flipH="1" flipV="1">
                  <a:off x="2018" y="845"/>
                  <a:ext cx="227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34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204" y="890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35" name="Line 124"/>
                <p:cNvSpPr>
                  <a:spLocks noChangeShapeType="1"/>
                </p:cNvSpPr>
                <p:nvPr/>
              </p:nvSpPr>
              <p:spPr bwMode="auto">
                <a:xfrm flipH="1" flipV="1">
                  <a:off x="385" y="1888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36" name="Line 125"/>
                <p:cNvSpPr>
                  <a:spLocks noChangeShapeType="1"/>
                </p:cNvSpPr>
                <p:nvPr/>
              </p:nvSpPr>
              <p:spPr bwMode="auto">
                <a:xfrm flipH="1" flipV="1">
                  <a:off x="385" y="799"/>
                  <a:ext cx="31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37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476" y="1026"/>
                  <a:ext cx="181" cy="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38" name="Line 127"/>
                <p:cNvSpPr>
                  <a:spLocks noChangeShapeType="1"/>
                </p:cNvSpPr>
                <p:nvPr/>
              </p:nvSpPr>
              <p:spPr bwMode="auto">
                <a:xfrm flipH="1" flipV="1">
                  <a:off x="204" y="1117"/>
                  <a:ext cx="91" cy="3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39" name="Line 128"/>
                <p:cNvSpPr>
                  <a:spLocks noChangeShapeType="1"/>
                </p:cNvSpPr>
                <p:nvPr/>
              </p:nvSpPr>
              <p:spPr bwMode="auto">
                <a:xfrm flipH="1" flipV="1">
                  <a:off x="793" y="935"/>
                  <a:ext cx="137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40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1202" y="1026"/>
                  <a:ext cx="227" cy="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41" name="Line 130"/>
                <p:cNvSpPr>
                  <a:spLocks noChangeShapeType="1"/>
                </p:cNvSpPr>
                <p:nvPr/>
              </p:nvSpPr>
              <p:spPr bwMode="auto">
                <a:xfrm flipH="1" flipV="1">
                  <a:off x="1565" y="1162"/>
                  <a:ext cx="9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42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383" y="754"/>
                  <a:ext cx="408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43" name="Line 132"/>
                <p:cNvSpPr>
                  <a:spLocks noChangeShapeType="1"/>
                </p:cNvSpPr>
                <p:nvPr/>
              </p:nvSpPr>
              <p:spPr bwMode="auto">
                <a:xfrm flipH="1" flipV="1">
                  <a:off x="385" y="2069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44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612" y="1842"/>
                  <a:ext cx="45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45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1474" y="1570"/>
                  <a:ext cx="181" cy="31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0546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292" y="1752"/>
                  <a:ext cx="46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</p:grpSp>
        </p:grpSp>
        <p:sp>
          <p:nvSpPr>
            <p:cNvPr id="60426" name="Line 136"/>
            <p:cNvSpPr>
              <a:spLocks noChangeShapeType="1"/>
            </p:cNvSpPr>
            <p:nvPr/>
          </p:nvSpPr>
          <p:spPr bwMode="auto">
            <a:xfrm>
              <a:off x="1791" y="1888"/>
              <a:ext cx="182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0427" name="Line 137"/>
            <p:cNvSpPr>
              <a:spLocks noChangeShapeType="1"/>
            </p:cNvSpPr>
            <p:nvPr/>
          </p:nvSpPr>
          <p:spPr bwMode="auto">
            <a:xfrm>
              <a:off x="1973" y="1570"/>
              <a:ext cx="182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105611" name="Freeform 139"/>
          <p:cNvSpPr>
            <a:spLocks/>
          </p:cNvSpPr>
          <p:nvPr/>
        </p:nvSpPr>
        <p:spPr bwMode="auto">
          <a:xfrm rot="1286045">
            <a:off x="2208213" y="3357564"/>
            <a:ext cx="1244600" cy="1366837"/>
          </a:xfrm>
          <a:custGeom>
            <a:avLst/>
            <a:gdLst>
              <a:gd name="T0" fmla="*/ 2147483647 w 3387"/>
              <a:gd name="T1" fmla="*/ 2147483647 h 3335"/>
              <a:gd name="T2" fmla="*/ 2147483647 w 3387"/>
              <a:gd name="T3" fmla="*/ 2147483647 h 3335"/>
              <a:gd name="T4" fmla="*/ 2147483647 w 3387"/>
              <a:gd name="T5" fmla="*/ 2147483647 h 3335"/>
              <a:gd name="T6" fmla="*/ 2147483647 w 3387"/>
              <a:gd name="T7" fmla="*/ 2147483647 h 3335"/>
              <a:gd name="T8" fmla="*/ 2147483647 w 3387"/>
              <a:gd name="T9" fmla="*/ 2147483647 h 3335"/>
              <a:gd name="T10" fmla="*/ 2147483647 w 3387"/>
              <a:gd name="T11" fmla="*/ 2147483647 h 3335"/>
              <a:gd name="T12" fmla="*/ 2147483647 w 3387"/>
              <a:gd name="T13" fmla="*/ 2147483647 h 3335"/>
              <a:gd name="T14" fmla="*/ 2147483647 w 3387"/>
              <a:gd name="T15" fmla="*/ 2147483647 h 3335"/>
              <a:gd name="T16" fmla="*/ 2147483647 w 3387"/>
              <a:gd name="T17" fmla="*/ 2147483647 h 3335"/>
              <a:gd name="T18" fmla="*/ 2147483647 w 3387"/>
              <a:gd name="T19" fmla="*/ 2147483647 h 3335"/>
              <a:gd name="T20" fmla="*/ 2147483647 w 3387"/>
              <a:gd name="T21" fmla="*/ 2147483647 h 3335"/>
              <a:gd name="T22" fmla="*/ 2147483647 w 3387"/>
              <a:gd name="T23" fmla="*/ 2147483647 h 3335"/>
              <a:gd name="T24" fmla="*/ 2147483647 w 3387"/>
              <a:gd name="T25" fmla="*/ 2147483647 h 3335"/>
              <a:gd name="T26" fmla="*/ 2147483647 w 3387"/>
              <a:gd name="T27" fmla="*/ 2147483647 h 3335"/>
              <a:gd name="T28" fmla="*/ 2147483647 w 3387"/>
              <a:gd name="T29" fmla="*/ 2147483647 h 3335"/>
              <a:gd name="T30" fmla="*/ 2147483647 w 3387"/>
              <a:gd name="T31" fmla="*/ 2147483647 h 3335"/>
              <a:gd name="T32" fmla="*/ 2147483647 w 3387"/>
              <a:gd name="T33" fmla="*/ 2147483647 h 3335"/>
              <a:gd name="T34" fmla="*/ 2147483647 w 3387"/>
              <a:gd name="T35" fmla="*/ 2147483647 h 3335"/>
              <a:gd name="T36" fmla="*/ 2147483647 w 3387"/>
              <a:gd name="T37" fmla="*/ 2147483647 h 3335"/>
              <a:gd name="T38" fmla="*/ 2147483647 w 3387"/>
              <a:gd name="T39" fmla="*/ 2147483647 h 3335"/>
              <a:gd name="T40" fmla="*/ 2147483647 w 3387"/>
              <a:gd name="T41" fmla="*/ 2147483647 h 3335"/>
              <a:gd name="T42" fmla="*/ 2147483647 w 3387"/>
              <a:gd name="T43" fmla="*/ 2147483647 h 3335"/>
              <a:gd name="T44" fmla="*/ 2147483647 w 3387"/>
              <a:gd name="T45" fmla="*/ 2147483647 h 3335"/>
              <a:gd name="T46" fmla="*/ 2147483647 w 3387"/>
              <a:gd name="T47" fmla="*/ 2147483647 h 3335"/>
              <a:gd name="T48" fmla="*/ 2147483647 w 3387"/>
              <a:gd name="T49" fmla="*/ 2147483647 h 3335"/>
              <a:gd name="T50" fmla="*/ 2147483647 w 3387"/>
              <a:gd name="T51" fmla="*/ 2147483647 h 3335"/>
              <a:gd name="T52" fmla="*/ 2147483647 w 3387"/>
              <a:gd name="T53" fmla="*/ 2147483647 h 3335"/>
              <a:gd name="T54" fmla="*/ 2147483647 w 3387"/>
              <a:gd name="T55" fmla="*/ 2147483647 h 3335"/>
              <a:gd name="T56" fmla="*/ 2147483647 w 3387"/>
              <a:gd name="T57" fmla="*/ 2147483647 h 3335"/>
              <a:gd name="T58" fmla="*/ 2147483647 w 3387"/>
              <a:gd name="T59" fmla="*/ 2147483647 h 3335"/>
              <a:gd name="T60" fmla="*/ 2147483647 w 3387"/>
              <a:gd name="T61" fmla="*/ 2147483647 h 3335"/>
              <a:gd name="T62" fmla="*/ 2147483647 w 3387"/>
              <a:gd name="T63" fmla="*/ 2147483647 h 3335"/>
              <a:gd name="T64" fmla="*/ 2147483647 w 3387"/>
              <a:gd name="T65" fmla="*/ 2147483647 h 3335"/>
              <a:gd name="T66" fmla="*/ 2147483647 w 3387"/>
              <a:gd name="T67" fmla="*/ 2147483647 h 3335"/>
              <a:gd name="T68" fmla="*/ 2147483647 w 3387"/>
              <a:gd name="T69" fmla="*/ 2147483647 h 3335"/>
              <a:gd name="T70" fmla="*/ 2147483647 w 3387"/>
              <a:gd name="T71" fmla="*/ 2147483647 h 3335"/>
              <a:gd name="T72" fmla="*/ 2147483647 w 3387"/>
              <a:gd name="T73" fmla="*/ 2147483647 h 3335"/>
              <a:gd name="T74" fmla="*/ 2147483647 w 3387"/>
              <a:gd name="T75" fmla="*/ 2147483647 h 3335"/>
              <a:gd name="T76" fmla="*/ 2147483647 w 3387"/>
              <a:gd name="T77" fmla="*/ 2147483647 h 3335"/>
              <a:gd name="T78" fmla="*/ 2147483647 w 3387"/>
              <a:gd name="T79" fmla="*/ 2147483647 h 3335"/>
              <a:gd name="T80" fmla="*/ 2147483647 w 3387"/>
              <a:gd name="T81" fmla="*/ 2147483647 h 3335"/>
              <a:gd name="T82" fmla="*/ 2147483647 w 3387"/>
              <a:gd name="T83" fmla="*/ 2147483647 h 3335"/>
              <a:gd name="T84" fmla="*/ 2147483647 w 3387"/>
              <a:gd name="T85" fmla="*/ 2147483647 h 3335"/>
              <a:gd name="T86" fmla="*/ 2147483647 w 3387"/>
              <a:gd name="T87" fmla="*/ 2147483647 h 3335"/>
              <a:gd name="T88" fmla="*/ 2147483647 w 3387"/>
              <a:gd name="T89" fmla="*/ 2147483647 h 3335"/>
              <a:gd name="T90" fmla="*/ 2147483647 w 3387"/>
              <a:gd name="T91" fmla="*/ 2147483647 h 3335"/>
              <a:gd name="T92" fmla="*/ 2147483647 w 3387"/>
              <a:gd name="T93" fmla="*/ 2147483647 h 3335"/>
              <a:gd name="T94" fmla="*/ 2147483647 w 3387"/>
              <a:gd name="T95" fmla="*/ 2147483647 h 3335"/>
              <a:gd name="T96" fmla="*/ 2147483647 w 3387"/>
              <a:gd name="T97" fmla="*/ 2147483647 h 3335"/>
              <a:gd name="T98" fmla="*/ 2147483647 w 3387"/>
              <a:gd name="T99" fmla="*/ 2147483647 h 3335"/>
              <a:gd name="T100" fmla="*/ 2147483647 w 3387"/>
              <a:gd name="T101" fmla="*/ 2147483647 h 3335"/>
              <a:gd name="T102" fmla="*/ 2147483647 w 3387"/>
              <a:gd name="T103" fmla="*/ 2147483647 h 3335"/>
              <a:gd name="T104" fmla="*/ 2147483647 w 3387"/>
              <a:gd name="T105" fmla="*/ 2147483647 h 3335"/>
              <a:gd name="T106" fmla="*/ 2147483647 w 3387"/>
              <a:gd name="T107" fmla="*/ 2147483647 h 333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387" h="3335">
                <a:moveTo>
                  <a:pt x="3359" y="73"/>
                </a:moveTo>
                <a:cubicBezTo>
                  <a:pt x="3327" y="76"/>
                  <a:pt x="3255" y="103"/>
                  <a:pt x="3272" y="53"/>
                </a:cubicBezTo>
                <a:cubicBezTo>
                  <a:pt x="3253" y="0"/>
                  <a:pt x="2973" y="42"/>
                  <a:pt x="2890" y="46"/>
                </a:cubicBezTo>
                <a:cubicBezTo>
                  <a:pt x="2821" y="54"/>
                  <a:pt x="2762" y="73"/>
                  <a:pt x="2696" y="93"/>
                </a:cubicBezTo>
                <a:cubicBezTo>
                  <a:pt x="2589" y="125"/>
                  <a:pt x="2479" y="148"/>
                  <a:pt x="2374" y="187"/>
                </a:cubicBezTo>
                <a:cubicBezTo>
                  <a:pt x="2320" y="207"/>
                  <a:pt x="2371" y="191"/>
                  <a:pt x="2327" y="214"/>
                </a:cubicBezTo>
                <a:cubicBezTo>
                  <a:pt x="2280" y="238"/>
                  <a:pt x="2234" y="254"/>
                  <a:pt x="2187" y="281"/>
                </a:cubicBezTo>
                <a:cubicBezTo>
                  <a:pt x="2156" y="299"/>
                  <a:pt x="2127" y="326"/>
                  <a:pt x="2093" y="334"/>
                </a:cubicBezTo>
                <a:cubicBezTo>
                  <a:pt x="2079" y="348"/>
                  <a:pt x="2045" y="368"/>
                  <a:pt x="2026" y="374"/>
                </a:cubicBezTo>
                <a:cubicBezTo>
                  <a:pt x="1987" y="413"/>
                  <a:pt x="1943" y="438"/>
                  <a:pt x="1899" y="468"/>
                </a:cubicBezTo>
                <a:cubicBezTo>
                  <a:pt x="1877" y="483"/>
                  <a:pt x="1880" y="500"/>
                  <a:pt x="1852" y="508"/>
                </a:cubicBezTo>
                <a:cubicBezTo>
                  <a:pt x="1830" y="530"/>
                  <a:pt x="1808" y="534"/>
                  <a:pt x="1785" y="555"/>
                </a:cubicBezTo>
                <a:cubicBezTo>
                  <a:pt x="1745" y="591"/>
                  <a:pt x="1695" y="652"/>
                  <a:pt x="1651" y="683"/>
                </a:cubicBezTo>
                <a:cubicBezTo>
                  <a:pt x="1646" y="690"/>
                  <a:pt x="1641" y="696"/>
                  <a:pt x="1637" y="703"/>
                </a:cubicBezTo>
                <a:cubicBezTo>
                  <a:pt x="1634" y="709"/>
                  <a:pt x="1638" y="721"/>
                  <a:pt x="1631" y="723"/>
                </a:cubicBezTo>
                <a:cubicBezTo>
                  <a:pt x="1623" y="725"/>
                  <a:pt x="1618" y="713"/>
                  <a:pt x="1611" y="709"/>
                </a:cubicBezTo>
                <a:cubicBezTo>
                  <a:pt x="1592" y="699"/>
                  <a:pt x="1570" y="696"/>
                  <a:pt x="1550" y="689"/>
                </a:cubicBezTo>
                <a:cubicBezTo>
                  <a:pt x="1500" y="672"/>
                  <a:pt x="1431" y="672"/>
                  <a:pt x="1383" y="669"/>
                </a:cubicBezTo>
                <a:cubicBezTo>
                  <a:pt x="1347" y="671"/>
                  <a:pt x="1302" y="652"/>
                  <a:pt x="1276" y="676"/>
                </a:cubicBezTo>
                <a:cubicBezTo>
                  <a:pt x="1276" y="676"/>
                  <a:pt x="1268" y="804"/>
                  <a:pt x="1256" y="843"/>
                </a:cubicBezTo>
                <a:cubicBezTo>
                  <a:pt x="1246" y="878"/>
                  <a:pt x="1237" y="917"/>
                  <a:pt x="1222" y="950"/>
                </a:cubicBezTo>
                <a:cubicBezTo>
                  <a:pt x="1202" y="994"/>
                  <a:pt x="1175" y="1034"/>
                  <a:pt x="1155" y="1078"/>
                </a:cubicBezTo>
                <a:cubicBezTo>
                  <a:pt x="1141" y="1110"/>
                  <a:pt x="1128" y="1142"/>
                  <a:pt x="1108" y="1171"/>
                </a:cubicBezTo>
                <a:cubicBezTo>
                  <a:pt x="1102" y="1194"/>
                  <a:pt x="1084" y="1236"/>
                  <a:pt x="1068" y="1252"/>
                </a:cubicBezTo>
                <a:cubicBezTo>
                  <a:pt x="1056" y="1276"/>
                  <a:pt x="1040" y="1289"/>
                  <a:pt x="1028" y="1312"/>
                </a:cubicBezTo>
                <a:cubicBezTo>
                  <a:pt x="1018" y="1331"/>
                  <a:pt x="1011" y="1353"/>
                  <a:pt x="1001" y="1372"/>
                </a:cubicBezTo>
                <a:cubicBezTo>
                  <a:pt x="989" y="1393"/>
                  <a:pt x="972" y="1411"/>
                  <a:pt x="961" y="1433"/>
                </a:cubicBezTo>
                <a:cubicBezTo>
                  <a:pt x="931" y="1492"/>
                  <a:pt x="947" y="1471"/>
                  <a:pt x="921" y="1500"/>
                </a:cubicBezTo>
                <a:cubicBezTo>
                  <a:pt x="909" y="1527"/>
                  <a:pt x="901" y="1554"/>
                  <a:pt x="887" y="1580"/>
                </a:cubicBezTo>
                <a:cubicBezTo>
                  <a:pt x="881" y="1609"/>
                  <a:pt x="870" y="1629"/>
                  <a:pt x="854" y="1654"/>
                </a:cubicBezTo>
                <a:cubicBezTo>
                  <a:pt x="843" y="1714"/>
                  <a:pt x="815" y="1768"/>
                  <a:pt x="800" y="1828"/>
                </a:cubicBezTo>
                <a:cubicBezTo>
                  <a:pt x="802" y="1855"/>
                  <a:pt x="790" y="1888"/>
                  <a:pt x="807" y="1908"/>
                </a:cubicBezTo>
                <a:cubicBezTo>
                  <a:pt x="822" y="1925"/>
                  <a:pt x="852" y="1911"/>
                  <a:pt x="874" y="1915"/>
                </a:cubicBezTo>
                <a:cubicBezTo>
                  <a:pt x="890" y="1918"/>
                  <a:pt x="905" y="1923"/>
                  <a:pt x="921" y="1928"/>
                </a:cubicBezTo>
                <a:cubicBezTo>
                  <a:pt x="935" y="1932"/>
                  <a:pt x="961" y="1942"/>
                  <a:pt x="961" y="1942"/>
                </a:cubicBezTo>
                <a:cubicBezTo>
                  <a:pt x="987" y="1983"/>
                  <a:pt x="958" y="1947"/>
                  <a:pt x="994" y="1968"/>
                </a:cubicBezTo>
                <a:cubicBezTo>
                  <a:pt x="1011" y="1978"/>
                  <a:pt x="1020" y="2001"/>
                  <a:pt x="1035" y="2015"/>
                </a:cubicBezTo>
                <a:cubicBezTo>
                  <a:pt x="1021" y="2020"/>
                  <a:pt x="1008" y="2024"/>
                  <a:pt x="994" y="2029"/>
                </a:cubicBezTo>
                <a:cubicBezTo>
                  <a:pt x="965" y="2039"/>
                  <a:pt x="959" y="2106"/>
                  <a:pt x="941" y="2129"/>
                </a:cubicBezTo>
                <a:cubicBezTo>
                  <a:pt x="875" y="2212"/>
                  <a:pt x="806" y="2283"/>
                  <a:pt x="706" y="2317"/>
                </a:cubicBezTo>
                <a:cubicBezTo>
                  <a:pt x="613" y="2349"/>
                  <a:pt x="510" y="2321"/>
                  <a:pt x="412" y="2323"/>
                </a:cubicBezTo>
                <a:cubicBezTo>
                  <a:pt x="354" y="2333"/>
                  <a:pt x="304" y="2345"/>
                  <a:pt x="244" y="2350"/>
                </a:cubicBezTo>
                <a:cubicBezTo>
                  <a:pt x="176" y="2368"/>
                  <a:pt x="209" y="2362"/>
                  <a:pt x="144" y="2370"/>
                </a:cubicBezTo>
                <a:cubicBezTo>
                  <a:pt x="86" y="2411"/>
                  <a:pt x="160" y="2362"/>
                  <a:pt x="104" y="2390"/>
                </a:cubicBezTo>
                <a:cubicBezTo>
                  <a:pt x="76" y="2404"/>
                  <a:pt x="45" y="2435"/>
                  <a:pt x="23" y="2457"/>
                </a:cubicBezTo>
                <a:cubicBezTo>
                  <a:pt x="19" y="2470"/>
                  <a:pt x="0" y="2501"/>
                  <a:pt x="17" y="2518"/>
                </a:cubicBezTo>
                <a:cubicBezTo>
                  <a:pt x="28" y="2529"/>
                  <a:pt x="47" y="2527"/>
                  <a:pt x="63" y="2531"/>
                </a:cubicBezTo>
                <a:cubicBezTo>
                  <a:pt x="141" y="2549"/>
                  <a:pt x="168" y="2546"/>
                  <a:pt x="271" y="2551"/>
                </a:cubicBezTo>
                <a:cubicBezTo>
                  <a:pt x="311" y="2558"/>
                  <a:pt x="352" y="2562"/>
                  <a:pt x="392" y="2571"/>
                </a:cubicBezTo>
                <a:cubicBezTo>
                  <a:pt x="399" y="2576"/>
                  <a:pt x="405" y="2581"/>
                  <a:pt x="412" y="2585"/>
                </a:cubicBezTo>
                <a:cubicBezTo>
                  <a:pt x="418" y="2588"/>
                  <a:pt x="426" y="2587"/>
                  <a:pt x="432" y="2591"/>
                </a:cubicBezTo>
                <a:cubicBezTo>
                  <a:pt x="443" y="2598"/>
                  <a:pt x="449" y="2610"/>
                  <a:pt x="459" y="2618"/>
                </a:cubicBezTo>
                <a:cubicBezTo>
                  <a:pt x="479" y="2634"/>
                  <a:pt x="482" y="2633"/>
                  <a:pt x="506" y="2645"/>
                </a:cubicBezTo>
                <a:cubicBezTo>
                  <a:pt x="513" y="2652"/>
                  <a:pt x="519" y="2659"/>
                  <a:pt x="526" y="2665"/>
                </a:cubicBezTo>
                <a:cubicBezTo>
                  <a:pt x="539" y="2675"/>
                  <a:pt x="566" y="2692"/>
                  <a:pt x="566" y="2692"/>
                </a:cubicBezTo>
                <a:cubicBezTo>
                  <a:pt x="578" y="2711"/>
                  <a:pt x="591" y="2723"/>
                  <a:pt x="606" y="2739"/>
                </a:cubicBezTo>
                <a:cubicBezTo>
                  <a:pt x="618" y="2774"/>
                  <a:pt x="609" y="2753"/>
                  <a:pt x="639" y="2799"/>
                </a:cubicBezTo>
                <a:cubicBezTo>
                  <a:pt x="654" y="2822"/>
                  <a:pt x="658" y="2859"/>
                  <a:pt x="666" y="2886"/>
                </a:cubicBezTo>
                <a:cubicBezTo>
                  <a:pt x="680" y="2935"/>
                  <a:pt x="694" y="2985"/>
                  <a:pt x="713" y="3033"/>
                </a:cubicBezTo>
                <a:cubicBezTo>
                  <a:pt x="726" y="3145"/>
                  <a:pt x="776" y="3294"/>
                  <a:pt x="894" y="3335"/>
                </a:cubicBezTo>
                <a:cubicBezTo>
                  <a:pt x="952" y="3326"/>
                  <a:pt x="960" y="3309"/>
                  <a:pt x="1008" y="3295"/>
                </a:cubicBezTo>
                <a:cubicBezTo>
                  <a:pt x="1015" y="3288"/>
                  <a:pt x="1022" y="3282"/>
                  <a:pt x="1028" y="3275"/>
                </a:cubicBezTo>
                <a:cubicBezTo>
                  <a:pt x="1033" y="3269"/>
                  <a:pt x="1035" y="3260"/>
                  <a:pt x="1041" y="3254"/>
                </a:cubicBezTo>
                <a:cubicBezTo>
                  <a:pt x="1051" y="3244"/>
                  <a:pt x="1065" y="3238"/>
                  <a:pt x="1075" y="3228"/>
                </a:cubicBezTo>
                <a:cubicBezTo>
                  <a:pt x="1122" y="3092"/>
                  <a:pt x="1055" y="2941"/>
                  <a:pt x="1102" y="2806"/>
                </a:cubicBezTo>
                <a:cubicBezTo>
                  <a:pt x="1107" y="2769"/>
                  <a:pt x="1112" y="2739"/>
                  <a:pt x="1128" y="2705"/>
                </a:cubicBezTo>
                <a:cubicBezTo>
                  <a:pt x="1141" y="2642"/>
                  <a:pt x="1152" y="2580"/>
                  <a:pt x="1169" y="2518"/>
                </a:cubicBezTo>
                <a:cubicBezTo>
                  <a:pt x="1176" y="2492"/>
                  <a:pt x="1177" y="2477"/>
                  <a:pt x="1195" y="2457"/>
                </a:cubicBezTo>
                <a:cubicBezTo>
                  <a:pt x="1213" y="2374"/>
                  <a:pt x="1187" y="2466"/>
                  <a:pt x="1222" y="2404"/>
                </a:cubicBezTo>
                <a:cubicBezTo>
                  <a:pt x="1264" y="2330"/>
                  <a:pt x="1215" y="2387"/>
                  <a:pt x="1249" y="2350"/>
                </a:cubicBezTo>
                <a:cubicBezTo>
                  <a:pt x="1296" y="2362"/>
                  <a:pt x="1340" y="2383"/>
                  <a:pt x="1383" y="2404"/>
                </a:cubicBezTo>
                <a:cubicBezTo>
                  <a:pt x="1425" y="2425"/>
                  <a:pt x="1385" y="2408"/>
                  <a:pt x="1416" y="2431"/>
                </a:cubicBezTo>
                <a:cubicBezTo>
                  <a:pt x="1429" y="2441"/>
                  <a:pt x="1457" y="2457"/>
                  <a:pt x="1457" y="2457"/>
                </a:cubicBezTo>
                <a:cubicBezTo>
                  <a:pt x="1469" y="2476"/>
                  <a:pt x="1481" y="2489"/>
                  <a:pt x="1497" y="2504"/>
                </a:cubicBezTo>
                <a:cubicBezTo>
                  <a:pt x="1502" y="2488"/>
                  <a:pt x="1502" y="2471"/>
                  <a:pt x="1510" y="2457"/>
                </a:cubicBezTo>
                <a:cubicBezTo>
                  <a:pt x="1513" y="2451"/>
                  <a:pt x="1520" y="2449"/>
                  <a:pt x="1524" y="2444"/>
                </a:cubicBezTo>
                <a:cubicBezTo>
                  <a:pt x="1550" y="2412"/>
                  <a:pt x="1573" y="2389"/>
                  <a:pt x="1604" y="2364"/>
                </a:cubicBezTo>
                <a:cubicBezTo>
                  <a:pt x="1624" y="2347"/>
                  <a:pt x="1625" y="2332"/>
                  <a:pt x="1651" y="2323"/>
                </a:cubicBezTo>
                <a:cubicBezTo>
                  <a:pt x="1684" y="2272"/>
                  <a:pt x="1705" y="2289"/>
                  <a:pt x="1745" y="2263"/>
                </a:cubicBezTo>
                <a:cubicBezTo>
                  <a:pt x="1791" y="2233"/>
                  <a:pt x="1833" y="2179"/>
                  <a:pt x="1885" y="2163"/>
                </a:cubicBezTo>
                <a:cubicBezTo>
                  <a:pt x="1909" y="2146"/>
                  <a:pt x="1939" y="2135"/>
                  <a:pt x="1966" y="2123"/>
                </a:cubicBezTo>
                <a:cubicBezTo>
                  <a:pt x="1985" y="2114"/>
                  <a:pt x="2008" y="2114"/>
                  <a:pt x="2026" y="2102"/>
                </a:cubicBezTo>
                <a:cubicBezTo>
                  <a:pt x="2039" y="2093"/>
                  <a:pt x="2053" y="2085"/>
                  <a:pt x="2066" y="2076"/>
                </a:cubicBezTo>
                <a:cubicBezTo>
                  <a:pt x="2078" y="2068"/>
                  <a:pt x="2106" y="2062"/>
                  <a:pt x="2106" y="2062"/>
                </a:cubicBezTo>
                <a:cubicBezTo>
                  <a:pt x="2127" y="2042"/>
                  <a:pt x="2160" y="2025"/>
                  <a:pt x="2187" y="2015"/>
                </a:cubicBezTo>
                <a:cubicBezTo>
                  <a:pt x="2206" y="1987"/>
                  <a:pt x="2263" y="1939"/>
                  <a:pt x="2294" y="1928"/>
                </a:cubicBezTo>
                <a:cubicBezTo>
                  <a:pt x="2315" y="1896"/>
                  <a:pt x="2349" y="1869"/>
                  <a:pt x="2381" y="1848"/>
                </a:cubicBezTo>
                <a:cubicBezTo>
                  <a:pt x="2395" y="1826"/>
                  <a:pt x="2406" y="1815"/>
                  <a:pt x="2428" y="1801"/>
                </a:cubicBezTo>
                <a:cubicBezTo>
                  <a:pt x="2439" y="1764"/>
                  <a:pt x="2479" y="1744"/>
                  <a:pt x="2508" y="1721"/>
                </a:cubicBezTo>
                <a:cubicBezTo>
                  <a:pt x="2527" y="1706"/>
                  <a:pt x="2534" y="1688"/>
                  <a:pt x="2555" y="1674"/>
                </a:cubicBezTo>
                <a:cubicBezTo>
                  <a:pt x="2575" y="1643"/>
                  <a:pt x="2605" y="1628"/>
                  <a:pt x="2629" y="1600"/>
                </a:cubicBezTo>
                <a:cubicBezTo>
                  <a:pt x="2656" y="1568"/>
                  <a:pt x="2701" y="1515"/>
                  <a:pt x="2736" y="1493"/>
                </a:cubicBezTo>
                <a:cubicBezTo>
                  <a:pt x="2764" y="1455"/>
                  <a:pt x="2790" y="1427"/>
                  <a:pt x="2830" y="1399"/>
                </a:cubicBezTo>
                <a:cubicBezTo>
                  <a:pt x="2851" y="1367"/>
                  <a:pt x="2882" y="1343"/>
                  <a:pt x="2903" y="1312"/>
                </a:cubicBezTo>
                <a:cubicBezTo>
                  <a:pt x="2916" y="1293"/>
                  <a:pt x="2923" y="1270"/>
                  <a:pt x="2937" y="1252"/>
                </a:cubicBezTo>
                <a:cubicBezTo>
                  <a:pt x="2946" y="1239"/>
                  <a:pt x="2961" y="1231"/>
                  <a:pt x="2970" y="1218"/>
                </a:cubicBezTo>
                <a:cubicBezTo>
                  <a:pt x="2975" y="1211"/>
                  <a:pt x="2979" y="1205"/>
                  <a:pt x="2984" y="1198"/>
                </a:cubicBezTo>
                <a:cubicBezTo>
                  <a:pt x="2993" y="1169"/>
                  <a:pt x="3019" y="1143"/>
                  <a:pt x="3037" y="1118"/>
                </a:cubicBezTo>
                <a:cubicBezTo>
                  <a:pt x="3051" y="1078"/>
                  <a:pt x="3074" y="1051"/>
                  <a:pt x="3098" y="1017"/>
                </a:cubicBezTo>
                <a:cubicBezTo>
                  <a:pt x="3108" y="983"/>
                  <a:pt x="3117" y="942"/>
                  <a:pt x="3131" y="910"/>
                </a:cubicBezTo>
                <a:cubicBezTo>
                  <a:pt x="3142" y="883"/>
                  <a:pt x="3156" y="858"/>
                  <a:pt x="3164" y="830"/>
                </a:cubicBezTo>
                <a:cubicBezTo>
                  <a:pt x="3166" y="744"/>
                  <a:pt x="3144" y="531"/>
                  <a:pt x="3211" y="428"/>
                </a:cubicBezTo>
                <a:cubicBezTo>
                  <a:pt x="3220" y="395"/>
                  <a:pt x="3227" y="372"/>
                  <a:pt x="3252" y="348"/>
                </a:cubicBezTo>
                <a:cubicBezTo>
                  <a:pt x="3260" y="322"/>
                  <a:pt x="3277" y="316"/>
                  <a:pt x="3292" y="294"/>
                </a:cubicBezTo>
                <a:cubicBezTo>
                  <a:pt x="3302" y="260"/>
                  <a:pt x="3315" y="241"/>
                  <a:pt x="3339" y="214"/>
                </a:cubicBezTo>
                <a:cubicBezTo>
                  <a:pt x="3349" y="202"/>
                  <a:pt x="3372" y="180"/>
                  <a:pt x="3372" y="180"/>
                </a:cubicBezTo>
                <a:cubicBezTo>
                  <a:pt x="3387" y="136"/>
                  <a:pt x="3383" y="170"/>
                  <a:pt x="3312" y="153"/>
                </a:cubicBezTo>
                <a:cubicBezTo>
                  <a:pt x="3298" y="150"/>
                  <a:pt x="3290" y="135"/>
                  <a:pt x="3278" y="127"/>
                </a:cubicBezTo>
                <a:cubicBezTo>
                  <a:pt x="3269" y="96"/>
                  <a:pt x="3272" y="114"/>
                  <a:pt x="3272" y="73"/>
                </a:cubicBezTo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5612" name="Text Box 140"/>
          <p:cNvSpPr txBox="1">
            <a:spLocks noChangeArrowheads="1"/>
          </p:cNvSpPr>
          <p:nvPr/>
        </p:nvSpPr>
        <p:spPr bwMode="auto">
          <a:xfrm>
            <a:off x="6888163" y="5037139"/>
            <a:ext cx="3275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>
                <a:latin typeface="Times New Roman" pitchFamily="18" charset="0"/>
              </a:rPr>
              <a:t>Message capté, accroché, saisi</a:t>
            </a:r>
            <a:endParaRPr lang="fr-FR" altLang="fr-FR" sz="2000">
              <a:latin typeface="Times New Roman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752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66424 -0.1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2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11" grpId="0" animBg="1"/>
      <p:bldP spid="1056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75500" y="577850"/>
            <a:ext cx="3163888" cy="287338"/>
          </a:xfrm>
        </p:spPr>
        <p:txBody>
          <a:bodyPr>
            <a:normAutofit fontScale="90000"/>
          </a:bodyPr>
          <a:lstStyle/>
          <a:p>
            <a:r>
              <a:rPr lang="fr-BE" altLang="fr-FR" sz="2800"/>
              <a:t>Filet de pêcheur</a:t>
            </a:r>
            <a:endParaRPr lang="fr-FR" altLang="fr-FR" sz="2800"/>
          </a:p>
        </p:txBody>
      </p:sp>
      <p:grpSp>
        <p:nvGrpSpPr>
          <p:cNvPr id="61445" name="Group 3"/>
          <p:cNvGrpSpPr>
            <a:grpSpLocks/>
          </p:cNvGrpSpPr>
          <p:nvPr/>
        </p:nvGrpSpPr>
        <p:grpSpPr bwMode="auto">
          <a:xfrm>
            <a:off x="4872038" y="1082675"/>
            <a:ext cx="5618162" cy="3600450"/>
            <a:chOff x="476" y="709"/>
            <a:chExt cx="2268" cy="1542"/>
          </a:xfrm>
        </p:grpSpPr>
        <p:grpSp>
          <p:nvGrpSpPr>
            <p:cNvPr id="61455" name="Group 4"/>
            <p:cNvGrpSpPr>
              <a:grpSpLocks/>
            </p:cNvGrpSpPr>
            <p:nvPr/>
          </p:nvGrpSpPr>
          <p:grpSpPr bwMode="auto">
            <a:xfrm>
              <a:off x="476" y="709"/>
              <a:ext cx="2268" cy="1542"/>
              <a:chOff x="749" y="709"/>
              <a:chExt cx="2268" cy="1542"/>
            </a:xfrm>
          </p:grpSpPr>
          <p:grpSp>
            <p:nvGrpSpPr>
              <p:cNvPr id="61458" name="Group 5"/>
              <p:cNvGrpSpPr>
                <a:grpSpLocks/>
              </p:cNvGrpSpPr>
              <p:nvPr/>
            </p:nvGrpSpPr>
            <p:grpSpPr bwMode="auto">
              <a:xfrm>
                <a:off x="1020" y="709"/>
                <a:ext cx="1996" cy="1360"/>
                <a:chOff x="430" y="709"/>
                <a:chExt cx="1996" cy="1360"/>
              </a:xfrm>
            </p:grpSpPr>
            <p:sp>
              <p:nvSpPr>
                <p:cNvPr id="61577" name="Oval 6"/>
                <p:cNvSpPr>
                  <a:spLocks noChangeArrowheads="1"/>
                </p:cNvSpPr>
                <p:nvPr/>
              </p:nvSpPr>
              <p:spPr bwMode="auto">
                <a:xfrm>
                  <a:off x="2335" y="193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78" name="Oval 7"/>
                <p:cNvSpPr>
                  <a:spLocks noChangeArrowheads="1"/>
                </p:cNvSpPr>
                <p:nvPr/>
              </p:nvSpPr>
              <p:spPr bwMode="auto">
                <a:xfrm>
                  <a:off x="2245" y="116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79" name="Oval 8"/>
                <p:cNvSpPr>
                  <a:spLocks noChangeArrowheads="1"/>
                </p:cNvSpPr>
                <p:nvPr/>
              </p:nvSpPr>
              <p:spPr bwMode="auto">
                <a:xfrm>
                  <a:off x="612" y="102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80" name="Oval 9"/>
                <p:cNvSpPr>
                  <a:spLocks noChangeArrowheads="1"/>
                </p:cNvSpPr>
                <p:nvPr/>
              </p:nvSpPr>
              <p:spPr bwMode="auto">
                <a:xfrm>
                  <a:off x="430" y="134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81" name="Oval 10"/>
                <p:cNvSpPr>
                  <a:spLocks noChangeArrowheads="1"/>
                </p:cNvSpPr>
                <p:nvPr/>
              </p:nvSpPr>
              <p:spPr bwMode="auto">
                <a:xfrm>
                  <a:off x="2063" y="166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82" name="Oval 11"/>
                <p:cNvSpPr>
                  <a:spLocks noChangeArrowheads="1"/>
                </p:cNvSpPr>
                <p:nvPr/>
              </p:nvSpPr>
              <p:spPr bwMode="auto">
                <a:xfrm>
                  <a:off x="2245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83" name="Oval 12"/>
                <p:cNvSpPr>
                  <a:spLocks noChangeArrowheads="1"/>
                </p:cNvSpPr>
                <p:nvPr/>
              </p:nvSpPr>
              <p:spPr bwMode="auto">
                <a:xfrm>
                  <a:off x="1746" y="70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84" name="Oval 13"/>
                <p:cNvSpPr>
                  <a:spLocks noChangeArrowheads="1"/>
                </p:cNvSpPr>
                <p:nvPr/>
              </p:nvSpPr>
              <p:spPr bwMode="auto">
                <a:xfrm>
                  <a:off x="1610" y="93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8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655" y="754"/>
                  <a:ext cx="13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86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706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87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207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88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1474" y="1888"/>
                  <a:ext cx="45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</p:grpSp>
          <p:grpSp>
            <p:nvGrpSpPr>
              <p:cNvPr id="61459" name="Group 18"/>
              <p:cNvGrpSpPr>
                <a:grpSpLocks/>
              </p:cNvGrpSpPr>
              <p:nvPr/>
            </p:nvGrpSpPr>
            <p:grpSpPr bwMode="auto">
              <a:xfrm>
                <a:off x="749" y="754"/>
                <a:ext cx="2268" cy="1497"/>
                <a:chOff x="158" y="754"/>
                <a:chExt cx="2268" cy="1497"/>
              </a:xfrm>
            </p:grpSpPr>
            <p:sp>
              <p:nvSpPr>
                <p:cNvPr id="61460" name="Oval 19"/>
                <p:cNvSpPr>
                  <a:spLocks noChangeArrowheads="1"/>
                </p:cNvSpPr>
                <p:nvPr/>
              </p:nvSpPr>
              <p:spPr bwMode="auto">
                <a:xfrm>
                  <a:off x="1837" y="120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61" name="Oval 20"/>
                <p:cNvSpPr>
                  <a:spLocks noChangeArrowheads="1"/>
                </p:cNvSpPr>
                <p:nvPr/>
              </p:nvSpPr>
              <p:spPr bwMode="auto">
                <a:xfrm>
                  <a:off x="1610" y="152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62" name="Oval 21"/>
                <p:cNvSpPr>
                  <a:spLocks noChangeArrowheads="1"/>
                </p:cNvSpPr>
                <p:nvPr/>
              </p:nvSpPr>
              <p:spPr bwMode="auto">
                <a:xfrm>
                  <a:off x="1837" y="157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63" name="Oval 22"/>
                <p:cNvSpPr>
                  <a:spLocks noChangeArrowheads="1"/>
                </p:cNvSpPr>
                <p:nvPr/>
              </p:nvSpPr>
              <p:spPr bwMode="auto">
                <a:xfrm>
                  <a:off x="1837" y="175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64" name="Oval 23"/>
                <p:cNvSpPr>
                  <a:spLocks noChangeArrowheads="1"/>
                </p:cNvSpPr>
                <p:nvPr/>
              </p:nvSpPr>
              <p:spPr bwMode="auto">
                <a:xfrm>
                  <a:off x="2200" y="197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65" name="Oval 24"/>
                <p:cNvSpPr>
                  <a:spLocks noChangeArrowheads="1"/>
                </p:cNvSpPr>
                <p:nvPr/>
              </p:nvSpPr>
              <p:spPr bwMode="auto">
                <a:xfrm>
                  <a:off x="340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66" name="Oval 25"/>
                <p:cNvSpPr>
                  <a:spLocks noChangeArrowheads="1"/>
                </p:cNvSpPr>
                <p:nvPr/>
              </p:nvSpPr>
              <p:spPr bwMode="auto">
                <a:xfrm>
                  <a:off x="2064" y="188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67" name="Oval 26"/>
                <p:cNvSpPr>
                  <a:spLocks noChangeArrowheads="1"/>
                </p:cNvSpPr>
                <p:nvPr/>
              </p:nvSpPr>
              <p:spPr bwMode="auto">
                <a:xfrm>
                  <a:off x="930" y="216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68" name="Oval 27"/>
                <p:cNvSpPr>
                  <a:spLocks noChangeArrowheads="1"/>
                </p:cNvSpPr>
                <p:nvPr/>
              </p:nvSpPr>
              <p:spPr bwMode="auto">
                <a:xfrm>
                  <a:off x="1383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69" name="Oval 28"/>
                <p:cNvSpPr>
                  <a:spLocks noChangeArrowheads="1"/>
                </p:cNvSpPr>
                <p:nvPr/>
              </p:nvSpPr>
              <p:spPr bwMode="auto">
                <a:xfrm>
                  <a:off x="2064" y="125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70" name="Oval 29"/>
                <p:cNvSpPr>
                  <a:spLocks noChangeArrowheads="1"/>
                </p:cNvSpPr>
                <p:nvPr/>
              </p:nvSpPr>
              <p:spPr bwMode="auto">
                <a:xfrm>
                  <a:off x="2245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71" name="Oval 30"/>
                <p:cNvSpPr>
                  <a:spLocks noChangeArrowheads="1"/>
                </p:cNvSpPr>
                <p:nvPr/>
              </p:nvSpPr>
              <p:spPr bwMode="auto">
                <a:xfrm>
                  <a:off x="2245" y="157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72" name="Oval 31"/>
                <p:cNvSpPr>
                  <a:spLocks noChangeArrowheads="1"/>
                </p:cNvSpPr>
                <p:nvPr/>
              </p:nvSpPr>
              <p:spPr bwMode="auto">
                <a:xfrm>
                  <a:off x="340" y="184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73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107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74" name="Oval 33"/>
                <p:cNvSpPr>
                  <a:spLocks noChangeArrowheads="1"/>
                </p:cNvSpPr>
                <p:nvPr/>
              </p:nvSpPr>
              <p:spPr bwMode="auto">
                <a:xfrm>
                  <a:off x="1837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75" name="Oval 34"/>
                <p:cNvSpPr>
                  <a:spLocks noChangeArrowheads="1"/>
                </p:cNvSpPr>
                <p:nvPr/>
              </p:nvSpPr>
              <p:spPr bwMode="auto">
                <a:xfrm>
                  <a:off x="249" y="166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76" name="Oval 35"/>
                <p:cNvSpPr>
                  <a:spLocks noChangeArrowheads="1"/>
                </p:cNvSpPr>
                <p:nvPr/>
              </p:nvSpPr>
              <p:spPr bwMode="auto">
                <a:xfrm>
                  <a:off x="476" y="216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77" name="Oval 36"/>
                <p:cNvSpPr>
                  <a:spLocks noChangeArrowheads="1"/>
                </p:cNvSpPr>
                <p:nvPr/>
              </p:nvSpPr>
              <p:spPr bwMode="auto">
                <a:xfrm>
                  <a:off x="1066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78" name="Oval 37"/>
                <p:cNvSpPr>
                  <a:spLocks noChangeArrowheads="1"/>
                </p:cNvSpPr>
                <p:nvPr/>
              </p:nvSpPr>
              <p:spPr bwMode="auto">
                <a:xfrm>
                  <a:off x="249" y="148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79" name="Oval 38"/>
                <p:cNvSpPr>
                  <a:spLocks noChangeArrowheads="1"/>
                </p:cNvSpPr>
                <p:nvPr/>
              </p:nvSpPr>
              <p:spPr bwMode="auto">
                <a:xfrm>
                  <a:off x="1474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80" name="Oval 39"/>
                <p:cNvSpPr>
                  <a:spLocks noChangeArrowheads="1"/>
                </p:cNvSpPr>
                <p:nvPr/>
              </p:nvSpPr>
              <p:spPr bwMode="auto">
                <a:xfrm>
                  <a:off x="1610" y="188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81" name="Oval 40"/>
                <p:cNvSpPr>
                  <a:spLocks noChangeArrowheads="1"/>
                </p:cNvSpPr>
                <p:nvPr/>
              </p:nvSpPr>
              <p:spPr bwMode="auto">
                <a:xfrm>
                  <a:off x="340" y="75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82" name="Oval 41"/>
                <p:cNvSpPr>
                  <a:spLocks noChangeArrowheads="1"/>
                </p:cNvSpPr>
                <p:nvPr/>
              </p:nvSpPr>
              <p:spPr bwMode="auto">
                <a:xfrm>
                  <a:off x="431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83" name="Oval 42"/>
                <p:cNvSpPr>
                  <a:spLocks noChangeArrowheads="1"/>
                </p:cNvSpPr>
                <p:nvPr/>
              </p:nvSpPr>
              <p:spPr bwMode="auto">
                <a:xfrm>
                  <a:off x="1066" y="79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84" name="Oval 43"/>
                <p:cNvSpPr>
                  <a:spLocks noChangeArrowheads="1"/>
                </p:cNvSpPr>
                <p:nvPr/>
              </p:nvSpPr>
              <p:spPr bwMode="auto">
                <a:xfrm>
                  <a:off x="748" y="89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85" name="Oval 44"/>
                <p:cNvSpPr>
                  <a:spLocks noChangeArrowheads="1"/>
                </p:cNvSpPr>
                <p:nvPr/>
              </p:nvSpPr>
              <p:spPr bwMode="auto">
                <a:xfrm>
                  <a:off x="930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86" name="Oval 45"/>
                <p:cNvSpPr>
                  <a:spLocks noChangeArrowheads="1"/>
                </p:cNvSpPr>
                <p:nvPr/>
              </p:nvSpPr>
              <p:spPr bwMode="auto">
                <a:xfrm>
                  <a:off x="158" y="107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87" name="Oval 46"/>
                <p:cNvSpPr>
                  <a:spLocks noChangeArrowheads="1"/>
                </p:cNvSpPr>
                <p:nvPr/>
              </p:nvSpPr>
              <p:spPr bwMode="auto">
                <a:xfrm>
                  <a:off x="1292" y="170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88" name="Oval 47"/>
                <p:cNvSpPr>
                  <a:spLocks noChangeArrowheads="1"/>
                </p:cNvSpPr>
                <p:nvPr/>
              </p:nvSpPr>
              <p:spPr bwMode="auto">
                <a:xfrm>
                  <a:off x="1428" y="184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89" name="Oval 48"/>
                <p:cNvSpPr>
                  <a:spLocks noChangeArrowheads="1"/>
                </p:cNvSpPr>
                <p:nvPr/>
              </p:nvSpPr>
              <p:spPr bwMode="auto">
                <a:xfrm>
                  <a:off x="612" y="125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90" name="Oval 49"/>
                <p:cNvSpPr>
                  <a:spLocks noChangeArrowheads="1"/>
                </p:cNvSpPr>
                <p:nvPr/>
              </p:nvSpPr>
              <p:spPr bwMode="auto">
                <a:xfrm>
                  <a:off x="1700" y="211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91" name="Oval 50"/>
                <p:cNvSpPr>
                  <a:spLocks noChangeArrowheads="1"/>
                </p:cNvSpPr>
                <p:nvPr/>
              </p:nvSpPr>
              <p:spPr bwMode="auto">
                <a:xfrm>
                  <a:off x="1156" y="102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92" name="Oval 51"/>
                <p:cNvSpPr>
                  <a:spLocks noChangeArrowheads="1"/>
                </p:cNvSpPr>
                <p:nvPr/>
              </p:nvSpPr>
              <p:spPr bwMode="auto">
                <a:xfrm>
                  <a:off x="294" y="120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93" name="Oval 52"/>
                <p:cNvSpPr>
                  <a:spLocks noChangeArrowheads="1"/>
                </p:cNvSpPr>
                <p:nvPr/>
              </p:nvSpPr>
              <p:spPr bwMode="auto">
                <a:xfrm>
                  <a:off x="566" y="147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94" name="Oval 53"/>
                <p:cNvSpPr>
                  <a:spLocks noChangeArrowheads="1"/>
                </p:cNvSpPr>
                <p:nvPr/>
              </p:nvSpPr>
              <p:spPr bwMode="auto">
                <a:xfrm>
                  <a:off x="702" y="161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95" name="Oval 54"/>
                <p:cNvSpPr>
                  <a:spLocks noChangeArrowheads="1"/>
                </p:cNvSpPr>
                <p:nvPr/>
              </p:nvSpPr>
              <p:spPr bwMode="auto">
                <a:xfrm>
                  <a:off x="838" y="175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96" name="Oval 55"/>
                <p:cNvSpPr>
                  <a:spLocks noChangeArrowheads="1"/>
                </p:cNvSpPr>
                <p:nvPr/>
              </p:nvSpPr>
              <p:spPr bwMode="auto">
                <a:xfrm>
                  <a:off x="974" y="188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97" name="Oval 56"/>
                <p:cNvSpPr>
                  <a:spLocks noChangeArrowheads="1"/>
                </p:cNvSpPr>
                <p:nvPr/>
              </p:nvSpPr>
              <p:spPr bwMode="auto">
                <a:xfrm>
                  <a:off x="1110" y="202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98" name="Oval 57"/>
                <p:cNvSpPr>
                  <a:spLocks noChangeArrowheads="1"/>
                </p:cNvSpPr>
                <p:nvPr/>
              </p:nvSpPr>
              <p:spPr bwMode="auto">
                <a:xfrm>
                  <a:off x="1246" y="215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499" name="Oval 58"/>
                <p:cNvSpPr>
                  <a:spLocks noChangeArrowheads="1"/>
                </p:cNvSpPr>
                <p:nvPr/>
              </p:nvSpPr>
              <p:spPr bwMode="auto">
                <a:xfrm>
                  <a:off x="793" y="197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00" name="Oval 59"/>
                <p:cNvSpPr>
                  <a:spLocks noChangeArrowheads="1"/>
                </p:cNvSpPr>
                <p:nvPr/>
              </p:nvSpPr>
              <p:spPr bwMode="auto">
                <a:xfrm>
                  <a:off x="612" y="179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01" name="Oval 60"/>
                <p:cNvSpPr>
                  <a:spLocks noChangeArrowheads="1"/>
                </p:cNvSpPr>
                <p:nvPr/>
              </p:nvSpPr>
              <p:spPr bwMode="auto">
                <a:xfrm>
                  <a:off x="431" y="166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02" name="Oval 61"/>
                <p:cNvSpPr>
                  <a:spLocks noChangeArrowheads="1"/>
                </p:cNvSpPr>
                <p:nvPr/>
              </p:nvSpPr>
              <p:spPr bwMode="auto">
                <a:xfrm>
                  <a:off x="1519" y="111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03" name="Oval 62"/>
                <p:cNvSpPr>
                  <a:spLocks noChangeArrowheads="1"/>
                </p:cNvSpPr>
                <p:nvPr/>
              </p:nvSpPr>
              <p:spPr bwMode="auto">
                <a:xfrm>
                  <a:off x="1610" y="129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04" name="Oval 63"/>
                <p:cNvSpPr>
                  <a:spLocks noChangeArrowheads="1"/>
                </p:cNvSpPr>
                <p:nvPr/>
              </p:nvSpPr>
              <p:spPr bwMode="auto">
                <a:xfrm>
                  <a:off x="1791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05" name="Oval 64"/>
                <p:cNvSpPr>
                  <a:spLocks noChangeArrowheads="1"/>
                </p:cNvSpPr>
                <p:nvPr/>
              </p:nvSpPr>
              <p:spPr bwMode="auto">
                <a:xfrm>
                  <a:off x="2064" y="148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06" name="Oval 65"/>
                <p:cNvSpPr>
                  <a:spLocks noChangeArrowheads="1"/>
                </p:cNvSpPr>
                <p:nvPr/>
              </p:nvSpPr>
              <p:spPr bwMode="auto">
                <a:xfrm>
                  <a:off x="2245" y="179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07" name="Oval 66"/>
                <p:cNvSpPr>
                  <a:spLocks noChangeArrowheads="1"/>
                </p:cNvSpPr>
                <p:nvPr/>
              </p:nvSpPr>
              <p:spPr bwMode="auto">
                <a:xfrm>
                  <a:off x="2335" y="193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08" name="Oval 67"/>
                <p:cNvSpPr>
                  <a:spLocks noChangeArrowheads="1"/>
                </p:cNvSpPr>
                <p:nvPr/>
              </p:nvSpPr>
              <p:spPr bwMode="auto">
                <a:xfrm>
                  <a:off x="567" y="197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09" name="Oval 68"/>
                <p:cNvSpPr>
                  <a:spLocks noChangeArrowheads="1"/>
                </p:cNvSpPr>
                <p:nvPr/>
              </p:nvSpPr>
              <p:spPr bwMode="auto">
                <a:xfrm>
                  <a:off x="2018" y="211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10" name="Oval 69"/>
                <p:cNvSpPr>
                  <a:spLocks noChangeArrowheads="1"/>
                </p:cNvSpPr>
                <p:nvPr/>
              </p:nvSpPr>
              <p:spPr bwMode="auto">
                <a:xfrm>
                  <a:off x="1292" y="79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11" name="Oval 70"/>
                <p:cNvSpPr>
                  <a:spLocks noChangeArrowheads="1"/>
                </p:cNvSpPr>
                <p:nvPr/>
              </p:nvSpPr>
              <p:spPr bwMode="auto">
                <a:xfrm>
                  <a:off x="612" y="102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12" name="Oval 71"/>
                <p:cNvSpPr>
                  <a:spLocks noChangeArrowheads="1"/>
                </p:cNvSpPr>
                <p:nvPr/>
              </p:nvSpPr>
              <p:spPr bwMode="auto">
                <a:xfrm>
                  <a:off x="748" y="116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13" name="Oval 72"/>
                <p:cNvSpPr>
                  <a:spLocks noChangeArrowheads="1"/>
                </p:cNvSpPr>
                <p:nvPr/>
              </p:nvSpPr>
              <p:spPr bwMode="auto">
                <a:xfrm>
                  <a:off x="657" y="75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14" name="Oval 73"/>
                <p:cNvSpPr>
                  <a:spLocks noChangeArrowheads="1"/>
                </p:cNvSpPr>
                <p:nvPr/>
              </p:nvSpPr>
              <p:spPr bwMode="auto">
                <a:xfrm>
                  <a:off x="158" y="84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15" name="Oval 74"/>
                <p:cNvSpPr>
                  <a:spLocks noChangeArrowheads="1"/>
                </p:cNvSpPr>
                <p:nvPr/>
              </p:nvSpPr>
              <p:spPr bwMode="auto">
                <a:xfrm>
                  <a:off x="1837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16" name="Oval 75"/>
                <p:cNvSpPr>
                  <a:spLocks noChangeArrowheads="1"/>
                </p:cNvSpPr>
                <p:nvPr/>
              </p:nvSpPr>
              <p:spPr bwMode="auto">
                <a:xfrm>
                  <a:off x="1927" y="79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1517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109" y="1026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18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109" y="1207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19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109" y="1434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20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109" y="1616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21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109" y="1842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22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064" y="2024"/>
                  <a:ext cx="181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23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1701" y="1434"/>
                  <a:ext cx="135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24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1882" y="845"/>
                  <a:ext cx="9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25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975" y="845"/>
                  <a:ext cx="136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26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476" y="799"/>
                  <a:ext cx="227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27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657" y="1207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28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882" y="1933"/>
                  <a:ext cx="22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2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927" y="1117"/>
                  <a:ext cx="182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30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882" y="1298"/>
                  <a:ext cx="227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31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927" y="1525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32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927" y="1706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33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55" y="1616"/>
                  <a:ext cx="227" cy="31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34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76" y="1525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35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04" y="1026"/>
                  <a:ext cx="27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36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476" y="1298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37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204" y="799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38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340" y="1389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39" name="Line 98"/>
                <p:cNvSpPr>
                  <a:spLocks noChangeShapeType="1"/>
                </p:cNvSpPr>
                <p:nvPr/>
              </p:nvSpPr>
              <p:spPr bwMode="auto">
                <a:xfrm flipH="1" flipV="1">
                  <a:off x="295" y="1706"/>
                  <a:ext cx="9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40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839" y="1933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41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1292" y="2069"/>
                  <a:ext cx="227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42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657" y="1797"/>
                  <a:ext cx="227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43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385" y="2024"/>
                  <a:ext cx="227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44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020" y="1752"/>
                  <a:ext cx="318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45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884" y="1661"/>
                  <a:ext cx="227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46" name="Line 105"/>
                <p:cNvSpPr>
                  <a:spLocks noChangeShapeType="1"/>
                </p:cNvSpPr>
                <p:nvPr/>
              </p:nvSpPr>
              <p:spPr bwMode="auto">
                <a:xfrm flipH="1" flipV="1">
                  <a:off x="340" y="1253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47" name="Line 106"/>
                <p:cNvSpPr>
                  <a:spLocks noChangeShapeType="1"/>
                </p:cNvSpPr>
                <p:nvPr/>
              </p:nvSpPr>
              <p:spPr bwMode="auto">
                <a:xfrm flipH="1" flipV="1">
                  <a:off x="657" y="1071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48" name="Line 107"/>
                <p:cNvSpPr>
                  <a:spLocks noChangeShapeType="1"/>
                </p:cNvSpPr>
                <p:nvPr/>
              </p:nvSpPr>
              <p:spPr bwMode="auto">
                <a:xfrm flipH="1" flipV="1">
                  <a:off x="612" y="1525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49" name="Line 108"/>
                <p:cNvSpPr>
                  <a:spLocks noChangeShapeType="1"/>
                </p:cNvSpPr>
                <p:nvPr/>
              </p:nvSpPr>
              <p:spPr bwMode="auto">
                <a:xfrm flipH="1" flipV="1">
                  <a:off x="657" y="1842"/>
                  <a:ext cx="182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50" name="Line 109"/>
                <p:cNvSpPr>
                  <a:spLocks noChangeShapeType="1"/>
                </p:cNvSpPr>
                <p:nvPr/>
              </p:nvSpPr>
              <p:spPr bwMode="auto">
                <a:xfrm flipH="1" flipV="1">
                  <a:off x="1111" y="1661"/>
                  <a:ext cx="227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51" name="Line 110"/>
                <p:cNvSpPr>
                  <a:spLocks noChangeShapeType="1"/>
                </p:cNvSpPr>
                <p:nvPr/>
              </p:nvSpPr>
              <p:spPr bwMode="auto">
                <a:xfrm flipH="1" flipV="1">
                  <a:off x="476" y="1389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52" name="Line 111"/>
                <p:cNvSpPr>
                  <a:spLocks noChangeShapeType="1"/>
                </p:cNvSpPr>
                <p:nvPr/>
              </p:nvSpPr>
              <p:spPr bwMode="auto">
                <a:xfrm flipH="1" flipV="1">
                  <a:off x="1020" y="1933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53" name="Line 112"/>
                <p:cNvSpPr>
                  <a:spLocks noChangeShapeType="1"/>
                </p:cNvSpPr>
                <p:nvPr/>
              </p:nvSpPr>
              <p:spPr bwMode="auto">
                <a:xfrm flipH="1" flipV="1">
                  <a:off x="1156" y="2069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54" name="Line 113"/>
                <p:cNvSpPr>
                  <a:spLocks noChangeShapeType="1"/>
                </p:cNvSpPr>
                <p:nvPr/>
              </p:nvSpPr>
              <p:spPr bwMode="auto">
                <a:xfrm flipH="1" flipV="1">
                  <a:off x="1701" y="1933"/>
                  <a:ext cx="181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55" name="Line 114"/>
                <p:cNvSpPr>
                  <a:spLocks noChangeShapeType="1"/>
                </p:cNvSpPr>
                <p:nvPr/>
              </p:nvSpPr>
              <p:spPr bwMode="auto">
                <a:xfrm flipH="1" flipV="1">
                  <a:off x="1655" y="1933"/>
                  <a:ext cx="91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56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616"/>
                  <a:ext cx="0" cy="2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57" name="Line 116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525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58" name="Line 117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480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59" name="Line 118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298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60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026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61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117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62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1882" y="1026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63" name="Line 122"/>
                <p:cNvSpPr>
                  <a:spLocks noChangeShapeType="1"/>
                </p:cNvSpPr>
                <p:nvPr/>
              </p:nvSpPr>
              <p:spPr bwMode="auto">
                <a:xfrm flipH="1" flipV="1">
                  <a:off x="2018" y="845"/>
                  <a:ext cx="227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64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204" y="890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65" name="Line 124"/>
                <p:cNvSpPr>
                  <a:spLocks noChangeShapeType="1"/>
                </p:cNvSpPr>
                <p:nvPr/>
              </p:nvSpPr>
              <p:spPr bwMode="auto">
                <a:xfrm flipH="1" flipV="1">
                  <a:off x="385" y="1888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66" name="Line 125"/>
                <p:cNvSpPr>
                  <a:spLocks noChangeShapeType="1"/>
                </p:cNvSpPr>
                <p:nvPr/>
              </p:nvSpPr>
              <p:spPr bwMode="auto">
                <a:xfrm flipH="1" flipV="1">
                  <a:off x="385" y="799"/>
                  <a:ext cx="31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67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476" y="1026"/>
                  <a:ext cx="181" cy="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68" name="Line 127"/>
                <p:cNvSpPr>
                  <a:spLocks noChangeShapeType="1"/>
                </p:cNvSpPr>
                <p:nvPr/>
              </p:nvSpPr>
              <p:spPr bwMode="auto">
                <a:xfrm flipH="1" flipV="1">
                  <a:off x="204" y="1117"/>
                  <a:ext cx="91" cy="3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69" name="Line 128"/>
                <p:cNvSpPr>
                  <a:spLocks noChangeShapeType="1"/>
                </p:cNvSpPr>
                <p:nvPr/>
              </p:nvSpPr>
              <p:spPr bwMode="auto">
                <a:xfrm flipH="1" flipV="1">
                  <a:off x="793" y="935"/>
                  <a:ext cx="137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70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1202" y="1026"/>
                  <a:ext cx="227" cy="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71" name="Line 130"/>
                <p:cNvSpPr>
                  <a:spLocks noChangeShapeType="1"/>
                </p:cNvSpPr>
                <p:nvPr/>
              </p:nvSpPr>
              <p:spPr bwMode="auto">
                <a:xfrm flipH="1" flipV="1">
                  <a:off x="1565" y="1162"/>
                  <a:ext cx="9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72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383" y="754"/>
                  <a:ext cx="408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73" name="Line 132"/>
                <p:cNvSpPr>
                  <a:spLocks noChangeShapeType="1"/>
                </p:cNvSpPr>
                <p:nvPr/>
              </p:nvSpPr>
              <p:spPr bwMode="auto">
                <a:xfrm flipH="1" flipV="1">
                  <a:off x="385" y="2069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74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612" y="1842"/>
                  <a:ext cx="45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75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1474" y="1570"/>
                  <a:ext cx="181" cy="31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1576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292" y="1752"/>
                  <a:ext cx="46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</p:grpSp>
        </p:grpSp>
        <p:sp>
          <p:nvSpPr>
            <p:cNvPr id="61456" name="Line 136"/>
            <p:cNvSpPr>
              <a:spLocks noChangeShapeType="1"/>
            </p:cNvSpPr>
            <p:nvPr/>
          </p:nvSpPr>
          <p:spPr bwMode="auto">
            <a:xfrm>
              <a:off x="1791" y="1888"/>
              <a:ext cx="182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1457" name="Line 137"/>
            <p:cNvSpPr>
              <a:spLocks noChangeShapeType="1"/>
            </p:cNvSpPr>
            <p:nvPr/>
          </p:nvSpPr>
          <p:spPr bwMode="auto">
            <a:xfrm>
              <a:off x="1973" y="1570"/>
              <a:ext cx="182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107659" name="Freeform 139"/>
          <p:cNvSpPr>
            <a:spLocks/>
          </p:cNvSpPr>
          <p:nvPr/>
        </p:nvSpPr>
        <p:spPr bwMode="auto">
          <a:xfrm rot="1286045">
            <a:off x="2208213" y="3357564"/>
            <a:ext cx="1244600" cy="1366837"/>
          </a:xfrm>
          <a:custGeom>
            <a:avLst/>
            <a:gdLst>
              <a:gd name="T0" fmla="*/ 2147483647 w 3387"/>
              <a:gd name="T1" fmla="*/ 2147483647 h 3335"/>
              <a:gd name="T2" fmla="*/ 2147483647 w 3387"/>
              <a:gd name="T3" fmla="*/ 2147483647 h 3335"/>
              <a:gd name="T4" fmla="*/ 2147483647 w 3387"/>
              <a:gd name="T5" fmla="*/ 2147483647 h 3335"/>
              <a:gd name="T6" fmla="*/ 2147483647 w 3387"/>
              <a:gd name="T7" fmla="*/ 2147483647 h 3335"/>
              <a:gd name="T8" fmla="*/ 2147483647 w 3387"/>
              <a:gd name="T9" fmla="*/ 2147483647 h 3335"/>
              <a:gd name="T10" fmla="*/ 2147483647 w 3387"/>
              <a:gd name="T11" fmla="*/ 2147483647 h 3335"/>
              <a:gd name="T12" fmla="*/ 2147483647 w 3387"/>
              <a:gd name="T13" fmla="*/ 2147483647 h 3335"/>
              <a:gd name="T14" fmla="*/ 2147483647 w 3387"/>
              <a:gd name="T15" fmla="*/ 2147483647 h 3335"/>
              <a:gd name="T16" fmla="*/ 2147483647 w 3387"/>
              <a:gd name="T17" fmla="*/ 2147483647 h 3335"/>
              <a:gd name="T18" fmla="*/ 2147483647 w 3387"/>
              <a:gd name="T19" fmla="*/ 2147483647 h 3335"/>
              <a:gd name="T20" fmla="*/ 2147483647 w 3387"/>
              <a:gd name="T21" fmla="*/ 2147483647 h 3335"/>
              <a:gd name="T22" fmla="*/ 2147483647 w 3387"/>
              <a:gd name="T23" fmla="*/ 2147483647 h 3335"/>
              <a:gd name="T24" fmla="*/ 2147483647 w 3387"/>
              <a:gd name="T25" fmla="*/ 2147483647 h 3335"/>
              <a:gd name="T26" fmla="*/ 2147483647 w 3387"/>
              <a:gd name="T27" fmla="*/ 2147483647 h 3335"/>
              <a:gd name="T28" fmla="*/ 2147483647 w 3387"/>
              <a:gd name="T29" fmla="*/ 2147483647 h 3335"/>
              <a:gd name="T30" fmla="*/ 2147483647 w 3387"/>
              <a:gd name="T31" fmla="*/ 2147483647 h 3335"/>
              <a:gd name="T32" fmla="*/ 2147483647 w 3387"/>
              <a:gd name="T33" fmla="*/ 2147483647 h 3335"/>
              <a:gd name="T34" fmla="*/ 2147483647 w 3387"/>
              <a:gd name="T35" fmla="*/ 2147483647 h 3335"/>
              <a:gd name="T36" fmla="*/ 2147483647 w 3387"/>
              <a:gd name="T37" fmla="*/ 2147483647 h 3335"/>
              <a:gd name="T38" fmla="*/ 2147483647 w 3387"/>
              <a:gd name="T39" fmla="*/ 2147483647 h 3335"/>
              <a:gd name="T40" fmla="*/ 2147483647 w 3387"/>
              <a:gd name="T41" fmla="*/ 2147483647 h 3335"/>
              <a:gd name="T42" fmla="*/ 2147483647 w 3387"/>
              <a:gd name="T43" fmla="*/ 2147483647 h 3335"/>
              <a:gd name="T44" fmla="*/ 2147483647 w 3387"/>
              <a:gd name="T45" fmla="*/ 2147483647 h 3335"/>
              <a:gd name="T46" fmla="*/ 2147483647 w 3387"/>
              <a:gd name="T47" fmla="*/ 2147483647 h 3335"/>
              <a:gd name="T48" fmla="*/ 2147483647 w 3387"/>
              <a:gd name="T49" fmla="*/ 2147483647 h 3335"/>
              <a:gd name="T50" fmla="*/ 2147483647 w 3387"/>
              <a:gd name="T51" fmla="*/ 2147483647 h 3335"/>
              <a:gd name="T52" fmla="*/ 2147483647 w 3387"/>
              <a:gd name="T53" fmla="*/ 2147483647 h 3335"/>
              <a:gd name="T54" fmla="*/ 2147483647 w 3387"/>
              <a:gd name="T55" fmla="*/ 2147483647 h 3335"/>
              <a:gd name="T56" fmla="*/ 2147483647 w 3387"/>
              <a:gd name="T57" fmla="*/ 2147483647 h 3335"/>
              <a:gd name="T58" fmla="*/ 2147483647 w 3387"/>
              <a:gd name="T59" fmla="*/ 2147483647 h 3335"/>
              <a:gd name="T60" fmla="*/ 2147483647 w 3387"/>
              <a:gd name="T61" fmla="*/ 2147483647 h 3335"/>
              <a:gd name="T62" fmla="*/ 2147483647 w 3387"/>
              <a:gd name="T63" fmla="*/ 2147483647 h 3335"/>
              <a:gd name="T64" fmla="*/ 2147483647 w 3387"/>
              <a:gd name="T65" fmla="*/ 2147483647 h 3335"/>
              <a:gd name="T66" fmla="*/ 2147483647 w 3387"/>
              <a:gd name="T67" fmla="*/ 2147483647 h 3335"/>
              <a:gd name="T68" fmla="*/ 2147483647 w 3387"/>
              <a:gd name="T69" fmla="*/ 2147483647 h 3335"/>
              <a:gd name="T70" fmla="*/ 2147483647 w 3387"/>
              <a:gd name="T71" fmla="*/ 2147483647 h 3335"/>
              <a:gd name="T72" fmla="*/ 2147483647 w 3387"/>
              <a:gd name="T73" fmla="*/ 2147483647 h 3335"/>
              <a:gd name="T74" fmla="*/ 2147483647 w 3387"/>
              <a:gd name="T75" fmla="*/ 2147483647 h 3335"/>
              <a:gd name="T76" fmla="*/ 2147483647 w 3387"/>
              <a:gd name="T77" fmla="*/ 2147483647 h 3335"/>
              <a:gd name="T78" fmla="*/ 2147483647 w 3387"/>
              <a:gd name="T79" fmla="*/ 2147483647 h 3335"/>
              <a:gd name="T80" fmla="*/ 2147483647 w 3387"/>
              <a:gd name="T81" fmla="*/ 2147483647 h 3335"/>
              <a:gd name="T82" fmla="*/ 2147483647 w 3387"/>
              <a:gd name="T83" fmla="*/ 2147483647 h 3335"/>
              <a:gd name="T84" fmla="*/ 2147483647 w 3387"/>
              <a:gd name="T85" fmla="*/ 2147483647 h 3335"/>
              <a:gd name="T86" fmla="*/ 2147483647 w 3387"/>
              <a:gd name="T87" fmla="*/ 2147483647 h 3335"/>
              <a:gd name="T88" fmla="*/ 2147483647 w 3387"/>
              <a:gd name="T89" fmla="*/ 2147483647 h 3335"/>
              <a:gd name="T90" fmla="*/ 2147483647 w 3387"/>
              <a:gd name="T91" fmla="*/ 2147483647 h 3335"/>
              <a:gd name="T92" fmla="*/ 2147483647 w 3387"/>
              <a:gd name="T93" fmla="*/ 2147483647 h 3335"/>
              <a:gd name="T94" fmla="*/ 2147483647 w 3387"/>
              <a:gd name="T95" fmla="*/ 2147483647 h 3335"/>
              <a:gd name="T96" fmla="*/ 2147483647 w 3387"/>
              <a:gd name="T97" fmla="*/ 2147483647 h 3335"/>
              <a:gd name="T98" fmla="*/ 2147483647 w 3387"/>
              <a:gd name="T99" fmla="*/ 2147483647 h 3335"/>
              <a:gd name="T100" fmla="*/ 2147483647 w 3387"/>
              <a:gd name="T101" fmla="*/ 2147483647 h 3335"/>
              <a:gd name="T102" fmla="*/ 2147483647 w 3387"/>
              <a:gd name="T103" fmla="*/ 2147483647 h 3335"/>
              <a:gd name="T104" fmla="*/ 2147483647 w 3387"/>
              <a:gd name="T105" fmla="*/ 2147483647 h 3335"/>
              <a:gd name="T106" fmla="*/ 2147483647 w 3387"/>
              <a:gd name="T107" fmla="*/ 2147483647 h 333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387" h="3335">
                <a:moveTo>
                  <a:pt x="3359" y="73"/>
                </a:moveTo>
                <a:cubicBezTo>
                  <a:pt x="3327" y="76"/>
                  <a:pt x="3255" y="103"/>
                  <a:pt x="3272" y="53"/>
                </a:cubicBezTo>
                <a:cubicBezTo>
                  <a:pt x="3253" y="0"/>
                  <a:pt x="2973" y="42"/>
                  <a:pt x="2890" y="46"/>
                </a:cubicBezTo>
                <a:cubicBezTo>
                  <a:pt x="2821" y="54"/>
                  <a:pt x="2762" y="73"/>
                  <a:pt x="2696" y="93"/>
                </a:cubicBezTo>
                <a:cubicBezTo>
                  <a:pt x="2589" y="125"/>
                  <a:pt x="2479" y="148"/>
                  <a:pt x="2374" y="187"/>
                </a:cubicBezTo>
                <a:cubicBezTo>
                  <a:pt x="2320" y="207"/>
                  <a:pt x="2371" y="191"/>
                  <a:pt x="2327" y="214"/>
                </a:cubicBezTo>
                <a:cubicBezTo>
                  <a:pt x="2280" y="238"/>
                  <a:pt x="2234" y="254"/>
                  <a:pt x="2187" y="281"/>
                </a:cubicBezTo>
                <a:cubicBezTo>
                  <a:pt x="2156" y="299"/>
                  <a:pt x="2127" y="326"/>
                  <a:pt x="2093" y="334"/>
                </a:cubicBezTo>
                <a:cubicBezTo>
                  <a:pt x="2079" y="348"/>
                  <a:pt x="2045" y="368"/>
                  <a:pt x="2026" y="374"/>
                </a:cubicBezTo>
                <a:cubicBezTo>
                  <a:pt x="1987" y="413"/>
                  <a:pt x="1943" y="438"/>
                  <a:pt x="1899" y="468"/>
                </a:cubicBezTo>
                <a:cubicBezTo>
                  <a:pt x="1877" y="483"/>
                  <a:pt x="1880" y="500"/>
                  <a:pt x="1852" y="508"/>
                </a:cubicBezTo>
                <a:cubicBezTo>
                  <a:pt x="1830" y="530"/>
                  <a:pt x="1808" y="534"/>
                  <a:pt x="1785" y="555"/>
                </a:cubicBezTo>
                <a:cubicBezTo>
                  <a:pt x="1745" y="591"/>
                  <a:pt x="1695" y="652"/>
                  <a:pt x="1651" y="683"/>
                </a:cubicBezTo>
                <a:cubicBezTo>
                  <a:pt x="1646" y="690"/>
                  <a:pt x="1641" y="696"/>
                  <a:pt x="1637" y="703"/>
                </a:cubicBezTo>
                <a:cubicBezTo>
                  <a:pt x="1634" y="709"/>
                  <a:pt x="1638" y="721"/>
                  <a:pt x="1631" y="723"/>
                </a:cubicBezTo>
                <a:cubicBezTo>
                  <a:pt x="1623" y="725"/>
                  <a:pt x="1618" y="713"/>
                  <a:pt x="1611" y="709"/>
                </a:cubicBezTo>
                <a:cubicBezTo>
                  <a:pt x="1592" y="699"/>
                  <a:pt x="1570" y="696"/>
                  <a:pt x="1550" y="689"/>
                </a:cubicBezTo>
                <a:cubicBezTo>
                  <a:pt x="1500" y="672"/>
                  <a:pt x="1431" y="672"/>
                  <a:pt x="1383" y="669"/>
                </a:cubicBezTo>
                <a:cubicBezTo>
                  <a:pt x="1347" y="671"/>
                  <a:pt x="1302" y="652"/>
                  <a:pt x="1276" y="676"/>
                </a:cubicBezTo>
                <a:cubicBezTo>
                  <a:pt x="1276" y="676"/>
                  <a:pt x="1268" y="804"/>
                  <a:pt x="1256" y="843"/>
                </a:cubicBezTo>
                <a:cubicBezTo>
                  <a:pt x="1246" y="878"/>
                  <a:pt x="1237" y="917"/>
                  <a:pt x="1222" y="950"/>
                </a:cubicBezTo>
                <a:cubicBezTo>
                  <a:pt x="1202" y="994"/>
                  <a:pt x="1175" y="1034"/>
                  <a:pt x="1155" y="1078"/>
                </a:cubicBezTo>
                <a:cubicBezTo>
                  <a:pt x="1141" y="1110"/>
                  <a:pt x="1128" y="1142"/>
                  <a:pt x="1108" y="1171"/>
                </a:cubicBezTo>
                <a:cubicBezTo>
                  <a:pt x="1102" y="1194"/>
                  <a:pt x="1084" y="1236"/>
                  <a:pt x="1068" y="1252"/>
                </a:cubicBezTo>
                <a:cubicBezTo>
                  <a:pt x="1056" y="1276"/>
                  <a:pt x="1040" y="1289"/>
                  <a:pt x="1028" y="1312"/>
                </a:cubicBezTo>
                <a:cubicBezTo>
                  <a:pt x="1018" y="1331"/>
                  <a:pt x="1011" y="1353"/>
                  <a:pt x="1001" y="1372"/>
                </a:cubicBezTo>
                <a:cubicBezTo>
                  <a:pt x="989" y="1393"/>
                  <a:pt x="972" y="1411"/>
                  <a:pt x="961" y="1433"/>
                </a:cubicBezTo>
                <a:cubicBezTo>
                  <a:pt x="931" y="1492"/>
                  <a:pt x="947" y="1471"/>
                  <a:pt x="921" y="1500"/>
                </a:cubicBezTo>
                <a:cubicBezTo>
                  <a:pt x="909" y="1527"/>
                  <a:pt x="901" y="1554"/>
                  <a:pt x="887" y="1580"/>
                </a:cubicBezTo>
                <a:cubicBezTo>
                  <a:pt x="881" y="1609"/>
                  <a:pt x="870" y="1629"/>
                  <a:pt x="854" y="1654"/>
                </a:cubicBezTo>
                <a:cubicBezTo>
                  <a:pt x="843" y="1714"/>
                  <a:pt x="815" y="1768"/>
                  <a:pt x="800" y="1828"/>
                </a:cubicBezTo>
                <a:cubicBezTo>
                  <a:pt x="802" y="1855"/>
                  <a:pt x="790" y="1888"/>
                  <a:pt x="807" y="1908"/>
                </a:cubicBezTo>
                <a:cubicBezTo>
                  <a:pt x="822" y="1925"/>
                  <a:pt x="852" y="1911"/>
                  <a:pt x="874" y="1915"/>
                </a:cubicBezTo>
                <a:cubicBezTo>
                  <a:pt x="890" y="1918"/>
                  <a:pt x="905" y="1923"/>
                  <a:pt x="921" y="1928"/>
                </a:cubicBezTo>
                <a:cubicBezTo>
                  <a:pt x="935" y="1932"/>
                  <a:pt x="961" y="1942"/>
                  <a:pt x="961" y="1942"/>
                </a:cubicBezTo>
                <a:cubicBezTo>
                  <a:pt x="987" y="1983"/>
                  <a:pt x="958" y="1947"/>
                  <a:pt x="994" y="1968"/>
                </a:cubicBezTo>
                <a:cubicBezTo>
                  <a:pt x="1011" y="1978"/>
                  <a:pt x="1020" y="2001"/>
                  <a:pt x="1035" y="2015"/>
                </a:cubicBezTo>
                <a:cubicBezTo>
                  <a:pt x="1021" y="2020"/>
                  <a:pt x="1008" y="2024"/>
                  <a:pt x="994" y="2029"/>
                </a:cubicBezTo>
                <a:cubicBezTo>
                  <a:pt x="965" y="2039"/>
                  <a:pt x="959" y="2106"/>
                  <a:pt x="941" y="2129"/>
                </a:cubicBezTo>
                <a:cubicBezTo>
                  <a:pt x="875" y="2212"/>
                  <a:pt x="806" y="2283"/>
                  <a:pt x="706" y="2317"/>
                </a:cubicBezTo>
                <a:cubicBezTo>
                  <a:pt x="613" y="2349"/>
                  <a:pt x="510" y="2321"/>
                  <a:pt x="412" y="2323"/>
                </a:cubicBezTo>
                <a:cubicBezTo>
                  <a:pt x="354" y="2333"/>
                  <a:pt x="304" y="2345"/>
                  <a:pt x="244" y="2350"/>
                </a:cubicBezTo>
                <a:cubicBezTo>
                  <a:pt x="176" y="2368"/>
                  <a:pt x="209" y="2362"/>
                  <a:pt x="144" y="2370"/>
                </a:cubicBezTo>
                <a:cubicBezTo>
                  <a:pt x="86" y="2411"/>
                  <a:pt x="160" y="2362"/>
                  <a:pt x="104" y="2390"/>
                </a:cubicBezTo>
                <a:cubicBezTo>
                  <a:pt x="76" y="2404"/>
                  <a:pt x="45" y="2435"/>
                  <a:pt x="23" y="2457"/>
                </a:cubicBezTo>
                <a:cubicBezTo>
                  <a:pt x="19" y="2470"/>
                  <a:pt x="0" y="2501"/>
                  <a:pt x="17" y="2518"/>
                </a:cubicBezTo>
                <a:cubicBezTo>
                  <a:pt x="28" y="2529"/>
                  <a:pt x="47" y="2527"/>
                  <a:pt x="63" y="2531"/>
                </a:cubicBezTo>
                <a:cubicBezTo>
                  <a:pt x="141" y="2549"/>
                  <a:pt x="168" y="2546"/>
                  <a:pt x="271" y="2551"/>
                </a:cubicBezTo>
                <a:cubicBezTo>
                  <a:pt x="311" y="2558"/>
                  <a:pt x="352" y="2562"/>
                  <a:pt x="392" y="2571"/>
                </a:cubicBezTo>
                <a:cubicBezTo>
                  <a:pt x="399" y="2576"/>
                  <a:pt x="405" y="2581"/>
                  <a:pt x="412" y="2585"/>
                </a:cubicBezTo>
                <a:cubicBezTo>
                  <a:pt x="418" y="2588"/>
                  <a:pt x="426" y="2587"/>
                  <a:pt x="432" y="2591"/>
                </a:cubicBezTo>
                <a:cubicBezTo>
                  <a:pt x="443" y="2598"/>
                  <a:pt x="449" y="2610"/>
                  <a:pt x="459" y="2618"/>
                </a:cubicBezTo>
                <a:cubicBezTo>
                  <a:pt x="479" y="2634"/>
                  <a:pt x="482" y="2633"/>
                  <a:pt x="506" y="2645"/>
                </a:cubicBezTo>
                <a:cubicBezTo>
                  <a:pt x="513" y="2652"/>
                  <a:pt x="519" y="2659"/>
                  <a:pt x="526" y="2665"/>
                </a:cubicBezTo>
                <a:cubicBezTo>
                  <a:pt x="539" y="2675"/>
                  <a:pt x="566" y="2692"/>
                  <a:pt x="566" y="2692"/>
                </a:cubicBezTo>
                <a:cubicBezTo>
                  <a:pt x="578" y="2711"/>
                  <a:pt x="591" y="2723"/>
                  <a:pt x="606" y="2739"/>
                </a:cubicBezTo>
                <a:cubicBezTo>
                  <a:pt x="618" y="2774"/>
                  <a:pt x="609" y="2753"/>
                  <a:pt x="639" y="2799"/>
                </a:cubicBezTo>
                <a:cubicBezTo>
                  <a:pt x="654" y="2822"/>
                  <a:pt x="658" y="2859"/>
                  <a:pt x="666" y="2886"/>
                </a:cubicBezTo>
                <a:cubicBezTo>
                  <a:pt x="680" y="2935"/>
                  <a:pt x="694" y="2985"/>
                  <a:pt x="713" y="3033"/>
                </a:cubicBezTo>
                <a:cubicBezTo>
                  <a:pt x="726" y="3145"/>
                  <a:pt x="776" y="3294"/>
                  <a:pt x="894" y="3335"/>
                </a:cubicBezTo>
                <a:cubicBezTo>
                  <a:pt x="952" y="3326"/>
                  <a:pt x="960" y="3309"/>
                  <a:pt x="1008" y="3295"/>
                </a:cubicBezTo>
                <a:cubicBezTo>
                  <a:pt x="1015" y="3288"/>
                  <a:pt x="1022" y="3282"/>
                  <a:pt x="1028" y="3275"/>
                </a:cubicBezTo>
                <a:cubicBezTo>
                  <a:pt x="1033" y="3269"/>
                  <a:pt x="1035" y="3260"/>
                  <a:pt x="1041" y="3254"/>
                </a:cubicBezTo>
                <a:cubicBezTo>
                  <a:pt x="1051" y="3244"/>
                  <a:pt x="1065" y="3238"/>
                  <a:pt x="1075" y="3228"/>
                </a:cubicBezTo>
                <a:cubicBezTo>
                  <a:pt x="1122" y="3092"/>
                  <a:pt x="1055" y="2941"/>
                  <a:pt x="1102" y="2806"/>
                </a:cubicBezTo>
                <a:cubicBezTo>
                  <a:pt x="1107" y="2769"/>
                  <a:pt x="1112" y="2739"/>
                  <a:pt x="1128" y="2705"/>
                </a:cubicBezTo>
                <a:cubicBezTo>
                  <a:pt x="1141" y="2642"/>
                  <a:pt x="1152" y="2580"/>
                  <a:pt x="1169" y="2518"/>
                </a:cubicBezTo>
                <a:cubicBezTo>
                  <a:pt x="1176" y="2492"/>
                  <a:pt x="1177" y="2477"/>
                  <a:pt x="1195" y="2457"/>
                </a:cubicBezTo>
                <a:cubicBezTo>
                  <a:pt x="1213" y="2374"/>
                  <a:pt x="1187" y="2466"/>
                  <a:pt x="1222" y="2404"/>
                </a:cubicBezTo>
                <a:cubicBezTo>
                  <a:pt x="1264" y="2330"/>
                  <a:pt x="1215" y="2387"/>
                  <a:pt x="1249" y="2350"/>
                </a:cubicBezTo>
                <a:cubicBezTo>
                  <a:pt x="1296" y="2362"/>
                  <a:pt x="1340" y="2383"/>
                  <a:pt x="1383" y="2404"/>
                </a:cubicBezTo>
                <a:cubicBezTo>
                  <a:pt x="1425" y="2425"/>
                  <a:pt x="1385" y="2408"/>
                  <a:pt x="1416" y="2431"/>
                </a:cubicBezTo>
                <a:cubicBezTo>
                  <a:pt x="1429" y="2441"/>
                  <a:pt x="1457" y="2457"/>
                  <a:pt x="1457" y="2457"/>
                </a:cubicBezTo>
                <a:cubicBezTo>
                  <a:pt x="1469" y="2476"/>
                  <a:pt x="1481" y="2489"/>
                  <a:pt x="1497" y="2504"/>
                </a:cubicBezTo>
                <a:cubicBezTo>
                  <a:pt x="1502" y="2488"/>
                  <a:pt x="1502" y="2471"/>
                  <a:pt x="1510" y="2457"/>
                </a:cubicBezTo>
                <a:cubicBezTo>
                  <a:pt x="1513" y="2451"/>
                  <a:pt x="1520" y="2449"/>
                  <a:pt x="1524" y="2444"/>
                </a:cubicBezTo>
                <a:cubicBezTo>
                  <a:pt x="1550" y="2412"/>
                  <a:pt x="1573" y="2389"/>
                  <a:pt x="1604" y="2364"/>
                </a:cubicBezTo>
                <a:cubicBezTo>
                  <a:pt x="1624" y="2347"/>
                  <a:pt x="1625" y="2332"/>
                  <a:pt x="1651" y="2323"/>
                </a:cubicBezTo>
                <a:cubicBezTo>
                  <a:pt x="1684" y="2272"/>
                  <a:pt x="1705" y="2289"/>
                  <a:pt x="1745" y="2263"/>
                </a:cubicBezTo>
                <a:cubicBezTo>
                  <a:pt x="1791" y="2233"/>
                  <a:pt x="1833" y="2179"/>
                  <a:pt x="1885" y="2163"/>
                </a:cubicBezTo>
                <a:cubicBezTo>
                  <a:pt x="1909" y="2146"/>
                  <a:pt x="1939" y="2135"/>
                  <a:pt x="1966" y="2123"/>
                </a:cubicBezTo>
                <a:cubicBezTo>
                  <a:pt x="1985" y="2114"/>
                  <a:pt x="2008" y="2114"/>
                  <a:pt x="2026" y="2102"/>
                </a:cubicBezTo>
                <a:cubicBezTo>
                  <a:pt x="2039" y="2093"/>
                  <a:pt x="2053" y="2085"/>
                  <a:pt x="2066" y="2076"/>
                </a:cubicBezTo>
                <a:cubicBezTo>
                  <a:pt x="2078" y="2068"/>
                  <a:pt x="2106" y="2062"/>
                  <a:pt x="2106" y="2062"/>
                </a:cubicBezTo>
                <a:cubicBezTo>
                  <a:pt x="2127" y="2042"/>
                  <a:pt x="2160" y="2025"/>
                  <a:pt x="2187" y="2015"/>
                </a:cubicBezTo>
                <a:cubicBezTo>
                  <a:pt x="2206" y="1987"/>
                  <a:pt x="2263" y="1939"/>
                  <a:pt x="2294" y="1928"/>
                </a:cubicBezTo>
                <a:cubicBezTo>
                  <a:pt x="2315" y="1896"/>
                  <a:pt x="2349" y="1869"/>
                  <a:pt x="2381" y="1848"/>
                </a:cubicBezTo>
                <a:cubicBezTo>
                  <a:pt x="2395" y="1826"/>
                  <a:pt x="2406" y="1815"/>
                  <a:pt x="2428" y="1801"/>
                </a:cubicBezTo>
                <a:cubicBezTo>
                  <a:pt x="2439" y="1764"/>
                  <a:pt x="2479" y="1744"/>
                  <a:pt x="2508" y="1721"/>
                </a:cubicBezTo>
                <a:cubicBezTo>
                  <a:pt x="2527" y="1706"/>
                  <a:pt x="2534" y="1688"/>
                  <a:pt x="2555" y="1674"/>
                </a:cubicBezTo>
                <a:cubicBezTo>
                  <a:pt x="2575" y="1643"/>
                  <a:pt x="2605" y="1628"/>
                  <a:pt x="2629" y="1600"/>
                </a:cubicBezTo>
                <a:cubicBezTo>
                  <a:pt x="2656" y="1568"/>
                  <a:pt x="2701" y="1515"/>
                  <a:pt x="2736" y="1493"/>
                </a:cubicBezTo>
                <a:cubicBezTo>
                  <a:pt x="2764" y="1455"/>
                  <a:pt x="2790" y="1427"/>
                  <a:pt x="2830" y="1399"/>
                </a:cubicBezTo>
                <a:cubicBezTo>
                  <a:pt x="2851" y="1367"/>
                  <a:pt x="2882" y="1343"/>
                  <a:pt x="2903" y="1312"/>
                </a:cubicBezTo>
                <a:cubicBezTo>
                  <a:pt x="2916" y="1293"/>
                  <a:pt x="2923" y="1270"/>
                  <a:pt x="2937" y="1252"/>
                </a:cubicBezTo>
                <a:cubicBezTo>
                  <a:pt x="2946" y="1239"/>
                  <a:pt x="2961" y="1231"/>
                  <a:pt x="2970" y="1218"/>
                </a:cubicBezTo>
                <a:cubicBezTo>
                  <a:pt x="2975" y="1211"/>
                  <a:pt x="2979" y="1205"/>
                  <a:pt x="2984" y="1198"/>
                </a:cubicBezTo>
                <a:cubicBezTo>
                  <a:pt x="2993" y="1169"/>
                  <a:pt x="3019" y="1143"/>
                  <a:pt x="3037" y="1118"/>
                </a:cubicBezTo>
                <a:cubicBezTo>
                  <a:pt x="3051" y="1078"/>
                  <a:pt x="3074" y="1051"/>
                  <a:pt x="3098" y="1017"/>
                </a:cubicBezTo>
                <a:cubicBezTo>
                  <a:pt x="3108" y="983"/>
                  <a:pt x="3117" y="942"/>
                  <a:pt x="3131" y="910"/>
                </a:cubicBezTo>
                <a:cubicBezTo>
                  <a:pt x="3142" y="883"/>
                  <a:pt x="3156" y="858"/>
                  <a:pt x="3164" y="830"/>
                </a:cubicBezTo>
                <a:cubicBezTo>
                  <a:pt x="3166" y="744"/>
                  <a:pt x="3144" y="531"/>
                  <a:pt x="3211" y="428"/>
                </a:cubicBezTo>
                <a:cubicBezTo>
                  <a:pt x="3220" y="395"/>
                  <a:pt x="3227" y="372"/>
                  <a:pt x="3252" y="348"/>
                </a:cubicBezTo>
                <a:cubicBezTo>
                  <a:pt x="3260" y="322"/>
                  <a:pt x="3277" y="316"/>
                  <a:pt x="3292" y="294"/>
                </a:cubicBezTo>
                <a:cubicBezTo>
                  <a:pt x="3302" y="260"/>
                  <a:pt x="3315" y="241"/>
                  <a:pt x="3339" y="214"/>
                </a:cubicBezTo>
                <a:cubicBezTo>
                  <a:pt x="3349" y="202"/>
                  <a:pt x="3372" y="180"/>
                  <a:pt x="3372" y="180"/>
                </a:cubicBezTo>
                <a:cubicBezTo>
                  <a:pt x="3387" y="136"/>
                  <a:pt x="3383" y="170"/>
                  <a:pt x="3312" y="153"/>
                </a:cubicBezTo>
                <a:cubicBezTo>
                  <a:pt x="3298" y="150"/>
                  <a:pt x="3290" y="135"/>
                  <a:pt x="3278" y="127"/>
                </a:cubicBezTo>
                <a:cubicBezTo>
                  <a:pt x="3269" y="96"/>
                  <a:pt x="3272" y="114"/>
                  <a:pt x="3272" y="73"/>
                </a:cubicBezTo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7660" name="Line 140"/>
          <p:cNvSpPr>
            <a:spLocks noChangeShapeType="1"/>
          </p:cNvSpPr>
          <p:nvPr/>
        </p:nvSpPr>
        <p:spPr bwMode="auto">
          <a:xfrm>
            <a:off x="7608889" y="1874838"/>
            <a:ext cx="287337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7661" name="Line 141"/>
          <p:cNvSpPr>
            <a:spLocks noChangeShapeType="1"/>
          </p:cNvSpPr>
          <p:nvPr/>
        </p:nvSpPr>
        <p:spPr bwMode="auto">
          <a:xfrm>
            <a:off x="7824788" y="1443039"/>
            <a:ext cx="215900" cy="358775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7662" name="Line 142"/>
          <p:cNvSpPr>
            <a:spLocks noChangeShapeType="1"/>
          </p:cNvSpPr>
          <p:nvPr/>
        </p:nvSpPr>
        <p:spPr bwMode="auto">
          <a:xfrm>
            <a:off x="8401051" y="2233614"/>
            <a:ext cx="142875" cy="2174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7663" name="Line 143"/>
          <p:cNvSpPr>
            <a:spLocks noChangeShapeType="1"/>
          </p:cNvSpPr>
          <p:nvPr/>
        </p:nvSpPr>
        <p:spPr bwMode="auto">
          <a:xfrm>
            <a:off x="8401050" y="2162175"/>
            <a:ext cx="719138" cy="2159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7664" name="Line 144"/>
          <p:cNvSpPr>
            <a:spLocks noChangeShapeType="1"/>
          </p:cNvSpPr>
          <p:nvPr/>
        </p:nvSpPr>
        <p:spPr bwMode="auto">
          <a:xfrm>
            <a:off x="8616950" y="1801814"/>
            <a:ext cx="503238" cy="504825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7665" name="Line 145"/>
          <p:cNvSpPr>
            <a:spLocks noChangeShapeType="1"/>
          </p:cNvSpPr>
          <p:nvPr/>
        </p:nvSpPr>
        <p:spPr bwMode="auto">
          <a:xfrm flipH="1">
            <a:off x="9048750" y="2451100"/>
            <a:ext cx="71438" cy="287338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7666" name="Text Box 146"/>
          <p:cNvSpPr txBox="1">
            <a:spLocks noChangeArrowheads="1"/>
          </p:cNvSpPr>
          <p:nvPr/>
        </p:nvSpPr>
        <p:spPr bwMode="auto">
          <a:xfrm>
            <a:off x="5808664" y="5164139"/>
            <a:ext cx="4510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>
                <a:latin typeface="Times New Roman" pitchFamily="18" charset="0"/>
              </a:rPr>
              <a:t>Message déstabilisant, déséquilibrant,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>
                <a:latin typeface="Times New Roman" pitchFamily="18" charset="0"/>
              </a:rPr>
              <a:t>modifiant les liens, réorganisant autrement</a:t>
            </a:r>
            <a:endParaRPr lang="fr-FR" altLang="fr-FR" sz="2000">
              <a:latin typeface="Times New Roman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399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57483 -0.28356 " pathEditMode="relative" ptsTypes="AA">
                                      <p:cBhvr>
                                        <p:cTn id="6" dur="2000" fill="hold"/>
                                        <p:tgtEl>
                                          <p:spTgt spid="107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59" grpId="0" animBg="1"/>
      <p:bldP spid="107660" grpId="0" animBg="1"/>
      <p:bldP spid="107661" grpId="0" animBg="1"/>
      <p:bldP spid="107662" grpId="0" animBg="1"/>
      <p:bldP spid="107662" grpId="1" animBg="1"/>
      <p:bldP spid="107663" grpId="0" animBg="1"/>
      <p:bldP spid="107664" grpId="0" animBg="1"/>
      <p:bldP spid="107665" grpId="0" animBg="1"/>
      <p:bldP spid="1076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75500" y="333375"/>
            <a:ext cx="3163888" cy="287338"/>
          </a:xfrm>
        </p:spPr>
        <p:txBody>
          <a:bodyPr>
            <a:normAutofit fontScale="90000"/>
          </a:bodyPr>
          <a:lstStyle/>
          <a:p>
            <a:r>
              <a:rPr lang="fr-BE" altLang="fr-FR" sz="2800"/>
              <a:t>Filet de pêcheur</a:t>
            </a:r>
            <a:endParaRPr lang="fr-FR" altLang="fr-FR" sz="2800"/>
          </a:p>
        </p:txBody>
      </p:sp>
      <p:grpSp>
        <p:nvGrpSpPr>
          <p:cNvPr id="62469" name="Group 3"/>
          <p:cNvGrpSpPr>
            <a:grpSpLocks/>
          </p:cNvGrpSpPr>
          <p:nvPr/>
        </p:nvGrpSpPr>
        <p:grpSpPr bwMode="auto">
          <a:xfrm>
            <a:off x="4872038" y="765175"/>
            <a:ext cx="5618162" cy="3600450"/>
            <a:chOff x="476" y="709"/>
            <a:chExt cx="2268" cy="1542"/>
          </a:xfrm>
        </p:grpSpPr>
        <p:grpSp>
          <p:nvGrpSpPr>
            <p:cNvPr id="62490" name="Group 4"/>
            <p:cNvGrpSpPr>
              <a:grpSpLocks/>
            </p:cNvGrpSpPr>
            <p:nvPr/>
          </p:nvGrpSpPr>
          <p:grpSpPr bwMode="auto">
            <a:xfrm>
              <a:off x="476" y="709"/>
              <a:ext cx="2268" cy="1542"/>
              <a:chOff x="749" y="709"/>
              <a:chExt cx="2268" cy="1542"/>
            </a:xfrm>
          </p:grpSpPr>
          <p:grpSp>
            <p:nvGrpSpPr>
              <p:cNvPr id="62493" name="Group 5"/>
              <p:cNvGrpSpPr>
                <a:grpSpLocks/>
              </p:cNvGrpSpPr>
              <p:nvPr/>
            </p:nvGrpSpPr>
            <p:grpSpPr bwMode="auto">
              <a:xfrm>
                <a:off x="1020" y="709"/>
                <a:ext cx="1996" cy="1360"/>
                <a:chOff x="430" y="709"/>
                <a:chExt cx="1996" cy="1360"/>
              </a:xfrm>
            </p:grpSpPr>
            <p:sp>
              <p:nvSpPr>
                <p:cNvPr id="62612" name="Oval 6"/>
                <p:cNvSpPr>
                  <a:spLocks noChangeArrowheads="1"/>
                </p:cNvSpPr>
                <p:nvPr/>
              </p:nvSpPr>
              <p:spPr bwMode="auto">
                <a:xfrm>
                  <a:off x="2335" y="193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613" name="Oval 7"/>
                <p:cNvSpPr>
                  <a:spLocks noChangeArrowheads="1"/>
                </p:cNvSpPr>
                <p:nvPr/>
              </p:nvSpPr>
              <p:spPr bwMode="auto">
                <a:xfrm>
                  <a:off x="2245" y="116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614" name="Oval 8"/>
                <p:cNvSpPr>
                  <a:spLocks noChangeArrowheads="1"/>
                </p:cNvSpPr>
                <p:nvPr/>
              </p:nvSpPr>
              <p:spPr bwMode="auto">
                <a:xfrm>
                  <a:off x="612" y="102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615" name="Oval 9"/>
                <p:cNvSpPr>
                  <a:spLocks noChangeArrowheads="1"/>
                </p:cNvSpPr>
                <p:nvPr/>
              </p:nvSpPr>
              <p:spPr bwMode="auto">
                <a:xfrm>
                  <a:off x="430" y="134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616" name="Oval 10"/>
                <p:cNvSpPr>
                  <a:spLocks noChangeArrowheads="1"/>
                </p:cNvSpPr>
                <p:nvPr/>
              </p:nvSpPr>
              <p:spPr bwMode="auto">
                <a:xfrm>
                  <a:off x="2063" y="166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617" name="Oval 11"/>
                <p:cNvSpPr>
                  <a:spLocks noChangeArrowheads="1"/>
                </p:cNvSpPr>
                <p:nvPr/>
              </p:nvSpPr>
              <p:spPr bwMode="auto">
                <a:xfrm>
                  <a:off x="2245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618" name="Oval 12"/>
                <p:cNvSpPr>
                  <a:spLocks noChangeArrowheads="1"/>
                </p:cNvSpPr>
                <p:nvPr/>
              </p:nvSpPr>
              <p:spPr bwMode="auto">
                <a:xfrm>
                  <a:off x="1746" y="70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619" name="Oval 13"/>
                <p:cNvSpPr>
                  <a:spLocks noChangeArrowheads="1"/>
                </p:cNvSpPr>
                <p:nvPr/>
              </p:nvSpPr>
              <p:spPr bwMode="auto">
                <a:xfrm>
                  <a:off x="1610" y="93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62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655" y="754"/>
                  <a:ext cx="136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621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706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622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207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623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1474" y="1888"/>
                  <a:ext cx="45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</p:grpSp>
          <p:grpSp>
            <p:nvGrpSpPr>
              <p:cNvPr id="62494" name="Group 18"/>
              <p:cNvGrpSpPr>
                <a:grpSpLocks/>
              </p:cNvGrpSpPr>
              <p:nvPr/>
            </p:nvGrpSpPr>
            <p:grpSpPr bwMode="auto">
              <a:xfrm>
                <a:off x="749" y="754"/>
                <a:ext cx="2268" cy="1497"/>
                <a:chOff x="158" y="754"/>
                <a:chExt cx="2268" cy="1497"/>
              </a:xfrm>
            </p:grpSpPr>
            <p:sp>
              <p:nvSpPr>
                <p:cNvPr id="62495" name="Oval 19"/>
                <p:cNvSpPr>
                  <a:spLocks noChangeArrowheads="1"/>
                </p:cNvSpPr>
                <p:nvPr/>
              </p:nvSpPr>
              <p:spPr bwMode="auto">
                <a:xfrm>
                  <a:off x="1837" y="120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496" name="Oval 20"/>
                <p:cNvSpPr>
                  <a:spLocks noChangeArrowheads="1"/>
                </p:cNvSpPr>
                <p:nvPr/>
              </p:nvSpPr>
              <p:spPr bwMode="auto">
                <a:xfrm>
                  <a:off x="1610" y="152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497" name="Oval 21"/>
                <p:cNvSpPr>
                  <a:spLocks noChangeArrowheads="1"/>
                </p:cNvSpPr>
                <p:nvPr/>
              </p:nvSpPr>
              <p:spPr bwMode="auto">
                <a:xfrm>
                  <a:off x="1837" y="157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498" name="Oval 22"/>
                <p:cNvSpPr>
                  <a:spLocks noChangeArrowheads="1"/>
                </p:cNvSpPr>
                <p:nvPr/>
              </p:nvSpPr>
              <p:spPr bwMode="auto">
                <a:xfrm>
                  <a:off x="1837" y="175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499" name="Oval 23"/>
                <p:cNvSpPr>
                  <a:spLocks noChangeArrowheads="1"/>
                </p:cNvSpPr>
                <p:nvPr/>
              </p:nvSpPr>
              <p:spPr bwMode="auto">
                <a:xfrm>
                  <a:off x="2200" y="197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00" name="Oval 24"/>
                <p:cNvSpPr>
                  <a:spLocks noChangeArrowheads="1"/>
                </p:cNvSpPr>
                <p:nvPr/>
              </p:nvSpPr>
              <p:spPr bwMode="auto">
                <a:xfrm>
                  <a:off x="340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01" name="Oval 25"/>
                <p:cNvSpPr>
                  <a:spLocks noChangeArrowheads="1"/>
                </p:cNvSpPr>
                <p:nvPr/>
              </p:nvSpPr>
              <p:spPr bwMode="auto">
                <a:xfrm>
                  <a:off x="2064" y="188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02" name="Oval 26"/>
                <p:cNvSpPr>
                  <a:spLocks noChangeArrowheads="1"/>
                </p:cNvSpPr>
                <p:nvPr/>
              </p:nvSpPr>
              <p:spPr bwMode="auto">
                <a:xfrm>
                  <a:off x="930" y="216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03" name="Oval 27"/>
                <p:cNvSpPr>
                  <a:spLocks noChangeArrowheads="1"/>
                </p:cNvSpPr>
                <p:nvPr/>
              </p:nvSpPr>
              <p:spPr bwMode="auto">
                <a:xfrm>
                  <a:off x="1383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04" name="Oval 28"/>
                <p:cNvSpPr>
                  <a:spLocks noChangeArrowheads="1"/>
                </p:cNvSpPr>
                <p:nvPr/>
              </p:nvSpPr>
              <p:spPr bwMode="auto">
                <a:xfrm>
                  <a:off x="2064" y="125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05" name="Oval 29"/>
                <p:cNvSpPr>
                  <a:spLocks noChangeArrowheads="1"/>
                </p:cNvSpPr>
                <p:nvPr/>
              </p:nvSpPr>
              <p:spPr bwMode="auto">
                <a:xfrm>
                  <a:off x="2245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06" name="Oval 30"/>
                <p:cNvSpPr>
                  <a:spLocks noChangeArrowheads="1"/>
                </p:cNvSpPr>
                <p:nvPr/>
              </p:nvSpPr>
              <p:spPr bwMode="auto">
                <a:xfrm>
                  <a:off x="2245" y="157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07" name="Oval 31"/>
                <p:cNvSpPr>
                  <a:spLocks noChangeArrowheads="1"/>
                </p:cNvSpPr>
                <p:nvPr/>
              </p:nvSpPr>
              <p:spPr bwMode="auto">
                <a:xfrm>
                  <a:off x="340" y="184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08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107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09" name="Oval 33"/>
                <p:cNvSpPr>
                  <a:spLocks noChangeArrowheads="1"/>
                </p:cNvSpPr>
                <p:nvPr/>
              </p:nvSpPr>
              <p:spPr bwMode="auto">
                <a:xfrm>
                  <a:off x="1837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10" name="Oval 34"/>
                <p:cNvSpPr>
                  <a:spLocks noChangeArrowheads="1"/>
                </p:cNvSpPr>
                <p:nvPr/>
              </p:nvSpPr>
              <p:spPr bwMode="auto">
                <a:xfrm>
                  <a:off x="249" y="166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11" name="Oval 35"/>
                <p:cNvSpPr>
                  <a:spLocks noChangeArrowheads="1"/>
                </p:cNvSpPr>
                <p:nvPr/>
              </p:nvSpPr>
              <p:spPr bwMode="auto">
                <a:xfrm>
                  <a:off x="476" y="216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12" name="Oval 36"/>
                <p:cNvSpPr>
                  <a:spLocks noChangeArrowheads="1"/>
                </p:cNvSpPr>
                <p:nvPr/>
              </p:nvSpPr>
              <p:spPr bwMode="auto">
                <a:xfrm>
                  <a:off x="1066" y="161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13" name="Oval 37"/>
                <p:cNvSpPr>
                  <a:spLocks noChangeArrowheads="1"/>
                </p:cNvSpPr>
                <p:nvPr/>
              </p:nvSpPr>
              <p:spPr bwMode="auto">
                <a:xfrm>
                  <a:off x="249" y="148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14" name="Oval 38"/>
                <p:cNvSpPr>
                  <a:spLocks noChangeArrowheads="1"/>
                </p:cNvSpPr>
                <p:nvPr/>
              </p:nvSpPr>
              <p:spPr bwMode="auto">
                <a:xfrm>
                  <a:off x="1474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15" name="Oval 39"/>
                <p:cNvSpPr>
                  <a:spLocks noChangeArrowheads="1"/>
                </p:cNvSpPr>
                <p:nvPr/>
              </p:nvSpPr>
              <p:spPr bwMode="auto">
                <a:xfrm>
                  <a:off x="1610" y="188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16" name="Oval 40"/>
                <p:cNvSpPr>
                  <a:spLocks noChangeArrowheads="1"/>
                </p:cNvSpPr>
                <p:nvPr/>
              </p:nvSpPr>
              <p:spPr bwMode="auto">
                <a:xfrm>
                  <a:off x="340" y="75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17" name="Oval 41"/>
                <p:cNvSpPr>
                  <a:spLocks noChangeArrowheads="1"/>
                </p:cNvSpPr>
                <p:nvPr/>
              </p:nvSpPr>
              <p:spPr bwMode="auto">
                <a:xfrm>
                  <a:off x="431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18" name="Oval 42"/>
                <p:cNvSpPr>
                  <a:spLocks noChangeArrowheads="1"/>
                </p:cNvSpPr>
                <p:nvPr/>
              </p:nvSpPr>
              <p:spPr bwMode="auto">
                <a:xfrm>
                  <a:off x="1066" y="79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19" name="Oval 43"/>
                <p:cNvSpPr>
                  <a:spLocks noChangeArrowheads="1"/>
                </p:cNvSpPr>
                <p:nvPr/>
              </p:nvSpPr>
              <p:spPr bwMode="auto">
                <a:xfrm>
                  <a:off x="748" y="89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20" name="Oval 44"/>
                <p:cNvSpPr>
                  <a:spLocks noChangeArrowheads="1"/>
                </p:cNvSpPr>
                <p:nvPr/>
              </p:nvSpPr>
              <p:spPr bwMode="auto">
                <a:xfrm>
                  <a:off x="930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21" name="Oval 45"/>
                <p:cNvSpPr>
                  <a:spLocks noChangeArrowheads="1"/>
                </p:cNvSpPr>
                <p:nvPr/>
              </p:nvSpPr>
              <p:spPr bwMode="auto">
                <a:xfrm>
                  <a:off x="158" y="107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22" name="Oval 46"/>
                <p:cNvSpPr>
                  <a:spLocks noChangeArrowheads="1"/>
                </p:cNvSpPr>
                <p:nvPr/>
              </p:nvSpPr>
              <p:spPr bwMode="auto">
                <a:xfrm>
                  <a:off x="1292" y="170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23" name="Oval 47"/>
                <p:cNvSpPr>
                  <a:spLocks noChangeArrowheads="1"/>
                </p:cNvSpPr>
                <p:nvPr/>
              </p:nvSpPr>
              <p:spPr bwMode="auto">
                <a:xfrm>
                  <a:off x="1428" y="184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24" name="Oval 48"/>
                <p:cNvSpPr>
                  <a:spLocks noChangeArrowheads="1"/>
                </p:cNvSpPr>
                <p:nvPr/>
              </p:nvSpPr>
              <p:spPr bwMode="auto">
                <a:xfrm>
                  <a:off x="612" y="125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25" name="Oval 49"/>
                <p:cNvSpPr>
                  <a:spLocks noChangeArrowheads="1"/>
                </p:cNvSpPr>
                <p:nvPr/>
              </p:nvSpPr>
              <p:spPr bwMode="auto">
                <a:xfrm>
                  <a:off x="1700" y="211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26" name="Oval 50"/>
                <p:cNvSpPr>
                  <a:spLocks noChangeArrowheads="1"/>
                </p:cNvSpPr>
                <p:nvPr/>
              </p:nvSpPr>
              <p:spPr bwMode="auto">
                <a:xfrm>
                  <a:off x="1156" y="102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27" name="Oval 51"/>
                <p:cNvSpPr>
                  <a:spLocks noChangeArrowheads="1"/>
                </p:cNvSpPr>
                <p:nvPr/>
              </p:nvSpPr>
              <p:spPr bwMode="auto">
                <a:xfrm>
                  <a:off x="294" y="120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28" name="Oval 52"/>
                <p:cNvSpPr>
                  <a:spLocks noChangeArrowheads="1"/>
                </p:cNvSpPr>
                <p:nvPr/>
              </p:nvSpPr>
              <p:spPr bwMode="auto">
                <a:xfrm>
                  <a:off x="566" y="147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29" name="Oval 53"/>
                <p:cNvSpPr>
                  <a:spLocks noChangeArrowheads="1"/>
                </p:cNvSpPr>
                <p:nvPr/>
              </p:nvSpPr>
              <p:spPr bwMode="auto">
                <a:xfrm>
                  <a:off x="702" y="161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30" name="Oval 54"/>
                <p:cNvSpPr>
                  <a:spLocks noChangeArrowheads="1"/>
                </p:cNvSpPr>
                <p:nvPr/>
              </p:nvSpPr>
              <p:spPr bwMode="auto">
                <a:xfrm>
                  <a:off x="838" y="175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31" name="Oval 55"/>
                <p:cNvSpPr>
                  <a:spLocks noChangeArrowheads="1"/>
                </p:cNvSpPr>
                <p:nvPr/>
              </p:nvSpPr>
              <p:spPr bwMode="auto">
                <a:xfrm>
                  <a:off x="974" y="188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32" name="Oval 56"/>
                <p:cNvSpPr>
                  <a:spLocks noChangeArrowheads="1"/>
                </p:cNvSpPr>
                <p:nvPr/>
              </p:nvSpPr>
              <p:spPr bwMode="auto">
                <a:xfrm>
                  <a:off x="1110" y="202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33" name="Oval 57"/>
                <p:cNvSpPr>
                  <a:spLocks noChangeArrowheads="1"/>
                </p:cNvSpPr>
                <p:nvPr/>
              </p:nvSpPr>
              <p:spPr bwMode="auto">
                <a:xfrm>
                  <a:off x="1246" y="215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34" name="Oval 58"/>
                <p:cNvSpPr>
                  <a:spLocks noChangeArrowheads="1"/>
                </p:cNvSpPr>
                <p:nvPr/>
              </p:nvSpPr>
              <p:spPr bwMode="auto">
                <a:xfrm>
                  <a:off x="793" y="197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35" name="Oval 59"/>
                <p:cNvSpPr>
                  <a:spLocks noChangeArrowheads="1"/>
                </p:cNvSpPr>
                <p:nvPr/>
              </p:nvSpPr>
              <p:spPr bwMode="auto">
                <a:xfrm>
                  <a:off x="612" y="179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36" name="Oval 60"/>
                <p:cNvSpPr>
                  <a:spLocks noChangeArrowheads="1"/>
                </p:cNvSpPr>
                <p:nvPr/>
              </p:nvSpPr>
              <p:spPr bwMode="auto">
                <a:xfrm>
                  <a:off x="431" y="166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37" name="Oval 61"/>
                <p:cNvSpPr>
                  <a:spLocks noChangeArrowheads="1"/>
                </p:cNvSpPr>
                <p:nvPr/>
              </p:nvSpPr>
              <p:spPr bwMode="auto">
                <a:xfrm>
                  <a:off x="1519" y="111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38" name="Oval 62"/>
                <p:cNvSpPr>
                  <a:spLocks noChangeArrowheads="1"/>
                </p:cNvSpPr>
                <p:nvPr/>
              </p:nvSpPr>
              <p:spPr bwMode="auto">
                <a:xfrm>
                  <a:off x="1610" y="129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39" name="Oval 63"/>
                <p:cNvSpPr>
                  <a:spLocks noChangeArrowheads="1"/>
                </p:cNvSpPr>
                <p:nvPr/>
              </p:nvSpPr>
              <p:spPr bwMode="auto">
                <a:xfrm>
                  <a:off x="1791" y="138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40" name="Oval 64"/>
                <p:cNvSpPr>
                  <a:spLocks noChangeArrowheads="1"/>
                </p:cNvSpPr>
                <p:nvPr/>
              </p:nvSpPr>
              <p:spPr bwMode="auto">
                <a:xfrm>
                  <a:off x="2064" y="148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41" name="Oval 65"/>
                <p:cNvSpPr>
                  <a:spLocks noChangeArrowheads="1"/>
                </p:cNvSpPr>
                <p:nvPr/>
              </p:nvSpPr>
              <p:spPr bwMode="auto">
                <a:xfrm>
                  <a:off x="2245" y="179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42" name="Oval 66"/>
                <p:cNvSpPr>
                  <a:spLocks noChangeArrowheads="1"/>
                </p:cNvSpPr>
                <p:nvPr/>
              </p:nvSpPr>
              <p:spPr bwMode="auto">
                <a:xfrm>
                  <a:off x="2335" y="193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43" name="Oval 67"/>
                <p:cNvSpPr>
                  <a:spLocks noChangeArrowheads="1"/>
                </p:cNvSpPr>
                <p:nvPr/>
              </p:nvSpPr>
              <p:spPr bwMode="auto">
                <a:xfrm>
                  <a:off x="567" y="197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44" name="Oval 68"/>
                <p:cNvSpPr>
                  <a:spLocks noChangeArrowheads="1"/>
                </p:cNvSpPr>
                <p:nvPr/>
              </p:nvSpPr>
              <p:spPr bwMode="auto">
                <a:xfrm>
                  <a:off x="2018" y="211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45" name="Oval 69"/>
                <p:cNvSpPr>
                  <a:spLocks noChangeArrowheads="1"/>
                </p:cNvSpPr>
                <p:nvPr/>
              </p:nvSpPr>
              <p:spPr bwMode="auto">
                <a:xfrm>
                  <a:off x="1292" y="79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46" name="Oval 70"/>
                <p:cNvSpPr>
                  <a:spLocks noChangeArrowheads="1"/>
                </p:cNvSpPr>
                <p:nvPr/>
              </p:nvSpPr>
              <p:spPr bwMode="auto">
                <a:xfrm>
                  <a:off x="612" y="1026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47" name="Oval 71"/>
                <p:cNvSpPr>
                  <a:spLocks noChangeArrowheads="1"/>
                </p:cNvSpPr>
                <p:nvPr/>
              </p:nvSpPr>
              <p:spPr bwMode="auto">
                <a:xfrm>
                  <a:off x="748" y="116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48" name="Oval 72"/>
                <p:cNvSpPr>
                  <a:spLocks noChangeArrowheads="1"/>
                </p:cNvSpPr>
                <p:nvPr/>
              </p:nvSpPr>
              <p:spPr bwMode="auto">
                <a:xfrm>
                  <a:off x="657" y="75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49" name="Oval 73"/>
                <p:cNvSpPr>
                  <a:spLocks noChangeArrowheads="1"/>
                </p:cNvSpPr>
                <p:nvPr/>
              </p:nvSpPr>
              <p:spPr bwMode="auto">
                <a:xfrm>
                  <a:off x="158" y="845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50" name="Oval 74"/>
                <p:cNvSpPr>
                  <a:spLocks noChangeArrowheads="1"/>
                </p:cNvSpPr>
                <p:nvPr/>
              </p:nvSpPr>
              <p:spPr bwMode="auto">
                <a:xfrm>
                  <a:off x="1837" y="98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51" name="Oval 75"/>
                <p:cNvSpPr>
                  <a:spLocks noChangeArrowheads="1"/>
                </p:cNvSpPr>
                <p:nvPr/>
              </p:nvSpPr>
              <p:spPr bwMode="auto">
                <a:xfrm>
                  <a:off x="1927" y="799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fr-FR" sz="1800"/>
                </a:p>
              </p:txBody>
            </p:sp>
            <p:sp>
              <p:nvSpPr>
                <p:cNvPr id="62552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109" y="1026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53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109" y="1207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54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109" y="1434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55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109" y="1616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56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109" y="1842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57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064" y="2024"/>
                  <a:ext cx="181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58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1701" y="1434"/>
                  <a:ext cx="135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59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1882" y="845"/>
                  <a:ext cx="9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60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975" y="845"/>
                  <a:ext cx="136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61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476" y="799"/>
                  <a:ext cx="227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62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657" y="1207"/>
                  <a:ext cx="136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63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882" y="1933"/>
                  <a:ext cx="22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64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927" y="1117"/>
                  <a:ext cx="182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6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882" y="1298"/>
                  <a:ext cx="227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66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927" y="1525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67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927" y="1706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68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55" y="1616"/>
                  <a:ext cx="227" cy="31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69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76" y="1525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70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04" y="1026"/>
                  <a:ext cx="272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71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476" y="1298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72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204" y="799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73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340" y="1389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74" name="Line 98"/>
                <p:cNvSpPr>
                  <a:spLocks noChangeShapeType="1"/>
                </p:cNvSpPr>
                <p:nvPr/>
              </p:nvSpPr>
              <p:spPr bwMode="auto">
                <a:xfrm flipH="1" flipV="1">
                  <a:off x="295" y="1706"/>
                  <a:ext cx="9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75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839" y="1933"/>
                  <a:ext cx="181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76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1292" y="2069"/>
                  <a:ext cx="227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77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657" y="1797"/>
                  <a:ext cx="227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78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385" y="2024"/>
                  <a:ext cx="227" cy="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79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020" y="1752"/>
                  <a:ext cx="318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80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884" y="1661"/>
                  <a:ext cx="227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81" name="Line 105"/>
                <p:cNvSpPr>
                  <a:spLocks noChangeShapeType="1"/>
                </p:cNvSpPr>
                <p:nvPr/>
              </p:nvSpPr>
              <p:spPr bwMode="auto">
                <a:xfrm flipH="1" flipV="1">
                  <a:off x="340" y="1253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82" name="Line 106"/>
                <p:cNvSpPr>
                  <a:spLocks noChangeShapeType="1"/>
                </p:cNvSpPr>
                <p:nvPr/>
              </p:nvSpPr>
              <p:spPr bwMode="auto">
                <a:xfrm flipH="1" flipV="1">
                  <a:off x="657" y="1071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83" name="Line 107"/>
                <p:cNvSpPr>
                  <a:spLocks noChangeShapeType="1"/>
                </p:cNvSpPr>
                <p:nvPr/>
              </p:nvSpPr>
              <p:spPr bwMode="auto">
                <a:xfrm flipH="1" flipV="1">
                  <a:off x="612" y="1525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84" name="Line 108"/>
                <p:cNvSpPr>
                  <a:spLocks noChangeShapeType="1"/>
                </p:cNvSpPr>
                <p:nvPr/>
              </p:nvSpPr>
              <p:spPr bwMode="auto">
                <a:xfrm flipH="1" flipV="1">
                  <a:off x="657" y="1842"/>
                  <a:ext cx="182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85" name="Line 109"/>
                <p:cNvSpPr>
                  <a:spLocks noChangeShapeType="1"/>
                </p:cNvSpPr>
                <p:nvPr/>
              </p:nvSpPr>
              <p:spPr bwMode="auto">
                <a:xfrm flipH="1" flipV="1">
                  <a:off x="1111" y="1661"/>
                  <a:ext cx="227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86" name="Line 110"/>
                <p:cNvSpPr>
                  <a:spLocks noChangeShapeType="1"/>
                </p:cNvSpPr>
                <p:nvPr/>
              </p:nvSpPr>
              <p:spPr bwMode="auto">
                <a:xfrm flipH="1" flipV="1">
                  <a:off x="476" y="1389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87" name="Line 111"/>
                <p:cNvSpPr>
                  <a:spLocks noChangeShapeType="1"/>
                </p:cNvSpPr>
                <p:nvPr/>
              </p:nvSpPr>
              <p:spPr bwMode="auto">
                <a:xfrm flipH="1" flipV="1">
                  <a:off x="1020" y="1933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88" name="Line 112"/>
                <p:cNvSpPr>
                  <a:spLocks noChangeShapeType="1"/>
                </p:cNvSpPr>
                <p:nvPr/>
              </p:nvSpPr>
              <p:spPr bwMode="auto">
                <a:xfrm flipH="1" flipV="1">
                  <a:off x="1156" y="2069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89" name="Line 113"/>
                <p:cNvSpPr>
                  <a:spLocks noChangeShapeType="1"/>
                </p:cNvSpPr>
                <p:nvPr/>
              </p:nvSpPr>
              <p:spPr bwMode="auto">
                <a:xfrm flipH="1" flipV="1">
                  <a:off x="1701" y="1933"/>
                  <a:ext cx="181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90" name="Line 114"/>
                <p:cNvSpPr>
                  <a:spLocks noChangeShapeType="1"/>
                </p:cNvSpPr>
                <p:nvPr/>
              </p:nvSpPr>
              <p:spPr bwMode="auto">
                <a:xfrm flipH="1" flipV="1">
                  <a:off x="1655" y="1933"/>
                  <a:ext cx="91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91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616"/>
                  <a:ext cx="0" cy="2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92" name="Line 116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525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93" name="Line 117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480"/>
                  <a:ext cx="0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94" name="Line 118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298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95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2290" y="1026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96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2109" y="1117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97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1882" y="1026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98" name="Line 122"/>
                <p:cNvSpPr>
                  <a:spLocks noChangeShapeType="1"/>
                </p:cNvSpPr>
                <p:nvPr/>
              </p:nvSpPr>
              <p:spPr bwMode="auto">
                <a:xfrm flipH="1" flipV="1">
                  <a:off x="2018" y="845"/>
                  <a:ext cx="227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599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204" y="890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600" name="Line 124"/>
                <p:cNvSpPr>
                  <a:spLocks noChangeShapeType="1"/>
                </p:cNvSpPr>
                <p:nvPr/>
              </p:nvSpPr>
              <p:spPr bwMode="auto">
                <a:xfrm flipH="1" flipV="1">
                  <a:off x="385" y="1888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601" name="Line 125"/>
                <p:cNvSpPr>
                  <a:spLocks noChangeShapeType="1"/>
                </p:cNvSpPr>
                <p:nvPr/>
              </p:nvSpPr>
              <p:spPr bwMode="auto">
                <a:xfrm flipH="1" flipV="1">
                  <a:off x="385" y="799"/>
                  <a:ext cx="31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602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476" y="1026"/>
                  <a:ext cx="181" cy="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603" name="Line 127"/>
                <p:cNvSpPr>
                  <a:spLocks noChangeShapeType="1"/>
                </p:cNvSpPr>
                <p:nvPr/>
              </p:nvSpPr>
              <p:spPr bwMode="auto">
                <a:xfrm flipH="1" flipV="1">
                  <a:off x="204" y="1117"/>
                  <a:ext cx="91" cy="3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604" name="Line 128"/>
                <p:cNvSpPr>
                  <a:spLocks noChangeShapeType="1"/>
                </p:cNvSpPr>
                <p:nvPr/>
              </p:nvSpPr>
              <p:spPr bwMode="auto">
                <a:xfrm flipH="1" flipV="1">
                  <a:off x="793" y="935"/>
                  <a:ext cx="137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605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1202" y="1026"/>
                  <a:ext cx="227" cy="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606" name="Line 130"/>
                <p:cNvSpPr>
                  <a:spLocks noChangeShapeType="1"/>
                </p:cNvSpPr>
                <p:nvPr/>
              </p:nvSpPr>
              <p:spPr bwMode="auto">
                <a:xfrm flipH="1" flipV="1">
                  <a:off x="1565" y="1162"/>
                  <a:ext cx="90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607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383" y="754"/>
                  <a:ext cx="408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608" name="Line 132"/>
                <p:cNvSpPr>
                  <a:spLocks noChangeShapeType="1"/>
                </p:cNvSpPr>
                <p:nvPr/>
              </p:nvSpPr>
              <p:spPr bwMode="auto">
                <a:xfrm flipH="1" flipV="1">
                  <a:off x="385" y="2069"/>
                  <a:ext cx="136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609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612" y="1842"/>
                  <a:ext cx="45" cy="1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610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1474" y="1570"/>
                  <a:ext cx="181" cy="31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62611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292" y="1752"/>
                  <a:ext cx="46" cy="4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BE"/>
                </a:p>
              </p:txBody>
            </p:sp>
          </p:grpSp>
        </p:grpSp>
        <p:sp>
          <p:nvSpPr>
            <p:cNvPr id="62491" name="Line 136"/>
            <p:cNvSpPr>
              <a:spLocks noChangeShapeType="1"/>
            </p:cNvSpPr>
            <p:nvPr/>
          </p:nvSpPr>
          <p:spPr bwMode="auto">
            <a:xfrm>
              <a:off x="1791" y="1888"/>
              <a:ext cx="182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2492" name="Line 137"/>
            <p:cNvSpPr>
              <a:spLocks noChangeShapeType="1"/>
            </p:cNvSpPr>
            <p:nvPr/>
          </p:nvSpPr>
          <p:spPr bwMode="auto">
            <a:xfrm>
              <a:off x="1973" y="1570"/>
              <a:ext cx="182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109707" name="Freeform 139"/>
          <p:cNvSpPr>
            <a:spLocks/>
          </p:cNvSpPr>
          <p:nvPr/>
        </p:nvSpPr>
        <p:spPr bwMode="auto">
          <a:xfrm rot="1286045">
            <a:off x="1910215" y="3249102"/>
            <a:ext cx="1244600" cy="1366837"/>
          </a:xfrm>
          <a:custGeom>
            <a:avLst/>
            <a:gdLst>
              <a:gd name="T0" fmla="*/ 2147483647 w 3387"/>
              <a:gd name="T1" fmla="*/ 2147483647 h 3335"/>
              <a:gd name="T2" fmla="*/ 2147483647 w 3387"/>
              <a:gd name="T3" fmla="*/ 2147483647 h 3335"/>
              <a:gd name="T4" fmla="*/ 2147483647 w 3387"/>
              <a:gd name="T5" fmla="*/ 2147483647 h 3335"/>
              <a:gd name="T6" fmla="*/ 2147483647 w 3387"/>
              <a:gd name="T7" fmla="*/ 2147483647 h 3335"/>
              <a:gd name="T8" fmla="*/ 2147483647 w 3387"/>
              <a:gd name="T9" fmla="*/ 2147483647 h 3335"/>
              <a:gd name="T10" fmla="*/ 2147483647 w 3387"/>
              <a:gd name="T11" fmla="*/ 2147483647 h 3335"/>
              <a:gd name="T12" fmla="*/ 2147483647 w 3387"/>
              <a:gd name="T13" fmla="*/ 2147483647 h 3335"/>
              <a:gd name="T14" fmla="*/ 2147483647 w 3387"/>
              <a:gd name="T15" fmla="*/ 2147483647 h 3335"/>
              <a:gd name="T16" fmla="*/ 2147483647 w 3387"/>
              <a:gd name="T17" fmla="*/ 2147483647 h 3335"/>
              <a:gd name="T18" fmla="*/ 2147483647 w 3387"/>
              <a:gd name="T19" fmla="*/ 2147483647 h 3335"/>
              <a:gd name="T20" fmla="*/ 2147483647 w 3387"/>
              <a:gd name="T21" fmla="*/ 2147483647 h 3335"/>
              <a:gd name="T22" fmla="*/ 2147483647 w 3387"/>
              <a:gd name="T23" fmla="*/ 2147483647 h 3335"/>
              <a:gd name="T24" fmla="*/ 2147483647 w 3387"/>
              <a:gd name="T25" fmla="*/ 2147483647 h 3335"/>
              <a:gd name="T26" fmla="*/ 2147483647 w 3387"/>
              <a:gd name="T27" fmla="*/ 2147483647 h 3335"/>
              <a:gd name="T28" fmla="*/ 2147483647 w 3387"/>
              <a:gd name="T29" fmla="*/ 2147483647 h 3335"/>
              <a:gd name="T30" fmla="*/ 2147483647 w 3387"/>
              <a:gd name="T31" fmla="*/ 2147483647 h 3335"/>
              <a:gd name="T32" fmla="*/ 2147483647 w 3387"/>
              <a:gd name="T33" fmla="*/ 2147483647 h 3335"/>
              <a:gd name="T34" fmla="*/ 2147483647 w 3387"/>
              <a:gd name="T35" fmla="*/ 2147483647 h 3335"/>
              <a:gd name="T36" fmla="*/ 2147483647 w 3387"/>
              <a:gd name="T37" fmla="*/ 2147483647 h 3335"/>
              <a:gd name="T38" fmla="*/ 2147483647 w 3387"/>
              <a:gd name="T39" fmla="*/ 2147483647 h 3335"/>
              <a:gd name="T40" fmla="*/ 2147483647 w 3387"/>
              <a:gd name="T41" fmla="*/ 2147483647 h 3335"/>
              <a:gd name="T42" fmla="*/ 2147483647 w 3387"/>
              <a:gd name="T43" fmla="*/ 2147483647 h 3335"/>
              <a:gd name="T44" fmla="*/ 2147483647 w 3387"/>
              <a:gd name="T45" fmla="*/ 2147483647 h 3335"/>
              <a:gd name="T46" fmla="*/ 2147483647 w 3387"/>
              <a:gd name="T47" fmla="*/ 2147483647 h 3335"/>
              <a:gd name="T48" fmla="*/ 2147483647 w 3387"/>
              <a:gd name="T49" fmla="*/ 2147483647 h 3335"/>
              <a:gd name="T50" fmla="*/ 2147483647 w 3387"/>
              <a:gd name="T51" fmla="*/ 2147483647 h 3335"/>
              <a:gd name="T52" fmla="*/ 2147483647 w 3387"/>
              <a:gd name="T53" fmla="*/ 2147483647 h 3335"/>
              <a:gd name="T54" fmla="*/ 2147483647 w 3387"/>
              <a:gd name="T55" fmla="*/ 2147483647 h 3335"/>
              <a:gd name="T56" fmla="*/ 2147483647 w 3387"/>
              <a:gd name="T57" fmla="*/ 2147483647 h 3335"/>
              <a:gd name="T58" fmla="*/ 2147483647 w 3387"/>
              <a:gd name="T59" fmla="*/ 2147483647 h 3335"/>
              <a:gd name="T60" fmla="*/ 2147483647 w 3387"/>
              <a:gd name="T61" fmla="*/ 2147483647 h 3335"/>
              <a:gd name="T62" fmla="*/ 2147483647 w 3387"/>
              <a:gd name="T63" fmla="*/ 2147483647 h 3335"/>
              <a:gd name="T64" fmla="*/ 2147483647 w 3387"/>
              <a:gd name="T65" fmla="*/ 2147483647 h 3335"/>
              <a:gd name="T66" fmla="*/ 2147483647 w 3387"/>
              <a:gd name="T67" fmla="*/ 2147483647 h 3335"/>
              <a:gd name="T68" fmla="*/ 2147483647 w 3387"/>
              <a:gd name="T69" fmla="*/ 2147483647 h 3335"/>
              <a:gd name="T70" fmla="*/ 2147483647 w 3387"/>
              <a:gd name="T71" fmla="*/ 2147483647 h 3335"/>
              <a:gd name="T72" fmla="*/ 2147483647 w 3387"/>
              <a:gd name="T73" fmla="*/ 2147483647 h 3335"/>
              <a:gd name="T74" fmla="*/ 2147483647 w 3387"/>
              <a:gd name="T75" fmla="*/ 2147483647 h 3335"/>
              <a:gd name="T76" fmla="*/ 2147483647 w 3387"/>
              <a:gd name="T77" fmla="*/ 2147483647 h 3335"/>
              <a:gd name="T78" fmla="*/ 2147483647 w 3387"/>
              <a:gd name="T79" fmla="*/ 2147483647 h 3335"/>
              <a:gd name="T80" fmla="*/ 2147483647 w 3387"/>
              <a:gd name="T81" fmla="*/ 2147483647 h 3335"/>
              <a:gd name="T82" fmla="*/ 2147483647 w 3387"/>
              <a:gd name="T83" fmla="*/ 2147483647 h 3335"/>
              <a:gd name="T84" fmla="*/ 2147483647 w 3387"/>
              <a:gd name="T85" fmla="*/ 2147483647 h 3335"/>
              <a:gd name="T86" fmla="*/ 2147483647 w 3387"/>
              <a:gd name="T87" fmla="*/ 2147483647 h 3335"/>
              <a:gd name="T88" fmla="*/ 2147483647 w 3387"/>
              <a:gd name="T89" fmla="*/ 2147483647 h 3335"/>
              <a:gd name="T90" fmla="*/ 2147483647 w 3387"/>
              <a:gd name="T91" fmla="*/ 2147483647 h 3335"/>
              <a:gd name="T92" fmla="*/ 2147483647 w 3387"/>
              <a:gd name="T93" fmla="*/ 2147483647 h 3335"/>
              <a:gd name="T94" fmla="*/ 2147483647 w 3387"/>
              <a:gd name="T95" fmla="*/ 2147483647 h 3335"/>
              <a:gd name="T96" fmla="*/ 2147483647 w 3387"/>
              <a:gd name="T97" fmla="*/ 2147483647 h 3335"/>
              <a:gd name="T98" fmla="*/ 2147483647 w 3387"/>
              <a:gd name="T99" fmla="*/ 2147483647 h 3335"/>
              <a:gd name="T100" fmla="*/ 2147483647 w 3387"/>
              <a:gd name="T101" fmla="*/ 2147483647 h 3335"/>
              <a:gd name="T102" fmla="*/ 2147483647 w 3387"/>
              <a:gd name="T103" fmla="*/ 2147483647 h 3335"/>
              <a:gd name="T104" fmla="*/ 2147483647 w 3387"/>
              <a:gd name="T105" fmla="*/ 2147483647 h 3335"/>
              <a:gd name="T106" fmla="*/ 2147483647 w 3387"/>
              <a:gd name="T107" fmla="*/ 2147483647 h 333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387" h="3335">
                <a:moveTo>
                  <a:pt x="3359" y="73"/>
                </a:moveTo>
                <a:cubicBezTo>
                  <a:pt x="3327" y="76"/>
                  <a:pt x="3255" y="103"/>
                  <a:pt x="3272" y="53"/>
                </a:cubicBezTo>
                <a:cubicBezTo>
                  <a:pt x="3253" y="0"/>
                  <a:pt x="2973" y="42"/>
                  <a:pt x="2890" y="46"/>
                </a:cubicBezTo>
                <a:cubicBezTo>
                  <a:pt x="2821" y="54"/>
                  <a:pt x="2762" y="73"/>
                  <a:pt x="2696" y="93"/>
                </a:cubicBezTo>
                <a:cubicBezTo>
                  <a:pt x="2589" y="125"/>
                  <a:pt x="2479" y="148"/>
                  <a:pt x="2374" y="187"/>
                </a:cubicBezTo>
                <a:cubicBezTo>
                  <a:pt x="2320" y="207"/>
                  <a:pt x="2371" y="191"/>
                  <a:pt x="2327" y="214"/>
                </a:cubicBezTo>
                <a:cubicBezTo>
                  <a:pt x="2280" y="238"/>
                  <a:pt x="2234" y="254"/>
                  <a:pt x="2187" y="281"/>
                </a:cubicBezTo>
                <a:cubicBezTo>
                  <a:pt x="2156" y="299"/>
                  <a:pt x="2127" y="326"/>
                  <a:pt x="2093" y="334"/>
                </a:cubicBezTo>
                <a:cubicBezTo>
                  <a:pt x="2079" y="348"/>
                  <a:pt x="2045" y="368"/>
                  <a:pt x="2026" y="374"/>
                </a:cubicBezTo>
                <a:cubicBezTo>
                  <a:pt x="1987" y="413"/>
                  <a:pt x="1943" y="438"/>
                  <a:pt x="1899" y="468"/>
                </a:cubicBezTo>
                <a:cubicBezTo>
                  <a:pt x="1877" y="483"/>
                  <a:pt x="1880" y="500"/>
                  <a:pt x="1852" y="508"/>
                </a:cubicBezTo>
                <a:cubicBezTo>
                  <a:pt x="1830" y="530"/>
                  <a:pt x="1808" y="534"/>
                  <a:pt x="1785" y="555"/>
                </a:cubicBezTo>
                <a:cubicBezTo>
                  <a:pt x="1745" y="591"/>
                  <a:pt x="1695" y="652"/>
                  <a:pt x="1651" y="683"/>
                </a:cubicBezTo>
                <a:cubicBezTo>
                  <a:pt x="1646" y="690"/>
                  <a:pt x="1641" y="696"/>
                  <a:pt x="1637" y="703"/>
                </a:cubicBezTo>
                <a:cubicBezTo>
                  <a:pt x="1634" y="709"/>
                  <a:pt x="1638" y="721"/>
                  <a:pt x="1631" y="723"/>
                </a:cubicBezTo>
                <a:cubicBezTo>
                  <a:pt x="1623" y="725"/>
                  <a:pt x="1618" y="713"/>
                  <a:pt x="1611" y="709"/>
                </a:cubicBezTo>
                <a:cubicBezTo>
                  <a:pt x="1592" y="699"/>
                  <a:pt x="1570" y="696"/>
                  <a:pt x="1550" y="689"/>
                </a:cubicBezTo>
                <a:cubicBezTo>
                  <a:pt x="1500" y="672"/>
                  <a:pt x="1431" y="672"/>
                  <a:pt x="1383" y="669"/>
                </a:cubicBezTo>
                <a:cubicBezTo>
                  <a:pt x="1347" y="671"/>
                  <a:pt x="1302" y="652"/>
                  <a:pt x="1276" y="676"/>
                </a:cubicBezTo>
                <a:cubicBezTo>
                  <a:pt x="1276" y="676"/>
                  <a:pt x="1268" y="804"/>
                  <a:pt x="1256" y="843"/>
                </a:cubicBezTo>
                <a:cubicBezTo>
                  <a:pt x="1246" y="878"/>
                  <a:pt x="1237" y="917"/>
                  <a:pt x="1222" y="950"/>
                </a:cubicBezTo>
                <a:cubicBezTo>
                  <a:pt x="1202" y="994"/>
                  <a:pt x="1175" y="1034"/>
                  <a:pt x="1155" y="1078"/>
                </a:cubicBezTo>
                <a:cubicBezTo>
                  <a:pt x="1141" y="1110"/>
                  <a:pt x="1128" y="1142"/>
                  <a:pt x="1108" y="1171"/>
                </a:cubicBezTo>
                <a:cubicBezTo>
                  <a:pt x="1102" y="1194"/>
                  <a:pt x="1084" y="1236"/>
                  <a:pt x="1068" y="1252"/>
                </a:cubicBezTo>
                <a:cubicBezTo>
                  <a:pt x="1056" y="1276"/>
                  <a:pt x="1040" y="1289"/>
                  <a:pt x="1028" y="1312"/>
                </a:cubicBezTo>
                <a:cubicBezTo>
                  <a:pt x="1018" y="1331"/>
                  <a:pt x="1011" y="1353"/>
                  <a:pt x="1001" y="1372"/>
                </a:cubicBezTo>
                <a:cubicBezTo>
                  <a:pt x="989" y="1393"/>
                  <a:pt x="972" y="1411"/>
                  <a:pt x="961" y="1433"/>
                </a:cubicBezTo>
                <a:cubicBezTo>
                  <a:pt x="931" y="1492"/>
                  <a:pt x="947" y="1471"/>
                  <a:pt x="921" y="1500"/>
                </a:cubicBezTo>
                <a:cubicBezTo>
                  <a:pt x="909" y="1527"/>
                  <a:pt x="901" y="1554"/>
                  <a:pt x="887" y="1580"/>
                </a:cubicBezTo>
                <a:cubicBezTo>
                  <a:pt x="881" y="1609"/>
                  <a:pt x="870" y="1629"/>
                  <a:pt x="854" y="1654"/>
                </a:cubicBezTo>
                <a:cubicBezTo>
                  <a:pt x="843" y="1714"/>
                  <a:pt x="815" y="1768"/>
                  <a:pt x="800" y="1828"/>
                </a:cubicBezTo>
                <a:cubicBezTo>
                  <a:pt x="802" y="1855"/>
                  <a:pt x="790" y="1888"/>
                  <a:pt x="807" y="1908"/>
                </a:cubicBezTo>
                <a:cubicBezTo>
                  <a:pt x="822" y="1925"/>
                  <a:pt x="852" y="1911"/>
                  <a:pt x="874" y="1915"/>
                </a:cubicBezTo>
                <a:cubicBezTo>
                  <a:pt x="890" y="1918"/>
                  <a:pt x="905" y="1923"/>
                  <a:pt x="921" y="1928"/>
                </a:cubicBezTo>
                <a:cubicBezTo>
                  <a:pt x="935" y="1932"/>
                  <a:pt x="961" y="1942"/>
                  <a:pt x="961" y="1942"/>
                </a:cubicBezTo>
                <a:cubicBezTo>
                  <a:pt x="987" y="1983"/>
                  <a:pt x="958" y="1947"/>
                  <a:pt x="994" y="1968"/>
                </a:cubicBezTo>
                <a:cubicBezTo>
                  <a:pt x="1011" y="1978"/>
                  <a:pt x="1020" y="2001"/>
                  <a:pt x="1035" y="2015"/>
                </a:cubicBezTo>
                <a:cubicBezTo>
                  <a:pt x="1021" y="2020"/>
                  <a:pt x="1008" y="2024"/>
                  <a:pt x="994" y="2029"/>
                </a:cubicBezTo>
                <a:cubicBezTo>
                  <a:pt x="965" y="2039"/>
                  <a:pt x="959" y="2106"/>
                  <a:pt x="941" y="2129"/>
                </a:cubicBezTo>
                <a:cubicBezTo>
                  <a:pt x="875" y="2212"/>
                  <a:pt x="806" y="2283"/>
                  <a:pt x="706" y="2317"/>
                </a:cubicBezTo>
                <a:cubicBezTo>
                  <a:pt x="613" y="2349"/>
                  <a:pt x="510" y="2321"/>
                  <a:pt x="412" y="2323"/>
                </a:cubicBezTo>
                <a:cubicBezTo>
                  <a:pt x="354" y="2333"/>
                  <a:pt x="304" y="2345"/>
                  <a:pt x="244" y="2350"/>
                </a:cubicBezTo>
                <a:cubicBezTo>
                  <a:pt x="176" y="2368"/>
                  <a:pt x="209" y="2362"/>
                  <a:pt x="144" y="2370"/>
                </a:cubicBezTo>
                <a:cubicBezTo>
                  <a:pt x="86" y="2411"/>
                  <a:pt x="160" y="2362"/>
                  <a:pt x="104" y="2390"/>
                </a:cubicBezTo>
                <a:cubicBezTo>
                  <a:pt x="76" y="2404"/>
                  <a:pt x="45" y="2435"/>
                  <a:pt x="23" y="2457"/>
                </a:cubicBezTo>
                <a:cubicBezTo>
                  <a:pt x="19" y="2470"/>
                  <a:pt x="0" y="2501"/>
                  <a:pt x="17" y="2518"/>
                </a:cubicBezTo>
                <a:cubicBezTo>
                  <a:pt x="28" y="2529"/>
                  <a:pt x="47" y="2527"/>
                  <a:pt x="63" y="2531"/>
                </a:cubicBezTo>
                <a:cubicBezTo>
                  <a:pt x="141" y="2549"/>
                  <a:pt x="168" y="2546"/>
                  <a:pt x="271" y="2551"/>
                </a:cubicBezTo>
                <a:cubicBezTo>
                  <a:pt x="311" y="2558"/>
                  <a:pt x="352" y="2562"/>
                  <a:pt x="392" y="2571"/>
                </a:cubicBezTo>
                <a:cubicBezTo>
                  <a:pt x="399" y="2576"/>
                  <a:pt x="405" y="2581"/>
                  <a:pt x="412" y="2585"/>
                </a:cubicBezTo>
                <a:cubicBezTo>
                  <a:pt x="418" y="2588"/>
                  <a:pt x="426" y="2587"/>
                  <a:pt x="432" y="2591"/>
                </a:cubicBezTo>
                <a:cubicBezTo>
                  <a:pt x="443" y="2598"/>
                  <a:pt x="449" y="2610"/>
                  <a:pt x="459" y="2618"/>
                </a:cubicBezTo>
                <a:cubicBezTo>
                  <a:pt x="479" y="2634"/>
                  <a:pt x="482" y="2633"/>
                  <a:pt x="506" y="2645"/>
                </a:cubicBezTo>
                <a:cubicBezTo>
                  <a:pt x="513" y="2652"/>
                  <a:pt x="519" y="2659"/>
                  <a:pt x="526" y="2665"/>
                </a:cubicBezTo>
                <a:cubicBezTo>
                  <a:pt x="539" y="2675"/>
                  <a:pt x="566" y="2692"/>
                  <a:pt x="566" y="2692"/>
                </a:cubicBezTo>
                <a:cubicBezTo>
                  <a:pt x="578" y="2711"/>
                  <a:pt x="591" y="2723"/>
                  <a:pt x="606" y="2739"/>
                </a:cubicBezTo>
                <a:cubicBezTo>
                  <a:pt x="618" y="2774"/>
                  <a:pt x="609" y="2753"/>
                  <a:pt x="639" y="2799"/>
                </a:cubicBezTo>
                <a:cubicBezTo>
                  <a:pt x="654" y="2822"/>
                  <a:pt x="658" y="2859"/>
                  <a:pt x="666" y="2886"/>
                </a:cubicBezTo>
                <a:cubicBezTo>
                  <a:pt x="680" y="2935"/>
                  <a:pt x="694" y="2985"/>
                  <a:pt x="713" y="3033"/>
                </a:cubicBezTo>
                <a:cubicBezTo>
                  <a:pt x="726" y="3145"/>
                  <a:pt x="776" y="3294"/>
                  <a:pt x="894" y="3335"/>
                </a:cubicBezTo>
                <a:cubicBezTo>
                  <a:pt x="952" y="3326"/>
                  <a:pt x="960" y="3309"/>
                  <a:pt x="1008" y="3295"/>
                </a:cubicBezTo>
                <a:cubicBezTo>
                  <a:pt x="1015" y="3288"/>
                  <a:pt x="1022" y="3282"/>
                  <a:pt x="1028" y="3275"/>
                </a:cubicBezTo>
                <a:cubicBezTo>
                  <a:pt x="1033" y="3269"/>
                  <a:pt x="1035" y="3260"/>
                  <a:pt x="1041" y="3254"/>
                </a:cubicBezTo>
                <a:cubicBezTo>
                  <a:pt x="1051" y="3244"/>
                  <a:pt x="1065" y="3238"/>
                  <a:pt x="1075" y="3228"/>
                </a:cubicBezTo>
                <a:cubicBezTo>
                  <a:pt x="1122" y="3092"/>
                  <a:pt x="1055" y="2941"/>
                  <a:pt x="1102" y="2806"/>
                </a:cubicBezTo>
                <a:cubicBezTo>
                  <a:pt x="1107" y="2769"/>
                  <a:pt x="1112" y="2739"/>
                  <a:pt x="1128" y="2705"/>
                </a:cubicBezTo>
                <a:cubicBezTo>
                  <a:pt x="1141" y="2642"/>
                  <a:pt x="1152" y="2580"/>
                  <a:pt x="1169" y="2518"/>
                </a:cubicBezTo>
                <a:cubicBezTo>
                  <a:pt x="1176" y="2492"/>
                  <a:pt x="1177" y="2477"/>
                  <a:pt x="1195" y="2457"/>
                </a:cubicBezTo>
                <a:cubicBezTo>
                  <a:pt x="1213" y="2374"/>
                  <a:pt x="1187" y="2466"/>
                  <a:pt x="1222" y="2404"/>
                </a:cubicBezTo>
                <a:cubicBezTo>
                  <a:pt x="1264" y="2330"/>
                  <a:pt x="1215" y="2387"/>
                  <a:pt x="1249" y="2350"/>
                </a:cubicBezTo>
                <a:cubicBezTo>
                  <a:pt x="1296" y="2362"/>
                  <a:pt x="1340" y="2383"/>
                  <a:pt x="1383" y="2404"/>
                </a:cubicBezTo>
                <a:cubicBezTo>
                  <a:pt x="1425" y="2425"/>
                  <a:pt x="1385" y="2408"/>
                  <a:pt x="1416" y="2431"/>
                </a:cubicBezTo>
                <a:cubicBezTo>
                  <a:pt x="1429" y="2441"/>
                  <a:pt x="1457" y="2457"/>
                  <a:pt x="1457" y="2457"/>
                </a:cubicBezTo>
                <a:cubicBezTo>
                  <a:pt x="1469" y="2476"/>
                  <a:pt x="1481" y="2489"/>
                  <a:pt x="1497" y="2504"/>
                </a:cubicBezTo>
                <a:cubicBezTo>
                  <a:pt x="1502" y="2488"/>
                  <a:pt x="1502" y="2471"/>
                  <a:pt x="1510" y="2457"/>
                </a:cubicBezTo>
                <a:cubicBezTo>
                  <a:pt x="1513" y="2451"/>
                  <a:pt x="1520" y="2449"/>
                  <a:pt x="1524" y="2444"/>
                </a:cubicBezTo>
                <a:cubicBezTo>
                  <a:pt x="1550" y="2412"/>
                  <a:pt x="1573" y="2389"/>
                  <a:pt x="1604" y="2364"/>
                </a:cubicBezTo>
                <a:cubicBezTo>
                  <a:pt x="1624" y="2347"/>
                  <a:pt x="1625" y="2332"/>
                  <a:pt x="1651" y="2323"/>
                </a:cubicBezTo>
                <a:cubicBezTo>
                  <a:pt x="1684" y="2272"/>
                  <a:pt x="1705" y="2289"/>
                  <a:pt x="1745" y="2263"/>
                </a:cubicBezTo>
                <a:cubicBezTo>
                  <a:pt x="1791" y="2233"/>
                  <a:pt x="1833" y="2179"/>
                  <a:pt x="1885" y="2163"/>
                </a:cubicBezTo>
                <a:cubicBezTo>
                  <a:pt x="1909" y="2146"/>
                  <a:pt x="1939" y="2135"/>
                  <a:pt x="1966" y="2123"/>
                </a:cubicBezTo>
                <a:cubicBezTo>
                  <a:pt x="1985" y="2114"/>
                  <a:pt x="2008" y="2114"/>
                  <a:pt x="2026" y="2102"/>
                </a:cubicBezTo>
                <a:cubicBezTo>
                  <a:pt x="2039" y="2093"/>
                  <a:pt x="2053" y="2085"/>
                  <a:pt x="2066" y="2076"/>
                </a:cubicBezTo>
                <a:cubicBezTo>
                  <a:pt x="2078" y="2068"/>
                  <a:pt x="2106" y="2062"/>
                  <a:pt x="2106" y="2062"/>
                </a:cubicBezTo>
                <a:cubicBezTo>
                  <a:pt x="2127" y="2042"/>
                  <a:pt x="2160" y="2025"/>
                  <a:pt x="2187" y="2015"/>
                </a:cubicBezTo>
                <a:cubicBezTo>
                  <a:pt x="2206" y="1987"/>
                  <a:pt x="2263" y="1939"/>
                  <a:pt x="2294" y="1928"/>
                </a:cubicBezTo>
                <a:cubicBezTo>
                  <a:pt x="2315" y="1896"/>
                  <a:pt x="2349" y="1869"/>
                  <a:pt x="2381" y="1848"/>
                </a:cubicBezTo>
                <a:cubicBezTo>
                  <a:pt x="2395" y="1826"/>
                  <a:pt x="2406" y="1815"/>
                  <a:pt x="2428" y="1801"/>
                </a:cubicBezTo>
                <a:cubicBezTo>
                  <a:pt x="2439" y="1764"/>
                  <a:pt x="2479" y="1744"/>
                  <a:pt x="2508" y="1721"/>
                </a:cubicBezTo>
                <a:cubicBezTo>
                  <a:pt x="2527" y="1706"/>
                  <a:pt x="2534" y="1688"/>
                  <a:pt x="2555" y="1674"/>
                </a:cubicBezTo>
                <a:cubicBezTo>
                  <a:pt x="2575" y="1643"/>
                  <a:pt x="2605" y="1628"/>
                  <a:pt x="2629" y="1600"/>
                </a:cubicBezTo>
                <a:cubicBezTo>
                  <a:pt x="2656" y="1568"/>
                  <a:pt x="2701" y="1515"/>
                  <a:pt x="2736" y="1493"/>
                </a:cubicBezTo>
                <a:cubicBezTo>
                  <a:pt x="2764" y="1455"/>
                  <a:pt x="2790" y="1427"/>
                  <a:pt x="2830" y="1399"/>
                </a:cubicBezTo>
                <a:cubicBezTo>
                  <a:pt x="2851" y="1367"/>
                  <a:pt x="2882" y="1343"/>
                  <a:pt x="2903" y="1312"/>
                </a:cubicBezTo>
                <a:cubicBezTo>
                  <a:pt x="2916" y="1293"/>
                  <a:pt x="2923" y="1270"/>
                  <a:pt x="2937" y="1252"/>
                </a:cubicBezTo>
                <a:cubicBezTo>
                  <a:pt x="2946" y="1239"/>
                  <a:pt x="2961" y="1231"/>
                  <a:pt x="2970" y="1218"/>
                </a:cubicBezTo>
                <a:cubicBezTo>
                  <a:pt x="2975" y="1211"/>
                  <a:pt x="2979" y="1205"/>
                  <a:pt x="2984" y="1198"/>
                </a:cubicBezTo>
                <a:cubicBezTo>
                  <a:pt x="2993" y="1169"/>
                  <a:pt x="3019" y="1143"/>
                  <a:pt x="3037" y="1118"/>
                </a:cubicBezTo>
                <a:cubicBezTo>
                  <a:pt x="3051" y="1078"/>
                  <a:pt x="3074" y="1051"/>
                  <a:pt x="3098" y="1017"/>
                </a:cubicBezTo>
                <a:cubicBezTo>
                  <a:pt x="3108" y="983"/>
                  <a:pt x="3117" y="942"/>
                  <a:pt x="3131" y="910"/>
                </a:cubicBezTo>
                <a:cubicBezTo>
                  <a:pt x="3142" y="883"/>
                  <a:pt x="3156" y="858"/>
                  <a:pt x="3164" y="830"/>
                </a:cubicBezTo>
                <a:cubicBezTo>
                  <a:pt x="3166" y="744"/>
                  <a:pt x="3144" y="531"/>
                  <a:pt x="3211" y="428"/>
                </a:cubicBezTo>
                <a:cubicBezTo>
                  <a:pt x="3220" y="395"/>
                  <a:pt x="3227" y="372"/>
                  <a:pt x="3252" y="348"/>
                </a:cubicBezTo>
                <a:cubicBezTo>
                  <a:pt x="3260" y="322"/>
                  <a:pt x="3277" y="316"/>
                  <a:pt x="3292" y="294"/>
                </a:cubicBezTo>
                <a:cubicBezTo>
                  <a:pt x="3302" y="260"/>
                  <a:pt x="3315" y="241"/>
                  <a:pt x="3339" y="214"/>
                </a:cubicBezTo>
                <a:cubicBezTo>
                  <a:pt x="3349" y="202"/>
                  <a:pt x="3372" y="180"/>
                  <a:pt x="3372" y="180"/>
                </a:cubicBezTo>
                <a:cubicBezTo>
                  <a:pt x="3387" y="136"/>
                  <a:pt x="3383" y="170"/>
                  <a:pt x="3312" y="153"/>
                </a:cubicBezTo>
                <a:cubicBezTo>
                  <a:pt x="3298" y="150"/>
                  <a:pt x="3290" y="135"/>
                  <a:pt x="3278" y="127"/>
                </a:cubicBezTo>
                <a:cubicBezTo>
                  <a:pt x="3269" y="96"/>
                  <a:pt x="3272" y="114"/>
                  <a:pt x="3272" y="73"/>
                </a:cubicBezTo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9708" name="Line 140"/>
          <p:cNvSpPr>
            <a:spLocks noChangeShapeType="1"/>
          </p:cNvSpPr>
          <p:nvPr/>
        </p:nvSpPr>
        <p:spPr bwMode="auto">
          <a:xfrm>
            <a:off x="6456364" y="1916113"/>
            <a:ext cx="503237" cy="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9709" name="Line 141"/>
          <p:cNvSpPr>
            <a:spLocks noChangeShapeType="1"/>
          </p:cNvSpPr>
          <p:nvPr/>
        </p:nvSpPr>
        <p:spPr bwMode="auto">
          <a:xfrm flipV="1">
            <a:off x="6600826" y="1989139"/>
            <a:ext cx="358775" cy="503237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9710" name="Line 142"/>
          <p:cNvSpPr>
            <a:spLocks noChangeShapeType="1"/>
          </p:cNvSpPr>
          <p:nvPr/>
        </p:nvSpPr>
        <p:spPr bwMode="auto">
          <a:xfrm>
            <a:off x="6096001" y="2133601"/>
            <a:ext cx="504825" cy="358775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9711" name="Line 143"/>
          <p:cNvSpPr>
            <a:spLocks noChangeShapeType="1"/>
          </p:cNvSpPr>
          <p:nvPr/>
        </p:nvSpPr>
        <p:spPr bwMode="auto">
          <a:xfrm flipV="1">
            <a:off x="6672263" y="2349501"/>
            <a:ext cx="360362" cy="142875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9712" name="Line 144"/>
          <p:cNvSpPr>
            <a:spLocks noChangeShapeType="1"/>
          </p:cNvSpPr>
          <p:nvPr/>
        </p:nvSpPr>
        <p:spPr bwMode="auto">
          <a:xfrm>
            <a:off x="6600826" y="2565400"/>
            <a:ext cx="358775" cy="287338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9713" name="Line 145"/>
          <p:cNvSpPr>
            <a:spLocks noChangeShapeType="1"/>
          </p:cNvSpPr>
          <p:nvPr/>
        </p:nvSpPr>
        <p:spPr bwMode="auto">
          <a:xfrm>
            <a:off x="6959601" y="2852738"/>
            <a:ext cx="288925" cy="144462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9714" name="Oval 146"/>
          <p:cNvSpPr>
            <a:spLocks noChangeArrowheads="1"/>
          </p:cNvSpPr>
          <p:nvPr/>
        </p:nvSpPr>
        <p:spPr bwMode="auto">
          <a:xfrm>
            <a:off x="6456363" y="2420939"/>
            <a:ext cx="215900" cy="2174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109715" name="Oval 147"/>
          <p:cNvSpPr>
            <a:spLocks noChangeArrowheads="1"/>
          </p:cNvSpPr>
          <p:nvPr/>
        </p:nvSpPr>
        <p:spPr bwMode="auto">
          <a:xfrm>
            <a:off x="6816725" y="2708275"/>
            <a:ext cx="215900" cy="217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109716" name="Oval 148"/>
          <p:cNvSpPr>
            <a:spLocks noChangeArrowheads="1"/>
          </p:cNvSpPr>
          <p:nvPr/>
        </p:nvSpPr>
        <p:spPr bwMode="auto">
          <a:xfrm>
            <a:off x="6888163" y="1844675"/>
            <a:ext cx="215900" cy="217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109717" name="Oval 149"/>
          <p:cNvSpPr>
            <a:spLocks noChangeArrowheads="1"/>
          </p:cNvSpPr>
          <p:nvPr/>
        </p:nvSpPr>
        <p:spPr bwMode="auto">
          <a:xfrm>
            <a:off x="7248525" y="2492375"/>
            <a:ext cx="215900" cy="2174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109718" name="Oval 150"/>
          <p:cNvSpPr>
            <a:spLocks noChangeArrowheads="1"/>
          </p:cNvSpPr>
          <p:nvPr/>
        </p:nvSpPr>
        <p:spPr bwMode="auto">
          <a:xfrm>
            <a:off x="6959600" y="2205039"/>
            <a:ext cx="215900" cy="21748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109719" name="Line 151"/>
          <p:cNvSpPr>
            <a:spLocks noChangeShapeType="1"/>
          </p:cNvSpPr>
          <p:nvPr/>
        </p:nvSpPr>
        <p:spPr bwMode="auto">
          <a:xfrm flipV="1">
            <a:off x="7248525" y="2636839"/>
            <a:ext cx="71438" cy="287337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9720" name="Line 152"/>
          <p:cNvSpPr>
            <a:spLocks noChangeShapeType="1"/>
          </p:cNvSpPr>
          <p:nvPr/>
        </p:nvSpPr>
        <p:spPr bwMode="auto">
          <a:xfrm>
            <a:off x="7104064" y="2349500"/>
            <a:ext cx="287337" cy="2159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9721" name="Line 153"/>
          <p:cNvSpPr>
            <a:spLocks noChangeShapeType="1"/>
          </p:cNvSpPr>
          <p:nvPr/>
        </p:nvSpPr>
        <p:spPr bwMode="auto">
          <a:xfrm>
            <a:off x="6959601" y="1916114"/>
            <a:ext cx="73025" cy="433387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9722" name="Line 154"/>
          <p:cNvSpPr>
            <a:spLocks noChangeShapeType="1"/>
          </p:cNvSpPr>
          <p:nvPr/>
        </p:nvSpPr>
        <p:spPr bwMode="auto">
          <a:xfrm flipV="1">
            <a:off x="6383339" y="2852739"/>
            <a:ext cx="504825" cy="71437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9723" name="Line 155"/>
          <p:cNvSpPr>
            <a:spLocks noChangeShapeType="1"/>
          </p:cNvSpPr>
          <p:nvPr/>
        </p:nvSpPr>
        <p:spPr bwMode="auto">
          <a:xfrm flipV="1">
            <a:off x="6024564" y="2565400"/>
            <a:ext cx="503237" cy="6985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09724" name="Text Box 156"/>
          <p:cNvSpPr txBox="1">
            <a:spLocks noChangeArrowheads="1"/>
          </p:cNvSpPr>
          <p:nvPr/>
        </p:nvSpPr>
        <p:spPr bwMode="auto">
          <a:xfrm>
            <a:off x="1631505" y="4437064"/>
            <a:ext cx="8785671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 dirty="0">
                <a:latin typeface="Times New Roman" pitchFamily="18" charset="0"/>
              </a:rPr>
              <a:t>Pour éviter que le message passe par le trou,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 dirty="0">
                <a:latin typeface="Times New Roman" pitchFamily="18" charset="0"/>
              </a:rPr>
              <a:t>on densifie le maillage dans la zone de contenu où le message va passer.</a:t>
            </a:r>
            <a:endParaRPr lang="fr-FR" altLang="fr-FR" sz="2000" dirty="0">
              <a:latin typeface="Times New Roman" pitchFamily="18" charset="0"/>
            </a:endParaRPr>
          </a:p>
        </p:txBody>
      </p:sp>
      <p:sp>
        <p:nvSpPr>
          <p:cNvPr id="109725" name="Text Box 157"/>
          <p:cNvSpPr txBox="1">
            <a:spLocks noChangeArrowheads="1"/>
          </p:cNvSpPr>
          <p:nvPr/>
        </p:nvSpPr>
        <p:spPr bwMode="auto">
          <a:xfrm>
            <a:off x="1703514" y="5229201"/>
            <a:ext cx="89644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 dirty="0">
                <a:latin typeface="Times New Roman" pitchFamily="18" charset="0"/>
              </a:rPr>
              <a:t>On remarque que pour que le concept-cible du message (ex : protéine)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 dirty="0">
                <a:latin typeface="Times New Roman" pitchFamily="18" charset="0"/>
              </a:rPr>
              <a:t>se raccroche au réseau conceptuel, on utilise des concepts « intermédiaires », plus familiers, Qui, eux, font le lien.  </a:t>
            </a:r>
            <a:endParaRPr lang="fr-FR" altLang="fr-FR" sz="2000" dirty="0">
              <a:latin typeface="Times New Roman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0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38073 -0.2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9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8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07" grpId="0" animBg="1"/>
      <p:bldP spid="109708" grpId="0" animBg="1"/>
      <p:bldP spid="109709" grpId="0" animBg="1"/>
      <p:bldP spid="109710" grpId="0" animBg="1"/>
      <p:bldP spid="109711" grpId="0" animBg="1"/>
      <p:bldP spid="109712" grpId="0" animBg="1"/>
      <p:bldP spid="109713" grpId="0" animBg="1"/>
      <p:bldP spid="109714" grpId="0" animBg="1"/>
      <p:bldP spid="109715" grpId="0" animBg="1"/>
      <p:bldP spid="109716" grpId="0" animBg="1"/>
      <p:bldP spid="109717" grpId="0" animBg="1"/>
      <p:bldP spid="109718" grpId="0" animBg="1"/>
      <p:bldP spid="109719" grpId="0" animBg="1"/>
      <p:bldP spid="109720" grpId="0" animBg="1"/>
      <p:bldP spid="109721" grpId="0" animBg="1"/>
      <p:bldP spid="109722" grpId="0" animBg="1"/>
      <p:bldP spid="109723" grpId="0" animBg="1"/>
      <p:bldP spid="109724" grpId="0"/>
      <p:bldP spid="109724" grpId="1"/>
      <p:bldP spid="109725" grpId="0"/>
      <p:bldP spid="1097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338936" cy="1143000"/>
          </a:xfrm>
        </p:spPr>
        <p:txBody>
          <a:bodyPr/>
          <a:lstStyle/>
          <a:p>
            <a:r>
              <a:rPr lang="es-ES" dirty="0" err="1" smtClean="0"/>
              <a:t>L’apprentissage</a:t>
            </a:r>
            <a:r>
              <a:rPr lang="es-ES" dirty="0" smtClean="0"/>
              <a:t> </a:t>
            </a:r>
            <a:r>
              <a:rPr lang="es-ES" dirty="0" err="1" smtClean="0"/>
              <a:t>est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ZoneTexte 3"/>
          <p:cNvSpPr txBox="1"/>
          <p:nvPr/>
        </p:nvSpPr>
        <p:spPr>
          <a:xfrm>
            <a:off x="1847528" y="2060848"/>
            <a:ext cx="55461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/>
              <a:t> </a:t>
            </a:r>
            <a:r>
              <a:rPr lang="es-ES" sz="6600" b="1" dirty="0">
                <a:latin typeface="Arial" panose="020B0604020202020204" pitchFamily="34" charset="0"/>
                <a:cs typeface="Arial" panose="020B0604020202020204" pitchFamily="34" charset="0"/>
              </a:rPr>
              <a:t>A    + 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6600" b="1" dirty="0">
                <a:latin typeface="Arial" panose="020B0604020202020204" pitchFamily="34" charset="0"/>
                <a:cs typeface="Arial" panose="020B0604020202020204" pitchFamily="34" charset="0"/>
              </a:rPr>
              <a:t>   =  A’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951985" y="1484784"/>
            <a:ext cx="1758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/>
              <a:t>Apprentissage</a:t>
            </a:r>
            <a:r>
              <a:rPr lang="es-ES" sz="2000" b="1" dirty="0"/>
              <a:t> </a:t>
            </a:r>
          </a:p>
          <a:p>
            <a:r>
              <a:rPr lang="es-ES" sz="2000" b="1" dirty="0" err="1"/>
              <a:t>résultant</a:t>
            </a:r>
            <a:endParaRPr lang="es-ES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524001" y="1484785"/>
            <a:ext cx="1621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/>
              <a:t>Déjà</a:t>
            </a:r>
            <a:r>
              <a:rPr lang="es-ES" sz="2400" b="1" dirty="0"/>
              <a:t> </a:t>
            </a:r>
            <a:r>
              <a:rPr lang="es-ES" sz="2400" b="1" dirty="0" err="1"/>
              <a:t>connu</a:t>
            </a:r>
            <a:endParaRPr lang="es-ES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007768" y="1628800"/>
            <a:ext cx="114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/>
              <a:t>Nouveau</a:t>
            </a:r>
            <a:endParaRPr lang="es-ES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295632" y="1177008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dirty="0"/>
              <a:t>=</a:t>
            </a:r>
            <a:endParaRPr lang="es-ES" sz="6000" dirty="0"/>
          </a:p>
        </p:txBody>
      </p:sp>
      <p:sp>
        <p:nvSpPr>
          <p:cNvPr id="9" name="ZoneTexte 8"/>
          <p:cNvSpPr txBox="1"/>
          <p:nvPr/>
        </p:nvSpPr>
        <p:spPr>
          <a:xfrm>
            <a:off x="3439984" y="125908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dirty="0"/>
              <a:t>+</a:t>
            </a:r>
            <a:endParaRPr lang="es-ES" sz="6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646" y="0"/>
            <a:ext cx="1979712" cy="272654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500954" y="27777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David </a:t>
            </a:r>
            <a:r>
              <a:rPr lang="fr-BE" sz="2400" b="1" dirty="0" err="1"/>
              <a:t>Ausubel</a:t>
            </a:r>
            <a:endParaRPr lang="es-ES" sz="2400" b="1" dirty="0"/>
          </a:p>
        </p:txBody>
      </p:sp>
      <p:grpSp>
        <p:nvGrpSpPr>
          <p:cNvPr id="41" name="Groupe 40"/>
          <p:cNvGrpSpPr/>
          <p:nvPr/>
        </p:nvGrpSpPr>
        <p:grpSpPr>
          <a:xfrm>
            <a:off x="2279576" y="3573016"/>
            <a:ext cx="864096" cy="1296144"/>
            <a:chOff x="755576" y="3573016"/>
            <a:chExt cx="864096" cy="1296144"/>
          </a:xfrm>
        </p:grpSpPr>
        <p:cxnSp>
          <p:nvCxnSpPr>
            <p:cNvPr id="21" name="Connecteur droit 20"/>
            <p:cNvCxnSpPr/>
            <p:nvPr/>
          </p:nvCxnSpPr>
          <p:spPr bwMode="auto">
            <a:xfrm flipH="1">
              <a:off x="755576" y="3573016"/>
              <a:ext cx="432048" cy="12961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Connecteur droit 21"/>
            <p:cNvCxnSpPr/>
            <p:nvPr/>
          </p:nvCxnSpPr>
          <p:spPr bwMode="auto">
            <a:xfrm>
              <a:off x="1187624" y="3573016"/>
              <a:ext cx="432048" cy="12961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Connecteur droit 25"/>
            <p:cNvCxnSpPr/>
            <p:nvPr/>
          </p:nvCxnSpPr>
          <p:spPr bwMode="auto">
            <a:xfrm>
              <a:off x="971600" y="4365104"/>
              <a:ext cx="504056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oupe 41"/>
          <p:cNvGrpSpPr/>
          <p:nvPr/>
        </p:nvGrpSpPr>
        <p:grpSpPr>
          <a:xfrm>
            <a:off x="6384032" y="3573016"/>
            <a:ext cx="864096" cy="1296144"/>
            <a:chOff x="755576" y="3573016"/>
            <a:chExt cx="864096" cy="1296144"/>
          </a:xfrm>
        </p:grpSpPr>
        <p:cxnSp>
          <p:nvCxnSpPr>
            <p:cNvPr id="43" name="Connecteur droit 42"/>
            <p:cNvCxnSpPr/>
            <p:nvPr/>
          </p:nvCxnSpPr>
          <p:spPr bwMode="auto">
            <a:xfrm flipH="1">
              <a:off x="755576" y="3573016"/>
              <a:ext cx="432048" cy="12961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Connecteur droit 43"/>
            <p:cNvCxnSpPr/>
            <p:nvPr/>
          </p:nvCxnSpPr>
          <p:spPr bwMode="auto">
            <a:xfrm>
              <a:off x="1187624" y="3573016"/>
              <a:ext cx="432048" cy="12961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Connecteur droit 44"/>
            <p:cNvCxnSpPr/>
            <p:nvPr/>
          </p:nvCxnSpPr>
          <p:spPr bwMode="auto">
            <a:xfrm>
              <a:off x="971600" y="4365104"/>
              <a:ext cx="504056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6" name="ZoneTexte 45"/>
          <p:cNvSpPr txBox="1"/>
          <p:nvPr/>
        </p:nvSpPr>
        <p:spPr>
          <a:xfrm flipH="1">
            <a:off x="3719736" y="4005065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    A         </a:t>
            </a:r>
            <a:r>
              <a:rPr lang="es-ES" sz="6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fr-BE" dirty="0"/>
          </a:p>
        </p:txBody>
      </p:sp>
      <p:cxnSp>
        <p:nvCxnSpPr>
          <p:cNvPr id="48" name="Connecteur droit 47"/>
          <p:cNvCxnSpPr/>
          <p:nvPr/>
        </p:nvCxnSpPr>
        <p:spPr bwMode="auto">
          <a:xfrm flipH="1">
            <a:off x="6888088" y="4365104"/>
            <a:ext cx="144016" cy="50405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Connecteur droit 48"/>
          <p:cNvCxnSpPr/>
          <p:nvPr/>
        </p:nvCxnSpPr>
        <p:spPr bwMode="auto">
          <a:xfrm flipH="1">
            <a:off x="6960096" y="4653136"/>
            <a:ext cx="207640" cy="838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" name="Groupe 50"/>
          <p:cNvGrpSpPr/>
          <p:nvPr/>
        </p:nvGrpSpPr>
        <p:grpSpPr>
          <a:xfrm>
            <a:off x="7680176" y="3645024"/>
            <a:ext cx="864096" cy="1296144"/>
            <a:chOff x="755576" y="3573016"/>
            <a:chExt cx="864096" cy="1296144"/>
          </a:xfrm>
        </p:grpSpPr>
        <p:cxnSp>
          <p:nvCxnSpPr>
            <p:cNvPr id="52" name="Connecteur droit 51"/>
            <p:cNvCxnSpPr/>
            <p:nvPr/>
          </p:nvCxnSpPr>
          <p:spPr bwMode="auto">
            <a:xfrm flipH="1">
              <a:off x="755576" y="3573016"/>
              <a:ext cx="432048" cy="12961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Connecteur droit 52"/>
            <p:cNvCxnSpPr/>
            <p:nvPr/>
          </p:nvCxnSpPr>
          <p:spPr bwMode="auto">
            <a:xfrm>
              <a:off x="1187624" y="3573016"/>
              <a:ext cx="432048" cy="12961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Connecteur droit 53"/>
            <p:cNvCxnSpPr/>
            <p:nvPr/>
          </p:nvCxnSpPr>
          <p:spPr bwMode="auto">
            <a:xfrm>
              <a:off x="971600" y="4365104"/>
              <a:ext cx="504056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5" name="Connecteur droit 54"/>
          <p:cNvCxnSpPr/>
          <p:nvPr/>
        </p:nvCxnSpPr>
        <p:spPr bwMode="auto">
          <a:xfrm flipH="1">
            <a:off x="7968208" y="4077072"/>
            <a:ext cx="288032" cy="838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7" name="Groupe 56"/>
          <p:cNvGrpSpPr/>
          <p:nvPr/>
        </p:nvGrpSpPr>
        <p:grpSpPr>
          <a:xfrm>
            <a:off x="8760296" y="3645024"/>
            <a:ext cx="864096" cy="1296144"/>
            <a:chOff x="755576" y="3573016"/>
            <a:chExt cx="864096" cy="1296144"/>
          </a:xfrm>
        </p:grpSpPr>
        <p:cxnSp>
          <p:nvCxnSpPr>
            <p:cNvPr id="58" name="Connecteur droit 57"/>
            <p:cNvCxnSpPr/>
            <p:nvPr/>
          </p:nvCxnSpPr>
          <p:spPr bwMode="auto">
            <a:xfrm flipH="1">
              <a:off x="755576" y="3573016"/>
              <a:ext cx="432048" cy="12961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Connecteur droit 58"/>
            <p:cNvCxnSpPr/>
            <p:nvPr/>
          </p:nvCxnSpPr>
          <p:spPr bwMode="auto">
            <a:xfrm>
              <a:off x="1187624" y="3573016"/>
              <a:ext cx="432048" cy="12961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Connecteur droit 59"/>
            <p:cNvCxnSpPr/>
            <p:nvPr/>
          </p:nvCxnSpPr>
          <p:spPr bwMode="auto">
            <a:xfrm>
              <a:off x="971600" y="4365104"/>
              <a:ext cx="504056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1" name="Connecteur droit 60"/>
          <p:cNvCxnSpPr/>
          <p:nvPr/>
        </p:nvCxnSpPr>
        <p:spPr bwMode="auto">
          <a:xfrm flipH="1">
            <a:off x="8832304" y="4653136"/>
            <a:ext cx="720080" cy="838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4" name="Groupe 63"/>
          <p:cNvGrpSpPr/>
          <p:nvPr/>
        </p:nvGrpSpPr>
        <p:grpSpPr>
          <a:xfrm>
            <a:off x="9803904" y="3645024"/>
            <a:ext cx="864096" cy="1296144"/>
            <a:chOff x="755576" y="3573016"/>
            <a:chExt cx="864096" cy="1296144"/>
          </a:xfrm>
        </p:grpSpPr>
        <p:cxnSp>
          <p:nvCxnSpPr>
            <p:cNvPr id="65" name="Connecteur droit 64"/>
            <p:cNvCxnSpPr/>
            <p:nvPr/>
          </p:nvCxnSpPr>
          <p:spPr bwMode="auto">
            <a:xfrm flipH="1">
              <a:off x="755576" y="3573016"/>
              <a:ext cx="432048" cy="12961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Connecteur droit 65"/>
            <p:cNvCxnSpPr/>
            <p:nvPr/>
          </p:nvCxnSpPr>
          <p:spPr bwMode="auto">
            <a:xfrm>
              <a:off x="1187624" y="3573016"/>
              <a:ext cx="432048" cy="12961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Connecteur droit 66"/>
            <p:cNvCxnSpPr/>
            <p:nvPr/>
          </p:nvCxnSpPr>
          <p:spPr bwMode="auto">
            <a:xfrm>
              <a:off x="971600" y="4365104"/>
              <a:ext cx="504056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8" name="Connecteur droit 67"/>
          <p:cNvCxnSpPr/>
          <p:nvPr/>
        </p:nvCxnSpPr>
        <p:spPr bwMode="auto">
          <a:xfrm flipH="1">
            <a:off x="10064824" y="4437112"/>
            <a:ext cx="144016" cy="50405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Connecteur droit 68"/>
          <p:cNvCxnSpPr/>
          <p:nvPr/>
        </p:nvCxnSpPr>
        <p:spPr bwMode="auto">
          <a:xfrm flipH="1">
            <a:off x="10136832" y="4725144"/>
            <a:ext cx="207640" cy="838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Connecteur droit 69"/>
          <p:cNvCxnSpPr/>
          <p:nvPr/>
        </p:nvCxnSpPr>
        <p:spPr bwMode="auto">
          <a:xfrm>
            <a:off x="10200456" y="4437112"/>
            <a:ext cx="216024" cy="50405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ZoneTexte 73"/>
          <p:cNvSpPr txBox="1"/>
          <p:nvPr/>
        </p:nvSpPr>
        <p:spPr>
          <a:xfrm>
            <a:off x="7248128" y="386104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ou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8400256" y="386104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ou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9480376" y="386104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ou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Cognition C4. Les réseaux conceptuels Irradiation -Messages et filet de pêcheur DSSP Université de Liège - LEPS Université Paris 13</a:t>
            </a:r>
            <a:endParaRPr lang="fr-BE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8869-A4AF-472F-BEA3-38A5A7F3398A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95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845</Words>
  <Application>Microsoft Office PowerPoint</Application>
  <PresentationFormat>Grand écran</PresentationFormat>
  <Paragraphs>107</Paragraphs>
  <Slides>11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Times New Roman</vt:lpstr>
      <vt:lpstr>Thème Office</vt:lpstr>
      <vt:lpstr>Clip</vt:lpstr>
      <vt:lpstr>Présentation PowerPoint</vt:lpstr>
      <vt:lpstr>Le phénomène d’Irradiation dans le réseau conceptuel</vt:lpstr>
      <vt:lpstr>Advance organizer (structurant préalable)</vt:lpstr>
      <vt:lpstr>Implication pédagogique de l’irradiation de l’activité dans le réseau conceptuel</vt:lpstr>
      <vt:lpstr>Filet de pêcheur</vt:lpstr>
      <vt:lpstr>Filet de pêcheur</vt:lpstr>
      <vt:lpstr>Filet de pêcheur</vt:lpstr>
      <vt:lpstr>Filet de pêcheur</vt:lpstr>
      <vt:lpstr>L’apprentissage est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20</cp:revision>
  <cp:lastPrinted>2020-04-21T15:00:44Z</cp:lastPrinted>
  <dcterms:created xsi:type="dcterms:W3CDTF">2020-04-08T08:35:43Z</dcterms:created>
  <dcterms:modified xsi:type="dcterms:W3CDTF">2020-04-21T15:05:20Z</dcterms:modified>
</cp:coreProperties>
</file>