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30" r:id="rId3"/>
    <p:sldId id="333" r:id="rId4"/>
    <p:sldId id="319" r:id="rId5"/>
    <p:sldId id="329" r:id="rId6"/>
    <p:sldId id="321" r:id="rId7"/>
    <p:sldId id="327" r:id="rId8"/>
    <p:sldId id="328" r:id="rId9"/>
    <p:sldId id="331" r:id="rId10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FB854E-9C30-49D9-A820-638B7ED4F011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F762E50-DFE9-4BB2-A1C5-6D80A9ECD4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21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682" y="5214635"/>
            <a:ext cx="5535096" cy="494249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0385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81E2B4-5AD0-4780-A018-55508B68C05B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06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02B0A6-88BA-42D0-A2C5-9B5EF63FCB93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53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434570-6472-4D20-A9D8-BF619C6BAEB8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29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1D252-1AC9-4E99-825F-89609598E935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7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C703B-D23A-4E90-A668-FED6D2BD3114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661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FF4725-74AA-44F0-92DE-D179290FA7D8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75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81D84A-9085-474C-881F-A1490E8F71D7}" type="datetime1">
              <a:rPr lang="fr-BE" smtClean="0"/>
              <a:t>21-04-20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66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B395B-E1DD-4B5C-8442-5A9AACBFD13D}" type="datetime1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2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7C4-E4D6-437A-9CC9-3D8CCDCE9F6A}" type="datetime1">
              <a:rPr lang="fr-BE" smtClean="0"/>
              <a:t>21-04-20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75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4FE05D-2597-48A0-8D86-474B331B30CB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1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93D27-71A0-4089-90B3-CE56DC07EA56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78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483259"/>
            <a:ext cx="10291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51473" y="6356350"/>
            <a:ext cx="82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9A798869-A4AF-472F-BEA3-38A5A7F3398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44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16893" y="4378226"/>
            <a:ext cx="6400800" cy="216068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http://orbi.ulg.ac.be</a:t>
            </a: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280201" y="1350804"/>
            <a:ext cx="4162357" cy="2800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Le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des facteurs de production des conduites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Times New Roman" pitchFamily="18" charset="0"/>
              </a:rPr>
              <a:t>Cognition (C</a:t>
            </a:r>
            <a:r>
              <a:rPr lang="fr-BE" altLang="fr-FR" sz="4000" b="1" dirty="0" smtClean="0">
                <a:latin typeface="Times New Roman" pitchFamily="18" charset="0"/>
              </a:rPr>
              <a:t>)</a:t>
            </a:r>
            <a:endParaRPr lang="fr-BE" altLang="fr-FR" sz="36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2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latin typeface="Times New Roman" pitchFamily="18" charset="0"/>
              </a:rPr>
              <a:t>C2. La carte (sur papier) 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Times New Roman" pitchFamily="18" charset="0"/>
              </a:rPr>
              <a:t>l</a:t>
            </a:r>
            <a:r>
              <a:rPr lang="fr-BE" altLang="fr-FR" sz="2400" b="1" dirty="0" smtClean="0">
                <a:latin typeface="Times New Roman" pitchFamily="18" charset="0"/>
              </a:rPr>
              <a:t>e territoire (les neurones)</a:t>
            </a:r>
            <a:endParaRPr lang="en-US" altLang="fr-FR" sz="2400" b="1" dirty="0">
              <a:latin typeface="Times New Roman" pitchFamily="18" charset="0"/>
            </a:endParaRPr>
          </a:p>
        </p:txBody>
      </p:sp>
      <p:pic>
        <p:nvPicPr>
          <p:cNvPr id="8" name="Picture 6" descr="Résultat de recherche d'imag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5" y="99108"/>
            <a:ext cx="1238250" cy="1384935"/>
          </a:xfrm>
          <a:prstGeom prst="rect">
            <a:avLst/>
          </a:prstGeom>
          <a:noFill/>
          <a:extLst/>
        </p:spPr>
      </p:pic>
      <p:pic>
        <p:nvPicPr>
          <p:cNvPr id="11" name="Image 10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10018137" y="906695"/>
            <a:ext cx="1896157" cy="60069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45" y="-14232"/>
            <a:ext cx="2028262" cy="95306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04047" y="1068544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pic>
        <p:nvPicPr>
          <p:cNvPr id="14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" y="94717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5" name="Imag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93" y="708643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6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1195755" y="70339"/>
            <a:ext cx="8618805" cy="591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08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3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8955" r="8220" b="12089"/>
          <a:stretch/>
        </p:blipFill>
        <p:spPr>
          <a:xfrm>
            <a:off x="158262" y="677007"/>
            <a:ext cx="5595000" cy="4308231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42308" r="54651" b="18635"/>
          <a:stretch/>
        </p:blipFill>
        <p:spPr bwMode="auto">
          <a:xfrm>
            <a:off x="5904409" y="492368"/>
            <a:ext cx="6172201" cy="5336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6440383" y="1362187"/>
            <a:ext cx="5223658" cy="3316189"/>
          </a:xfrm>
          <a:custGeom>
            <a:avLst/>
            <a:gdLst>
              <a:gd name="connsiteX0" fmla="*/ 18612 w 5223658"/>
              <a:gd name="connsiteY0" fmla="*/ 3218605 h 3316189"/>
              <a:gd name="connsiteX1" fmla="*/ 18612 w 5223658"/>
              <a:gd name="connsiteY1" fmla="*/ 3271359 h 3316189"/>
              <a:gd name="connsiteX2" fmla="*/ 212043 w 5223658"/>
              <a:gd name="connsiteY2" fmla="*/ 3306528 h 3316189"/>
              <a:gd name="connsiteX3" fmla="*/ 387889 w 5223658"/>
              <a:gd name="connsiteY3" fmla="*/ 3086720 h 3316189"/>
              <a:gd name="connsiteX4" fmla="*/ 475812 w 5223658"/>
              <a:gd name="connsiteY4" fmla="*/ 2453674 h 3316189"/>
              <a:gd name="connsiteX5" fmla="*/ 616489 w 5223658"/>
              <a:gd name="connsiteY5" fmla="*/ 827097 h 3316189"/>
              <a:gd name="connsiteX6" fmla="*/ 651658 w 5223658"/>
              <a:gd name="connsiteY6" fmla="*/ 202843 h 3316189"/>
              <a:gd name="connsiteX7" fmla="*/ 721997 w 5223658"/>
              <a:gd name="connsiteY7" fmla="*/ 53374 h 3316189"/>
              <a:gd name="connsiteX8" fmla="*/ 836297 w 5223658"/>
              <a:gd name="connsiteY8" fmla="*/ 185259 h 3316189"/>
              <a:gd name="connsiteX9" fmla="*/ 1020935 w 5223658"/>
              <a:gd name="connsiteY9" fmla="*/ 1934928 h 3316189"/>
              <a:gd name="connsiteX10" fmla="*/ 1161612 w 5223658"/>
              <a:gd name="connsiteY10" fmla="*/ 2699859 h 3316189"/>
              <a:gd name="connsiteX11" fmla="*/ 1416589 w 5223658"/>
              <a:gd name="connsiteY11" fmla="*/ 3051551 h 3316189"/>
              <a:gd name="connsiteX12" fmla="*/ 1777073 w 5223658"/>
              <a:gd name="connsiteY12" fmla="*/ 3288943 h 3316189"/>
              <a:gd name="connsiteX13" fmla="*/ 2023258 w 5223658"/>
              <a:gd name="connsiteY13" fmla="*/ 3025174 h 3316189"/>
              <a:gd name="connsiteX14" fmla="*/ 2146350 w 5223658"/>
              <a:gd name="connsiteY14" fmla="*/ 1653574 h 3316189"/>
              <a:gd name="connsiteX15" fmla="*/ 2190312 w 5223658"/>
              <a:gd name="connsiteY15" fmla="*/ 721590 h 3316189"/>
              <a:gd name="connsiteX16" fmla="*/ 2278235 w 5223658"/>
              <a:gd name="connsiteY16" fmla="*/ 211636 h 3316189"/>
              <a:gd name="connsiteX17" fmla="*/ 2366158 w 5223658"/>
              <a:gd name="connsiteY17" fmla="*/ 62166 h 3316189"/>
              <a:gd name="connsiteX18" fmla="*/ 2401327 w 5223658"/>
              <a:gd name="connsiteY18" fmla="*/ 299559 h 3316189"/>
              <a:gd name="connsiteX19" fmla="*/ 2471666 w 5223658"/>
              <a:gd name="connsiteY19" fmla="*/ 1152413 h 3316189"/>
              <a:gd name="connsiteX20" fmla="*/ 2577173 w 5223658"/>
              <a:gd name="connsiteY20" fmla="*/ 2084397 h 3316189"/>
              <a:gd name="connsiteX21" fmla="*/ 2735435 w 5223658"/>
              <a:gd name="connsiteY21" fmla="*/ 2735028 h 3316189"/>
              <a:gd name="connsiteX22" fmla="*/ 3007997 w 5223658"/>
              <a:gd name="connsiteY22" fmla="*/ 3042759 h 3316189"/>
              <a:gd name="connsiteX23" fmla="*/ 3262973 w 5223658"/>
              <a:gd name="connsiteY23" fmla="*/ 3253774 h 3316189"/>
              <a:gd name="connsiteX24" fmla="*/ 3544327 w 5223658"/>
              <a:gd name="connsiteY24" fmla="*/ 3130682 h 3316189"/>
              <a:gd name="connsiteX25" fmla="*/ 3693797 w 5223658"/>
              <a:gd name="connsiteY25" fmla="*/ 1416182 h 3316189"/>
              <a:gd name="connsiteX26" fmla="*/ 3737758 w 5223658"/>
              <a:gd name="connsiteY26" fmla="*/ 633666 h 3316189"/>
              <a:gd name="connsiteX27" fmla="*/ 3808097 w 5223658"/>
              <a:gd name="connsiteY27" fmla="*/ 229220 h 3316189"/>
              <a:gd name="connsiteX28" fmla="*/ 3887227 w 5223658"/>
              <a:gd name="connsiteY28" fmla="*/ 35790 h 3316189"/>
              <a:gd name="connsiteX29" fmla="*/ 4010320 w 5223658"/>
              <a:gd name="connsiteY29" fmla="*/ 264390 h 3316189"/>
              <a:gd name="connsiteX30" fmla="*/ 4089450 w 5223658"/>
              <a:gd name="connsiteY30" fmla="*/ 1468936 h 3316189"/>
              <a:gd name="connsiteX31" fmla="*/ 4212543 w 5223658"/>
              <a:gd name="connsiteY31" fmla="*/ 2233866 h 3316189"/>
              <a:gd name="connsiteX32" fmla="*/ 4370804 w 5223658"/>
              <a:gd name="connsiteY32" fmla="*/ 2866913 h 3316189"/>
              <a:gd name="connsiteX33" fmla="*/ 4599404 w 5223658"/>
              <a:gd name="connsiteY33" fmla="*/ 3104305 h 3316189"/>
              <a:gd name="connsiteX34" fmla="*/ 4845589 w 5223658"/>
              <a:gd name="connsiteY34" fmla="*/ 3262566 h 3316189"/>
              <a:gd name="connsiteX35" fmla="*/ 5021435 w 5223658"/>
              <a:gd name="connsiteY35" fmla="*/ 3236190 h 3316189"/>
              <a:gd name="connsiteX36" fmla="*/ 5223658 w 5223658"/>
              <a:gd name="connsiteY36" fmla="*/ 2708651 h 33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3658" h="3316189">
                <a:moveTo>
                  <a:pt x="18612" y="3218605"/>
                </a:moveTo>
                <a:cubicBezTo>
                  <a:pt x="2493" y="3237655"/>
                  <a:pt x="-13626" y="3256705"/>
                  <a:pt x="18612" y="3271359"/>
                </a:cubicBezTo>
                <a:cubicBezTo>
                  <a:pt x="50850" y="3286013"/>
                  <a:pt x="150497" y="3337301"/>
                  <a:pt x="212043" y="3306528"/>
                </a:cubicBezTo>
                <a:cubicBezTo>
                  <a:pt x="273589" y="3275755"/>
                  <a:pt x="343928" y="3228862"/>
                  <a:pt x="387889" y="3086720"/>
                </a:cubicBezTo>
                <a:cubicBezTo>
                  <a:pt x="431850" y="2944578"/>
                  <a:pt x="437712" y="2830278"/>
                  <a:pt x="475812" y="2453674"/>
                </a:cubicBezTo>
                <a:cubicBezTo>
                  <a:pt x="513912" y="2077070"/>
                  <a:pt x="587181" y="1202235"/>
                  <a:pt x="616489" y="827097"/>
                </a:cubicBezTo>
                <a:cubicBezTo>
                  <a:pt x="645797" y="451959"/>
                  <a:pt x="634073" y="331797"/>
                  <a:pt x="651658" y="202843"/>
                </a:cubicBezTo>
                <a:cubicBezTo>
                  <a:pt x="669243" y="73889"/>
                  <a:pt x="691224" y="56305"/>
                  <a:pt x="721997" y="53374"/>
                </a:cubicBezTo>
                <a:cubicBezTo>
                  <a:pt x="752770" y="50443"/>
                  <a:pt x="786474" y="-128333"/>
                  <a:pt x="836297" y="185259"/>
                </a:cubicBezTo>
                <a:cubicBezTo>
                  <a:pt x="886120" y="498851"/>
                  <a:pt x="966716" y="1515828"/>
                  <a:pt x="1020935" y="1934928"/>
                </a:cubicBezTo>
                <a:cubicBezTo>
                  <a:pt x="1075154" y="2354028"/>
                  <a:pt x="1095670" y="2513755"/>
                  <a:pt x="1161612" y="2699859"/>
                </a:cubicBezTo>
                <a:cubicBezTo>
                  <a:pt x="1227554" y="2885963"/>
                  <a:pt x="1314012" y="2953370"/>
                  <a:pt x="1416589" y="3051551"/>
                </a:cubicBezTo>
                <a:cubicBezTo>
                  <a:pt x="1519166" y="3149732"/>
                  <a:pt x="1675961" y="3293339"/>
                  <a:pt x="1777073" y="3288943"/>
                </a:cubicBezTo>
                <a:cubicBezTo>
                  <a:pt x="1878185" y="3284547"/>
                  <a:pt x="1961712" y="3297736"/>
                  <a:pt x="2023258" y="3025174"/>
                </a:cubicBezTo>
                <a:cubicBezTo>
                  <a:pt x="2084804" y="2752612"/>
                  <a:pt x="2118508" y="2037504"/>
                  <a:pt x="2146350" y="1653574"/>
                </a:cubicBezTo>
                <a:cubicBezTo>
                  <a:pt x="2174192" y="1269644"/>
                  <a:pt x="2168331" y="961913"/>
                  <a:pt x="2190312" y="721590"/>
                </a:cubicBezTo>
                <a:cubicBezTo>
                  <a:pt x="2212293" y="481267"/>
                  <a:pt x="2248927" y="321540"/>
                  <a:pt x="2278235" y="211636"/>
                </a:cubicBezTo>
                <a:cubicBezTo>
                  <a:pt x="2307543" y="101732"/>
                  <a:pt x="2345643" y="47512"/>
                  <a:pt x="2366158" y="62166"/>
                </a:cubicBezTo>
                <a:cubicBezTo>
                  <a:pt x="2386673" y="76820"/>
                  <a:pt x="2383742" y="117851"/>
                  <a:pt x="2401327" y="299559"/>
                </a:cubicBezTo>
                <a:cubicBezTo>
                  <a:pt x="2418912" y="481267"/>
                  <a:pt x="2442358" y="854940"/>
                  <a:pt x="2471666" y="1152413"/>
                </a:cubicBezTo>
                <a:cubicBezTo>
                  <a:pt x="2500974" y="1449886"/>
                  <a:pt x="2533212" y="1820628"/>
                  <a:pt x="2577173" y="2084397"/>
                </a:cubicBezTo>
                <a:cubicBezTo>
                  <a:pt x="2621134" y="2348166"/>
                  <a:pt x="2663631" y="2575301"/>
                  <a:pt x="2735435" y="2735028"/>
                </a:cubicBezTo>
                <a:cubicBezTo>
                  <a:pt x="2807239" y="2894755"/>
                  <a:pt x="2920074" y="2956301"/>
                  <a:pt x="3007997" y="3042759"/>
                </a:cubicBezTo>
                <a:cubicBezTo>
                  <a:pt x="3095920" y="3129217"/>
                  <a:pt x="3173585" y="3239120"/>
                  <a:pt x="3262973" y="3253774"/>
                </a:cubicBezTo>
                <a:cubicBezTo>
                  <a:pt x="3352361" y="3268428"/>
                  <a:pt x="3472523" y="3436947"/>
                  <a:pt x="3544327" y="3130682"/>
                </a:cubicBezTo>
                <a:cubicBezTo>
                  <a:pt x="3616131" y="2824417"/>
                  <a:pt x="3661559" y="1832351"/>
                  <a:pt x="3693797" y="1416182"/>
                </a:cubicBezTo>
                <a:cubicBezTo>
                  <a:pt x="3726035" y="1000013"/>
                  <a:pt x="3718708" y="831493"/>
                  <a:pt x="3737758" y="633666"/>
                </a:cubicBezTo>
                <a:cubicBezTo>
                  <a:pt x="3756808" y="435839"/>
                  <a:pt x="3783186" y="328866"/>
                  <a:pt x="3808097" y="229220"/>
                </a:cubicBezTo>
                <a:cubicBezTo>
                  <a:pt x="3833008" y="129574"/>
                  <a:pt x="3853523" y="29928"/>
                  <a:pt x="3887227" y="35790"/>
                </a:cubicBezTo>
                <a:cubicBezTo>
                  <a:pt x="3920931" y="41652"/>
                  <a:pt x="3976616" y="25532"/>
                  <a:pt x="4010320" y="264390"/>
                </a:cubicBezTo>
                <a:cubicBezTo>
                  <a:pt x="4044024" y="503248"/>
                  <a:pt x="4055746" y="1140690"/>
                  <a:pt x="4089450" y="1468936"/>
                </a:cubicBezTo>
                <a:cubicBezTo>
                  <a:pt x="4123154" y="1797182"/>
                  <a:pt x="4165651" y="2000870"/>
                  <a:pt x="4212543" y="2233866"/>
                </a:cubicBezTo>
                <a:cubicBezTo>
                  <a:pt x="4259435" y="2466862"/>
                  <a:pt x="4306327" y="2721840"/>
                  <a:pt x="4370804" y="2866913"/>
                </a:cubicBezTo>
                <a:cubicBezTo>
                  <a:pt x="4435281" y="3011986"/>
                  <a:pt x="4520273" y="3038363"/>
                  <a:pt x="4599404" y="3104305"/>
                </a:cubicBezTo>
                <a:cubicBezTo>
                  <a:pt x="4678535" y="3170247"/>
                  <a:pt x="4775251" y="3240585"/>
                  <a:pt x="4845589" y="3262566"/>
                </a:cubicBezTo>
                <a:cubicBezTo>
                  <a:pt x="4915928" y="3284547"/>
                  <a:pt x="4958424" y="3328509"/>
                  <a:pt x="5021435" y="3236190"/>
                </a:cubicBezTo>
                <a:cubicBezTo>
                  <a:pt x="5084446" y="3143871"/>
                  <a:pt x="5154052" y="2926261"/>
                  <a:pt x="5223658" y="270865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xplosion 2 6"/>
          <p:cNvSpPr/>
          <p:nvPr/>
        </p:nvSpPr>
        <p:spPr>
          <a:xfrm>
            <a:off x="592015" y="2012508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xplosion 2 7"/>
          <p:cNvSpPr/>
          <p:nvPr/>
        </p:nvSpPr>
        <p:spPr>
          <a:xfrm>
            <a:off x="2463393" y="969464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xplosion 2 8"/>
          <p:cNvSpPr/>
          <p:nvPr/>
        </p:nvSpPr>
        <p:spPr>
          <a:xfrm>
            <a:off x="1682262" y="2672550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xplosion 2 9"/>
          <p:cNvSpPr/>
          <p:nvPr/>
        </p:nvSpPr>
        <p:spPr>
          <a:xfrm>
            <a:off x="3880338" y="1089625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xplosion 2 10"/>
          <p:cNvSpPr/>
          <p:nvPr/>
        </p:nvSpPr>
        <p:spPr>
          <a:xfrm>
            <a:off x="4674576" y="1730843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xplosion 2 11"/>
          <p:cNvSpPr/>
          <p:nvPr/>
        </p:nvSpPr>
        <p:spPr>
          <a:xfrm>
            <a:off x="4077952" y="2504566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xplosion 2 12"/>
          <p:cNvSpPr/>
          <p:nvPr/>
        </p:nvSpPr>
        <p:spPr>
          <a:xfrm>
            <a:off x="4753707" y="2676450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xplosion 2 13"/>
          <p:cNvSpPr/>
          <p:nvPr/>
        </p:nvSpPr>
        <p:spPr>
          <a:xfrm>
            <a:off x="1919492" y="1695364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xplosion 2 14"/>
          <p:cNvSpPr/>
          <p:nvPr/>
        </p:nvSpPr>
        <p:spPr>
          <a:xfrm>
            <a:off x="3437792" y="2013550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xplosion 2 15"/>
          <p:cNvSpPr/>
          <p:nvPr/>
        </p:nvSpPr>
        <p:spPr>
          <a:xfrm>
            <a:off x="3930161" y="3253576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xplosion 2 16"/>
          <p:cNvSpPr/>
          <p:nvPr/>
        </p:nvSpPr>
        <p:spPr>
          <a:xfrm>
            <a:off x="1418494" y="1083453"/>
            <a:ext cx="492369" cy="3171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3437792" y="79076"/>
            <a:ext cx="478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11 </a:t>
            </a:r>
            <a:r>
              <a:rPr lang="fr-BE" dirty="0" smtClean="0">
                <a:solidFill>
                  <a:srgbClr val="FF0000"/>
                </a:solidFill>
              </a:rPr>
              <a:t>groupes </a:t>
            </a:r>
            <a:r>
              <a:rPr lang="fr-BE" dirty="0" smtClean="0"/>
              <a:t>de neurones pulsant en même temps</a:t>
            </a:r>
            <a:endParaRPr lang="fr-BE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342182" y="377638"/>
            <a:ext cx="805067" cy="864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7" t="9615" r="47117" b="44039"/>
          <a:stretch/>
        </p:blipFill>
        <p:spPr>
          <a:xfrm>
            <a:off x="-24430" y="-28889"/>
            <a:ext cx="5073162" cy="6039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Étoile à 5 branches 4"/>
          <p:cNvSpPr/>
          <p:nvPr/>
        </p:nvSpPr>
        <p:spPr>
          <a:xfrm>
            <a:off x="1485900" y="2576147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Étoile à 5 branches 5"/>
          <p:cNvSpPr/>
          <p:nvPr/>
        </p:nvSpPr>
        <p:spPr>
          <a:xfrm>
            <a:off x="2536581" y="2804502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Étoile à 5 branches 6"/>
          <p:cNvSpPr/>
          <p:nvPr/>
        </p:nvSpPr>
        <p:spPr>
          <a:xfrm>
            <a:off x="1946031" y="1585547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Étoile à 5 branches 7"/>
          <p:cNvSpPr/>
          <p:nvPr/>
        </p:nvSpPr>
        <p:spPr>
          <a:xfrm>
            <a:off x="2192215" y="1823286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Étoile à 5 branches 8"/>
          <p:cNvSpPr/>
          <p:nvPr/>
        </p:nvSpPr>
        <p:spPr>
          <a:xfrm>
            <a:off x="2281604" y="1304193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Étoile à 5 branches 9"/>
          <p:cNvSpPr/>
          <p:nvPr/>
        </p:nvSpPr>
        <p:spPr>
          <a:xfrm>
            <a:off x="3458308" y="952501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Étoile à 5 branches 10"/>
          <p:cNvSpPr/>
          <p:nvPr/>
        </p:nvSpPr>
        <p:spPr>
          <a:xfrm>
            <a:off x="1600199" y="2025509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Étoile à 5 branches 11"/>
          <p:cNvSpPr/>
          <p:nvPr/>
        </p:nvSpPr>
        <p:spPr>
          <a:xfrm>
            <a:off x="455735" y="4606925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Étoile à 5 branches 12"/>
          <p:cNvSpPr/>
          <p:nvPr/>
        </p:nvSpPr>
        <p:spPr>
          <a:xfrm>
            <a:off x="2782765" y="750278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Étoile à 5 branches 13"/>
          <p:cNvSpPr/>
          <p:nvPr/>
        </p:nvSpPr>
        <p:spPr>
          <a:xfrm>
            <a:off x="1799995" y="1018498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Étoile à 5 branches 14"/>
          <p:cNvSpPr/>
          <p:nvPr/>
        </p:nvSpPr>
        <p:spPr>
          <a:xfrm>
            <a:off x="3579934" y="5673725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Étoile à 5 branches 15"/>
          <p:cNvSpPr/>
          <p:nvPr/>
        </p:nvSpPr>
        <p:spPr>
          <a:xfrm>
            <a:off x="3692768" y="2126620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Étoile à 5 branches 16"/>
          <p:cNvSpPr/>
          <p:nvPr/>
        </p:nvSpPr>
        <p:spPr>
          <a:xfrm>
            <a:off x="1822939" y="2788628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6219092" y="366293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Travail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6275404" y="1269946"/>
            <a:ext cx="85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Famille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6246476" y="2242375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Foot</a:t>
            </a:r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6208672" y="312829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Culture</a:t>
            </a:r>
            <a:endParaRPr lang="fr-BE" dirty="0"/>
          </a:p>
        </p:txBody>
      </p:sp>
      <p:sp>
        <p:nvSpPr>
          <p:cNvPr id="26" name="Étoile à 5 branches 25"/>
          <p:cNvSpPr/>
          <p:nvPr/>
        </p:nvSpPr>
        <p:spPr>
          <a:xfrm>
            <a:off x="1799995" y="1287901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Étoile à 5 branches 26"/>
          <p:cNvSpPr/>
          <p:nvPr/>
        </p:nvSpPr>
        <p:spPr>
          <a:xfrm>
            <a:off x="2642088" y="1608992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Étoile à 5 branches 27"/>
          <p:cNvSpPr/>
          <p:nvPr/>
        </p:nvSpPr>
        <p:spPr>
          <a:xfrm>
            <a:off x="2579076" y="1924397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Étoile à 5 branches 28"/>
          <p:cNvSpPr/>
          <p:nvPr/>
        </p:nvSpPr>
        <p:spPr>
          <a:xfrm>
            <a:off x="4840488" y="1029275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Étoile à 5 branches 29"/>
          <p:cNvSpPr/>
          <p:nvPr/>
        </p:nvSpPr>
        <p:spPr>
          <a:xfrm>
            <a:off x="1852917" y="2152596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Étoile à 5 branches 30"/>
          <p:cNvSpPr/>
          <p:nvPr/>
        </p:nvSpPr>
        <p:spPr>
          <a:xfrm>
            <a:off x="3938952" y="5837029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Étoile à 5 branches 31"/>
          <p:cNvSpPr/>
          <p:nvPr/>
        </p:nvSpPr>
        <p:spPr>
          <a:xfrm>
            <a:off x="1231887" y="3019740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Étoile à 5 branches 32"/>
          <p:cNvSpPr/>
          <p:nvPr/>
        </p:nvSpPr>
        <p:spPr>
          <a:xfrm>
            <a:off x="2113084" y="1519534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Étoile à 5 branches 33"/>
          <p:cNvSpPr/>
          <p:nvPr/>
        </p:nvSpPr>
        <p:spPr>
          <a:xfrm>
            <a:off x="1594338" y="1218578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Étoile à 5 branches 34"/>
          <p:cNvSpPr/>
          <p:nvPr/>
        </p:nvSpPr>
        <p:spPr>
          <a:xfrm>
            <a:off x="3560884" y="2386166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Étoile à 5 branches 35"/>
          <p:cNvSpPr/>
          <p:nvPr/>
        </p:nvSpPr>
        <p:spPr>
          <a:xfrm>
            <a:off x="2772842" y="2126375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Étoile à 5 branches 36"/>
          <p:cNvSpPr/>
          <p:nvPr/>
        </p:nvSpPr>
        <p:spPr>
          <a:xfrm>
            <a:off x="4124556" y="348736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Étoile à 5 branches 37"/>
          <p:cNvSpPr/>
          <p:nvPr/>
        </p:nvSpPr>
        <p:spPr>
          <a:xfrm>
            <a:off x="1527434" y="4479191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orme libre 38"/>
          <p:cNvSpPr/>
          <p:nvPr/>
        </p:nvSpPr>
        <p:spPr>
          <a:xfrm>
            <a:off x="1666240" y="2529840"/>
            <a:ext cx="1950720" cy="2082800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1" name="Connecteur droit 40"/>
          <p:cNvCxnSpPr>
            <a:stCxn id="36" idx="3"/>
            <a:endCxn id="35" idx="2"/>
          </p:cNvCxnSpPr>
          <p:nvPr/>
        </p:nvCxnSpPr>
        <p:spPr>
          <a:xfrm>
            <a:off x="2972009" y="2328597"/>
            <a:ext cx="635892" cy="259791"/>
          </a:xfrm>
          <a:prstGeom prst="lin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Forme libre 43"/>
          <p:cNvSpPr/>
          <p:nvPr/>
        </p:nvSpPr>
        <p:spPr>
          <a:xfrm>
            <a:off x="1478071" y="2498494"/>
            <a:ext cx="2214697" cy="629512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Forme libre 44"/>
          <p:cNvSpPr/>
          <p:nvPr/>
        </p:nvSpPr>
        <p:spPr>
          <a:xfrm flipV="1">
            <a:off x="1840522" y="1333049"/>
            <a:ext cx="1928838" cy="1349191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Forme libre 45"/>
          <p:cNvSpPr/>
          <p:nvPr/>
        </p:nvSpPr>
        <p:spPr>
          <a:xfrm flipV="1">
            <a:off x="2266154" y="1585547"/>
            <a:ext cx="1503206" cy="1096693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Forme libre 46"/>
          <p:cNvSpPr/>
          <p:nvPr/>
        </p:nvSpPr>
        <p:spPr>
          <a:xfrm>
            <a:off x="3789358" y="436685"/>
            <a:ext cx="483021" cy="2093155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Ellipse 48"/>
          <p:cNvSpPr/>
          <p:nvPr/>
        </p:nvSpPr>
        <p:spPr>
          <a:xfrm>
            <a:off x="7355840" y="348736"/>
            <a:ext cx="487680" cy="478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8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7339308" y="2219334"/>
            <a:ext cx="487680" cy="478316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BE" dirty="0"/>
          </a:p>
        </p:txBody>
      </p:sp>
      <p:sp>
        <p:nvSpPr>
          <p:cNvPr id="51" name="Ellipse 50"/>
          <p:cNvSpPr/>
          <p:nvPr/>
        </p:nvSpPr>
        <p:spPr>
          <a:xfrm>
            <a:off x="7339308" y="1223708"/>
            <a:ext cx="487680" cy="478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BE" dirty="0"/>
          </a:p>
        </p:txBody>
      </p:sp>
      <p:sp>
        <p:nvSpPr>
          <p:cNvPr id="52" name="Ellipse 51"/>
          <p:cNvSpPr/>
          <p:nvPr/>
        </p:nvSpPr>
        <p:spPr>
          <a:xfrm>
            <a:off x="7355840" y="3058259"/>
            <a:ext cx="487680" cy="4783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BE" dirty="0"/>
          </a:p>
        </p:txBody>
      </p:sp>
      <p:sp>
        <p:nvSpPr>
          <p:cNvPr id="53" name="ZoneTexte 52"/>
          <p:cNvSpPr txBox="1"/>
          <p:nvPr/>
        </p:nvSpPr>
        <p:spPr>
          <a:xfrm>
            <a:off x="6228073" y="393379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Amis</a:t>
            </a:r>
            <a:endParaRPr lang="fr-BE" dirty="0"/>
          </a:p>
        </p:txBody>
      </p:sp>
      <p:sp>
        <p:nvSpPr>
          <p:cNvPr id="54" name="Ellipse 53"/>
          <p:cNvSpPr/>
          <p:nvPr/>
        </p:nvSpPr>
        <p:spPr>
          <a:xfrm>
            <a:off x="7339308" y="3899920"/>
            <a:ext cx="487680" cy="478316"/>
          </a:xfrm>
          <a:prstGeom prst="ellipse">
            <a:avLst/>
          </a:prstGeom>
          <a:solidFill>
            <a:srgbClr val="FF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BE" dirty="0"/>
          </a:p>
        </p:txBody>
      </p:sp>
      <p:sp>
        <p:nvSpPr>
          <p:cNvPr id="55" name="Étoile à 5 branches 54"/>
          <p:cNvSpPr/>
          <p:nvPr/>
        </p:nvSpPr>
        <p:spPr>
          <a:xfrm>
            <a:off x="2688981" y="2956902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Étoile à 5 branches 55"/>
          <p:cNvSpPr/>
          <p:nvPr/>
        </p:nvSpPr>
        <p:spPr>
          <a:xfrm>
            <a:off x="1965529" y="1483262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Étoile à 5 branches 56"/>
          <p:cNvSpPr/>
          <p:nvPr/>
        </p:nvSpPr>
        <p:spPr>
          <a:xfrm>
            <a:off x="2423780" y="1209364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Étoile à 5 branches 57"/>
          <p:cNvSpPr/>
          <p:nvPr/>
        </p:nvSpPr>
        <p:spPr>
          <a:xfrm>
            <a:off x="643904" y="4507056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Étoile à 5 branches 58"/>
          <p:cNvSpPr/>
          <p:nvPr/>
        </p:nvSpPr>
        <p:spPr>
          <a:xfrm>
            <a:off x="2353177" y="1482518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Étoile à 5 branches 59"/>
          <p:cNvSpPr/>
          <p:nvPr/>
        </p:nvSpPr>
        <p:spPr>
          <a:xfrm>
            <a:off x="2192145" y="1554627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Forme libre 60"/>
          <p:cNvSpPr/>
          <p:nvPr/>
        </p:nvSpPr>
        <p:spPr>
          <a:xfrm>
            <a:off x="1432560" y="2245360"/>
            <a:ext cx="1452880" cy="894080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orme libre 61"/>
          <p:cNvSpPr/>
          <p:nvPr/>
        </p:nvSpPr>
        <p:spPr>
          <a:xfrm>
            <a:off x="1410243" y="1311041"/>
            <a:ext cx="270470" cy="1816965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Forme libre 62"/>
          <p:cNvSpPr/>
          <p:nvPr/>
        </p:nvSpPr>
        <p:spPr>
          <a:xfrm>
            <a:off x="1700711" y="436686"/>
            <a:ext cx="2560166" cy="883246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4" name="Forme libre 63"/>
          <p:cNvSpPr/>
          <p:nvPr/>
        </p:nvSpPr>
        <p:spPr>
          <a:xfrm>
            <a:off x="1656427" y="2250641"/>
            <a:ext cx="1263817" cy="2356283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5" name="ZoneTexte 64"/>
          <p:cNvSpPr txBox="1"/>
          <p:nvPr/>
        </p:nvSpPr>
        <p:spPr>
          <a:xfrm>
            <a:off x="8634306" y="2089160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Barcelone</a:t>
            </a:r>
            <a:endParaRPr lang="fr-BE" dirty="0"/>
          </a:p>
        </p:txBody>
      </p:sp>
      <p:sp>
        <p:nvSpPr>
          <p:cNvPr id="66" name="ZoneTexte 65"/>
          <p:cNvSpPr txBox="1"/>
          <p:nvPr/>
        </p:nvSpPr>
        <p:spPr>
          <a:xfrm>
            <a:off x="8692495" y="268224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Juventus</a:t>
            </a:r>
            <a:endParaRPr lang="fr-BE" dirty="0"/>
          </a:p>
        </p:txBody>
      </p:sp>
      <p:sp>
        <p:nvSpPr>
          <p:cNvPr id="67" name="ZoneTexte 66"/>
          <p:cNvSpPr txBox="1"/>
          <p:nvPr/>
        </p:nvSpPr>
        <p:spPr>
          <a:xfrm>
            <a:off x="8727440" y="339988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Munich</a:t>
            </a:r>
            <a:endParaRPr lang="fr-BE" dirty="0"/>
          </a:p>
        </p:txBody>
      </p:sp>
      <p:sp>
        <p:nvSpPr>
          <p:cNvPr id="68" name="ZoneTexte 67"/>
          <p:cNvSpPr txBox="1"/>
          <p:nvPr/>
        </p:nvSpPr>
        <p:spPr>
          <a:xfrm>
            <a:off x="8687958" y="2365938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Chelsea</a:t>
            </a:r>
            <a:endParaRPr lang="fr-BE" dirty="0"/>
          </a:p>
        </p:txBody>
      </p:sp>
      <p:sp>
        <p:nvSpPr>
          <p:cNvPr id="69" name="ZoneTexte 68"/>
          <p:cNvSpPr txBox="1"/>
          <p:nvPr/>
        </p:nvSpPr>
        <p:spPr>
          <a:xfrm>
            <a:off x="8692495" y="3059450"/>
            <a:ext cx="9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Moscou</a:t>
            </a:r>
            <a:endParaRPr lang="fr-BE" dirty="0"/>
          </a:p>
        </p:txBody>
      </p:sp>
      <p:sp>
        <p:nvSpPr>
          <p:cNvPr id="70" name="Forme libre 69"/>
          <p:cNvSpPr/>
          <p:nvPr/>
        </p:nvSpPr>
        <p:spPr>
          <a:xfrm>
            <a:off x="1949112" y="2183558"/>
            <a:ext cx="2104728" cy="3760042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1" name="Forme libre 70"/>
          <p:cNvSpPr/>
          <p:nvPr/>
        </p:nvSpPr>
        <p:spPr>
          <a:xfrm flipV="1">
            <a:off x="2046179" y="1185644"/>
            <a:ext cx="2782205" cy="1027098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2" name="Forme libre 71"/>
          <p:cNvSpPr/>
          <p:nvPr/>
        </p:nvSpPr>
        <p:spPr>
          <a:xfrm flipH="1" flipV="1">
            <a:off x="1927546" y="1411585"/>
            <a:ext cx="45719" cy="839055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Forme libre 72"/>
          <p:cNvSpPr/>
          <p:nvPr/>
        </p:nvSpPr>
        <p:spPr>
          <a:xfrm flipV="1">
            <a:off x="2803120" y="1124461"/>
            <a:ext cx="2167441" cy="613331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Forme libre 73"/>
          <p:cNvSpPr/>
          <p:nvPr/>
        </p:nvSpPr>
        <p:spPr>
          <a:xfrm flipV="1">
            <a:off x="1973265" y="1165420"/>
            <a:ext cx="2867223" cy="187130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Forme libre 74"/>
          <p:cNvSpPr/>
          <p:nvPr/>
        </p:nvSpPr>
        <p:spPr>
          <a:xfrm flipH="1">
            <a:off x="4064781" y="1124461"/>
            <a:ext cx="848469" cy="4819139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Étoile à 5 branches 75"/>
          <p:cNvSpPr/>
          <p:nvPr/>
        </p:nvSpPr>
        <p:spPr>
          <a:xfrm>
            <a:off x="574700" y="4681414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Forme libre 76"/>
          <p:cNvSpPr/>
          <p:nvPr/>
        </p:nvSpPr>
        <p:spPr>
          <a:xfrm flipV="1">
            <a:off x="721917" y="2252615"/>
            <a:ext cx="1255534" cy="2556532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Forme libre 77"/>
          <p:cNvSpPr/>
          <p:nvPr/>
        </p:nvSpPr>
        <p:spPr>
          <a:xfrm>
            <a:off x="778752" y="4840494"/>
            <a:ext cx="3228717" cy="1103106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Forme libre 78"/>
          <p:cNvSpPr/>
          <p:nvPr/>
        </p:nvSpPr>
        <p:spPr>
          <a:xfrm flipV="1">
            <a:off x="755572" y="1298259"/>
            <a:ext cx="4072812" cy="3499053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Forme libre 79"/>
          <p:cNvSpPr/>
          <p:nvPr/>
        </p:nvSpPr>
        <p:spPr>
          <a:xfrm flipV="1">
            <a:off x="1366404" y="3145634"/>
            <a:ext cx="277920" cy="1361422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0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2369" y="404447"/>
            <a:ext cx="607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Quand on parle de </a:t>
            </a:r>
            <a:r>
              <a:rPr lang="fr-FR" sz="2400" b="1" dirty="0" smtClean="0">
                <a:solidFill>
                  <a:srgbClr val="FF0000"/>
                </a:solidFill>
              </a:rPr>
              <a:t>concepts</a:t>
            </a:r>
            <a:r>
              <a:rPr lang="fr-FR" sz="2400" b="1" dirty="0" smtClean="0"/>
              <a:t>, il faut distinguer </a:t>
            </a:r>
            <a:endParaRPr lang="fr-BE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92369" y="893084"/>
            <a:ext cx="4487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-le territoire = le cerveau </a:t>
            </a:r>
            <a:endParaRPr lang="fr-BE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93052" y="893084"/>
            <a:ext cx="542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-la carte  = le dessin sur papier </a:t>
            </a:r>
            <a:endParaRPr lang="fr-BE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2" y="1767253"/>
            <a:ext cx="5508353" cy="36927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052" y="1635465"/>
            <a:ext cx="5091885" cy="38245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2408310" y="5837943"/>
            <a:ext cx="831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Une comparaison : les réseaux sociaux d’une personne</a:t>
            </a:r>
            <a:endParaRPr lang="fr-BE" sz="2800" b="1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8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7" t="9615" r="47117" b="44039"/>
          <a:stretch/>
        </p:blipFill>
        <p:spPr>
          <a:xfrm>
            <a:off x="-24430" y="-28889"/>
            <a:ext cx="5073162" cy="6039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Étoile à 5 branches 4"/>
          <p:cNvSpPr/>
          <p:nvPr/>
        </p:nvSpPr>
        <p:spPr>
          <a:xfrm>
            <a:off x="1485900" y="2576147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Étoile à 5 branches 5"/>
          <p:cNvSpPr/>
          <p:nvPr/>
        </p:nvSpPr>
        <p:spPr>
          <a:xfrm>
            <a:off x="2536581" y="2804502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Étoile à 5 branches 6"/>
          <p:cNvSpPr/>
          <p:nvPr/>
        </p:nvSpPr>
        <p:spPr>
          <a:xfrm>
            <a:off x="1946031" y="1585547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Étoile à 5 branches 7"/>
          <p:cNvSpPr/>
          <p:nvPr/>
        </p:nvSpPr>
        <p:spPr>
          <a:xfrm>
            <a:off x="2192215" y="1823286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Étoile à 5 branches 8"/>
          <p:cNvSpPr/>
          <p:nvPr/>
        </p:nvSpPr>
        <p:spPr>
          <a:xfrm>
            <a:off x="2281604" y="1304193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Étoile à 5 branches 9"/>
          <p:cNvSpPr/>
          <p:nvPr/>
        </p:nvSpPr>
        <p:spPr>
          <a:xfrm>
            <a:off x="3458308" y="952501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Étoile à 5 branches 10"/>
          <p:cNvSpPr/>
          <p:nvPr/>
        </p:nvSpPr>
        <p:spPr>
          <a:xfrm>
            <a:off x="1600199" y="2025509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Étoile à 5 branches 11"/>
          <p:cNvSpPr/>
          <p:nvPr/>
        </p:nvSpPr>
        <p:spPr>
          <a:xfrm>
            <a:off x="455735" y="4606925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Étoile à 5 branches 12"/>
          <p:cNvSpPr/>
          <p:nvPr/>
        </p:nvSpPr>
        <p:spPr>
          <a:xfrm>
            <a:off x="2782765" y="750278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Étoile à 5 branches 13"/>
          <p:cNvSpPr/>
          <p:nvPr/>
        </p:nvSpPr>
        <p:spPr>
          <a:xfrm>
            <a:off x="1799995" y="1018498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Étoile à 5 branches 14"/>
          <p:cNvSpPr/>
          <p:nvPr/>
        </p:nvSpPr>
        <p:spPr>
          <a:xfrm>
            <a:off x="3579934" y="5673725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Étoile à 5 branches 15"/>
          <p:cNvSpPr/>
          <p:nvPr/>
        </p:nvSpPr>
        <p:spPr>
          <a:xfrm>
            <a:off x="3692768" y="2126620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Étoile à 5 branches 16"/>
          <p:cNvSpPr/>
          <p:nvPr/>
        </p:nvSpPr>
        <p:spPr>
          <a:xfrm>
            <a:off x="1822939" y="2788628"/>
            <a:ext cx="246184" cy="2022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8266931" y="105223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3. Travail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6621973" y="1615729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Famille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8084914" y="3497714"/>
            <a:ext cx="83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5. Foot</a:t>
            </a:r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6270887" y="2323068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. Culture</a:t>
            </a:r>
            <a:endParaRPr lang="fr-BE" dirty="0"/>
          </a:p>
        </p:txBody>
      </p:sp>
      <p:sp>
        <p:nvSpPr>
          <p:cNvPr id="26" name="Étoile à 5 branches 25"/>
          <p:cNvSpPr/>
          <p:nvPr/>
        </p:nvSpPr>
        <p:spPr>
          <a:xfrm>
            <a:off x="1799995" y="1287901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Étoile à 5 branches 26"/>
          <p:cNvSpPr/>
          <p:nvPr/>
        </p:nvSpPr>
        <p:spPr>
          <a:xfrm>
            <a:off x="2642088" y="1608992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Étoile à 5 branches 27"/>
          <p:cNvSpPr/>
          <p:nvPr/>
        </p:nvSpPr>
        <p:spPr>
          <a:xfrm>
            <a:off x="2579076" y="1924397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Étoile à 5 branches 28"/>
          <p:cNvSpPr/>
          <p:nvPr/>
        </p:nvSpPr>
        <p:spPr>
          <a:xfrm>
            <a:off x="4840488" y="1029275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Étoile à 5 branches 29"/>
          <p:cNvSpPr/>
          <p:nvPr/>
        </p:nvSpPr>
        <p:spPr>
          <a:xfrm>
            <a:off x="1852917" y="2152596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Étoile à 5 branches 30"/>
          <p:cNvSpPr/>
          <p:nvPr/>
        </p:nvSpPr>
        <p:spPr>
          <a:xfrm>
            <a:off x="3938952" y="5837029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Étoile à 5 branches 31"/>
          <p:cNvSpPr/>
          <p:nvPr/>
        </p:nvSpPr>
        <p:spPr>
          <a:xfrm>
            <a:off x="1231887" y="3019740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Étoile à 5 branches 32"/>
          <p:cNvSpPr/>
          <p:nvPr/>
        </p:nvSpPr>
        <p:spPr>
          <a:xfrm>
            <a:off x="2113084" y="1519534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Étoile à 5 branches 33"/>
          <p:cNvSpPr/>
          <p:nvPr/>
        </p:nvSpPr>
        <p:spPr>
          <a:xfrm>
            <a:off x="1594338" y="1218578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Étoile à 5 branches 34"/>
          <p:cNvSpPr/>
          <p:nvPr/>
        </p:nvSpPr>
        <p:spPr>
          <a:xfrm>
            <a:off x="3560884" y="2386166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Étoile à 5 branches 35"/>
          <p:cNvSpPr/>
          <p:nvPr/>
        </p:nvSpPr>
        <p:spPr>
          <a:xfrm>
            <a:off x="2772842" y="2126375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Étoile à 5 branches 36"/>
          <p:cNvSpPr/>
          <p:nvPr/>
        </p:nvSpPr>
        <p:spPr>
          <a:xfrm>
            <a:off x="4124556" y="348736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Étoile à 5 branches 37"/>
          <p:cNvSpPr/>
          <p:nvPr/>
        </p:nvSpPr>
        <p:spPr>
          <a:xfrm>
            <a:off x="1527434" y="4479191"/>
            <a:ext cx="246184" cy="20222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orme libre 38"/>
          <p:cNvSpPr/>
          <p:nvPr/>
        </p:nvSpPr>
        <p:spPr>
          <a:xfrm>
            <a:off x="1666240" y="2529840"/>
            <a:ext cx="1950720" cy="2082800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1" name="Connecteur droit 40"/>
          <p:cNvCxnSpPr>
            <a:stCxn id="36" idx="3"/>
            <a:endCxn id="35" idx="2"/>
          </p:cNvCxnSpPr>
          <p:nvPr/>
        </p:nvCxnSpPr>
        <p:spPr>
          <a:xfrm>
            <a:off x="2972009" y="2328597"/>
            <a:ext cx="635892" cy="259791"/>
          </a:xfrm>
          <a:prstGeom prst="lin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Forme libre 43"/>
          <p:cNvSpPr/>
          <p:nvPr/>
        </p:nvSpPr>
        <p:spPr>
          <a:xfrm>
            <a:off x="1478071" y="2498494"/>
            <a:ext cx="2214697" cy="629512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Forme libre 44"/>
          <p:cNvSpPr/>
          <p:nvPr/>
        </p:nvSpPr>
        <p:spPr>
          <a:xfrm flipV="1">
            <a:off x="1840522" y="1333049"/>
            <a:ext cx="1928838" cy="1349191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Forme libre 45"/>
          <p:cNvSpPr/>
          <p:nvPr/>
        </p:nvSpPr>
        <p:spPr>
          <a:xfrm flipV="1">
            <a:off x="1990753" y="1124459"/>
            <a:ext cx="1776041" cy="1069382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Forme libre 46"/>
          <p:cNvSpPr/>
          <p:nvPr/>
        </p:nvSpPr>
        <p:spPr>
          <a:xfrm>
            <a:off x="3789358" y="436685"/>
            <a:ext cx="483021" cy="2093155"/>
          </a:xfrm>
          <a:custGeom>
            <a:avLst/>
            <a:gdLst>
              <a:gd name="connsiteX0" fmla="*/ 0 w 1950720"/>
              <a:gd name="connsiteY0" fmla="*/ 2082800 h 2082800"/>
              <a:gd name="connsiteX1" fmla="*/ 1442720 w 1950720"/>
              <a:gd name="connsiteY1" fmla="*/ 1341120 h 2082800"/>
              <a:gd name="connsiteX2" fmla="*/ 1950720 w 1950720"/>
              <a:gd name="connsiteY2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2082800">
                <a:moveTo>
                  <a:pt x="0" y="2082800"/>
                </a:moveTo>
                <a:cubicBezTo>
                  <a:pt x="558800" y="1885526"/>
                  <a:pt x="1117600" y="1688253"/>
                  <a:pt x="1442720" y="1341120"/>
                </a:cubicBezTo>
                <a:cubicBezTo>
                  <a:pt x="1767840" y="993987"/>
                  <a:pt x="1859280" y="496993"/>
                  <a:pt x="195072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Ellipse 48"/>
          <p:cNvSpPr/>
          <p:nvPr/>
        </p:nvSpPr>
        <p:spPr>
          <a:xfrm>
            <a:off x="8618680" y="511120"/>
            <a:ext cx="487680" cy="478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8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8920464" y="3341186"/>
            <a:ext cx="487680" cy="478316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BE" dirty="0"/>
          </a:p>
        </p:txBody>
      </p:sp>
      <p:sp>
        <p:nvSpPr>
          <p:cNvPr id="51" name="Ellipse 50"/>
          <p:cNvSpPr/>
          <p:nvPr/>
        </p:nvSpPr>
        <p:spPr>
          <a:xfrm>
            <a:off x="7339308" y="1223708"/>
            <a:ext cx="487680" cy="478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BE" dirty="0"/>
          </a:p>
        </p:txBody>
      </p:sp>
      <p:sp>
        <p:nvSpPr>
          <p:cNvPr id="52" name="Ellipse 51"/>
          <p:cNvSpPr/>
          <p:nvPr/>
        </p:nvSpPr>
        <p:spPr>
          <a:xfrm>
            <a:off x="7377016" y="2345762"/>
            <a:ext cx="487680" cy="4783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BE" dirty="0"/>
          </a:p>
        </p:txBody>
      </p:sp>
      <p:sp>
        <p:nvSpPr>
          <p:cNvPr id="53" name="ZoneTexte 52"/>
          <p:cNvSpPr txBox="1"/>
          <p:nvPr/>
        </p:nvSpPr>
        <p:spPr>
          <a:xfrm>
            <a:off x="10973308" y="218355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2.  Amis</a:t>
            </a:r>
            <a:endParaRPr lang="fr-BE" dirty="0"/>
          </a:p>
        </p:txBody>
      </p:sp>
      <p:sp>
        <p:nvSpPr>
          <p:cNvPr id="54" name="Ellipse 53"/>
          <p:cNvSpPr/>
          <p:nvPr/>
        </p:nvSpPr>
        <p:spPr>
          <a:xfrm>
            <a:off x="10505371" y="2109050"/>
            <a:ext cx="487680" cy="478316"/>
          </a:xfrm>
          <a:prstGeom prst="ellipse">
            <a:avLst/>
          </a:prstGeom>
          <a:solidFill>
            <a:srgbClr val="FF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BE" dirty="0"/>
          </a:p>
        </p:txBody>
      </p:sp>
      <p:sp>
        <p:nvSpPr>
          <p:cNvPr id="55" name="Étoile à 5 branches 54"/>
          <p:cNvSpPr/>
          <p:nvPr/>
        </p:nvSpPr>
        <p:spPr>
          <a:xfrm>
            <a:off x="2688981" y="2956902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Étoile à 5 branches 55"/>
          <p:cNvSpPr/>
          <p:nvPr/>
        </p:nvSpPr>
        <p:spPr>
          <a:xfrm>
            <a:off x="1965529" y="1483262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Étoile à 5 branches 56"/>
          <p:cNvSpPr/>
          <p:nvPr/>
        </p:nvSpPr>
        <p:spPr>
          <a:xfrm>
            <a:off x="2423780" y="1209364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Étoile à 5 branches 57"/>
          <p:cNvSpPr/>
          <p:nvPr/>
        </p:nvSpPr>
        <p:spPr>
          <a:xfrm>
            <a:off x="643904" y="4507056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Étoile à 5 branches 58"/>
          <p:cNvSpPr/>
          <p:nvPr/>
        </p:nvSpPr>
        <p:spPr>
          <a:xfrm>
            <a:off x="2353177" y="1482518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Étoile à 5 branches 59"/>
          <p:cNvSpPr/>
          <p:nvPr/>
        </p:nvSpPr>
        <p:spPr>
          <a:xfrm>
            <a:off x="2192145" y="1554627"/>
            <a:ext cx="246184" cy="202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Forme libre 60"/>
          <p:cNvSpPr/>
          <p:nvPr/>
        </p:nvSpPr>
        <p:spPr>
          <a:xfrm>
            <a:off x="1432560" y="2245360"/>
            <a:ext cx="1452880" cy="894080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orme libre 61"/>
          <p:cNvSpPr/>
          <p:nvPr/>
        </p:nvSpPr>
        <p:spPr>
          <a:xfrm>
            <a:off x="1410243" y="1311041"/>
            <a:ext cx="270470" cy="1816965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Forme libre 62"/>
          <p:cNvSpPr/>
          <p:nvPr/>
        </p:nvSpPr>
        <p:spPr>
          <a:xfrm>
            <a:off x="1700711" y="436686"/>
            <a:ext cx="2560166" cy="883246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4" name="Forme libre 63"/>
          <p:cNvSpPr/>
          <p:nvPr/>
        </p:nvSpPr>
        <p:spPr>
          <a:xfrm>
            <a:off x="1656427" y="2250641"/>
            <a:ext cx="1263817" cy="2356283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5" name="ZoneTexte 64"/>
          <p:cNvSpPr txBox="1"/>
          <p:nvPr/>
        </p:nvSpPr>
        <p:spPr>
          <a:xfrm>
            <a:off x="8634306" y="3978920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Barcelone</a:t>
            </a:r>
            <a:endParaRPr lang="fr-BE" dirty="0"/>
          </a:p>
        </p:txBody>
      </p:sp>
      <p:sp>
        <p:nvSpPr>
          <p:cNvPr id="66" name="ZoneTexte 65"/>
          <p:cNvSpPr txBox="1"/>
          <p:nvPr/>
        </p:nvSpPr>
        <p:spPr>
          <a:xfrm>
            <a:off x="8692495" y="45720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Juventus</a:t>
            </a:r>
            <a:endParaRPr lang="fr-BE" dirty="0"/>
          </a:p>
        </p:txBody>
      </p:sp>
      <p:sp>
        <p:nvSpPr>
          <p:cNvPr id="67" name="ZoneTexte 66"/>
          <p:cNvSpPr txBox="1"/>
          <p:nvPr/>
        </p:nvSpPr>
        <p:spPr>
          <a:xfrm>
            <a:off x="8727440" y="528964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Munich</a:t>
            </a:r>
            <a:endParaRPr lang="fr-BE" dirty="0"/>
          </a:p>
        </p:txBody>
      </p:sp>
      <p:sp>
        <p:nvSpPr>
          <p:cNvPr id="68" name="ZoneTexte 67"/>
          <p:cNvSpPr txBox="1"/>
          <p:nvPr/>
        </p:nvSpPr>
        <p:spPr>
          <a:xfrm>
            <a:off x="8687958" y="4255698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Chelsea</a:t>
            </a:r>
            <a:endParaRPr lang="fr-BE" dirty="0"/>
          </a:p>
        </p:txBody>
      </p:sp>
      <p:sp>
        <p:nvSpPr>
          <p:cNvPr id="69" name="ZoneTexte 68"/>
          <p:cNvSpPr txBox="1"/>
          <p:nvPr/>
        </p:nvSpPr>
        <p:spPr>
          <a:xfrm>
            <a:off x="8692495" y="4949210"/>
            <a:ext cx="9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Moscou</a:t>
            </a:r>
            <a:endParaRPr lang="fr-BE" dirty="0"/>
          </a:p>
        </p:txBody>
      </p:sp>
      <p:sp>
        <p:nvSpPr>
          <p:cNvPr id="70" name="Forme libre 69"/>
          <p:cNvSpPr/>
          <p:nvPr/>
        </p:nvSpPr>
        <p:spPr>
          <a:xfrm>
            <a:off x="1949112" y="2183558"/>
            <a:ext cx="2104728" cy="3760042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1" name="Forme libre 70"/>
          <p:cNvSpPr/>
          <p:nvPr/>
        </p:nvSpPr>
        <p:spPr>
          <a:xfrm flipV="1">
            <a:off x="2046179" y="1185644"/>
            <a:ext cx="2782205" cy="1027098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2" name="Forme libre 71"/>
          <p:cNvSpPr/>
          <p:nvPr/>
        </p:nvSpPr>
        <p:spPr>
          <a:xfrm flipH="1" flipV="1">
            <a:off x="1927546" y="1411585"/>
            <a:ext cx="45719" cy="839055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Forme libre 72"/>
          <p:cNvSpPr/>
          <p:nvPr/>
        </p:nvSpPr>
        <p:spPr>
          <a:xfrm flipV="1">
            <a:off x="2803120" y="1124461"/>
            <a:ext cx="2167441" cy="613331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Forme libre 73"/>
          <p:cNvSpPr/>
          <p:nvPr/>
        </p:nvSpPr>
        <p:spPr>
          <a:xfrm flipV="1">
            <a:off x="1973265" y="1165420"/>
            <a:ext cx="2867223" cy="187130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Forme libre 74"/>
          <p:cNvSpPr/>
          <p:nvPr/>
        </p:nvSpPr>
        <p:spPr>
          <a:xfrm flipH="1">
            <a:off x="4064781" y="1124461"/>
            <a:ext cx="848469" cy="4819139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Étoile à 5 branches 75"/>
          <p:cNvSpPr/>
          <p:nvPr/>
        </p:nvSpPr>
        <p:spPr>
          <a:xfrm>
            <a:off x="574700" y="4681414"/>
            <a:ext cx="246184" cy="202223"/>
          </a:xfrm>
          <a:prstGeom prst="star5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Forme libre 76"/>
          <p:cNvSpPr/>
          <p:nvPr/>
        </p:nvSpPr>
        <p:spPr>
          <a:xfrm flipV="1">
            <a:off x="721917" y="2252615"/>
            <a:ext cx="1255534" cy="2556532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Forme libre 77"/>
          <p:cNvSpPr/>
          <p:nvPr/>
        </p:nvSpPr>
        <p:spPr>
          <a:xfrm>
            <a:off x="778752" y="4840494"/>
            <a:ext cx="3228717" cy="1103106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Forme libre 78"/>
          <p:cNvSpPr/>
          <p:nvPr/>
        </p:nvSpPr>
        <p:spPr>
          <a:xfrm flipV="1">
            <a:off x="755572" y="1298259"/>
            <a:ext cx="4072812" cy="3499053"/>
          </a:xfrm>
          <a:custGeom>
            <a:avLst/>
            <a:gdLst>
              <a:gd name="connsiteX0" fmla="*/ 62568 w 2104728"/>
              <a:gd name="connsiteY0" fmla="*/ 82122 h 3760042"/>
              <a:gd name="connsiteX1" fmla="*/ 133688 w 2104728"/>
              <a:gd name="connsiteY1" fmla="*/ 82122 h 3760042"/>
              <a:gd name="connsiteX2" fmla="*/ 1251288 w 2104728"/>
              <a:gd name="connsiteY2" fmla="*/ 935562 h 3760042"/>
              <a:gd name="connsiteX3" fmla="*/ 2104728 w 2104728"/>
              <a:gd name="connsiteY3" fmla="*/ 3760042 h 37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728" h="3760042">
                <a:moveTo>
                  <a:pt x="62568" y="82122"/>
                </a:moveTo>
                <a:cubicBezTo>
                  <a:pt x="-932" y="11002"/>
                  <a:pt x="-64432" y="-60118"/>
                  <a:pt x="133688" y="82122"/>
                </a:cubicBezTo>
                <a:cubicBezTo>
                  <a:pt x="331808" y="224362"/>
                  <a:pt x="922781" y="322575"/>
                  <a:pt x="1251288" y="935562"/>
                </a:cubicBezTo>
                <a:cubicBezTo>
                  <a:pt x="1579795" y="1548549"/>
                  <a:pt x="1842261" y="2654295"/>
                  <a:pt x="2104728" y="3760042"/>
                </a:cubicBezTo>
              </a:path>
            </a:pathLst>
          </a:cu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Forme libre 79"/>
          <p:cNvSpPr/>
          <p:nvPr/>
        </p:nvSpPr>
        <p:spPr>
          <a:xfrm flipV="1">
            <a:off x="1366404" y="3145634"/>
            <a:ext cx="277920" cy="1361422"/>
          </a:xfrm>
          <a:custGeom>
            <a:avLst/>
            <a:gdLst>
              <a:gd name="connsiteX0" fmla="*/ 0 w 1452880"/>
              <a:gd name="connsiteY0" fmla="*/ 894080 h 894080"/>
              <a:gd name="connsiteX1" fmla="*/ 558800 w 1452880"/>
              <a:gd name="connsiteY1" fmla="*/ 304800 h 894080"/>
              <a:gd name="connsiteX2" fmla="*/ 1452880 w 1452880"/>
              <a:gd name="connsiteY2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894080">
                <a:moveTo>
                  <a:pt x="0" y="894080"/>
                </a:moveTo>
                <a:cubicBezTo>
                  <a:pt x="158326" y="673946"/>
                  <a:pt x="316653" y="453813"/>
                  <a:pt x="558800" y="304800"/>
                </a:cubicBezTo>
                <a:cubicBezTo>
                  <a:pt x="800947" y="155787"/>
                  <a:pt x="1126913" y="77893"/>
                  <a:pt x="145288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orme libre 17"/>
          <p:cNvSpPr/>
          <p:nvPr/>
        </p:nvSpPr>
        <p:spPr>
          <a:xfrm>
            <a:off x="548640" y="2926080"/>
            <a:ext cx="1402080" cy="1798320"/>
          </a:xfrm>
          <a:custGeom>
            <a:avLst/>
            <a:gdLst>
              <a:gd name="connsiteX0" fmla="*/ 0 w 1402080"/>
              <a:gd name="connsiteY0" fmla="*/ 1798320 h 1798320"/>
              <a:gd name="connsiteX1" fmla="*/ 650240 w 1402080"/>
              <a:gd name="connsiteY1" fmla="*/ 477520 h 1798320"/>
              <a:gd name="connsiteX2" fmla="*/ 1402080 w 1402080"/>
              <a:gd name="connsiteY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080" h="1798320">
                <a:moveTo>
                  <a:pt x="0" y="1798320"/>
                </a:moveTo>
                <a:cubicBezTo>
                  <a:pt x="208280" y="1287780"/>
                  <a:pt x="416560" y="777240"/>
                  <a:pt x="650240" y="477520"/>
                </a:cubicBezTo>
                <a:cubicBezTo>
                  <a:pt x="883920" y="177800"/>
                  <a:pt x="1143000" y="88900"/>
                  <a:pt x="140208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Forme libre 81"/>
          <p:cNvSpPr/>
          <p:nvPr/>
        </p:nvSpPr>
        <p:spPr>
          <a:xfrm flipV="1">
            <a:off x="1602379" y="1138167"/>
            <a:ext cx="352878" cy="1798253"/>
          </a:xfrm>
          <a:custGeom>
            <a:avLst/>
            <a:gdLst>
              <a:gd name="connsiteX0" fmla="*/ 0 w 1402080"/>
              <a:gd name="connsiteY0" fmla="*/ 1798320 h 1798320"/>
              <a:gd name="connsiteX1" fmla="*/ 650240 w 1402080"/>
              <a:gd name="connsiteY1" fmla="*/ 477520 h 1798320"/>
              <a:gd name="connsiteX2" fmla="*/ 1402080 w 1402080"/>
              <a:gd name="connsiteY2" fmla="*/ 0 h 1798320"/>
              <a:gd name="connsiteX0" fmla="*/ 480507 w 753887"/>
              <a:gd name="connsiteY0" fmla="*/ 2546461 h 2546461"/>
              <a:gd name="connsiteX1" fmla="*/ 2047 w 753887"/>
              <a:gd name="connsiteY1" fmla="*/ 477520 h 2546461"/>
              <a:gd name="connsiteX2" fmla="*/ 753887 w 753887"/>
              <a:gd name="connsiteY2" fmla="*/ 0 h 25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887" h="2546461">
                <a:moveTo>
                  <a:pt x="480507" y="2546461"/>
                </a:moveTo>
                <a:cubicBezTo>
                  <a:pt x="688787" y="2035921"/>
                  <a:pt x="-43516" y="901930"/>
                  <a:pt x="2047" y="477520"/>
                </a:cubicBezTo>
                <a:cubicBezTo>
                  <a:pt x="47610" y="53110"/>
                  <a:pt x="494807" y="88900"/>
                  <a:pt x="75388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orme libre 21"/>
          <p:cNvSpPr/>
          <p:nvPr/>
        </p:nvSpPr>
        <p:spPr>
          <a:xfrm>
            <a:off x="1940560" y="2265680"/>
            <a:ext cx="1920240" cy="640080"/>
          </a:xfrm>
          <a:custGeom>
            <a:avLst/>
            <a:gdLst>
              <a:gd name="connsiteX0" fmla="*/ 0 w 1920240"/>
              <a:gd name="connsiteY0" fmla="*/ 640080 h 640080"/>
              <a:gd name="connsiteX1" fmla="*/ 558800 w 1920240"/>
              <a:gd name="connsiteY1" fmla="*/ 152400 h 640080"/>
              <a:gd name="connsiteX2" fmla="*/ 1920240 w 1920240"/>
              <a:gd name="connsiteY2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0240" h="640080">
                <a:moveTo>
                  <a:pt x="0" y="640080"/>
                </a:moveTo>
                <a:cubicBezTo>
                  <a:pt x="119380" y="449580"/>
                  <a:pt x="238760" y="259080"/>
                  <a:pt x="558800" y="152400"/>
                </a:cubicBezTo>
                <a:cubicBezTo>
                  <a:pt x="878840" y="45720"/>
                  <a:pt x="1399540" y="22860"/>
                  <a:pt x="1920240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orme libre 23"/>
          <p:cNvSpPr/>
          <p:nvPr/>
        </p:nvSpPr>
        <p:spPr>
          <a:xfrm>
            <a:off x="2905760" y="883920"/>
            <a:ext cx="994534" cy="1361440"/>
          </a:xfrm>
          <a:custGeom>
            <a:avLst/>
            <a:gdLst>
              <a:gd name="connsiteX0" fmla="*/ 934720 w 994534"/>
              <a:gd name="connsiteY0" fmla="*/ 1361440 h 1361440"/>
              <a:gd name="connsiteX1" fmla="*/ 894080 w 994534"/>
              <a:gd name="connsiteY1" fmla="*/ 518160 h 1361440"/>
              <a:gd name="connsiteX2" fmla="*/ 0 w 994534"/>
              <a:gd name="connsiteY2" fmla="*/ 0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534" h="1361440">
                <a:moveTo>
                  <a:pt x="934720" y="1361440"/>
                </a:moveTo>
                <a:cubicBezTo>
                  <a:pt x="992293" y="1053253"/>
                  <a:pt x="1049867" y="745067"/>
                  <a:pt x="894080" y="518160"/>
                </a:cubicBezTo>
                <a:cubicBezTo>
                  <a:pt x="738293" y="291253"/>
                  <a:pt x="369146" y="14562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orme libre 39"/>
          <p:cNvSpPr/>
          <p:nvPr/>
        </p:nvSpPr>
        <p:spPr>
          <a:xfrm>
            <a:off x="1960880" y="2936240"/>
            <a:ext cx="1767840" cy="2875280"/>
          </a:xfrm>
          <a:custGeom>
            <a:avLst/>
            <a:gdLst>
              <a:gd name="connsiteX0" fmla="*/ 0 w 1767840"/>
              <a:gd name="connsiteY0" fmla="*/ 0 h 2875280"/>
              <a:gd name="connsiteX1" fmla="*/ 944880 w 1767840"/>
              <a:gd name="connsiteY1" fmla="*/ 1625600 h 2875280"/>
              <a:gd name="connsiteX2" fmla="*/ 1767840 w 1767840"/>
              <a:gd name="connsiteY2" fmla="*/ 2875280 h 287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2875280">
                <a:moveTo>
                  <a:pt x="0" y="0"/>
                </a:moveTo>
                <a:cubicBezTo>
                  <a:pt x="325120" y="573193"/>
                  <a:pt x="650240" y="1146387"/>
                  <a:pt x="944880" y="1625600"/>
                </a:cubicBezTo>
                <a:cubicBezTo>
                  <a:pt x="1239520" y="2104813"/>
                  <a:pt x="1503680" y="2490046"/>
                  <a:pt x="1767840" y="2875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Forme libre 83"/>
          <p:cNvSpPr/>
          <p:nvPr/>
        </p:nvSpPr>
        <p:spPr>
          <a:xfrm flipH="1">
            <a:off x="3714334" y="2265584"/>
            <a:ext cx="68038" cy="3545936"/>
          </a:xfrm>
          <a:custGeom>
            <a:avLst/>
            <a:gdLst>
              <a:gd name="connsiteX0" fmla="*/ 0 w 1767840"/>
              <a:gd name="connsiteY0" fmla="*/ 0 h 2875280"/>
              <a:gd name="connsiteX1" fmla="*/ 944880 w 1767840"/>
              <a:gd name="connsiteY1" fmla="*/ 1625600 h 2875280"/>
              <a:gd name="connsiteX2" fmla="*/ 1767840 w 1767840"/>
              <a:gd name="connsiteY2" fmla="*/ 2875280 h 287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2875280">
                <a:moveTo>
                  <a:pt x="0" y="0"/>
                </a:moveTo>
                <a:cubicBezTo>
                  <a:pt x="325120" y="573193"/>
                  <a:pt x="650240" y="1146387"/>
                  <a:pt x="944880" y="1625600"/>
                </a:cubicBezTo>
                <a:cubicBezTo>
                  <a:pt x="1239520" y="2104813"/>
                  <a:pt x="1503680" y="2490046"/>
                  <a:pt x="1767840" y="2875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ZoneTexte 41"/>
          <p:cNvSpPr txBox="1"/>
          <p:nvPr/>
        </p:nvSpPr>
        <p:spPr>
          <a:xfrm>
            <a:off x="6236961" y="2639971"/>
            <a:ext cx="1364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Paris</a:t>
            </a:r>
          </a:p>
          <a:p>
            <a:r>
              <a:rPr lang="fr-FR" dirty="0" smtClean="0"/>
              <a:t>Barcelone</a:t>
            </a:r>
          </a:p>
          <a:p>
            <a:r>
              <a:rPr lang="fr-FR" dirty="0" smtClean="0"/>
              <a:t>Munich</a:t>
            </a:r>
          </a:p>
          <a:p>
            <a:r>
              <a:rPr lang="fr-FR" dirty="0" smtClean="0"/>
              <a:t>Tombouctou</a:t>
            </a:r>
          </a:p>
          <a:p>
            <a:r>
              <a:rPr lang="fr-FR" dirty="0" smtClean="0"/>
              <a:t>Rome</a:t>
            </a:r>
          </a:p>
          <a:p>
            <a:r>
              <a:rPr lang="fr-FR" dirty="0" smtClean="0"/>
              <a:t>Athènes</a:t>
            </a:r>
            <a:endParaRPr lang="fr-BE" dirty="0"/>
          </a:p>
        </p:txBody>
      </p:sp>
      <p:sp>
        <p:nvSpPr>
          <p:cNvPr id="85" name="Étoile à 5 branches 84"/>
          <p:cNvSpPr/>
          <p:nvPr/>
        </p:nvSpPr>
        <p:spPr>
          <a:xfrm>
            <a:off x="1695659" y="2530097"/>
            <a:ext cx="246184" cy="202223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ZoneTexte 42"/>
          <p:cNvSpPr txBox="1"/>
          <p:nvPr/>
        </p:nvSpPr>
        <p:spPr>
          <a:xfrm>
            <a:off x="10812743" y="2599932"/>
            <a:ext cx="1127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Namur</a:t>
            </a:r>
          </a:p>
          <a:p>
            <a:r>
              <a:rPr lang="fr-FR" dirty="0" smtClean="0"/>
              <a:t>Paris </a:t>
            </a:r>
          </a:p>
          <a:p>
            <a:r>
              <a:rPr lang="fr-FR" dirty="0" smtClean="0"/>
              <a:t>Séville</a:t>
            </a:r>
          </a:p>
          <a:p>
            <a:r>
              <a:rPr lang="fr-FR" dirty="0" smtClean="0"/>
              <a:t>Monastir</a:t>
            </a:r>
          </a:p>
          <a:p>
            <a:r>
              <a:rPr lang="fr-FR" dirty="0" smtClean="0"/>
              <a:t>Kisangani</a:t>
            </a:r>
          </a:p>
          <a:p>
            <a:r>
              <a:rPr lang="fr-FR" dirty="0" smtClean="0"/>
              <a:t>Kaunas</a:t>
            </a:r>
          </a:p>
          <a:p>
            <a:r>
              <a:rPr lang="fr-FR" dirty="0" smtClean="0"/>
              <a:t>Mulhouse</a:t>
            </a:r>
          </a:p>
          <a:p>
            <a:r>
              <a:rPr lang="fr-FR" dirty="0" smtClean="0"/>
              <a:t>Grenoble</a:t>
            </a:r>
            <a:endParaRPr lang="fr-BE" dirty="0"/>
          </a:p>
        </p:txBody>
      </p:sp>
      <p:sp>
        <p:nvSpPr>
          <p:cNvPr id="48" name="ZoneTexte 47"/>
          <p:cNvSpPr txBox="1"/>
          <p:nvPr/>
        </p:nvSpPr>
        <p:spPr>
          <a:xfrm>
            <a:off x="9311437" y="23561"/>
            <a:ext cx="12918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Paris</a:t>
            </a:r>
          </a:p>
          <a:p>
            <a:r>
              <a:rPr lang="fr-FR" dirty="0" smtClean="0"/>
              <a:t>Mulhouse</a:t>
            </a:r>
          </a:p>
          <a:p>
            <a:r>
              <a:rPr lang="fr-FR" dirty="0" smtClean="0"/>
              <a:t>Monastir</a:t>
            </a:r>
          </a:p>
          <a:p>
            <a:r>
              <a:rPr lang="fr-FR" dirty="0" smtClean="0"/>
              <a:t>Bilbao</a:t>
            </a:r>
          </a:p>
          <a:p>
            <a:r>
              <a:rPr lang="fr-FR" dirty="0" smtClean="0"/>
              <a:t>Grenade</a:t>
            </a:r>
          </a:p>
          <a:p>
            <a:r>
              <a:rPr lang="fr-FR" dirty="0" smtClean="0"/>
              <a:t>Grenoble</a:t>
            </a:r>
          </a:p>
          <a:p>
            <a:r>
              <a:rPr lang="fr-FR" dirty="0" smtClean="0"/>
              <a:t>Montpellier</a:t>
            </a:r>
            <a:endParaRPr lang="fr-BE" dirty="0"/>
          </a:p>
        </p:txBody>
      </p:sp>
      <p:sp>
        <p:nvSpPr>
          <p:cNvPr id="86" name="ZoneTexte 85"/>
          <p:cNvSpPr txBox="1"/>
          <p:nvPr/>
        </p:nvSpPr>
        <p:spPr>
          <a:xfrm>
            <a:off x="6143646" y="6735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Epouse </a:t>
            </a:r>
            <a:endParaRPr lang="fr-BE" dirty="0"/>
          </a:p>
        </p:txBody>
      </p:sp>
      <p:sp>
        <p:nvSpPr>
          <p:cNvPr id="87" name="ZoneTexte 86"/>
          <p:cNvSpPr txBox="1"/>
          <p:nvPr/>
        </p:nvSpPr>
        <p:spPr>
          <a:xfrm>
            <a:off x="6149257" y="285411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Enfants</a:t>
            </a:r>
            <a:endParaRPr lang="fr-BE" dirty="0"/>
          </a:p>
        </p:txBody>
      </p:sp>
      <p:sp>
        <p:nvSpPr>
          <p:cNvPr id="88" name="ZoneTexte 87"/>
          <p:cNvSpPr txBox="1"/>
          <p:nvPr/>
        </p:nvSpPr>
        <p:spPr>
          <a:xfrm>
            <a:off x="6130786" y="532019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Petits enfants</a:t>
            </a:r>
            <a:endParaRPr lang="fr-BE" dirty="0"/>
          </a:p>
        </p:txBody>
      </p:sp>
      <p:sp>
        <p:nvSpPr>
          <p:cNvPr id="89" name="ZoneTexte 88"/>
          <p:cNvSpPr txBox="1"/>
          <p:nvPr/>
        </p:nvSpPr>
        <p:spPr>
          <a:xfrm>
            <a:off x="5421890" y="732408"/>
            <a:ext cx="1204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Belle-sœur</a:t>
            </a:r>
          </a:p>
          <a:p>
            <a:r>
              <a:rPr lang="fr-FR" dirty="0" smtClean="0"/>
              <a:t>Beau-frère</a:t>
            </a:r>
          </a:p>
          <a:p>
            <a:r>
              <a:rPr lang="fr-FR" dirty="0" smtClean="0"/>
              <a:t>Cousins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-43881" y="-175867"/>
            <a:ext cx="2706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Le territoire</a:t>
            </a:r>
            <a:endParaRPr lang="fr-BE" sz="40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10425850" y="-134284"/>
            <a:ext cx="184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La carte</a:t>
            </a:r>
            <a:endParaRPr lang="fr-BE" sz="4000" b="1" dirty="0"/>
          </a:p>
        </p:txBody>
      </p:sp>
      <p:sp>
        <p:nvSpPr>
          <p:cNvPr id="83" name="Espace réservé du pied de page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90" name="Espace réservé du numéro de diapositive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4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42" grpId="0"/>
      <p:bldP spid="43" grpId="0"/>
      <p:bldP spid="48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 bwMode="auto">
          <a:xfrm>
            <a:off x="2142309" y="105507"/>
            <a:ext cx="8364500" cy="6025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79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3927" t="5669" r="58131" b="10251"/>
          <a:stretch/>
        </p:blipFill>
        <p:spPr>
          <a:xfrm rot="4884691">
            <a:off x="1402210" y="251560"/>
            <a:ext cx="2680262" cy="4684730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58891" y="938796"/>
            <a:ext cx="5135829" cy="3582866"/>
            <a:chOff x="4131956" y="2136308"/>
            <a:chExt cx="3860600" cy="2755393"/>
          </a:xfrm>
        </p:grpSpPr>
        <p:sp>
          <p:nvSpPr>
            <p:cNvPr id="3" name="Forme libre 2"/>
            <p:cNvSpPr/>
            <p:nvPr/>
          </p:nvSpPr>
          <p:spPr>
            <a:xfrm>
              <a:off x="4131956" y="2136308"/>
              <a:ext cx="3860600" cy="2755393"/>
            </a:xfrm>
            <a:custGeom>
              <a:avLst/>
              <a:gdLst>
                <a:gd name="connsiteX0" fmla="*/ 2128167 w 3860600"/>
                <a:gd name="connsiteY0" fmla="*/ 52977 h 2755393"/>
                <a:gd name="connsiteX1" fmla="*/ 2128167 w 3860600"/>
                <a:gd name="connsiteY1" fmla="*/ 105730 h 2755393"/>
                <a:gd name="connsiteX2" fmla="*/ 1767682 w 3860600"/>
                <a:gd name="connsiteY2" fmla="*/ 223 h 2755393"/>
                <a:gd name="connsiteX3" fmla="*/ 1591836 w 3860600"/>
                <a:gd name="connsiteY3" fmla="*/ 79354 h 2755393"/>
                <a:gd name="connsiteX4" fmla="*/ 1398406 w 3860600"/>
                <a:gd name="connsiteY4" fmla="*/ 132107 h 2755393"/>
                <a:gd name="connsiteX5" fmla="*/ 1178598 w 3860600"/>
                <a:gd name="connsiteY5" fmla="*/ 211238 h 2755393"/>
                <a:gd name="connsiteX6" fmla="*/ 1125844 w 3860600"/>
                <a:gd name="connsiteY6" fmla="*/ 272784 h 2755393"/>
                <a:gd name="connsiteX7" fmla="*/ 949998 w 3860600"/>
                <a:gd name="connsiteY7" fmla="*/ 369500 h 2755393"/>
                <a:gd name="connsiteX8" fmla="*/ 897244 w 3860600"/>
                <a:gd name="connsiteY8" fmla="*/ 439838 h 2755393"/>
                <a:gd name="connsiteX9" fmla="*/ 651059 w 3860600"/>
                <a:gd name="connsiteY9" fmla="*/ 466215 h 2755393"/>
                <a:gd name="connsiteX10" fmla="*/ 422459 w 3860600"/>
                <a:gd name="connsiteY10" fmla="*/ 650854 h 2755393"/>
                <a:gd name="connsiteX11" fmla="*/ 158690 w 3860600"/>
                <a:gd name="connsiteY11" fmla="*/ 817907 h 2755393"/>
                <a:gd name="connsiteX12" fmla="*/ 88352 w 3860600"/>
                <a:gd name="connsiteY12" fmla="*/ 1099261 h 2755393"/>
                <a:gd name="connsiteX13" fmla="*/ 53182 w 3860600"/>
                <a:gd name="connsiteY13" fmla="*/ 1354238 h 2755393"/>
                <a:gd name="connsiteX14" fmla="*/ 53182 w 3860600"/>
                <a:gd name="connsiteY14" fmla="*/ 1442161 h 2755393"/>
                <a:gd name="connsiteX15" fmla="*/ 429 w 3860600"/>
                <a:gd name="connsiteY15" fmla="*/ 1582838 h 2755393"/>
                <a:gd name="connsiteX16" fmla="*/ 26806 w 3860600"/>
                <a:gd name="connsiteY16" fmla="*/ 1697138 h 2755393"/>
                <a:gd name="connsiteX17" fmla="*/ 53182 w 3860600"/>
                <a:gd name="connsiteY17" fmla="*/ 1811438 h 2755393"/>
                <a:gd name="connsiteX18" fmla="*/ 193859 w 3860600"/>
                <a:gd name="connsiteY18" fmla="*/ 1969700 h 2755393"/>
                <a:gd name="connsiteX19" fmla="*/ 264198 w 3860600"/>
                <a:gd name="connsiteY19" fmla="*/ 2013661 h 2755393"/>
                <a:gd name="connsiteX20" fmla="*/ 396082 w 3860600"/>
                <a:gd name="connsiteY20" fmla="*/ 2119169 h 2755393"/>
                <a:gd name="connsiteX21" fmla="*/ 484006 w 3860600"/>
                <a:gd name="connsiteY21" fmla="*/ 2233469 h 2755393"/>
                <a:gd name="connsiteX22" fmla="*/ 554344 w 3860600"/>
                <a:gd name="connsiteY22" fmla="*/ 2233469 h 2755393"/>
                <a:gd name="connsiteX23" fmla="*/ 580721 w 3860600"/>
                <a:gd name="connsiteY23" fmla="*/ 2233469 h 2755393"/>
                <a:gd name="connsiteX24" fmla="*/ 615890 w 3860600"/>
                <a:gd name="connsiteY24" fmla="*/ 2338977 h 2755393"/>
                <a:gd name="connsiteX25" fmla="*/ 686229 w 3860600"/>
                <a:gd name="connsiteY25" fmla="*/ 2409315 h 2755393"/>
                <a:gd name="connsiteX26" fmla="*/ 941206 w 3860600"/>
                <a:gd name="connsiteY26" fmla="*/ 2444484 h 2755393"/>
                <a:gd name="connsiteX27" fmla="*/ 949998 w 3860600"/>
                <a:gd name="connsiteY27" fmla="*/ 2242261 h 2755393"/>
                <a:gd name="connsiteX28" fmla="*/ 932413 w 3860600"/>
                <a:gd name="connsiteY28" fmla="*/ 2312600 h 2755393"/>
                <a:gd name="connsiteX29" fmla="*/ 906036 w 3860600"/>
                <a:gd name="connsiteY29" fmla="*/ 2549992 h 2755393"/>
                <a:gd name="connsiteX30" fmla="*/ 1372029 w 3860600"/>
                <a:gd name="connsiteY30" fmla="*/ 2743423 h 2755393"/>
                <a:gd name="connsiteX31" fmla="*/ 1644590 w 3860600"/>
                <a:gd name="connsiteY31" fmla="*/ 2734630 h 2755393"/>
                <a:gd name="connsiteX32" fmla="*/ 1952321 w 3860600"/>
                <a:gd name="connsiteY32" fmla="*/ 2734630 h 2755393"/>
                <a:gd name="connsiteX33" fmla="*/ 2031452 w 3860600"/>
                <a:gd name="connsiteY33" fmla="*/ 2611538 h 2755393"/>
                <a:gd name="connsiteX34" fmla="*/ 2180921 w 3860600"/>
                <a:gd name="connsiteY34" fmla="*/ 2646707 h 2755393"/>
                <a:gd name="connsiteX35" fmla="*/ 2268844 w 3860600"/>
                <a:gd name="connsiteY35" fmla="*/ 2576369 h 2755393"/>
                <a:gd name="connsiteX36" fmla="*/ 2374352 w 3860600"/>
                <a:gd name="connsiteY36" fmla="*/ 2611538 h 2755393"/>
                <a:gd name="connsiteX37" fmla="*/ 2462275 w 3860600"/>
                <a:gd name="connsiteY37" fmla="*/ 2523615 h 2755393"/>
                <a:gd name="connsiteX38" fmla="*/ 2752421 w 3860600"/>
                <a:gd name="connsiteY38" fmla="*/ 2558784 h 2755393"/>
                <a:gd name="connsiteX39" fmla="*/ 2831552 w 3860600"/>
                <a:gd name="connsiteY39" fmla="*/ 2479654 h 2755393"/>
                <a:gd name="connsiteX40" fmla="*/ 2857929 w 3860600"/>
                <a:gd name="connsiteY40" fmla="*/ 2409315 h 2755393"/>
                <a:gd name="connsiteX41" fmla="*/ 2919475 w 3860600"/>
                <a:gd name="connsiteY41" fmla="*/ 2400523 h 2755393"/>
                <a:gd name="connsiteX42" fmla="*/ 3007398 w 3860600"/>
                <a:gd name="connsiteY42" fmla="*/ 2391730 h 2755393"/>
                <a:gd name="connsiteX43" fmla="*/ 3130490 w 3860600"/>
                <a:gd name="connsiteY43" fmla="*/ 2259846 h 2755393"/>
                <a:gd name="connsiteX44" fmla="*/ 3253582 w 3860600"/>
                <a:gd name="connsiteY44" fmla="*/ 2277430 h 2755393"/>
                <a:gd name="connsiteX45" fmla="*/ 3297544 w 3860600"/>
                <a:gd name="connsiteY45" fmla="*/ 2233469 h 2755393"/>
                <a:gd name="connsiteX46" fmla="*/ 3499767 w 3860600"/>
                <a:gd name="connsiteY46" fmla="*/ 2224677 h 2755393"/>
                <a:gd name="connsiteX47" fmla="*/ 3543729 w 3860600"/>
                <a:gd name="connsiteY47" fmla="*/ 2154338 h 2755393"/>
                <a:gd name="connsiteX48" fmla="*/ 3631652 w 3860600"/>
                <a:gd name="connsiteY48" fmla="*/ 2110377 h 2755393"/>
                <a:gd name="connsiteX49" fmla="*/ 3719575 w 3860600"/>
                <a:gd name="connsiteY49" fmla="*/ 2092792 h 2755393"/>
                <a:gd name="connsiteX50" fmla="*/ 3816290 w 3860600"/>
                <a:gd name="connsiteY50" fmla="*/ 1978492 h 2755393"/>
                <a:gd name="connsiteX51" fmla="*/ 3860252 w 3860600"/>
                <a:gd name="connsiteY51" fmla="*/ 1653177 h 2755393"/>
                <a:gd name="connsiteX52" fmla="*/ 3833875 w 3860600"/>
                <a:gd name="connsiteY52" fmla="*/ 1468538 h 2755393"/>
                <a:gd name="connsiteX53" fmla="*/ 3781121 w 3860600"/>
                <a:gd name="connsiteY53" fmla="*/ 1187184 h 2755393"/>
                <a:gd name="connsiteX54" fmla="*/ 3781121 w 3860600"/>
                <a:gd name="connsiteY54" fmla="*/ 1046507 h 2755393"/>
                <a:gd name="connsiteX55" fmla="*/ 3701990 w 3860600"/>
                <a:gd name="connsiteY55" fmla="*/ 870661 h 2755393"/>
                <a:gd name="connsiteX56" fmla="*/ 3596482 w 3860600"/>
                <a:gd name="connsiteY56" fmla="*/ 817907 h 2755393"/>
                <a:gd name="connsiteX57" fmla="*/ 3578898 w 3860600"/>
                <a:gd name="connsiteY57" fmla="*/ 712400 h 2755393"/>
                <a:gd name="connsiteX58" fmla="*/ 3543729 w 3860600"/>
                <a:gd name="connsiteY58" fmla="*/ 677230 h 2755393"/>
                <a:gd name="connsiteX59" fmla="*/ 3490975 w 3860600"/>
                <a:gd name="connsiteY59" fmla="*/ 545346 h 2755393"/>
                <a:gd name="connsiteX60" fmla="*/ 3464598 w 3860600"/>
                <a:gd name="connsiteY60" fmla="*/ 510177 h 2755393"/>
                <a:gd name="connsiteX61" fmla="*/ 3323921 w 3860600"/>
                <a:gd name="connsiteY61" fmla="*/ 580515 h 2755393"/>
                <a:gd name="connsiteX62" fmla="*/ 3271167 w 3860600"/>
                <a:gd name="connsiteY62" fmla="*/ 642061 h 2755393"/>
                <a:gd name="connsiteX63" fmla="*/ 3350298 w 3860600"/>
                <a:gd name="connsiteY63" fmla="*/ 501384 h 2755393"/>
                <a:gd name="connsiteX64" fmla="*/ 3279959 w 3860600"/>
                <a:gd name="connsiteY64" fmla="*/ 413461 h 2755393"/>
                <a:gd name="connsiteX65" fmla="*/ 3148075 w 3860600"/>
                <a:gd name="connsiteY65" fmla="*/ 316746 h 2755393"/>
                <a:gd name="connsiteX66" fmla="*/ 3016190 w 3860600"/>
                <a:gd name="connsiteY66" fmla="*/ 343123 h 2755393"/>
                <a:gd name="connsiteX67" fmla="*/ 3077736 w 3860600"/>
                <a:gd name="connsiteY67" fmla="*/ 299161 h 2755393"/>
                <a:gd name="connsiteX68" fmla="*/ 3051359 w 3860600"/>
                <a:gd name="connsiteY68" fmla="*/ 246407 h 2755393"/>
                <a:gd name="connsiteX69" fmla="*/ 2928267 w 3860600"/>
                <a:gd name="connsiteY69" fmla="*/ 184861 h 2755393"/>
                <a:gd name="connsiteX70" fmla="*/ 2840344 w 3860600"/>
                <a:gd name="connsiteY70" fmla="*/ 88146 h 2755393"/>
                <a:gd name="connsiteX71" fmla="*/ 2796382 w 3860600"/>
                <a:gd name="connsiteY71" fmla="*/ 88146 h 2755393"/>
                <a:gd name="connsiteX72" fmla="*/ 2752421 w 3860600"/>
                <a:gd name="connsiteY72" fmla="*/ 52977 h 2755393"/>
                <a:gd name="connsiteX73" fmla="*/ 2523821 w 3860600"/>
                <a:gd name="connsiteY73" fmla="*/ 35392 h 2755393"/>
                <a:gd name="connsiteX74" fmla="*/ 2506236 w 3860600"/>
                <a:gd name="connsiteY74" fmla="*/ 9015 h 2755393"/>
                <a:gd name="connsiteX75" fmla="*/ 2128167 w 3860600"/>
                <a:gd name="connsiteY75" fmla="*/ 52977 h 275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860600" h="2755393">
                  <a:moveTo>
                    <a:pt x="2128167" y="52977"/>
                  </a:moveTo>
                  <a:cubicBezTo>
                    <a:pt x="2065155" y="69096"/>
                    <a:pt x="2188248" y="114522"/>
                    <a:pt x="2128167" y="105730"/>
                  </a:cubicBezTo>
                  <a:cubicBezTo>
                    <a:pt x="2068086" y="96938"/>
                    <a:pt x="1857071" y="4619"/>
                    <a:pt x="1767682" y="223"/>
                  </a:cubicBezTo>
                  <a:cubicBezTo>
                    <a:pt x="1678293" y="-4173"/>
                    <a:pt x="1653382" y="57373"/>
                    <a:pt x="1591836" y="79354"/>
                  </a:cubicBezTo>
                  <a:cubicBezTo>
                    <a:pt x="1530290" y="101335"/>
                    <a:pt x="1467279" y="110126"/>
                    <a:pt x="1398406" y="132107"/>
                  </a:cubicBezTo>
                  <a:cubicBezTo>
                    <a:pt x="1329533" y="154088"/>
                    <a:pt x="1224025" y="187792"/>
                    <a:pt x="1178598" y="211238"/>
                  </a:cubicBezTo>
                  <a:cubicBezTo>
                    <a:pt x="1133171" y="234684"/>
                    <a:pt x="1163944" y="246407"/>
                    <a:pt x="1125844" y="272784"/>
                  </a:cubicBezTo>
                  <a:cubicBezTo>
                    <a:pt x="1087744" y="299161"/>
                    <a:pt x="988098" y="341658"/>
                    <a:pt x="949998" y="369500"/>
                  </a:cubicBezTo>
                  <a:cubicBezTo>
                    <a:pt x="911898" y="397342"/>
                    <a:pt x="947067" y="423719"/>
                    <a:pt x="897244" y="439838"/>
                  </a:cubicBezTo>
                  <a:cubicBezTo>
                    <a:pt x="847421" y="455957"/>
                    <a:pt x="730190" y="431046"/>
                    <a:pt x="651059" y="466215"/>
                  </a:cubicBezTo>
                  <a:cubicBezTo>
                    <a:pt x="571928" y="501384"/>
                    <a:pt x="504520" y="592239"/>
                    <a:pt x="422459" y="650854"/>
                  </a:cubicBezTo>
                  <a:cubicBezTo>
                    <a:pt x="340398" y="709469"/>
                    <a:pt x="214374" y="743173"/>
                    <a:pt x="158690" y="817907"/>
                  </a:cubicBezTo>
                  <a:cubicBezTo>
                    <a:pt x="103006" y="892641"/>
                    <a:pt x="105937" y="1009872"/>
                    <a:pt x="88352" y="1099261"/>
                  </a:cubicBezTo>
                  <a:cubicBezTo>
                    <a:pt x="70767" y="1188650"/>
                    <a:pt x="59044" y="1297088"/>
                    <a:pt x="53182" y="1354238"/>
                  </a:cubicBezTo>
                  <a:cubicBezTo>
                    <a:pt x="47320" y="1411388"/>
                    <a:pt x="61974" y="1404061"/>
                    <a:pt x="53182" y="1442161"/>
                  </a:cubicBezTo>
                  <a:cubicBezTo>
                    <a:pt x="44390" y="1480261"/>
                    <a:pt x="4825" y="1540342"/>
                    <a:pt x="429" y="1582838"/>
                  </a:cubicBezTo>
                  <a:cubicBezTo>
                    <a:pt x="-3967" y="1625334"/>
                    <a:pt x="26806" y="1697138"/>
                    <a:pt x="26806" y="1697138"/>
                  </a:cubicBezTo>
                  <a:cubicBezTo>
                    <a:pt x="35598" y="1735238"/>
                    <a:pt x="25340" y="1766011"/>
                    <a:pt x="53182" y="1811438"/>
                  </a:cubicBezTo>
                  <a:cubicBezTo>
                    <a:pt x="81024" y="1856865"/>
                    <a:pt x="158690" y="1935996"/>
                    <a:pt x="193859" y="1969700"/>
                  </a:cubicBezTo>
                  <a:cubicBezTo>
                    <a:pt x="229028" y="2003404"/>
                    <a:pt x="230494" y="1988750"/>
                    <a:pt x="264198" y="2013661"/>
                  </a:cubicBezTo>
                  <a:cubicBezTo>
                    <a:pt x="297902" y="2038572"/>
                    <a:pt x="359447" y="2082534"/>
                    <a:pt x="396082" y="2119169"/>
                  </a:cubicBezTo>
                  <a:cubicBezTo>
                    <a:pt x="432717" y="2155804"/>
                    <a:pt x="457629" y="2214419"/>
                    <a:pt x="484006" y="2233469"/>
                  </a:cubicBezTo>
                  <a:cubicBezTo>
                    <a:pt x="510383" y="2252519"/>
                    <a:pt x="554344" y="2233469"/>
                    <a:pt x="554344" y="2233469"/>
                  </a:cubicBezTo>
                  <a:cubicBezTo>
                    <a:pt x="570463" y="2233469"/>
                    <a:pt x="570463" y="2215884"/>
                    <a:pt x="580721" y="2233469"/>
                  </a:cubicBezTo>
                  <a:cubicBezTo>
                    <a:pt x="590979" y="2251054"/>
                    <a:pt x="598305" y="2309669"/>
                    <a:pt x="615890" y="2338977"/>
                  </a:cubicBezTo>
                  <a:cubicBezTo>
                    <a:pt x="633475" y="2368285"/>
                    <a:pt x="632010" y="2391731"/>
                    <a:pt x="686229" y="2409315"/>
                  </a:cubicBezTo>
                  <a:cubicBezTo>
                    <a:pt x="740448" y="2426899"/>
                    <a:pt x="897244" y="2472326"/>
                    <a:pt x="941206" y="2444484"/>
                  </a:cubicBezTo>
                  <a:cubicBezTo>
                    <a:pt x="985167" y="2416642"/>
                    <a:pt x="951463" y="2264242"/>
                    <a:pt x="949998" y="2242261"/>
                  </a:cubicBezTo>
                  <a:cubicBezTo>
                    <a:pt x="948533" y="2220280"/>
                    <a:pt x="939740" y="2261312"/>
                    <a:pt x="932413" y="2312600"/>
                  </a:cubicBezTo>
                  <a:cubicBezTo>
                    <a:pt x="925086" y="2363889"/>
                    <a:pt x="832767" y="2478188"/>
                    <a:pt x="906036" y="2549992"/>
                  </a:cubicBezTo>
                  <a:cubicBezTo>
                    <a:pt x="979305" y="2621796"/>
                    <a:pt x="1248937" y="2712650"/>
                    <a:pt x="1372029" y="2743423"/>
                  </a:cubicBezTo>
                  <a:cubicBezTo>
                    <a:pt x="1495121" y="2774196"/>
                    <a:pt x="1547875" y="2736096"/>
                    <a:pt x="1644590" y="2734630"/>
                  </a:cubicBezTo>
                  <a:cubicBezTo>
                    <a:pt x="1741305" y="2733165"/>
                    <a:pt x="1887844" y="2755145"/>
                    <a:pt x="1952321" y="2734630"/>
                  </a:cubicBezTo>
                  <a:cubicBezTo>
                    <a:pt x="2016798" y="2714115"/>
                    <a:pt x="1993352" y="2626192"/>
                    <a:pt x="2031452" y="2611538"/>
                  </a:cubicBezTo>
                  <a:cubicBezTo>
                    <a:pt x="2069552" y="2596884"/>
                    <a:pt x="2141356" y="2652568"/>
                    <a:pt x="2180921" y="2646707"/>
                  </a:cubicBezTo>
                  <a:cubicBezTo>
                    <a:pt x="2220486" y="2640846"/>
                    <a:pt x="2236606" y="2582230"/>
                    <a:pt x="2268844" y="2576369"/>
                  </a:cubicBezTo>
                  <a:cubicBezTo>
                    <a:pt x="2301082" y="2570508"/>
                    <a:pt x="2342114" y="2620330"/>
                    <a:pt x="2374352" y="2611538"/>
                  </a:cubicBezTo>
                  <a:cubicBezTo>
                    <a:pt x="2406591" y="2602746"/>
                    <a:pt x="2399264" y="2532407"/>
                    <a:pt x="2462275" y="2523615"/>
                  </a:cubicBezTo>
                  <a:cubicBezTo>
                    <a:pt x="2525286" y="2514823"/>
                    <a:pt x="2690875" y="2566111"/>
                    <a:pt x="2752421" y="2558784"/>
                  </a:cubicBezTo>
                  <a:cubicBezTo>
                    <a:pt x="2813967" y="2551457"/>
                    <a:pt x="2813967" y="2504565"/>
                    <a:pt x="2831552" y="2479654"/>
                  </a:cubicBezTo>
                  <a:cubicBezTo>
                    <a:pt x="2849137" y="2454743"/>
                    <a:pt x="2843275" y="2422503"/>
                    <a:pt x="2857929" y="2409315"/>
                  </a:cubicBezTo>
                  <a:cubicBezTo>
                    <a:pt x="2872583" y="2396127"/>
                    <a:pt x="2894564" y="2403454"/>
                    <a:pt x="2919475" y="2400523"/>
                  </a:cubicBezTo>
                  <a:cubicBezTo>
                    <a:pt x="2944387" y="2397592"/>
                    <a:pt x="2972229" y="2415176"/>
                    <a:pt x="3007398" y="2391730"/>
                  </a:cubicBezTo>
                  <a:cubicBezTo>
                    <a:pt x="3042567" y="2368284"/>
                    <a:pt x="3089459" y="2278896"/>
                    <a:pt x="3130490" y="2259846"/>
                  </a:cubicBezTo>
                  <a:cubicBezTo>
                    <a:pt x="3171521" y="2240796"/>
                    <a:pt x="3225740" y="2281826"/>
                    <a:pt x="3253582" y="2277430"/>
                  </a:cubicBezTo>
                  <a:cubicBezTo>
                    <a:pt x="3281424" y="2273034"/>
                    <a:pt x="3256513" y="2242261"/>
                    <a:pt x="3297544" y="2233469"/>
                  </a:cubicBezTo>
                  <a:cubicBezTo>
                    <a:pt x="3338575" y="2224677"/>
                    <a:pt x="3458736" y="2237866"/>
                    <a:pt x="3499767" y="2224677"/>
                  </a:cubicBezTo>
                  <a:cubicBezTo>
                    <a:pt x="3540798" y="2211488"/>
                    <a:pt x="3521748" y="2173388"/>
                    <a:pt x="3543729" y="2154338"/>
                  </a:cubicBezTo>
                  <a:cubicBezTo>
                    <a:pt x="3565710" y="2135288"/>
                    <a:pt x="3602344" y="2120635"/>
                    <a:pt x="3631652" y="2110377"/>
                  </a:cubicBezTo>
                  <a:cubicBezTo>
                    <a:pt x="3660960" y="2100119"/>
                    <a:pt x="3688802" y="2114773"/>
                    <a:pt x="3719575" y="2092792"/>
                  </a:cubicBezTo>
                  <a:cubicBezTo>
                    <a:pt x="3750348" y="2070811"/>
                    <a:pt x="3792844" y="2051761"/>
                    <a:pt x="3816290" y="1978492"/>
                  </a:cubicBezTo>
                  <a:cubicBezTo>
                    <a:pt x="3839736" y="1905223"/>
                    <a:pt x="3857321" y="1738169"/>
                    <a:pt x="3860252" y="1653177"/>
                  </a:cubicBezTo>
                  <a:cubicBezTo>
                    <a:pt x="3863183" y="1568185"/>
                    <a:pt x="3847063" y="1546203"/>
                    <a:pt x="3833875" y="1468538"/>
                  </a:cubicBezTo>
                  <a:cubicBezTo>
                    <a:pt x="3820687" y="1390873"/>
                    <a:pt x="3789913" y="1257522"/>
                    <a:pt x="3781121" y="1187184"/>
                  </a:cubicBezTo>
                  <a:cubicBezTo>
                    <a:pt x="3772329" y="1116846"/>
                    <a:pt x="3794309" y="1099261"/>
                    <a:pt x="3781121" y="1046507"/>
                  </a:cubicBezTo>
                  <a:cubicBezTo>
                    <a:pt x="3767933" y="993753"/>
                    <a:pt x="3732763" y="908761"/>
                    <a:pt x="3701990" y="870661"/>
                  </a:cubicBezTo>
                  <a:cubicBezTo>
                    <a:pt x="3671217" y="832561"/>
                    <a:pt x="3616997" y="844284"/>
                    <a:pt x="3596482" y="817907"/>
                  </a:cubicBezTo>
                  <a:cubicBezTo>
                    <a:pt x="3575967" y="791530"/>
                    <a:pt x="3578898" y="712400"/>
                    <a:pt x="3578898" y="712400"/>
                  </a:cubicBezTo>
                  <a:cubicBezTo>
                    <a:pt x="3570106" y="688954"/>
                    <a:pt x="3558383" y="705072"/>
                    <a:pt x="3543729" y="677230"/>
                  </a:cubicBezTo>
                  <a:cubicBezTo>
                    <a:pt x="3529075" y="649388"/>
                    <a:pt x="3504163" y="573188"/>
                    <a:pt x="3490975" y="545346"/>
                  </a:cubicBezTo>
                  <a:cubicBezTo>
                    <a:pt x="3477787" y="517504"/>
                    <a:pt x="3492440" y="504316"/>
                    <a:pt x="3464598" y="510177"/>
                  </a:cubicBezTo>
                  <a:cubicBezTo>
                    <a:pt x="3436756" y="516038"/>
                    <a:pt x="3356160" y="558534"/>
                    <a:pt x="3323921" y="580515"/>
                  </a:cubicBezTo>
                  <a:cubicBezTo>
                    <a:pt x="3291683" y="602496"/>
                    <a:pt x="3266771" y="655250"/>
                    <a:pt x="3271167" y="642061"/>
                  </a:cubicBezTo>
                  <a:cubicBezTo>
                    <a:pt x="3275563" y="628873"/>
                    <a:pt x="3348833" y="539484"/>
                    <a:pt x="3350298" y="501384"/>
                  </a:cubicBezTo>
                  <a:cubicBezTo>
                    <a:pt x="3351763" y="463284"/>
                    <a:pt x="3313663" y="444234"/>
                    <a:pt x="3279959" y="413461"/>
                  </a:cubicBezTo>
                  <a:cubicBezTo>
                    <a:pt x="3246255" y="382688"/>
                    <a:pt x="3192037" y="328469"/>
                    <a:pt x="3148075" y="316746"/>
                  </a:cubicBezTo>
                  <a:cubicBezTo>
                    <a:pt x="3104114" y="305023"/>
                    <a:pt x="3027913" y="346054"/>
                    <a:pt x="3016190" y="343123"/>
                  </a:cubicBezTo>
                  <a:cubicBezTo>
                    <a:pt x="3004467" y="340192"/>
                    <a:pt x="3071874" y="315280"/>
                    <a:pt x="3077736" y="299161"/>
                  </a:cubicBezTo>
                  <a:cubicBezTo>
                    <a:pt x="3083598" y="283042"/>
                    <a:pt x="3076271" y="265457"/>
                    <a:pt x="3051359" y="246407"/>
                  </a:cubicBezTo>
                  <a:cubicBezTo>
                    <a:pt x="3026448" y="227357"/>
                    <a:pt x="2963436" y="211238"/>
                    <a:pt x="2928267" y="184861"/>
                  </a:cubicBezTo>
                  <a:cubicBezTo>
                    <a:pt x="2893098" y="158484"/>
                    <a:pt x="2862325" y="104265"/>
                    <a:pt x="2840344" y="88146"/>
                  </a:cubicBezTo>
                  <a:cubicBezTo>
                    <a:pt x="2818363" y="72027"/>
                    <a:pt x="2811036" y="94008"/>
                    <a:pt x="2796382" y="88146"/>
                  </a:cubicBezTo>
                  <a:cubicBezTo>
                    <a:pt x="2781728" y="82284"/>
                    <a:pt x="2797848" y="61769"/>
                    <a:pt x="2752421" y="52977"/>
                  </a:cubicBezTo>
                  <a:cubicBezTo>
                    <a:pt x="2706994" y="44185"/>
                    <a:pt x="2523821" y="35392"/>
                    <a:pt x="2523821" y="35392"/>
                  </a:cubicBezTo>
                  <a:cubicBezTo>
                    <a:pt x="2482790" y="28065"/>
                    <a:pt x="2566317" y="3154"/>
                    <a:pt x="2506236" y="9015"/>
                  </a:cubicBezTo>
                  <a:cubicBezTo>
                    <a:pt x="2446155" y="14876"/>
                    <a:pt x="2191179" y="36858"/>
                    <a:pt x="2128167" y="5297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" name="Forme libre 3"/>
            <p:cNvSpPr/>
            <p:nvPr/>
          </p:nvSpPr>
          <p:spPr>
            <a:xfrm>
              <a:off x="5046785" y="3543300"/>
              <a:ext cx="1503484" cy="879231"/>
            </a:xfrm>
            <a:custGeom>
              <a:avLst/>
              <a:gdLst>
                <a:gd name="connsiteX0" fmla="*/ 0 w 1503484"/>
                <a:gd name="connsiteY0" fmla="*/ 879231 h 879231"/>
                <a:gd name="connsiteX1" fmla="*/ 79130 w 1503484"/>
                <a:gd name="connsiteY1" fmla="*/ 668215 h 879231"/>
                <a:gd name="connsiteX2" fmla="*/ 290146 w 1503484"/>
                <a:gd name="connsiteY2" fmla="*/ 501162 h 879231"/>
                <a:gd name="connsiteX3" fmla="*/ 492369 w 1503484"/>
                <a:gd name="connsiteY3" fmla="*/ 307731 h 879231"/>
                <a:gd name="connsiteX4" fmla="*/ 615461 w 1503484"/>
                <a:gd name="connsiteY4" fmla="*/ 246185 h 879231"/>
                <a:gd name="connsiteX5" fmla="*/ 958361 w 1503484"/>
                <a:gd name="connsiteY5" fmla="*/ 202223 h 879231"/>
                <a:gd name="connsiteX6" fmla="*/ 1327638 w 1503484"/>
                <a:gd name="connsiteY6" fmla="*/ 158262 h 879231"/>
                <a:gd name="connsiteX7" fmla="*/ 1345223 w 1503484"/>
                <a:gd name="connsiteY7" fmla="*/ 149469 h 879231"/>
                <a:gd name="connsiteX8" fmla="*/ 1441938 w 1503484"/>
                <a:gd name="connsiteY8" fmla="*/ 105508 h 879231"/>
                <a:gd name="connsiteX9" fmla="*/ 1503484 w 1503484"/>
                <a:gd name="connsiteY9" fmla="*/ 0 h 8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3484" h="879231">
                  <a:moveTo>
                    <a:pt x="0" y="879231"/>
                  </a:moveTo>
                  <a:cubicBezTo>
                    <a:pt x="15386" y="805228"/>
                    <a:pt x="30772" y="731226"/>
                    <a:pt x="79130" y="668215"/>
                  </a:cubicBezTo>
                  <a:cubicBezTo>
                    <a:pt x="127488" y="605204"/>
                    <a:pt x="221273" y="561243"/>
                    <a:pt x="290146" y="501162"/>
                  </a:cubicBezTo>
                  <a:cubicBezTo>
                    <a:pt x="359019" y="441081"/>
                    <a:pt x="438150" y="350227"/>
                    <a:pt x="492369" y="307731"/>
                  </a:cubicBezTo>
                  <a:cubicBezTo>
                    <a:pt x="546588" y="265235"/>
                    <a:pt x="537796" y="263770"/>
                    <a:pt x="615461" y="246185"/>
                  </a:cubicBezTo>
                  <a:cubicBezTo>
                    <a:pt x="693126" y="228600"/>
                    <a:pt x="958361" y="202223"/>
                    <a:pt x="958361" y="202223"/>
                  </a:cubicBezTo>
                  <a:lnTo>
                    <a:pt x="1327638" y="158262"/>
                  </a:lnTo>
                  <a:cubicBezTo>
                    <a:pt x="1392115" y="149470"/>
                    <a:pt x="1345223" y="149469"/>
                    <a:pt x="1345223" y="149469"/>
                  </a:cubicBezTo>
                  <a:cubicBezTo>
                    <a:pt x="1364273" y="140677"/>
                    <a:pt x="1415561" y="130419"/>
                    <a:pt x="1441938" y="105508"/>
                  </a:cubicBezTo>
                  <a:cubicBezTo>
                    <a:pt x="1468315" y="80596"/>
                    <a:pt x="1485899" y="40298"/>
                    <a:pt x="150348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5880100" y="2198077"/>
              <a:ext cx="793262" cy="1371600"/>
            </a:xfrm>
            <a:custGeom>
              <a:avLst/>
              <a:gdLst>
                <a:gd name="connsiteX0" fmla="*/ 793262 w 793262"/>
                <a:gd name="connsiteY0" fmla="*/ 0 h 1371600"/>
                <a:gd name="connsiteX1" fmla="*/ 635000 w 793262"/>
                <a:gd name="connsiteY1" fmla="*/ 193431 h 1371600"/>
                <a:gd name="connsiteX2" fmla="*/ 591038 w 793262"/>
                <a:gd name="connsiteY2" fmla="*/ 263769 h 1371600"/>
                <a:gd name="connsiteX3" fmla="*/ 582246 w 793262"/>
                <a:gd name="connsiteY3" fmla="*/ 307731 h 1371600"/>
                <a:gd name="connsiteX4" fmla="*/ 485531 w 793262"/>
                <a:gd name="connsiteY4" fmla="*/ 378069 h 1371600"/>
                <a:gd name="connsiteX5" fmla="*/ 397608 w 793262"/>
                <a:gd name="connsiteY5" fmla="*/ 465992 h 1371600"/>
                <a:gd name="connsiteX6" fmla="*/ 397608 w 793262"/>
                <a:gd name="connsiteY6" fmla="*/ 633046 h 1371600"/>
                <a:gd name="connsiteX7" fmla="*/ 300892 w 793262"/>
                <a:gd name="connsiteY7" fmla="*/ 720969 h 1371600"/>
                <a:gd name="connsiteX8" fmla="*/ 195385 w 793262"/>
                <a:gd name="connsiteY8" fmla="*/ 808892 h 1371600"/>
                <a:gd name="connsiteX9" fmla="*/ 160215 w 793262"/>
                <a:gd name="connsiteY9" fmla="*/ 888023 h 1371600"/>
                <a:gd name="connsiteX10" fmla="*/ 10746 w 793262"/>
                <a:gd name="connsiteY10" fmla="*/ 923192 h 1371600"/>
                <a:gd name="connsiteX11" fmla="*/ 19538 w 793262"/>
                <a:gd name="connsiteY11" fmla="*/ 1028700 h 1371600"/>
                <a:gd name="connsiteX12" fmla="*/ 81085 w 793262"/>
                <a:gd name="connsiteY12" fmla="*/ 1222131 h 1371600"/>
                <a:gd name="connsiteX13" fmla="*/ 98669 w 793262"/>
                <a:gd name="connsiteY1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3262" h="1371600">
                  <a:moveTo>
                    <a:pt x="793262" y="0"/>
                  </a:moveTo>
                  <a:cubicBezTo>
                    <a:pt x="730983" y="74735"/>
                    <a:pt x="668704" y="149470"/>
                    <a:pt x="635000" y="193431"/>
                  </a:cubicBezTo>
                  <a:cubicBezTo>
                    <a:pt x="601296" y="237392"/>
                    <a:pt x="599830" y="244719"/>
                    <a:pt x="591038" y="263769"/>
                  </a:cubicBezTo>
                  <a:cubicBezTo>
                    <a:pt x="582246" y="282819"/>
                    <a:pt x="599830" y="288681"/>
                    <a:pt x="582246" y="307731"/>
                  </a:cubicBezTo>
                  <a:cubicBezTo>
                    <a:pt x="564662" y="326781"/>
                    <a:pt x="516304" y="351692"/>
                    <a:pt x="485531" y="378069"/>
                  </a:cubicBezTo>
                  <a:cubicBezTo>
                    <a:pt x="454758" y="404446"/>
                    <a:pt x="412262" y="423496"/>
                    <a:pt x="397608" y="465992"/>
                  </a:cubicBezTo>
                  <a:cubicBezTo>
                    <a:pt x="382954" y="508488"/>
                    <a:pt x="413727" y="590550"/>
                    <a:pt x="397608" y="633046"/>
                  </a:cubicBezTo>
                  <a:cubicBezTo>
                    <a:pt x="381489" y="675542"/>
                    <a:pt x="334596" y="691661"/>
                    <a:pt x="300892" y="720969"/>
                  </a:cubicBezTo>
                  <a:cubicBezTo>
                    <a:pt x="267188" y="750277"/>
                    <a:pt x="218831" y="781050"/>
                    <a:pt x="195385" y="808892"/>
                  </a:cubicBezTo>
                  <a:cubicBezTo>
                    <a:pt x="171939" y="836734"/>
                    <a:pt x="190988" y="868973"/>
                    <a:pt x="160215" y="888023"/>
                  </a:cubicBezTo>
                  <a:cubicBezTo>
                    <a:pt x="129442" y="907073"/>
                    <a:pt x="34192" y="899746"/>
                    <a:pt x="10746" y="923192"/>
                  </a:cubicBezTo>
                  <a:cubicBezTo>
                    <a:pt x="-12700" y="946638"/>
                    <a:pt x="7815" y="978877"/>
                    <a:pt x="19538" y="1028700"/>
                  </a:cubicBezTo>
                  <a:cubicBezTo>
                    <a:pt x="31261" y="1078523"/>
                    <a:pt x="67897" y="1164981"/>
                    <a:pt x="81085" y="1222131"/>
                  </a:cubicBezTo>
                  <a:cubicBezTo>
                    <a:pt x="94273" y="1279281"/>
                    <a:pt x="96471" y="1325440"/>
                    <a:pt x="98669" y="13716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8200890" y="117903"/>
            <a:ext cx="128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Traineau</a:t>
            </a:r>
            <a:endParaRPr lang="fr-BE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20696" y="522110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Chien</a:t>
            </a:r>
            <a:endParaRPr lang="fr-BE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799864" y="2929692"/>
            <a:ext cx="103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Cheval</a:t>
            </a:r>
            <a:endParaRPr lang="fr-BE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284988" y="2872234"/>
            <a:ext cx="77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Chat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8493369" y="511120"/>
            <a:ext cx="612991" cy="5531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11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76583" y="3339958"/>
            <a:ext cx="487680" cy="478316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  <a:endParaRPr lang="fr-BE" dirty="0"/>
          </a:p>
        </p:txBody>
      </p:sp>
      <p:sp>
        <p:nvSpPr>
          <p:cNvPr id="14" name="Ellipse 13"/>
          <p:cNvSpPr/>
          <p:nvPr/>
        </p:nvSpPr>
        <p:spPr>
          <a:xfrm>
            <a:off x="7502513" y="1003946"/>
            <a:ext cx="633480" cy="532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27</a:t>
            </a:r>
            <a:endParaRPr lang="fr-BE" dirty="0"/>
          </a:p>
        </p:txBody>
      </p:sp>
      <p:sp>
        <p:nvSpPr>
          <p:cNvPr id="15" name="Ellipse 14"/>
          <p:cNvSpPr/>
          <p:nvPr/>
        </p:nvSpPr>
        <p:spPr>
          <a:xfrm>
            <a:off x="8000842" y="2815241"/>
            <a:ext cx="487680" cy="4783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10467956" y="2023411"/>
            <a:ext cx="160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Agriculture</a:t>
            </a:r>
            <a:endParaRPr lang="fr-BE" sz="2400" b="1" dirty="0"/>
          </a:p>
        </p:txBody>
      </p:sp>
      <p:sp>
        <p:nvSpPr>
          <p:cNvPr id="17" name="Ellipse 16"/>
          <p:cNvSpPr/>
          <p:nvPr/>
        </p:nvSpPr>
        <p:spPr>
          <a:xfrm>
            <a:off x="10006669" y="2275874"/>
            <a:ext cx="487680" cy="478316"/>
          </a:xfrm>
          <a:prstGeom prst="ellipse">
            <a:avLst/>
          </a:prstGeom>
          <a:solidFill>
            <a:srgbClr val="FF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065225" y="3883874"/>
            <a:ext cx="77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Etalon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9144590" y="4430993"/>
            <a:ext cx="97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Poney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9146710" y="4982772"/>
            <a:ext cx="80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course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9094657" y="4151825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Jument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9144590" y="475911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â</a:t>
            </a:r>
            <a:r>
              <a:rPr lang="fr-FR" dirty="0" smtClean="0"/>
              <a:t>ne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7134023" y="3333899"/>
            <a:ext cx="8933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Pattes</a:t>
            </a:r>
          </a:p>
          <a:p>
            <a:r>
              <a:rPr lang="fr-FR" dirty="0" smtClean="0"/>
              <a:t>Queue</a:t>
            </a:r>
          </a:p>
          <a:p>
            <a:r>
              <a:rPr lang="fr-FR" dirty="0" smtClean="0"/>
              <a:t>Oreilles</a:t>
            </a:r>
          </a:p>
          <a:p>
            <a:r>
              <a:rPr lang="fr-FR" dirty="0" smtClean="0"/>
              <a:t>Poils</a:t>
            </a:r>
          </a:p>
          <a:p>
            <a:r>
              <a:rPr lang="fr-FR" dirty="0" smtClean="0"/>
              <a:t>Griffes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263523" y="2723953"/>
            <a:ext cx="19284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Traction charrette</a:t>
            </a:r>
          </a:p>
          <a:p>
            <a:r>
              <a:rPr lang="fr-FR" dirty="0" smtClean="0"/>
              <a:t>Débardage bois</a:t>
            </a:r>
          </a:p>
          <a:p>
            <a:r>
              <a:rPr lang="fr-FR" dirty="0" smtClean="0"/>
              <a:t>Charrue labourage</a:t>
            </a:r>
          </a:p>
          <a:p>
            <a:endParaRPr lang="fr-FR" dirty="0" smtClean="0"/>
          </a:p>
          <a:p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9266084" y="522110"/>
            <a:ext cx="1282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Grand Nord</a:t>
            </a:r>
          </a:p>
          <a:p>
            <a:r>
              <a:rPr lang="fr-FR" dirty="0" smtClean="0"/>
              <a:t>Québec</a:t>
            </a:r>
          </a:p>
          <a:p>
            <a:r>
              <a:rPr lang="fr-FR" dirty="0" smtClean="0"/>
              <a:t>Neige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36533" y="1435516"/>
            <a:ext cx="8933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Pattes</a:t>
            </a:r>
          </a:p>
          <a:p>
            <a:r>
              <a:rPr lang="fr-FR" dirty="0" smtClean="0"/>
              <a:t>Queue</a:t>
            </a:r>
          </a:p>
          <a:p>
            <a:r>
              <a:rPr lang="fr-FR" dirty="0" smtClean="0"/>
              <a:t>Oreilles</a:t>
            </a:r>
          </a:p>
          <a:p>
            <a:r>
              <a:rPr lang="fr-FR" dirty="0" smtClean="0"/>
              <a:t>Poils</a:t>
            </a:r>
          </a:p>
          <a:p>
            <a:r>
              <a:rPr lang="fr-FR" dirty="0" smtClean="0"/>
              <a:t>Griffes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69775" y="5295128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Saut d’obstacle</a:t>
            </a:r>
            <a:endParaRPr lang="fr-BE" dirty="0"/>
          </a:p>
        </p:txBody>
      </p:sp>
      <p:sp>
        <p:nvSpPr>
          <p:cNvPr id="30" name="ZoneTexte 29"/>
          <p:cNvSpPr txBox="1"/>
          <p:nvPr/>
        </p:nvSpPr>
        <p:spPr>
          <a:xfrm>
            <a:off x="5493159" y="2595235"/>
            <a:ext cx="8933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Pattes</a:t>
            </a:r>
          </a:p>
          <a:p>
            <a:r>
              <a:rPr lang="fr-FR" dirty="0" smtClean="0"/>
              <a:t>Queue</a:t>
            </a:r>
          </a:p>
          <a:p>
            <a:r>
              <a:rPr lang="fr-FR" dirty="0" smtClean="0"/>
              <a:t>Oreilles</a:t>
            </a:r>
          </a:p>
          <a:p>
            <a:r>
              <a:rPr lang="fr-FR" dirty="0" smtClean="0"/>
              <a:t>Poils</a:t>
            </a:r>
          </a:p>
          <a:p>
            <a:r>
              <a:rPr lang="fr-FR" dirty="0" smtClean="0"/>
              <a:t>Griffes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28309" y="1700245"/>
            <a:ext cx="1295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Genre </a:t>
            </a:r>
          </a:p>
          <a:p>
            <a:pPr algn="ctr"/>
            <a:r>
              <a:rPr lang="fr-FR" sz="2000" b="1" dirty="0" smtClean="0"/>
              <a:t>Prochain ?</a:t>
            </a:r>
            <a:endParaRPr lang="fr-BE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7106363" y="4694963"/>
            <a:ext cx="169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Yeux</a:t>
            </a:r>
          </a:p>
          <a:p>
            <a:r>
              <a:rPr lang="fr-FR" dirty="0" smtClean="0"/>
              <a:t>Vibrisses</a:t>
            </a:r>
          </a:p>
          <a:p>
            <a:r>
              <a:rPr lang="fr-FR" dirty="0" smtClean="0"/>
              <a:t>Vision nocturne</a:t>
            </a:r>
          </a:p>
          <a:p>
            <a:r>
              <a:rPr lang="fr-FR" dirty="0" smtClean="0"/>
              <a:t>souris</a:t>
            </a:r>
          </a:p>
        </p:txBody>
      </p:sp>
      <p:sp>
        <p:nvSpPr>
          <p:cNvPr id="33" name="Flèche vers le bas 32"/>
          <p:cNvSpPr/>
          <p:nvPr/>
        </p:nvSpPr>
        <p:spPr>
          <a:xfrm rot="4472030">
            <a:off x="6557991" y="2428968"/>
            <a:ext cx="349135" cy="693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èche vers le bas 33"/>
          <p:cNvSpPr/>
          <p:nvPr/>
        </p:nvSpPr>
        <p:spPr>
          <a:xfrm rot="6872463">
            <a:off x="6615075" y="3502203"/>
            <a:ext cx="349135" cy="693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51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C2. La carte (sur papier) et le territoire (les neurones). DSSP Université de Liège et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9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733" t="18753" r="4593" b="29521"/>
          <a:stretch/>
        </p:blipFill>
        <p:spPr>
          <a:xfrm>
            <a:off x="50436" y="1352938"/>
            <a:ext cx="12141564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508</Words>
  <Application>Microsoft Office PowerPoint</Application>
  <PresentationFormat>Grand écran</PresentationFormat>
  <Paragraphs>143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24</cp:revision>
  <cp:lastPrinted>2020-04-21T14:50:57Z</cp:lastPrinted>
  <dcterms:created xsi:type="dcterms:W3CDTF">2020-04-08T08:35:43Z</dcterms:created>
  <dcterms:modified xsi:type="dcterms:W3CDTF">2020-04-21T14:51:20Z</dcterms:modified>
</cp:coreProperties>
</file>