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527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332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295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589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086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394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8367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404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5401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013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840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7CC55-0F49-4910-852B-F197EB8FCB47}" type="datetimeFigureOut">
              <a:rPr lang="fr-BE" smtClean="0"/>
              <a:t>20-04-20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E5125-65E7-426F-B478-F71278802EA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858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4192" y="2426678"/>
            <a:ext cx="9144000" cy="2206869"/>
          </a:xfrm>
        </p:spPr>
        <p:txBody>
          <a:bodyPr>
            <a:noAutofit/>
          </a:bodyPr>
          <a:lstStyle/>
          <a:p>
            <a:r>
              <a:rPr lang="fr-BE" sz="4400" b="1" dirty="0" smtClean="0">
                <a:latin typeface="+mn-lt"/>
              </a:rPr>
              <a:t>Résultats globaux au </a:t>
            </a:r>
            <a:br>
              <a:rPr lang="fr-BE" sz="4400" b="1" dirty="0" smtClean="0">
                <a:latin typeface="+mn-lt"/>
              </a:rPr>
            </a:br>
            <a:r>
              <a:rPr lang="fr-BE" sz="4400" b="1" dirty="0" smtClean="0">
                <a:solidFill>
                  <a:srgbClr val="FF0000"/>
                </a:solidFill>
                <a:latin typeface="+mn-lt"/>
              </a:rPr>
              <a:t>T</a:t>
            </a:r>
            <a:r>
              <a:rPr lang="fr-BE" sz="4400" b="1" dirty="0" smtClean="0">
                <a:latin typeface="+mn-lt"/>
              </a:rPr>
              <a:t>est </a:t>
            </a:r>
            <a:r>
              <a:rPr lang="fr-BE" sz="4400" b="1" dirty="0" smtClean="0">
                <a:solidFill>
                  <a:srgbClr val="FF0000"/>
                </a:solidFill>
                <a:latin typeface="+mn-lt"/>
              </a:rPr>
              <a:t>S</a:t>
            </a:r>
            <a:r>
              <a:rPr lang="fr-BE" sz="4400" b="1" dirty="0" smtClean="0">
                <a:latin typeface="+mn-lt"/>
              </a:rPr>
              <a:t>pectral </a:t>
            </a:r>
            <a:r>
              <a:rPr lang="fr-BE" sz="4400" b="1" dirty="0" smtClean="0">
                <a:solidFill>
                  <a:srgbClr val="FF0000"/>
                </a:solidFill>
                <a:latin typeface="+mn-lt"/>
              </a:rPr>
              <a:t>M</a:t>
            </a:r>
            <a:r>
              <a:rPr lang="fr-BE" sz="4400" b="1" dirty="0" smtClean="0">
                <a:latin typeface="+mn-lt"/>
              </a:rPr>
              <a:t>étacognitif ASCID</a:t>
            </a:r>
            <a:r>
              <a:rPr lang="fr-BE" b="1" dirty="0" smtClean="0"/>
              <a:t/>
            </a:r>
            <a:br>
              <a:rPr lang="fr-BE" b="1" dirty="0" smtClean="0"/>
            </a:br>
            <a:endParaRPr lang="fr-BE" b="1" dirty="0"/>
          </a:p>
        </p:txBody>
      </p:sp>
      <p:sp>
        <p:nvSpPr>
          <p:cNvPr id="3" name="Rectangle 2"/>
          <p:cNvSpPr/>
          <p:nvPr/>
        </p:nvSpPr>
        <p:spPr>
          <a:xfrm>
            <a:off x="3877289" y="430796"/>
            <a:ext cx="35473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sz="3600" b="1" dirty="0"/>
              <a:t>Cours PEDA 1001 </a:t>
            </a:r>
            <a:endParaRPr lang="fr-BE" sz="3600" b="1" dirty="0" smtClean="0"/>
          </a:p>
          <a:p>
            <a:pPr algn="ctr"/>
            <a:r>
              <a:rPr lang="fr-BE" sz="3600" b="1" dirty="0" smtClean="0"/>
              <a:t>2020</a:t>
            </a:r>
            <a:endParaRPr lang="fr-BE" sz="3600" dirty="0"/>
          </a:p>
        </p:txBody>
      </p:sp>
    </p:spTree>
    <p:extLst>
      <p:ext uri="{BB962C8B-B14F-4D97-AF65-F5344CB8AC3E}">
        <p14:creationId xmlns:p14="http://schemas.microsoft.com/office/powerpoint/2010/main" val="36181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01" y="-117924"/>
            <a:ext cx="11317299" cy="652751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258300" y="1354016"/>
            <a:ext cx="721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accent1">
                    <a:lumMod val="75000"/>
                  </a:schemeClr>
                </a:solidFill>
              </a:rPr>
              <a:t>Après</a:t>
            </a:r>
            <a:endParaRPr lang="fr-B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24200" y="2978752"/>
            <a:ext cx="721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accent1">
                    <a:lumMod val="75000"/>
                  </a:schemeClr>
                </a:solidFill>
              </a:rPr>
              <a:t>Après</a:t>
            </a:r>
            <a:endParaRPr lang="fr-B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7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5854" b="14960"/>
          <a:stretch/>
        </p:blipFill>
        <p:spPr>
          <a:xfrm>
            <a:off x="1529741" y="0"/>
            <a:ext cx="9170875" cy="257614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741" y="2576146"/>
            <a:ext cx="9016931" cy="249029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138073" y="338632"/>
            <a:ext cx="49885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sz="1200" b="1" dirty="0" smtClean="0"/>
              <a:t>2017</a:t>
            </a:r>
            <a:endParaRPr lang="fr-BE" sz="12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/>
          <a:srcRect l="14084"/>
          <a:stretch/>
        </p:blipFill>
        <p:spPr>
          <a:xfrm>
            <a:off x="1529741" y="5066441"/>
            <a:ext cx="9016932" cy="190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05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34" y="206619"/>
            <a:ext cx="11124639" cy="6479931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7508630" y="180242"/>
            <a:ext cx="905608" cy="5715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296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19" y="0"/>
            <a:ext cx="11074489" cy="6450719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7552592" y="0"/>
            <a:ext cx="905608" cy="5715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04362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</Words>
  <Application>Microsoft Office PowerPoint</Application>
  <PresentationFormat>Grand écran</PresentationFormat>
  <Paragraphs>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Résultats globaux au  Test Spectral Métacognitif ASCID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TSM ASCID</dc:title>
  <dc:creator>d.leclercq@uliege.be</dc:creator>
  <cp:lastModifiedBy>d.leclercq@uliege.be</cp:lastModifiedBy>
  <cp:revision>10</cp:revision>
  <dcterms:created xsi:type="dcterms:W3CDTF">2020-03-03T17:01:39Z</dcterms:created>
  <dcterms:modified xsi:type="dcterms:W3CDTF">2020-04-20T14:08:20Z</dcterms:modified>
</cp:coreProperties>
</file>