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1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2755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7312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34210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1339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99004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51090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60964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3699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7062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487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799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FEEFF-2A8F-4E23-8434-CBCC4BCF8F49}" type="datetimeFigureOut">
              <a:rPr lang="fr-BE" smtClean="0"/>
              <a:t>24-03-20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42FD2-F45C-4A76-BA03-EF7E0FD9A6D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90461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23987" r="58944" b="32532"/>
          <a:stretch/>
        </p:blipFill>
        <p:spPr>
          <a:xfrm>
            <a:off x="0" y="-80799"/>
            <a:ext cx="11485159" cy="6842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8447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d.leclercq@uliege.be</dc:creator>
  <cp:lastModifiedBy>d.leclercq@uliege.be</cp:lastModifiedBy>
  <cp:revision>3</cp:revision>
  <cp:lastPrinted>2020-03-24T19:52:19Z</cp:lastPrinted>
  <dcterms:created xsi:type="dcterms:W3CDTF">2020-03-24T18:15:09Z</dcterms:created>
  <dcterms:modified xsi:type="dcterms:W3CDTF">2020-03-24T20:15:09Z</dcterms:modified>
</cp:coreProperties>
</file>