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9" r:id="rId2"/>
    <p:sldId id="357" r:id="rId3"/>
    <p:sldId id="265" r:id="rId4"/>
    <p:sldId id="267" r:id="rId5"/>
    <p:sldId id="268" r:id="rId6"/>
    <p:sldId id="269" r:id="rId7"/>
    <p:sldId id="273" r:id="rId8"/>
    <p:sldId id="271" r:id="rId9"/>
    <p:sldId id="272" r:id="rId10"/>
    <p:sldId id="270" r:id="rId11"/>
    <p:sldId id="274" r:id="rId12"/>
    <p:sldId id="275" r:id="rId13"/>
    <p:sldId id="276" r:id="rId14"/>
    <p:sldId id="277" r:id="rId15"/>
    <p:sldId id="278" r:id="rId16"/>
    <p:sldId id="280" r:id="rId17"/>
  </p:sldIdLst>
  <p:sldSz cx="12192000" cy="6858000"/>
  <p:notesSz cx="6888163" cy="100203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644" autoAdjust="0"/>
    <p:restoredTop sz="94660"/>
  </p:normalViewPr>
  <p:slideViewPr>
    <p:cSldViewPr snapToGrid="0">
      <p:cViewPr varScale="1">
        <p:scale>
          <a:sx n="87" d="100"/>
          <a:sy n="87" d="100"/>
        </p:scale>
        <p:origin x="4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7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5B8CA-38F6-4FDD-BADA-1E72B5CCEE16}" type="datetimeFigureOut">
              <a:rPr lang="fr-BE" smtClean="0"/>
              <a:t>21-04-20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D. Leclercq &amp; B. Pétré (2020) Pédagigie en Santé (1) Acteurs thèmes et publics de la santé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2F281-A08B-468B-B306-10E57A26C15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565474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09587905-6107-40DE-9522-DEFF76DE45AC}" type="datetimeFigureOut">
              <a:rPr lang="fr-BE" smtClean="0"/>
              <a:t>21-04-20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r>
              <a:rPr lang="fr-FR" smtClean="0"/>
              <a:t>D. Leclercq &amp; B. Pétré (2020) Pédagigie en Santé (1) Acteurs thèmes et publics de la santé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55B2BA4-32C5-40BE-8EF4-59133E99409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1174766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5BC6CF-E5A3-413C-85BC-2781D0FDBF7E}" type="datetime1">
              <a:rPr lang="fr-BE" smtClean="0"/>
              <a:t>21-04-20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Pédagogie en Santé (1) Acteurs thèmes et publics de la santé. Faculté de médecine. Université de Liège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4033-A015-4673-8A66-18DA1B4DB9E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6897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AF64C0-4F90-49C3-8AE7-C32DAD479CBC}" type="datetime1">
              <a:rPr lang="fr-BE" smtClean="0"/>
              <a:t>21-04-20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Pédagogie en Santé (1) Acteurs thèmes et publics de la santé. Faculté de médecine. Université de Liège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4033-A015-4673-8A66-18DA1B4DB9E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52328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18FDC7-84E7-4677-AF4D-A7A53BC0C1B9}" type="datetime1">
              <a:rPr lang="fr-BE" smtClean="0"/>
              <a:t>21-04-20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Pédagogie en Santé (1) Acteurs thèmes et publics de la santé. Faculté de médecine. Université de Liège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4033-A015-4673-8A66-18DA1B4DB9E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84482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4CD73E-3532-468A-9A2A-B906644A6FA1}" type="datetime1">
              <a:rPr lang="fr-BE" smtClean="0"/>
              <a:t>21-04-20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Pédagogie en Santé (1) Acteurs thèmes et publics de la santé. Faculté de médecine. Université de Liège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4033-A015-4673-8A66-18DA1B4DB9E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5329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9E421F-E888-44B8-97A4-8C261E431A7D}" type="datetime1">
              <a:rPr lang="fr-BE" smtClean="0"/>
              <a:t>21-04-20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Pédagogie en Santé (1) Acteurs thèmes et publics de la santé. Faculté de médecine. Université de Liège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4033-A015-4673-8A66-18DA1B4DB9E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2257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080AD0-6244-4FFC-8820-50496E8826D7}" type="datetime1">
              <a:rPr lang="fr-BE" smtClean="0"/>
              <a:t>21-04-20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Pédagogie en Santé (1) Acteurs thèmes et publics de la santé. Faculté de médecine. Université de Liège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4033-A015-4673-8A66-18DA1B4DB9E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10036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BAFB07-6286-4968-887B-23D88723AA04}" type="datetime1">
              <a:rPr lang="fr-BE" smtClean="0"/>
              <a:t>21-04-20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Pédagogie en Santé (1) Acteurs thèmes et publics de la santé. Faculté de médecine. Université de Liège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4033-A015-4673-8A66-18DA1B4DB9E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4962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8DD4BC-1089-420A-AC39-BB932A94617A}" type="datetime1">
              <a:rPr lang="fr-BE" smtClean="0"/>
              <a:t>21-04-20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Pédagogie en Santé (1) Acteurs thèmes et publics de la santé. Faculté de médecine. Université de Liège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4033-A015-4673-8A66-18DA1B4DB9E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34171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7FA19E-856A-4BD1-8C7A-5081F0A54E10}" type="datetime1">
              <a:rPr lang="fr-BE" smtClean="0"/>
              <a:t>21-04-20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Pédagogie en Santé (1) Acteurs thèmes et publics de la santé. Faculté de médecine. Université de Liège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4033-A015-4673-8A66-18DA1B4DB9E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28819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0F6779-1898-4410-8D0A-6ED9C6D050D5}" type="datetime1">
              <a:rPr lang="fr-BE" smtClean="0"/>
              <a:t>21-04-20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Pédagogie en Santé (1) Acteurs thèmes et publics de la santé. Faculté de médecine. Université de Liège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4033-A015-4673-8A66-18DA1B4DB9E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77289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AAF93-4D2F-4B77-905A-DF1CA3589893}" type="datetime1">
              <a:rPr lang="fr-BE" smtClean="0"/>
              <a:t>21-04-20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Pédagogie en Santé (1) Acteurs thèmes et publics de la santé. Faculté de médecine. Université de Liège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4033-A015-4673-8A66-18DA1B4DB9E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24820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0" y="6505938"/>
            <a:ext cx="11353800" cy="4310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D. Leclercq &amp; B. Pétré (2020) Pédagogie en Santé (1) Acteurs thèmes et publics de la santé. Faculté de médecine. Université de Liège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443063" y="6492875"/>
            <a:ext cx="642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5AAB4033-A015-4673-8A66-18DA1B4DB9EC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1326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philippepemezec.blogspirit.com/album/assemblee_nationale/page1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32674" y="2015724"/>
            <a:ext cx="3926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/>
              <a:t>Pédagogie en Santé</a:t>
            </a:r>
            <a:endParaRPr lang="fr-BE" sz="36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4132674" y="3590271"/>
            <a:ext cx="4220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fr-BE" sz="2000" b="1" dirty="0" smtClean="0">
                <a:solidFill>
                  <a:srgbClr val="CC0099"/>
                </a:solidFill>
              </a:rPr>
              <a:t>Acteurs, thèmes, publics, </a:t>
            </a:r>
          </a:p>
          <a:p>
            <a:r>
              <a:rPr lang="fr-BE" sz="2000" b="1" dirty="0" smtClean="0">
                <a:solidFill>
                  <a:srgbClr val="CC0099"/>
                </a:solidFill>
              </a:rPr>
              <a:t>COMPETENCES et niveaux d’expertise</a:t>
            </a:r>
            <a:r>
              <a:rPr lang="fr-BE" sz="1600" b="1" dirty="0" smtClean="0">
                <a:solidFill>
                  <a:srgbClr val="CC0099"/>
                </a:solidFill>
              </a:rPr>
              <a:t> </a:t>
            </a:r>
            <a:endParaRPr lang="fr-BE" sz="2000" b="1" dirty="0">
              <a:solidFill>
                <a:srgbClr val="CC0099"/>
              </a:solidFill>
            </a:endParaRPr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Pédagogie en Santé (1) Acteurs thèmes et publics de la santé. Faculté de médecine. Université de Liège</a:t>
            </a:r>
            <a:endParaRPr lang="fr-BE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64C-D321-4835-B4B5-B3AE642CBA65}" type="slidenum">
              <a:rPr lang="fr-BE" smtClean="0"/>
              <a:t>1</a:t>
            </a:fld>
            <a:endParaRPr lang="fr-BE"/>
          </a:p>
        </p:txBody>
      </p:sp>
      <p:pic>
        <p:nvPicPr>
          <p:cNvPr id="16" name="Picture 6" descr="Résultat de recherche d'image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15" y="111495"/>
            <a:ext cx="1737897" cy="1904229"/>
          </a:xfrm>
          <a:prstGeom prst="rect">
            <a:avLst/>
          </a:prstGeom>
          <a:noFill/>
          <a:extLst/>
        </p:spPr>
      </p:pic>
      <p:pic>
        <p:nvPicPr>
          <p:cNvPr id="17" name="Imag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252" y="898742"/>
            <a:ext cx="2294148" cy="96749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</a:ext>
          </a:extLst>
        </p:spPr>
      </p:pic>
      <p:pic>
        <p:nvPicPr>
          <p:cNvPr id="18" name="Image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252" y="272862"/>
            <a:ext cx="2294148" cy="71941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</a:ext>
          </a:extLst>
        </p:spPr>
      </p:pic>
      <p:sp>
        <p:nvSpPr>
          <p:cNvPr id="19" name="Zone de texte 1"/>
          <p:cNvSpPr txBox="1"/>
          <p:nvPr/>
        </p:nvSpPr>
        <p:spPr>
          <a:xfrm>
            <a:off x="2739997" y="881025"/>
            <a:ext cx="788619" cy="365167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EA3412</a:t>
            </a:r>
          </a:p>
        </p:txBody>
      </p:sp>
      <p:pic>
        <p:nvPicPr>
          <p:cNvPr id="20" name="Image 19"/>
          <p:cNvPicPr/>
          <p:nvPr/>
        </p:nvPicPr>
        <p:blipFill rotWithShape="1">
          <a:blip r:embed="rId5"/>
          <a:srcRect l="41278" t="22743" r="44384" b="68500"/>
          <a:stretch/>
        </p:blipFill>
        <p:spPr>
          <a:xfrm>
            <a:off x="9688145" y="1382491"/>
            <a:ext cx="2330940" cy="901302"/>
          </a:xfrm>
          <a:prstGeom prst="rect">
            <a:avLst/>
          </a:prstGeom>
        </p:spPr>
      </p:pic>
      <p:pic>
        <p:nvPicPr>
          <p:cNvPr id="21" name="Image 2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837" y="191739"/>
            <a:ext cx="2490248" cy="1190751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4132674" y="5439540"/>
            <a:ext cx="4181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Dieudonné LECLERCQ &amp; Benoit PETRE</a:t>
            </a:r>
            <a:endParaRPr lang="fr-BE" sz="2000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3222775" y="2585428"/>
            <a:ext cx="5854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b="1" dirty="0" smtClean="0">
                <a:solidFill>
                  <a:srgbClr val="FF0000"/>
                </a:solidFill>
              </a:rPr>
              <a:t>C</a:t>
            </a:r>
            <a:r>
              <a:rPr lang="fr-BE" b="1" dirty="0" smtClean="0"/>
              <a:t>oncepteurs et </a:t>
            </a:r>
            <a:r>
              <a:rPr lang="fr-BE" b="1" dirty="0" smtClean="0">
                <a:solidFill>
                  <a:srgbClr val="FF0000"/>
                </a:solidFill>
              </a:rPr>
              <a:t>E</a:t>
            </a:r>
            <a:r>
              <a:rPr lang="fr-BE" b="1" dirty="0" smtClean="0"/>
              <a:t>valuateurs de </a:t>
            </a:r>
            <a:r>
              <a:rPr lang="fr-BE" b="1" dirty="0" smtClean="0">
                <a:solidFill>
                  <a:srgbClr val="FF0000"/>
                </a:solidFill>
              </a:rPr>
              <a:t>P</a:t>
            </a:r>
            <a:r>
              <a:rPr lang="fr-BE" b="1" dirty="0" smtClean="0"/>
              <a:t>rojets d’</a:t>
            </a:r>
            <a:r>
              <a:rPr lang="fr-BE" b="1" dirty="0" smtClean="0">
                <a:solidFill>
                  <a:srgbClr val="FF0000"/>
                </a:solidFill>
              </a:rPr>
              <a:t>E</a:t>
            </a:r>
            <a:r>
              <a:rPr lang="fr-BE" b="1" dirty="0" smtClean="0"/>
              <a:t>ducation en </a:t>
            </a:r>
            <a:r>
              <a:rPr lang="fr-BE" b="1" dirty="0" smtClean="0">
                <a:solidFill>
                  <a:srgbClr val="FF0000"/>
                </a:solidFill>
              </a:rPr>
              <a:t>S</a:t>
            </a:r>
            <a:r>
              <a:rPr lang="fr-BE" b="1" dirty="0" smtClean="0"/>
              <a:t>anté</a:t>
            </a:r>
          </a:p>
          <a:p>
            <a:pPr algn="ctr"/>
            <a:r>
              <a:rPr lang="fr-BE" b="1" dirty="0"/>
              <a:t>o</a:t>
            </a:r>
            <a:r>
              <a:rPr lang="fr-BE" b="1" dirty="0" smtClean="0"/>
              <a:t>u </a:t>
            </a:r>
            <a:r>
              <a:rPr lang="fr-BE" b="1" u="sng" dirty="0" smtClean="0"/>
              <a:t>sherpas pédagogiques </a:t>
            </a:r>
            <a:r>
              <a:rPr lang="fr-BE" b="1" dirty="0" smtClean="0"/>
              <a:t>en  </a:t>
            </a:r>
            <a:endParaRPr lang="fr-BE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5746799" y="4773252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2020</a:t>
            </a:r>
            <a:endParaRPr lang="fr-BE" sz="2400" b="1" dirty="0"/>
          </a:p>
        </p:txBody>
      </p:sp>
    </p:spTree>
    <p:extLst>
      <p:ext uri="{BB962C8B-B14F-4D97-AF65-F5344CB8AC3E}">
        <p14:creationId xmlns:p14="http://schemas.microsoft.com/office/powerpoint/2010/main" val="4313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808" y="0"/>
            <a:ext cx="9686192" cy="581171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5506" y="184638"/>
            <a:ext cx="77372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Les </a:t>
            </a:r>
            <a:r>
              <a:rPr lang="fr-FR" sz="3200" b="1" dirty="0" smtClean="0">
                <a:solidFill>
                  <a:srgbClr val="FF0000"/>
                </a:solidFill>
              </a:rPr>
              <a:t>chimistes</a:t>
            </a:r>
            <a:r>
              <a:rPr lang="fr-FR" sz="3200" b="1" dirty="0" smtClean="0"/>
              <a:t> créent des médicaments </a:t>
            </a:r>
            <a:endParaRPr lang="fr-BE" sz="3200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Pédagogie en Santé (1) Acteurs thèmes et publics de la santé. Faculté de médecine. Université de Liège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4033-A015-4673-8A66-18DA1B4DB9EC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0582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ficher l’image 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9525000" cy="635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14300" y="114301"/>
            <a:ext cx="4637295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Des </a:t>
            </a:r>
            <a:r>
              <a:rPr lang="fr-FR" sz="3200" b="1" dirty="0" smtClean="0">
                <a:solidFill>
                  <a:srgbClr val="FF0000"/>
                </a:solidFill>
              </a:rPr>
              <a:t>psychologues</a:t>
            </a:r>
            <a:r>
              <a:rPr lang="fr-FR" sz="3200" b="1" dirty="0" smtClean="0"/>
              <a:t> tentent </a:t>
            </a:r>
          </a:p>
          <a:p>
            <a:r>
              <a:rPr lang="fr-FR" sz="3200" b="1" dirty="0" smtClean="0"/>
              <a:t>de soulager la souffrance</a:t>
            </a:r>
          </a:p>
          <a:p>
            <a:r>
              <a:rPr lang="fr-FR" sz="3200" b="1" dirty="0" smtClean="0"/>
              <a:t> psychique </a:t>
            </a:r>
            <a:endParaRPr lang="fr-BE" sz="3200" b="1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Pédagogie en Santé (1) Acteurs thèmes et publics de la santé. Faculté de médecine. Université de Liège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4033-A015-4673-8A66-18DA1B4DB9EC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2758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094" y="-352062"/>
            <a:ext cx="12192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78069" y="0"/>
            <a:ext cx="34125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Les </a:t>
            </a:r>
            <a:r>
              <a:rPr lang="fr-FR" sz="3200" b="1" dirty="0" smtClean="0">
                <a:solidFill>
                  <a:srgbClr val="FF0000"/>
                </a:solidFill>
              </a:rPr>
              <a:t>enseignant(e)s</a:t>
            </a:r>
            <a:r>
              <a:rPr lang="fr-FR" sz="3200" b="1" dirty="0" smtClean="0"/>
              <a:t> </a:t>
            </a:r>
          </a:p>
          <a:p>
            <a:r>
              <a:rPr lang="fr-FR" sz="3200" b="1" dirty="0" smtClean="0"/>
              <a:t>forment</a:t>
            </a:r>
            <a:endParaRPr lang="fr-BE" sz="3200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Pédagogie en Santé (1) Acteurs thèmes et publics de la santé. Faculté de médecine. Université de Liège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4033-A015-4673-8A66-18DA1B4DB9EC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7564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9" t="20492"/>
          <a:stretch/>
        </p:blipFill>
        <p:spPr>
          <a:xfrm>
            <a:off x="1487074" y="-70338"/>
            <a:ext cx="10659912" cy="650630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0"/>
            <a:ext cx="2795765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Les </a:t>
            </a:r>
            <a:r>
              <a:rPr lang="fr-FR" sz="3200" b="1" dirty="0" smtClean="0">
                <a:solidFill>
                  <a:srgbClr val="FF0000"/>
                </a:solidFill>
              </a:rPr>
              <a:t>éducateurs</a:t>
            </a:r>
            <a:r>
              <a:rPr lang="fr-FR" sz="3200" b="1" dirty="0" smtClean="0"/>
              <a:t> </a:t>
            </a:r>
          </a:p>
          <a:p>
            <a:r>
              <a:rPr lang="fr-FR" sz="3200" b="1" dirty="0" smtClean="0"/>
              <a:t>forment</a:t>
            </a:r>
            <a:endParaRPr lang="fr-BE" sz="3200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Pédagogie en Santé (1) Acteurs thèmes et publics de la santé. Faculté de médecine. Université de Liège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4033-A015-4673-8A66-18DA1B4DB9EC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7938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252" y="0"/>
            <a:ext cx="7205584" cy="650630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9" r="15631"/>
          <a:stretch/>
        </p:blipFill>
        <p:spPr>
          <a:xfrm>
            <a:off x="993531" y="1993654"/>
            <a:ext cx="4212205" cy="451265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31884" y="167054"/>
            <a:ext cx="33409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Les</a:t>
            </a:r>
            <a:r>
              <a:rPr lang="fr-FR" sz="3200" b="1" dirty="0" smtClean="0">
                <a:solidFill>
                  <a:srgbClr val="FF0000"/>
                </a:solidFill>
              </a:rPr>
              <a:t> journalistes </a:t>
            </a:r>
            <a:r>
              <a:rPr lang="fr-FR" sz="3200" b="1" dirty="0" smtClean="0"/>
              <a:t>TV</a:t>
            </a:r>
          </a:p>
          <a:p>
            <a:r>
              <a:rPr lang="fr-FR" sz="3200" b="1" dirty="0" smtClean="0"/>
              <a:t>informent</a:t>
            </a:r>
            <a:endParaRPr lang="fr-BE" sz="3200" b="1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Pédagogie en Santé (1) Acteurs thèmes et publics de la santé. Faculté de médecine. Université de Liège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4033-A015-4673-8A66-18DA1B4DB9EC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1218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21766" t="10741" r="21315" b="20601"/>
          <a:stretch/>
        </p:blipFill>
        <p:spPr>
          <a:xfrm>
            <a:off x="2625161" y="70975"/>
            <a:ext cx="9566839" cy="649118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6" y="3316569"/>
            <a:ext cx="5692588" cy="99394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25506" y="376518"/>
            <a:ext cx="188545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Le </a:t>
            </a:r>
            <a:r>
              <a:rPr lang="fr-FR" sz="3200" b="1" dirty="0" smtClean="0">
                <a:solidFill>
                  <a:srgbClr val="FF0000"/>
                </a:solidFill>
              </a:rPr>
              <a:t>web</a:t>
            </a:r>
            <a:r>
              <a:rPr lang="fr-FR" sz="3200" b="1" dirty="0" smtClean="0"/>
              <a:t> </a:t>
            </a:r>
          </a:p>
          <a:p>
            <a:r>
              <a:rPr lang="fr-FR" sz="3200" b="1" dirty="0" smtClean="0"/>
              <a:t>informe </a:t>
            </a:r>
          </a:p>
          <a:p>
            <a:r>
              <a:rPr lang="fr-FR" sz="3200" b="1" dirty="0" smtClean="0"/>
              <a:t>et montre</a:t>
            </a:r>
          </a:p>
          <a:p>
            <a:r>
              <a:rPr lang="fr-FR" sz="3200" b="1" dirty="0" smtClean="0"/>
              <a:t>(vidéos)</a:t>
            </a:r>
            <a:endParaRPr lang="fr-BE" sz="3200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Pédagogie en Santé (1) Acteurs thèmes et publics de la santé. Faculté de médecine. Université de Liège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4033-A015-4673-8A66-18DA1B4DB9EC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4490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2562" y="1195554"/>
            <a:ext cx="111384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Tous</a:t>
            </a:r>
            <a:r>
              <a:rPr lang="fr-FR" sz="3200" b="1" dirty="0" smtClean="0"/>
              <a:t> s’efforcent d’influencer les </a:t>
            </a:r>
            <a:r>
              <a:rPr lang="fr-FR" sz="4400" b="1" dirty="0" smtClean="0"/>
              <a:t>CONDUITES</a:t>
            </a:r>
            <a:r>
              <a:rPr lang="fr-FR" sz="3200" b="1" dirty="0" smtClean="0"/>
              <a:t> des personnes</a:t>
            </a:r>
            <a:endParaRPr lang="fr-BE" sz="32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579479" y="2981787"/>
            <a:ext cx="10194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mais, pour beaucoup, sans formation </a:t>
            </a:r>
            <a:r>
              <a:rPr lang="fr-FR" sz="3200" b="1" dirty="0" err="1" smtClean="0"/>
              <a:t>psycho-pédagogique</a:t>
            </a:r>
            <a:r>
              <a:rPr lang="fr-FR" sz="3200" b="1" dirty="0" smtClean="0"/>
              <a:t> </a:t>
            </a:r>
            <a:endParaRPr lang="fr-BE" sz="3200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Pédagogie en Santé (1) Acteurs thèmes et publics de la santé. Faculté de médecine. Université de Liège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4033-A015-4673-8A66-18DA1B4DB9EC}" type="slidenum">
              <a:rPr lang="fr-BE" smtClean="0"/>
              <a:t>16</a:t>
            </a:fld>
            <a:endParaRPr lang="fr-BE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6" t="-1458" r="12324" b="65473"/>
          <a:stretch/>
        </p:blipFill>
        <p:spPr>
          <a:xfrm rot="21004439">
            <a:off x="4302857" y="3900380"/>
            <a:ext cx="3733996" cy="230095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380541" y="4613549"/>
            <a:ext cx="1578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CEPES</a:t>
            </a:r>
            <a:endParaRPr lang="fr-BE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2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17685" y="553915"/>
            <a:ext cx="54295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400" b="1" dirty="0" smtClean="0"/>
              <a:t>Les acteurs de la santé</a:t>
            </a:r>
            <a:endParaRPr lang="fr-BE" sz="44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817685" y="1464033"/>
            <a:ext cx="101768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400" b="1" dirty="0" smtClean="0"/>
              <a:t>Les </a:t>
            </a:r>
            <a:r>
              <a:rPr lang="fr-BE" sz="4400" b="1" dirty="0"/>
              <a:t>conduites en santé thèmes </a:t>
            </a:r>
            <a:r>
              <a:rPr lang="fr-BE" sz="4400" b="1" dirty="0" smtClean="0"/>
              <a:t>ou plans ou</a:t>
            </a:r>
            <a:endParaRPr lang="fr-BE" sz="4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817685" y="2374151"/>
            <a:ext cx="64690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400" b="1" dirty="0" smtClean="0"/>
              <a:t>Les publics des formations </a:t>
            </a:r>
            <a:endParaRPr lang="fr-BE" sz="4400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Pédagogie en Santé (1) Acteurs thèmes et publics de la santé. Faculté de médecine. Université de Liège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4033-A015-4673-8A66-18DA1B4DB9EC}" type="slidenum">
              <a:rPr lang="fr-BE" smtClean="0"/>
              <a:t>2</a:t>
            </a:fld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817685" y="3215544"/>
            <a:ext cx="84082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400" b="1" dirty="0" smtClean="0"/>
              <a:t>Compétence et niveaux d’expertise</a:t>
            </a:r>
            <a:endParaRPr lang="fr-BE" sz="4400" b="1" dirty="0"/>
          </a:p>
        </p:txBody>
      </p:sp>
    </p:spTree>
    <p:extLst>
      <p:ext uri="{BB962C8B-B14F-4D97-AF65-F5344CB8AC3E}">
        <p14:creationId xmlns:p14="http://schemas.microsoft.com/office/powerpoint/2010/main" val="230453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Assemblée National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29"/>
          <a:stretch>
            <a:fillRect/>
          </a:stretch>
        </p:blipFill>
        <p:spPr bwMode="auto">
          <a:xfrm>
            <a:off x="0" y="0"/>
            <a:ext cx="8567738" cy="63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13238" y="211015"/>
            <a:ext cx="920367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sz="3200" b="1" dirty="0" smtClean="0"/>
              <a:t>Les </a:t>
            </a:r>
            <a:r>
              <a:rPr lang="fr-BE" sz="3200" b="1" dirty="0" smtClean="0">
                <a:solidFill>
                  <a:srgbClr val="FF0000"/>
                </a:solidFill>
              </a:rPr>
              <a:t>parlementaires</a:t>
            </a:r>
            <a:r>
              <a:rPr lang="fr-BE" sz="3200" b="1" dirty="0" smtClean="0"/>
              <a:t> votent les lois relatives à la santé </a:t>
            </a:r>
            <a:endParaRPr lang="fr-BE" sz="3200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Pédagogie en Santé (1) Acteurs thèmes et publics de la santé. Faculté de médecine. Université de Liège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4033-A015-4673-8A66-18DA1B4DB9EC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3431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3374" cy="649751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93431" y="167054"/>
            <a:ext cx="843230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Les </a:t>
            </a:r>
            <a:r>
              <a:rPr lang="fr-FR" sz="3200" b="1" dirty="0" smtClean="0">
                <a:solidFill>
                  <a:srgbClr val="FF0000"/>
                </a:solidFill>
              </a:rPr>
              <a:t>ingénieurs</a:t>
            </a:r>
            <a:r>
              <a:rPr lang="fr-FR" sz="3200" b="1" dirty="0" smtClean="0"/>
              <a:t> réalisent des stations d’épuration</a:t>
            </a:r>
            <a:endParaRPr lang="fr-BE" sz="3200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Pédagogie en Santé (1) Acteurs thèmes et publics de la santé. Faculté de médecine. Université de Liège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4033-A015-4673-8A66-18DA1B4DB9EC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8942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292" y="1617783"/>
            <a:ext cx="5145623" cy="380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0" y="1450730"/>
            <a:ext cx="3056847" cy="362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6" y="1526747"/>
            <a:ext cx="3393831" cy="3983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16523" y="325315"/>
            <a:ext cx="60621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Les </a:t>
            </a:r>
            <a:r>
              <a:rPr lang="fr-FR" sz="3200" b="1" dirty="0" smtClean="0">
                <a:solidFill>
                  <a:srgbClr val="FF0000"/>
                </a:solidFill>
              </a:rPr>
              <a:t>médecins</a:t>
            </a:r>
            <a:r>
              <a:rPr lang="fr-FR" sz="3200" b="1" dirty="0" smtClean="0"/>
              <a:t> prodiguent des soins</a:t>
            </a:r>
            <a:endParaRPr lang="fr-BE" sz="3200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Pédagogie en Santé (1) Acteurs thèmes et publics de la santé. Faculté de médecine. Université de Liège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4033-A015-4673-8A66-18DA1B4DB9EC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9194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969" y="2168055"/>
            <a:ext cx="3137263" cy="242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871" y="1651244"/>
            <a:ext cx="3462338" cy="409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54" y="2093425"/>
            <a:ext cx="4091769" cy="339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67054" y="378069"/>
            <a:ext cx="6518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Les </a:t>
            </a:r>
            <a:r>
              <a:rPr lang="fr-FR" sz="3200" b="1" dirty="0" err="1" smtClean="0">
                <a:solidFill>
                  <a:srgbClr val="FF0000"/>
                </a:solidFill>
              </a:rPr>
              <a:t>infirmièr</a:t>
            </a:r>
            <a:r>
              <a:rPr lang="fr-FR" sz="3200" b="1" dirty="0" smtClean="0">
                <a:solidFill>
                  <a:srgbClr val="FF0000"/>
                </a:solidFill>
              </a:rPr>
              <a:t>(e)s</a:t>
            </a:r>
            <a:r>
              <a:rPr lang="fr-FR" sz="3200" b="1" dirty="0" smtClean="0"/>
              <a:t> produisent des soins</a:t>
            </a:r>
            <a:endParaRPr lang="fr-BE" sz="3200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Pédagogie en Santé (1) Acteurs thèmes et publics de la santé. Faculté de médecine. Université de Liège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4033-A015-4673-8A66-18DA1B4DB9EC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241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273" y="0"/>
            <a:ext cx="10303727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0"/>
            <a:ext cx="6274731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Les </a:t>
            </a:r>
            <a:r>
              <a:rPr lang="fr-FR" sz="3200" b="1" dirty="0" err="1" smtClean="0">
                <a:solidFill>
                  <a:srgbClr val="FF0000"/>
                </a:solidFill>
              </a:rPr>
              <a:t>électro-mécaniciens</a:t>
            </a:r>
            <a:r>
              <a:rPr lang="fr-FR" sz="3200" b="1" dirty="0" smtClean="0"/>
              <a:t> conçoivent </a:t>
            </a:r>
          </a:p>
          <a:p>
            <a:r>
              <a:rPr lang="fr-FR" sz="3200" b="1" dirty="0"/>
              <a:t>d</a:t>
            </a:r>
            <a:r>
              <a:rPr lang="fr-FR" sz="3200" b="1" dirty="0" smtClean="0"/>
              <a:t>es prothèses </a:t>
            </a:r>
            <a:endParaRPr lang="fr-BE" sz="3200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Pédagogie en Santé (1) Acteurs thèmes et publics de la santé. Faculté de médecine. Université de Liège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4033-A015-4673-8A66-18DA1B4DB9EC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0348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87334" y="912180"/>
            <a:ext cx="7978797" cy="525122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1016" y="158262"/>
            <a:ext cx="109740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Les </a:t>
            </a:r>
            <a:r>
              <a:rPr lang="fr-FR" sz="3200" b="1" dirty="0" smtClean="0">
                <a:solidFill>
                  <a:srgbClr val="FF0000"/>
                </a:solidFill>
              </a:rPr>
              <a:t>pharmacien(ne)s</a:t>
            </a:r>
            <a:r>
              <a:rPr lang="fr-FR" sz="3200" b="1" dirty="0" smtClean="0"/>
              <a:t> procurent les médicaments et des conseils</a:t>
            </a:r>
            <a:endParaRPr lang="fr-BE" sz="3200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Pédagogie en Santé (1) Acteurs thèmes et publics de la santé. Faculté de médecine. Université de Liège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4033-A015-4673-8A66-18DA1B4DB9EC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0241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3"/>
            <a:ext cx="11764108" cy="661419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87923"/>
            <a:ext cx="3362844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Des </a:t>
            </a:r>
            <a:r>
              <a:rPr lang="fr-FR" sz="3200" b="1" dirty="0" smtClean="0">
                <a:solidFill>
                  <a:srgbClr val="FF0000"/>
                </a:solidFill>
              </a:rPr>
              <a:t>kinés</a:t>
            </a:r>
            <a:r>
              <a:rPr lang="fr-FR" sz="3200" b="1" dirty="0" smtClean="0"/>
              <a:t> aident à </a:t>
            </a:r>
          </a:p>
          <a:p>
            <a:r>
              <a:rPr lang="fr-FR" sz="3200" b="1" dirty="0" smtClean="0"/>
              <a:t>la revalidation</a:t>
            </a:r>
            <a:endParaRPr lang="fr-BE" sz="3200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Pédagogie en Santé (1) Acteurs thèmes et publics de la santé. Faculté de médecine. Université de Liège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4033-A015-4673-8A66-18DA1B4DB9EC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1443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</TotalTime>
  <Words>657</Words>
  <Application>Microsoft Office PowerPoint</Application>
  <PresentationFormat>Grand écran</PresentationFormat>
  <Paragraphs>70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d.leclercq@uliege.be</dc:creator>
  <cp:lastModifiedBy>d.leclercq@uliege.be</cp:lastModifiedBy>
  <cp:revision>83</cp:revision>
  <cp:lastPrinted>2020-03-01T22:30:17Z</cp:lastPrinted>
  <dcterms:created xsi:type="dcterms:W3CDTF">2020-01-22T15:40:39Z</dcterms:created>
  <dcterms:modified xsi:type="dcterms:W3CDTF">2020-04-21T08:42:05Z</dcterms:modified>
</cp:coreProperties>
</file>