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60" r:id="rId4"/>
    <p:sldId id="276" r:id="rId5"/>
    <p:sldId id="273" r:id="rId6"/>
    <p:sldId id="274" r:id="rId7"/>
    <p:sldId id="272" r:id="rId8"/>
    <p:sldId id="266" r:id="rId9"/>
    <p:sldId id="262" r:id="rId10"/>
    <p:sldId id="263" r:id="rId11"/>
    <p:sldId id="265" r:id="rId12"/>
    <p:sldId id="267" r:id="rId13"/>
    <p:sldId id="269" r:id="rId14"/>
    <p:sldId id="277" r:id="rId15"/>
    <p:sldId id="268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416" autoAdjust="0"/>
  </p:normalViewPr>
  <p:slideViewPr>
    <p:cSldViewPr>
      <p:cViewPr varScale="1">
        <p:scale>
          <a:sx n="83" d="100"/>
          <a:sy n="83" d="100"/>
        </p:scale>
        <p:origin x="1450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2FD3F1-487C-4D21-BBFD-1AB6664D513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CD63A1B1-A0D0-498D-9844-40C28DE47C75}">
      <dgm:prSet phldrT="[Texte]"/>
      <dgm:spPr/>
      <dgm:t>
        <a:bodyPr/>
        <a:lstStyle/>
        <a:p>
          <a:r>
            <a:rPr lang="fr-BE" dirty="0" smtClean="0"/>
            <a:t>Cadre théorique</a:t>
          </a:r>
          <a:endParaRPr lang="fr-BE" dirty="0"/>
        </a:p>
      </dgm:t>
    </dgm:pt>
    <dgm:pt modelId="{FD9CC11B-340E-43E6-96E7-D276FF790BE5}" type="parTrans" cxnId="{AF9A7B4A-0215-4706-9412-2948FF5337BD}">
      <dgm:prSet/>
      <dgm:spPr/>
      <dgm:t>
        <a:bodyPr/>
        <a:lstStyle/>
        <a:p>
          <a:endParaRPr lang="fr-BE"/>
        </a:p>
      </dgm:t>
    </dgm:pt>
    <dgm:pt modelId="{BBABCDBB-68FE-4D7B-A513-8C519E31A5A8}" type="sibTrans" cxnId="{AF9A7B4A-0215-4706-9412-2948FF5337BD}">
      <dgm:prSet/>
      <dgm:spPr/>
      <dgm:t>
        <a:bodyPr/>
        <a:lstStyle/>
        <a:p>
          <a:endParaRPr lang="fr-BE"/>
        </a:p>
      </dgm:t>
    </dgm:pt>
    <dgm:pt modelId="{987C7357-BEC7-49DE-98D7-4F71E0EDD1A8}">
      <dgm:prSet phldrT="[Texte]"/>
      <dgm:spPr/>
      <dgm:t>
        <a:bodyPr/>
        <a:lstStyle/>
        <a:p>
          <a:r>
            <a:rPr lang="fr-BE" dirty="0" smtClean="0"/>
            <a:t>Méthodologie</a:t>
          </a:r>
          <a:endParaRPr lang="fr-BE" dirty="0"/>
        </a:p>
      </dgm:t>
    </dgm:pt>
    <dgm:pt modelId="{B3852F6F-8858-4272-B341-5A945911E5E4}" type="parTrans" cxnId="{AEC63013-5B92-4BEC-A647-04089AE7EED6}">
      <dgm:prSet/>
      <dgm:spPr/>
      <dgm:t>
        <a:bodyPr/>
        <a:lstStyle/>
        <a:p>
          <a:endParaRPr lang="fr-BE"/>
        </a:p>
      </dgm:t>
    </dgm:pt>
    <dgm:pt modelId="{BC68A022-5F50-4ED3-85ED-3A3C7C12BFF4}" type="sibTrans" cxnId="{AEC63013-5B92-4BEC-A647-04089AE7EED6}">
      <dgm:prSet/>
      <dgm:spPr/>
      <dgm:t>
        <a:bodyPr/>
        <a:lstStyle/>
        <a:p>
          <a:endParaRPr lang="fr-BE"/>
        </a:p>
      </dgm:t>
    </dgm:pt>
    <dgm:pt modelId="{C569B9D0-4D4F-47F8-B3E0-759784D039E8}">
      <dgm:prSet/>
      <dgm:spPr/>
      <dgm:t>
        <a:bodyPr/>
        <a:lstStyle/>
        <a:p>
          <a:r>
            <a:rPr lang="fr-BE" dirty="0" smtClean="0"/>
            <a:t>Hypothèses</a:t>
          </a:r>
        </a:p>
      </dgm:t>
    </dgm:pt>
    <dgm:pt modelId="{BB2BFF5E-4FED-404E-8FD8-C4DF35C5C3D2}" type="parTrans" cxnId="{0769A88E-70DE-4500-8FA4-28FA356B1C98}">
      <dgm:prSet/>
      <dgm:spPr/>
      <dgm:t>
        <a:bodyPr/>
        <a:lstStyle/>
        <a:p>
          <a:endParaRPr lang="fr-BE"/>
        </a:p>
      </dgm:t>
    </dgm:pt>
    <dgm:pt modelId="{031C6D7B-D566-48C4-9DF9-E0696BACAC37}" type="sibTrans" cxnId="{0769A88E-70DE-4500-8FA4-28FA356B1C98}">
      <dgm:prSet/>
      <dgm:spPr/>
      <dgm:t>
        <a:bodyPr/>
        <a:lstStyle/>
        <a:p>
          <a:endParaRPr lang="fr-BE"/>
        </a:p>
      </dgm:t>
    </dgm:pt>
    <dgm:pt modelId="{70C23095-EFA4-406B-82AF-F17AEF5B9351}">
      <dgm:prSet/>
      <dgm:spPr/>
      <dgm:t>
        <a:bodyPr/>
        <a:lstStyle/>
        <a:p>
          <a:r>
            <a:rPr lang="fr-BE" dirty="0" smtClean="0"/>
            <a:t>Résultats</a:t>
          </a:r>
        </a:p>
      </dgm:t>
    </dgm:pt>
    <dgm:pt modelId="{41DB9BC6-1EBB-4AD7-A48F-139B61AA0605}" type="parTrans" cxnId="{36DCCBF8-2A33-4B89-A6BD-927B5D8DADDA}">
      <dgm:prSet/>
      <dgm:spPr/>
      <dgm:t>
        <a:bodyPr/>
        <a:lstStyle/>
        <a:p>
          <a:endParaRPr lang="fr-BE"/>
        </a:p>
      </dgm:t>
    </dgm:pt>
    <dgm:pt modelId="{F1C0B258-C44D-4064-8002-B2E08FCA0DC5}" type="sibTrans" cxnId="{36DCCBF8-2A33-4B89-A6BD-927B5D8DADDA}">
      <dgm:prSet/>
      <dgm:spPr/>
      <dgm:t>
        <a:bodyPr/>
        <a:lstStyle/>
        <a:p>
          <a:endParaRPr lang="fr-BE"/>
        </a:p>
      </dgm:t>
    </dgm:pt>
    <dgm:pt modelId="{A25E0C3A-6E3E-4C9C-AECB-26A0237B77F4}">
      <dgm:prSet/>
      <dgm:spPr/>
      <dgm:t>
        <a:bodyPr/>
        <a:lstStyle/>
        <a:p>
          <a:r>
            <a:rPr lang="fr-BE" dirty="0" smtClean="0"/>
            <a:t>Discussion</a:t>
          </a:r>
          <a:endParaRPr lang="fr-BE" dirty="0"/>
        </a:p>
      </dgm:t>
    </dgm:pt>
    <dgm:pt modelId="{9B36EE7F-B6F7-40C1-AA99-8F843A5678E8}" type="parTrans" cxnId="{850E7A91-288D-4483-BDDD-FD1C45DB194A}">
      <dgm:prSet/>
      <dgm:spPr/>
      <dgm:t>
        <a:bodyPr/>
        <a:lstStyle/>
        <a:p>
          <a:endParaRPr lang="fr-BE"/>
        </a:p>
      </dgm:t>
    </dgm:pt>
    <dgm:pt modelId="{EF2360CF-E2B4-4612-88F2-EFAB66929DCB}" type="sibTrans" cxnId="{850E7A91-288D-4483-BDDD-FD1C45DB194A}">
      <dgm:prSet/>
      <dgm:spPr/>
      <dgm:t>
        <a:bodyPr/>
        <a:lstStyle/>
        <a:p>
          <a:endParaRPr lang="fr-BE"/>
        </a:p>
      </dgm:t>
    </dgm:pt>
    <dgm:pt modelId="{DD604F91-7524-437A-9798-02B13DC6B920}" type="pres">
      <dgm:prSet presAssocID="{F12FD3F1-487C-4D21-BBFD-1AB6664D513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BE"/>
        </a:p>
      </dgm:t>
    </dgm:pt>
    <dgm:pt modelId="{0E7685DD-42FB-4E64-8493-F937B3F79171}" type="pres">
      <dgm:prSet presAssocID="{CD63A1B1-A0D0-498D-9844-40C28DE47C75}" presName="parentLin" presStyleCnt="0"/>
      <dgm:spPr/>
    </dgm:pt>
    <dgm:pt modelId="{381F55E1-9DD5-4EFD-9659-DED59FC9AA71}" type="pres">
      <dgm:prSet presAssocID="{CD63A1B1-A0D0-498D-9844-40C28DE47C75}" presName="parentLeftMargin" presStyleLbl="node1" presStyleIdx="0" presStyleCnt="5"/>
      <dgm:spPr/>
      <dgm:t>
        <a:bodyPr/>
        <a:lstStyle/>
        <a:p>
          <a:endParaRPr lang="fr-BE"/>
        </a:p>
      </dgm:t>
    </dgm:pt>
    <dgm:pt modelId="{4A3340F2-F944-4958-B043-DD5DE560F2F3}" type="pres">
      <dgm:prSet presAssocID="{CD63A1B1-A0D0-498D-9844-40C28DE47C75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4BB51931-B76E-4EE0-A493-4B5D76CAFAE9}" type="pres">
      <dgm:prSet presAssocID="{CD63A1B1-A0D0-498D-9844-40C28DE47C75}" presName="negativeSpace" presStyleCnt="0"/>
      <dgm:spPr/>
    </dgm:pt>
    <dgm:pt modelId="{AA898379-FAF5-4208-8CD6-484C57B670AB}" type="pres">
      <dgm:prSet presAssocID="{CD63A1B1-A0D0-498D-9844-40C28DE47C75}" presName="childText" presStyleLbl="conFgAcc1" presStyleIdx="0" presStyleCnt="5">
        <dgm:presLayoutVars>
          <dgm:bulletEnabled val="1"/>
        </dgm:presLayoutVars>
      </dgm:prSet>
      <dgm:spPr/>
    </dgm:pt>
    <dgm:pt modelId="{028D251D-1329-491B-97CC-6AD98FEC7BF4}" type="pres">
      <dgm:prSet presAssocID="{BBABCDBB-68FE-4D7B-A513-8C519E31A5A8}" presName="spaceBetweenRectangles" presStyleCnt="0"/>
      <dgm:spPr/>
    </dgm:pt>
    <dgm:pt modelId="{14E99F98-1831-467D-89FF-B82FA2E4EF5E}" type="pres">
      <dgm:prSet presAssocID="{C569B9D0-4D4F-47F8-B3E0-759784D039E8}" presName="parentLin" presStyleCnt="0"/>
      <dgm:spPr/>
    </dgm:pt>
    <dgm:pt modelId="{E1C8B85C-B177-4AEA-881D-355B4B8C9A0E}" type="pres">
      <dgm:prSet presAssocID="{C569B9D0-4D4F-47F8-B3E0-759784D039E8}" presName="parentLeftMargin" presStyleLbl="node1" presStyleIdx="0" presStyleCnt="5"/>
      <dgm:spPr/>
      <dgm:t>
        <a:bodyPr/>
        <a:lstStyle/>
        <a:p>
          <a:endParaRPr lang="fr-BE"/>
        </a:p>
      </dgm:t>
    </dgm:pt>
    <dgm:pt modelId="{7050B3BB-B19F-4829-A656-DFA22EA8BD99}" type="pres">
      <dgm:prSet presAssocID="{C569B9D0-4D4F-47F8-B3E0-759784D039E8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ED95AF62-DC57-4463-A21F-1A84CF098E67}" type="pres">
      <dgm:prSet presAssocID="{C569B9D0-4D4F-47F8-B3E0-759784D039E8}" presName="negativeSpace" presStyleCnt="0"/>
      <dgm:spPr/>
    </dgm:pt>
    <dgm:pt modelId="{D318E8DD-0DD0-4A3B-BADC-265B3DC64803}" type="pres">
      <dgm:prSet presAssocID="{C569B9D0-4D4F-47F8-B3E0-759784D039E8}" presName="childText" presStyleLbl="conFgAcc1" presStyleIdx="1" presStyleCnt="5">
        <dgm:presLayoutVars>
          <dgm:bulletEnabled val="1"/>
        </dgm:presLayoutVars>
      </dgm:prSet>
      <dgm:spPr/>
    </dgm:pt>
    <dgm:pt modelId="{0880628B-2637-4601-BC40-D72952AB04E8}" type="pres">
      <dgm:prSet presAssocID="{031C6D7B-D566-48C4-9DF9-E0696BACAC37}" presName="spaceBetweenRectangles" presStyleCnt="0"/>
      <dgm:spPr/>
    </dgm:pt>
    <dgm:pt modelId="{C9E33535-AEE2-4521-9BEA-BFD9891814DC}" type="pres">
      <dgm:prSet presAssocID="{987C7357-BEC7-49DE-98D7-4F71E0EDD1A8}" presName="parentLin" presStyleCnt="0"/>
      <dgm:spPr/>
    </dgm:pt>
    <dgm:pt modelId="{B2944029-93FF-4316-9BE3-E8314196830E}" type="pres">
      <dgm:prSet presAssocID="{987C7357-BEC7-49DE-98D7-4F71E0EDD1A8}" presName="parentLeftMargin" presStyleLbl="node1" presStyleIdx="1" presStyleCnt="5"/>
      <dgm:spPr/>
      <dgm:t>
        <a:bodyPr/>
        <a:lstStyle/>
        <a:p>
          <a:endParaRPr lang="fr-BE"/>
        </a:p>
      </dgm:t>
    </dgm:pt>
    <dgm:pt modelId="{4879066B-4CB7-4175-8870-9BC0ACD5E2CB}" type="pres">
      <dgm:prSet presAssocID="{987C7357-BEC7-49DE-98D7-4F71E0EDD1A8}" presName="parentText" presStyleLbl="node1" presStyleIdx="2" presStyleCnt="5" custLinFactNeighborX="14286" custLinFactNeighborY="-1254">
        <dgm:presLayoutVars>
          <dgm:chMax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F08DA14-0A1D-4DA1-A46C-BF7C0BEEEF71}" type="pres">
      <dgm:prSet presAssocID="{987C7357-BEC7-49DE-98D7-4F71E0EDD1A8}" presName="negativeSpace" presStyleCnt="0"/>
      <dgm:spPr/>
    </dgm:pt>
    <dgm:pt modelId="{6964072E-A2AE-40B4-98F1-994523E9644B}" type="pres">
      <dgm:prSet presAssocID="{987C7357-BEC7-49DE-98D7-4F71E0EDD1A8}" presName="childText" presStyleLbl="conFgAcc1" presStyleIdx="2" presStyleCnt="5">
        <dgm:presLayoutVars>
          <dgm:bulletEnabled val="1"/>
        </dgm:presLayoutVars>
      </dgm:prSet>
      <dgm:spPr/>
    </dgm:pt>
    <dgm:pt modelId="{7BA43ADA-D8BC-48B8-B24E-293153FF92F6}" type="pres">
      <dgm:prSet presAssocID="{BC68A022-5F50-4ED3-85ED-3A3C7C12BFF4}" presName="spaceBetweenRectangles" presStyleCnt="0"/>
      <dgm:spPr/>
    </dgm:pt>
    <dgm:pt modelId="{CD7B9EC6-DE14-4B71-9CEE-CFB2FF46F608}" type="pres">
      <dgm:prSet presAssocID="{70C23095-EFA4-406B-82AF-F17AEF5B9351}" presName="parentLin" presStyleCnt="0"/>
      <dgm:spPr/>
    </dgm:pt>
    <dgm:pt modelId="{34AE48A6-4FA2-4487-9EB1-CB32ECB142A2}" type="pres">
      <dgm:prSet presAssocID="{70C23095-EFA4-406B-82AF-F17AEF5B9351}" presName="parentLeftMargin" presStyleLbl="node1" presStyleIdx="2" presStyleCnt="5"/>
      <dgm:spPr/>
      <dgm:t>
        <a:bodyPr/>
        <a:lstStyle/>
        <a:p>
          <a:endParaRPr lang="fr-BE"/>
        </a:p>
      </dgm:t>
    </dgm:pt>
    <dgm:pt modelId="{AF4ED964-6C6F-4AB5-9426-EE20EC1DB76B}" type="pres">
      <dgm:prSet presAssocID="{70C23095-EFA4-406B-82AF-F17AEF5B935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3BDBAD95-8454-4D8C-BE02-F80D22F92534}" type="pres">
      <dgm:prSet presAssocID="{70C23095-EFA4-406B-82AF-F17AEF5B9351}" presName="negativeSpace" presStyleCnt="0"/>
      <dgm:spPr/>
    </dgm:pt>
    <dgm:pt modelId="{7B5087F7-5977-4472-BECE-22FEAADFDA04}" type="pres">
      <dgm:prSet presAssocID="{70C23095-EFA4-406B-82AF-F17AEF5B9351}" presName="childText" presStyleLbl="conFgAcc1" presStyleIdx="3" presStyleCnt="5">
        <dgm:presLayoutVars>
          <dgm:bulletEnabled val="1"/>
        </dgm:presLayoutVars>
      </dgm:prSet>
      <dgm:spPr/>
    </dgm:pt>
    <dgm:pt modelId="{C12B8569-93C3-464C-8A40-AF970CF6BE41}" type="pres">
      <dgm:prSet presAssocID="{F1C0B258-C44D-4064-8002-B2E08FCA0DC5}" presName="spaceBetweenRectangles" presStyleCnt="0"/>
      <dgm:spPr/>
    </dgm:pt>
    <dgm:pt modelId="{3092F548-6972-4144-B319-3031F29C2BC1}" type="pres">
      <dgm:prSet presAssocID="{A25E0C3A-6E3E-4C9C-AECB-26A0237B77F4}" presName="parentLin" presStyleCnt="0"/>
      <dgm:spPr/>
    </dgm:pt>
    <dgm:pt modelId="{3A258E32-6941-4535-9528-DDFE89BAA8CC}" type="pres">
      <dgm:prSet presAssocID="{A25E0C3A-6E3E-4C9C-AECB-26A0237B77F4}" presName="parentLeftMargin" presStyleLbl="node1" presStyleIdx="3" presStyleCnt="5"/>
      <dgm:spPr/>
      <dgm:t>
        <a:bodyPr/>
        <a:lstStyle/>
        <a:p>
          <a:endParaRPr lang="fr-BE"/>
        </a:p>
      </dgm:t>
    </dgm:pt>
    <dgm:pt modelId="{D65BA439-7CBC-4818-BE06-4A9D42712B0A}" type="pres">
      <dgm:prSet presAssocID="{A25E0C3A-6E3E-4C9C-AECB-26A0237B77F4}" presName="parentText" presStyleLbl="node1" presStyleIdx="4" presStyleCnt="5" custLinFactNeighborX="14286" custLinFactNeighborY="-1007">
        <dgm:presLayoutVars>
          <dgm:chMax val="0"/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74FA5EA8-5999-489F-8FEB-37B950B8A6F4}" type="pres">
      <dgm:prSet presAssocID="{A25E0C3A-6E3E-4C9C-AECB-26A0237B77F4}" presName="negativeSpace" presStyleCnt="0"/>
      <dgm:spPr/>
    </dgm:pt>
    <dgm:pt modelId="{BBD3E642-2CE9-4E23-99B5-7A44F0D7E69E}" type="pres">
      <dgm:prSet presAssocID="{A25E0C3A-6E3E-4C9C-AECB-26A0237B77F4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AF9A7B4A-0215-4706-9412-2948FF5337BD}" srcId="{F12FD3F1-487C-4D21-BBFD-1AB6664D513B}" destId="{CD63A1B1-A0D0-498D-9844-40C28DE47C75}" srcOrd="0" destOrd="0" parTransId="{FD9CC11B-340E-43E6-96E7-D276FF790BE5}" sibTransId="{BBABCDBB-68FE-4D7B-A513-8C519E31A5A8}"/>
    <dgm:cxn modelId="{850E7A91-288D-4483-BDDD-FD1C45DB194A}" srcId="{F12FD3F1-487C-4D21-BBFD-1AB6664D513B}" destId="{A25E0C3A-6E3E-4C9C-AECB-26A0237B77F4}" srcOrd="4" destOrd="0" parTransId="{9B36EE7F-B6F7-40C1-AA99-8F843A5678E8}" sibTransId="{EF2360CF-E2B4-4612-88F2-EFAB66929DCB}"/>
    <dgm:cxn modelId="{EC5EF97E-C6DB-4355-88A0-F94626E24498}" type="presOf" srcId="{C569B9D0-4D4F-47F8-B3E0-759784D039E8}" destId="{7050B3BB-B19F-4829-A656-DFA22EA8BD99}" srcOrd="1" destOrd="0" presId="urn:microsoft.com/office/officeart/2005/8/layout/list1"/>
    <dgm:cxn modelId="{57818F58-2D56-46B7-9EC8-F33D6FF4156A}" type="presOf" srcId="{A25E0C3A-6E3E-4C9C-AECB-26A0237B77F4}" destId="{3A258E32-6941-4535-9528-DDFE89BAA8CC}" srcOrd="0" destOrd="0" presId="urn:microsoft.com/office/officeart/2005/8/layout/list1"/>
    <dgm:cxn modelId="{2742517A-7AD5-43E4-956E-617030E5F4C5}" type="presOf" srcId="{CD63A1B1-A0D0-498D-9844-40C28DE47C75}" destId="{381F55E1-9DD5-4EFD-9659-DED59FC9AA71}" srcOrd="0" destOrd="0" presId="urn:microsoft.com/office/officeart/2005/8/layout/list1"/>
    <dgm:cxn modelId="{4AD885B1-3503-4B72-B10F-04FD9665258D}" type="presOf" srcId="{CD63A1B1-A0D0-498D-9844-40C28DE47C75}" destId="{4A3340F2-F944-4958-B043-DD5DE560F2F3}" srcOrd="1" destOrd="0" presId="urn:microsoft.com/office/officeart/2005/8/layout/list1"/>
    <dgm:cxn modelId="{1C17EA52-06E6-48ED-A1C6-50E48EDB4986}" type="presOf" srcId="{70C23095-EFA4-406B-82AF-F17AEF5B9351}" destId="{AF4ED964-6C6F-4AB5-9426-EE20EC1DB76B}" srcOrd="1" destOrd="0" presId="urn:microsoft.com/office/officeart/2005/8/layout/list1"/>
    <dgm:cxn modelId="{A9FFBAA2-D812-4DC5-A6BF-9C3FC6AC4299}" type="presOf" srcId="{F12FD3F1-487C-4D21-BBFD-1AB6664D513B}" destId="{DD604F91-7524-437A-9798-02B13DC6B920}" srcOrd="0" destOrd="0" presId="urn:microsoft.com/office/officeart/2005/8/layout/list1"/>
    <dgm:cxn modelId="{B63627E6-870E-44B1-A591-BC76582AAAA0}" type="presOf" srcId="{987C7357-BEC7-49DE-98D7-4F71E0EDD1A8}" destId="{4879066B-4CB7-4175-8870-9BC0ACD5E2CB}" srcOrd="1" destOrd="0" presId="urn:microsoft.com/office/officeart/2005/8/layout/list1"/>
    <dgm:cxn modelId="{B258D197-E8A6-49EA-9A86-F801306955F6}" type="presOf" srcId="{987C7357-BEC7-49DE-98D7-4F71E0EDD1A8}" destId="{B2944029-93FF-4316-9BE3-E8314196830E}" srcOrd="0" destOrd="0" presId="urn:microsoft.com/office/officeart/2005/8/layout/list1"/>
    <dgm:cxn modelId="{36DCCBF8-2A33-4B89-A6BD-927B5D8DADDA}" srcId="{F12FD3F1-487C-4D21-BBFD-1AB6664D513B}" destId="{70C23095-EFA4-406B-82AF-F17AEF5B9351}" srcOrd="3" destOrd="0" parTransId="{41DB9BC6-1EBB-4AD7-A48F-139B61AA0605}" sibTransId="{F1C0B258-C44D-4064-8002-B2E08FCA0DC5}"/>
    <dgm:cxn modelId="{AEC63013-5B92-4BEC-A647-04089AE7EED6}" srcId="{F12FD3F1-487C-4D21-BBFD-1AB6664D513B}" destId="{987C7357-BEC7-49DE-98D7-4F71E0EDD1A8}" srcOrd="2" destOrd="0" parTransId="{B3852F6F-8858-4272-B341-5A945911E5E4}" sibTransId="{BC68A022-5F50-4ED3-85ED-3A3C7C12BFF4}"/>
    <dgm:cxn modelId="{CE8480B0-2B92-4F45-B866-59700C86DB8A}" type="presOf" srcId="{70C23095-EFA4-406B-82AF-F17AEF5B9351}" destId="{34AE48A6-4FA2-4487-9EB1-CB32ECB142A2}" srcOrd="0" destOrd="0" presId="urn:microsoft.com/office/officeart/2005/8/layout/list1"/>
    <dgm:cxn modelId="{0769A88E-70DE-4500-8FA4-28FA356B1C98}" srcId="{F12FD3F1-487C-4D21-BBFD-1AB6664D513B}" destId="{C569B9D0-4D4F-47F8-B3E0-759784D039E8}" srcOrd="1" destOrd="0" parTransId="{BB2BFF5E-4FED-404E-8FD8-C4DF35C5C3D2}" sibTransId="{031C6D7B-D566-48C4-9DF9-E0696BACAC37}"/>
    <dgm:cxn modelId="{6E38D389-3641-4B57-92BF-B45ECCA3A405}" type="presOf" srcId="{A25E0C3A-6E3E-4C9C-AECB-26A0237B77F4}" destId="{D65BA439-7CBC-4818-BE06-4A9D42712B0A}" srcOrd="1" destOrd="0" presId="urn:microsoft.com/office/officeart/2005/8/layout/list1"/>
    <dgm:cxn modelId="{89451D2A-510B-46CD-BFC7-C138D4F554D0}" type="presOf" srcId="{C569B9D0-4D4F-47F8-B3E0-759784D039E8}" destId="{E1C8B85C-B177-4AEA-881D-355B4B8C9A0E}" srcOrd="0" destOrd="0" presId="urn:microsoft.com/office/officeart/2005/8/layout/list1"/>
    <dgm:cxn modelId="{0FE2376A-D52D-4BFF-AEA3-3A8B6961EB22}" type="presParOf" srcId="{DD604F91-7524-437A-9798-02B13DC6B920}" destId="{0E7685DD-42FB-4E64-8493-F937B3F79171}" srcOrd="0" destOrd="0" presId="urn:microsoft.com/office/officeart/2005/8/layout/list1"/>
    <dgm:cxn modelId="{73AA3D56-9C3E-489F-B058-1CCC9B2379AB}" type="presParOf" srcId="{0E7685DD-42FB-4E64-8493-F937B3F79171}" destId="{381F55E1-9DD5-4EFD-9659-DED59FC9AA71}" srcOrd="0" destOrd="0" presId="urn:microsoft.com/office/officeart/2005/8/layout/list1"/>
    <dgm:cxn modelId="{0092EFC6-1057-4DC4-BFD4-6706BAE5CACD}" type="presParOf" srcId="{0E7685DD-42FB-4E64-8493-F937B3F79171}" destId="{4A3340F2-F944-4958-B043-DD5DE560F2F3}" srcOrd="1" destOrd="0" presId="urn:microsoft.com/office/officeart/2005/8/layout/list1"/>
    <dgm:cxn modelId="{B45A9B89-4F50-4DA9-B2FB-9E68ED1F5F76}" type="presParOf" srcId="{DD604F91-7524-437A-9798-02B13DC6B920}" destId="{4BB51931-B76E-4EE0-A493-4B5D76CAFAE9}" srcOrd="1" destOrd="0" presId="urn:microsoft.com/office/officeart/2005/8/layout/list1"/>
    <dgm:cxn modelId="{03FA658B-7A00-4970-AB4E-376BF0A6C30D}" type="presParOf" srcId="{DD604F91-7524-437A-9798-02B13DC6B920}" destId="{AA898379-FAF5-4208-8CD6-484C57B670AB}" srcOrd="2" destOrd="0" presId="urn:microsoft.com/office/officeart/2005/8/layout/list1"/>
    <dgm:cxn modelId="{C5FB1040-1556-47B1-96A4-A5CA44BE1ADE}" type="presParOf" srcId="{DD604F91-7524-437A-9798-02B13DC6B920}" destId="{028D251D-1329-491B-97CC-6AD98FEC7BF4}" srcOrd="3" destOrd="0" presId="urn:microsoft.com/office/officeart/2005/8/layout/list1"/>
    <dgm:cxn modelId="{C1592EF6-4B86-4497-B5DA-F1386AAF42A6}" type="presParOf" srcId="{DD604F91-7524-437A-9798-02B13DC6B920}" destId="{14E99F98-1831-467D-89FF-B82FA2E4EF5E}" srcOrd="4" destOrd="0" presId="urn:microsoft.com/office/officeart/2005/8/layout/list1"/>
    <dgm:cxn modelId="{5402105F-AEC4-4296-9E55-F56FBF68F780}" type="presParOf" srcId="{14E99F98-1831-467D-89FF-B82FA2E4EF5E}" destId="{E1C8B85C-B177-4AEA-881D-355B4B8C9A0E}" srcOrd="0" destOrd="0" presId="urn:microsoft.com/office/officeart/2005/8/layout/list1"/>
    <dgm:cxn modelId="{35C9CCDC-ABBB-4449-A00E-F768F579D2DA}" type="presParOf" srcId="{14E99F98-1831-467D-89FF-B82FA2E4EF5E}" destId="{7050B3BB-B19F-4829-A656-DFA22EA8BD99}" srcOrd="1" destOrd="0" presId="urn:microsoft.com/office/officeart/2005/8/layout/list1"/>
    <dgm:cxn modelId="{7C83BB2F-B22E-478F-8904-772D8BB617F6}" type="presParOf" srcId="{DD604F91-7524-437A-9798-02B13DC6B920}" destId="{ED95AF62-DC57-4463-A21F-1A84CF098E67}" srcOrd="5" destOrd="0" presId="urn:microsoft.com/office/officeart/2005/8/layout/list1"/>
    <dgm:cxn modelId="{AD453CA1-4EC8-48B4-B40C-5CE9EB70612D}" type="presParOf" srcId="{DD604F91-7524-437A-9798-02B13DC6B920}" destId="{D318E8DD-0DD0-4A3B-BADC-265B3DC64803}" srcOrd="6" destOrd="0" presId="urn:microsoft.com/office/officeart/2005/8/layout/list1"/>
    <dgm:cxn modelId="{C521E720-B8CA-4BEE-9A78-F783C52DF1FE}" type="presParOf" srcId="{DD604F91-7524-437A-9798-02B13DC6B920}" destId="{0880628B-2637-4601-BC40-D72952AB04E8}" srcOrd="7" destOrd="0" presId="urn:microsoft.com/office/officeart/2005/8/layout/list1"/>
    <dgm:cxn modelId="{EC890494-43F2-494C-A0B6-7D3D81562A19}" type="presParOf" srcId="{DD604F91-7524-437A-9798-02B13DC6B920}" destId="{C9E33535-AEE2-4521-9BEA-BFD9891814DC}" srcOrd="8" destOrd="0" presId="urn:microsoft.com/office/officeart/2005/8/layout/list1"/>
    <dgm:cxn modelId="{A27E6DAB-E2FB-4F2F-A3DB-E6563099B796}" type="presParOf" srcId="{C9E33535-AEE2-4521-9BEA-BFD9891814DC}" destId="{B2944029-93FF-4316-9BE3-E8314196830E}" srcOrd="0" destOrd="0" presId="urn:microsoft.com/office/officeart/2005/8/layout/list1"/>
    <dgm:cxn modelId="{4B76C9D0-FDE4-43FD-9ADD-CF03C0425A82}" type="presParOf" srcId="{C9E33535-AEE2-4521-9BEA-BFD9891814DC}" destId="{4879066B-4CB7-4175-8870-9BC0ACD5E2CB}" srcOrd="1" destOrd="0" presId="urn:microsoft.com/office/officeart/2005/8/layout/list1"/>
    <dgm:cxn modelId="{F85081BE-C695-4177-8A70-0C920EFA20E1}" type="presParOf" srcId="{DD604F91-7524-437A-9798-02B13DC6B920}" destId="{CF08DA14-0A1D-4DA1-A46C-BF7C0BEEEF71}" srcOrd="9" destOrd="0" presId="urn:microsoft.com/office/officeart/2005/8/layout/list1"/>
    <dgm:cxn modelId="{A38A2DAE-12A0-4FA3-ABE9-621F679E6940}" type="presParOf" srcId="{DD604F91-7524-437A-9798-02B13DC6B920}" destId="{6964072E-A2AE-40B4-98F1-994523E9644B}" srcOrd="10" destOrd="0" presId="urn:microsoft.com/office/officeart/2005/8/layout/list1"/>
    <dgm:cxn modelId="{B83DD83B-545A-4CD5-94E7-6375EF15B92F}" type="presParOf" srcId="{DD604F91-7524-437A-9798-02B13DC6B920}" destId="{7BA43ADA-D8BC-48B8-B24E-293153FF92F6}" srcOrd="11" destOrd="0" presId="urn:microsoft.com/office/officeart/2005/8/layout/list1"/>
    <dgm:cxn modelId="{971A5AAB-3B26-4148-9B4A-EB5C92D48B98}" type="presParOf" srcId="{DD604F91-7524-437A-9798-02B13DC6B920}" destId="{CD7B9EC6-DE14-4B71-9CEE-CFB2FF46F608}" srcOrd="12" destOrd="0" presId="urn:microsoft.com/office/officeart/2005/8/layout/list1"/>
    <dgm:cxn modelId="{E6471D63-849F-4EA4-8C8A-00DE011A4D26}" type="presParOf" srcId="{CD7B9EC6-DE14-4B71-9CEE-CFB2FF46F608}" destId="{34AE48A6-4FA2-4487-9EB1-CB32ECB142A2}" srcOrd="0" destOrd="0" presId="urn:microsoft.com/office/officeart/2005/8/layout/list1"/>
    <dgm:cxn modelId="{8D5AA4D1-FBC8-40A7-A79E-1CFC4C582109}" type="presParOf" srcId="{CD7B9EC6-DE14-4B71-9CEE-CFB2FF46F608}" destId="{AF4ED964-6C6F-4AB5-9426-EE20EC1DB76B}" srcOrd="1" destOrd="0" presId="urn:microsoft.com/office/officeart/2005/8/layout/list1"/>
    <dgm:cxn modelId="{C83AA694-E245-4270-9C38-449F2A8B9178}" type="presParOf" srcId="{DD604F91-7524-437A-9798-02B13DC6B920}" destId="{3BDBAD95-8454-4D8C-BE02-F80D22F92534}" srcOrd="13" destOrd="0" presId="urn:microsoft.com/office/officeart/2005/8/layout/list1"/>
    <dgm:cxn modelId="{81BE45FF-6BD1-47DD-A1EF-DF0FEF1289B0}" type="presParOf" srcId="{DD604F91-7524-437A-9798-02B13DC6B920}" destId="{7B5087F7-5977-4472-BECE-22FEAADFDA04}" srcOrd="14" destOrd="0" presId="urn:microsoft.com/office/officeart/2005/8/layout/list1"/>
    <dgm:cxn modelId="{30B8342C-9E40-418E-8722-324AC17CF803}" type="presParOf" srcId="{DD604F91-7524-437A-9798-02B13DC6B920}" destId="{C12B8569-93C3-464C-8A40-AF970CF6BE41}" srcOrd="15" destOrd="0" presId="urn:microsoft.com/office/officeart/2005/8/layout/list1"/>
    <dgm:cxn modelId="{5C30A425-6F58-41AF-B956-962C282C16D4}" type="presParOf" srcId="{DD604F91-7524-437A-9798-02B13DC6B920}" destId="{3092F548-6972-4144-B319-3031F29C2BC1}" srcOrd="16" destOrd="0" presId="urn:microsoft.com/office/officeart/2005/8/layout/list1"/>
    <dgm:cxn modelId="{FE675415-F2D6-4BBC-BA62-42A6A2D7C0A0}" type="presParOf" srcId="{3092F548-6972-4144-B319-3031F29C2BC1}" destId="{3A258E32-6941-4535-9528-DDFE89BAA8CC}" srcOrd="0" destOrd="0" presId="urn:microsoft.com/office/officeart/2005/8/layout/list1"/>
    <dgm:cxn modelId="{84B0D9F4-1F07-4E1D-A389-54FDED758FE7}" type="presParOf" srcId="{3092F548-6972-4144-B319-3031F29C2BC1}" destId="{D65BA439-7CBC-4818-BE06-4A9D42712B0A}" srcOrd="1" destOrd="0" presId="urn:microsoft.com/office/officeart/2005/8/layout/list1"/>
    <dgm:cxn modelId="{B94C00D4-C4C6-46C4-8599-18F2180B3202}" type="presParOf" srcId="{DD604F91-7524-437A-9798-02B13DC6B920}" destId="{74FA5EA8-5999-489F-8FEB-37B950B8A6F4}" srcOrd="17" destOrd="0" presId="urn:microsoft.com/office/officeart/2005/8/layout/list1"/>
    <dgm:cxn modelId="{B2A3A8F7-3E62-42F6-BCA0-758AFC750707}" type="presParOf" srcId="{DD604F91-7524-437A-9798-02B13DC6B920}" destId="{BBD3E642-2CE9-4E23-99B5-7A44F0D7E69E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7AD287-3BC7-425B-90CC-2DF96CBD4EE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0A1329C-289F-4AC6-A02F-44F5FC7F5987}">
      <dgm:prSet phldrT="[Texte]"/>
      <dgm:spPr/>
      <dgm:t>
        <a:bodyPr/>
        <a:lstStyle/>
        <a:p>
          <a:r>
            <a:rPr lang="fr-FR" dirty="0" smtClean="0"/>
            <a:t>Littérature</a:t>
          </a:r>
          <a:endParaRPr lang="fr-FR" dirty="0"/>
        </a:p>
      </dgm:t>
    </dgm:pt>
    <dgm:pt modelId="{27F9FF82-9559-457B-A0D1-8A7B2BC35A84}" type="parTrans" cxnId="{6F921000-FE8F-4711-B8E4-D85B7B626AF1}">
      <dgm:prSet/>
      <dgm:spPr/>
      <dgm:t>
        <a:bodyPr/>
        <a:lstStyle/>
        <a:p>
          <a:endParaRPr lang="fr-FR"/>
        </a:p>
      </dgm:t>
    </dgm:pt>
    <dgm:pt modelId="{DFEE829C-517B-4022-9A2A-F1BC49CB5E3B}" type="sibTrans" cxnId="{6F921000-FE8F-4711-B8E4-D85B7B626AF1}">
      <dgm:prSet/>
      <dgm:spPr/>
      <dgm:t>
        <a:bodyPr/>
        <a:lstStyle/>
        <a:p>
          <a:endParaRPr lang="fr-FR"/>
        </a:p>
      </dgm:t>
    </dgm:pt>
    <dgm:pt modelId="{EA53B7E5-2D84-4C5E-81A0-34446BD7ECF6}">
      <dgm:prSet phldrT="[Texte]"/>
      <dgm:spPr/>
      <dgm:t>
        <a:bodyPr/>
        <a:lstStyle/>
        <a:p>
          <a:r>
            <a:rPr lang="fr-BE" dirty="0" smtClean="0"/>
            <a:t>Forme d’expression de soi (Boyer-</a:t>
          </a:r>
          <a:r>
            <a:rPr lang="fr-BE" dirty="0" err="1" smtClean="0"/>
            <a:t>Labrouche</a:t>
          </a:r>
          <a:r>
            <a:rPr lang="fr-BE" dirty="0" smtClean="0"/>
            <a:t>, 2017) et de communication (Boyer-</a:t>
          </a:r>
          <a:r>
            <a:rPr lang="fr-BE" dirty="0" err="1" smtClean="0"/>
            <a:t>Labrouche</a:t>
          </a:r>
          <a:r>
            <a:rPr lang="fr-BE" dirty="0" smtClean="0"/>
            <a:t>). </a:t>
          </a:r>
          <a:endParaRPr lang="fr-FR" dirty="0"/>
        </a:p>
      </dgm:t>
    </dgm:pt>
    <dgm:pt modelId="{D68A17A3-9921-425F-BF04-E345BB072168}" type="parTrans" cxnId="{07760FAC-0B1C-41EF-B777-29C0E4E385EE}">
      <dgm:prSet/>
      <dgm:spPr/>
      <dgm:t>
        <a:bodyPr/>
        <a:lstStyle/>
        <a:p>
          <a:endParaRPr lang="fr-FR"/>
        </a:p>
      </dgm:t>
    </dgm:pt>
    <dgm:pt modelId="{5D4A5045-182E-4DE7-AB47-F471BDBF49ED}" type="sibTrans" cxnId="{07760FAC-0B1C-41EF-B777-29C0E4E385EE}">
      <dgm:prSet/>
      <dgm:spPr/>
      <dgm:t>
        <a:bodyPr/>
        <a:lstStyle/>
        <a:p>
          <a:endParaRPr lang="fr-FR"/>
        </a:p>
      </dgm:t>
    </dgm:pt>
    <dgm:pt modelId="{4AF89DC3-06CD-472E-BBB4-656C256148C7}">
      <dgm:prSet phldrT="[Texte]"/>
      <dgm:spPr/>
      <dgm:t>
        <a:bodyPr/>
        <a:lstStyle/>
        <a:p>
          <a:r>
            <a:rPr lang="fr-FR" dirty="0" err="1" smtClean="0"/>
            <a:t>Panzi</a:t>
          </a:r>
          <a:r>
            <a:rPr lang="fr-FR" dirty="0" smtClean="0"/>
            <a:t> (RDC)</a:t>
          </a:r>
          <a:endParaRPr lang="fr-FR" dirty="0"/>
        </a:p>
      </dgm:t>
    </dgm:pt>
    <dgm:pt modelId="{0778804C-7130-4F59-BEF7-B2D5ADB3D5A4}" type="parTrans" cxnId="{EEE26F25-69F5-493A-9996-F8CA81523168}">
      <dgm:prSet/>
      <dgm:spPr/>
      <dgm:t>
        <a:bodyPr/>
        <a:lstStyle/>
        <a:p>
          <a:endParaRPr lang="fr-FR"/>
        </a:p>
      </dgm:t>
    </dgm:pt>
    <dgm:pt modelId="{4E517753-CB12-479B-B69B-0F1D51A67BCD}" type="sibTrans" cxnId="{EEE26F25-69F5-493A-9996-F8CA81523168}">
      <dgm:prSet/>
      <dgm:spPr/>
      <dgm:t>
        <a:bodyPr/>
        <a:lstStyle/>
        <a:p>
          <a:endParaRPr lang="fr-FR"/>
        </a:p>
      </dgm:t>
    </dgm:pt>
    <dgm:pt modelId="{1E625B01-7F1A-4D70-80A2-FADFB3A4CA59}">
      <dgm:prSet phldrT="[Texte]"/>
      <dgm:spPr/>
      <dgm:t>
        <a:bodyPr/>
        <a:lstStyle/>
        <a:p>
          <a:r>
            <a:rPr lang="fr-FR" dirty="0" smtClean="0"/>
            <a:t>Omniprésente et considérée comme pouvant guérir</a:t>
          </a:r>
          <a:endParaRPr lang="fr-FR" dirty="0"/>
        </a:p>
      </dgm:t>
    </dgm:pt>
    <dgm:pt modelId="{34CD2BCD-19C7-4CA1-AEEA-2BFF2B660EB4}" type="parTrans" cxnId="{00F0ED11-8424-44BF-B7B8-C189BD41F660}">
      <dgm:prSet/>
      <dgm:spPr/>
      <dgm:t>
        <a:bodyPr/>
        <a:lstStyle/>
        <a:p>
          <a:endParaRPr lang="fr-FR"/>
        </a:p>
      </dgm:t>
    </dgm:pt>
    <dgm:pt modelId="{7F08B058-1796-4E36-9DA4-7BEF3D34B85D}" type="sibTrans" cxnId="{00F0ED11-8424-44BF-B7B8-C189BD41F660}">
      <dgm:prSet/>
      <dgm:spPr/>
      <dgm:t>
        <a:bodyPr/>
        <a:lstStyle/>
        <a:p>
          <a:endParaRPr lang="fr-FR"/>
        </a:p>
      </dgm:t>
    </dgm:pt>
    <dgm:pt modelId="{27BB2FC4-E97A-42D2-A87E-4DE778315F2E}">
      <dgm:prSet/>
      <dgm:spPr/>
      <dgm:t>
        <a:bodyPr/>
        <a:lstStyle/>
        <a:p>
          <a:r>
            <a:rPr lang="fr-BE" dirty="0" smtClean="0"/>
            <a:t>Favorise l’expression des affects (Boyer-</a:t>
          </a:r>
          <a:r>
            <a:rPr lang="fr-BE" dirty="0" err="1" smtClean="0"/>
            <a:t>Labrouche</a:t>
          </a:r>
          <a:r>
            <a:rPr lang="fr-BE" dirty="0" smtClean="0"/>
            <a:t> ; </a:t>
          </a:r>
          <a:r>
            <a:rPr lang="fr-BE" dirty="0" err="1" smtClean="0"/>
            <a:t>Dakovanou</a:t>
          </a:r>
          <a:r>
            <a:rPr lang="fr-BE" dirty="0" smtClean="0"/>
            <a:t>, 2012).</a:t>
          </a:r>
        </a:p>
      </dgm:t>
    </dgm:pt>
    <dgm:pt modelId="{D21B881A-5E52-4AC2-93EE-86B7F48653AB}" type="parTrans" cxnId="{E1DA2E7C-CFAE-4D8F-8B81-E30161FF3D5A}">
      <dgm:prSet/>
      <dgm:spPr/>
      <dgm:t>
        <a:bodyPr/>
        <a:lstStyle/>
        <a:p>
          <a:endParaRPr lang="fr-FR"/>
        </a:p>
      </dgm:t>
    </dgm:pt>
    <dgm:pt modelId="{609D6007-87CF-4233-8D28-3D2E9D25DA8C}" type="sibTrans" cxnId="{E1DA2E7C-CFAE-4D8F-8B81-E30161FF3D5A}">
      <dgm:prSet/>
      <dgm:spPr/>
      <dgm:t>
        <a:bodyPr/>
        <a:lstStyle/>
        <a:p>
          <a:endParaRPr lang="fr-FR"/>
        </a:p>
      </dgm:t>
    </dgm:pt>
    <dgm:pt modelId="{36C77A3B-92A6-4D75-969E-7721504BFDE7}">
      <dgm:prSet phldrT="[Texte]"/>
      <dgm:spPr/>
      <dgm:t>
        <a:bodyPr/>
        <a:lstStyle/>
        <a:p>
          <a:r>
            <a:rPr lang="fr-FR" dirty="0" smtClean="0"/>
            <a:t>Projet de musicothérapie</a:t>
          </a:r>
          <a:endParaRPr lang="fr-FR" dirty="0"/>
        </a:p>
      </dgm:t>
    </dgm:pt>
    <dgm:pt modelId="{36D1FD35-8D0A-4AA6-8C4D-2E6737F78C80}" type="parTrans" cxnId="{A1F31498-0988-4BB4-AF5A-78A0FFD6D961}">
      <dgm:prSet/>
      <dgm:spPr/>
      <dgm:t>
        <a:bodyPr/>
        <a:lstStyle/>
        <a:p>
          <a:endParaRPr lang="fr-FR"/>
        </a:p>
      </dgm:t>
    </dgm:pt>
    <dgm:pt modelId="{F96F64C2-AD83-41BD-9592-8F50D8F15A0C}" type="sibTrans" cxnId="{A1F31498-0988-4BB4-AF5A-78A0FFD6D961}">
      <dgm:prSet/>
      <dgm:spPr/>
      <dgm:t>
        <a:bodyPr/>
        <a:lstStyle/>
        <a:p>
          <a:endParaRPr lang="fr-FR"/>
        </a:p>
      </dgm:t>
    </dgm:pt>
    <dgm:pt modelId="{86139C12-345B-48FE-ABEE-6EAA5A4011C2}">
      <dgm:prSet/>
      <dgm:spPr/>
      <dgm:t>
        <a:bodyPr/>
        <a:lstStyle/>
        <a:p>
          <a:r>
            <a:rPr lang="fr-BE" dirty="0" smtClean="0"/>
            <a:t>Trouver un mieux-être psychologique</a:t>
          </a:r>
          <a:endParaRPr lang="fr-BE" dirty="0"/>
        </a:p>
      </dgm:t>
    </dgm:pt>
    <dgm:pt modelId="{80301AC1-BD8D-42CA-ABE0-0B5CF3F7A6BC}" type="parTrans" cxnId="{E651A4DB-BDF6-4A13-8D32-DFB4FB085FAE}">
      <dgm:prSet/>
      <dgm:spPr/>
      <dgm:t>
        <a:bodyPr/>
        <a:lstStyle/>
        <a:p>
          <a:endParaRPr lang="fr-FR"/>
        </a:p>
      </dgm:t>
    </dgm:pt>
    <dgm:pt modelId="{BF61B429-1784-4351-9A28-07AA2BC49DAA}" type="sibTrans" cxnId="{E651A4DB-BDF6-4A13-8D32-DFB4FB085FAE}">
      <dgm:prSet/>
      <dgm:spPr/>
      <dgm:t>
        <a:bodyPr/>
        <a:lstStyle/>
        <a:p>
          <a:endParaRPr lang="fr-FR"/>
        </a:p>
      </dgm:t>
    </dgm:pt>
    <dgm:pt modelId="{4ABFEA06-4060-45E8-BBA6-7F86DF849E07}">
      <dgm:prSet/>
      <dgm:spPr/>
      <dgm:t>
        <a:bodyPr/>
        <a:lstStyle/>
        <a:p>
          <a:r>
            <a:rPr lang="fr-BE" dirty="0" smtClean="0"/>
            <a:t>Passer du statut de victime au statut d’artiste et d’activiste pour un changement collectif</a:t>
          </a:r>
          <a:endParaRPr lang="fr-BE" dirty="0"/>
        </a:p>
      </dgm:t>
    </dgm:pt>
    <dgm:pt modelId="{73E1AF2C-36E4-486B-A4FE-E5EA022D3C68}" type="parTrans" cxnId="{AC84C2EA-D016-4713-948D-1EB2C9B4442A}">
      <dgm:prSet/>
      <dgm:spPr/>
      <dgm:t>
        <a:bodyPr/>
        <a:lstStyle/>
        <a:p>
          <a:endParaRPr lang="fr-FR"/>
        </a:p>
      </dgm:t>
    </dgm:pt>
    <dgm:pt modelId="{723ACF14-68A1-4F93-99A9-032F1E369D6B}" type="sibTrans" cxnId="{AC84C2EA-D016-4713-948D-1EB2C9B4442A}">
      <dgm:prSet/>
      <dgm:spPr/>
      <dgm:t>
        <a:bodyPr/>
        <a:lstStyle/>
        <a:p>
          <a:endParaRPr lang="fr-FR"/>
        </a:p>
      </dgm:t>
    </dgm:pt>
    <dgm:pt modelId="{FAED8C64-8EB5-42FD-BF9E-7E4566BA7A2A}" type="pres">
      <dgm:prSet presAssocID="{2E7AD287-3BC7-425B-90CC-2DF96CBD4EE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8F68C3C-9A72-4639-B62C-94658A43E767}" type="pres">
      <dgm:prSet presAssocID="{00A1329C-289F-4AC6-A02F-44F5FC7F598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1BEEE63-139D-4D01-AC60-AADF27968B51}" type="pres">
      <dgm:prSet presAssocID="{00A1329C-289F-4AC6-A02F-44F5FC7F5987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2CB931F-A12D-43D5-84B8-62746C4C4845}" type="pres">
      <dgm:prSet presAssocID="{4AF89DC3-06CD-472E-BBB4-656C256148C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F8A6902-7670-4604-8BDA-939E4F5F8FA6}" type="pres">
      <dgm:prSet presAssocID="{4AF89DC3-06CD-472E-BBB4-656C256148C7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C84C2EA-D016-4713-948D-1EB2C9B4442A}" srcId="{36C77A3B-92A6-4D75-969E-7721504BFDE7}" destId="{4ABFEA06-4060-45E8-BBA6-7F86DF849E07}" srcOrd="1" destOrd="0" parTransId="{73E1AF2C-36E4-486B-A4FE-E5EA022D3C68}" sibTransId="{723ACF14-68A1-4F93-99A9-032F1E369D6B}"/>
    <dgm:cxn modelId="{5E68C689-0ECC-4D66-9500-1E6817FA28EB}" type="presOf" srcId="{2E7AD287-3BC7-425B-90CC-2DF96CBD4EEF}" destId="{FAED8C64-8EB5-42FD-BF9E-7E4566BA7A2A}" srcOrd="0" destOrd="0" presId="urn:microsoft.com/office/officeart/2005/8/layout/vList2"/>
    <dgm:cxn modelId="{A5B9E76A-2093-49BE-B223-8BD983B33C61}" type="presOf" srcId="{1E625B01-7F1A-4D70-80A2-FADFB3A4CA59}" destId="{EF8A6902-7670-4604-8BDA-939E4F5F8FA6}" srcOrd="0" destOrd="0" presId="urn:microsoft.com/office/officeart/2005/8/layout/vList2"/>
    <dgm:cxn modelId="{EEE26F25-69F5-493A-9996-F8CA81523168}" srcId="{2E7AD287-3BC7-425B-90CC-2DF96CBD4EEF}" destId="{4AF89DC3-06CD-472E-BBB4-656C256148C7}" srcOrd="1" destOrd="0" parTransId="{0778804C-7130-4F59-BEF7-B2D5ADB3D5A4}" sibTransId="{4E517753-CB12-479B-B69B-0F1D51A67BCD}"/>
    <dgm:cxn modelId="{E98EFA7A-FAB1-41CE-BD75-1BDAB051C4A6}" type="presOf" srcId="{36C77A3B-92A6-4D75-969E-7721504BFDE7}" destId="{EF8A6902-7670-4604-8BDA-939E4F5F8FA6}" srcOrd="0" destOrd="1" presId="urn:microsoft.com/office/officeart/2005/8/layout/vList2"/>
    <dgm:cxn modelId="{A1F31498-0988-4BB4-AF5A-78A0FFD6D961}" srcId="{4AF89DC3-06CD-472E-BBB4-656C256148C7}" destId="{36C77A3B-92A6-4D75-969E-7721504BFDE7}" srcOrd="1" destOrd="0" parTransId="{36D1FD35-8D0A-4AA6-8C4D-2E6737F78C80}" sibTransId="{F96F64C2-AD83-41BD-9592-8F50D8F15A0C}"/>
    <dgm:cxn modelId="{2EA0BEBB-91A8-464F-BB93-FA5A2E61525D}" type="presOf" srcId="{4ABFEA06-4060-45E8-BBA6-7F86DF849E07}" destId="{EF8A6902-7670-4604-8BDA-939E4F5F8FA6}" srcOrd="0" destOrd="3" presId="urn:microsoft.com/office/officeart/2005/8/layout/vList2"/>
    <dgm:cxn modelId="{E1DA2E7C-CFAE-4D8F-8B81-E30161FF3D5A}" srcId="{00A1329C-289F-4AC6-A02F-44F5FC7F5987}" destId="{27BB2FC4-E97A-42D2-A87E-4DE778315F2E}" srcOrd="1" destOrd="0" parTransId="{D21B881A-5E52-4AC2-93EE-86B7F48653AB}" sibTransId="{609D6007-87CF-4233-8D28-3D2E9D25DA8C}"/>
    <dgm:cxn modelId="{61D500AD-1EFB-4012-A072-C2DD105B16B3}" type="presOf" srcId="{EA53B7E5-2D84-4C5E-81A0-34446BD7ECF6}" destId="{31BEEE63-139D-4D01-AC60-AADF27968B51}" srcOrd="0" destOrd="0" presId="urn:microsoft.com/office/officeart/2005/8/layout/vList2"/>
    <dgm:cxn modelId="{EEB25293-5EB3-4035-B6B1-00953F03F382}" type="presOf" srcId="{86139C12-345B-48FE-ABEE-6EAA5A4011C2}" destId="{EF8A6902-7670-4604-8BDA-939E4F5F8FA6}" srcOrd="0" destOrd="2" presId="urn:microsoft.com/office/officeart/2005/8/layout/vList2"/>
    <dgm:cxn modelId="{826F7271-6A7D-4CB1-94E1-A2AE2C8F6810}" type="presOf" srcId="{4AF89DC3-06CD-472E-BBB4-656C256148C7}" destId="{72CB931F-A12D-43D5-84B8-62746C4C4845}" srcOrd="0" destOrd="0" presId="urn:microsoft.com/office/officeart/2005/8/layout/vList2"/>
    <dgm:cxn modelId="{00F0ED11-8424-44BF-B7B8-C189BD41F660}" srcId="{4AF89DC3-06CD-472E-BBB4-656C256148C7}" destId="{1E625B01-7F1A-4D70-80A2-FADFB3A4CA59}" srcOrd="0" destOrd="0" parTransId="{34CD2BCD-19C7-4CA1-AEEA-2BFF2B660EB4}" sibTransId="{7F08B058-1796-4E36-9DA4-7BEF3D34B85D}"/>
    <dgm:cxn modelId="{6F921000-FE8F-4711-B8E4-D85B7B626AF1}" srcId="{2E7AD287-3BC7-425B-90CC-2DF96CBD4EEF}" destId="{00A1329C-289F-4AC6-A02F-44F5FC7F5987}" srcOrd="0" destOrd="0" parTransId="{27F9FF82-9559-457B-A0D1-8A7B2BC35A84}" sibTransId="{DFEE829C-517B-4022-9A2A-F1BC49CB5E3B}"/>
    <dgm:cxn modelId="{E651A4DB-BDF6-4A13-8D32-DFB4FB085FAE}" srcId="{36C77A3B-92A6-4D75-969E-7721504BFDE7}" destId="{86139C12-345B-48FE-ABEE-6EAA5A4011C2}" srcOrd="0" destOrd="0" parTransId="{80301AC1-BD8D-42CA-ABE0-0B5CF3F7A6BC}" sibTransId="{BF61B429-1784-4351-9A28-07AA2BC49DAA}"/>
    <dgm:cxn modelId="{36CAAC20-7BDC-4D41-A0AE-D4076B19C2BB}" type="presOf" srcId="{27BB2FC4-E97A-42D2-A87E-4DE778315F2E}" destId="{31BEEE63-139D-4D01-AC60-AADF27968B51}" srcOrd="0" destOrd="1" presId="urn:microsoft.com/office/officeart/2005/8/layout/vList2"/>
    <dgm:cxn modelId="{07760FAC-0B1C-41EF-B777-29C0E4E385EE}" srcId="{00A1329C-289F-4AC6-A02F-44F5FC7F5987}" destId="{EA53B7E5-2D84-4C5E-81A0-34446BD7ECF6}" srcOrd="0" destOrd="0" parTransId="{D68A17A3-9921-425F-BF04-E345BB072168}" sibTransId="{5D4A5045-182E-4DE7-AB47-F471BDBF49ED}"/>
    <dgm:cxn modelId="{D03DD52F-DFAE-486B-AD73-C365EB9F50F7}" type="presOf" srcId="{00A1329C-289F-4AC6-A02F-44F5FC7F5987}" destId="{B8F68C3C-9A72-4639-B62C-94658A43E767}" srcOrd="0" destOrd="0" presId="urn:microsoft.com/office/officeart/2005/8/layout/vList2"/>
    <dgm:cxn modelId="{AD14B3F7-0AFD-47A9-84D8-33A59A8BDF5C}" type="presParOf" srcId="{FAED8C64-8EB5-42FD-BF9E-7E4566BA7A2A}" destId="{B8F68C3C-9A72-4639-B62C-94658A43E767}" srcOrd="0" destOrd="0" presId="urn:microsoft.com/office/officeart/2005/8/layout/vList2"/>
    <dgm:cxn modelId="{CE1B2675-E306-448A-ACE1-F2A3CA543DE0}" type="presParOf" srcId="{FAED8C64-8EB5-42FD-BF9E-7E4566BA7A2A}" destId="{31BEEE63-139D-4D01-AC60-AADF27968B51}" srcOrd="1" destOrd="0" presId="urn:microsoft.com/office/officeart/2005/8/layout/vList2"/>
    <dgm:cxn modelId="{A28CFFD5-73A4-4300-AA99-0AF3F94A9293}" type="presParOf" srcId="{FAED8C64-8EB5-42FD-BF9E-7E4566BA7A2A}" destId="{72CB931F-A12D-43D5-84B8-62746C4C4845}" srcOrd="2" destOrd="0" presId="urn:microsoft.com/office/officeart/2005/8/layout/vList2"/>
    <dgm:cxn modelId="{62381AF6-6E05-4434-A473-C4988EF80B5C}" type="presParOf" srcId="{FAED8C64-8EB5-42FD-BF9E-7E4566BA7A2A}" destId="{EF8A6902-7670-4604-8BDA-939E4F5F8FA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C35857-9B27-4440-8C89-F19F73B9636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3FAD400-D3F6-4483-B687-E2D73961F46A}">
      <dgm:prSet phldrT="[Texte]"/>
      <dgm:spPr/>
      <dgm:t>
        <a:bodyPr/>
        <a:lstStyle/>
        <a:p>
          <a:r>
            <a:rPr lang="fr-FR" dirty="0" smtClean="0"/>
            <a:t>Victimes d’AS en conflits armés</a:t>
          </a:r>
          <a:endParaRPr lang="fr-FR" dirty="0"/>
        </a:p>
      </dgm:t>
    </dgm:pt>
    <dgm:pt modelId="{46230FE3-D6FD-40B4-B6CE-765E132585C5}" type="parTrans" cxnId="{3578C90F-2118-4186-9832-51181400FC58}">
      <dgm:prSet/>
      <dgm:spPr/>
      <dgm:t>
        <a:bodyPr/>
        <a:lstStyle/>
        <a:p>
          <a:endParaRPr lang="fr-FR"/>
        </a:p>
      </dgm:t>
    </dgm:pt>
    <dgm:pt modelId="{A7B47F8A-BB42-4740-8021-243B9C16064D}" type="sibTrans" cxnId="{3578C90F-2118-4186-9832-51181400FC58}">
      <dgm:prSet/>
      <dgm:spPr/>
      <dgm:t>
        <a:bodyPr/>
        <a:lstStyle/>
        <a:p>
          <a:endParaRPr lang="fr-FR"/>
        </a:p>
      </dgm:t>
    </dgm:pt>
    <dgm:pt modelId="{EBEC0AA6-A496-4BDA-97EF-CC61D7590B79}">
      <dgm:prSet phldrT="[Texte]" custT="1"/>
      <dgm:spPr/>
      <dgm:t>
        <a:bodyPr/>
        <a:lstStyle/>
        <a:p>
          <a:r>
            <a:rPr lang="fr-FR" sz="2000" dirty="0" smtClean="0"/>
            <a:t>Symptômes anxieux </a:t>
          </a:r>
          <a:r>
            <a:rPr lang="fr-FR" sz="1200" dirty="0" smtClean="0"/>
            <a:t>(Josse, 2010 ; </a:t>
          </a:r>
          <a:r>
            <a:rPr lang="fr-FR" sz="1200" dirty="0" err="1" smtClean="0"/>
            <a:t>Bartels</a:t>
          </a:r>
          <a:r>
            <a:rPr lang="fr-FR" sz="1200" dirty="0" smtClean="0"/>
            <a:t> et al., 2010)</a:t>
          </a:r>
          <a:endParaRPr lang="fr-FR" sz="1200" dirty="0"/>
        </a:p>
      </dgm:t>
    </dgm:pt>
    <dgm:pt modelId="{774FD8F3-227B-4479-9DBA-1778E5620AEA}" type="parTrans" cxnId="{00B84BE1-C8B3-4CE4-8C29-1D2E86BE2DDC}">
      <dgm:prSet/>
      <dgm:spPr/>
      <dgm:t>
        <a:bodyPr/>
        <a:lstStyle/>
        <a:p>
          <a:endParaRPr lang="fr-FR"/>
        </a:p>
      </dgm:t>
    </dgm:pt>
    <dgm:pt modelId="{C9AA19CD-8F3D-4890-9BE3-EFE33E68D989}" type="sibTrans" cxnId="{00B84BE1-C8B3-4CE4-8C29-1D2E86BE2DDC}">
      <dgm:prSet/>
      <dgm:spPr/>
      <dgm:t>
        <a:bodyPr/>
        <a:lstStyle/>
        <a:p>
          <a:endParaRPr lang="fr-FR"/>
        </a:p>
      </dgm:t>
    </dgm:pt>
    <dgm:pt modelId="{35A62BD5-AA8A-4EBF-91E3-1A132192FC7E}">
      <dgm:prSet phldrT="[Texte]"/>
      <dgm:spPr/>
      <dgm:t>
        <a:bodyPr/>
        <a:lstStyle/>
        <a:p>
          <a:r>
            <a:rPr lang="fr-FR" dirty="0" smtClean="0"/>
            <a:t>Peu d’études évalue la musicothérapie </a:t>
          </a:r>
          <a:endParaRPr lang="fr-FR" dirty="0"/>
        </a:p>
      </dgm:t>
    </dgm:pt>
    <dgm:pt modelId="{8C439FBC-5A7A-4F6B-9660-624648A674FA}" type="parTrans" cxnId="{C3A361C8-3337-4768-B53F-85577925B7F6}">
      <dgm:prSet/>
      <dgm:spPr/>
      <dgm:t>
        <a:bodyPr/>
        <a:lstStyle/>
        <a:p>
          <a:endParaRPr lang="fr-FR"/>
        </a:p>
      </dgm:t>
    </dgm:pt>
    <dgm:pt modelId="{6DAB5C2C-F93E-44DC-926C-0B5A574E9B0B}" type="sibTrans" cxnId="{C3A361C8-3337-4768-B53F-85577925B7F6}">
      <dgm:prSet/>
      <dgm:spPr/>
      <dgm:t>
        <a:bodyPr/>
        <a:lstStyle/>
        <a:p>
          <a:endParaRPr lang="fr-FR"/>
        </a:p>
      </dgm:t>
    </dgm:pt>
    <dgm:pt modelId="{17123B93-4866-4401-92CE-E8559FD876FB}">
      <dgm:prSet phldrT="[Texte]"/>
      <dgm:spPr/>
      <dgm:t>
        <a:bodyPr/>
        <a:lstStyle/>
        <a:p>
          <a:r>
            <a:rPr lang="fr-FR" dirty="0" smtClean="0"/>
            <a:t>-&gt; ces symptômes</a:t>
          </a:r>
          <a:endParaRPr lang="fr-FR" dirty="0"/>
        </a:p>
      </dgm:t>
    </dgm:pt>
    <dgm:pt modelId="{1B1FF906-ABAA-4411-8C09-96D15DF0E6CE}" type="parTrans" cxnId="{CDF7B72D-90B4-4847-B70C-8F2A23BE8000}">
      <dgm:prSet/>
      <dgm:spPr/>
      <dgm:t>
        <a:bodyPr/>
        <a:lstStyle/>
        <a:p>
          <a:endParaRPr lang="fr-FR"/>
        </a:p>
      </dgm:t>
    </dgm:pt>
    <dgm:pt modelId="{7785DD22-CC6B-4B44-8838-E454AC99958C}" type="sibTrans" cxnId="{CDF7B72D-90B4-4847-B70C-8F2A23BE8000}">
      <dgm:prSet/>
      <dgm:spPr/>
      <dgm:t>
        <a:bodyPr/>
        <a:lstStyle/>
        <a:p>
          <a:endParaRPr lang="fr-FR"/>
        </a:p>
      </dgm:t>
    </dgm:pt>
    <dgm:pt modelId="{FFA3DD2C-6FEF-4CA5-BD18-B3A7E321414D}">
      <dgm:prSet phldrT="[Texte]"/>
      <dgm:spPr/>
      <dgm:t>
        <a:bodyPr/>
        <a:lstStyle/>
        <a:p>
          <a:r>
            <a:rPr lang="fr-FR" dirty="0" smtClean="0"/>
            <a:t>-&gt; les sujets adultes ayant été victimes d’AS</a:t>
          </a:r>
          <a:endParaRPr lang="fr-FR" dirty="0"/>
        </a:p>
      </dgm:t>
    </dgm:pt>
    <dgm:pt modelId="{9D632E6B-4AE5-4428-B939-6BAB3CB686D3}" type="parTrans" cxnId="{36F1AA47-6F7D-498E-83C5-2D24C64A5C08}">
      <dgm:prSet/>
      <dgm:spPr/>
      <dgm:t>
        <a:bodyPr/>
        <a:lstStyle/>
        <a:p>
          <a:endParaRPr lang="fr-FR"/>
        </a:p>
      </dgm:t>
    </dgm:pt>
    <dgm:pt modelId="{82D68AC9-7C4D-49E1-B14D-1D3CA6FCE782}" type="sibTrans" cxnId="{36F1AA47-6F7D-498E-83C5-2D24C64A5C08}">
      <dgm:prSet/>
      <dgm:spPr/>
      <dgm:t>
        <a:bodyPr/>
        <a:lstStyle/>
        <a:p>
          <a:endParaRPr lang="fr-FR"/>
        </a:p>
      </dgm:t>
    </dgm:pt>
    <dgm:pt modelId="{C6934FAE-778A-47BF-A6D3-E3FE143A5826}">
      <dgm:prSet phldrT="[Texte]"/>
      <dgm:spPr/>
      <dgm:t>
        <a:bodyPr/>
        <a:lstStyle/>
        <a:p>
          <a:r>
            <a:rPr lang="fr-FR" dirty="0" smtClean="0"/>
            <a:t>L’art thérapie</a:t>
          </a:r>
          <a:endParaRPr lang="fr-FR" dirty="0"/>
        </a:p>
      </dgm:t>
    </dgm:pt>
    <dgm:pt modelId="{6244FE3D-EDDF-414E-8F1D-CEA93B1C6BD8}" type="parTrans" cxnId="{65C992BB-58B3-4D5A-9C4E-254154728CBC}">
      <dgm:prSet/>
      <dgm:spPr/>
      <dgm:t>
        <a:bodyPr/>
        <a:lstStyle/>
        <a:p>
          <a:endParaRPr lang="fr-FR"/>
        </a:p>
      </dgm:t>
    </dgm:pt>
    <dgm:pt modelId="{050D3527-4949-4E2B-B33F-36EE3753C837}" type="sibTrans" cxnId="{65C992BB-58B3-4D5A-9C4E-254154728CBC}">
      <dgm:prSet/>
      <dgm:spPr/>
      <dgm:t>
        <a:bodyPr/>
        <a:lstStyle/>
        <a:p>
          <a:endParaRPr lang="fr-FR"/>
        </a:p>
      </dgm:t>
    </dgm:pt>
    <dgm:pt modelId="{530357DA-386B-4927-882A-DEB394690295}">
      <dgm:prSet phldrT="[Texte]" custT="1"/>
      <dgm:spPr/>
      <dgm:t>
        <a:bodyPr/>
        <a:lstStyle/>
        <a:p>
          <a:r>
            <a:rPr lang="fr-FR" sz="2000" dirty="0" smtClean="0"/>
            <a:t>Diminue l’anxiété</a:t>
          </a:r>
          <a:r>
            <a:rPr lang="fr-FR" sz="1700" dirty="0" smtClean="0"/>
            <a:t> </a:t>
          </a:r>
          <a:r>
            <a:rPr lang="fr-FR" sz="1200" dirty="0" smtClean="0"/>
            <a:t>(Curry &amp; </a:t>
          </a:r>
          <a:r>
            <a:rPr lang="fr-FR" sz="1200" dirty="0" err="1" smtClean="0"/>
            <a:t>Kasser</a:t>
          </a:r>
          <a:r>
            <a:rPr lang="fr-FR" sz="1200" dirty="0" smtClean="0"/>
            <a:t>, 2005 ; </a:t>
          </a:r>
          <a:r>
            <a:rPr lang="fr-FR" sz="1200" dirty="0" err="1" smtClean="0"/>
            <a:t>Stok</a:t>
          </a:r>
          <a:r>
            <a:rPr lang="fr-FR" sz="1200" dirty="0" smtClean="0"/>
            <a:t>, 2007 ; Volker, 1999)</a:t>
          </a:r>
          <a:r>
            <a:rPr lang="fr-FR" sz="1700" dirty="0" smtClean="0"/>
            <a:t> </a:t>
          </a:r>
          <a:endParaRPr lang="fr-FR" sz="1700" dirty="0"/>
        </a:p>
      </dgm:t>
    </dgm:pt>
    <dgm:pt modelId="{665173C7-9FB3-4F39-90B6-CB346FA2AA12}" type="parTrans" cxnId="{11647603-AD3F-46F4-86FD-9693709EC095}">
      <dgm:prSet/>
      <dgm:spPr/>
      <dgm:t>
        <a:bodyPr/>
        <a:lstStyle/>
        <a:p>
          <a:endParaRPr lang="fr-FR"/>
        </a:p>
      </dgm:t>
    </dgm:pt>
    <dgm:pt modelId="{A05E5E9D-6326-4D20-BE71-C68171C455C3}" type="sibTrans" cxnId="{11647603-AD3F-46F4-86FD-9693709EC095}">
      <dgm:prSet/>
      <dgm:spPr/>
      <dgm:t>
        <a:bodyPr/>
        <a:lstStyle/>
        <a:p>
          <a:endParaRPr lang="fr-FR"/>
        </a:p>
      </dgm:t>
    </dgm:pt>
    <dgm:pt modelId="{0F5201CE-9F0D-4585-988D-0296C253F748}">
      <dgm:prSet phldrT="[Texte]" custT="1"/>
      <dgm:spPr/>
      <dgm:t>
        <a:bodyPr/>
        <a:lstStyle/>
        <a:p>
          <a:r>
            <a:rPr lang="fr-FR" sz="2000" dirty="0" smtClean="0"/>
            <a:t>Diminue les </a:t>
          </a:r>
          <a:r>
            <a:rPr lang="fr-FR" sz="2000" dirty="0" err="1" smtClean="0"/>
            <a:t>symptomes</a:t>
          </a:r>
          <a:r>
            <a:rPr lang="fr-FR" sz="2000" dirty="0" smtClean="0"/>
            <a:t> de stress post traumatique </a:t>
          </a:r>
          <a:r>
            <a:rPr lang="fr-FR" sz="1200" dirty="0" smtClean="0"/>
            <a:t>(</a:t>
          </a:r>
          <a:r>
            <a:rPr lang="fr-FR" sz="1200" dirty="0" err="1" smtClean="0"/>
            <a:t>Bensimon</a:t>
          </a:r>
          <a:r>
            <a:rPr lang="fr-FR" sz="1200" dirty="0" smtClean="0"/>
            <a:t>, Amir, &amp; Wolf, 2008 ; Henderson et al., 2007)</a:t>
          </a:r>
          <a:endParaRPr lang="fr-FR" sz="1200" dirty="0"/>
        </a:p>
      </dgm:t>
    </dgm:pt>
    <dgm:pt modelId="{4471C64E-2D38-4AB3-9BA4-82B87A048E38}" type="parTrans" cxnId="{FD20F132-3885-4955-886E-995FE78876A0}">
      <dgm:prSet/>
      <dgm:spPr/>
      <dgm:t>
        <a:bodyPr/>
        <a:lstStyle/>
        <a:p>
          <a:endParaRPr lang="fr-FR"/>
        </a:p>
      </dgm:t>
    </dgm:pt>
    <dgm:pt modelId="{763D0E35-4206-4268-B052-FDABA599DCB5}" type="sibTrans" cxnId="{FD20F132-3885-4955-886E-995FE78876A0}">
      <dgm:prSet/>
      <dgm:spPr/>
      <dgm:t>
        <a:bodyPr/>
        <a:lstStyle/>
        <a:p>
          <a:endParaRPr lang="fr-FR"/>
        </a:p>
      </dgm:t>
    </dgm:pt>
    <dgm:pt modelId="{9ACA4088-3A27-465E-9255-074CFCB4CBB9}">
      <dgm:prSet phldrT="[Texte]" custT="1"/>
      <dgm:spPr/>
      <dgm:t>
        <a:bodyPr/>
        <a:lstStyle/>
        <a:p>
          <a:r>
            <a:rPr lang="fr-FR" sz="2000" dirty="0" smtClean="0"/>
            <a:t>Symptômes dépressifs </a:t>
          </a:r>
          <a:r>
            <a:rPr lang="fr-FR" sz="1200" dirty="0" smtClean="0"/>
            <a:t>(Choquet et al., 1997; Johnson et al., 2010; MSF, 2004)</a:t>
          </a:r>
          <a:endParaRPr lang="fr-FR" sz="1200" dirty="0"/>
        </a:p>
      </dgm:t>
    </dgm:pt>
    <dgm:pt modelId="{3E6F2F45-D50F-4D75-AAF0-FF0BFB2B54A4}" type="parTrans" cxnId="{786B4CBF-3E67-4FB4-8B73-BAC3C93F88EE}">
      <dgm:prSet/>
      <dgm:spPr/>
      <dgm:t>
        <a:bodyPr/>
        <a:lstStyle/>
        <a:p>
          <a:endParaRPr lang="fr-FR"/>
        </a:p>
      </dgm:t>
    </dgm:pt>
    <dgm:pt modelId="{D4A0D500-9E26-40EC-A32C-6DFBE61E77DE}" type="sibTrans" cxnId="{786B4CBF-3E67-4FB4-8B73-BAC3C93F88EE}">
      <dgm:prSet/>
      <dgm:spPr/>
      <dgm:t>
        <a:bodyPr/>
        <a:lstStyle/>
        <a:p>
          <a:endParaRPr lang="fr-FR"/>
        </a:p>
      </dgm:t>
    </dgm:pt>
    <dgm:pt modelId="{FBACC32F-61A7-47FD-B2BB-1F80EE1113C3}">
      <dgm:prSet phldrT="[Texte]" custT="1"/>
      <dgm:spPr/>
      <dgm:t>
        <a:bodyPr/>
        <a:lstStyle/>
        <a:p>
          <a:r>
            <a:rPr lang="fr-FR" sz="2000" dirty="0" smtClean="0"/>
            <a:t>Symptômes de stress post-traumatique </a:t>
          </a:r>
          <a:r>
            <a:rPr lang="fr-FR" sz="1200" dirty="0" smtClean="0"/>
            <a:t>(Association Mémoire Traumatique et Victimologie, 2015 ; </a:t>
          </a:r>
          <a:r>
            <a:rPr lang="fr-FR" sz="1200" dirty="0" err="1" smtClean="0"/>
            <a:t>Bownes</a:t>
          </a:r>
          <a:r>
            <a:rPr lang="fr-FR" sz="1200" dirty="0" smtClean="0"/>
            <a:t>, </a:t>
          </a:r>
          <a:r>
            <a:rPr lang="fr-FR" sz="1200" dirty="0" err="1" smtClean="0"/>
            <a:t>O'Gorman</a:t>
          </a:r>
          <a:r>
            <a:rPr lang="fr-FR" sz="1200" dirty="0" smtClean="0"/>
            <a:t> &amp; </a:t>
          </a:r>
          <a:r>
            <a:rPr lang="fr-FR" sz="1200" dirty="0" err="1" smtClean="0"/>
            <a:t>Sayers</a:t>
          </a:r>
          <a:r>
            <a:rPr lang="fr-FR" sz="1200" dirty="0" smtClean="0"/>
            <a:t>, 1991 ; Breslau et al., 1999 ; </a:t>
          </a:r>
          <a:r>
            <a:rPr lang="fr-FR" sz="1200" dirty="0" err="1" smtClean="0"/>
            <a:t>Darves-Bornoz</a:t>
          </a:r>
          <a:r>
            <a:rPr lang="fr-FR" sz="1200" dirty="0" smtClean="0"/>
            <a:t>, 1997).</a:t>
          </a:r>
          <a:endParaRPr lang="fr-FR" sz="1200" dirty="0"/>
        </a:p>
      </dgm:t>
    </dgm:pt>
    <dgm:pt modelId="{302BD322-283C-4FAB-BB17-B89482884328}" type="parTrans" cxnId="{81E46289-44E0-4AEC-8175-C880E9CEF872}">
      <dgm:prSet/>
      <dgm:spPr/>
      <dgm:t>
        <a:bodyPr/>
        <a:lstStyle/>
        <a:p>
          <a:endParaRPr lang="fr-FR"/>
        </a:p>
      </dgm:t>
    </dgm:pt>
    <dgm:pt modelId="{4C10E672-4912-4A59-B468-B33BDA49E2AB}" type="sibTrans" cxnId="{81E46289-44E0-4AEC-8175-C880E9CEF872}">
      <dgm:prSet/>
      <dgm:spPr/>
      <dgm:t>
        <a:bodyPr/>
        <a:lstStyle/>
        <a:p>
          <a:endParaRPr lang="fr-FR"/>
        </a:p>
      </dgm:t>
    </dgm:pt>
    <dgm:pt modelId="{99BB60AF-B2B5-4C6B-B87F-92F0589AA18E}">
      <dgm:prSet phldrT="[Texte]" custT="1"/>
      <dgm:spPr/>
      <dgm:t>
        <a:bodyPr/>
        <a:lstStyle/>
        <a:p>
          <a:r>
            <a:rPr lang="fr-FR" sz="2000" dirty="0" smtClean="0"/>
            <a:t>Dépression ?? Diminue </a:t>
          </a:r>
          <a:r>
            <a:rPr lang="fr-FR" sz="1200" dirty="0" smtClean="0"/>
            <a:t>(D’</a:t>
          </a:r>
          <a:r>
            <a:rPr lang="fr-FR" sz="1200" dirty="0" err="1" smtClean="0"/>
            <a:t>Abbadie</a:t>
          </a:r>
          <a:r>
            <a:rPr lang="fr-FR" sz="1200" dirty="0" smtClean="0"/>
            <a:t> de </a:t>
          </a:r>
          <a:r>
            <a:rPr lang="fr-FR" sz="1200" dirty="0" err="1" smtClean="0"/>
            <a:t>Nodrest</a:t>
          </a:r>
          <a:r>
            <a:rPr lang="fr-FR" sz="1200" dirty="0" smtClean="0"/>
            <a:t> et al., 2018 ; </a:t>
          </a:r>
          <a:r>
            <a:rPr lang="fr-FR" sz="1200" dirty="0" err="1" smtClean="0"/>
            <a:t>Fachner</a:t>
          </a:r>
          <a:r>
            <a:rPr lang="fr-FR" sz="1200" dirty="0" smtClean="0"/>
            <a:t> et al., 2013)</a:t>
          </a:r>
          <a:r>
            <a:rPr lang="fr-FR" sz="2000" dirty="0" smtClean="0"/>
            <a:t> VS semblable</a:t>
          </a:r>
          <a:r>
            <a:rPr lang="fr-FR" sz="1700" dirty="0" smtClean="0"/>
            <a:t> </a:t>
          </a:r>
          <a:r>
            <a:rPr lang="fr-FR" sz="1200" dirty="0" smtClean="0"/>
            <a:t>(Hernández-Ruiz, 2005 ; Gold et al., 2014).</a:t>
          </a:r>
          <a:endParaRPr lang="fr-FR" sz="1200" dirty="0"/>
        </a:p>
      </dgm:t>
    </dgm:pt>
    <dgm:pt modelId="{4BFCB5BC-4128-474D-83F9-DED2487263C3}" type="parTrans" cxnId="{310E0CBC-9C68-4FA4-A9B6-446579F1C623}">
      <dgm:prSet/>
      <dgm:spPr/>
      <dgm:t>
        <a:bodyPr/>
        <a:lstStyle/>
        <a:p>
          <a:endParaRPr lang="fr-FR"/>
        </a:p>
      </dgm:t>
    </dgm:pt>
    <dgm:pt modelId="{5A9B1B26-52F4-4D38-9495-61D73632BE8C}" type="sibTrans" cxnId="{310E0CBC-9C68-4FA4-A9B6-446579F1C623}">
      <dgm:prSet/>
      <dgm:spPr/>
      <dgm:t>
        <a:bodyPr/>
        <a:lstStyle/>
        <a:p>
          <a:endParaRPr lang="fr-FR"/>
        </a:p>
      </dgm:t>
    </dgm:pt>
    <dgm:pt modelId="{0657B0CC-EE78-4AA5-BC96-BF74BF31FCE6}" type="pres">
      <dgm:prSet presAssocID="{D4C35857-9B27-4440-8C89-F19F73B9636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CCC8474-5656-4742-B5DB-0EDDE1C524C4}" type="pres">
      <dgm:prSet presAssocID="{F3FAD400-D3F6-4483-B687-E2D73961F46A}" presName="composite" presStyleCnt="0"/>
      <dgm:spPr/>
    </dgm:pt>
    <dgm:pt modelId="{F0B69586-24D3-405A-B6F1-3588C1721F61}" type="pres">
      <dgm:prSet presAssocID="{F3FAD400-D3F6-4483-B687-E2D73961F46A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4D3D31-97F0-4F0D-8965-B76231922BA2}" type="pres">
      <dgm:prSet presAssocID="{F3FAD400-D3F6-4483-B687-E2D73961F46A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4B1E8F2-37DE-4534-874C-9F93E5A73733}" type="pres">
      <dgm:prSet presAssocID="{A7B47F8A-BB42-4740-8021-243B9C16064D}" presName="space" presStyleCnt="0"/>
      <dgm:spPr/>
    </dgm:pt>
    <dgm:pt modelId="{8E3274DF-A284-4071-9AFB-0AD817CB94C9}" type="pres">
      <dgm:prSet presAssocID="{35A62BD5-AA8A-4EBF-91E3-1A132192FC7E}" presName="composite" presStyleCnt="0"/>
      <dgm:spPr/>
    </dgm:pt>
    <dgm:pt modelId="{1FFE2EE5-AB24-478E-8CD6-B3A2815025B4}" type="pres">
      <dgm:prSet presAssocID="{35A62BD5-AA8A-4EBF-91E3-1A132192FC7E}" presName="parTx" presStyleLbl="alignNode1" presStyleIdx="1" presStyleCnt="3" custScaleX="98728" custScaleY="12606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460CEFE-D47C-4840-95CC-92AA43CEA774}" type="pres">
      <dgm:prSet presAssocID="{35A62BD5-AA8A-4EBF-91E3-1A132192FC7E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19485E1-88AE-4BD0-9619-658EB57658BD}" type="pres">
      <dgm:prSet presAssocID="{6DAB5C2C-F93E-44DC-926C-0B5A574E9B0B}" presName="space" presStyleCnt="0"/>
      <dgm:spPr/>
    </dgm:pt>
    <dgm:pt modelId="{912F30F0-58AD-45A3-A641-95B008A64F00}" type="pres">
      <dgm:prSet presAssocID="{C6934FAE-778A-47BF-A6D3-E3FE143A5826}" presName="composite" presStyleCnt="0"/>
      <dgm:spPr/>
    </dgm:pt>
    <dgm:pt modelId="{1D3AAE4F-1347-4391-86BB-97C43436D765}" type="pres">
      <dgm:prSet presAssocID="{C6934FAE-778A-47BF-A6D3-E3FE143A582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C445928-A6B5-463B-A168-E939A7645716}" type="pres">
      <dgm:prSet presAssocID="{C6934FAE-778A-47BF-A6D3-E3FE143A5826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10E0CBC-9C68-4FA4-A9B6-446579F1C623}" srcId="{C6934FAE-778A-47BF-A6D3-E3FE143A5826}" destId="{99BB60AF-B2B5-4C6B-B87F-92F0589AA18E}" srcOrd="2" destOrd="0" parTransId="{4BFCB5BC-4128-474D-83F9-DED2487263C3}" sibTransId="{5A9B1B26-52F4-4D38-9495-61D73632BE8C}"/>
    <dgm:cxn modelId="{C3A361C8-3337-4768-B53F-85577925B7F6}" srcId="{D4C35857-9B27-4440-8C89-F19F73B9636D}" destId="{35A62BD5-AA8A-4EBF-91E3-1A132192FC7E}" srcOrd="1" destOrd="0" parTransId="{8C439FBC-5A7A-4F6B-9660-624648A674FA}" sibTransId="{6DAB5C2C-F93E-44DC-926C-0B5A574E9B0B}"/>
    <dgm:cxn modelId="{FF2F1E6B-2825-4711-A9AA-D903E8A80004}" type="presOf" srcId="{9ACA4088-3A27-465E-9255-074CFCB4CBB9}" destId="{424D3D31-97F0-4F0D-8965-B76231922BA2}" srcOrd="0" destOrd="1" presId="urn:microsoft.com/office/officeart/2005/8/layout/hList1"/>
    <dgm:cxn modelId="{16448B39-1CAD-4ED8-A251-6CC1AF45538D}" type="presOf" srcId="{F3FAD400-D3F6-4483-B687-E2D73961F46A}" destId="{F0B69586-24D3-405A-B6F1-3588C1721F61}" srcOrd="0" destOrd="0" presId="urn:microsoft.com/office/officeart/2005/8/layout/hList1"/>
    <dgm:cxn modelId="{36F1AA47-6F7D-498E-83C5-2D24C64A5C08}" srcId="{35A62BD5-AA8A-4EBF-91E3-1A132192FC7E}" destId="{FFA3DD2C-6FEF-4CA5-BD18-B3A7E321414D}" srcOrd="1" destOrd="0" parTransId="{9D632E6B-4AE5-4428-B939-6BAB3CB686D3}" sibTransId="{82D68AC9-7C4D-49E1-B14D-1D3CA6FCE782}"/>
    <dgm:cxn modelId="{C434F65F-074F-42ED-BFA7-C6AE64E8BCD9}" type="presOf" srcId="{35A62BD5-AA8A-4EBF-91E3-1A132192FC7E}" destId="{1FFE2EE5-AB24-478E-8CD6-B3A2815025B4}" srcOrd="0" destOrd="0" presId="urn:microsoft.com/office/officeart/2005/8/layout/hList1"/>
    <dgm:cxn modelId="{6E9A5537-71A5-44E5-BD00-610BB7A2D0FD}" type="presOf" srcId="{EBEC0AA6-A496-4BDA-97EF-CC61D7590B79}" destId="{424D3D31-97F0-4F0D-8965-B76231922BA2}" srcOrd="0" destOrd="0" presId="urn:microsoft.com/office/officeart/2005/8/layout/hList1"/>
    <dgm:cxn modelId="{8DCC041F-4FF9-4DE7-A2C3-46A5B0ACC955}" type="presOf" srcId="{FBACC32F-61A7-47FD-B2BB-1F80EE1113C3}" destId="{424D3D31-97F0-4F0D-8965-B76231922BA2}" srcOrd="0" destOrd="2" presId="urn:microsoft.com/office/officeart/2005/8/layout/hList1"/>
    <dgm:cxn modelId="{4F3F21C9-2AF2-47ED-B9FA-D913D7FC8098}" type="presOf" srcId="{FFA3DD2C-6FEF-4CA5-BD18-B3A7E321414D}" destId="{6460CEFE-D47C-4840-95CC-92AA43CEA774}" srcOrd="0" destOrd="1" presId="urn:microsoft.com/office/officeart/2005/8/layout/hList1"/>
    <dgm:cxn modelId="{3578C90F-2118-4186-9832-51181400FC58}" srcId="{D4C35857-9B27-4440-8C89-F19F73B9636D}" destId="{F3FAD400-D3F6-4483-B687-E2D73961F46A}" srcOrd="0" destOrd="0" parTransId="{46230FE3-D6FD-40B4-B6CE-765E132585C5}" sibTransId="{A7B47F8A-BB42-4740-8021-243B9C16064D}"/>
    <dgm:cxn modelId="{CDF7B72D-90B4-4847-B70C-8F2A23BE8000}" srcId="{35A62BD5-AA8A-4EBF-91E3-1A132192FC7E}" destId="{17123B93-4866-4401-92CE-E8559FD876FB}" srcOrd="0" destOrd="0" parTransId="{1B1FF906-ABAA-4411-8C09-96D15DF0E6CE}" sibTransId="{7785DD22-CC6B-4B44-8838-E454AC99958C}"/>
    <dgm:cxn modelId="{CA66A9BB-BEE6-4844-9315-CECDC5AB7DCD}" type="presOf" srcId="{99BB60AF-B2B5-4C6B-B87F-92F0589AA18E}" destId="{9C445928-A6B5-463B-A168-E939A7645716}" srcOrd="0" destOrd="2" presId="urn:microsoft.com/office/officeart/2005/8/layout/hList1"/>
    <dgm:cxn modelId="{65C992BB-58B3-4D5A-9C4E-254154728CBC}" srcId="{D4C35857-9B27-4440-8C89-F19F73B9636D}" destId="{C6934FAE-778A-47BF-A6D3-E3FE143A5826}" srcOrd="2" destOrd="0" parTransId="{6244FE3D-EDDF-414E-8F1D-CEA93B1C6BD8}" sibTransId="{050D3527-4949-4E2B-B33F-36EE3753C837}"/>
    <dgm:cxn modelId="{786B4CBF-3E67-4FB4-8B73-BAC3C93F88EE}" srcId="{F3FAD400-D3F6-4483-B687-E2D73961F46A}" destId="{9ACA4088-3A27-465E-9255-074CFCB4CBB9}" srcOrd="1" destOrd="0" parTransId="{3E6F2F45-D50F-4D75-AAF0-FF0BFB2B54A4}" sibTransId="{D4A0D500-9E26-40EC-A32C-6DFBE61E77DE}"/>
    <dgm:cxn modelId="{922B4223-BFDE-4E86-9A32-37A908DC08A9}" type="presOf" srcId="{530357DA-386B-4927-882A-DEB394690295}" destId="{9C445928-A6B5-463B-A168-E939A7645716}" srcOrd="0" destOrd="0" presId="urn:microsoft.com/office/officeart/2005/8/layout/hList1"/>
    <dgm:cxn modelId="{59F6DD47-58B0-495F-8CB6-6CDECF27FC91}" type="presOf" srcId="{17123B93-4866-4401-92CE-E8559FD876FB}" destId="{6460CEFE-D47C-4840-95CC-92AA43CEA774}" srcOrd="0" destOrd="0" presId="urn:microsoft.com/office/officeart/2005/8/layout/hList1"/>
    <dgm:cxn modelId="{11647603-AD3F-46F4-86FD-9693709EC095}" srcId="{C6934FAE-778A-47BF-A6D3-E3FE143A5826}" destId="{530357DA-386B-4927-882A-DEB394690295}" srcOrd="0" destOrd="0" parTransId="{665173C7-9FB3-4F39-90B6-CB346FA2AA12}" sibTransId="{A05E5E9D-6326-4D20-BE71-C68171C455C3}"/>
    <dgm:cxn modelId="{81E46289-44E0-4AEC-8175-C880E9CEF872}" srcId="{F3FAD400-D3F6-4483-B687-E2D73961F46A}" destId="{FBACC32F-61A7-47FD-B2BB-1F80EE1113C3}" srcOrd="2" destOrd="0" parTransId="{302BD322-283C-4FAB-BB17-B89482884328}" sibTransId="{4C10E672-4912-4A59-B468-B33BDA49E2AB}"/>
    <dgm:cxn modelId="{FD20F132-3885-4955-886E-995FE78876A0}" srcId="{C6934FAE-778A-47BF-A6D3-E3FE143A5826}" destId="{0F5201CE-9F0D-4585-988D-0296C253F748}" srcOrd="1" destOrd="0" parTransId="{4471C64E-2D38-4AB3-9BA4-82B87A048E38}" sibTransId="{763D0E35-4206-4268-B052-FDABA599DCB5}"/>
    <dgm:cxn modelId="{00B84BE1-C8B3-4CE4-8C29-1D2E86BE2DDC}" srcId="{F3FAD400-D3F6-4483-B687-E2D73961F46A}" destId="{EBEC0AA6-A496-4BDA-97EF-CC61D7590B79}" srcOrd="0" destOrd="0" parTransId="{774FD8F3-227B-4479-9DBA-1778E5620AEA}" sibTransId="{C9AA19CD-8F3D-4890-9BE3-EFE33E68D989}"/>
    <dgm:cxn modelId="{B7F829CD-A47C-4C8B-91E1-AC9A3FA33618}" type="presOf" srcId="{C6934FAE-778A-47BF-A6D3-E3FE143A5826}" destId="{1D3AAE4F-1347-4391-86BB-97C43436D765}" srcOrd="0" destOrd="0" presId="urn:microsoft.com/office/officeart/2005/8/layout/hList1"/>
    <dgm:cxn modelId="{11435A56-5766-481F-A15C-CEEC7340CC14}" type="presOf" srcId="{0F5201CE-9F0D-4585-988D-0296C253F748}" destId="{9C445928-A6B5-463B-A168-E939A7645716}" srcOrd="0" destOrd="1" presId="urn:microsoft.com/office/officeart/2005/8/layout/hList1"/>
    <dgm:cxn modelId="{91652202-F873-40D2-A9F0-C7747CECB58B}" type="presOf" srcId="{D4C35857-9B27-4440-8C89-F19F73B9636D}" destId="{0657B0CC-EE78-4AA5-BC96-BF74BF31FCE6}" srcOrd="0" destOrd="0" presId="urn:microsoft.com/office/officeart/2005/8/layout/hList1"/>
    <dgm:cxn modelId="{0D5C4397-4D71-45D9-B0F7-BF8B6A2346A0}" type="presParOf" srcId="{0657B0CC-EE78-4AA5-BC96-BF74BF31FCE6}" destId="{7CCC8474-5656-4742-B5DB-0EDDE1C524C4}" srcOrd="0" destOrd="0" presId="urn:microsoft.com/office/officeart/2005/8/layout/hList1"/>
    <dgm:cxn modelId="{0AEBB3A3-21B1-4536-9D15-B04EC3AB7335}" type="presParOf" srcId="{7CCC8474-5656-4742-B5DB-0EDDE1C524C4}" destId="{F0B69586-24D3-405A-B6F1-3588C1721F61}" srcOrd="0" destOrd="0" presId="urn:microsoft.com/office/officeart/2005/8/layout/hList1"/>
    <dgm:cxn modelId="{19C4FD35-9404-42C2-AA84-381B21CC0B26}" type="presParOf" srcId="{7CCC8474-5656-4742-B5DB-0EDDE1C524C4}" destId="{424D3D31-97F0-4F0D-8965-B76231922BA2}" srcOrd="1" destOrd="0" presId="urn:microsoft.com/office/officeart/2005/8/layout/hList1"/>
    <dgm:cxn modelId="{FC4EA731-0F24-4FE3-A8ED-7C9764677068}" type="presParOf" srcId="{0657B0CC-EE78-4AA5-BC96-BF74BF31FCE6}" destId="{74B1E8F2-37DE-4534-874C-9F93E5A73733}" srcOrd="1" destOrd="0" presId="urn:microsoft.com/office/officeart/2005/8/layout/hList1"/>
    <dgm:cxn modelId="{086FEEE9-28D9-46BC-A618-A4DEE0FABE90}" type="presParOf" srcId="{0657B0CC-EE78-4AA5-BC96-BF74BF31FCE6}" destId="{8E3274DF-A284-4071-9AFB-0AD817CB94C9}" srcOrd="2" destOrd="0" presId="urn:microsoft.com/office/officeart/2005/8/layout/hList1"/>
    <dgm:cxn modelId="{710DE6AE-EEAA-41CD-9F83-DB0397CEA34A}" type="presParOf" srcId="{8E3274DF-A284-4071-9AFB-0AD817CB94C9}" destId="{1FFE2EE5-AB24-478E-8CD6-B3A2815025B4}" srcOrd="0" destOrd="0" presId="urn:microsoft.com/office/officeart/2005/8/layout/hList1"/>
    <dgm:cxn modelId="{BD73C669-BE41-46F2-AEC5-AEBBABB185FA}" type="presParOf" srcId="{8E3274DF-A284-4071-9AFB-0AD817CB94C9}" destId="{6460CEFE-D47C-4840-95CC-92AA43CEA774}" srcOrd="1" destOrd="0" presId="urn:microsoft.com/office/officeart/2005/8/layout/hList1"/>
    <dgm:cxn modelId="{C889B582-2FB1-4B28-BE19-C16C461DA01C}" type="presParOf" srcId="{0657B0CC-EE78-4AA5-BC96-BF74BF31FCE6}" destId="{819485E1-88AE-4BD0-9619-658EB57658BD}" srcOrd="3" destOrd="0" presId="urn:microsoft.com/office/officeart/2005/8/layout/hList1"/>
    <dgm:cxn modelId="{A24A930F-6CBD-43BA-A144-D5C6F19FC5BC}" type="presParOf" srcId="{0657B0CC-EE78-4AA5-BC96-BF74BF31FCE6}" destId="{912F30F0-58AD-45A3-A641-95B008A64F00}" srcOrd="4" destOrd="0" presId="urn:microsoft.com/office/officeart/2005/8/layout/hList1"/>
    <dgm:cxn modelId="{9A892F58-3808-45BE-AFBC-1EF7EF618125}" type="presParOf" srcId="{912F30F0-58AD-45A3-A641-95B008A64F00}" destId="{1D3AAE4F-1347-4391-86BB-97C43436D765}" srcOrd="0" destOrd="0" presId="urn:microsoft.com/office/officeart/2005/8/layout/hList1"/>
    <dgm:cxn modelId="{93447265-7918-4A55-9D50-C64D8E7376B7}" type="presParOf" srcId="{912F30F0-58AD-45A3-A641-95B008A64F00}" destId="{9C445928-A6B5-463B-A168-E939A764571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A741D06-87E2-47C4-B6DA-7E371C9FA2A7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7892392-8915-4F6C-95CE-61875B7C21A1}">
      <dgm:prSet phldrT="[Texte]"/>
      <dgm:spPr/>
      <dgm:t>
        <a:bodyPr/>
        <a:lstStyle/>
        <a:p>
          <a:r>
            <a:rPr lang="fr-FR" dirty="0" smtClean="0"/>
            <a:t>Musicothérapie</a:t>
          </a:r>
          <a:endParaRPr lang="fr-FR" dirty="0"/>
        </a:p>
      </dgm:t>
    </dgm:pt>
    <dgm:pt modelId="{3BD172DC-74AB-4A3C-8FEC-729B67B060E1}" type="parTrans" cxnId="{61854E20-13DB-4EE0-9D3C-8674C0B2871C}">
      <dgm:prSet/>
      <dgm:spPr/>
      <dgm:t>
        <a:bodyPr/>
        <a:lstStyle/>
        <a:p>
          <a:endParaRPr lang="fr-FR"/>
        </a:p>
      </dgm:t>
    </dgm:pt>
    <dgm:pt modelId="{6E4B9164-0770-4AFB-A307-ECBB3E89F308}" type="sibTrans" cxnId="{61854E20-13DB-4EE0-9D3C-8674C0B2871C}">
      <dgm:prSet/>
      <dgm:spPr/>
      <dgm:t>
        <a:bodyPr/>
        <a:lstStyle/>
        <a:p>
          <a:endParaRPr lang="fr-FR"/>
        </a:p>
      </dgm:t>
    </dgm:pt>
    <dgm:pt modelId="{13163A7B-5806-4DE3-8EEC-EEBFC03DD537}">
      <dgm:prSet phldrT="[Texte]"/>
      <dgm:spPr/>
      <dgm:t>
        <a:bodyPr/>
        <a:lstStyle/>
        <a:p>
          <a:r>
            <a:rPr lang="fr-FR" dirty="0" smtClean="0"/>
            <a:t>Symptômes anxieux</a:t>
          </a:r>
          <a:r>
            <a:rPr lang="fr-FR" baseline="30000" dirty="0" smtClean="0"/>
            <a:t>1</a:t>
          </a:r>
          <a:endParaRPr lang="fr-FR" dirty="0"/>
        </a:p>
      </dgm:t>
    </dgm:pt>
    <dgm:pt modelId="{BF7FFD39-E330-4F68-851A-5083B09EFE4E}" type="parTrans" cxnId="{09B07B7C-3801-4FCE-987F-35B4D9BFFCD1}">
      <dgm:prSet/>
      <dgm:spPr/>
      <dgm:t>
        <a:bodyPr/>
        <a:lstStyle/>
        <a:p>
          <a:endParaRPr lang="fr-FR"/>
        </a:p>
      </dgm:t>
    </dgm:pt>
    <dgm:pt modelId="{9CBCA591-ED70-4E92-B188-5591FF4630C8}" type="sibTrans" cxnId="{09B07B7C-3801-4FCE-987F-35B4D9BFFCD1}">
      <dgm:prSet/>
      <dgm:spPr/>
      <dgm:t>
        <a:bodyPr/>
        <a:lstStyle/>
        <a:p>
          <a:endParaRPr lang="fr-FR"/>
        </a:p>
      </dgm:t>
    </dgm:pt>
    <dgm:pt modelId="{3436F745-6339-4A3A-963E-19E1455BD889}">
      <dgm:prSet phldrT="[Texte]"/>
      <dgm:spPr/>
      <dgm:t>
        <a:bodyPr/>
        <a:lstStyle/>
        <a:p>
          <a:r>
            <a:rPr lang="fr-FR" dirty="0" smtClean="0"/>
            <a:t>Symptômes dépressifs</a:t>
          </a:r>
          <a:r>
            <a:rPr lang="fr-FR" baseline="30000" dirty="0" smtClean="0"/>
            <a:t>2</a:t>
          </a:r>
          <a:endParaRPr lang="fr-FR" dirty="0"/>
        </a:p>
      </dgm:t>
    </dgm:pt>
    <dgm:pt modelId="{D6381300-6C22-4162-9E05-5E76964CFAAA}" type="parTrans" cxnId="{5783FEA0-2174-4797-BA92-4FE039708412}">
      <dgm:prSet/>
      <dgm:spPr/>
      <dgm:t>
        <a:bodyPr/>
        <a:lstStyle/>
        <a:p>
          <a:endParaRPr lang="fr-FR"/>
        </a:p>
      </dgm:t>
    </dgm:pt>
    <dgm:pt modelId="{791EF39C-3B0F-4930-9794-73A636B4D69B}" type="sibTrans" cxnId="{5783FEA0-2174-4797-BA92-4FE039708412}">
      <dgm:prSet/>
      <dgm:spPr/>
      <dgm:t>
        <a:bodyPr/>
        <a:lstStyle/>
        <a:p>
          <a:endParaRPr lang="fr-FR"/>
        </a:p>
      </dgm:t>
    </dgm:pt>
    <dgm:pt modelId="{9613C857-5DD3-4BEF-ACC9-9F7646DE5CAE}">
      <dgm:prSet phldrT="[Texte]"/>
      <dgm:spPr/>
      <dgm:t>
        <a:bodyPr/>
        <a:lstStyle/>
        <a:p>
          <a:r>
            <a:rPr lang="fr-FR" dirty="0" smtClean="0"/>
            <a:t>Symptômes de stress post-traumatique</a:t>
          </a:r>
          <a:r>
            <a:rPr lang="fr-FR" baseline="30000" dirty="0" smtClean="0"/>
            <a:t>3</a:t>
          </a:r>
          <a:endParaRPr lang="fr-FR" dirty="0"/>
        </a:p>
      </dgm:t>
    </dgm:pt>
    <dgm:pt modelId="{69018739-982C-4637-B952-ACB897ABE123}" type="parTrans" cxnId="{621D9171-39D3-4F25-8FEA-74A7332E3F7A}">
      <dgm:prSet/>
      <dgm:spPr/>
      <dgm:t>
        <a:bodyPr/>
        <a:lstStyle/>
        <a:p>
          <a:endParaRPr lang="fr-FR"/>
        </a:p>
      </dgm:t>
    </dgm:pt>
    <dgm:pt modelId="{6414C46A-B796-469D-877D-CC2162B3E16B}" type="sibTrans" cxnId="{621D9171-39D3-4F25-8FEA-74A7332E3F7A}">
      <dgm:prSet/>
      <dgm:spPr/>
      <dgm:t>
        <a:bodyPr/>
        <a:lstStyle/>
        <a:p>
          <a:endParaRPr lang="fr-FR"/>
        </a:p>
      </dgm:t>
    </dgm:pt>
    <dgm:pt modelId="{B7372818-71A0-49C5-BF54-217EAEC2F65D}" type="pres">
      <dgm:prSet presAssocID="{EA741D06-87E2-47C4-B6DA-7E371C9FA2A7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8061ED1-ECC7-49A0-BEDB-206023B80A8A}" type="pres">
      <dgm:prSet presAssocID="{37892392-8915-4F6C-95CE-61875B7C21A1}" presName="root1" presStyleCnt="0"/>
      <dgm:spPr/>
    </dgm:pt>
    <dgm:pt modelId="{0DFD9B0A-D754-4A1A-9920-28A38001CC65}" type="pres">
      <dgm:prSet presAssocID="{37892392-8915-4F6C-95CE-61875B7C21A1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7FD8147-1D75-48EF-AD2A-A980FDFAAEFD}" type="pres">
      <dgm:prSet presAssocID="{37892392-8915-4F6C-95CE-61875B7C21A1}" presName="level2hierChild" presStyleCnt="0"/>
      <dgm:spPr/>
    </dgm:pt>
    <dgm:pt modelId="{B676A66A-BF8F-4D20-BFD1-989F354E7EA0}" type="pres">
      <dgm:prSet presAssocID="{BF7FFD39-E330-4F68-851A-5083B09EFE4E}" presName="conn2-1" presStyleLbl="parChTrans1D2" presStyleIdx="0" presStyleCnt="3"/>
      <dgm:spPr/>
      <dgm:t>
        <a:bodyPr/>
        <a:lstStyle/>
        <a:p>
          <a:endParaRPr lang="fr-FR"/>
        </a:p>
      </dgm:t>
    </dgm:pt>
    <dgm:pt modelId="{041DE368-49F3-42B9-9E7D-399549761C9C}" type="pres">
      <dgm:prSet presAssocID="{BF7FFD39-E330-4F68-851A-5083B09EFE4E}" presName="connTx" presStyleLbl="parChTrans1D2" presStyleIdx="0" presStyleCnt="3"/>
      <dgm:spPr/>
      <dgm:t>
        <a:bodyPr/>
        <a:lstStyle/>
        <a:p>
          <a:endParaRPr lang="fr-FR"/>
        </a:p>
      </dgm:t>
    </dgm:pt>
    <dgm:pt modelId="{B18EDFB4-98EA-44A0-A7C1-08172B81ED3D}" type="pres">
      <dgm:prSet presAssocID="{13163A7B-5806-4DE3-8EEC-EEBFC03DD537}" presName="root2" presStyleCnt="0"/>
      <dgm:spPr/>
    </dgm:pt>
    <dgm:pt modelId="{095D4B12-7FBC-4504-8BA0-369A2E298905}" type="pres">
      <dgm:prSet presAssocID="{13163A7B-5806-4DE3-8EEC-EEBFC03DD537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3FE7F92-45A9-45EE-B968-40AF6AA8076B}" type="pres">
      <dgm:prSet presAssocID="{13163A7B-5806-4DE3-8EEC-EEBFC03DD537}" presName="level3hierChild" presStyleCnt="0"/>
      <dgm:spPr/>
    </dgm:pt>
    <dgm:pt modelId="{6067DC01-1E41-4444-BE10-C382EE8625B7}" type="pres">
      <dgm:prSet presAssocID="{D6381300-6C22-4162-9E05-5E76964CFAAA}" presName="conn2-1" presStyleLbl="parChTrans1D2" presStyleIdx="1" presStyleCnt="3"/>
      <dgm:spPr/>
      <dgm:t>
        <a:bodyPr/>
        <a:lstStyle/>
        <a:p>
          <a:endParaRPr lang="fr-FR"/>
        </a:p>
      </dgm:t>
    </dgm:pt>
    <dgm:pt modelId="{A8281AB2-D986-4423-A0B1-10EB1C4AB637}" type="pres">
      <dgm:prSet presAssocID="{D6381300-6C22-4162-9E05-5E76964CFAAA}" presName="connTx" presStyleLbl="parChTrans1D2" presStyleIdx="1" presStyleCnt="3"/>
      <dgm:spPr/>
      <dgm:t>
        <a:bodyPr/>
        <a:lstStyle/>
        <a:p>
          <a:endParaRPr lang="fr-FR"/>
        </a:p>
      </dgm:t>
    </dgm:pt>
    <dgm:pt modelId="{76C55D1F-7ED3-45B6-AAE8-C00AAF4EA56A}" type="pres">
      <dgm:prSet presAssocID="{3436F745-6339-4A3A-963E-19E1455BD889}" presName="root2" presStyleCnt="0"/>
      <dgm:spPr/>
    </dgm:pt>
    <dgm:pt modelId="{36918FC5-A18C-4927-A588-3015DDA6278A}" type="pres">
      <dgm:prSet presAssocID="{3436F745-6339-4A3A-963E-19E1455BD889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B07C14F-C496-43D5-A7AA-46676FB45404}" type="pres">
      <dgm:prSet presAssocID="{3436F745-6339-4A3A-963E-19E1455BD889}" presName="level3hierChild" presStyleCnt="0"/>
      <dgm:spPr/>
    </dgm:pt>
    <dgm:pt modelId="{B6FDF130-E4A7-4AEB-BA4B-5340BE7AB10D}" type="pres">
      <dgm:prSet presAssocID="{69018739-982C-4637-B952-ACB897ABE123}" presName="conn2-1" presStyleLbl="parChTrans1D2" presStyleIdx="2" presStyleCnt="3"/>
      <dgm:spPr/>
      <dgm:t>
        <a:bodyPr/>
        <a:lstStyle/>
        <a:p>
          <a:endParaRPr lang="fr-FR"/>
        </a:p>
      </dgm:t>
    </dgm:pt>
    <dgm:pt modelId="{07A5C865-330D-415A-9559-534180A7F97A}" type="pres">
      <dgm:prSet presAssocID="{69018739-982C-4637-B952-ACB897ABE123}" presName="connTx" presStyleLbl="parChTrans1D2" presStyleIdx="2" presStyleCnt="3"/>
      <dgm:spPr/>
      <dgm:t>
        <a:bodyPr/>
        <a:lstStyle/>
        <a:p>
          <a:endParaRPr lang="fr-FR"/>
        </a:p>
      </dgm:t>
    </dgm:pt>
    <dgm:pt modelId="{E9212D76-1E36-43DA-8106-D91C0105A21F}" type="pres">
      <dgm:prSet presAssocID="{9613C857-5DD3-4BEF-ACC9-9F7646DE5CAE}" presName="root2" presStyleCnt="0"/>
      <dgm:spPr/>
    </dgm:pt>
    <dgm:pt modelId="{37E5872B-9FE9-49E9-AE10-A44B745C7CD6}" type="pres">
      <dgm:prSet presAssocID="{9613C857-5DD3-4BEF-ACC9-9F7646DE5CAE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2BA9207-08C9-4F68-A942-00059ED82428}" type="pres">
      <dgm:prSet presAssocID="{9613C857-5DD3-4BEF-ACC9-9F7646DE5CAE}" presName="level3hierChild" presStyleCnt="0"/>
      <dgm:spPr/>
    </dgm:pt>
  </dgm:ptLst>
  <dgm:cxnLst>
    <dgm:cxn modelId="{96AA3CFF-37B7-4FAC-AF0B-6E95721B9433}" type="presOf" srcId="{BF7FFD39-E330-4F68-851A-5083B09EFE4E}" destId="{B676A66A-BF8F-4D20-BFD1-989F354E7EA0}" srcOrd="0" destOrd="0" presId="urn:microsoft.com/office/officeart/2008/layout/HorizontalMultiLevelHierarchy"/>
    <dgm:cxn modelId="{799CB10D-9721-4EA4-954D-091ECEEB85E1}" type="presOf" srcId="{3436F745-6339-4A3A-963E-19E1455BD889}" destId="{36918FC5-A18C-4927-A588-3015DDA6278A}" srcOrd="0" destOrd="0" presId="urn:microsoft.com/office/officeart/2008/layout/HorizontalMultiLevelHierarchy"/>
    <dgm:cxn modelId="{621D9171-39D3-4F25-8FEA-74A7332E3F7A}" srcId="{37892392-8915-4F6C-95CE-61875B7C21A1}" destId="{9613C857-5DD3-4BEF-ACC9-9F7646DE5CAE}" srcOrd="2" destOrd="0" parTransId="{69018739-982C-4637-B952-ACB897ABE123}" sibTransId="{6414C46A-B796-469D-877D-CC2162B3E16B}"/>
    <dgm:cxn modelId="{A24097F0-7D96-4B48-802B-77B48848C941}" type="presOf" srcId="{EA741D06-87E2-47C4-B6DA-7E371C9FA2A7}" destId="{B7372818-71A0-49C5-BF54-217EAEC2F65D}" srcOrd="0" destOrd="0" presId="urn:microsoft.com/office/officeart/2008/layout/HorizontalMultiLevelHierarchy"/>
    <dgm:cxn modelId="{02E79081-3809-47FF-968C-1C6E0B1B505E}" type="presOf" srcId="{D6381300-6C22-4162-9E05-5E76964CFAAA}" destId="{A8281AB2-D986-4423-A0B1-10EB1C4AB637}" srcOrd="1" destOrd="0" presId="urn:microsoft.com/office/officeart/2008/layout/HorizontalMultiLevelHierarchy"/>
    <dgm:cxn modelId="{61854E20-13DB-4EE0-9D3C-8674C0B2871C}" srcId="{EA741D06-87E2-47C4-B6DA-7E371C9FA2A7}" destId="{37892392-8915-4F6C-95CE-61875B7C21A1}" srcOrd="0" destOrd="0" parTransId="{3BD172DC-74AB-4A3C-8FEC-729B67B060E1}" sibTransId="{6E4B9164-0770-4AFB-A307-ECBB3E89F308}"/>
    <dgm:cxn modelId="{92863CA9-41D4-4C37-83D4-7CFA8D82EEDE}" type="presOf" srcId="{37892392-8915-4F6C-95CE-61875B7C21A1}" destId="{0DFD9B0A-D754-4A1A-9920-28A38001CC65}" srcOrd="0" destOrd="0" presId="urn:microsoft.com/office/officeart/2008/layout/HorizontalMultiLevelHierarchy"/>
    <dgm:cxn modelId="{D613BF93-3BF1-459A-A965-1AB8B5F49B8C}" type="presOf" srcId="{BF7FFD39-E330-4F68-851A-5083B09EFE4E}" destId="{041DE368-49F3-42B9-9E7D-399549761C9C}" srcOrd="1" destOrd="0" presId="urn:microsoft.com/office/officeart/2008/layout/HorizontalMultiLevelHierarchy"/>
    <dgm:cxn modelId="{B1B04FFE-10CD-4416-BA55-2B3ABCC0ABDE}" type="presOf" srcId="{69018739-982C-4637-B952-ACB897ABE123}" destId="{07A5C865-330D-415A-9559-534180A7F97A}" srcOrd="1" destOrd="0" presId="urn:microsoft.com/office/officeart/2008/layout/HorizontalMultiLevelHierarchy"/>
    <dgm:cxn modelId="{944C12DD-010D-41AB-B121-A94E13332595}" type="presOf" srcId="{D6381300-6C22-4162-9E05-5E76964CFAAA}" destId="{6067DC01-1E41-4444-BE10-C382EE8625B7}" srcOrd="0" destOrd="0" presId="urn:microsoft.com/office/officeart/2008/layout/HorizontalMultiLevelHierarchy"/>
    <dgm:cxn modelId="{09B07B7C-3801-4FCE-987F-35B4D9BFFCD1}" srcId="{37892392-8915-4F6C-95CE-61875B7C21A1}" destId="{13163A7B-5806-4DE3-8EEC-EEBFC03DD537}" srcOrd="0" destOrd="0" parTransId="{BF7FFD39-E330-4F68-851A-5083B09EFE4E}" sibTransId="{9CBCA591-ED70-4E92-B188-5591FF4630C8}"/>
    <dgm:cxn modelId="{36AF32D5-5D7A-480B-AC44-5DEA7DCBB07A}" type="presOf" srcId="{13163A7B-5806-4DE3-8EEC-EEBFC03DD537}" destId="{095D4B12-7FBC-4504-8BA0-369A2E298905}" srcOrd="0" destOrd="0" presId="urn:microsoft.com/office/officeart/2008/layout/HorizontalMultiLevelHierarchy"/>
    <dgm:cxn modelId="{51F450D5-880E-4B86-9C5B-B1C42E346209}" type="presOf" srcId="{69018739-982C-4637-B952-ACB897ABE123}" destId="{B6FDF130-E4A7-4AEB-BA4B-5340BE7AB10D}" srcOrd="0" destOrd="0" presId="urn:microsoft.com/office/officeart/2008/layout/HorizontalMultiLevelHierarchy"/>
    <dgm:cxn modelId="{880C7F80-A01F-4D79-A089-B643A3AC0EFA}" type="presOf" srcId="{9613C857-5DD3-4BEF-ACC9-9F7646DE5CAE}" destId="{37E5872B-9FE9-49E9-AE10-A44B745C7CD6}" srcOrd="0" destOrd="0" presId="urn:microsoft.com/office/officeart/2008/layout/HorizontalMultiLevelHierarchy"/>
    <dgm:cxn modelId="{5783FEA0-2174-4797-BA92-4FE039708412}" srcId="{37892392-8915-4F6C-95CE-61875B7C21A1}" destId="{3436F745-6339-4A3A-963E-19E1455BD889}" srcOrd="1" destOrd="0" parTransId="{D6381300-6C22-4162-9E05-5E76964CFAAA}" sibTransId="{791EF39C-3B0F-4930-9794-73A636B4D69B}"/>
    <dgm:cxn modelId="{87B7C714-F747-463B-A0C5-14B1DFA8140C}" type="presParOf" srcId="{B7372818-71A0-49C5-BF54-217EAEC2F65D}" destId="{78061ED1-ECC7-49A0-BEDB-206023B80A8A}" srcOrd="0" destOrd="0" presId="urn:microsoft.com/office/officeart/2008/layout/HorizontalMultiLevelHierarchy"/>
    <dgm:cxn modelId="{ED891D2B-C467-4EEC-AFE9-D6AC8265E393}" type="presParOf" srcId="{78061ED1-ECC7-49A0-BEDB-206023B80A8A}" destId="{0DFD9B0A-D754-4A1A-9920-28A38001CC65}" srcOrd="0" destOrd="0" presId="urn:microsoft.com/office/officeart/2008/layout/HorizontalMultiLevelHierarchy"/>
    <dgm:cxn modelId="{FBD6DFBE-EB2D-46D4-BFC0-08DCCB75343A}" type="presParOf" srcId="{78061ED1-ECC7-49A0-BEDB-206023B80A8A}" destId="{D7FD8147-1D75-48EF-AD2A-A980FDFAAEFD}" srcOrd="1" destOrd="0" presId="urn:microsoft.com/office/officeart/2008/layout/HorizontalMultiLevelHierarchy"/>
    <dgm:cxn modelId="{9379AB8A-6F75-42AF-BBE0-0AB85DE37B58}" type="presParOf" srcId="{D7FD8147-1D75-48EF-AD2A-A980FDFAAEFD}" destId="{B676A66A-BF8F-4D20-BFD1-989F354E7EA0}" srcOrd="0" destOrd="0" presId="urn:microsoft.com/office/officeart/2008/layout/HorizontalMultiLevelHierarchy"/>
    <dgm:cxn modelId="{7B2C2C38-5A8F-444E-9BFF-60D171F27B3C}" type="presParOf" srcId="{B676A66A-BF8F-4D20-BFD1-989F354E7EA0}" destId="{041DE368-49F3-42B9-9E7D-399549761C9C}" srcOrd="0" destOrd="0" presId="urn:microsoft.com/office/officeart/2008/layout/HorizontalMultiLevelHierarchy"/>
    <dgm:cxn modelId="{AD07891C-B2EF-43E2-B9FD-6F99C2B70EC5}" type="presParOf" srcId="{D7FD8147-1D75-48EF-AD2A-A980FDFAAEFD}" destId="{B18EDFB4-98EA-44A0-A7C1-08172B81ED3D}" srcOrd="1" destOrd="0" presId="urn:microsoft.com/office/officeart/2008/layout/HorizontalMultiLevelHierarchy"/>
    <dgm:cxn modelId="{DC879246-36EF-47CF-90EE-6AEBF3C5B117}" type="presParOf" srcId="{B18EDFB4-98EA-44A0-A7C1-08172B81ED3D}" destId="{095D4B12-7FBC-4504-8BA0-369A2E298905}" srcOrd="0" destOrd="0" presId="urn:microsoft.com/office/officeart/2008/layout/HorizontalMultiLevelHierarchy"/>
    <dgm:cxn modelId="{C9A6DD6E-33A2-4ADF-95A0-CA27C769FAB8}" type="presParOf" srcId="{B18EDFB4-98EA-44A0-A7C1-08172B81ED3D}" destId="{C3FE7F92-45A9-45EE-B968-40AF6AA8076B}" srcOrd="1" destOrd="0" presId="urn:microsoft.com/office/officeart/2008/layout/HorizontalMultiLevelHierarchy"/>
    <dgm:cxn modelId="{3313BEDA-B905-4538-AC8C-577DD54AC15E}" type="presParOf" srcId="{D7FD8147-1D75-48EF-AD2A-A980FDFAAEFD}" destId="{6067DC01-1E41-4444-BE10-C382EE8625B7}" srcOrd="2" destOrd="0" presId="urn:microsoft.com/office/officeart/2008/layout/HorizontalMultiLevelHierarchy"/>
    <dgm:cxn modelId="{43363FE3-000D-40D6-B064-035021F80F73}" type="presParOf" srcId="{6067DC01-1E41-4444-BE10-C382EE8625B7}" destId="{A8281AB2-D986-4423-A0B1-10EB1C4AB637}" srcOrd="0" destOrd="0" presId="urn:microsoft.com/office/officeart/2008/layout/HorizontalMultiLevelHierarchy"/>
    <dgm:cxn modelId="{FD4BA99C-679D-4BD1-AEEE-E5408D145B55}" type="presParOf" srcId="{D7FD8147-1D75-48EF-AD2A-A980FDFAAEFD}" destId="{76C55D1F-7ED3-45B6-AAE8-C00AAF4EA56A}" srcOrd="3" destOrd="0" presId="urn:microsoft.com/office/officeart/2008/layout/HorizontalMultiLevelHierarchy"/>
    <dgm:cxn modelId="{B219FF9E-3E34-4ED9-AB52-D85C2865B56E}" type="presParOf" srcId="{76C55D1F-7ED3-45B6-AAE8-C00AAF4EA56A}" destId="{36918FC5-A18C-4927-A588-3015DDA6278A}" srcOrd="0" destOrd="0" presId="urn:microsoft.com/office/officeart/2008/layout/HorizontalMultiLevelHierarchy"/>
    <dgm:cxn modelId="{5DA04FD5-1D7A-4E28-94C3-82FA615066AF}" type="presParOf" srcId="{76C55D1F-7ED3-45B6-AAE8-C00AAF4EA56A}" destId="{DB07C14F-C496-43D5-A7AA-46676FB45404}" srcOrd="1" destOrd="0" presId="urn:microsoft.com/office/officeart/2008/layout/HorizontalMultiLevelHierarchy"/>
    <dgm:cxn modelId="{B18A3B03-50FD-4106-B904-EB037B059B1B}" type="presParOf" srcId="{D7FD8147-1D75-48EF-AD2A-A980FDFAAEFD}" destId="{B6FDF130-E4A7-4AEB-BA4B-5340BE7AB10D}" srcOrd="4" destOrd="0" presId="urn:microsoft.com/office/officeart/2008/layout/HorizontalMultiLevelHierarchy"/>
    <dgm:cxn modelId="{C6DEF8AE-F1E3-457A-B192-CEF22626354E}" type="presParOf" srcId="{B6FDF130-E4A7-4AEB-BA4B-5340BE7AB10D}" destId="{07A5C865-330D-415A-9559-534180A7F97A}" srcOrd="0" destOrd="0" presId="urn:microsoft.com/office/officeart/2008/layout/HorizontalMultiLevelHierarchy"/>
    <dgm:cxn modelId="{CE7C255E-E333-4782-B9D3-35B6C8C6A2AE}" type="presParOf" srcId="{D7FD8147-1D75-48EF-AD2A-A980FDFAAEFD}" destId="{E9212D76-1E36-43DA-8106-D91C0105A21F}" srcOrd="5" destOrd="0" presId="urn:microsoft.com/office/officeart/2008/layout/HorizontalMultiLevelHierarchy"/>
    <dgm:cxn modelId="{6275FAAD-AD70-4BE0-B656-C1C2F0C04F70}" type="presParOf" srcId="{E9212D76-1E36-43DA-8106-D91C0105A21F}" destId="{37E5872B-9FE9-49E9-AE10-A44B745C7CD6}" srcOrd="0" destOrd="0" presId="urn:microsoft.com/office/officeart/2008/layout/HorizontalMultiLevelHierarchy"/>
    <dgm:cxn modelId="{EA5F0822-F6CA-4900-B995-8C9A574F7B7C}" type="presParOf" srcId="{E9212D76-1E36-43DA-8106-D91C0105A21F}" destId="{92BA9207-08C9-4F68-A942-00059ED8242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503CA23-6F73-4B58-B6F0-29B9D14D22CF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ADB20F0-E8B4-41B3-9119-1924404D1961}">
      <dgm:prSet phldrT="[Texte]"/>
      <dgm:spPr/>
      <dgm:t>
        <a:bodyPr/>
        <a:lstStyle/>
        <a:p>
          <a:r>
            <a:rPr lang="fr-FR" dirty="0" smtClean="0"/>
            <a:t>Questionnaires</a:t>
          </a:r>
          <a:endParaRPr lang="fr-FR" dirty="0"/>
        </a:p>
      </dgm:t>
    </dgm:pt>
    <dgm:pt modelId="{13908AB6-7D64-4AE3-A0F5-A0BD54027931}" type="parTrans" cxnId="{D32472EB-93B0-4B08-AE09-34163BBDF811}">
      <dgm:prSet/>
      <dgm:spPr/>
      <dgm:t>
        <a:bodyPr/>
        <a:lstStyle/>
        <a:p>
          <a:endParaRPr lang="fr-FR"/>
        </a:p>
      </dgm:t>
    </dgm:pt>
    <dgm:pt modelId="{77FB5E02-4AFB-41C3-BB01-08CF3239DED0}" type="sibTrans" cxnId="{D32472EB-93B0-4B08-AE09-34163BBDF811}">
      <dgm:prSet/>
      <dgm:spPr/>
      <dgm:t>
        <a:bodyPr/>
        <a:lstStyle/>
        <a:p>
          <a:endParaRPr lang="fr-FR"/>
        </a:p>
      </dgm:t>
    </dgm:pt>
    <dgm:pt modelId="{07367DE7-78BE-47B4-B14D-E79985E275C8}">
      <dgm:prSet phldrT="[Texte]"/>
      <dgm:spPr/>
      <dgm:t>
        <a:bodyPr/>
        <a:lstStyle/>
        <a:p>
          <a:r>
            <a:rPr lang="fr-FR" dirty="0" smtClean="0"/>
            <a:t>Anxiété</a:t>
          </a:r>
          <a:r>
            <a:rPr lang="fr-FR" baseline="30000" dirty="0" smtClean="0"/>
            <a:t>1</a:t>
          </a:r>
          <a:endParaRPr lang="fr-FR" dirty="0"/>
        </a:p>
      </dgm:t>
    </dgm:pt>
    <dgm:pt modelId="{BCF12CA1-2F6A-4C87-A87F-6B7051E976A8}" type="parTrans" cxnId="{C43DCC6F-0A99-4687-9C3C-A9FD0859C719}">
      <dgm:prSet/>
      <dgm:spPr/>
      <dgm:t>
        <a:bodyPr/>
        <a:lstStyle/>
        <a:p>
          <a:endParaRPr lang="fr-FR"/>
        </a:p>
      </dgm:t>
    </dgm:pt>
    <dgm:pt modelId="{F868615E-A7A2-4918-9417-35FF7A1D11B1}" type="sibTrans" cxnId="{C43DCC6F-0A99-4687-9C3C-A9FD0859C719}">
      <dgm:prSet/>
      <dgm:spPr/>
      <dgm:t>
        <a:bodyPr/>
        <a:lstStyle/>
        <a:p>
          <a:endParaRPr lang="fr-FR"/>
        </a:p>
      </dgm:t>
    </dgm:pt>
    <dgm:pt modelId="{ABE41918-11B3-4FB1-A233-4EA0FB8A55E3}">
      <dgm:prSet phldrT="[Texte]"/>
      <dgm:spPr/>
      <dgm:t>
        <a:bodyPr/>
        <a:lstStyle/>
        <a:p>
          <a:r>
            <a:rPr lang="fr-FR" dirty="0" smtClean="0"/>
            <a:t>Musicothérapie</a:t>
          </a:r>
          <a:endParaRPr lang="fr-FR" dirty="0"/>
        </a:p>
      </dgm:t>
    </dgm:pt>
    <dgm:pt modelId="{BD88946B-C4B8-4315-8951-75F233AAAC12}" type="parTrans" cxnId="{704B9148-45F5-4FBE-9CE2-33D728532A7E}">
      <dgm:prSet/>
      <dgm:spPr/>
      <dgm:t>
        <a:bodyPr/>
        <a:lstStyle/>
        <a:p>
          <a:endParaRPr lang="fr-FR"/>
        </a:p>
      </dgm:t>
    </dgm:pt>
    <dgm:pt modelId="{BEA57A9E-051B-4131-9CC6-8EABB9D89755}" type="sibTrans" cxnId="{704B9148-45F5-4FBE-9CE2-33D728532A7E}">
      <dgm:prSet/>
      <dgm:spPr/>
      <dgm:t>
        <a:bodyPr/>
        <a:lstStyle/>
        <a:p>
          <a:endParaRPr lang="fr-FR"/>
        </a:p>
      </dgm:t>
    </dgm:pt>
    <dgm:pt modelId="{F0BF4E2B-8C9B-4E47-8F76-248E44E66521}">
      <dgm:prSet phldrT="[Texte]"/>
      <dgm:spPr/>
      <dgm:t>
        <a:bodyPr/>
        <a:lstStyle/>
        <a:p>
          <a:r>
            <a:rPr lang="fr-FR" dirty="0" smtClean="0"/>
            <a:t>3 mois</a:t>
          </a:r>
          <a:endParaRPr lang="fr-FR" dirty="0"/>
        </a:p>
      </dgm:t>
    </dgm:pt>
    <dgm:pt modelId="{CD90935C-8EBC-4FBD-96AA-094610585246}" type="parTrans" cxnId="{AD0E0223-F7B3-40D3-BEA9-329D91E60445}">
      <dgm:prSet/>
      <dgm:spPr/>
      <dgm:t>
        <a:bodyPr/>
        <a:lstStyle/>
        <a:p>
          <a:endParaRPr lang="fr-FR"/>
        </a:p>
      </dgm:t>
    </dgm:pt>
    <dgm:pt modelId="{BA745452-0988-4EE1-B426-EEC3026DD738}" type="sibTrans" cxnId="{AD0E0223-F7B3-40D3-BEA9-329D91E60445}">
      <dgm:prSet/>
      <dgm:spPr/>
      <dgm:t>
        <a:bodyPr/>
        <a:lstStyle/>
        <a:p>
          <a:endParaRPr lang="fr-FR"/>
        </a:p>
      </dgm:t>
    </dgm:pt>
    <dgm:pt modelId="{02814266-4221-4ECF-BFBC-63262A2166E8}">
      <dgm:prSet phldrT="[Texte]"/>
      <dgm:spPr/>
      <dgm:t>
        <a:bodyPr/>
        <a:lstStyle/>
        <a:p>
          <a:r>
            <a:rPr lang="fr-FR" dirty="0" smtClean="0"/>
            <a:t>Questionnaires</a:t>
          </a:r>
          <a:endParaRPr lang="fr-FR" dirty="0"/>
        </a:p>
      </dgm:t>
    </dgm:pt>
    <dgm:pt modelId="{FE68370F-15DA-4300-95A4-A27D0A4BDC3D}" type="parTrans" cxnId="{5F5B28D6-A312-4B08-862D-74338D0D96B1}">
      <dgm:prSet/>
      <dgm:spPr/>
      <dgm:t>
        <a:bodyPr/>
        <a:lstStyle/>
        <a:p>
          <a:endParaRPr lang="fr-FR"/>
        </a:p>
      </dgm:t>
    </dgm:pt>
    <dgm:pt modelId="{E45D3B38-4AAB-40DE-B8A7-DD81987A8F9E}" type="sibTrans" cxnId="{5F5B28D6-A312-4B08-862D-74338D0D96B1}">
      <dgm:prSet/>
      <dgm:spPr/>
      <dgm:t>
        <a:bodyPr/>
        <a:lstStyle/>
        <a:p>
          <a:endParaRPr lang="fr-FR"/>
        </a:p>
      </dgm:t>
    </dgm:pt>
    <dgm:pt modelId="{482C4D01-7C70-4D98-975F-8B7465F7B558}">
      <dgm:prSet phldrT="[Texte]"/>
      <dgm:spPr/>
      <dgm:t>
        <a:bodyPr/>
        <a:lstStyle/>
        <a:p>
          <a:r>
            <a:rPr lang="fr-FR" dirty="0" smtClean="0"/>
            <a:t>Anxiété</a:t>
          </a:r>
          <a:r>
            <a:rPr lang="fr-FR" baseline="30000" dirty="0" smtClean="0"/>
            <a:t>1</a:t>
          </a:r>
          <a:endParaRPr lang="fr-FR" dirty="0"/>
        </a:p>
      </dgm:t>
    </dgm:pt>
    <dgm:pt modelId="{AD17C849-F7C4-4413-B28A-4419418F06B3}" type="parTrans" cxnId="{85D4B2B9-55EE-4CD7-AAE4-73340866FFAD}">
      <dgm:prSet/>
      <dgm:spPr/>
      <dgm:t>
        <a:bodyPr/>
        <a:lstStyle/>
        <a:p>
          <a:endParaRPr lang="fr-FR"/>
        </a:p>
      </dgm:t>
    </dgm:pt>
    <dgm:pt modelId="{310FB510-377A-4918-9B48-63EAC9EC22B2}" type="sibTrans" cxnId="{85D4B2B9-55EE-4CD7-AAE4-73340866FFAD}">
      <dgm:prSet/>
      <dgm:spPr/>
      <dgm:t>
        <a:bodyPr/>
        <a:lstStyle/>
        <a:p>
          <a:endParaRPr lang="fr-FR"/>
        </a:p>
      </dgm:t>
    </dgm:pt>
    <dgm:pt modelId="{148A8E04-0A2C-40BC-841B-ECEFE2A07DCB}">
      <dgm:prSet phldrT="[Texte]"/>
      <dgm:spPr/>
      <dgm:t>
        <a:bodyPr/>
        <a:lstStyle/>
        <a:p>
          <a:r>
            <a:rPr lang="fr-FR" dirty="0" smtClean="0"/>
            <a:t>Dépression</a:t>
          </a:r>
          <a:r>
            <a:rPr lang="fr-FR" baseline="30000" dirty="0" smtClean="0"/>
            <a:t>2</a:t>
          </a:r>
          <a:endParaRPr lang="fr-FR" dirty="0"/>
        </a:p>
      </dgm:t>
    </dgm:pt>
    <dgm:pt modelId="{7731CE08-6998-4C08-B445-8C81BB090C75}" type="parTrans" cxnId="{3EE07016-F3C1-46C0-8F0E-8CDBA2E259C2}">
      <dgm:prSet/>
      <dgm:spPr/>
      <dgm:t>
        <a:bodyPr/>
        <a:lstStyle/>
        <a:p>
          <a:endParaRPr lang="fr-FR"/>
        </a:p>
      </dgm:t>
    </dgm:pt>
    <dgm:pt modelId="{E2645FDE-D501-483E-8909-AC779D8F45B0}" type="sibTrans" cxnId="{3EE07016-F3C1-46C0-8F0E-8CDBA2E259C2}">
      <dgm:prSet/>
      <dgm:spPr/>
      <dgm:t>
        <a:bodyPr/>
        <a:lstStyle/>
        <a:p>
          <a:endParaRPr lang="fr-FR"/>
        </a:p>
      </dgm:t>
    </dgm:pt>
    <dgm:pt modelId="{77DAC5C1-DC32-4B05-B320-9EFC45ACD768}">
      <dgm:prSet phldrT="[Texte]"/>
      <dgm:spPr/>
      <dgm:t>
        <a:bodyPr/>
        <a:lstStyle/>
        <a:p>
          <a:r>
            <a:rPr lang="fr-FR" dirty="0" smtClean="0"/>
            <a:t>Stress post-traumatique</a:t>
          </a:r>
          <a:r>
            <a:rPr lang="fr-FR" baseline="30000" dirty="0" smtClean="0"/>
            <a:t>3</a:t>
          </a:r>
          <a:endParaRPr lang="fr-FR" dirty="0"/>
        </a:p>
      </dgm:t>
    </dgm:pt>
    <dgm:pt modelId="{013B5867-CE15-469A-9CD9-FD569E28E2BC}" type="parTrans" cxnId="{30B43231-C1A1-45B6-B2E0-BEF3183AB684}">
      <dgm:prSet/>
      <dgm:spPr/>
      <dgm:t>
        <a:bodyPr/>
        <a:lstStyle/>
        <a:p>
          <a:endParaRPr lang="fr-FR"/>
        </a:p>
      </dgm:t>
    </dgm:pt>
    <dgm:pt modelId="{5A885807-B180-485A-98A1-B0C2A01A6231}" type="sibTrans" cxnId="{30B43231-C1A1-45B6-B2E0-BEF3183AB684}">
      <dgm:prSet/>
      <dgm:spPr/>
      <dgm:t>
        <a:bodyPr/>
        <a:lstStyle/>
        <a:p>
          <a:endParaRPr lang="fr-FR"/>
        </a:p>
      </dgm:t>
    </dgm:pt>
    <dgm:pt modelId="{647789D2-F223-4D16-AF85-A4F9A20FF529}">
      <dgm:prSet/>
      <dgm:spPr/>
      <dgm:t>
        <a:bodyPr/>
        <a:lstStyle/>
        <a:p>
          <a:r>
            <a:rPr lang="fr-FR" smtClean="0"/>
            <a:t>Dépression</a:t>
          </a:r>
          <a:r>
            <a:rPr lang="fr-FR" baseline="30000" smtClean="0"/>
            <a:t>2</a:t>
          </a:r>
          <a:endParaRPr lang="fr-FR" dirty="0"/>
        </a:p>
      </dgm:t>
    </dgm:pt>
    <dgm:pt modelId="{D123FFD6-E791-49CF-B465-2D51EAA94B5E}" type="parTrans" cxnId="{6F2760A4-10A1-4262-BD76-97CBEA2340CD}">
      <dgm:prSet/>
      <dgm:spPr/>
      <dgm:t>
        <a:bodyPr/>
        <a:lstStyle/>
        <a:p>
          <a:endParaRPr lang="fr-FR"/>
        </a:p>
      </dgm:t>
    </dgm:pt>
    <dgm:pt modelId="{56A0E16D-56AB-44E3-8185-B562C42749C2}" type="sibTrans" cxnId="{6F2760A4-10A1-4262-BD76-97CBEA2340CD}">
      <dgm:prSet/>
      <dgm:spPr/>
      <dgm:t>
        <a:bodyPr/>
        <a:lstStyle/>
        <a:p>
          <a:endParaRPr lang="fr-FR"/>
        </a:p>
      </dgm:t>
    </dgm:pt>
    <dgm:pt modelId="{2684DF1D-F0C1-4AC0-85FC-6285DC545E04}">
      <dgm:prSet/>
      <dgm:spPr/>
      <dgm:t>
        <a:bodyPr/>
        <a:lstStyle/>
        <a:p>
          <a:r>
            <a:rPr lang="fr-FR" dirty="0" smtClean="0"/>
            <a:t>Stress post-traumatique</a:t>
          </a:r>
          <a:r>
            <a:rPr lang="fr-FR" baseline="30000" dirty="0" smtClean="0"/>
            <a:t>3</a:t>
          </a:r>
          <a:endParaRPr lang="fr-FR" dirty="0"/>
        </a:p>
      </dgm:t>
    </dgm:pt>
    <dgm:pt modelId="{DE4B53F9-854B-4950-B7EB-1992CDD30624}" type="parTrans" cxnId="{47000FBC-68E1-4FA4-A13F-C6C9183F4071}">
      <dgm:prSet/>
      <dgm:spPr/>
      <dgm:t>
        <a:bodyPr/>
        <a:lstStyle/>
        <a:p>
          <a:endParaRPr lang="fr-FR"/>
        </a:p>
      </dgm:t>
    </dgm:pt>
    <dgm:pt modelId="{6C4C838B-1549-4EF8-AE50-78372CC7D372}" type="sibTrans" cxnId="{47000FBC-68E1-4FA4-A13F-C6C9183F4071}">
      <dgm:prSet/>
      <dgm:spPr/>
      <dgm:t>
        <a:bodyPr/>
        <a:lstStyle/>
        <a:p>
          <a:endParaRPr lang="fr-FR"/>
        </a:p>
      </dgm:t>
    </dgm:pt>
    <dgm:pt modelId="{E3E772C9-7C45-4624-A37E-352F62039BBF}" type="pres">
      <dgm:prSet presAssocID="{F503CA23-6F73-4B58-B6F0-29B9D14D22C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E5200C7-7D76-444D-A065-3BBAC46BF6DA}" type="pres">
      <dgm:prSet presAssocID="{FADB20F0-E8B4-41B3-9119-1924404D1961}" presName="composite" presStyleCnt="0"/>
      <dgm:spPr/>
    </dgm:pt>
    <dgm:pt modelId="{DA322E1E-F0BE-4B8A-B733-9E2131C0FA60}" type="pres">
      <dgm:prSet presAssocID="{FADB20F0-E8B4-41B3-9119-1924404D1961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98E57F-24AD-4D63-9885-19CF05AE16EE}" type="pres">
      <dgm:prSet presAssocID="{FADB20F0-E8B4-41B3-9119-1924404D1961}" presName="parSh" presStyleLbl="node1" presStyleIdx="0" presStyleCnt="3"/>
      <dgm:spPr/>
      <dgm:t>
        <a:bodyPr/>
        <a:lstStyle/>
        <a:p>
          <a:endParaRPr lang="fr-FR"/>
        </a:p>
      </dgm:t>
    </dgm:pt>
    <dgm:pt modelId="{78F81353-4698-48D7-AF92-AB41796B1CA3}" type="pres">
      <dgm:prSet presAssocID="{FADB20F0-E8B4-41B3-9119-1924404D1961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F1FF430-C57F-46C4-B8EB-FC9097B79114}" type="pres">
      <dgm:prSet presAssocID="{77FB5E02-4AFB-41C3-BB01-08CF3239DED0}" presName="sibTrans" presStyleLbl="sibTrans2D1" presStyleIdx="0" presStyleCnt="2"/>
      <dgm:spPr/>
      <dgm:t>
        <a:bodyPr/>
        <a:lstStyle/>
        <a:p>
          <a:endParaRPr lang="fr-FR"/>
        </a:p>
      </dgm:t>
    </dgm:pt>
    <dgm:pt modelId="{2D6F4029-026E-48B3-B1A0-CCA9FD7793F7}" type="pres">
      <dgm:prSet presAssocID="{77FB5E02-4AFB-41C3-BB01-08CF3239DED0}" presName="connTx" presStyleLbl="sibTrans2D1" presStyleIdx="0" presStyleCnt="2"/>
      <dgm:spPr/>
      <dgm:t>
        <a:bodyPr/>
        <a:lstStyle/>
        <a:p>
          <a:endParaRPr lang="fr-FR"/>
        </a:p>
      </dgm:t>
    </dgm:pt>
    <dgm:pt modelId="{FC351ED5-0114-4840-9343-49E6E65271B1}" type="pres">
      <dgm:prSet presAssocID="{ABE41918-11B3-4FB1-A233-4EA0FB8A55E3}" presName="composite" presStyleCnt="0"/>
      <dgm:spPr/>
    </dgm:pt>
    <dgm:pt modelId="{2B6F94EA-329C-4007-868A-CCD0576D3C54}" type="pres">
      <dgm:prSet presAssocID="{ABE41918-11B3-4FB1-A233-4EA0FB8A55E3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96F4EF9-C23F-4CB3-B1DB-214902510DFF}" type="pres">
      <dgm:prSet presAssocID="{ABE41918-11B3-4FB1-A233-4EA0FB8A55E3}" presName="parSh" presStyleLbl="node1" presStyleIdx="1" presStyleCnt="3"/>
      <dgm:spPr/>
      <dgm:t>
        <a:bodyPr/>
        <a:lstStyle/>
        <a:p>
          <a:endParaRPr lang="fr-FR"/>
        </a:p>
      </dgm:t>
    </dgm:pt>
    <dgm:pt modelId="{6C8E4A54-4CDC-41B3-A308-B1726A0E7D60}" type="pres">
      <dgm:prSet presAssocID="{ABE41918-11B3-4FB1-A233-4EA0FB8A55E3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E27C762-80EE-4AF2-B2FA-E2B9997BE567}" type="pres">
      <dgm:prSet presAssocID="{BEA57A9E-051B-4131-9CC6-8EABB9D89755}" presName="sibTrans" presStyleLbl="sibTrans2D1" presStyleIdx="1" presStyleCnt="2"/>
      <dgm:spPr/>
      <dgm:t>
        <a:bodyPr/>
        <a:lstStyle/>
        <a:p>
          <a:endParaRPr lang="fr-FR"/>
        </a:p>
      </dgm:t>
    </dgm:pt>
    <dgm:pt modelId="{5B10682D-239B-4445-A8BD-04EEBCF1F807}" type="pres">
      <dgm:prSet presAssocID="{BEA57A9E-051B-4131-9CC6-8EABB9D89755}" presName="connTx" presStyleLbl="sibTrans2D1" presStyleIdx="1" presStyleCnt="2"/>
      <dgm:spPr/>
      <dgm:t>
        <a:bodyPr/>
        <a:lstStyle/>
        <a:p>
          <a:endParaRPr lang="fr-FR"/>
        </a:p>
      </dgm:t>
    </dgm:pt>
    <dgm:pt modelId="{EDE92C29-CD2B-48D2-B389-681D98E63552}" type="pres">
      <dgm:prSet presAssocID="{02814266-4221-4ECF-BFBC-63262A2166E8}" presName="composite" presStyleCnt="0"/>
      <dgm:spPr/>
    </dgm:pt>
    <dgm:pt modelId="{70540409-EE49-4EBE-861F-A1D68376DF3D}" type="pres">
      <dgm:prSet presAssocID="{02814266-4221-4ECF-BFBC-63262A2166E8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BB53A47-3E99-4C70-BED0-9DCCB7B16748}" type="pres">
      <dgm:prSet presAssocID="{02814266-4221-4ECF-BFBC-63262A2166E8}" presName="parSh" presStyleLbl="node1" presStyleIdx="2" presStyleCnt="3"/>
      <dgm:spPr/>
      <dgm:t>
        <a:bodyPr/>
        <a:lstStyle/>
        <a:p>
          <a:endParaRPr lang="fr-FR"/>
        </a:p>
      </dgm:t>
    </dgm:pt>
    <dgm:pt modelId="{34779E36-3545-4364-ABDC-FEAEC5EC2EAF}" type="pres">
      <dgm:prSet presAssocID="{02814266-4221-4ECF-BFBC-63262A2166E8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86C35D9-D684-4589-A67B-B11AFC213145}" type="presOf" srcId="{77FB5E02-4AFB-41C3-BB01-08CF3239DED0}" destId="{3F1FF430-C57F-46C4-B8EB-FC9097B79114}" srcOrd="0" destOrd="0" presId="urn:microsoft.com/office/officeart/2005/8/layout/process3"/>
    <dgm:cxn modelId="{59AA36A1-6213-4DFB-AAA4-2E31022395D5}" type="presOf" srcId="{02814266-4221-4ECF-BFBC-63262A2166E8}" destId="{70540409-EE49-4EBE-861F-A1D68376DF3D}" srcOrd="0" destOrd="0" presId="urn:microsoft.com/office/officeart/2005/8/layout/process3"/>
    <dgm:cxn modelId="{2D79763D-EAD4-4391-9013-7FC894F55C19}" type="presOf" srcId="{BEA57A9E-051B-4131-9CC6-8EABB9D89755}" destId="{5B10682D-239B-4445-A8BD-04EEBCF1F807}" srcOrd="1" destOrd="0" presId="urn:microsoft.com/office/officeart/2005/8/layout/process3"/>
    <dgm:cxn modelId="{3BE2D3FC-4273-493C-98E9-54BC988C9CB0}" type="presOf" srcId="{FADB20F0-E8B4-41B3-9119-1924404D1961}" destId="{1D98E57F-24AD-4D63-9885-19CF05AE16EE}" srcOrd="1" destOrd="0" presId="urn:microsoft.com/office/officeart/2005/8/layout/process3"/>
    <dgm:cxn modelId="{431FE430-45C3-4C90-9D84-20585C401168}" type="presOf" srcId="{77DAC5C1-DC32-4B05-B320-9EFC45ACD768}" destId="{78F81353-4698-48D7-AF92-AB41796B1CA3}" srcOrd="0" destOrd="2" presId="urn:microsoft.com/office/officeart/2005/8/layout/process3"/>
    <dgm:cxn modelId="{AD0E0223-F7B3-40D3-BEA9-329D91E60445}" srcId="{ABE41918-11B3-4FB1-A233-4EA0FB8A55E3}" destId="{F0BF4E2B-8C9B-4E47-8F76-248E44E66521}" srcOrd="0" destOrd="0" parTransId="{CD90935C-8EBC-4FBD-96AA-094610585246}" sibTransId="{BA745452-0988-4EE1-B426-EEC3026DD738}"/>
    <dgm:cxn modelId="{63FF74D6-D409-4C83-A5DD-E8182E3BF86F}" type="presOf" srcId="{BEA57A9E-051B-4131-9CC6-8EABB9D89755}" destId="{4E27C762-80EE-4AF2-B2FA-E2B9997BE567}" srcOrd="0" destOrd="0" presId="urn:microsoft.com/office/officeart/2005/8/layout/process3"/>
    <dgm:cxn modelId="{5F5B28D6-A312-4B08-862D-74338D0D96B1}" srcId="{F503CA23-6F73-4B58-B6F0-29B9D14D22CF}" destId="{02814266-4221-4ECF-BFBC-63262A2166E8}" srcOrd="2" destOrd="0" parTransId="{FE68370F-15DA-4300-95A4-A27D0A4BDC3D}" sibTransId="{E45D3B38-4AAB-40DE-B8A7-DD81987A8F9E}"/>
    <dgm:cxn modelId="{9905A4FA-6FD0-44D9-9C17-566A5D877AA6}" type="presOf" srcId="{ABE41918-11B3-4FB1-A233-4EA0FB8A55E3}" destId="{A96F4EF9-C23F-4CB3-B1DB-214902510DFF}" srcOrd="1" destOrd="0" presId="urn:microsoft.com/office/officeart/2005/8/layout/process3"/>
    <dgm:cxn modelId="{85D4B2B9-55EE-4CD7-AAE4-73340866FFAD}" srcId="{02814266-4221-4ECF-BFBC-63262A2166E8}" destId="{482C4D01-7C70-4D98-975F-8B7465F7B558}" srcOrd="0" destOrd="0" parTransId="{AD17C849-F7C4-4413-B28A-4419418F06B3}" sibTransId="{310FB510-377A-4918-9B48-63EAC9EC22B2}"/>
    <dgm:cxn modelId="{88FE8994-B0DE-4F2C-9746-27F3C11D6C09}" type="presOf" srcId="{148A8E04-0A2C-40BC-841B-ECEFE2A07DCB}" destId="{78F81353-4698-48D7-AF92-AB41796B1CA3}" srcOrd="0" destOrd="1" presId="urn:microsoft.com/office/officeart/2005/8/layout/process3"/>
    <dgm:cxn modelId="{47000FBC-68E1-4FA4-A13F-C6C9183F4071}" srcId="{02814266-4221-4ECF-BFBC-63262A2166E8}" destId="{2684DF1D-F0C1-4AC0-85FC-6285DC545E04}" srcOrd="2" destOrd="0" parTransId="{DE4B53F9-854B-4950-B7EB-1992CDD30624}" sibTransId="{6C4C838B-1549-4EF8-AE50-78372CC7D372}"/>
    <dgm:cxn modelId="{C43DCC6F-0A99-4687-9C3C-A9FD0859C719}" srcId="{FADB20F0-E8B4-41B3-9119-1924404D1961}" destId="{07367DE7-78BE-47B4-B14D-E79985E275C8}" srcOrd="0" destOrd="0" parTransId="{BCF12CA1-2F6A-4C87-A87F-6B7051E976A8}" sibTransId="{F868615E-A7A2-4918-9417-35FF7A1D11B1}"/>
    <dgm:cxn modelId="{81267A1E-F177-4C8B-9478-BA9FE8E5EAAA}" type="presOf" srcId="{77FB5E02-4AFB-41C3-BB01-08CF3239DED0}" destId="{2D6F4029-026E-48B3-B1A0-CCA9FD7793F7}" srcOrd="1" destOrd="0" presId="urn:microsoft.com/office/officeart/2005/8/layout/process3"/>
    <dgm:cxn modelId="{F57ADE03-E516-4BB7-A480-3B0048D2EDA3}" type="presOf" srcId="{482C4D01-7C70-4D98-975F-8B7465F7B558}" destId="{34779E36-3545-4364-ABDC-FEAEC5EC2EAF}" srcOrd="0" destOrd="0" presId="urn:microsoft.com/office/officeart/2005/8/layout/process3"/>
    <dgm:cxn modelId="{D32472EB-93B0-4B08-AE09-34163BBDF811}" srcId="{F503CA23-6F73-4B58-B6F0-29B9D14D22CF}" destId="{FADB20F0-E8B4-41B3-9119-1924404D1961}" srcOrd="0" destOrd="0" parTransId="{13908AB6-7D64-4AE3-A0F5-A0BD54027931}" sibTransId="{77FB5E02-4AFB-41C3-BB01-08CF3239DED0}"/>
    <dgm:cxn modelId="{8DF8FCD5-204D-4278-92B6-73A85F44DF37}" type="presOf" srcId="{2684DF1D-F0C1-4AC0-85FC-6285DC545E04}" destId="{34779E36-3545-4364-ABDC-FEAEC5EC2EAF}" srcOrd="0" destOrd="2" presId="urn:microsoft.com/office/officeart/2005/8/layout/process3"/>
    <dgm:cxn modelId="{8DFE38C0-2C66-43DA-8869-04158B628371}" type="presOf" srcId="{F0BF4E2B-8C9B-4E47-8F76-248E44E66521}" destId="{6C8E4A54-4CDC-41B3-A308-B1726A0E7D60}" srcOrd="0" destOrd="0" presId="urn:microsoft.com/office/officeart/2005/8/layout/process3"/>
    <dgm:cxn modelId="{0E3FE420-6238-47F9-8BF1-909A53B9FF7D}" type="presOf" srcId="{F503CA23-6F73-4B58-B6F0-29B9D14D22CF}" destId="{E3E772C9-7C45-4624-A37E-352F62039BBF}" srcOrd="0" destOrd="0" presId="urn:microsoft.com/office/officeart/2005/8/layout/process3"/>
    <dgm:cxn modelId="{704B9148-45F5-4FBE-9CE2-33D728532A7E}" srcId="{F503CA23-6F73-4B58-B6F0-29B9D14D22CF}" destId="{ABE41918-11B3-4FB1-A233-4EA0FB8A55E3}" srcOrd="1" destOrd="0" parTransId="{BD88946B-C4B8-4315-8951-75F233AAAC12}" sibTransId="{BEA57A9E-051B-4131-9CC6-8EABB9D89755}"/>
    <dgm:cxn modelId="{30B43231-C1A1-45B6-B2E0-BEF3183AB684}" srcId="{FADB20F0-E8B4-41B3-9119-1924404D1961}" destId="{77DAC5C1-DC32-4B05-B320-9EFC45ACD768}" srcOrd="2" destOrd="0" parTransId="{013B5867-CE15-469A-9CD9-FD569E28E2BC}" sibTransId="{5A885807-B180-485A-98A1-B0C2A01A6231}"/>
    <dgm:cxn modelId="{6F2760A4-10A1-4262-BD76-97CBEA2340CD}" srcId="{02814266-4221-4ECF-BFBC-63262A2166E8}" destId="{647789D2-F223-4D16-AF85-A4F9A20FF529}" srcOrd="1" destOrd="0" parTransId="{D123FFD6-E791-49CF-B465-2D51EAA94B5E}" sibTransId="{56A0E16D-56AB-44E3-8185-B562C42749C2}"/>
    <dgm:cxn modelId="{69B342C8-984F-43D9-BB6D-0C29147FEA41}" type="presOf" srcId="{FADB20F0-E8B4-41B3-9119-1924404D1961}" destId="{DA322E1E-F0BE-4B8A-B733-9E2131C0FA60}" srcOrd="0" destOrd="0" presId="urn:microsoft.com/office/officeart/2005/8/layout/process3"/>
    <dgm:cxn modelId="{3EE07016-F3C1-46C0-8F0E-8CDBA2E259C2}" srcId="{FADB20F0-E8B4-41B3-9119-1924404D1961}" destId="{148A8E04-0A2C-40BC-841B-ECEFE2A07DCB}" srcOrd="1" destOrd="0" parTransId="{7731CE08-6998-4C08-B445-8C81BB090C75}" sibTransId="{E2645FDE-D501-483E-8909-AC779D8F45B0}"/>
    <dgm:cxn modelId="{F539858F-E381-43D3-BA0B-EDA5D20C734C}" type="presOf" srcId="{02814266-4221-4ECF-BFBC-63262A2166E8}" destId="{DBB53A47-3E99-4C70-BED0-9DCCB7B16748}" srcOrd="1" destOrd="0" presId="urn:microsoft.com/office/officeart/2005/8/layout/process3"/>
    <dgm:cxn modelId="{E2DFB3E2-A414-481C-A599-B4FAD3937579}" type="presOf" srcId="{647789D2-F223-4D16-AF85-A4F9A20FF529}" destId="{34779E36-3545-4364-ABDC-FEAEC5EC2EAF}" srcOrd="0" destOrd="1" presId="urn:microsoft.com/office/officeart/2005/8/layout/process3"/>
    <dgm:cxn modelId="{F058B050-00B7-4B61-9583-F3097850AD52}" type="presOf" srcId="{ABE41918-11B3-4FB1-A233-4EA0FB8A55E3}" destId="{2B6F94EA-329C-4007-868A-CCD0576D3C54}" srcOrd="0" destOrd="0" presId="urn:microsoft.com/office/officeart/2005/8/layout/process3"/>
    <dgm:cxn modelId="{F365A453-D910-4926-AECF-8A361B8EE35A}" type="presOf" srcId="{07367DE7-78BE-47B4-B14D-E79985E275C8}" destId="{78F81353-4698-48D7-AF92-AB41796B1CA3}" srcOrd="0" destOrd="0" presId="urn:microsoft.com/office/officeart/2005/8/layout/process3"/>
    <dgm:cxn modelId="{C49CBFCE-62BC-4371-91B5-9771002590AD}" type="presParOf" srcId="{E3E772C9-7C45-4624-A37E-352F62039BBF}" destId="{DE5200C7-7D76-444D-A065-3BBAC46BF6DA}" srcOrd="0" destOrd="0" presId="urn:microsoft.com/office/officeart/2005/8/layout/process3"/>
    <dgm:cxn modelId="{AEBA4F54-09BF-4E68-A41F-655F2F429B08}" type="presParOf" srcId="{DE5200C7-7D76-444D-A065-3BBAC46BF6DA}" destId="{DA322E1E-F0BE-4B8A-B733-9E2131C0FA60}" srcOrd="0" destOrd="0" presId="urn:microsoft.com/office/officeart/2005/8/layout/process3"/>
    <dgm:cxn modelId="{4D00E0F4-8441-4622-9952-6D5043755950}" type="presParOf" srcId="{DE5200C7-7D76-444D-A065-3BBAC46BF6DA}" destId="{1D98E57F-24AD-4D63-9885-19CF05AE16EE}" srcOrd="1" destOrd="0" presId="urn:microsoft.com/office/officeart/2005/8/layout/process3"/>
    <dgm:cxn modelId="{28E57C0A-8FF2-45A0-881A-E6FC46B4F9E6}" type="presParOf" srcId="{DE5200C7-7D76-444D-A065-3BBAC46BF6DA}" destId="{78F81353-4698-48D7-AF92-AB41796B1CA3}" srcOrd="2" destOrd="0" presId="urn:microsoft.com/office/officeart/2005/8/layout/process3"/>
    <dgm:cxn modelId="{99824CDE-A1C5-4372-90F1-836CAB5202F9}" type="presParOf" srcId="{E3E772C9-7C45-4624-A37E-352F62039BBF}" destId="{3F1FF430-C57F-46C4-B8EB-FC9097B79114}" srcOrd="1" destOrd="0" presId="urn:microsoft.com/office/officeart/2005/8/layout/process3"/>
    <dgm:cxn modelId="{21EB0B9D-41CA-415A-A08F-87A8EA08E886}" type="presParOf" srcId="{3F1FF430-C57F-46C4-B8EB-FC9097B79114}" destId="{2D6F4029-026E-48B3-B1A0-CCA9FD7793F7}" srcOrd="0" destOrd="0" presId="urn:microsoft.com/office/officeart/2005/8/layout/process3"/>
    <dgm:cxn modelId="{CB8CA021-10C2-450E-B90B-F7D5D7910314}" type="presParOf" srcId="{E3E772C9-7C45-4624-A37E-352F62039BBF}" destId="{FC351ED5-0114-4840-9343-49E6E65271B1}" srcOrd="2" destOrd="0" presId="urn:microsoft.com/office/officeart/2005/8/layout/process3"/>
    <dgm:cxn modelId="{E11133DE-79B5-48CE-AD91-374D3B48BD89}" type="presParOf" srcId="{FC351ED5-0114-4840-9343-49E6E65271B1}" destId="{2B6F94EA-329C-4007-868A-CCD0576D3C54}" srcOrd="0" destOrd="0" presId="urn:microsoft.com/office/officeart/2005/8/layout/process3"/>
    <dgm:cxn modelId="{41843920-8F62-4973-A575-73B3F4656117}" type="presParOf" srcId="{FC351ED5-0114-4840-9343-49E6E65271B1}" destId="{A96F4EF9-C23F-4CB3-B1DB-214902510DFF}" srcOrd="1" destOrd="0" presId="urn:microsoft.com/office/officeart/2005/8/layout/process3"/>
    <dgm:cxn modelId="{D945B00B-D3F6-4F76-BB56-1C1944728A81}" type="presParOf" srcId="{FC351ED5-0114-4840-9343-49E6E65271B1}" destId="{6C8E4A54-4CDC-41B3-A308-B1726A0E7D60}" srcOrd="2" destOrd="0" presId="urn:microsoft.com/office/officeart/2005/8/layout/process3"/>
    <dgm:cxn modelId="{9C5DD5F8-A62A-473C-9DB2-41DF3FF7F730}" type="presParOf" srcId="{E3E772C9-7C45-4624-A37E-352F62039BBF}" destId="{4E27C762-80EE-4AF2-B2FA-E2B9997BE567}" srcOrd="3" destOrd="0" presId="urn:microsoft.com/office/officeart/2005/8/layout/process3"/>
    <dgm:cxn modelId="{0A83CB8F-4E7B-4C5C-94ED-F120BD730B02}" type="presParOf" srcId="{4E27C762-80EE-4AF2-B2FA-E2B9997BE567}" destId="{5B10682D-239B-4445-A8BD-04EEBCF1F807}" srcOrd="0" destOrd="0" presId="urn:microsoft.com/office/officeart/2005/8/layout/process3"/>
    <dgm:cxn modelId="{DE8AD628-DACD-455D-9156-909CD283908E}" type="presParOf" srcId="{E3E772C9-7C45-4624-A37E-352F62039BBF}" destId="{EDE92C29-CD2B-48D2-B389-681D98E63552}" srcOrd="4" destOrd="0" presId="urn:microsoft.com/office/officeart/2005/8/layout/process3"/>
    <dgm:cxn modelId="{E734A28C-7516-4998-82E0-A3E4D1C6E265}" type="presParOf" srcId="{EDE92C29-CD2B-48D2-B389-681D98E63552}" destId="{70540409-EE49-4EBE-861F-A1D68376DF3D}" srcOrd="0" destOrd="0" presId="urn:microsoft.com/office/officeart/2005/8/layout/process3"/>
    <dgm:cxn modelId="{385BC391-28BC-4F95-9F0F-A7C0F2B8415A}" type="presParOf" srcId="{EDE92C29-CD2B-48D2-B389-681D98E63552}" destId="{DBB53A47-3E99-4C70-BED0-9DCCB7B16748}" srcOrd="1" destOrd="0" presId="urn:microsoft.com/office/officeart/2005/8/layout/process3"/>
    <dgm:cxn modelId="{15690ADC-17C1-447B-866A-D0F21A84EA55}" type="presParOf" srcId="{EDE92C29-CD2B-48D2-B389-681D98E63552}" destId="{34779E36-3545-4364-ABDC-FEAEC5EC2EAF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3F9636D-97D2-4208-A126-2D80B1531B3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8FF8E92-5B34-4A12-9C64-293006CD7786}">
      <dgm:prSet phldrT="[Texte]"/>
      <dgm:spPr/>
      <dgm:t>
        <a:bodyPr/>
        <a:lstStyle/>
        <a:p>
          <a:r>
            <a:rPr lang="fr-FR" dirty="0" smtClean="0"/>
            <a:t>Résultats</a:t>
          </a:r>
          <a:endParaRPr lang="fr-FR" dirty="0"/>
        </a:p>
      </dgm:t>
    </dgm:pt>
    <dgm:pt modelId="{6A10AE26-2550-4ECC-A667-8D48FB32A5AE}" type="parTrans" cxnId="{E4C7F320-535B-4440-ADD5-CA01EF5C8D25}">
      <dgm:prSet/>
      <dgm:spPr/>
      <dgm:t>
        <a:bodyPr/>
        <a:lstStyle/>
        <a:p>
          <a:endParaRPr lang="fr-FR"/>
        </a:p>
      </dgm:t>
    </dgm:pt>
    <dgm:pt modelId="{17FC0AAF-BBA2-4B53-9AF0-134DA10E98D0}" type="sibTrans" cxnId="{E4C7F320-535B-4440-ADD5-CA01EF5C8D25}">
      <dgm:prSet/>
      <dgm:spPr/>
      <dgm:t>
        <a:bodyPr/>
        <a:lstStyle/>
        <a:p>
          <a:endParaRPr lang="fr-FR"/>
        </a:p>
      </dgm:t>
    </dgm:pt>
    <dgm:pt modelId="{6A1C6651-17B2-47BD-9223-A943B2A6C765}">
      <dgm:prSet phldrT="[Texte]" custT="1"/>
      <dgm:spPr/>
      <dgm:t>
        <a:bodyPr/>
        <a:lstStyle/>
        <a:p>
          <a:r>
            <a:rPr lang="fr-BE" sz="2000" dirty="0" smtClean="0"/>
            <a:t>Diminution significative et plus considérable que une prise en charge classique </a:t>
          </a:r>
          <a:r>
            <a:rPr lang="fr-BE" sz="1800" dirty="0" smtClean="0"/>
            <a:t>!</a:t>
          </a:r>
          <a:endParaRPr lang="fr-FR" sz="1800" dirty="0"/>
        </a:p>
      </dgm:t>
    </dgm:pt>
    <dgm:pt modelId="{EE93EE46-512D-43C7-8FCE-8388EE2C1FB6}" type="parTrans" cxnId="{A645EC7C-DAD5-4A5C-8D88-6B60FEDD00C8}">
      <dgm:prSet/>
      <dgm:spPr/>
      <dgm:t>
        <a:bodyPr/>
        <a:lstStyle/>
        <a:p>
          <a:endParaRPr lang="fr-FR"/>
        </a:p>
      </dgm:t>
    </dgm:pt>
    <dgm:pt modelId="{06A41508-7C85-4684-A160-186338B09CAC}" type="sibTrans" cxnId="{A645EC7C-DAD5-4A5C-8D88-6B60FEDD00C8}">
      <dgm:prSet/>
      <dgm:spPr/>
      <dgm:t>
        <a:bodyPr/>
        <a:lstStyle/>
        <a:p>
          <a:endParaRPr lang="fr-FR"/>
        </a:p>
      </dgm:t>
    </dgm:pt>
    <dgm:pt modelId="{3467ACD9-7886-4816-A5B9-C22DA4CDF174}">
      <dgm:prSet phldrT="[Texte]"/>
      <dgm:spPr/>
      <dgm:t>
        <a:bodyPr/>
        <a:lstStyle/>
        <a:p>
          <a:r>
            <a:rPr lang="fr-BE" dirty="0" smtClean="0"/>
            <a:t>Etudes contradictoires ? </a:t>
          </a:r>
          <a:endParaRPr lang="fr-FR" dirty="0"/>
        </a:p>
      </dgm:t>
    </dgm:pt>
    <dgm:pt modelId="{9E9CD0B9-F0A0-4A20-89EA-370BCDA465E6}" type="parTrans" cxnId="{AC1663EF-40BA-4A24-BB7D-30538E39FBAF}">
      <dgm:prSet/>
      <dgm:spPr/>
      <dgm:t>
        <a:bodyPr/>
        <a:lstStyle/>
        <a:p>
          <a:endParaRPr lang="fr-FR"/>
        </a:p>
      </dgm:t>
    </dgm:pt>
    <dgm:pt modelId="{68DBC3FA-3897-4488-97C3-49F0D12FB65B}" type="sibTrans" cxnId="{AC1663EF-40BA-4A24-BB7D-30538E39FBAF}">
      <dgm:prSet/>
      <dgm:spPr/>
      <dgm:t>
        <a:bodyPr/>
        <a:lstStyle/>
        <a:p>
          <a:endParaRPr lang="fr-FR"/>
        </a:p>
      </dgm:t>
    </dgm:pt>
    <dgm:pt modelId="{C8EE61A4-CA3B-452E-9A20-A86F61CA2D23}">
      <dgm:prSet phldrT="[Texte]" custT="1"/>
      <dgm:spPr/>
      <dgm:t>
        <a:bodyPr/>
        <a:lstStyle/>
        <a:p>
          <a:r>
            <a:rPr lang="fr-BE" sz="2000" dirty="0" smtClean="0"/>
            <a:t>Importance de la temporalité de l’intervention par la musicothérapie </a:t>
          </a:r>
          <a:endParaRPr lang="fr-FR" sz="2000" dirty="0"/>
        </a:p>
      </dgm:t>
    </dgm:pt>
    <dgm:pt modelId="{B4567477-6C86-41B6-9BA7-462A2BAD3738}" type="parTrans" cxnId="{67636BC3-5D1B-4017-89C2-694E79C9D9C2}">
      <dgm:prSet/>
      <dgm:spPr/>
      <dgm:t>
        <a:bodyPr/>
        <a:lstStyle/>
        <a:p>
          <a:endParaRPr lang="fr-FR"/>
        </a:p>
      </dgm:t>
    </dgm:pt>
    <dgm:pt modelId="{CAA0DDCF-2CA8-456C-8B0B-EDF33D8DA1E2}" type="sibTrans" cxnId="{67636BC3-5D1B-4017-89C2-694E79C9D9C2}">
      <dgm:prSet/>
      <dgm:spPr/>
      <dgm:t>
        <a:bodyPr/>
        <a:lstStyle/>
        <a:p>
          <a:endParaRPr lang="fr-FR"/>
        </a:p>
      </dgm:t>
    </dgm:pt>
    <dgm:pt modelId="{805DFA9A-952D-45D3-8A76-27B6EDB08A35}">
      <dgm:prSet custT="1"/>
      <dgm:spPr/>
      <dgm:t>
        <a:bodyPr/>
        <a:lstStyle/>
        <a:p>
          <a:r>
            <a:rPr lang="fr-BE" sz="2000" dirty="0" smtClean="0"/>
            <a:t>Exemple :  Gold et al. (2014) = deux semaines et Hernández-Ruiz (2005) = cinq jours. </a:t>
          </a:r>
          <a:endParaRPr lang="fr-BE" sz="2000" dirty="0"/>
        </a:p>
      </dgm:t>
    </dgm:pt>
    <dgm:pt modelId="{EC8C423B-F646-4C18-97AD-8F3E34C8781E}" type="parTrans" cxnId="{CCF7CEFC-E037-4B6F-93E9-0DF48DDED626}">
      <dgm:prSet/>
      <dgm:spPr/>
      <dgm:t>
        <a:bodyPr/>
        <a:lstStyle/>
        <a:p>
          <a:endParaRPr lang="fr-FR"/>
        </a:p>
      </dgm:t>
    </dgm:pt>
    <dgm:pt modelId="{AE2A8D32-2E5C-4268-A5F8-B84569B61798}" type="sibTrans" cxnId="{CCF7CEFC-E037-4B6F-93E9-0DF48DDED626}">
      <dgm:prSet/>
      <dgm:spPr/>
      <dgm:t>
        <a:bodyPr/>
        <a:lstStyle/>
        <a:p>
          <a:endParaRPr lang="fr-FR"/>
        </a:p>
      </dgm:t>
    </dgm:pt>
    <dgm:pt modelId="{29076D1A-4A17-4FD7-86E8-1085A7853FBC}" type="pres">
      <dgm:prSet presAssocID="{83F9636D-97D2-4208-A126-2D80B1531B3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048097B-735E-4D5A-8A6C-F80AE3E88751}" type="pres">
      <dgm:prSet presAssocID="{08FF8E92-5B34-4A12-9C64-293006CD778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ADD5AC2-6714-4FEC-8964-6EF0DFF3AF2B}" type="pres">
      <dgm:prSet presAssocID="{08FF8E92-5B34-4A12-9C64-293006CD7786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63B4F4-6C72-411C-B1DE-94634F255FEC}" type="pres">
      <dgm:prSet presAssocID="{3467ACD9-7886-4816-A5B9-C22DA4CDF17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CFD5FAA-B07D-4E6C-A319-B6D17A8B6686}" type="pres">
      <dgm:prSet presAssocID="{3467ACD9-7886-4816-A5B9-C22DA4CDF17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C1663EF-40BA-4A24-BB7D-30538E39FBAF}" srcId="{83F9636D-97D2-4208-A126-2D80B1531B35}" destId="{3467ACD9-7886-4816-A5B9-C22DA4CDF174}" srcOrd="1" destOrd="0" parTransId="{9E9CD0B9-F0A0-4A20-89EA-370BCDA465E6}" sibTransId="{68DBC3FA-3897-4488-97C3-49F0D12FB65B}"/>
    <dgm:cxn modelId="{41EF229D-6CF2-4C19-B208-A53CD94C81DC}" type="presOf" srcId="{08FF8E92-5B34-4A12-9C64-293006CD7786}" destId="{0048097B-735E-4D5A-8A6C-F80AE3E88751}" srcOrd="0" destOrd="0" presId="urn:microsoft.com/office/officeart/2005/8/layout/vList2"/>
    <dgm:cxn modelId="{CCF7CEFC-E037-4B6F-93E9-0DF48DDED626}" srcId="{3467ACD9-7886-4816-A5B9-C22DA4CDF174}" destId="{805DFA9A-952D-45D3-8A76-27B6EDB08A35}" srcOrd="1" destOrd="0" parTransId="{EC8C423B-F646-4C18-97AD-8F3E34C8781E}" sibTransId="{AE2A8D32-2E5C-4268-A5F8-B84569B61798}"/>
    <dgm:cxn modelId="{75E623EA-114F-4A2D-BEF9-434BD228D078}" type="presOf" srcId="{C8EE61A4-CA3B-452E-9A20-A86F61CA2D23}" destId="{8CFD5FAA-B07D-4E6C-A319-B6D17A8B6686}" srcOrd="0" destOrd="0" presId="urn:microsoft.com/office/officeart/2005/8/layout/vList2"/>
    <dgm:cxn modelId="{07DE914F-0940-4805-A228-F91C2E3F75C4}" type="presOf" srcId="{6A1C6651-17B2-47BD-9223-A943B2A6C765}" destId="{5ADD5AC2-6714-4FEC-8964-6EF0DFF3AF2B}" srcOrd="0" destOrd="0" presId="urn:microsoft.com/office/officeart/2005/8/layout/vList2"/>
    <dgm:cxn modelId="{A645EC7C-DAD5-4A5C-8D88-6B60FEDD00C8}" srcId="{08FF8E92-5B34-4A12-9C64-293006CD7786}" destId="{6A1C6651-17B2-47BD-9223-A943B2A6C765}" srcOrd="0" destOrd="0" parTransId="{EE93EE46-512D-43C7-8FCE-8388EE2C1FB6}" sibTransId="{06A41508-7C85-4684-A160-186338B09CAC}"/>
    <dgm:cxn modelId="{7EB37F32-A2EA-4A6A-9547-D78F8AD2195D}" type="presOf" srcId="{3467ACD9-7886-4816-A5B9-C22DA4CDF174}" destId="{2063B4F4-6C72-411C-B1DE-94634F255FEC}" srcOrd="0" destOrd="0" presId="urn:microsoft.com/office/officeart/2005/8/layout/vList2"/>
    <dgm:cxn modelId="{E4C7F320-535B-4440-ADD5-CA01EF5C8D25}" srcId="{83F9636D-97D2-4208-A126-2D80B1531B35}" destId="{08FF8E92-5B34-4A12-9C64-293006CD7786}" srcOrd="0" destOrd="0" parTransId="{6A10AE26-2550-4ECC-A667-8D48FB32A5AE}" sibTransId="{17FC0AAF-BBA2-4B53-9AF0-134DA10E98D0}"/>
    <dgm:cxn modelId="{8A7B8B0C-2F68-4DAE-BC1B-9B654A134A3D}" type="presOf" srcId="{83F9636D-97D2-4208-A126-2D80B1531B35}" destId="{29076D1A-4A17-4FD7-86E8-1085A7853FBC}" srcOrd="0" destOrd="0" presId="urn:microsoft.com/office/officeart/2005/8/layout/vList2"/>
    <dgm:cxn modelId="{67636BC3-5D1B-4017-89C2-694E79C9D9C2}" srcId="{3467ACD9-7886-4816-A5B9-C22DA4CDF174}" destId="{C8EE61A4-CA3B-452E-9A20-A86F61CA2D23}" srcOrd="0" destOrd="0" parTransId="{B4567477-6C86-41B6-9BA7-462A2BAD3738}" sibTransId="{CAA0DDCF-2CA8-456C-8B0B-EDF33D8DA1E2}"/>
    <dgm:cxn modelId="{5B84E7DB-CEE9-4869-94B6-5068D2043E9E}" type="presOf" srcId="{805DFA9A-952D-45D3-8A76-27B6EDB08A35}" destId="{8CFD5FAA-B07D-4E6C-A319-B6D17A8B6686}" srcOrd="0" destOrd="1" presId="urn:microsoft.com/office/officeart/2005/8/layout/vList2"/>
    <dgm:cxn modelId="{361CEBBA-0B33-4145-93CD-E387A243287E}" type="presParOf" srcId="{29076D1A-4A17-4FD7-86E8-1085A7853FBC}" destId="{0048097B-735E-4D5A-8A6C-F80AE3E88751}" srcOrd="0" destOrd="0" presId="urn:microsoft.com/office/officeart/2005/8/layout/vList2"/>
    <dgm:cxn modelId="{B8E8C3CB-AD5E-4C24-967E-5047D5EFB1D2}" type="presParOf" srcId="{29076D1A-4A17-4FD7-86E8-1085A7853FBC}" destId="{5ADD5AC2-6714-4FEC-8964-6EF0DFF3AF2B}" srcOrd="1" destOrd="0" presId="urn:microsoft.com/office/officeart/2005/8/layout/vList2"/>
    <dgm:cxn modelId="{9C913F71-7E5E-4501-9207-5A14986815EF}" type="presParOf" srcId="{29076D1A-4A17-4FD7-86E8-1085A7853FBC}" destId="{2063B4F4-6C72-411C-B1DE-94634F255FEC}" srcOrd="2" destOrd="0" presId="urn:microsoft.com/office/officeart/2005/8/layout/vList2"/>
    <dgm:cxn modelId="{ED8AD0EE-85EB-4C36-BB19-33D97B9930BA}" type="presParOf" srcId="{29076D1A-4A17-4FD7-86E8-1085A7853FBC}" destId="{8CFD5FAA-B07D-4E6C-A319-B6D17A8B668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7CBA1E8-214D-4C03-94E9-7D9818481B7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C0A22D9-C307-4C4C-B99F-7D3C0E3DF348}">
      <dgm:prSet phldrT="[Texte]" custT="1"/>
      <dgm:spPr/>
      <dgm:t>
        <a:bodyPr/>
        <a:lstStyle/>
        <a:p>
          <a:r>
            <a:rPr lang="fr-FR" sz="2300" dirty="0" smtClean="0"/>
            <a:t>Hypothèses explicatives </a:t>
          </a:r>
          <a:endParaRPr lang="fr-FR" sz="2300" dirty="0"/>
        </a:p>
      </dgm:t>
    </dgm:pt>
    <dgm:pt modelId="{0B3D2333-23EF-42F9-A35C-6C466FB86AC5}" type="parTrans" cxnId="{0B912C90-2235-4C28-9703-8AE1C21E5099}">
      <dgm:prSet/>
      <dgm:spPr/>
      <dgm:t>
        <a:bodyPr/>
        <a:lstStyle/>
        <a:p>
          <a:endParaRPr lang="fr-FR"/>
        </a:p>
      </dgm:t>
    </dgm:pt>
    <dgm:pt modelId="{499B7EC1-A432-45FD-ADD7-1548DBBE396A}" type="sibTrans" cxnId="{0B912C90-2235-4C28-9703-8AE1C21E5099}">
      <dgm:prSet/>
      <dgm:spPr/>
      <dgm:t>
        <a:bodyPr/>
        <a:lstStyle/>
        <a:p>
          <a:endParaRPr lang="fr-FR"/>
        </a:p>
      </dgm:t>
    </dgm:pt>
    <dgm:pt modelId="{82417D82-934B-443D-97E6-32ABD32D5FC5}">
      <dgm:prSet phldrT="[Texte]" custT="1"/>
      <dgm:spPr/>
      <dgm:t>
        <a:bodyPr/>
        <a:lstStyle/>
        <a:p>
          <a:r>
            <a:rPr lang="fr-BE" sz="2000" dirty="0" smtClean="0"/>
            <a:t>AS = émotions souvent intenses et douloureuses, difficiles à verbaliser. </a:t>
          </a:r>
          <a:endParaRPr lang="fr-FR" sz="2000" dirty="0"/>
        </a:p>
      </dgm:t>
    </dgm:pt>
    <dgm:pt modelId="{44ED294D-495D-4ACE-B7D1-E73DF12C75D0}" type="parTrans" cxnId="{11839EB2-0A24-411E-9619-8247254D7FAA}">
      <dgm:prSet/>
      <dgm:spPr/>
      <dgm:t>
        <a:bodyPr/>
        <a:lstStyle/>
        <a:p>
          <a:endParaRPr lang="fr-FR"/>
        </a:p>
      </dgm:t>
    </dgm:pt>
    <dgm:pt modelId="{DDAB98C3-4505-42DB-87BB-8EFA337B1D42}" type="sibTrans" cxnId="{11839EB2-0A24-411E-9619-8247254D7FAA}">
      <dgm:prSet/>
      <dgm:spPr/>
      <dgm:t>
        <a:bodyPr/>
        <a:lstStyle/>
        <a:p>
          <a:endParaRPr lang="fr-FR"/>
        </a:p>
      </dgm:t>
    </dgm:pt>
    <dgm:pt modelId="{8D792E04-E0AD-4825-9003-C3E4F9A97708}">
      <dgm:prSet phldrT="[Texte]" custT="1"/>
      <dgm:spPr/>
      <dgm:t>
        <a:bodyPr/>
        <a:lstStyle/>
        <a:p>
          <a:r>
            <a:rPr lang="fr-BE" sz="2000" dirty="0" smtClean="0"/>
            <a:t>L’homme est avant tout un animal social (Aristote) et appartenir à un groupe social est un besoin essentiel (Maslow, 1954). </a:t>
          </a:r>
          <a:endParaRPr lang="fr-FR" sz="2000" dirty="0"/>
        </a:p>
      </dgm:t>
    </dgm:pt>
    <dgm:pt modelId="{D2A7AF8B-7F66-4A44-9BDB-20DB7FFAE959}" type="parTrans" cxnId="{2F0B1EE0-C780-4A68-B641-E8E6DFB33487}">
      <dgm:prSet/>
      <dgm:spPr/>
      <dgm:t>
        <a:bodyPr/>
        <a:lstStyle/>
        <a:p>
          <a:endParaRPr lang="fr-FR"/>
        </a:p>
      </dgm:t>
    </dgm:pt>
    <dgm:pt modelId="{CC0B5461-7322-42A2-B13D-68765DCF3762}" type="sibTrans" cxnId="{2F0B1EE0-C780-4A68-B641-E8E6DFB33487}">
      <dgm:prSet/>
      <dgm:spPr/>
      <dgm:t>
        <a:bodyPr/>
        <a:lstStyle/>
        <a:p>
          <a:endParaRPr lang="fr-FR"/>
        </a:p>
      </dgm:t>
    </dgm:pt>
    <dgm:pt modelId="{E53F6CA7-81A6-446A-B1D9-171C75EEA1C4}">
      <dgm:prSet phldrT="[Texte]" custT="1"/>
      <dgm:spPr/>
      <dgm:t>
        <a:bodyPr/>
        <a:lstStyle/>
        <a:p>
          <a:r>
            <a:rPr lang="fr-BE" sz="2000" dirty="0" smtClean="0"/>
            <a:t>La musicothérapie = langage alternatif VS intervention psychologique standard. </a:t>
          </a:r>
          <a:endParaRPr lang="fr-FR" sz="2000" dirty="0"/>
        </a:p>
      </dgm:t>
    </dgm:pt>
    <dgm:pt modelId="{CBBF1D0A-6A7F-4D15-B9C3-EED59F4E4F76}" type="parTrans" cxnId="{3DC5E91D-1EC3-4C47-8079-2455B26FD75E}">
      <dgm:prSet/>
      <dgm:spPr/>
      <dgm:t>
        <a:bodyPr/>
        <a:lstStyle/>
        <a:p>
          <a:endParaRPr lang="fr-FR"/>
        </a:p>
      </dgm:t>
    </dgm:pt>
    <dgm:pt modelId="{71ED5D4C-B089-4DFC-8428-581262656C5B}" type="sibTrans" cxnId="{3DC5E91D-1EC3-4C47-8079-2455B26FD75E}">
      <dgm:prSet/>
      <dgm:spPr/>
      <dgm:t>
        <a:bodyPr/>
        <a:lstStyle/>
        <a:p>
          <a:endParaRPr lang="fr-FR"/>
        </a:p>
      </dgm:t>
    </dgm:pt>
    <dgm:pt modelId="{96D7A6BA-6F9A-4576-BADA-96F322B494F5}">
      <dgm:prSet phldrT="[Texte]" custT="1"/>
      <dgm:spPr/>
      <dgm:t>
        <a:bodyPr/>
        <a:lstStyle/>
        <a:p>
          <a:r>
            <a:rPr lang="fr-BE" sz="2000" dirty="0" smtClean="0"/>
            <a:t>Si AS en RDC -&gt; rejet et stigmatisation sont courants.</a:t>
          </a:r>
          <a:endParaRPr lang="fr-FR" sz="2000" dirty="0"/>
        </a:p>
      </dgm:t>
    </dgm:pt>
    <dgm:pt modelId="{18DDAF6B-3B8F-4D1A-A1A9-07769EBCDA3C}" type="parTrans" cxnId="{2DEA90B3-925B-450B-82C8-30220D7DEC92}">
      <dgm:prSet/>
      <dgm:spPr/>
      <dgm:t>
        <a:bodyPr/>
        <a:lstStyle/>
        <a:p>
          <a:endParaRPr lang="fr-FR"/>
        </a:p>
      </dgm:t>
    </dgm:pt>
    <dgm:pt modelId="{DDDC1061-89BD-41B9-80B7-5B35FD6D1B5F}" type="sibTrans" cxnId="{2DEA90B3-925B-450B-82C8-30220D7DEC92}">
      <dgm:prSet/>
      <dgm:spPr/>
      <dgm:t>
        <a:bodyPr/>
        <a:lstStyle/>
        <a:p>
          <a:endParaRPr lang="fr-FR"/>
        </a:p>
      </dgm:t>
    </dgm:pt>
    <dgm:pt modelId="{3D22F7BF-DAA9-4324-AA0C-0924C279A636}">
      <dgm:prSet phldrT="[Texte]" custT="1"/>
      <dgm:spPr/>
      <dgm:t>
        <a:bodyPr/>
        <a:lstStyle/>
        <a:p>
          <a:r>
            <a:rPr lang="fr-BE" sz="2000" dirty="0" smtClean="0"/>
            <a:t>Musicothérapie = nouvelles relations interpersonnelles + retrouver une place d’un point de vue social</a:t>
          </a:r>
          <a:endParaRPr lang="fr-FR" sz="2000" dirty="0"/>
        </a:p>
      </dgm:t>
    </dgm:pt>
    <dgm:pt modelId="{F33D563B-424C-4339-88C4-34CC64DDACC0}" type="parTrans" cxnId="{4655A95C-8083-47D7-9155-6D39800C215D}">
      <dgm:prSet/>
      <dgm:spPr/>
      <dgm:t>
        <a:bodyPr/>
        <a:lstStyle/>
        <a:p>
          <a:endParaRPr lang="fr-FR"/>
        </a:p>
      </dgm:t>
    </dgm:pt>
    <dgm:pt modelId="{4D359220-E5C0-40E8-9F7B-8DDF63AE47F5}" type="sibTrans" cxnId="{4655A95C-8083-47D7-9155-6D39800C215D}">
      <dgm:prSet/>
      <dgm:spPr/>
      <dgm:t>
        <a:bodyPr/>
        <a:lstStyle/>
        <a:p>
          <a:endParaRPr lang="fr-FR"/>
        </a:p>
      </dgm:t>
    </dgm:pt>
    <dgm:pt modelId="{AC865F30-4194-4978-B68C-0D0C5BAA0DD6}" type="pres">
      <dgm:prSet presAssocID="{87CBA1E8-214D-4C03-94E9-7D9818481B7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AE4325E-2D4C-4E0C-8B4D-8197526C1FC4}" type="pres">
      <dgm:prSet presAssocID="{DC0A22D9-C307-4C4C-B99F-7D3C0E3DF34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A0397CB-5E3E-4BD1-ADB5-18A916D859B9}" type="pres">
      <dgm:prSet presAssocID="{DC0A22D9-C307-4C4C-B99F-7D3C0E3DF348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C210AC1-2579-44BB-A208-DEE6A2149384}" type="presOf" srcId="{96D7A6BA-6F9A-4576-BADA-96F322B494F5}" destId="{1A0397CB-5E3E-4BD1-ADB5-18A916D859B9}" srcOrd="0" destOrd="3" presId="urn:microsoft.com/office/officeart/2005/8/layout/vList2"/>
    <dgm:cxn modelId="{4FA133DC-0132-48BD-8A5E-3A2F21EF3C8A}" type="presOf" srcId="{87CBA1E8-214D-4C03-94E9-7D9818481B7F}" destId="{AC865F30-4194-4978-B68C-0D0C5BAA0DD6}" srcOrd="0" destOrd="0" presId="urn:microsoft.com/office/officeart/2005/8/layout/vList2"/>
    <dgm:cxn modelId="{2DEA90B3-925B-450B-82C8-30220D7DEC92}" srcId="{8D792E04-E0AD-4825-9003-C3E4F9A97708}" destId="{96D7A6BA-6F9A-4576-BADA-96F322B494F5}" srcOrd="0" destOrd="0" parTransId="{18DDAF6B-3B8F-4D1A-A1A9-07769EBCDA3C}" sibTransId="{DDDC1061-89BD-41B9-80B7-5B35FD6D1B5F}"/>
    <dgm:cxn modelId="{10DBFCC3-3E79-4491-A239-76D00F99DEF7}" type="presOf" srcId="{8D792E04-E0AD-4825-9003-C3E4F9A97708}" destId="{1A0397CB-5E3E-4BD1-ADB5-18A916D859B9}" srcOrd="0" destOrd="2" presId="urn:microsoft.com/office/officeart/2005/8/layout/vList2"/>
    <dgm:cxn modelId="{BAED2335-865B-46D3-BA6A-A6BA6B003C4E}" type="presOf" srcId="{E53F6CA7-81A6-446A-B1D9-171C75EEA1C4}" destId="{1A0397CB-5E3E-4BD1-ADB5-18A916D859B9}" srcOrd="0" destOrd="1" presId="urn:microsoft.com/office/officeart/2005/8/layout/vList2"/>
    <dgm:cxn modelId="{C117A34B-56AD-4276-A271-D965F08CC8F5}" type="presOf" srcId="{82417D82-934B-443D-97E6-32ABD32D5FC5}" destId="{1A0397CB-5E3E-4BD1-ADB5-18A916D859B9}" srcOrd="0" destOrd="0" presId="urn:microsoft.com/office/officeart/2005/8/layout/vList2"/>
    <dgm:cxn modelId="{75D4E81C-AE08-4466-8FC3-F832A92B1100}" type="presOf" srcId="{3D22F7BF-DAA9-4324-AA0C-0924C279A636}" destId="{1A0397CB-5E3E-4BD1-ADB5-18A916D859B9}" srcOrd="0" destOrd="4" presId="urn:microsoft.com/office/officeart/2005/8/layout/vList2"/>
    <dgm:cxn modelId="{2F0B1EE0-C780-4A68-B641-E8E6DFB33487}" srcId="{DC0A22D9-C307-4C4C-B99F-7D3C0E3DF348}" destId="{8D792E04-E0AD-4825-9003-C3E4F9A97708}" srcOrd="1" destOrd="0" parTransId="{D2A7AF8B-7F66-4A44-9BDB-20DB7FFAE959}" sibTransId="{CC0B5461-7322-42A2-B13D-68765DCF3762}"/>
    <dgm:cxn modelId="{11839EB2-0A24-411E-9619-8247254D7FAA}" srcId="{DC0A22D9-C307-4C4C-B99F-7D3C0E3DF348}" destId="{82417D82-934B-443D-97E6-32ABD32D5FC5}" srcOrd="0" destOrd="0" parTransId="{44ED294D-495D-4ACE-B7D1-E73DF12C75D0}" sibTransId="{DDAB98C3-4505-42DB-87BB-8EFA337B1D42}"/>
    <dgm:cxn modelId="{4655A95C-8083-47D7-9155-6D39800C215D}" srcId="{8D792E04-E0AD-4825-9003-C3E4F9A97708}" destId="{3D22F7BF-DAA9-4324-AA0C-0924C279A636}" srcOrd="1" destOrd="0" parTransId="{F33D563B-424C-4339-88C4-34CC64DDACC0}" sibTransId="{4D359220-E5C0-40E8-9F7B-8DDF63AE47F5}"/>
    <dgm:cxn modelId="{0F6FAAE7-1B5C-4D85-A495-EE7F1EAC2E7F}" type="presOf" srcId="{DC0A22D9-C307-4C4C-B99F-7D3C0E3DF348}" destId="{FAE4325E-2D4C-4E0C-8B4D-8197526C1FC4}" srcOrd="0" destOrd="0" presId="urn:microsoft.com/office/officeart/2005/8/layout/vList2"/>
    <dgm:cxn modelId="{3DC5E91D-1EC3-4C47-8079-2455B26FD75E}" srcId="{82417D82-934B-443D-97E6-32ABD32D5FC5}" destId="{E53F6CA7-81A6-446A-B1D9-171C75EEA1C4}" srcOrd="0" destOrd="0" parTransId="{CBBF1D0A-6A7F-4D15-B9C3-EED59F4E4F76}" sibTransId="{71ED5D4C-B089-4DFC-8428-581262656C5B}"/>
    <dgm:cxn modelId="{0B912C90-2235-4C28-9703-8AE1C21E5099}" srcId="{87CBA1E8-214D-4C03-94E9-7D9818481B7F}" destId="{DC0A22D9-C307-4C4C-B99F-7D3C0E3DF348}" srcOrd="0" destOrd="0" parTransId="{0B3D2333-23EF-42F9-A35C-6C466FB86AC5}" sibTransId="{499B7EC1-A432-45FD-ADD7-1548DBBE396A}"/>
    <dgm:cxn modelId="{FCE33670-7743-4D0F-9F9E-E59BB27D4F0C}" type="presParOf" srcId="{AC865F30-4194-4978-B68C-0D0C5BAA0DD6}" destId="{FAE4325E-2D4C-4E0C-8B4D-8197526C1FC4}" srcOrd="0" destOrd="0" presId="urn:microsoft.com/office/officeart/2005/8/layout/vList2"/>
    <dgm:cxn modelId="{49965560-3F77-4893-80A5-C21C80B8C578}" type="presParOf" srcId="{AC865F30-4194-4978-B68C-0D0C5BAA0DD6}" destId="{1A0397CB-5E3E-4BD1-ADB5-18A916D859B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09DD865-0C73-4C5B-A112-CA0B3F3DF77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36D7BB0-F2A6-42D3-BED7-A16960140BE3}">
      <dgm:prSet phldrT="[Texte]"/>
      <dgm:spPr/>
      <dgm:t>
        <a:bodyPr/>
        <a:lstStyle/>
        <a:p>
          <a:r>
            <a:rPr lang="fr-FR" dirty="0" smtClean="0"/>
            <a:t>Résultats</a:t>
          </a:r>
          <a:endParaRPr lang="fr-FR" dirty="0"/>
        </a:p>
      </dgm:t>
    </dgm:pt>
    <dgm:pt modelId="{21BF394E-C677-4FFF-9635-D987EEA21716}" type="parTrans" cxnId="{CF9EAA39-01EE-4BCC-B47A-FDD81E0E04C1}">
      <dgm:prSet/>
      <dgm:spPr/>
      <dgm:t>
        <a:bodyPr/>
        <a:lstStyle/>
        <a:p>
          <a:endParaRPr lang="fr-FR"/>
        </a:p>
      </dgm:t>
    </dgm:pt>
    <dgm:pt modelId="{BC3AA73B-7637-47FA-BC48-952EFDC029A8}" type="sibTrans" cxnId="{CF9EAA39-01EE-4BCC-B47A-FDD81E0E04C1}">
      <dgm:prSet/>
      <dgm:spPr/>
      <dgm:t>
        <a:bodyPr/>
        <a:lstStyle/>
        <a:p>
          <a:endParaRPr lang="fr-FR"/>
        </a:p>
      </dgm:t>
    </dgm:pt>
    <dgm:pt modelId="{837AAC74-0A58-4B41-8ECF-4023AF72ADB1}">
      <dgm:prSet phldrT="[Texte]"/>
      <dgm:spPr/>
      <dgm:t>
        <a:bodyPr/>
        <a:lstStyle/>
        <a:p>
          <a:r>
            <a:rPr lang="fr-B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Diminution significative </a:t>
          </a:r>
          <a:endParaRPr lang="fr-FR" dirty="0"/>
        </a:p>
      </dgm:t>
    </dgm:pt>
    <dgm:pt modelId="{F2EDAA7A-95EC-40F4-BD1F-9056A4ED1171}" type="parTrans" cxnId="{45DDB125-4B3A-4F82-8337-3EC6318EB6DD}">
      <dgm:prSet/>
      <dgm:spPr/>
      <dgm:t>
        <a:bodyPr/>
        <a:lstStyle/>
        <a:p>
          <a:endParaRPr lang="fr-FR"/>
        </a:p>
      </dgm:t>
    </dgm:pt>
    <dgm:pt modelId="{9DFC0AE0-498D-44D3-9073-6439E20D9E45}" type="sibTrans" cxnId="{45DDB125-4B3A-4F82-8337-3EC6318EB6DD}">
      <dgm:prSet/>
      <dgm:spPr/>
      <dgm:t>
        <a:bodyPr/>
        <a:lstStyle/>
        <a:p>
          <a:endParaRPr lang="fr-FR"/>
        </a:p>
      </dgm:t>
    </dgm:pt>
    <dgm:pt modelId="{3267EA31-5BDF-44AF-B9C8-8B32E890C5BF}">
      <dgm:prSet phldrT="[Texte]"/>
      <dgm:spPr/>
      <dgm:t>
        <a:bodyPr/>
        <a:lstStyle/>
        <a:p>
          <a:r>
            <a:rPr lang="fr-FR" dirty="0" smtClean="0"/>
            <a:t>Hypothèse explicative</a:t>
          </a:r>
          <a:endParaRPr lang="fr-FR" dirty="0"/>
        </a:p>
      </dgm:t>
    </dgm:pt>
    <dgm:pt modelId="{6B0D8DD5-810F-4E29-BA71-437BDEC3D4DF}" type="parTrans" cxnId="{A82B375B-3C07-44A9-A9C3-ABED92E19603}">
      <dgm:prSet/>
      <dgm:spPr/>
      <dgm:t>
        <a:bodyPr/>
        <a:lstStyle/>
        <a:p>
          <a:endParaRPr lang="fr-FR"/>
        </a:p>
      </dgm:t>
    </dgm:pt>
    <dgm:pt modelId="{181973A9-0E50-4D06-9FCF-6FAEFBA2F1A4}" type="sibTrans" cxnId="{A82B375B-3C07-44A9-A9C3-ABED92E19603}">
      <dgm:prSet/>
      <dgm:spPr/>
      <dgm:t>
        <a:bodyPr/>
        <a:lstStyle/>
        <a:p>
          <a:endParaRPr lang="fr-FR"/>
        </a:p>
      </dgm:t>
    </dgm:pt>
    <dgm:pt modelId="{4190BFFA-62BD-47F7-848E-C228BA0403D3}">
      <dgm:prSet phldrT="[Texte]"/>
      <dgm:spPr/>
      <dgm:t>
        <a:bodyPr/>
        <a:lstStyle/>
        <a:p>
          <a:r>
            <a:rPr lang="fr-B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Victimes de violences sexuelles présentent souvent un état de stress post-traumatique persistante (Josse, 2013 ; </a:t>
          </a:r>
          <a:r>
            <a:rPr lang="fr-BE" dirty="0" err="1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Salmona</a:t>
          </a:r>
          <a:r>
            <a:rPr lang="fr-B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, 2010). </a:t>
          </a:r>
          <a:endParaRPr lang="fr-FR" dirty="0"/>
        </a:p>
      </dgm:t>
    </dgm:pt>
    <dgm:pt modelId="{D9154D1E-92AC-4E1B-91A9-F9E7F133B286}" type="parTrans" cxnId="{90B4F29F-CCC7-4C3E-8435-C57E04C01BDA}">
      <dgm:prSet/>
      <dgm:spPr/>
      <dgm:t>
        <a:bodyPr/>
        <a:lstStyle/>
        <a:p>
          <a:endParaRPr lang="fr-FR"/>
        </a:p>
      </dgm:t>
    </dgm:pt>
    <dgm:pt modelId="{E72C0809-7091-4578-B659-85ADB9CD17D1}" type="sibTrans" cxnId="{90B4F29F-CCC7-4C3E-8435-C57E04C01BDA}">
      <dgm:prSet/>
      <dgm:spPr/>
      <dgm:t>
        <a:bodyPr/>
        <a:lstStyle/>
        <a:p>
          <a:endParaRPr lang="fr-FR"/>
        </a:p>
      </dgm:t>
    </dgm:pt>
    <dgm:pt modelId="{1350EFD0-8A99-42EF-9B46-B56206D05993}">
      <dgm:prSet/>
      <dgm:spPr/>
      <dgm:t>
        <a:bodyPr/>
        <a:lstStyle/>
        <a:p>
          <a:r>
            <a:rPr lang="fr-B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Pas de différence avec l’intervention psychologique classique. </a:t>
          </a:r>
          <a:endParaRPr lang="fr-BE" dirty="0"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8A7C17DE-2CB9-4588-B8D1-B04A2669DA39}" type="parTrans" cxnId="{CAEB951C-0072-46E3-ACEF-3D105667D146}">
      <dgm:prSet/>
      <dgm:spPr/>
      <dgm:t>
        <a:bodyPr/>
        <a:lstStyle/>
        <a:p>
          <a:endParaRPr lang="fr-FR"/>
        </a:p>
      </dgm:t>
    </dgm:pt>
    <dgm:pt modelId="{7A11A946-DDDD-4D32-8917-8AB3EDDFAD26}" type="sibTrans" cxnId="{CAEB951C-0072-46E3-ACEF-3D105667D146}">
      <dgm:prSet/>
      <dgm:spPr/>
      <dgm:t>
        <a:bodyPr/>
        <a:lstStyle/>
        <a:p>
          <a:endParaRPr lang="fr-FR"/>
        </a:p>
      </dgm:t>
    </dgm:pt>
    <dgm:pt modelId="{BD19F936-A1AF-4376-AB2D-89FE4710B8CE}">
      <dgm:prSet/>
      <dgm:spPr/>
      <dgm:t>
        <a:bodyPr/>
        <a:lstStyle/>
        <a:p>
          <a:r>
            <a:rPr lang="fr-B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Peut nécessiter une intervention à plus LT afin d’obtenir des effets bénéfiques. </a:t>
          </a:r>
        </a:p>
      </dgm:t>
    </dgm:pt>
    <dgm:pt modelId="{9FB237D5-374F-458C-A0E7-4D30040C7EC0}" type="parTrans" cxnId="{CEAF6334-AD1F-46CC-B832-07330B288960}">
      <dgm:prSet/>
      <dgm:spPr/>
      <dgm:t>
        <a:bodyPr/>
        <a:lstStyle/>
        <a:p>
          <a:endParaRPr lang="fr-FR"/>
        </a:p>
      </dgm:t>
    </dgm:pt>
    <dgm:pt modelId="{F5342B0C-4BA1-4374-9BF1-9C15D83DAFD2}" type="sibTrans" cxnId="{CEAF6334-AD1F-46CC-B832-07330B288960}">
      <dgm:prSet/>
      <dgm:spPr/>
      <dgm:t>
        <a:bodyPr/>
        <a:lstStyle/>
        <a:p>
          <a:endParaRPr lang="fr-FR"/>
        </a:p>
      </dgm:t>
    </dgm:pt>
    <dgm:pt modelId="{E3195BE0-4ADF-47E7-90BC-754A51F2F4D3}">
      <dgm:prSet/>
      <dgm:spPr/>
      <dgm:t>
        <a:bodyPr/>
        <a:lstStyle/>
        <a:p>
          <a:r>
            <a:rPr lang="fr-B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Néanmoins, date AS inconnue -&gt; difficile de consolider cette hypothèse.</a:t>
          </a:r>
          <a:endParaRPr lang="fr-BE" dirty="0"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04EB04FD-80A7-42B2-9898-5672A1A8FD7F}" type="parTrans" cxnId="{8FCAE788-E860-4E7B-B7D5-045570ED1152}">
      <dgm:prSet/>
      <dgm:spPr/>
      <dgm:t>
        <a:bodyPr/>
        <a:lstStyle/>
        <a:p>
          <a:endParaRPr lang="fr-FR"/>
        </a:p>
      </dgm:t>
    </dgm:pt>
    <dgm:pt modelId="{089C355F-0FBA-4B6F-9974-02CE306E1224}" type="sibTrans" cxnId="{8FCAE788-E860-4E7B-B7D5-045570ED1152}">
      <dgm:prSet/>
      <dgm:spPr/>
      <dgm:t>
        <a:bodyPr/>
        <a:lstStyle/>
        <a:p>
          <a:endParaRPr lang="fr-FR"/>
        </a:p>
      </dgm:t>
    </dgm:pt>
    <dgm:pt modelId="{D40B4178-230C-48B6-84B4-E73A98F7EA43}" type="pres">
      <dgm:prSet presAssocID="{009DD865-0C73-4C5B-A112-CA0B3F3DF77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9BE8FF2-C778-457B-A8D2-D7D180E7A316}" type="pres">
      <dgm:prSet presAssocID="{136D7BB0-F2A6-42D3-BED7-A16960140BE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66D641-D6B6-4906-A2C6-94341C00FF7D}" type="pres">
      <dgm:prSet presAssocID="{136D7BB0-F2A6-42D3-BED7-A16960140BE3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EB500C3-443F-423C-89D6-EF9F551A1312}" type="pres">
      <dgm:prSet presAssocID="{3267EA31-5BDF-44AF-B9C8-8B32E890C5B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0CF2849-D85F-4FC5-A2F0-82ED0C8C3D74}" type="pres">
      <dgm:prSet presAssocID="{3267EA31-5BDF-44AF-B9C8-8B32E890C5BF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AEB951C-0072-46E3-ACEF-3D105667D146}" srcId="{136D7BB0-F2A6-42D3-BED7-A16960140BE3}" destId="{1350EFD0-8A99-42EF-9B46-B56206D05993}" srcOrd="1" destOrd="0" parTransId="{8A7C17DE-2CB9-4588-B8D1-B04A2669DA39}" sibTransId="{7A11A946-DDDD-4D32-8917-8AB3EDDFAD26}"/>
    <dgm:cxn modelId="{4F7D08EF-3069-4F2C-BD26-CF3288C3C369}" type="presOf" srcId="{837AAC74-0A58-4B41-8ECF-4023AF72ADB1}" destId="{FA66D641-D6B6-4906-A2C6-94341C00FF7D}" srcOrd="0" destOrd="0" presId="urn:microsoft.com/office/officeart/2005/8/layout/vList2"/>
    <dgm:cxn modelId="{A82B375B-3C07-44A9-A9C3-ABED92E19603}" srcId="{009DD865-0C73-4C5B-A112-CA0B3F3DF770}" destId="{3267EA31-5BDF-44AF-B9C8-8B32E890C5BF}" srcOrd="1" destOrd="0" parTransId="{6B0D8DD5-810F-4E29-BA71-437BDEC3D4DF}" sibTransId="{181973A9-0E50-4D06-9FCF-6FAEFBA2F1A4}"/>
    <dgm:cxn modelId="{45DDB125-4B3A-4F82-8337-3EC6318EB6DD}" srcId="{136D7BB0-F2A6-42D3-BED7-A16960140BE3}" destId="{837AAC74-0A58-4B41-8ECF-4023AF72ADB1}" srcOrd="0" destOrd="0" parTransId="{F2EDAA7A-95EC-40F4-BD1F-9056A4ED1171}" sibTransId="{9DFC0AE0-498D-44D3-9073-6439E20D9E45}"/>
    <dgm:cxn modelId="{9929E0EA-234C-43D9-8C79-709CE33B9E05}" type="presOf" srcId="{BD19F936-A1AF-4376-AB2D-89FE4710B8CE}" destId="{E0CF2849-D85F-4FC5-A2F0-82ED0C8C3D74}" srcOrd="0" destOrd="1" presId="urn:microsoft.com/office/officeart/2005/8/layout/vList2"/>
    <dgm:cxn modelId="{4019D21F-C82D-4167-82EC-C18DF88484C2}" type="presOf" srcId="{1350EFD0-8A99-42EF-9B46-B56206D05993}" destId="{FA66D641-D6B6-4906-A2C6-94341C00FF7D}" srcOrd="0" destOrd="1" presId="urn:microsoft.com/office/officeart/2005/8/layout/vList2"/>
    <dgm:cxn modelId="{90B4F29F-CCC7-4C3E-8435-C57E04C01BDA}" srcId="{3267EA31-5BDF-44AF-B9C8-8B32E890C5BF}" destId="{4190BFFA-62BD-47F7-848E-C228BA0403D3}" srcOrd="0" destOrd="0" parTransId="{D9154D1E-92AC-4E1B-91A9-F9E7F133B286}" sibTransId="{E72C0809-7091-4578-B659-85ADB9CD17D1}"/>
    <dgm:cxn modelId="{CAD6D4AD-BCB0-4D4B-AF82-0C77EFBB6E62}" type="presOf" srcId="{009DD865-0C73-4C5B-A112-CA0B3F3DF770}" destId="{D40B4178-230C-48B6-84B4-E73A98F7EA43}" srcOrd="0" destOrd="0" presId="urn:microsoft.com/office/officeart/2005/8/layout/vList2"/>
    <dgm:cxn modelId="{FA95828B-2E80-4F47-B1F1-DD100E556888}" type="presOf" srcId="{4190BFFA-62BD-47F7-848E-C228BA0403D3}" destId="{E0CF2849-D85F-4FC5-A2F0-82ED0C8C3D74}" srcOrd="0" destOrd="0" presId="urn:microsoft.com/office/officeart/2005/8/layout/vList2"/>
    <dgm:cxn modelId="{CEAF6334-AD1F-46CC-B832-07330B288960}" srcId="{3267EA31-5BDF-44AF-B9C8-8B32E890C5BF}" destId="{BD19F936-A1AF-4376-AB2D-89FE4710B8CE}" srcOrd="1" destOrd="0" parTransId="{9FB237D5-374F-458C-A0E7-4D30040C7EC0}" sibTransId="{F5342B0C-4BA1-4374-9BF1-9C15D83DAFD2}"/>
    <dgm:cxn modelId="{CF9EAA39-01EE-4BCC-B47A-FDD81E0E04C1}" srcId="{009DD865-0C73-4C5B-A112-CA0B3F3DF770}" destId="{136D7BB0-F2A6-42D3-BED7-A16960140BE3}" srcOrd="0" destOrd="0" parTransId="{21BF394E-C677-4FFF-9635-D987EEA21716}" sibTransId="{BC3AA73B-7637-47FA-BC48-952EFDC029A8}"/>
    <dgm:cxn modelId="{8FCAE788-E860-4E7B-B7D5-045570ED1152}" srcId="{3267EA31-5BDF-44AF-B9C8-8B32E890C5BF}" destId="{E3195BE0-4ADF-47E7-90BC-754A51F2F4D3}" srcOrd="2" destOrd="0" parTransId="{04EB04FD-80A7-42B2-9898-5672A1A8FD7F}" sibTransId="{089C355F-0FBA-4B6F-9974-02CE306E1224}"/>
    <dgm:cxn modelId="{3F9C904B-727D-4F99-9B91-3AFA445AD5D3}" type="presOf" srcId="{3267EA31-5BDF-44AF-B9C8-8B32E890C5BF}" destId="{DEB500C3-443F-423C-89D6-EF9F551A1312}" srcOrd="0" destOrd="0" presId="urn:microsoft.com/office/officeart/2005/8/layout/vList2"/>
    <dgm:cxn modelId="{A6A23B3E-1204-4C90-A825-F47B3C575730}" type="presOf" srcId="{E3195BE0-4ADF-47E7-90BC-754A51F2F4D3}" destId="{E0CF2849-D85F-4FC5-A2F0-82ED0C8C3D74}" srcOrd="0" destOrd="2" presId="urn:microsoft.com/office/officeart/2005/8/layout/vList2"/>
    <dgm:cxn modelId="{AC70B0CB-E528-4797-BED1-474A6EDD8112}" type="presOf" srcId="{136D7BB0-F2A6-42D3-BED7-A16960140BE3}" destId="{E9BE8FF2-C778-457B-A8D2-D7D180E7A316}" srcOrd="0" destOrd="0" presId="urn:microsoft.com/office/officeart/2005/8/layout/vList2"/>
    <dgm:cxn modelId="{41381D2A-9A3D-4701-8793-92CADA00CC6A}" type="presParOf" srcId="{D40B4178-230C-48B6-84B4-E73A98F7EA43}" destId="{E9BE8FF2-C778-457B-A8D2-D7D180E7A316}" srcOrd="0" destOrd="0" presId="urn:microsoft.com/office/officeart/2005/8/layout/vList2"/>
    <dgm:cxn modelId="{4F955254-B9F5-4137-8117-8ED89EFB4198}" type="presParOf" srcId="{D40B4178-230C-48B6-84B4-E73A98F7EA43}" destId="{FA66D641-D6B6-4906-A2C6-94341C00FF7D}" srcOrd="1" destOrd="0" presId="urn:microsoft.com/office/officeart/2005/8/layout/vList2"/>
    <dgm:cxn modelId="{988DCB85-78D9-419F-9B64-C1DD7B1A61EF}" type="presParOf" srcId="{D40B4178-230C-48B6-84B4-E73A98F7EA43}" destId="{DEB500C3-443F-423C-89D6-EF9F551A1312}" srcOrd="2" destOrd="0" presId="urn:microsoft.com/office/officeart/2005/8/layout/vList2"/>
    <dgm:cxn modelId="{E5043EA6-C23F-47C4-8BC2-18C881C20CDB}" type="presParOf" srcId="{D40B4178-230C-48B6-84B4-E73A98F7EA43}" destId="{E0CF2849-D85F-4FC5-A2F0-82ED0C8C3D7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898379-FAF5-4208-8CD6-484C57B670AB}">
      <dsp:nvSpPr>
        <dsp:cNvPr id="0" name=""/>
        <dsp:cNvSpPr/>
      </dsp:nvSpPr>
      <dsp:spPr>
        <a:xfrm>
          <a:off x="0" y="349664"/>
          <a:ext cx="756084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3340F2-F944-4958-B043-DD5DE560F2F3}">
      <dsp:nvSpPr>
        <dsp:cNvPr id="0" name=""/>
        <dsp:cNvSpPr/>
      </dsp:nvSpPr>
      <dsp:spPr>
        <a:xfrm>
          <a:off x="378042" y="10184"/>
          <a:ext cx="5292588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0047" tIns="0" rIns="200047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300" kern="1200" dirty="0" smtClean="0"/>
            <a:t>Cadre théorique</a:t>
          </a:r>
          <a:endParaRPr lang="fr-BE" sz="2300" kern="1200" dirty="0"/>
        </a:p>
      </dsp:txBody>
      <dsp:txXfrm>
        <a:off x="411186" y="43328"/>
        <a:ext cx="5226300" cy="612672"/>
      </dsp:txXfrm>
    </dsp:sp>
    <dsp:sp modelId="{D318E8DD-0DD0-4A3B-BADC-265B3DC64803}">
      <dsp:nvSpPr>
        <dsp:cNvPr id="0" name=""/>
        <dsp:cNvSpPr/>
      </dsp:nvSpPr>
      <dsp:spPr>
        <a:xfrm>
          <a:off x="0" y="1392944"/>
          <a:ext cx="756084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50B3BB-B19F-4829-A656-DFA22EA8BD99}">
      <dsp:nvSpPr>
        <dsp:cNvPr id="0" name=""/>
        <dsp:cNvSpPr/>
      </dsp:nvSpPr>
      <dsp:spPr>
        <a:xfrm>
          <a:off x="378042" y="1053464"/>
          <a:ext cx="5292588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0047" tIns="0" rIns="200047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300" kern="1200" dirty="0" smtClean="0"/>
            <a:t>Hypothèses</a:t>
          </a:r>
        </a:p>
      </dsp:txBody>
      <dsp:txXfrm>
        <a:off x="411186" y="1086608"/>
        <a:ext cx="5226300" cy="612672"/>
      </dsp:txXfrm>
    </dsp:sp>
    <dsp:sp modelId="{6964072E-A2AE-40B4-98F1-994523E9644B}">
      <dsp:nvSpPr>
        <dsp:cNvPr id="0" name=""/>
        <dsp:cNvSpPr/>
      </dsp:nvSpPr>
      <dsp:spPr>
        <a:xfrm>
          <a:off x="0" y="2436224"/>
          <a:ext cx="756084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79066B-4CB7-4175-8870-9BC0ACD5E2CB}">
      <dsp:nvSpPr>
        <dsp:cNvPr id="0" name=""/>
        <dsp:cNvSpPr/>
      </dsp:nvSpPr>
      <dsp:spPr>
        <a:xfrm>
          <a:off x="432049" y="2088229"/>
          <a:ext cx="5292588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0047" tIns="0" rIns="200047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300" kern="1200" dirty="0" smtClean="0"/>
            <a:t>Méthodologie</a:t>
          </a:r>
          <a:endParaRPr lang="fr-BE" sz="2300" kern="1200" dirty="0"/>
        </a:p>
      </dsp:txBody>
      <dsp:txXfrm>
        <a:off x="465193" y="2121373"/>
        <a:ext cx="5226300" cy="612672"/>
      </dsp:txXfrm>
    </dsp:sp>
    <dsp:sp modelId="{7B5087F7-5977-4472-BECE-22FEAADFDA04}">
      <dsp:nvSpPr>
        <dsp:cNvPr id="0" name=""/>
        <dsp:cNvSpPr/>
      </dsp:nvSpPr>
      <dsp:spPr>
        <a:xfrm>
          <a:off x="0" y="3479504"/>
          <a:ext cx="756084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4ED964-6C6F-4AB5-9426-EE20EC1DB76B}">
      <dsp:nvSpPr>
        <dsp:cNvPr id="0" name=""/>
        <dsp:cNvSpPr/>
      </dsp:nvSpPr>
      <dsp:spPr>
        <a:xfrm>
          <a:off x="378042" y="3140024"/>
          <a:ext cx="5292588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0047" tIns="0" rIns="200047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300" kern="1200" dirty="0" smtClean="0"/>
            <a:t>Résultats</a:t>
          </a:r>
        </a:p>
      </dsp:txBody>
      <dsp:txXfrm>
        <a:off x="411186" y="3173168"/>
        <a:ext cx="5226300" cy="612672"/>
      </dsp:txXfrm>
    </dsp:sp>
    <dsp:sp modelId="{BBD3E642-2CE9-4E23-99B5-7A44F0D7E69E}">
      <dsp:nvSpPr>
        <dsp:cNvPr id="0" name=""/>
        <dsp:cNvSpPr/>
      </dsp:nvSpPr>
      <dsp:spPr>
        <a:xfrm>
          <a:off x="0" y="4522784"/>
          <a:ext cx="756084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5BA439-7CBC-4818-BE06-4A9D42712B0A}">
      <dsp:nvSpPr>
        <dsp:cNvPr id="0" name=""/>
        <dsp:cNvSpPr/>
      </dsp:nvSpPr>
      <dsp:spPr>
        <a:xfrm>
          <a:off x="432049" y="4176466"/>
          <a:ext cx="5292588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0047" tIns="0" rIns="200047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300" kern="1200" dirty="0" smtClean="0"/>
            <a:t>Discussion</a:t>
          </a:r>
          <a:endParaRPr lang="fr-BE" sz="2300" kern="1200" dirty="0"/>
        </a:p>
      </dsp:txBody>
      <dsp:txXfrm>
        <a:off x="465193" y="4209610"/>
        <a:ext cx="5226300" cy="6126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F68C3C-9A72-4639-B62C-94658A43E767}">
      <dsp:nvSpPr>
        <dsp:cNvPr id="0" name=""/>
        <dsp:cNvSpPr/>
      </dsp:nvSpPr>
      <dsp:spPr>
        <a:xfrm>
          <a:off x="0" y="24826"/>
          <a:ext cx="8298504" cy="7072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smtClean="0"/>
            <a:t>Littérature</a:t>
          </a:r>
          <a:endParaRPr lang="fr-FR" sz="3100" kern="1200" dirty="0"/>
        </a:p>
      </dsp:txBody>
      <dsp:txXfrm>
        <a:off x="34526" y="59352"/>
        <a:ext cx="8229452" cy="638212"/>
      </dsp:txXfrm>
    </dsp:sp>
    <dsp:sp modelId="{31BEEE63-139D-4D01-AC60-AADF27968B51}">
      <dsp:nvSpPr>
        <dsp:cNvPr id="0" name=""/>
        <dsp:cNvSpPr/>
      </dsp:nvSpPr>
      <dsp:spPr>
        <a:xfrm>
          <a:off x="0" y="732091"/>
          <a:ext cx="8298504" cy="1347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478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2400" kern="1200" dirty="0" smtClean="0"/>
            <a:t>Forme d’expression de soi (Boyer-</a:t>
          </a:r>
          <a:r>
            <a:rPr lang="fr-BE" sz="2400" kern="1200" dirty="0" err="1" smtClean="0"/>
            <a:t>Labrouche</a:t>
          </a:r>
          <a:r>
            <a:rPr lang="fr-BE" sz="2400" kern="1200" dirty="0" smtClean="0"/>
            <a:t>, 2017) et de communication (Boyer-</a:t>
          </a:r>
          <a:r>
            <a:rPr lang="fr-BE" sz="2400" kern="1200" dirty="0" err="1" smtClean="0"/>
            <a:t>Labrouche</a:t>
          </a:r>
          <a:r>
            <a:rPr lang="fr-BE" sz="2400" kern="1200" dirty="0" smtClean="0"/>
            <a:t>). </a:t>
          </a:r>
          <a:endParaRPr lang="fr-F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2400" kern="1200" dirty="0" smtClean="0"/>
            <a:t>Favorise l’expression des affects (Boyer-</a:t>
          </a:r>
          <a:r>
            <a:rPr lang="fr-BE" sz="2400" kern="1200" dirty="0" err="1" smtClean="0"/>
            <a:t>Labrouche</a:t>
          </a:r>
          <a:r>
            <a:rPr lang="fr-BE" sz="2400" kern="1200" dirty="0" smtClean="0"/>
            <a:t> ; </a:t>
          </a:r>
          <a:r>
            <a:rPr lang="fr-BE" sz="2400" kern="1200" dirty="0" err="1" smtClean="0"/>
            <a:t>Dakovanou</a:t>
          </a:r>
          <a:r>
            <a:rPr lang="fr-BE" sz="2400" kern="1200" dirty="0" smtClean="0"/>
            <a:t>, 2012).</a:t>
          </a:r>
        </a:p>
      </dsp:txBody>
      <dsp:txXfrm>
        <a:off x="0" y="732091"/>
        <a:ext cx="8298504" cy="1347570"/>
      </dsp:txXfrm>
    </dsp:sp>
    <dsp:sp modelId="{72CB931F-A12D-43D5-84B8-62746C4C4845}">
      <dsp:nvSpPr>
        <dsp:cNvPr id="0" name=""/>
        <dsp:cNvSpPr/>
      </dsp:nvSpPr>
      <dsp:spPr>
        <a:xfrm>
          <a:off x="0" y="2079661"/>
          <a:ext cx="8298504" cy="7072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err="1" smtClean="0"/>
            <a:t>Panzi</a:t>
          </a:r>
          <a:r>
            <a:rPr lang="fr-FR" sz="3100" kern="1200" dirty="0" smtClean="0"/>
            <a:t> (RDC)</a:t>
          </a:r>
          <a:endParaRPr lang="fr-FR" sz="3100" kern="1200" dirty="0"/>
        </a:p>
      </dsp:txBody>
      <dsp:txXfrm>
        <a:off x="34526" y="2114187"/>
        <a:ext cx="8229452" cy="638212"/>
      </dsp:txXfrm>
    </dsp:sp>
    <dsp:sp modelId="{EF8A6902-7670-4604-8BDA-939E4F5F8FA6}">
      <dsp:nvSpPr>
        <dsp:cNvPr id="0" name=""/>
        <dsp:cNvSpPr/>
      </dsp:nvSpPr>
      <dsp:spPr>
        <a:xfrm>
          <a:off x="0" y="2786926"/>
          <a:ext cx="8298504" cy="1796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478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2400" kern="1200" dirty="0" smtClean="0"/>
            <a:t>Omniprésente et considérée comme pouvant guérir</a:t>
          </a:r>
          <a:endParaRPr lang="fr-F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2400" kern="1200" dirty="0" smtClean="0"/>
            <a:t>Projet de musicothérapie</a:t>
          </a:r>
          <a:endParaRPr lang="fr-FR" sz="2400" kern="1200" dirty="0"/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2400" kern="1200" dirty="0" smtClean="0"/>
            <a:t>Trouver un mieux-être psychologique</a:t>
          </a:r>
          <a:endParaRPr lang="fr-BE" sz="2400" kern="1200" dirty="0"/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2400" kern="1200" dirty="0" smtClean="0"/>
            <a:t>Passer du statut de victime au statut d’artiste et d’activiste pour un changement collectif</a:t>
          </a:r>
          <a:endParaRPr lang="fr-BE" sz="2400" kern="1200" dirty="0"/>
        </a:p>
      </dsp:txBody>
      <dsp:txXfrm>
        <a:off x="0" y="2786926"/>
        <a:ext cx="8298504" cy="17967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B69586-24D3-405A-B6F1-3588C1721F61}">
      <dsp:nvSpPr>
        <dsp:cNvPr id="0" name=""/>
        <dsp:cNvSpPr/>
      </dsp:nvSpPr>
      <dsp:spPr>
        <a:xfrm>
          <a:off x="2767" y="765441"/>
          <a:ext cx="2698612" cy="7593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Victimes d’AS en conflits armés</a:t>
          </a:r>
          <a:endParaRPr lang="fr-FR" sz="2300" kern="1200" dirty="0"/>
        </a:p>
      </dsp:txBody>
      <dsp:txXfrm>
        <a:off x="2767" y="765441"/>
        <a:ext cx="2698612" cy="759337"/>
      </dsp:txXfrm>
    </dsp:sp>
    <dsp:sp modelId="{424D3D31-97F0-4F0D-8965-B76231922BA2}">
      <dsp:nvSpPr>
        <dsp:cNvPr id="0" name=""/>
        <dsp:cNvSpPr/>
      </dsp:nvSpPr>
      <dsp:spPr>
        <a:xfrm>
          <a:off x="2767" y="1524778"/>
          <a:ext cx="2698612" cy="303837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Symptômes anxieux </a:t>
          </a:r>
          <a:r>
            <a:rPr lang="fr-FR" sz="1200" kern="1200" dirty="0" smtClean="0"/>
            <a:t>(Josse, 2010 ; </a:t>
          </a:r>
          <a:r>
            <a:rPr lang="fr-FR" sz="1200" kern="1200" dirty="0" err="1" smtClean="0"/>
            <a:t>Bartels</a:t>
          </a:r>
          <a:r>
            <a:rPr lang="fr-FR" sz="1200" kern="1200" dirty="0" smtClean="0"/>
            <a:t> et al., 2010)</a:t>
          </a:r>
          <a:endParaRPr lang="fr-FR" sz="12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Symptômes dépressifs </a:t>
          </a:r>
          <a:r>
            <a:rPr lang="fr-FR" sz="1200" kern="1200" dirty="0" smtClean="0"/>
            <a:t>(Choquet et al., 1997; Johnson et al., 2010; MSF, 2004)</a:t>
          </a:r>
          <a:endParaRPr lang="fr-FR" sz="12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Symptômes de stress post-traumatique </a:t>
          </a:r>
          <a:r>
            <a:rPr lang="fr-FR" sz="1200" kern="1200" dirty="0" smtClean="0"/>
            <a:t>(Association Mémoire Traumatique et Victimologie, 2015 ; </a:t>
          </a:r>
          <a:r>
            <a:rPr lang="fr-FR" sz="1200" kern="1200" dirty="0" err="1" smtClean="0"/>
            <a:t>Bownes</a:t>
          </a:r>
          <a:r>
            <a:rPr lang="fr-FR" sz="1200" kern="1200" dirty="0" smtClean="0"/>
            <a:t>, </a:t>
          </a:r>
          <a:r>
            <a:rPr lang="fr-FR" sz="1200" kern="1200" dirty="0" err="1" smtClean="0"/>
            <a:t>O'Gorman</a:t>
          </a:r>
          <a:r>
            <a:rPr lang="fr-FR" sz="1200" kern="1200" dirty="0" smtClean="0"/>
            <a:t> &amp; </a:t>
          </a:r>
          <a:r>
            <a:rPr lang="fr-FR" sz="1200" kern="1200" dirty="0" err="1" smtClean="0"/>
            <a:t>Sayers</a:t>
          </a:r>
          <a:r>
            <a:rPr lang="fr-FR" sz="1200" kern="1200" dirty="0" smtClean="0"/>
            <a:t>, 1991 ; Breslau et al., 1999 ; </a:t>
          </a:r>
          <a:r>
            <a:rPr lang="fr-FR" sz="1200" kern="1200" dirty="0" err="1" smtClean="0"/>
            <a:t>Darves-Bornoz</a:t>
          </a:r>
          <a:r>
            <a:rPr lang="fr-FR" sz="1200" kern="1200" dirty="0" smtClean="0"/>
            <a:t>, 1997).</a:t>
          </a:r>
          <a:endParaRPr lang="fr-FR" sz="1200" kern="1200" dirty="0"/>
        </a:p>
      </dsp:txBody>
      <dsp:txXfrm>
        <a:off x="2767" y="1524778"/>
        <a:ext cx="2698612" cy="3038371"/>
      </dsp:txXfrm>
    </dsp:sp>
    <dsp:sp modelId="{1FFE2EE5-AB24-478E-8CD6-B3A2815025B4}">
      <dsp:nvSpPr>
        <dsp:cNvPr id="0" name=""/>
        <dsp:cNvSpPr/>
      </dsp:nvSpPr>
      <dsp:spPr>
        <a:xfrm>
          <a:off x="3096349" y="715965"/>
          <a:ext cx="2664285" cy="9572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Peu d’études évalue la musicothérapie </a:t>
          </a:r>
          <a:endParaRPr lang="fr-FR" sz="2300" kern="1200" dirty="0"/>
        </a:p>
      </dsp:txBody>
      <dsp:txXfrm>
        <a:off x="3096349" y="715965"/>
        <a:ext cx="2664285" cy="957243"/>
      </dsp:txXfrm>
    </dsp:sp>
    <dsp:sp modelId="{6460CEFE-D47C-4840-95CC-92AA43CEA774}">
      <dsp:nvSpPr>
        <dsp:cNvPr id="0" name=""/>
        <dsp:cNvSpPr/>
      </dsp:nvSpPr>
      <dsp:spPr>
        <a:xfrm>
          <a:off x="3079185" y="1574255"/>
          <a:ext cx="2698612" cy="303837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300" kern="1200" dirty="0" smtClean="0"/>
            <a:t>-&gt; ces symptômes</a:t>
          </a:r>
          <a:endParaRPr lang="fr-FR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300" kern="1200" dirty="0" smtClean="0"/>
            <a:t>-&gt; les sujets adultes ayant été victimes d’AS</a:t>
          </a:r>
          <a:endParaRPr lang="fr-FR" sz="2300" kern="1200" dirty="0"/>
        </a:p>
      </dsp:txBody>
      <dsp:txXfrm>
        <a:off x="3079185" y="1574255"/>
        <a:ext cx="2698612" cy="3038371"/>
      </dsp:txXfrm>
    </dsp:sp>
    <dsp:sp modelId="{1D3AAE4F-1347-4391-86BB-97C43436D765}">
      <dsp:nvSpPr>
        <dsp:cNvPr id="0" name=""/>
        <dsp:cNvSpPr/>
      </dsp:nvSpPr>
      <dsp:spPr>
        <a:xfrm>
          <a:off x="6155603" y="765441"/>
          <a:ext cx="2698612" cy="7593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L’art thérapie</a:t>
          </a:r>
          <a:endParaRPr lang="fr-FR" sz="2300" kern="1200" dirty="0"/>
        </a:p>
      </dsp:txBody>
      <dsp:txXfrm>
        <a:off x="6155603" y="765441"/>
        <a:ext cx="2698612" cy="759337"/>
      </dsp:txXfrm>
    </dsp:sp>
    <dsp:sp modelId="{9C445928-A6B5-463B-A168-E939A7645716}">
      <dsp:nvSpPr>
        <dsp:cNvPr id="0" name=""/>
        <dsp:cNvSpPr/>
      </dsp:nvSpPr>
      <dsp:spPr>
        <a:xfrm>
          <a:off x="6155603" y="1524778"/>
          <a:ext cx="2698612" cy="303837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Diminue l’anxiété</a:t>
          </a:r>
          <a:r>
            <a:rPr lang="fr-FR" sz="1700" kern="1200" dirty="0" smtClean="0"/>
            <a:t> </a:t>
          </a:r>
          <a:r>
            <a:rPr lang="fr-FR" sz="1200" kern="1200" dirty="0" smtClean="0"/>
            <a:t>(Curry &amp; </a:t>
          </a:r>
          <a:r>
            <a:rPr lang="fr-FR" sz="1200" kern="1200" dirty="0" err="1" smtClean="0"/>
            <a:t>Kasser</a:t>
          </a:r>
          <a:r>
            <a:rPr lang="fr-FR" sz="1200" kern="1200" dirty="0" smtClean="0"/>
            <a:t>, 2005 ; </a:t>
          </a:r>
          <a:r>
            <a:rPr lang="fr-FR" sz="1200" kern="1200" dirty="0" err="1" smtClean="0"/>
            <a:t>Stok</a:t>
          </a:r>
          <a:r>
            <a:rPr lang="fr-FR" sz="1200" kern="1200" dirty="0" smtClean="0"/>
            <a:t>, 2007 ; Volker, 1999)</a:t>
          </a:r>
          <a:r>
            <a:rPr lang="fr-FR" sz="1700" kern="1200" dirty="0" smtClean="0"/>
            <a:t> </a:t>
          </a:r>
          <a:endParaRPr lang="fr-FR" sz="17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Diminue les </a:t>
          </a:r>
          <a:r>
            <a:rPr lang="fr-FR" sz="2000" kern="1200" dirty="0" err="1" smtClean="0"/>
            <a:t>symptomes</a:t>
          </a:r>
          <a:r>
            <a:rPr lang="fr-FR" sz="2000" kern="1200" dirty="0" smtClean="0"/>
            <a:t> de stress post traumatique </a:t>
          </a:r>
          <a:r>
            <a:rPr lang="fr-FR" sz="1200" kern="1200" dirty="0" smtClean="0"/>
            <a:t>(</a:t>
          </a:r>
          <a:r>
            <a:rPr lang="fr-FR" sz="1200" kern="1200" dirty="0" err="1" smtClean="0"/>
            <a:t>Bensimon</a:t>
          </a:r>
          <a:r>
            <a:rPr lang="fr-FR" sz="1200" kern="1200" dirty="0" smtClean="0"/>
            <a:t>, Amir, &amp; Wolf, 2008 ; Henderson et al., 2007)</a:t>
          </a:r>
          <a:endParaRPr lang="fr-FR" sz="12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/>
            <a:t>Dépression ?? Diminue </a:t>
          </a:r>
          <a:r>
            <a:rPr lang="fr-FR" sz="1200" kern="1200" dirty="0" smtClean="0"/>
            <a:t>(D’</a:t>
          </a:r>
          <a:r>
            <a:rPr lang="fr-FR" sz="1200" kern="1200" dirty="0" err="1" smtClean="0"/>
            <a:t>Abbadie</a:t>
          </a:r>
          <a:r>
            <a:rPr lang="fr-FR" sz="1200" kern="1200" dirty="0" smtClean="0"/>
            <a:t> de </a:t>
          </a:r>
          <a:r>
            <a:rPr lang="fr-FR" sz="1200" kern="1200" dirty="0" err="1" smtClean="0"/>
            <a:t>Nodrest</a:t>
          </a:r>
          <a:r>
            <a:rPr lang="fr-FR" sz="1200" kern="1200" dirty="0" smtClean="0"/>
            <a:t> et al., 2018 ; </a:t>
          </a:r>
          <a:r>
            <a:rPr lang="fr-FR" sz="1200" kern="1200" dirty="0" err="1" smtClean="0"/>
            <a:t>Fachner</a:t>
          </a:r>
          <a:r>
            <a:rPr lang="fr-FR" sz="1200" kern="1200" dirty="0" smtClean="0"/>
            <a:t> et al., 2013)</a:t>
          </a:r>
          <a:r>
            <a:rPr lang="fr-FR" sz="2000" kern="1200" dirty="0" smtClean="0"/>
            <a:t> VS semblable</a:t>
          </a:r>
          <a:r>
            <a:rPr lang="fr-FR" sz="1700" kern="1200" dirty="0" smtClean="0"/>
            <a:t> </a:t>
          </a:r>
          <a:r>
            <a:rPr lang="fr-FR" sz="1200" kern="1200" dirty="0" smtClean="0"/>
            <a:t>(Hernández-Ruiz, 2005 ; Gold et al., 2014).</a:t>
          </a:r>
          <a:endParaRPr lang="fr-FR" sz="1200" kern="1200" dirty="0"/>
        </a:p>
      </dsp:txBody>
      <dsp:txXfrm>
        <a:off x="6155603" y="1524778"/>
        <a:ext cx="2698612" cy="30383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FDF130-E4A7-4AEB-BA4B-5340BE7AB10D}">
      <dsp:nvSpPr>
        <dsp:cNvPr id="0" name=""/>
        <dsp:cNvSpPr/>
      </dsp:nvSpPr>
      <dsp:spPr>
        <a:xfrm>
          <a:off x="2070825" y="2032000"/>
          <a:ext cx="506536" cy="9651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3268" y="0"/>
              </a:lnTo>
              <a:lnTo>
                <a:pt x="253268" y="965199"/>
              </a:lnTo>
              <a:lnTo>
                <a:pt x="506536" y="96519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2296842" y="2487348"/>
        <a:ext cx="54502" cy="54502"/>
      </dsp:txXfrm>
    </dsp:sp>
    <dsp:sp modelId="{6067DC01-1E41-4444-BE10-C382EE8625B7}">
      <dsp:nvSpPr>
        <dsp:cNvPr id="0" name=""/>
        <dsp:cNvSpPr/>
      </dsp:nvSpPr>
      <dsp:spPr>
        <a:xfrm>
          <a:off x="2070825" y="1986280"/>
          <a:ext cx="50653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6536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2311430" y="2019336"/>
        <a:ext cx="25326" cy="25326"/>
      </dsp:txXfrm>
    </dsp:sp>
    <dsp:sp modelId="{B676A66A-BF8F-4D20-BFD1-989F354E7EA0}">
      <dsp:nvSpPr>
        <dsp:cNvPr id="0" name=""/>
        <dsp:cNvSpPr/>
      </dsp:nvSpPr>
      <dsp:spPr>
        <a:xfrm>
          <a:off x="2070825" y="1066799"/>
          <a:ext cx="506536" cy="965200"/>
        </a:xfrm>
        <a:custGeom>
          <a:avLst/>
          <a:gdLst/>
          <a:ahLst/>
          <a:cxnLst/>
          <a:rect l="0" t="0" r="0" b="0"/>
          <a:pathLst>
            <a:path>
              <a:moveTo>
                <a:pt x="0" y="965200"/>
              </a:moveTo>
              <a:lnTo>
                <a:pt x="253268" y="965200"/>
              </a:lnTo>
              <a:lnTo>
                <a:pt x="253268" y="0"/>
              </a:lnTo>
              <a:lnTo>
                <a:pt x="506536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2296842" y="1522148"/>
        <a:ext cx="54502" cy="54502"/>
      </dsp:txXfrm>
    </dsp:sp>
    <dsp:sp modelId="{0DFD9B0A-D754-4A1A-9920-28A38001CC65}">
      <dsp:nvSpPr>
        <dsp:cNvPr id="0" name=""/>
        <dsp:cNvSpPr/>
      </dsp:nvSpPr>
      <dsp:spPr>
        <a:xfrm rot="16200000">
          <a:off x="-347254" y="1645920"/>
          <a:ext cx="4064000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200" kern="1200" dirty="0" smtClean="0"/>
            <a:t>Musicothérapie</a:t>
          </a:r>
          <a:endParaRPr lang="fr-FR" sz="5200" kern="1200" dirty="0"/>
        </a:p>
      </dsp:txBody>
      <dsp:txXfrm>
        <a:off x="-347254" y="1645920"/>
        <a:ext cx="4064000" cy="772160"/>
      </dsp:txXfrm>
    </dsp:sp>
    <dsp:sp modelId="{095D4B12-7FBC-4504-8BA0-369A2E298905}">
      <dsp:nvSpPr>
        <dsp:cNvPr id="0" name=""/>
        <dsp:cNvSpPr/>
      </dsp:nvSpPr>
      <dsp:spPr>
        <a:xfrm>
          <a:off x="2577362" y="680719"/>
          <a:ext cx="2532684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Symptômes anxieux</a:t>
          </a:r>
          <a:r>
            <a:rPr lang="fr-FR" sz="2400" kern="1200" baseline="30000" dirty="0" smtClean="0"/>
            <a:t>1</a:t>
          </a:r>
          <a:endParaRPr lang="fr-FR" sz="2400" kern="1200" dirty="0"/>
        </a:p>
      </dsp:txBody>
      <dsp:txXfrm>
        <a:off x="2577362" y="680719"/>
        <a:ext cx="2532684" cy="772160"/>
      </dsp:txXfrm>
    </dsp:sp>
    <dsp:sp modelId="{36918FC5-A18C-4927-A588-3015DDA6278A}">
      <dsp:nvSpPr>
        <dsp:cNvPr id="0" name=""/>
        <dsp:cNvSpPr/>
      </dsp:nvSpPr>
      <dsp:spPr>
        <a:xfrm>
          <a:off x="2577362" y="1645920"/>
          <a:ext cx="2532684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Symptômes dépressifs</a:t>
          </a:r>
          <a:r>
            <a:rPr lang="fr-FR" sz="2400" kern="1200" baseline="30000" dirty="0" smtClean="0"/>
            <a:t>2</a:t>
          </a:r>
          <a:endParaRPr lang="fr-FR" sz="2400" kern="1200" dirty="0"/>
        </a:p>
      </dsp:txBody>
      <dsp:txXfrm>
        <a:off x="2577362" y="1645920"/>
        <a:ext cx="2532684" cy="772160"/>
      </dsp:txXfrm>
    </dsp:sp>
    <dsp:sp modelId="{37E5872B-9FE9-49E9-AE10-A44B745C7CD6}">
      <dsp:nvSpPr>
        <dsp:cNvPr id="0" name=""/>
        <dsp:cNvSpPr/>
      </dsp:nvSpPr>
      <dsp:spPr>
        <a:xfrm>
          <a:off x="2577362" y="2611119"/>
          <a:ext cx="2532684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Symptômes de stress post-traumatique</a:t>
          </a:r>
          <a:r>
            <a:rPr lang="fr-FR" sz="2400" kern="1200" baseline="30000" dirty="0" smtClean="0"/>
            <a:t>3</a:t>
          </a:r>
          <a:endParaRPr lang="fr-FR" sz="2400" kern="1200" dirty="0"/>
        </a:p>
      </dsp:txBody>
      <dsp:txXfrm>
        <a:off x="2577362" y="2611119"/>
        <a:ext cx="2532684" cy="7721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98E57F-24AD-4D63-9885-19CF05AE16EE}">
      <dsp:nvSpPr>
        <dsp:cNvPr id="0" name=""/>
        <dsp:cNvSpPr/>
      </dsp:nvSpPr>
      <dsp:spPr>
        <a:xfrm>
          <a:off x="4055" y="1273200"/>
          <a:ext cx="1843830" cy="820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Questionnaires</a:t>
          </a:r>
          <a:endParaRPr lang="fr-FR" sz="1900" kern="1200" dirty="0"/>
        </a:p>
      </dsp:txBody>
      <dsp:txXfrm>
        <a:off x="4055" y="1273200"/>
        <a:ext cx="1843830" cy="547200"/>
      </dsp:txXfrm>
    </dsp:sp>
    <dsp:sp modelId="{78F81353-4698-48D7-AF92-AB41796B1CA3}">
      <dsp:nvSpPr>
        <dsp:cNvPr id="0" name=""/>
        <dsp:cNvSpPr/>
      </dsp:nvSpPr>
      <dsp:spPr>
        <a:xfrm>
          <a:off x="381707" y="1820400"/>
          <a:ext cx="1843830" cy="14021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Anxiété</a:t>
          </a:r>
          <a:r>
            <a:rPr lang="fr-FR" sz="1900" kern="1200" baseline="30000" dirty="0" smtClean="0"/>
            <a:t>1</a:t>
          </a:r>
          <a:endParaRPr lang="fr-F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Dépression</a:t>
          </a:r>
          <a:r>
            <a:rPr lang="fr-FR" sz="1900" kern="1200" baseline="30000" dirty="0" smtClean="0"/>
            <a:t>2</a:t>
          </a:r>
          <a:endParaRPr lang="fr-F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Stress post-traumatique</a:t>
          </a:r>
          <a:r>
            <a:rPr lang="fr-FR" sz="1900" kern="1200" baseline="30000" dirty="0" smtClean="0"/>
            <a:t>3</a:t>
          </a:r>
          <a:endParaRPr lang="fr-FR" sz="1900" kern="1200" dirty="0"/>
        </a:p>
      </dsp:txBody>
      <dsp:txXfrm>
        <a:off x="422776" y="1861469"/>
        <a:ext cx="1761692" cy="1320061"/>
      </dsp:txXfrm>
    </dsp:sp>
    <dsp:sp modelId="{3F1FF430-C57F-46C4-B8EB-FC9097B79114}">
      <dsp:nvSpPr>
        <dsp:cNvPr id="0" name=""/>
        <dsp:cNvSpPr/>
      </dsp:nvSpPr>
      <dsp:spPr>
        <a:xfrm>
          <a:off x="2127404" y="1317269"/>
          <a:ext cx="592578" cy="4590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500" kern="1200"/>
        </a:p>
      </dsp:txBody>
      <dsp:txXfrm>
        <a:off x="2127404" y="1409081"/>
        <a:ext cx="454860" cy="275436"/>
      </dsp:txXfrm>
    </dsp:sp>
    <dsp:sp modelId="{A96F4EF9-C23F-4CB3-B1DB-214902510DFF}">
      <dsp:nvSpPr>
        <dsp:cNvPr id="0" name=""/>
        <dsp:cNvSpPr/>
      </dsp:nvSpPr>
      <dsp:spPr>
        <a:xfrm>
          <a:off x="2965958" y="1273200"/>
          <a:ext cx="1843830" cy="820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Musicothérapie</a:t>
          </a:r>
          <a:endParaRPr lang="fr-FR" sz="1900" kern="1200" dirty="0"/>
        </a:p>
      </dsp:txBody>
      <dsp:txXfrm>
        <a:off x="2965958" y="1273200"/>
        <a:ext cx="1843830" cy="547200"/>
      </dsp:txXfrm>
    </dsp:sp>
    <dsp:sp modelId="{6C8E4A54-4CDC-41B3-A308-B1726A0E7D60}">
      <dsp:nvSpPr>
        <dsp:cNvPr id="0" name=""/>
        <dsp:cNvSpPr/>
      </dsp:nvSpPr>
      <dsp:spPr>
        <a:xfrm>
          <a:off x="3343610" y="1820400"/>
          <a:ext cx="1843830" cy="14021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3 mois</a:t>
          </a:r>
          <a:endParaRPr lang="fr-FR" sz="1900" kern="1200" dirty="0"/>
        </a:p>
      </dsp:txBody>
      <dsp:txXfrm>
        <a:off x="3384679" y="1861469"/>
        <a:ext cx="1761692" cy="1320061"/>
      </dsp:txXfrm>
    </dsp:sp>
    <dsp:sp modelId="{4E27C762-80EE-4AF2-B2FA-E2B9997BE567}">
      <dsp:nvSpPr>
        <dsp:cNvPr id="0" name=""/>
        <dsp:cNvSpPr/>
      </dsp:nvSpPr>
      <dsp:spPr>
        <a:xfrm>
          <a:off x="5089307" y="1317269"/>
          <a:ext cx="592578" cy="4590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500" kern="1200"/>
        </a:p>
      </dsp:txBody>
      <dsp:txXfrm>
        <a:off x="5089307" y="1409081"/>
        <a:ext cx="454860" cy="275436"/>
      </dsp:txXfrm>
    </dsp:sp>
    <dsp:sp modelId="{DBB53A47-3E99-4C70-BED0-9DCCB7B16748}">
      <dsp:nvSpPr>
        <dsp:cNvPr id="0" name=""/>
        <dsp:cNvSpPr/>
      </dsp:nvSpPr>
      <dsp:spPr>
        <a:xfrm>
          <a:off x="5927861" y="1273200"/>
          <a:ext cx="1843830" cy="820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Questionnaires</a:t>
          </a:r>
          <a:endParaRPr lang="fr-FR" sz="1900" kern="1200" dirty="0"/>
        </a:p>
      </dsp:txBody>
      <dsp:txXfrm>
        <a:off x="5927861" y="1273200"/>
        <a:ext cx="1843830" cy="547200"/>
      </dsp:txXfrm>
    </dsp:sp>
    <dsp:sp modelId="{34779E36-3545-4364-ABDC-FEAEC5EC2EAF}">
      <dsp:nvSpPr>
        <dsp:cNvPr id="0" name=""/>
        <dsp:cNvSpPr/>
      </dsp:nvSpPr>
      <dsp:spPr>
        <a:xfrm>
          <a:off x="6305513" y="1820400"/>
          <a:ext cx="1843830" cy="14021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Anxiété</a:t>
          </a:r>
          <a:r>
            <a:rPr lang="fr-FR" sz="1900" kern="1200" baseline="30000" dirty="0" smtClean="0"/>
            <a:t>1</a:t>
          </a:r>
          <a:endParaRPr lang="fr-F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smtClean="0"/>
            <a:t>Dépression</a:t>
          </a:r>
          <a:r>
            <a:rPr lang="fr-FR" sz="1900" kern="1200" baseline="30000" smtClean="0"/>
            <a:t>2</a:t>
          </a:r>
          <a:endParaRPr lang="fr-F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/>
            <a:t>Stress post-traumatique</a:t>
          </a:r>
          <a:r>
            <a:rPr lang="fr-FR" sz="1900" kern="1200" baseline="30000" dirty="0" smtClean="0"/>
            <a:t>3</a:t>
          </a:r>
          <a:endParaRPr lang="fr-FR" sz="1900" kern="1200" dirty="0"/>
        </a:p>
      </dsp:txBody>
      <dsp:txXfrm>
        <a:off x="6346582" y="1861469"/>
        <a:ext cx="1761692" cy="132006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48097B-735E-4D5A-8A6C-F80AE3E88751}">
      <dsp:nvSpPr>
        <dsp:cNvPr id="0" name=""/>
        <dsp:cNvSpPr/>
      </dsp:nvSpPr>
      <dsp:spPr>
        <a:xfrm>
          <a:off x="0" y="10703"/>
          <a:ext cx="8335016" cy="4334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Résultats</a:t>
          </a:r>
          <a:endParaRPr lang="fr-FR" sz="1900" kern="1200" dirty="0"/>
        </a:p>
      </dsp:txBody>
      <dsp:txXfrm>
        <a:off x="21161" y="31864"/>
        <a:ext cx="8292694" cy="391163"/>
      </dsp:txXfrm>
    </dsp:sp>
    <dsp:sp modelId="{5ADD5AC2-6714-4FEC-8964-6EF0DFF3AF2B}">
      <dsp:nvSpPr>
        <dsp:cNvPr id="0" name=""/>
        <dsp:cNvSpPr/>
      </dsp:nvSpPr>
      <dsp:spPr>
        <a:xfrm>
          <a:off x="0" y="444188"/>
          <a:ext cx="8335016" cy="5506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637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2000" kern="1200" dirty="0" smtClean="0"/>
            <a:t>Diminution significative et plus considérable que une prise en charge classique </a:t>
          </a:r>
          <a:r>
            <a:rPr lang="fr-BE" sz="1800" kern="1200" dirty="0" smtClean="0"/>
            <a:t>!</a:t>
          </a:r>
          <a:endParaRPr lang="fr-FR" sz="1800" kern="1200" dirty="0"/>
        </a:p>
      </dsp:txBody>
      <dsp:txXfrm>
        <a:off x="0" y="444188"/>
        <a:ext cx="8335016" cy="550620"/>
      </dsp:txXfrm>
    </dsp:sp>
    <dsp:sp modelId="{2063B4F4-6C72-411C-B1DE-94634F255FEC}">
      <dsp:nvSpPr>
        <dsp:cNvPr id="0" name=""/>
        <dsp:cNvSpPr/>
      </dsp:nvSpPr>
      <dsp:spPr>
        <a:xfrm>
          <a:off x="0" y="994808"/>
          <a:ext cx="8335016" cy="4334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900" kern="1200" dirty="0" smtClean="0"/>
            <a:t>Etudes contradictoires ? </a:t>
          </a:r>
          <a:endParaRPr lang="fr-FR" sz="1900" kern="1200" dirty="0"/>
        </a:p>
      </dsp:txBody>
      <dsp:txXfrm>
        <a:off x="21161" y="1015969"/>
        <a:ext cx="8292694" cy="391163"/>
      </dsp:txXfrm>
    </dsp:sp>
    <dsp:sp modelId="{8CFD5FAA-B07D-4E6C-A319-B6D17A8B6686}">
      <dsp:nvSpPr>
        <dsp:cNvPr id="0" name=""/>
        <dsp:cNvSpPr/>
      </dsp:nvSpPr>
      <dsp:spPr>
        <a:xfrm>
          <a:off x="0" y="1428293"/>
          <a:ext cx="8335016" cy="865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637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2000" kern="1200" dirty="0" smtClean="0"/>
            <a:t>Importance de la temporalité de l’intervention par la musicothérapie 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2000" kern="1200" dirty="0" smtClean="0"/>
            <a:t>Exemple :  Gold et al. (2014) = deux semaines et Hernández-Ruiz (2005) = cinq jours. </a:t>
          </a:r>
          <a:endParaRPr lang="fr-BE" sz="2000" kern="1200" dirty="0"/>
        </a:p>
      </dsp:txBody>
      <dsp:txXfrm>
        <a:off x="0" y="1428293"/>
        <a:ext cx="8335016" cy="86525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4325E-2D4C-4E0C-8B4D-8197526C1FC4}">
      <dsp:nvSpPr>
        <dsp:cNvPr id="0" name=""/>
        <dsp:cNvSpPr/>
      </dsp:nvSpPr>
      <dsp:spPr>
        <a:xfrm>
          <a:off x="0" y="1618"/>
          <a:ext cx="8226496" cy="4906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Hypothèses explicatives </a:t>
          </a:r>
          <a:endParaRPr lang="fr-FR" sz="2300" kern="1200" dirty="0"/>
        </a:p>
      </dsp:txBody>
      <dsp:txXfrm>
        <a:off x="23954" y="25572"/>
        <a:ext cx="8178588" cy="442783"/>
      </dsp:txXfrm>
    </dsp:sp>
    <dsp:sp modelId="{1A0397CB-5E3E-4BD1-ADB5-18A916D859B9}">
      <dsp:nvSpPr>
        <dsp:cNvPr id="0" name=""/>
        <dsp:cNvSpPr/>
      </dsp:nvSpPr>
      <dsp:spPr>
        <a:xfrm>
          <a:off x="0" y="492310"/>
          <a:ext cx="8226496" cy="2170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191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2000" kern="1200" dirty="0" smtClean="0"/>
            <a:t>AS = émotions souvent intenses et douloureuses, difficiles à verbaliser. </a:t>
          </a:r>
          <a:endParaRPr lang="fr-FR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2000" kern="1200" dirty="0" smtClean="0"/>
            <a:t>La musicothérapie = langage alternatif VS intervention psychologique standard. 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2000" kern="1200" dirty="0" smtClean="0"/>
            <a:t>L’homme est avant tout un animal social (Aristote) et appartenir à un groupe social est un besoin essentiel (Maslow, 1954). </a:t>
          </a:r>
          <a:endParaRPr lang="fr-FR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2000" kern="1200" dirty="0" smtClean="0"/>
            <a:t>Si AS en RDC -&gt; rejet et stigmatisation sont courants.</a:t>
          </a:r>
          <a:endParaRPr lang="fr-FR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2000" kern="1200" dirty="0" smtClean="0"/>
            <a:t>Musicothérapie = nouvelles relations interpersonnelles + retrouver une place d’un point de vue social</a:t>
          </a:r>
          <a:endParaRPr lang="fr-FR" sz="2000" kern="1200" dirty="0"/>
        </a:p>
      </dsp:txBody>
      <dsp:txXfrm>
        <a:off x="0" y="492310"/>
        <a:ext cx="8226496" cy="217036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BE8FF2-C778-457B-A8D2-D7D180E7A316}">
      <dsp:nvSpPr>
        <dsp:cNvPr id="0" name=""/>
        <dsp:cNvSpPr/>
      </dsp:nvSpPr>
      <dsp:spPr>
        <a:xfrm>
          <a:off x="0" y="205830"/>
          <a:ext cx="8304584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kern="1200" dirty="0" smtClean="0"/>
            <a:t>Résultats</a:t>
          </a:r>
          <a:endParaRPr lang="fr-FR" sz="3000" kern="1200" dirty="0"/>
        </a:p>
      </dsp:txBody>
      <dsp:txXfrm>
        <a:off x="33412" y="239242"/>
        <a:ext cx="8237760" cy="617626"/>
      </dsp:txXfrm>
    </dsp:sp>
    <dsp:sp modelId="{FA66D641-D6B6-4906-A2C6-94341C00FF7D}">
      <dsp:nvSpPr>
        <dsp:cNvPr id="0" name=""/>
        <dsp:cNvSpPr/>
      </dsp:nvSpPr>
      <dsp:spPr>
        <a:xfrm>
          <a:off x="0" y="890280"/>
          <a:ext cx="8304584" cy="7917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671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2300" kern="12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Diminution significative </a:t>
          </a:r>
          <a:endParaRPr lang="fr-FR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2300" kern="12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Pas de différence avec l’intervention psychologique classique. </a:t>
          </a:r>
          <a:endParaRPr lang="fr-BE" sz="2300" kern="1200" dirty="0"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0" y="890280"/>
        <a:ext cx="8304584" cy="791774"/>
      </dsp:txXfrm>
    </dsp:sp>
    <dsp:sp modelId="{DEB500C3-443F-423C-89D6-EF9F551A1312}">
      <dsp:nvSpPr>
        <dsp:cNvPr id="0" name=""/>
        <dsp:cNvSpPr/>
      </dsp:nvSpPr>
      <dsp:spPr>
        <a:xfrm>
          <a:off x="0" y="1682055"/>
          <a:ext cx="8304584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kern="1200" dirty="0" smtClean="0"/>
            <a:t>Hypothèse explicative</a:t>
          </a:r>
          <a:endParaRPr lang="fr-FR" sz="3000" kern="1200" dirty="0"/>
        </a:p>
      </dsp:txBody>
      <dsp:txXfrm>
        <a:off x="33412" y="1715467"/>
        <a:ext cx="8237760" cy="617626"/>
      </dsp:txXfrm>
    </dsp:sp>
    <dsp:sp modelId="{E0CF2849-D85F-4FC5-A2F0-82ED0C8C3D74}">
      <dsp:nvSpPr>
        <dsp:cNvPr id="0" name=""/>
        <dsp:cNvSpPr/>
      </dsp:nvSpPr>
      <dsp:spPr>
        <a:xfrm>
          <a:off x="0" y="2366505"/>
          <a:ext cx="8304584" cy="248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671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2300" kern="12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Victimes de violences sexuelles présentent souvent un état de stress post-traumatique persistante (Josse, 2013 ; </a:t>
          </a:r>
          <a:r>
            <a:rPr lang="fr-BE" sz="2300" kern="1200" dirty="0" err="1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Salmona</a:t>
          </a:r>
          <a:r>
            <a:rPr lang="fr-BE" sz="2300" kern="12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, 2010). </a:t>
          </a:r>
          <a:endParaRPr lang="fr-FR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2300" kern="12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Peut nécessiter une intervention à plus LT afin d’obtenir des effets bénéfiques. 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BE" sz="2300" kern="12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Néanmoins, date AS inconnue -&gt; difficile de consolider cette hypothèse.</a:t>
          </a:r>
          <a:endParaRPr lang="fr-BE" sz="2300" kern="1200" dirty="0"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0" y="2366505"/>
        <a:ext cx="8304584" cy="2484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95CF7B-3A09-436B-9BCC-5187B2CEB174}" type="datetimeFigureOut">
              <a:rPr lang="fr-BE" smtClean="0"/>
              <a:pPr/>
              <a:t>12-11-19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9533CA-7597-4860-8B4B-D42FA35A273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BE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5619 signalements auprès des équipes SOS en 2014 en Fédération Wallonie-Bruxelles, nombre qui ne cesse d’augmenter d’année en année). </a:t>
            </a:r>
          </a:p>
          <a:p>
            <a:r>
              <a:rPr lang="fr-BE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avec un coût sociétal et humain très lourd </a:t>
            </a:r>
          </a:p>
          <a:p>
            <a:r>
              <a:rPr lang="fr-BE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 niveau des familles concernées (décisions de placement, conflits familiaux, etc.)</a:t>
            </a:r>
          </a:p>
          <a:p>
            <a:r>
              <a:rPr lang="fr-BE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Enfant = troubles</a:t>
            </a:r>
          </a:p>
          <a:p>
            <a:r>
              <a:rPr lang="fr-BE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mais aussi des acteurs de la prise en charge (psychologues, assistants sociaux, magistrats, etc.) chez qui on observe d’impuissance et  un épuisement professionnel dans de nombreux cas</a:t>
            </a:r>
            <a:r>
              <a:rPr lang="fr-BE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9533CA-7597-4860-8B4B-D42FA35A2734}" type="slidenum">
              <a:rPr lang="fr-BE" smtClean="0"/>
              <a:pPr/>
              <a:t>12</a:t>
            </a:fld>
            <a:endParaRPr lang="fr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5F4D4E4-9DAF-4A11-A6FE-7C5C9D8A89FE}" type="datetimeFigureOut">
              <a:rPr lang="fr-BE" smtClean="0"/>
              <a:pPr/>
              <a:t>12-11-19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2B5BDE-D200-4243-993F-825C2212651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4D4E4-9DAF-4A11-A6FE-7C5C9D8A89FE}" type="datetimeFigureOut">
              <a:rPr lang="fr-BE" smtClean="0"/>
              <a:pPr/>
              <a:t>12-11-19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5BDE-D200-4243-993F-825C2212651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5F4D4E4-9DAF-4A11-A6FE-7C5C9D8A89FE}" type="datetimeFigureOut">
              <a:rPr lang="fr-BE" smtClean="0"/>
              <a:pPr/>
              <a:t>12-11-19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BE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92B5BDE-D200-4243-993F-825C2212651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4D4E4-9DAF-4A11-A6FE-7C5C9D8A89FE}" type="datetimeFigureOut">
              <a:rPr lang="fr-BE" smtClean="0"/>
              <a:pPr/>
              <a:t>12-11-19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2B5BDE-D200-4243-993F-825C22126512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4D4E4-9DAF-4A11-A6FE-7C5C9D8A89FE}" type="datetimeFigureOut">
              <a:rPr lang="fr-BE" smtClean="0"/>
              <a:pPr/>
              <a:t>12-11-19</a:t>
            </a:fld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92B5BDE-D200-4243-993F-825C22126512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5F4D4E4-9DAF-4A11-A6FE-7C5C9D8A89FE}" type="datetimeFigureOut">
              <a:rPr lang="fr-BE" smtClean="0"/>
              <a:pPr/>
              <a:t>12-11-19</a:t>
            </a:fld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92B5BDE-D200-4243-993F-825C22126512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5F4D4E4-9DAF-4A11-A6FE-7C5C9D8A89FE}" type="datetimeFigureOut">
              <a:rPr lang="fr-BE" smtClean="0"/>
              <a:pPr/>
              <a:t>12-11-19</a:t>
            </a:fld>
            <a:endParaRPr lang="fr-BE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92B5BDE-D200-4243-993F-825C22126512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BE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4D4E4-9DAF-4A11-A6FE-7C5C9D8A89FE}" type="datetimeFigureOut">
              <a:rPr lang="fr-BE" smtClean="0"/>
              <a:pPr/>
              <a:t>12-11-19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2B5BDE-D200-4243-993F-825C2212651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4D4E4-9DAF-4A11-A6FE-7C5C9D8A89FE}" type="datetimeFigureOut">
              <a:rPr lang="fr-BE" smtClean="0"/>
              <a:pPr/>
              <a:t>12-11-19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2B5BDE-D200-4243-993F-825C2212651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4D4E4-9DAF-4A11-A6FE-7C5C9D8A89FE}" type="datetimeFigureOut">
              <a:rPr lang="fr-BE" smtClean="0"/>
              <a:pPr/>
              <a:t>12-11-19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2B5BDE-D200-4243-993F-825C22126512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5F4D4E4-9DAF-4A11-A6FE-7C5C9D8A89FE}" type="datetimeFigureOut">
              <a:rPr lang="fr-BE" smtClean="0"/>
              <a:pPr/>
              <a:t>12-11-19</a:t>
            </a:fld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92B5BDE-D200-4243-993F-825C22126512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F4D4E4-9DAF-4A11-A6FE-7C5C9D8A89FE}" type="datetimeFigureOut">
              <a:rPr lang="fr-BE" smtClean="0"/>
              <a:pPr/>
              <a:t>12-11-19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92B5BDE-D200-4243-993F-825C2212651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microsoft.com/office/2007/relationships/diagramDrawing" Target="../diagrams/drawing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11" Type="http://schemas.openxmlformats.org/officeDocument/2006/relationships/diagramColors" Target="../diagrams/colors7.xml"/><Relationship Id="rId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7.xml"/><Relationship Id="rId4" Type="http://schemas.openxmlformats.org/officeDocument/2006/relationships/diagramLayout" Target="../diagrams/layout6.xml"/><Relationship Id="rId9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470025"/>
          </a:xfrm>
        </p:spPr>
        <p:txBody>
          <a:bodyPr>
            <a:noAutofit/>
          </a:bodyPr>
          <a:lstStyle/>
          <a:p>
            <a:r>
              <a:rPr lang="fr-BE" sz="2400" b="1" dirty="0"/>
              <a:t>L'effet de la musicothérapie sur l’évolution des symptômes anxieux, dépressifs et de stress post-traumatique chez des femmes victimes de violences sexuelles en République Démocratique du Congo.</a:t>
            </a:r>
            <a:endParaRPr lang="fr-BE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91680" y="4293096"/>
            <a:ext cx="7336904" cy="1536576"/>
          </a:xfrm>
        </p:spPr>
        <p:txBody>
          <a:bodyPr>
            <a:normAutofit fontScale="92500"/>
          </a:bodyPr>
          <a:lstStyle/>
          <a:p>
            <a:pPr algn="r"/>
            <a:endParaRPr lang="fr-BE" sz="2400" dirty="0" smtClean="0"/>
          </a:p>
          <a:p>
            <a:pPr algn="r"/>
            <a:r>
              <a:rPr lang="fr-BE" sz="2400" dirty="0" smtClean="0"/>
              <a:t>BAIVERLIN Audrey</a:t>
            </a:r>
            <a:br>
              <a:rPr lang="fr-BE" sz="2400" dirty="0" smtClean="0"/>
            </a:br>
            <a:r>
              <a:rPr lang="fr-BE" sz="2400" dirty="0" smtClean="0"/>
              <a:t>Centre d’Expertise en </a:t>
            </a:r>
            <a:r>
              <a:rPr lang="fr-BE" sz="2400" dirty="0" err="1" smtClean="0"/>
              <a:t>Psychotraumatisme</a:t>
            </a:r>
            <a:r>
              <a:rPr lang="fr-BE" sz="2400" dirty="0" smtClean="0"/>
              <a:t> et Psychologie Légale</a:t>
            </a:r>
            <a:br>
              <a:rPr lang="fr-BE" sz="2400" dirty="0" smtClean="0"/>
            </a:br>
            <a:r>
              <a:rPr lang="fr-BE" sz="2400" dirty="0" smtClean="0"/>
              <a:t>Sous la direction du Prof. BLAVIER Adélaïde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89374"/>
            <a:ext cx="2294240" cy="116741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83568" y="3686668"/>
            <a:ext cx="40593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dirty="0"/>
              <a:t>A Baiverlin, C </a:t>
            </a:r>
            <a:r>
              <a:rPr lang="fr-BE" dirty="0" err="1"/>
              <a:t>Brassine</a:t>
            </a:r>
            <a:r>
              <a:rPr lang="fr-BE" dirty="0"/>
              <a:t>, A </a:t>
            </a:r>
            <a:r>
              <a:rPr lang="fr-BE" dirty="0" err="1"/>
              <a:t>Blavier</a:t>
            </a:r>
            <a:r>
              <a:rPr lang="fr-BE" dirty="0"/>
              <a:t>, C </a:t>
            </a:r>
            <a:r>
              <a:rPr lang="fr-BE" dirty="0" err="1"/>
              <a:t>Wertz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Résultats (3)</a:t>
            </a:r>
            <a:br>
              <a:rPr lang="fr-BE" dirty="0" smtClean="0"/>
            </a:br>
            <a:r>
              <a:rPr lang="fr-BE" dirty="0" smtClean="0"/>
              <a:t>Stress post-traumatique</a:t>
            </a:r>
            <a:endParaRPr lang="fr-BE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266374"/>
            <a:ext cx="1043608" cy="506274"/>
          </a:xfrm>
          <a:prstGeom prst="rect">
            <a:avLst/>
          </a:prstGeom>
        </p:spPr>
      </p:pic>
      <p:pic>
        <p:nvPicPr>
          <p:cNvPr id="7" name="Image 6"/>
          <p:cNvPicPr/>
          <p:nvPr/>
        </p:nvPicPr>
        <p:blipFill>
          <a:blip r:embed="rId3"/>
          <a:stretch>
            <a:fillRect/>
          </a:stretch>
        </p:blipFill>
        <p:spPr>
          <a:xfrm>
            <a:off x="395536" y="1700808"/>
            <a:ext cx="8226496" cy="44644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Discussion</a:t>
            </a:r>
            <a:br>
              <a:rPr lang="fr-BE" dirty="0" smtClean="0"/>
            </a:br>
            <a:r>
              <a:rPr lang="fr-BE" dirty="0" err="1" smtClean="0"/>
              <a:t>Symptomes</a:t>
            </a:r>
            <a:r>
              <a:rPr lang="fr-BE" dirty="0" smtClean="0"/>
              <a:t> anxieux et dépressifs</a:t>
            </a:r>
            <a:endParaRPr lang="fr-BE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1872" y="85817"/>
            <a:ext cx="1152128" cy="558919"/>
          </a:xfrm>
          <a:prstGeom prst="rect">
            <a:avLst/>
          </a:prstGeom>
        </p:spPr>
      </p:pic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100925008"/>
              </p:ext>
            </p:extLst>
          </p:nvPr>
        </p:nvGraphicFramePr>
        <p:xfrm>
          <a:off x="431032" y="1700808"/>
          <a:ext cx="8335016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881430763"/>
              </p:ext>
            </p:extLst>
          </p:nvPr>
        </p:nvGraphicFramePr>
        <p:xfrm>
          <a:off x="539552" y="4005064"/>
          <a:ext cx="8226496" cy="266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Discussion</a:t>
            </a:r>
            <a:br>
              <a:rPr lang="fr-BE" dirty="0" smtClean="0"/>
            </a:br>
            <a:r>
              <a:rPr lang="fr-BE" dirty="0" err="1" smtClean="0"/>
              <a:t>Symptomes</a:t>
            </a:r>
            <a:r>
              <a:rPr lang="fr-BE" dirty="0" smtClean="0"/>
              <a:t> de stress post traumatique</a:t>
            </a:r>
            <a:endParaRPr lang="fr-BE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346465"/>
            <a:ext cx="1152128" cy="558919"/>
          </a:xfrm>
          <a:prstGeom prst="rect">
            <a:avLst/>
          </a:prstGeom>
        </p:spPr>
      </p:pic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2194775845"/>
              </p:ext>
            </p:extLst>
          </p:nvPr>
        </p:nvGraphicFramePr>
        <p:xfrm>
          <a:off x="443880" y="1628800"/>
          <a:ext cx="8304584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Discussion</a:t>
            </a:r>
            <a:br>
              <a:rPr lang="fr-BE" dirty="0" smtClean="0"/>
            </a:br>
            <a:r>
              <a:rPr lang="fr-BE" dirty="0" smtClean="0"/>
              <a:t>Limites</a:t>
            </a:r>
            <a:endParaRPr lang="fr-BE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346465"/>
            <a:ext cx="1152128" cy="558919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fr-BE" dirty="0" smtClean="0"/>
              <a:t>Les </a:t>
            </a:r>
            <a:r>
              <a:rPr lang="fr-BE" dirty="0"/>
              <a:t>expérimentateurs n’ont pas pu se rendre à l’hôpital de </a:t>
            </a:r>
            <a:r>
              <a:rPr lang="fr-BE" dirty="0" err="1" smtClean="0"/>
              <a:t>Panzi</a:t>
            </a:r>
            <a:r>
              <a:rPr lang="fr-BE" dirty="0" smtClean="0"/>
              <a:t>. </a:t>
            </a:r>
          </a:p>
          <a:p>
            <a:pPr lvl="1"/>
            <a:r>
              <a:rPr lang="fr-BE" dirty="0" smtClean="0"/>
              <a:t>Non imprégné </a:t>
            </a:r>
            <a:r>
              <a:rPr lang="fr-BE" dirty="0"/>
              <a:t>de l’ambiance transmise par la population, du contexte et du déroulement de la prise en charge par la musicothérapie, des aspects </a:t>
            </a:r>
            <a:r>
              <a:rPr lang="fr-BE" dirty="0" smtClean="0"/>
              <a:t>culturels</a:t>
            </a:r>
            <a:r>
              <a:rPr lang="fr-BE" dirty="0"/>
              <a:t>, de la rencontre avec les participantes, etc. </a:t>
            </a:r>
          </a:p>
          <a:p>
            <a:pPr lvl="0"/>
            <a:r>
              <a:rPr lang="fr-BE" dirty="0"/>
              <a:t>Biais de passation probables car besoin de </a:t>
            </a:r>
            <a:r>
              <a:rPr lang="fr-BE" dirty="0" smtClean="0"/>
              <a:t>traducteur.</a:t>
            </a:r>
          </a:p>
          <a:p>
            <a:pPr lvl="1"/>
            <a:r>
              <a:rPr lang="fr-BE" dirty="0" smtClean="0"/>
              <a:t>la </a:t>
            </a:r>
            <a:r>
              <a:rPr lang="fr-BE" dirty="0"/>
              <a:t>majorité des participantes étant analphabètes ou ne parlant pas le français.</a:t>
            </a:r>
          </a:p>
          <a:p>
            <a:pPr lvl="0"/>
            <a:r>
              <a:rPr lang="fr-BE" dirty="0"/>
              <a:t>Q</a:t>
            </a:r>
            <a:r>
              <a:rPr lang="fr-BE" dirty="0" smtClean="0"/>
              <a:t>uestionnaires validés </a:t>
            </a:r>
            <a:r>
              <a:rPr lang="fr-BE" dirty="0"/>
              <a:t>dans une population américaine et/ou </a:t>
            </a:r>
            <a:r>
              <a:rPr lang="fr-BE" dirty="0" smtClean="0"/>
              <a:t>française.</a:t>
            </a:r>
          </a:p>
          <a:p>
            <a:pPr lvl="1"/>
            <a:r>
              <a:rPr lang="fr-BE" dirty="0" smtClean="0"/>
              <a:t>Pas </a:t>
            </a:r>
            <a:r>
              <a:rPr lang="fr-BE" dirty="0"/>
              <a:t>de normes </a:t>
            </a:r>
            <a:r>
              <a:rPr lang="fr-BE" dirty="0" smtClean="0"/>
              <a:t>spécifiques RDC. </a:t>
            </a:r>
          </a:p>
          <a:p>
            <a:r>
              <a:rPr lang="fr-BE" dirty="0" smtClean="0"/>
              <a:t>Echantillon </a:t>
            </a:r>
            <a:r>
              <a:rPr lang="fr-BE" dirty="0"/>
              <a:t>reste relativement faible </a:t>
            </a:r>
            <a:endParaRPr lang="fr-BE" dirty="0" smtClean="0"/>
          </a:p>
          <a:p>
            <a:pPr lvl="1"/>
            <a:r>
              <a:rPr lang="fr-BE" dirty="0" smtClean="0"/>
              <a:t>Population bien spécifiques : victimes </a:t>
            </a:r>
            <a:r>
              <a:rPr lang="fr-BE" dirty="0"/>
              <a:t>de violences sexuelles, </a:t>
            </a:r>
            <a:r>
              <a:rPr lang="fr-BE" dirty="0" smtClean="0"/>
              <a:t>PEC à l’hôpital </a:t>
            </a:r>
            <a:r>
              <a:rPr lang="fr-BE" dirty="0"/>
              <a:t>de </a:t>
            </a:r>
            <a:r>
              <a:rPr lang="fr-BE" dirty="0" err="1" smtClean="0"/>
              <a:t>Panzi</a:t>
            </a:r>
            <a:r>
              <a:rPr lang="fr-BE" dirty="0" smtClean="0"/>
              <a:t>, moment </a:t>
            </a:r>
            <a:r>
              <a:rPr lang="fr-BE" dirty="0"/>
              <a:t>bien </a:t>
            </a:r>
            <a:r>
              <a:rPr lang="fr-BE" dirty="0" smtClean="0"/>
              <a:t>déterminé</a:t>
            </a:r>
            <a:r>
              <a:rPr lang="fr-BE" dirty="0" smtClean="0"/>
              <a:t>.</a:t>
            </a:r>
            <a:endParaRPr lang="fr-BE" dirty="0" smtClean="0"/>
          </a:p>
          <a:p>
            <a:pPr lvl="0"/>
            <a:r>
              <a:rPr lang="fr-BE" dirty="0" smtClean="0"/>
              <a:t>Les effets se maintiennent-ils dans le temps ? Besoin d’une étude longitudinale.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Conclusion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BE" dirty="0" smtClean="0"/>
              <a:t>Résultats </a:t>
            </a:r>
            <a:r>
              <a:rPr lang="fr-BE" dirty="0"/>
              <a:t>intéressants </a:t>
            </a:r>
            <a:endParaRPr lang="fr-BE" dirty="0" smtClean="0"/>
          </a:p>
          <a:p>
            <a:pPr lvl="1"/>
            <a:r>
              <a:rPr lang="fr-BE" dirty="0" smtClean="0"/>
              <a:t>Etudes </a:t>
            </a:r>
            <a:r>
              <a:rPr lang="fr-BE" dirty="0"/>
              <a:t>quasi inexistante </a:t>
            </a:r>
            <a:r>
              <a:rPr lang="fr-BE" dirty="0" smtClean="0"/>
              <a:t>-&gt; Encourage à s’engager </a:t>
            </a:r>
            <a:r>
              <a:rPr lang="fr-BE" dirty="0"/>
              <a:t>sur ce même </a:t>
            </a:r>
            <a:r>
              <a:rPr lang="fr-BE" dirty="0" smtClean="0"/>
              <a:t>thème ?</a:t>
            </a:r>
          </a:p>
          <a:p>
            <a:pPr lvl="1"/>
            <a:r>
              <a:rPr lang="fr-BE" dirty="0" smtClean="0"/>
              <a:t>Importance d’améliorer </a:t>
            </a:r>
            <a:r>
              <a:rPr lang="fr-BE" dirty="0"/>
              <a:t>la qualité de la prise en charge par la </a:t>
            </a:r>
            <a:r>
              <a:rPr lang="fr-BE" dirty="0" smtClean="0"/>
              <a:t>musicothérapie</a:t>
            </a:r>
          </a:p>
          <a:p>
            <a:pPr marL="365760" lvl="1" indent="0">
              <a:buNone/>
            </a:pPr>
            <a:endParaRPr lang="fr-BE" dirty="0"/>
          </a:p>
          <a:p>
            <a:pPr marL="0" indent="0" algn="ctr">
              <a:buNone/>
            </a:pPr>
            <a:r>
              <a:rPr lang="fr-BE" b="1" dirty="0" smtClean="0"/>
              <a:t>La </a:t>
            </a:r>
            <a:r>
              <a:rPr lang="fr-BE" b="1" dirty="0"/>
              <a:t>musicothérapie, tant de manière générale que dans un contexte d’insécurité tel qu’en RDC, s’avère être une piste d’intervention prometteuse pour les victimes de violences sexuelles ou autres. Nous </a:t>
            </a:r>
            <a:r>
              <a:rPr lang="fr-BE" b="1" dirty="0" smtClean="0"/>
              <a:t>espérons que cette </a:t>
            </a:r>
            <a:r>
              <a:rPr lang="fr-BE" b="1" dirty="0"/>
              <a:t>étude soit une ouverture à d’autres recherches sur ce sujet, afin d’optimiser la qualité de la prise en charge par la musicothérapie des victimes accueillies au sein de l’hôpital de </a:t>
            </a:r>
            <a:r>
              <a:rPr lang="fr-BE" b="1" dirty="0" err="1"/>
              <a:t>Panzi</a:t>
            </a:r>
            <a:r>
              <a:rPr lang="fr-BE" b="1" dirty="0" smtClean="0"/>
              <a:t>.</a:t>
            </a:r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3401351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2636912"/>
            <a:ext cx="8229600" cy="19728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BE" sz="4000" dirty="0" smtClean="0"/>
              <a:t>Je vous remercie pour votre attention. </a:t>
            </a:r>
          </a:p>
          <a:p>
            <a:pPr algn="ctr">
              <a:buNone/>
            </a:pPr>
            <a:r>
              <a:rPr lang="fr-BE" sz="4000" dirty="0" smtClean="0"/>
              <a:t>Avez-vous des questions ?</a:t>
            </a:r>
            <a:endParaRPr lang="fr-BE" sz="40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346465"/>
            <a:ext cx="1152128" cy="5589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Plan de la présentation</a:t>
            </a:r>
            <a:endParaRPr lang="fr-BE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3841530956"/>
              </p:ext>
            </p:extLst>
          </p:nvPr>
        </p:nvGraphicFramePr>
        <p:xfrm>
          <a:off x="755576" y="1340768"/>
          <a:ext cx="756084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346465"/>
            <a:ext cx="1152128" cy="5589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Cadre théorique</a:t>
            </a:r>
            <a:br>
              <a:rPr lang="fr-BE" dirty="0" smtClean="0"/>
            </a:br>
            <a:r>
              <a:rPr lang="fr-BE" sz="4200" dirty="0" smtClean="0"/>
              <a:t>La musique</a:t>
            </a:r>
            <a:endParaRPr lang="fr-BE" sz="42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274457"/>
            <a:ext cx="1152128" cy="558919"/>
          </a:xfrm>
          <a:prstGeom prst="rect">
            <a:avLst/>
          </a:prstGeom>
        </p:spPr>
      </p:pic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3257846243"/>
              </p:ext>
            </p:extLst>
          </p:nvPr>
        </p:nvGraphicFramePr>
        <p:xfrm>
          <a:off x="467544" y="1844824"/>
          <a:ext cx="8298504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Cadre théorique</a:t>
            </a:r>
            <a:br>
              <a:rPr lang="fr-BE" dirty="0" smtClean="0"/>
            </a:br>
            <a:r>
              <a:rPr lang="fr-BE" sz="4200" dirty="0" smtClean="0"/>
              <a:t>Pourquoi la musicothérapie ?</a:t>
            </a:r>
            <a:endParaRPr lang="fr-BE" sz="42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274457"/>
            <a:ext cx="1152128" cy="558919"/>
          </a:xfrm>
          <a:prstGeom prst="rect">
            <a:avLst/>
          </a:prstGeom>
        </p:spPr>
      </p:pic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3791334004"/>
              </p:ext>
            </p:extLst>
          </p:nvPr>
        </p:nvGraphicFramePr>
        <p:xfrm>
          <a:off x="179512" y="1412776"/>
          <a:ext cx="8856984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4683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Hypothèses</a:t>
            </a:r>
            <a:br>
              <a:rPr lang="fr-BE" dirty="0" smtClean="0"/>
            </a:br>
            <a:r>
              <a:rPr lang="fr-BE" sz="3600" dirty="0" smtClean="0"/>
              <a:t>Victimes de violence sexuelles en conflits armés ?</a:t>
            </a:r>
            <a:endParaRPr lang="fr-BE" sz="36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309308"/>
            <a:ext cx="1152128" cy="558919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557136" y="5733256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aseline="30000" dirty="0" smtClean="0"/>
              <a:t>1</a:t>
            </a:r>
            <a:r>
              <a:rPr lang="fr-BE" dirty="0" smtClean="0"/>
              <a:t> </a:t>
            </a:r>
            <a:r>
              <a:rPr lang="fr-BE" dirty="0" err="1" smtClean="0"/>
              <a:t>Fachner</a:t>
            </a:r>
            <a:r>
              <a:rPr lang="fr-BE" dirty="0" smtClean="0"/>
              <a:t> </a:t>
            </a:r>
            <a:r>
              <a:rPr lang="fr-BE" dirty="0"/>
              <a:t>et al., </a:t>
            </a:r>
            <a:r>
              <a:rPr lang="fr-BE" dirty="0" smtClean="0"/>
              <a:t>2013 ; Hernández-Ruiz</a:t>
            </a:r>
            <a:r>
              <a:rPr lang="fr-BE" dirty="0"/>
              <a:t>, </a:t>
            </a:r>
            <a:r>
              <a:rPr lang="fr-BE" dirty="0" smtClean="0"/>
              <a:t>2005 ; Gold </a:t>
            </a:r>
            <a:r>
              <a:rPr lang="fr-BE" dirty="0"/>
              <a:t>et al., </a:t>
            </a:r>
            <a:r>
              <a:rPr lang="fr-BE" dirty="0" smtClean="0"/>
              <a:t>2014</a:t>
            </a:r>
          </a:p>
          <a:p>
            <a:r>
              <a:rPr lang="fr-BE" baseline="30000" dirty="0" smtClean="0"/>
              <a:t>2 </a:t>
            </a:r>
            <a:r>
              <a:rPr lang="fr-BE" dirty="0"/>
              <a:t>D’</a:t>
            </a:r>
            <a:r>
              <a:rPr lang="fr-BE" dirty="0" err="1"/>
              <a:t>Abbadie</a:t>
            </a:r>
            <a:r>
              <a:rPr lang="fr-BE" dirty="0"/>
              <a:t> de </a:t>
            </a:r>
            <a:r>
              <a:rPr lang="fr-BE" dirty="0" err="1"/>
              <a:t>Nodrest</a:t>
            </a:r>
            <a:r>
              <a:rPr lang="fr-BE" dirty="0"/>
              <a:t> et al., 2018 ; </a:t>
            </a:r>
            <a:r>
              <a:rPr lang="fr-BE" dirty="0" err="1"/>
              <a:t>Fachner</a:t>
            </a:r>
            <a:r>
              <a:rPr lang="fr-BE" dirty="0"/>
              <a:t> et al., </a:t>
            </a:r>
            <a:r>
              <a:rPr lang="fr-BE" dirty="0" smtClean="0"/>
              <a:t>2013</a:t>
            </a:r>
          </a:p>
          <a:p>
            <a:r>
              <a:rPr lang="fr-BE" baseline="30000" dirty="0" smtClean="0"/>
              <a:t>3 </a:t>
            </a:r>
            <a:r>
              <a:rPr lang="fr-BE" dirty="0" err="1"/>
              <a:t>Landis-Shack</a:t>
            </a:r>
            <a:r>
              <a:rPr lang="fr-BE" dirty="0"/>
              <a:t> et </a:t>
            </a:r>
            <a:r>
              <a:rPr lang="fr-BE" dirty="0" smtClean="0"/>
              <a:t>al., 2017 ; Carr </a:t>
            </a:r>
            <a:r>
              <a:rPr lang="fr-BE" dirty="0"/>
              <a:t>et al</a:t>
            </a:r>
            <a:r>
              <a:rPr lang="fr-BE" dirty="0" smtClean="0"/>
              <a:t>., 2011</a:t>
            </a:r>
            <a:r>
              <a:rPr lang="fr-BE" dirty="0"/>
              <a:t> ; </a:t>
            </a:r>
            <a:r>
              <a:rPr lang="fr-BE" dirty="0" err="1"/>
              <a:t>Bensimon</a:t>
            </a:r>
            <a:r>
              <a:rPr lang="fr-BE" dirty="0"/>
              <a:t> et </a:t>
            </a:r>
            <a:r>
              <a:rPr lang="fr-BE" dirty="0" smtClean="0"/>
              <a:t>al., 2008</a:t>
            </a:r>
            <a:endParaRPr lang="fr-BE" baseline="30000" dirty="0"/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3554504406"/>
              </p:ext>
            </p:extLst>
          </p:nvPr>
        </p:nvGraphicFramePr>
        <p:xfrm>
          <a:off x="1484992" y="1556792"/>
          <a:ext cx="640871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Méthodologie</a:t>
            </a:r>
            <a:br>
              <a:rPr lang="fr-BE" dirty="0" smtClean="0"/>
            </a:br>
            <a:r>
              <a:rPr lang="fr-BE" dirty="0" err="1" smtClean="0"/>
              <a:t>Hopital</a:t>
            </a:r>
            <a:r>
              <a:rPr lang="fr-BE" dirty="0" smtClean="0"/>
              <a:t> de </a:t>
            </a:r>
            <a:r>
              <a:rPr lang="fr-BE" dirty="0" err="1" smtClean="0"/>
              <a:t>Panzi</a:t>
            </a:r>
            <a:r>
              <a:rPr lang="fr-BE" dirty="0" smtClean="0"/>
              <a:t>, RDC</a:t>
            </a:r>
            <a:endParaRPr lang="fr-BE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274457"/>
            <a:ext cx="1152128" cy="558919"/>
          </a:xfrm>
          <a:prstGeom prst="rect">
            <a:avLst/>
          </a:prstGeom>
        </p:spPr>
      </p:pic>
      <p:graphicFrame>
        <p:nvGraphicFramePr>
          <p:cNvPr id="10" name="Espace réservé du contenu 9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5815026"/>
              </p:ext>
            </p:extLst>
          </p:nvPr>
        </p:nvGraphicFramePr>
        <p:xfrm>
          <a:off x="612648" y="1219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Rectangle 12"/>
          <p:cNvSpPr/>
          <p:nvPr/>
        </p:nvSpPr>
        <p:spPr>
          <a:xfrm>
            <a:off x="576100" y="5114835"/>
            <a:ext cx="7991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baseline="30000" dirty="0" smtClean="0"/>
              <a:t>1</a:t>
            </a:r>
            <a:r>
              <a:rPr lang="fr-BE" dirty="0" smtClean="0"/>
              <a:t>Inventaire </a:t>
            </a:r>
            <a:r>
              <a:rPr lang="fr-BE" dirty="0"/>
              <a:t>d'Anxiété de Beck, BAI, Beck, Epstein, Brown &amp; </a:t>
            </a:r>
            <a:r>
              <a:rPr lang="fr-BE" dirty="0" err="1"/>
              <a:t>Steer</a:t>
            </a:r>
            <a:r>
              <a:rPr lang="fr-BE" dirty="0"/>
              <a:t>, 1988 ; </a:t>
            </a:r>
            <a:endParaRPr lang="fr-BE" dirty="0" smtClean="0"/>
          </a:p>
          <a:p>
            <a:r>
              <a:rPr lang="fr-BE" baseline="30000" dirty="0" smtClean="0"/>
              <a:t>2</a:t>
            </a:r>
            <a:r>
              <a:rPr lang="fr-BE" dirty="0" smtClean="0"/>
              <a:t>Inventaire </a:t>
            </a:r>
            <a:r>
              <a:rPr lang="fr-BE" dirty="0"/>
              <a:t>de Dépression de Beck, BDI, Beck, Ward, </a:t>
            </a:r>
            <a:r>
              <a:rPr lang="fr-BE" dirty="0" err="1"/>
              <a:t>Mendelson</a:t>
            </a:r>
            <a:r>
              <a:rPr lang="fr-BE" dirty="0"/>
              <a:t>, </a:t>
            </a:r>
            <a:r>
              <a:rPr lang="fr-BE" dirty="0" err="1"/>
              <a:t>Mock</a:t>
            </a:r>
            <a:r>
              <a:rPr lang="fr-BE" dirty="0"/>
              <a:t> &amp; </a:t>
            </a:r>
            <a:r>
              <a:rPr lang="fr-BE" dirty="0" err="1"/>
              <a:t>Erbaugh</a:t>
            </a:r>
            <a:r>
              <a:rPr lang="fr-BE" dirty="0"/>
              <a:t>, 1961 ; </a:t>
            </a:r>
            <a:endParaRPr lang="fr-BE" dirty="0" smtClean="0"/>
          </a:p>
          <a:p>
            <a:r>
              <a:rPr lang="fr-BE" baseline="30000" dirty="0" smtClean="0"/>
              <a:t>3</a:t>
            </a:r>
            <a:r>
              <a:rPr lang="fr-BE" dirty="0" smtClean="0"/>
              <a:t>Echelle </a:t>
            </a:r>
            <a:r>
              <a:rPr lang="fr-BE" dirty="0"/>
              <a:t>de Stress Perçu, PSS, Cohen, </a:t>
            </a:r>
            <a:r>
              <a:rPr lang="fr-BE" dirty="0" err="1"/>
              <a:t>Kamarck</a:t>
            </a:r>
            <a:r>
              <a:rPr lang="fr-BE" dirty="0"/>
              <a:t> &amp; </a:t>
            </a:r>
            <a:r>
              <a:rPr lang="fr-BE" dirty="0" err="1"/>
              <a:t>Mermelstein</a:t>
            </a:r>
            <a:r>
              <a:rPr lang="fr-BE" dirty="0"/>
              <a:t>, 1983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Population</a:t>
            </a:r>
            <a:br>
              <a:rPr lang="fr-BE" dirty="0" smtClean="0"/>
            </a:br>
            <a:r>
              <a:rPr lang="fr-BE" sz="2700" dirty="0" smtClean="0"/>
              <a:t>Femmes congolaises (&gt;16 ans) PEC à </a:t>
            </a:r>
            <a:r>
              <a:rPr lang="fr-BE" sz="2700" dirty="0"/>
              <a:t>l’hôpital de </a:t>
            </a:r>
            <a:r>
              <a:rPr lang="fr-BE" sz="2700" dirty="0" err="1"/>
              <a:t>Panzi</a:t>
            </a:r>
            <a:endParaRPr lang="fr-BE" sz="27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332656"/>
            <a:ext cx="1152128" cy="558919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0" y="6488668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aseline="30000" dirty="0" smtClean="0"/>
              <a:t>1</a:t>
            </a:r>
            <a:r>
              <a:rPr lang="fr-BE" dirty="0" smtClean="0"/>
              <a:t> Séances animées par monsieur </a:t>
            </a:r>
            <a:r>
              <a:rPr lang="fr-BE" dirty="0" err="1" smtClean="0"/>
              <a:t>Cikuru</a:t>
            </a:r>
            <a:r>
              <a:rPr lang="fr-BE" dirty="0" smtClean="0"/>
              <a:t> </a:t>
            </a:r>
            <a:endParaRPr lang="fr-BE" baseline="300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51919933"/>
              </p:ext>
            </p:extLst>
          </p:nvPr>
        </p:nvGraphicFramePr>
        <p:xfrm>
          <a:off x="612648" y="2348880"/>
          <a:ext cx="8153400" cy="256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0">
                  <a:extLst>
                    <a:ext uri="{9D8B030D-6E8A-4147-A177-3AD203B41FA5}">
                      <a16:colId xmlns:a16="http://schemas.microsoft.com/office/drawing/2014/main" val="2528758118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384373373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3798895062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15635642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fr-BE" dirty="0" smtClean="0"/>
                    </a:p>
                    <a:p>
                      <a:pPr algn="ctr"/>
                      <a:r>
                        <a:rPr lang="fr-BE" dirty="0" smtClean="0"/>
                        <a:t>Recrutement</a:t>
                      </a:r>
                    </a:p>
                    <a:p>
                      <a:pPr algn="ctr"/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BE" dirty="0" smtClean="0"/>
                    </a:p>
                    <a:p>
                      <a:pPr algn="ctr"/>
                      <a:r>
                        <a:rPr lang="fr-BE" dirty="0" smtClean="0"/>
                        <a:t>Musicothérapie</a:t>
                      </a:r>
                      <a:r>
                        <a:rPr lang="fr-BE" baseline="30000" dirty="0" smtClean="0"/>
                        <a:t>1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BE" dirty="0" smtClean="0"/>
                    </a:p>
                    <a:p>
                      <a:pPr algn="ctr"/>
                      <a:r>
                        <a:rPr lang="fr-BE" dirty="0" smtClean="0"/>
                        <a:t>Thérapie classique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BE" dirty="0" smtClean="0"/>
                    </a:p>
                    <a:p>
                      <a:pPr algn="ctr"/>
                      <a:r>
                        <a:rPr lang="fr-BE" dirty="0" smtClean="0"/>
                        <a:t>Total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726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/>
                        <a:t>Novembre 2015</a:t>
                      </a:r>
                      <a:r>
                        <a:rPr lang="fr-BE" baseline="0" dirty="0" smtClean="0"/>
                        <a:t> -</a:t>
                      </a:r>
                    </a:p>
                    <a:p>
                      <a:pPr algn="ctr"/>
                      <a:r>
                        <a:rPr lang="fr-BE" baseline="0" dirty="0" smtClean="0"/>
                        <a:t>Février 2016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/>
                        <a:t>29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/>
                        <a:t>22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/>
                        <a:t>51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025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/>
                        <a:t>Avril – </a:t>
                      </a:r>
                    </a:p>
                    <a:p>
                      <a:pPr algn="ctr"/>
                      <a:r>
                        <a:rPr lang="fr-BE" dirty="0" smtClean="0"/>
                        <a:t>Juin 2016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/>
                        <a:t>43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/>
                        <a:t>16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/>
                        <a:t>59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283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/>
                        <a:t>Total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/>
                        <a:t>72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/>
                        <a:t>38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/>
                        <a:t>110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7168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Résultats (1)</a:t>
            </a:r>
            <a:br>
              <a:rPr lang="fr-BE" dirty="0" smtClean="0"/>
            </a:br>
            <a:r>
              <a:rPr lang="fr-BE" dirty="0" smtClean="0"/>
              <a:t>Symptômes anxieux</a:t>
            </a:r>
            <a:endParaRPr lang="fr-BE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2463" y="319141"/>
            <a:ext cx="1152128" cy="558919"/>
          </a:xfrm>
          <a:prstGeom prst="rect">
            <a:avLst/>
          </a:prstGeom>
        </p:spPr>
      </p:pic>
      <p:pic>
        <p:nvPicPr>
          <p:cNvPr id="7" name="Espace réservé du contenu 6"/>
          <p:cNvPicPr>
            <a:picLocks noGrp="1"/>
          </p:cNvPicPr>
          <p:nvPr>
            <p:ph sz="quarter" idx="1"/>
          </p:nvPr>
        </p:nvPicPr>
        <p:blipFill rotWithShape="1">
          <a:blip r:embed="rId3"/>
          <a:srcRect b="12731"/>
          <a:stretch/>
        </p:blipFill>
        <p:spPr bwMode="auto">
          <a:xfrm>
            <a:off x="612648" y="1844825"/>
            <a:ext cx="7936288" cy="41044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Résultats (2)</a:t>
            </a:r>
            <a:br>
              <a:rPr lang="fr-BE" dirty="0" smtClean="0"/>
            </a:br>
            <a:r>
              <a:rPr lang="fr-BE" dirty="0" smtClean="0"/>
              <a:t>Symptômes dépressifs</a:t>
            </a:r>
            <a:endParaRPr lang="fr-BE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346465"/>
            <a:ext cx="1152128" cy="558919"/>
          </a:xfrm>
          <a:prstGeom prst="rect">
            <a:avLst/>
          </a:prstGeom>
        </p:spPr>
      </p:pic>
      <p:pic>
        <p:nvPicPr>
          <p:cNvPr id="7" name="Image 6"/>
          <p:cNvPicPr/>
          <p:nvPr/>
        </p:nvPicPr>
        <p:blipFill>
          <a:blip r:embed="rId3"/>
          <a:stretch>
            <a:fillRect/>
          </a:stretch>
        </p:blipFill>
        <p:spPr>
          <a:xfrm>
            <a:off x="683568" y="1844824"/>
            <a:ext cx="7991800" cy="42484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1442</TotalTime>
  <Words>919</Words>
  <Application>Microsoft Office PowerPoint</Application>
  <PresentationFormat>Affichage à l'écran (4:3)</PresentationFormat>
  <Paragraphs>124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Calibri</vt:lpstr>
      <vt:lpstr>Times New Roman</vt:lpstr>
      <vt:lpstr>Tw Cen MT</vt:lpstr>
      <vt:lpstr>Wingdings</vt:lpstr>
      <vt:lpstr>Wingdings 2</vt:lpstr>
      <vt:lpstr>Médian</vt:lpstr>
      <vt:lpstr>L'effet de la musicothérapie sur l’évolution des symptômes anxieux, dépressifs et de stress post-traumatique chez des femmes victimes de violences sexuelles en République Démocratique du Congo.</vt:lpstr>
      <vt:lpstr>Plan de la présentation</vt:lpstr>
      <vt:lpstr>Cadre théorique La musique</vt:lpstr>
      <vt:lpstr>Cadre théorique Pourquoi la musicothérapie ?</vt:lpstr>
      <vt:lpstr>Hypothèses Victimes de violence sexuelles en conflits armés ?</vt:lpstr>
      <vt:lpstr>Méthodologie Hopital de Panzi, RDC</vt:lpstr>
      <vt:lpstr>Population Femmes congolaises (&gt;16 ans) PEC à l’hôpital de Panzi</vt:lpstr>
      <vt:lpstr>Résultats (1) Symptômes anxieux</vt:lpstr>
      <vt:lpstr>Résultats (2) Symptômes dépressifs</vt:lpstr>
      <vt:lpstr>Résultats (3) Stress post-traumatique</vt:lpstr>
      <vt:lpstr>Discussion Symptomes anxieux et dépressifs</vt:lpstr>
      <vt:lpstr>Discussion Symptomes de stress post traumatique</vt:lpstr>
      <vt:lpstr>Discussion Limites</vt:lpstr>
      <vt:lpstr>Conclusion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Facteurs de risque et de résilience chez les parents victimes de maltraitance infantile : validation statistique et clinique d’un modèle visant l’amélioration du sentiment de compétence parentale</dc:title>
  <dc:creator>Audrééé Baiverrllin</dc:creator>
  <cp:lastModifiedBy>Audrey Baiverlin</cp:lastModifiedBy>
  <cp:revision>84</cp:revision>
  <dcterms:created xsi:type="dcterms:W3CDTF">2017-10-26T07:27:08Z</dcterms:created>
  <dcterms:modified xsi:type="dcterms:W3CDTF">2019-11-12T13:23:19Z</dcterms:modified>
</cp:coreProperties>
</file>