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media1.mov" ContentType="video/unknown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12" name="Texte niveau 1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/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-Gilles Allain</a:t>
            </a:r>
          </a:p>
        </p:txBody>
      </p:sp>
      <p:sp>
        <p:nvSpPr>
          <p:cNvPr id="94" name="« Saisissez une citation ici. »"/>
          <p:cNvSpPr txBox="1"/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« Saisissez une citation ici. » </a:t>
            </a:r>
          </a:p>
        </p:txBody>
      </p:sp>
      <p:sp>
        <p:nvSpPr>
          <p:cNvPr id="9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e du titre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22" name="Texte niveau 1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e du titre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Texte du titre</a:t>
            </a:r>
          </a:p>
        </p:txBody>
      </p:sp>
      <p:sp>
        <p:nvSpPr>
          <p:cNvPr id="40" name="Texte niveau 1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7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7" name="Texte niveau 1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Texte niveau 1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3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1.png"/><Relationship Id="rId4" Type="http://schemas.openxmlformats.org/officeDocument/2006/relationships/image" Target="../media/image3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1" Type="http://schemas.openxmlformats.org/officeDocument/2006/relationships/image" Target="../media/image32.png"/><Relationship Id="rId12" Type="http://schemas.openxmlformats.org/officeDocument/2006/relationships/image" Target="../media/image3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.png"/><Relationship Id="rId7" Type="http://schemas.openxmlformats.org/officeDocument/2006/relationships/image" Target="../media/image1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1.png"/><Relationship Id="rId4" Type="http://schemas.openxmlformats.org/officeDocument/2006/relationships/image" Target="../media/image3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4.jpeg"/><Relationship Id="rId4" Type="http://schemas.openxmlformats.org/officeDocument/2006/relationships/image" Target="../media/image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4.jpeg"/><Relationship Id="rId4" Type="http://schemas.openxmlformats.org/officeDocument/2006/relationships/image" Target="../media/image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4.jpeg"/><Relationship Id="rId4" Type="http://schemas.openxmlformats.org/officeDocument/2006/relationships/image" Target="../media/image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5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6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4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4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9.png"/><Relationship Id="rId6" Type="http://schemas.openxmlformats.org/officeDocument/2006/relationships/image" Target="../media/image8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7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8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Relationship Id="rId3" Type="http://schemas.openxmlformats.org/officeDocument/2006/relationships/image" Target="../media/image44.png"/><Relationship Id="rId4" Type="http://schemas.openxmlformats.org/officeDocument/2006/relationships/image" Target="../media/image1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26.png"/><Relationship Id="rId12" Type="http://schemas.openxmlformats.org/officeDocument/2006/relationships/image" Target="../media/image47.png"/><Relationship Id="rId13" Type="http://schemas.openxmlformats.org/officeDocument/2006/relationships/image" Target="../media/image48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49.png"/><Relationship Id="rId4" Type="http://schemas.openxmlformats.org/officeDocument/2006/relationships/image" Target="../media/image3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50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5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52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53.png"/><Relationship Id="rId4" Type="http://schemas.openxmlformats.org/officeDocument/2006/relationships/image" Target="../media/image16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56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57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Relationship Id="rId3" Type="http://schemas.openxmlformats.org/officeDocument/2006/relationships/image" Target="../media/image1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image" Target="../media/image1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1.png"/><Relationship Id="rId5" Type="http://schemas.openxmlformats.org/officeDocument/2006/relationships/image" Target="../media/image62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1.png"/><Relationship Id="rId5" Type="http://schemas.openxmlformats.org/officeDocument/2006/relationships/image" Target="../media/image62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Relationship Id="rId3" Type="http://schemas.openxmlformats.org/officeDocument/2006/relationships/image" Target="../media/image1.png"/><Relationship Id="rId4" Type="http://schemas.openxmlformats.org/officeDocument/2006/relationships/image" Target="../media/image65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Relationship Id="rId3" Type="http://schemas.openxmlformats.org/officeDocument/2006/relationships/image" Target="../media/image1.png"/><Relationship Id="rId4" Type="http://schemas.openxmlformats.org/officeDocument/2006/relationships/image" Target="../media/image65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Relationship Id="rId3" Type="http://schemas.openxmlformats.org/officeDocument/2006/relationships/image" Target="../media/image1.png"/><Relationship Id="rId4" Type="http://schemas.openxmlformats.org/officeDocument/2006/relationships/image" Target="../media/image6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Relationship Id="rId3" Type="http://schemas.openxmlformats.org/officeDocument/2006/relationships/image" Target="../media/image1.png"/><Relationship Id="rId4" Type="http://schemas.openxmlformats.org/officeDocument/2006/relationships/image" Target="../media/image65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1.png"/><Relationship Id="rId5" Type="http://schemas.openxmlformats.org/officeDocument/2006/relationships/image" Target="../media/image62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1.png"/><Relationship Id="rId5" Type="http://schemas.openxmlformats.org/officeDocument/2006/relationships/image" Target="../media/image62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1.png"/><Relationship Id="rId5" Type="http://schemas.openxmlformats.org/officeDocument/2006/relationships/image" Target="../media/image62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Relationship Id="rId3" Type="http://schemas.openxmlformats.org/officeDocument/2006/relationships/image" Target="../media/image1.png"/><Relationship Id="rId4" Type="http://schemas.openxmlformats.org/officeDocument/2006/relationships/image" Target="../media/image65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66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Relationship Id="rId3" Type="http://schemas.openxmlformats.org/officeDocument/2006/relationships/image" Target="../media/image1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Relationship Id="rId3" Type="http://schemas.openxmlformats.org/officeDocument/2006/relationships/image" Target="../media/image1.png"/><Relationship Id="rId4" Type="http://schemas.openxmlformats.org/officeDocument/2006/relationships/image" Target="../media/image6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Relationship Id="rId3" Type="http://schemas.openxmlformats.org/officeDocument/2006/relationships/image" Target="../media/image1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0.jpeg"/><Relationship Id="rId4" Type="http://schemas.openxmlformats.org/officeDocument/2006/relationships/image" Target="../media/image70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Relationship Id="rId3" Type="http://schemas.openxmlformats.org/officeDocument/2006/relationships/image" Target="../media/image1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73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74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13.png"/><Relationship Id="rId5" Type="http://schemas.openxmlformats.org/officeDocument/2006/relationships/image" Target="../media/image8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Relationship Id="rId3" Type="http://schemas.openxmlformats.org/officeDocument/2006/relationships/image" Target="../media/image1.png"/><Relationship Id="rId4" Type="http://schemas.openxmlformats.org/officeDocument/2006/relationships/image" Target="../media/image76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1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ontribution à la biologie du virus…"/>
          <p:cNvSpPr txBox="1"/>
          <p:nvPr>
            <p:ph type="ctrTitle"/>
          </p:nvPr>
        </p:nvSpPr>
        <p:spPr>
          <a:xfrm>
            <a:off x="-48977" y="523570"/>
            <a:ext cx="24481953" cy="2955280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</p:spPr>
        <p:txBody>
          <a:bodyPr/>
          <a:lstStyle/>
          <a:p>
            <a:pPr lvl="5" defTabSz="759459">
              <a:lnSpc>
                <a:spcPct val="80000"/>
              </a:lnSpc>
              <a:defRPr sz="10304">
                <a:solidFill>
                  <a:srgbClr val="FFFFFF"/>
                </a:solidFill>
              </a:defRPr>
            </a:pPr>
            <a:r>
              <a:t>Contribution à la biologie du virus</a:t>
            </a:r>
          </a:p>
          <a:p>
            <a:pPr lvl="5" defTabSz="759459">
              <a:lnSpc>
                <a:spcPct val="80000"/>
              </a:lnSpc>
              <a:defRPr sz="10304">
                <a:solidFill>
                  <a:srgbClr val="FFFFFF"/>
                </a:solidFill>
              </a:defRPr>
            </a:pPr>
            <a:r>
              <a:t>de Schmallenberg</a:t>
            </a:r>
          </a:p>
        </p:txBody>
      </p:sp>
      <p:sp>
        <p:nvSpPr>
          <p:cNvPr id="120" name="Calixte Bayrou…"/>
          <p:cNvSpPr txBox="1"/>
          <p:nvPr>
            <p:ph type="subTitle" sz="quarter" idx="1"/>
          </p:nvPr>
        </p:nvSpPr>
        <p:spPr>
          <a:xfrm>
            <a:off x="1778000" y="11362519"/>
            <a:ext cx="20828000" cy="242742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defRPr b="1"/>
            </a:pPr>
            <a:r>
              <a:t>Calixte Bayrou</a:t>
            </a:r>
          </a:p>
          <a:p>
            <a:pPr>
              <a:defRPr sz="3500"/>
            </a:pPr>
            <a:r>
              <a:t>Pr Daniel Desmecht</a:t>
            </a:r>
          </a:p>
          <a:p>
            <a:pPr>
              <a:defRPr sz="3500"/>
            </a:pPr>
            <a:r>
              <a:t>Département de Morphologie et Pathologie</a:t>
            </a:r>
          </a:p>
        </p:txBody>
      </p:sp>
      <p:pic>
        <p:nvPicPr>
          <p:cNvPr id="121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34254" y="1916882"/>
            <a:ext cx="3821997" cy="3821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Chevreuil.png" descr="Chevreui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39726" y="3377189"/>
            <a:ext cx="20358101" cy="10973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Moelle-culi.png" descr="Moelle-culi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12950" y="1881615"/>
            <a:ext cx="20358100" cy="10973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Taureau.png" descr="Taureau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" y="3160285"/>
            <a:ext cx="20361476" cy="10975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LogoFMV.png" descr="LogoFMV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4697" y="4055627"/>
            <a:ext cx="5938265" cy="11343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296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297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9" name="ETUDE 1 - Matériel et Méthode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1 - Matériel et Méthode</a:t>
            </a:r>
          </a:p>
        </p:txBody>
      </p:sp>
      <p:sp>
        <p:nvSpPr>
          <p:cNvPr id="300" name="Whole  body deformation scor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Whole  body deformation score</a:t>
            </a:r>
          </a:p>
        </p:txBody>
      </p:sp>
      <p:pic>
        <p:nvPicPr>
          <p:cNvPr id="301" name="Fig 1.png" descr="Fig 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7912" y="2610242"/>
            <a:ext cx="16477376" cy="10979447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Ligne"/>
          <p:cNvSpPr/>
          <p:nvPr/>
        </p:nvSpPr>
        <p:spPr>
          <a:xfrm flipV="1">
            <a:off x="6274385" y="3288498"/>
            <a:ext cx="3898214" cy="353984"/>
          </a:xfrm>
          <a:prstGeom prst="line">
            <a:avLst/>
          </a:prstGeom>
          <a:ln w="1778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3" name="Ligne"/>
          <p:cNvSpPr/>
          <p:nvPr/>
        </p:nvSpPr>
        <p:spPr>
          <a:xfrm flipV="1">
            <a:off x="5271877" y="4321396"/>
            <a:ext cx="2886837" cy="2162284"/>
          </a:xfrm>
          <a:prstGeom prst="line">
            <a:avLst/>
          </a:prstGeom>
          <a:ln w="1778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4" name="Ligne"/>
          <p:cNvSpPr/>
          <p:nvPr/>
        </p:nvSpPr>
        <p:spPr>
          <a:xfrm flipH="1" flipV="1">
            <a:off x="10321561" y="3982859"/>
            <a:ext cx="691554" cy="2719696"/>
          </a:xfrm>
          <a:prstGeom prst="line">
            <a:avLst/>
          </a:prstGeom>
          <a:ln w="1778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3" grpId="2"/>
      <p:bldP build="whole" bldLvl="1" animBg="1" rev="0" advAuto="0" spid="304" grpId="3"/>
      <p:bldP build="whole" bldLvl="1" animBg="1" rev="0" advAuto="0" spid="30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306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307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9" name="ETUDE 1 - Matériel et Méthode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1 - Matériel et Méthode</a:t>
            </a:r>
          </a:p>
        </p:txBody>
      </p:sp>
      <p:sp>
        <p:nvSpPr>
          <p:cNvPr id="310" name="Whole  body deformation scor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Whole  body deformation score</a:t>
            </a:r>
          </a:p>
        </p:txBody>
      </p:sp>
      <p:pic>
        <p:nvPicPr>
          <p:cNvPr id="311" name="WBD 0.png" descr="WBD 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66012" y="2666408"/>
            <a:ext cx="8212482" cy="5472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WBD 1.png" descr="WBD 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163820" y="2666408"/>
            <a:ext cx="8212481" cy="5472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WBD 2.png" descr="WBD 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53312" y="8117427"/>
            <a:ext cx="8212481" cy="5472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WBD 3.png" descr="WBD 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142005" y="8092028"/>
            <a:ext cx="8212483" cy="5472261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WBD-0"/>
          <p:cNvSpPr txBox="1"/>
          <p:nvPr/>
        </p:nvSpPr>
        <p:spPr>
          <a:xfrm>
            <a:off x="10429252" y="2851826"/>
            <a:ext cx="139141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WBD-0</a:t>
            </a:r>
          </a:p>
        </p:txBody>
      </p:sp>
      <p:sp>
        <p:nvSpPr>
          <p:cNvPr id="316" name="WBD-1"/>
          <p:cNvSpPr txBox="1"/>
          <p:nvPr/>
        </p:nvSpPr>
        <p:spPr>
          <a:xfrm>
            <a:off x="12785311" y="2884989"/>
            <a:ext cx="139141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WBD-1</a:t>
            </a:r>
          </a:p>
        </p:txBody>
      </p:sp>
      <p:sp>
        <p:nvSpPr>
          <p:cNvPr id="317" name="WBD-2"/>
          <p:cNvSpPr txBox="1"/>
          <p:nvPr/>
        </p:nvSpPr>
        <p:spPr>
          <a:xfrm>
            <a:off x="15141369" y="2884989"/>
            <a:ext cx="139141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WBD-2</a:t>
            </a:r>
          </a:p>
        </p:txBody>
      </p:sp>
      <p:sp>
        <p:nvSpPr>
          <p:cNvPr id="318" name="WBD-3"/>
          <p:cNvSpPr txBox="1"/>
          <p:nvPr/>
        </p:nvSpPr>
        <p:spPr>
          <a:xfrm>
            <a:off x="17497428" y="2884989"/>
            <a:ext cx="139141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WBD-3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afterEffect" presetSubtype="0" presetID="6" grpId="1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" fill="hold"/>
                                        <p:tgtEl>
                                          <p:spTgt spid="311"/>
                                        </p:tgtEl>
                                      </p:cBhvr>
                                      <p:by x="27835" y="27835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25203 -0.080951" origin="layout" pathEditMode="relative">
                                      <p:cBhvr>
                                        <p:cTn id="9" dur="7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mph" nodeType="withEffect" presetSubtype="0" presetID="6" grpId="3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700" fill="hold"/>
                                        <p:tgtEl>
                                          <p:spTgt spid="312"/>
                                        </p:tgtEl>
                                      </p:cBhvr>
                                      <p:by x="27835" y="27835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path" nodeType="withEffect" presetSubtype="0" presetID="-1" grpId="4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14639 -0.080951" origin="layout" pathEditMode="relative">
                                      <p:cBhvr>
                                        <p:cTn id="15" dur="7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mph" nodeType="withEffect" presetSubtype="0" presetID="6" grpId="5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00" fill="hold"/>
                                        <p:tgtEl>
                                          <p:spTgt spid="313"/>
                                        </p:tgtEl>
                                      </p:cBhvr>
                                      <p:by x="27835" y="27835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path" nodeType="withEffect" presetSubtype="0" presetID="-1" grpId="6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318953 -0.478371" origin="layout" pathEditMode="relative">
                                      <p:cBhvr>
                                        <p:cTn id="21" dur="7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mph" nodeType="withEffect" presetSubtype="0" presetID="6" grpId="7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700" fill="hold"/>
                                        <p:tgtEl>
                                          <p:spTgt spid="314"/>
                                        </p:tgtEl>
                                      </p:cBhvr>
                                      <p:by x="27835" y="27835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path" nodeType="withEffect" presetSubtype="0" presetID="-1" grpId="8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80005 -0.476519" origin="layout" pathEditMode="relative">
                                      <p:cBhvr>
                                        <p:cTn id="27" dur="7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Class="entr" nodeType="afterEffect" presetSubtype="0" presetID="1" grpId="9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"/>
                            </p:stCondLst>
                            <p:childTnLst>
                              <p:par>
                                <p:cTn id="32" presetClass="entr" nodeType="afterEffect" presetSubtype="0" presetID="1" grpId="10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"/>
                            </p:stCondLst>
                            <p:childTnLst>
                              <p:par>
                                <p:cTn id="35" presetClass="entr" nodeType="afterEffect" presetSubtype="0" presetID="1" grpId="11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Class="entr" nodeType="afterEffect" presetSubtype="0" presetID="1" grpId="12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1" grpId="1"/>
      <p:bldP build="whole" bldLvl="1" animBg="1" rev="0" advAuto="0" spid="313" grpId="5"/>
      <p:bldP build="whole" bldLvl="1" animBg="1" rev="0" advAuto="0" spid="316" grpId="10"/>
      <p:bldP build="whole" bldLvl="1" animBg="1" rev="0" advAuto="0" spid="314" grpId="7"/>
      <p:bldP build="whole" bldLvl="1" animBg="1" rev="0" advAuto="0" spid="317" grpId="11"/>
      <p:bldP build="whole" bldLvl="1" animBg="1" rev="0" advAuto="0" spid="315" grpId="9"/>
      <p:bldP build="whole" bldLvl="1" animBg="1" rev="0" advAuto="0" spid="312" grpId="3"/>
      <p:bldP build="whole" bldLvl="1" animBg="1" rev="0" advAuto="0" spid="318" grpId="1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320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321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3" name="ETUDE 1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1 - Résultats</a:t>
            </a:r>
          </a:p>
        </p:txBody>
      </p:sp>
      <p:sp>
        <p:nvSpPr>
          <p:cNvPr id="324" name="Examen macroscopiqu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Examen macroscopique</a:t>
            </a:r>
          </a:p>
        </p:txBody>
      </p:sp>
      <p:pic>
        <p:nvPicPr>
          <p:cNvPr id="325" name="WBD 0.png" descr="WBD 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81958" y="3530723"/>
            <a:ext cx="2286001" cy="1523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WBD 1.png" descr="WBD 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338017" y="3530723"/>
            <a:ext cx="2286001" cy="1523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WBD 2.png" descr="WBD 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694075" y="3530723"/>
            <a:ext cx="2286001" cy="1523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WBD 3.png" descr="WBD 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050134" y="3530723"/>
            <a:ext cx="2286001" cy="1523242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WBD-0"/>
          <p:cNvSpPr txBox="1"/>
          <p:nvPr/>
        </p:nvSpPr>
        <p:spPr>
          <a:xfrm>
            <a:off x="10429252" y="2851826"/>
            <a:ext cx="139141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WBD-0</a:t>
            </a:r>
          </a:p>
        </p:txBody>
      </p:sp>
      <p:sp>
        <p:nvSpPr>
          <p:cNvPr id="330" name="WBD-1"/>
          <p:cNvSpPr txBox="1"/>
          <p:nvPr/>
        </p:nvSpPr>
        <p:spPr>
          <a:xfrm>
            <a:off x="12785311" y="2884989"/>
            <a:ext cx="139141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WBD-1</a:t>
            </a:r>
          </a:p>
        </p:txBody>
      </p:sp>
      <p:sp>
        <p:nvSpPr>
          <p:cNvPr id="331" name="WBD-2"/>
          <p:cNvSpPr txBox="1"/>
          <p:nvPr/>
        </p:nvSpPr>
        <p:spPr>
          <a:xfrm>
            <a:off x="15141369" y="2884989"/>
            <a:ext cx="139141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WBD-2</a:t>
            </a:r>
          </a:p>
        </p:txBody>
      </p:sp>
      <p:sp>
        <p:nvSpPr>
          <p:cNvPr id="332" name="WBD-3"/>
          <p:cNvSpPr txBox="1"/>
          <p:nvPr/>
        </p:nvSpPr>
        <p:spPr>
          <a:xfrm>
            <a:off x="17497428" y="2884989"/>
            <a:ext cx="139141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WBD-3</a:t>
            </a:r>
          </a:p>
        </p:txBody>
      </p:sp>
      <p:pic>
        <p:nvPicPr>
          <p:cNvPr id="333" name="Tableau lésions macro.pdf" descr="Tableau lésions macro.pdf"/>
          <p:cNvPicPr>
            <a:picLocks noChangeAspect="1"/>
          </p:cNvPicPr>
          <p:nvPr/>
        </p:nvPicPr>
        <p:blipFill>
          <a:blip r:embed="rId7">
            <a:extLst/>
          </a:blip>
          <a:srcRect l="0" t="7655" r="0" b="75127"/>
          <a:stretch>
            <a:fillRect/>
          </a:stretch>
        </p:blipFill>
        <p:spPr>
          <a:xfrm>
            <a:off x="341103" y="5181385"/>
            <a:ext cx="23701845" cy="5790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335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336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8" name="ETUDE 1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1 - Résultats</a:t>
            </a:r>
          </a:p>
        </p:txBody>
      </p:sp>
      <p:sp>
        <p:nvSpPr>
          <p:cNvPr id="339" name="Examen macroscopiqu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Examen macroscopique</a:t>
            </a:r>
          </a:p>
        </p:txBody>
      </p:sp>
      <p:sp>
        <p:nvSpPr>
          <p:cNvPr id="340" name="Squelette axial:…"/>
          <p:cNvSpPr txBox="1"/>
          <p:nvPr>
            <p:ph type="body" sz="half" idx="1"/>
          </p:nvPr>
        </p:nvSpPr>
        <p:spPr>
          <a:xfrm>
            <a:off x="1689100" y="3149600"/>
            <a:ext cx="7720819" cy="9296400"/>
          </a:xfrm>
          <a:prstGeom prst="rect">
            <a:avLst/>
          </a:prstGeom>
        </p:spPr>
        <p:txBody>
          <a:bodyPr anchor="t"/>
          <a:lstStyle>
            <a:lvl1pPr>
              <a:defRPr u="sng"/>
            </a:lvl1pPr>
          </a:lstStyle>
          <a:p>
            <a:pPr/>
            <a:r>
              <a:t>Squelette axial:</a:t>
            </a:r>
          </a:p>
          <a:p>
            <a:pPr lvl="1"/>
            <a:r>
              <a:t>Torticolis</a:t>
            </a:r>
          </a:p>
        </p:txBody>
      </p:sp>
      <p:pic>
        <p:nvPicPr>
          <p:cNvPr id="341" name="Fig 2.jpg" descr="Fig 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92043" y="3941121"/>
            <a:ext cx="13742415" cy="19438870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Rectangle"/>
          <p:cNvSpPr/>
          <p:nvPr/>
        </p:nvSpPr>
        <p:spPr>
          <a:xfrm>
            <a:off x="8123965" y="9655211"/>
            <a:ext cx="16478572" cy="4376407"/>
          </a:xfrm>
          <a:prstGeom prst="rect">
            <a:avLst/>
          </a:prstGeom>
          <a:solidFill>
            <a:srgbClr val="FFFFFF">
              <a:alpha val="8467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Fig 2.jpg" descr="Fig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92043" y="-957279"/>
            <a:ext cx="13742415" cy="19438871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Rectangle"/>
          <p:cNvSpPr/>
          <p:nvPr/>
        </p:nvSpPr>
        <p:spPr>
          <a:xfrm>
            <a:off x="8123965" y="251992"/>
            <a:ext cx="16478572" cy="4376408"/>
          </a:xfrm>
          <a:prstGeom prst="rect">
            <a:avLst/>
          </a:prstGeom>
          <a:solidFill>
            <a:srgbClr val="FFFFFF">
              <a:alpha val="8467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348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346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347" name="image1.png" descr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9" name="ETUDE 1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1 - Résultats</a:t>
            </a:r>
          </a:p>
        </p:txBody>
      </p:sp>
      <p:sp>
        <p:nvSpPr>
          <p:cNvPr id="350" name="Examen macroscopiqu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Examen macroscopique</a:t>
            </a:r>
          </a:p>
        </p:txBody>
      </p:sp>
      <p:sp>
        <p:nvSpPr>
          <p:cNvPr id="351" name="Squelette axial:…"/>
          <p:cNvSpPr txBox="1"/>
          <p:nvPr>
            <p:ph type="body" sz="half" idx="1"/>
          </p:nvPr>
        </p:nvSpPr>
        <p:spPr>
          <a:xfrm>
            <a:off x="1689100" y="3149600"/>
            <a:ext cx="7720819" cy="9296400"/>
          </a:xfrm>
          <a:prstGeom prst="rect">
            <a:avLst/>
          </a:prstGeom>
        </p:spPr>
        <p:txBody>
          <a:bodyPr anchor="t"/>
          <a:lstStyle/>
          <a:p>
            <a:pPr>
              <a:defRPr u="sng"/>
            </a:pPr>
            <a:r>
              <a:t>Squelette axial:</a:t>
            </a:r>
          </a:p>
          <a:p>
            <a:pPr lvl="1"/>
            <a:r>
              <a:t>Torticolis</a:t>
            </a:r>
          </a:p>
          <a:p>
            <a:pPr lvl="1"/>
            <a:r>
              <a:t>Scoliose</a:t>
            </a:r>
          </a:p>
          <a:p>
            <a:pPr lvl="3"/>
            <a:r>
              <a:t>Lordose</a:t>
            </a:r>
          </a:p>
          <a:p>
            <a:pPr lvl="3"/>
            <a:r>
              <a:t>Cyphose</a:t>
            </a:r>
          </a:p>
        </p:txBody>
      </p:sp>
      <p:sp>
        <p:nvSpPr>
          <p:cNvPr id="352" name="Rectangle"/>
          <p:cNvSpPr/>
          <p:nvPr/>
        </p:nvSpPr>
        <p:spPr>
          <a:xfrm>
            <a:off x="8123965" y="9655211"/>
            <a:ext cx="16478572" cy="4376407"/>
          </a:xfrm>
          <a:prstGeom prst="rect">
            <a:avLst/>
          </a:prstGeom>
          <a:solidFill>
            <a:srgbClr val="FFFFFF">
              <a:alpha val="8467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Fig 2.jpg" descr="Fig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92043" y="-5855678"/>
            <a:ext cx="13742415" cy="19438870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Rectangle"/>
          <p:cNvSpPr/>
          <p:nvPr/>
        </p:nvSpPr>
        <p:spPr>
          <a:xfrm>
            <a:off x="8123965" y="251992"/>
            <a:ext cx="16478572" cy="4376408"/>
          </a:xfrm>
          <a:prstGeom prst="rect">
            <a:avLst/>
          </a:prstGeom>
          <a:solidFill>
            <a:srgbClr val="FFFFFF">
              <a:alpha val="8467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358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356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357" name="image1.png" descr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9" name="ETUDE 1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1 - Résultats</a:t>
            </a:r>
          </a:p>
        </p:txBody>
      </p:sp>
      <p:sp>
        <p:nvSpPr>
          <p:cNvPr id="360" name="Examen macroscopiqu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Examen macroscopique</a:t>
            </a:r>
          </a:p>
        </p:txBody>
      </p:sp>
      <p:sp>
        <p:nvSpPr>
          <p:cNvPr id="361" name="Squelette axial:…"/>
          <p:cNvSpPr txBox="1"/>
          <p:nvPr>
            <p:ph type="body" sz="half" idx="1"/>
          </p:nvPr>
        </p:nvSpPr>
        <p:spPr>
          <a:xfrm>
            <a:off x="1689100" y="3149600"/>
            <a:ext cx="7720819" cy="9296400"/>
          </a:xfrm>
          <a:prstGeom prst="rect">
            <a:avLst/>
          </a:prstGeom>
        </p:spPr>
        <p:txBody>
          <a:bodyPr anchor="t"/>
          <a:lstStyle/>
          <a:p>
            <a:pPr>
              <a:defRPr u="sng"/>
            </a:pPr>
            <a:r>
              <a:t>Squelette axial:</a:t>
            </a:r>
          </a:p>
          <a:p>
            <a:pPr lvl="1"/>
            <a:r>
              <a:t>Torticolis</a:t>
            </a:r>
          </a:p>
          <a:p>
            <a:pPr lvl="1"/>
            <a:r>
              <a:t>Scoliose</a:t>
            </a:r>
          </a:p>
          <a:p>
            <a:pPr lvl="3"/>
            <a:r>
              <a:t>Lordose</a:t>
            </a:r>
          </a:p>
          <a:p>
            <a:pPr lvl="3"/>
            <a:r>
              <a:t>Cyphose</a:t>
            </a:r>
          </a:p>
          <a:p>
            <a:pPr lvl="3"/>
            <a:r>
              <a:t>Rotation autour de l’axe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363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364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6" name="ETUDE 1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1 - Résultats</a:t>
            </a:r>
          </a:p>
        </p:txBody>
      </p:sp>
      <p:sp>
        <p:nvSpPr>
          <p:cNvPr id="367" name="Examen macroscopiqu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Examen macroscopique</a:t>
            </a:r>
          </a:p>
        </p:txBody>
      </p:sp>
      <p:pic>
        <p:nvPicPr>
          <p:cNvPr id="368" name="WBD 0.png" descr="WBD 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81958" y="3530723"/>
            <a:ext cx="2286001" cy="1523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WBD 1.png" descr="WBD 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338017" y="3530723"/>
            <a:ext cx="2286001" cy="1523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WBD 2.png" descr="WBD 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694075" y="3530723"/>
            <a:ext cx="2286001" cy="1523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WBD 3.png" descr="WBD 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050134" y="3530723"/>
            <a:ext cx="2286001" cy="1523242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WBD-0"/>
          <p:cNvSpPr txBox="1"/>
          <p:nvPr/>
        </p:nvSpPr>
        <p:spPr>
          <a:xfrm>
            <a:off x="10429252" y="2851826"/>
            <a:ext cx="139141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WBD-0</a:t>
            </a:r>
          </a:p>
        </p:txBody>
      </p:sp>
      <p:sp>
        <p:nvSpPr>
          <p:cNvPr id="373" name="WBD-1"/>
          <p:cNvSpPr txBox="1"/>
          <p:nvPr/>
        </p:nvSpPr>
        <p:spPr>
          <a:xfrm>
            <a:off x="12785311" y="2884989"/>
            <a:ext cx="139141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WBD-1</a:t>
            </a:r>
          </a:p>
        </p:txBody>
      </p:sp>
      <p:sp>
        <p:nvSpPr>
          <p:cNvPr id="374" name="WBD-2"/>
          <p:cNvSpPr txBox="1"/>
          <p:nvPr/>
        </p:nvSpPr>
        <p:spPr>
          <a:xfrm>
            <a:off x="15141369" y="2884989"/>
            <a:ext cx="139141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WBD-2</a:t>
            </a:r>
          </a:p>
        </p:txBody>
      </p:sp>
      <p:sp>
        <p:nvSpPr>
          <p:cNvPr id="375" name="WBD-3"/>
          <p:cNvSpPr txBox="1"/>
          <p:nvPr/>
        </p:nvSpPr>
        <p:spPr>
          <a:xfrm>
            <a:off x="17497428" y="2884989"/>
            <a:ext cx="139141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WBD-3</a:t>
            </a:r>
          </a:p>
        </p:txBody>
      </p:sp>
      <p:pic>
        <p:nvPicPr>
          <p:cNvPr id="376" name="Tableau lésions macro.pdf" descr="Tableau lésions macro.pdf"/>
          <p:cNvPicPr>
            <a:picLocks noChangeAspect="1"/>
          </p:cNvPicPr>
          <p:nvPr/>
        </p:nvPicPr>
        <p:blipFill>
          <a:blip r:embed="rId7">
            <a:extLst/>
          </a:blip>
          <a:srcRect l="0" t="24846" r="0" b="39531"/>
          <a:stretch>
            <a:fillRect/>
          </a:stretch>
        </p:blipFill>
        <p:spPr>
          <a:xfrm>
            <a:off x="341103" y="5115058"/>
            <a:ext cx="23701726" cy="11981404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Rectangle"/>
          <p:cNvSpPr/>
          <p:nvPr/>
        </p:nvSpPr>
        <p:spPr>
          <a:xfrm>
            <a:off x="-265439" y="10748562"/>
            <a:ext cx="24914878" cy="43764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385" name="Groupe"/>
          <p:cNvGrpSpPr/>
          <p:nvPr/>
        </p:nvGrpSpPr>
        <p:grpSpPr>
          <a:xfrm>
            <a:off x="9441712" y="5304252"/>
            <a:ext cx="10356172" cy="931086"/>
            <a:chOff x="-78333" y="-95250"/>
            <a:chExt cx="10356171" cy="931085"/>
          </a:xfrm>
        </p:grpSpPr>
        <p:pic>
          <p:nvPicPr>
            <p:cNvPr id="378" name="Ligne Ligne" descr="Ligne Lig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21502332">
              <a:off x="-78259" y="147982"/>
              <a:ext cx="10356022" cy="152401"/>
            </a:xfrm>
            <a:prstGeom prst="rect">
              <a:avLst/>
            </a:prstGeom>
            <a:effectLst/>
          </p:spPr>
        </p:pic>
        <p:sp>
          <p:nvSpPr>
            <p:cNvPr id="380" name="Triangle"/>
            <p:cNvSpPr/>
            <p:nvPr/>
          </p:nvSpPr>
          <p:spPr>
            <a:xfrm rot="16200000">
              <a:off x="4853168" y="-4515987"/>
              <a:ext cx="628205" cy="9772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F210A">
                <a:alpha val="8405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381" name="Ligne Ligne" descr="Ligne Lig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109988">
              <a:off x="-37561" y="460803"/>
              <a:ext cx="10274626" cy="152401"/>
            </a:xfrm>
            <a:prstGeom prst="rect">
              <a:avLst/>
            </a:prstGeom>
            <a:effectLst/>
          </p:spPr>
        </p:pic>
        <p:pic>
          <p:nvPicPr>
            <p:cNvPr id="383" name="Ligne Ligne" descr="Ligne Lig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6200000">
              <a:off x="9594565" y="275042"/>
              <a:ext cx="931086" cy="190501"/>
            </a:xfrm>
            <a:prstGeom prst="rect">
              <a:avLst/>
            </a:prstGeom>
            <a:effectLst/>
          </p:spPr>
        </p:pic>
      </p:grpSp>
      <p:grpSp>
        <p:nvGrpSpPr>
          <p:cNvPr id="393" name="Groupe"/>
          <p:cNvGrpSpPr/>
          <p:nvPr/>
        </p:nvGrpSpPr>
        <p:grpSpPr>
          <a:xfrm rot="16200000">
            <a:off x="7998773" y="7037209"/>
            <a:ext cx="2509537" cy="741045"/>
            <a:chOff x="-82560" y="-95250"/>
            <a:chExt cx="2509535" cy="741043"/>
          </a:xfrm>
        </p:grpSpPr>
        <p:pic>
          <p:nvPicPr>
            <p:cNvPr id="386" name="Ligne Ligne" descr="Ligne Lig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21502332">
              <a:off x="-78788" y="16059"/>
              <a:ext cx="2501991" cy="301191"/>
            </a:xfrm>
            <a:prstGeom prst="rect">
              <a:avLst/>
            </a:prstGeom>
            <a:effectLst/>
          </p:spPr>
        </p:pic>
        <p:sp>
          <p:nvSpPr>
            <p:cNvPr id="388" name="Triangle"/>
            <p:cNvSpPr/>
            <p:nvPr/>
          </p:nvSpPr>
          <p:spPr>
            <a:xfrm rot="16200000">
              <a:off x="954226" y="-847869"/>
              <a:ext cx="467002" cy="2246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F210A">
                <a:alpha val="8405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389" name="Ligne Ligne" descr="Ligne Lig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9988">
              <a:off x="-69979" y="239904"/>
              <a:ext cx="2484372" cy="318597"/>
            </a:xfrm>
            <a:prstGeom prst="rect">
              <a:avLst/>
            </a:prstGeom>
            <a:effectLst/>
          </p:spPr>
        </p:pic>
        <p:pic>
          <p:nvPicPr>
            <p:cNvPr id="391" name="Ligne Ligne" descr="Ligne Lig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6200000">
              <a:off x="1941852" y="180021"/>
              <a:ext cx="741044" cy="1905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395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396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8" name="ETUDE 1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1 - Résultats</a:t>
            </a:r>
          </a:p>
        </p:txBody>
      </p:sp>
      <p:sp>
        <p:nvSpPr>
          <p:cNvPr id="399" name="Examen macroscopiqu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Examen macroscopique</a:t>
            </a:r>
          </a:p>
        </p:txBody>
      </p:sp>
      <p:sp>
        <p:nvSpPr>
          <p:cNvPr id="400" name="Squelette appendiculaire:…"/>
          <p:cNvSpPr txBox="1"/>
          <p:nvPr>
            <p:ph type="body" sz="half" idx="1"/>
          </p:nvPr>
        </p:nvSpPr>
        <p:spPr>
          <a:xfrm>
            <a:off x="1255908" y="3098800"/>
            <a:ext cx="7720819" cy="9296400"/>
          </a:xfrm>
          <a:prstGeom prst="rect">
            <a:avLst/>
          </a:prstGeom>
        </p:spPr>
        <p:txBody>
          <a:bodyPr anchor="t"/>
          <a:lstStyle>
            <a:lvl1pPr>
              <a:defRPr u="sng"/>
            </a:lvl1pPr>
          </a:lstStyle>
          <a:p>
            <a:pPr/>
            <a:r>
              <a:t>Squelette appendiculaire:</a:t>
            </a:r>
          </a:p>
          <a:p>
            <a:pPr lvl="1"/>
            <a:r>
              <a:t>Arthrogrypose</a:t>
            </a:r>
          </a:p>
        </p:txBody>
      </p:sp>
      <p:pic>
        <p:nvPicPr>
          <p:cNvPr id="401" name="Fig 2.jpg" descr="Fig 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92043" y="3941121"/>
            <a:ext cx="13742415" cy="19438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WBD 3 couleur.png" descr="WBD 3 couleu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41450" y="9612708"/>
            <a:ext cx="13742415" cy="9157048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Rectangle"/>
          <p:cNvSpPr/>
          <p:nvPr/>
        </p:nvSpPr>
        <p:spPr>
          <a:xfrm>
            <a:off x="8123965" y="9655211"/>
            <a:ext cx="16478572" cy="4376407"/>
          </a:xfrm>
          <a:prstGeom prst="rect">
            <a:avLst/>
          </a:prstGeom>
          <a:solidFill>
            <a:srgbClr val="FFFFFF">
              <a:alpha val="8467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Fig 2.jpg" descr="Fig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92043" y="-977981"/>
            <a:ext cx="13742415" cy="19438871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Rectangle"/>
          <p:cNvSpPr/>
          <p:nvPr/>
        </p:nvSpPr>
        <p:spPr>
          <a:xfrm>
            <a:off x="8123965" y="251992"/>
            <a:ext cx="16478572" cy="4376408"/>
          </a:xfrm>
          <a:prstGeom prst="rect">
            <a:avLst/>
          </a:prstGeom>
          <a:solidFill>
            <a:srgbClr val="FFFFFF">
              <a:alpha val="8467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409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407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408" name="image1.png" descr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0" name="ETUDE 1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1 - Résultats</a:t>
            </a:r>
          </a:p>
        </p:txBody>
      </p:sp>
      <p:sp>
        <p:nvSpPr>
          <p:cNvPr id="411" name="Examen macroscopiqu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Examen macroscopique</a:t>
            </a:r>
          </a:p>
        </p:txBody>
      </p:sp>
      <p:sp>
        <p:nvSpPr>
          <p:cNvPr id="412" name="Squelette appendiculaire:…"/>
          <p:cNvSpPr txBox="1"/>
          <p:nvPr>
            <p:ph type="body" sz="half" idx="1"/>
          </p:nvPr>
        </p:nvSpPr>
        <p:spPr>
          <a:xfrm>
            <a:off x="1255908" y="3098800"/>
            <a:ext cx="7720819" cy="9296400"/>
          </a:xfrm>
          <a:prstGeom prst="rect">
            <a:avLst/>
          </a:prstGeom>
        </p:spPr>
        <p:txBody>
          <a:bodyPr anchor="t"/>
          <a:lstStyle>
            <a:lvl1pPr>
              <a:defRPr u="sng"/>
            </a:lvl1pPr>
          </a:lstStyle>
          <a:p>
            <a:pPr/>
            <a:r>
              <a:t>Squelette appendiculaire:</a:t>
            </a:r>
          </a:p>
          <a:p>
            <a:pPr lvl="1"/>
            <a:r>
              <a:t>Arthrogrypose</a:t>
            </a:r>
          </a:p>
        </p:txBody>
      </p:sp>
      <p:pic>
        <p:nvPicPr>
          <p:cNvPr id="413" name="WBD 3 COULEUR.png" descr="WBD 3 COULEU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92044" y="4651394"/>
            <a:ext cx="13742413" cy="9157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Tableau lésions macro.pdf" descr="Tableau lésions macro.pdf"/>
          <p:cNvPicPr>
            <a:picLocks noChangeAspect="1"/>
          </p:cNvPicPr>
          <p:nvPr/>
        </p:nvPicPr>
        <p:blipFill>
          <a:blip r:embed="rId2">
            <a:extLst/>
          </a:blip>
          <a:srcRect l="0" t="24846" r="0" b="39531"/>
          <a:stretch>
            <a:fillRect/>
          </a:stretch>
        </p:blipFill>
        <p:spPr>
          <a:xfrm>
            <a:off x="341114" y="-220835"/>
            <a:ext cx="23701726" cy="11981404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Rectangle"/>
          <p:cNvSpPr/>
          <p:nvPr/>
        </p:nvSpPr>
        <p:spPr>
          <a:xfrm>
            <a:off x="-265439" y="1461899"/>
            <a:ext cx="24914878" cy="43764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419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417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418" name="image1.png" descr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0" name="ETUDE 1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1 - Résultats</a:t>
            </a:r>
          </a:p>
        </p:txBody>
      </p:sp>
      <p:sp>
        <p:nvSpPr>
          <p:cNvPr id="421" name="Examen macroscopiqu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Examen macroscopique</a:t>
            </a:r>
          </a:p>
        </p:txBody>
      </p:sp>
      <p:pic>
        <p:nvPicPr>
          <p:cNvPr id="422" name="WBD 0.png" descr="WBD 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81958" y="3530723"/>
            <a:ext cx="2286001" cy="1523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WBD 1.png" descr="WBD 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338017" y="3530723"/>
            <a:ext cx="2286001" cy="1523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WBD 2.png" descr="WBD 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694075" y="3530723"/>
            <a:ext cx="2286001" cy="1523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WBD 3.png" descr="WBD 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050134" y="3530723"/>
            <a:ext cx="2286001" cy="1523242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WBD-0"/>
          <p:cNvSpPr txBox="1"/>
          <p:nvPr/>
        </p:nvSpPr>
        <p:spPr>
          <a:xfrm>
            <a:off x="10429252" y="2851826"/>
            <a:ext cx="139141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WBD-0</a:t>
            </a:r>
          </a:p>
        </p:txBody>
      </p:sp>
      <p:sp>
        <p:nvSpPr>
          <p:cNvPr id="427" name="WBD-1"/>
          <p:cNvSpPr txBox="1"/>
          <p:nvPr/>
        </p:nvSpPr>
        <p:spPr>
          <a:xfrm>
            <a:off x="12785311" y="2884989"/>
            <a:ext cx="139141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WBD-1</a:t>
            </a:r>
          </a:p>
        </p:txBody>
      </p:sp>
      <p:sp>
        <p:nvSpPr>
          <p:cNvPr id="428" name="WBD-2"/>
          <p:cNvSpPr txBox="1"/>
          <p:nvPr/>
        </p:nvSpPr>
        <p:spPr>
          <a:xfrm>
            <a:off x="15141369" y="2884989"/>
            <a:ext cx="139141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WBD-2</a:t>
            </a:r>
          </a:p>
        </p:txBody>
      </p:sp>
      <p:sp>
        <p:nvSpPr>
          <p:cNvPr id="429" name="WBD-3"/>
          <p:cNvSpPr txBox="1"/>
          <p:nvPr/>
        </p:nvSpPr>
        <p:spPr>
          <a:xfrm>
            <a:off x="17497428" y="2884989"/>
            <a:ext cx="139141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WBD-3</a:t>
            </a:r>
          </a:p>
        </p:txBody>
      </p:sp>
      <p:grpSp>
        <p:nvGrpSpPr>
          <p:cNvPr id="437" name="Groupe"/>
          <p:cNvGrpSpPr/>
          <p:nvPr/>
        </p:nvGrpSpPr>
        <p:grpSpPr>
          <a:xfrm>
            <a:off x="9441712" y="5304252"/>
            <a:ext cx="10356172" cy="931086"/>
            <a:chOff x="-78333" y="-95250"/>
            <a:chExt cx="10356171" cy="931085"/>
          </a:xfrm>
        </p:grpSpPr>
        <p:pic>
          <p:nvPicPr>
            <p:cNvPr id="430" name="Ligne Ligne" descr="Ligne Lig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21502332">
              <a:off x="-78259" y="147982"/>
              <a:ext cx="10356022" cy="152401"/>
            </a:xfrm>
            <a:prstGeom prst="rect">
              <a:avLst/>
            </a:prstGeom>
            <a:effectLst/>
          </p:spPr>
        </p:pic>
        <p:sp>
          <p:nvSpPr>
            <p:cNvPr id="432" name="Triangle"/>
            <p:cNvSpPr/>
            <p:nvPr/>
          </p:nvSpPr>
          <p:spPr>
            <a:xfrm rot="16200000">
              <a:off x="4853168" y="-4515987"/>
              <a:ext cx="628205" cy="9772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F210A">
                <a:alpha val="8405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433" name="Ligne Ligne" descr="Ligne Lig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109988">
              <a:off x="-37561" y="460803"/>
              <a:ext cx="10274626" cy="152401"/>
            </a:xfrm>
            <a:prstGeom prst="rect">
              <a:avLst/>
            </a:prstGeom>
            <a:effectLst/>
          </p:spPr>
        </p:pic>
        <p:pic>
          <p:nvPicPr>
            <p:cNvPr id="435" name="Ligne Ligne" descr="Ligne Lig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6200000">
              <a:off x="9594565" y="275042"/>
              <a:ext cx="931086" cy="190501"/>
            </a:xfrm>
            <a:prstGeom prst="rect">
              <a:avLst/>
            </a:prstGeom>
            <a:effectLst/>
          </p:spPr>
        </p:pic>
      </p:grpSp>
      <p:grpSp>
        <p:nvGrpSpPr>
          <p:cNvPr id="445" name="Groupe"/>
          <p:cNvGrpSpPr/>
          <p:nvPr/>
        </p:nvGrpSpPr>
        <p:grpSpPr>
          <a:xfrm rot="16200000">
            <a:off x="9742286" y="10333490"/>
            <a:ext cx="1509352" cy="931087"/>
            <a:chOff x="-78333" y="-95250"/>
            <a:chExt cx="1509351" cy="931085"/>
          </a:xfrm>
        </p:grpSpPr>
        <p:pic>
          <p:nvPicPr>
            <p:cNvPr id="438" name="Ligne Ligne" descr="Ligne Lig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21502332">
              <a:off x="-72897" y="22123"/>
              <a:ext cx="1498478" cy="404118"/>
            </a:xfrm>
            <a:prstGeom prst="rect">
              <a:avLst/>
            </a:prstGeom>
            <a:effectLst/>
          </p:spPr>
        </p:pic>
        <p:sp>
          <p:nvSpPr>
            <p:cNvPr id="440" name="Triangle"/>
            <p:cNvSpPr/>
            <p:nvPr/>
          </p:nvSpPr>
          <p:spPr>
            <a:xfrm rot="16200000">
              <a:off x="371099" y="-270887"/>
              <a:ext cx="628205" cy="1282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F210A">
                <a:alpha val="8405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441" name="Ligne Ligne" descr="Ligne Lig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9988">
              <a:off x="-68479" y="320221"/>
              <a:ext cx="1489642" cy="433565"/>
            </a:xfrm>
            <a:prstGeom prst="rect">
              <a:avLst/>
            </a:prstGeom>
            <a:effectLst/>
          </p:spPr>
        </p:pic>
        <p:pic>
          <p:nvPicPr>
            <p:cNvPr id="443" name="Ligne Ligne" descr="Ligne Lig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6200000">
              <a:off x="861699" y="275042"/>
              <a:ext cx="931086" cy="1905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e"/>
          <p:cNvGrpSpPr/>
          <p:nvPr/>
        </p:nvGrpSpPr>
        <p:grpSpPr>
          <a:xfrm>
            <a:off x="-11132988" y="-44739257"/>
            <a:ext cx="105427674" cy="106361682"/>
            <a:chOff x="-2" y="-2"/>
            <a:chExt cx="105427673" cy="106361681"/>
          </a:xfrm>
        </p:grpSpPr>
        <p:grpSp>
          <p:nvGrpSpPr>
            <p:cNvPr id="133" name="Groupe"/>
            <p:cNvGrpSpPr/>
            <p:nvPr/>
          </p:nvGrpSpPr>
          <p:grpSpPr>
            <a:xfrm>
              <a:off x="-3" y="-3"/>
              <a:ext cx="105427674" cy="106361682"/>
              <a:chOff x="-2" y="-2"/>
              <a:chExt cx="105427673" cy="106361681"/>
            </a:xfrm>
          </p:grpSpPr>
          <p:grpSp>
            <p:nvGrpSpPr>
              <p:cNvPr id="130" name="Groupe"/>
              <p:cNvGrpSpPr/>
              <p:nvPr/>
            </p:nvGrpSpPr>
            <p:grpSpPr>
              <a:xfrm>
                <a:off x="-3" y="-3"/>
                <a:ext cx="105427674" cy="106361682"/>
                <a:chOff x="-3" y="-3"/>
                <a:chExt cx="105427673" cy="106361681"/>
              </a:xfrm>
            </p:grpSpPr>
            <p:pic>
              <p:nvPicPr>
                <p:cNvPr id="127" name="Hépatocyte.png" descr="Hépatocyte.p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 rot="13910488">
                  <a:off x="13619857" y="16858980"/>
                  <a:ext cx="78187954" cy="7264371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28" name="Ligne Figure" descr="Ligne Figure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29407003" y="44512613"/>
                  <a:ext cx="3379263" cy="14108969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54" name="Ligne de connexion"/>
              <p:cNvSpPr/>
              <p:nvPr/>
            </p:nvSpPr>
            <p:spPr>
              <a:xfrm>
                <a:off x="27305744" y="52755868"/>
                <a:ext cx="2933907" cy="878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3" fill="norm" stroke="1" extrusionOk="0">
                    <a:moveTo>
                      <a:pt x="0" y="16203"/>
                    </a:moveTo>
                    <a:cubicBezTo>
                      <a:pt x="6803" y="-5121"/>
                      <a:pt x="14003" y="-5397"/>
                      <a:pt x="21600" y="15374"/>
                    </a:cubicBezTo>
                  </a:path>
                </a:pathLst>
              </a:custGeom>
              <a:noFill/>
              <a:ln w="152400" cap="flat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132" name="10x"/>
              <p:cNvSpPr txBox="1"/>
              <p:nvPr/>
            </p:nvSpPr>
            <p:spPr>
              <a:xfrm>
                <a:off x="28172700" y="53153887"/>
                <a:ext cx="1140474" cy="8455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4900">
                    <a:solidFill>
                      <a:schemeClr val="accent4">
                        <a:hueOff val="-1081314"/>
                        <a:satOff val="4338"/>
                        <a:lumOff val="-8931"/>
                      </a:schemeClr>
                    </a:solidFill>
                  </a:defRPr>
                </a:lvl1pPr>
              </a:lstStyle>
              <a:p>
                <a:pPr/>
                <a:r>
                  <a:t>10x</a:t>
                </a:r>
              </a:p>
            </p:txBody>
          </p:sp>
        </p:grpSp>
        <p:sp>
          <p:nvSpPr>
            <p:cNvPr id="134" name="50µm"/>
            <p:cNvSpPr txBox="1"/>
            <p:nvPr/>
          </p:nvSpPr>
          <p:spPr>
            <a:xfrm>
              <a:off x="33353225" y="57628541"/>
              <a:ext cx="1739127" cy="845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900"/>
              </a:lvl1pPr>
            </a:lstStyle>
            <a:p>
              <a:pPr/>
              <a:r>
                <a:t>50µm</a:t>
              </a:r>
            </a:p>
          </p:txBody>
        </p:sp>
      </p:grpSp>
      <p:sp>
        <p:nvSpPr>
          <p:cNvPr id="136" name="Définition difficile: « parasites cellulaires, avec acides nucléiques… non cellulaires » (Roossinck et al., 2011)"/>
          <p:cNvSpPr txBox="1"/>
          <p:nvPr>
            <p:ph type="body" sz="quarter" idx="1"/>
          </p:nvPr>
        </p:nvSpPr>
        <p:spPr>
          <a:xfrm>
            <a:off x="649737" y="2999244"/>
            <a:ext cx="18996756" cy="2286001"/>
          </a:xfrm>
          <a:prstGeom prst="rect">
            <a:avLst/>
          </a:prstGeom>
        </p:spPr>
        <p:txBody>
          <a:bodyPr/>
          <a:lstStyle/>
          <a:p>
            <a:pPr/>
            <a:r>
              <a:t>Définition difficile: « parasites cellulaires, avec acides nucléiques… non cellulaires » </a:t>
            </a:r>
            <a:r>
              <a:rPr sz="3500"/>
              <a:t>(</a:t>
            </a:r>
            <a:r>
              <a:rPr sz="3500"/>
              <a:t>Roossinck</a:t>
            </a:r>
            <a:r>
              <a:rPr sz="3500"/>
              <a:t> </a:t>
            </a:r>
            <a:r>
              <a:rPr i="1" sz="3500"/>
              <a:t>et al.</a:t>
            </a:r>
            <a:r>
              <a:rPr sz="3500"/>
              <a:t>, 2011)</a:t>
            </a:r>
          </a:p>
        </p:txBody>
      </p:sp>
      <p:grpSp>
        <p:nvGrpSpPr>
          <p:cNvPr id="139" name="Groupe"/>
          <p:cNvGrpSpPr/>
          <p:nvPr/>
        </p:nvGrpSpPr>
        <p:grpSpPr>
          <a:xfrm>
            <a:off x="3350648" y="12156530"/>
            <a:ext cx="2085125" cy="1578305"/>
            <a:chOff x="0" y="0"/>
            <a:chExt cx="2085124" cy="1578304"/>
          </a:xfrm>
        </p:grpSpPr>
        <p:pic>
          <p:nvPicPr>
            <p:cNvPr id="137" name="Virus.png" descr="Virus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14362" y="0"/>
              <a:ext cx="656400" cy="609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8" name="100nm"/>
            <p:cNvSpPr txBox="1"/>
            <p:nvPr/>
          </p:nvSpPr>
          <p:spPr>
            <a:xfrm>
              <a:off x="0" y="732755"/>
              <a:ext cx="2085125" cy="845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900"/>
              </a:lvl1pPr>
            </a:lstStyle>
            <a:p>
              <a:pPr/>
              <a:r>
                <a:t>100nm</a:t>
              </a:r>
            </a:p>
          </p:txBody>
        </p:sp>
      </p:grpSp>
      <p:grpSp>
        <p:nvGrpSpPr>
          <p:cNvPr id="144" name="Groupe"/>
          <p:cNvGrpSpPr/>
          <p:nvPr/>
        </p:nvGrpSpPr>
        <p:grpSpPr>
          <a:xfrm>
            <a:off x="4592285" y="5033157"/>
            <a:ext cx="13190384" cy="11067522"/>
            <a:chOff x="0" y="0"/>
            <a:chExt cx="13190382" cy="11067520"/>
          </a:xfrm>
        </p:grpSpPr>
        <p:pic>
          <p:nvPicPr>
            <p:cNvPr id="140" name="Bactérie.png" descr="Bactér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8178" y="0"/>
              <a:ext cx="11912205" cy="110675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1" name="5µm"/>
            <p:cNvSpPr txBox="1"/>
            <p:nvPr/>
          </p:nvSpPr>
          <p:spPr>
            <a:xfrm>
              <a:off x="6537717" y="7856127"/>
              <a:ext cx="1393128" cy="845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900"/>
              </a:lvl1pPr>
            </a:lstStyle>
            <a:p>
              <a:pPr/>
              <a:r>
                <a:t>5µm</a:t>
              </a:r>
            </a:p>
          </p:txBody>
        </p:sp>
        <p:sp>
          <p:nvSpPr>
            <p:cNvPr id="155" name="Ligne de connexion"/>
            <p:cNvSpPr/>
            <p:nvPr/>
          </p:nvSpPr>
          <p:spPr>
            <a:xfrm>
              <a:off x="0" y="6054353"/>
              <a:ext cx="2933907" cy="878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3" fill="norm" stroke="1" extrusionOk="0">
                  <a:moveTo>
                    <a:pt x="0" y="16203"/>
                  </a:moveTo>
                  <a:cubicBezTo>
                    <a:pt x="6803" y="-5121"/>
                    <a:pt x="14003" y="-5397"/>
                    <a:pt x="21600" y="15374"/>
                  </a:cubicBezTo>
                </a:path>
              </a:pathLst>
            </a:custGeom>
            <a:noFill/>
            <a:ln w="152400" cap="flat">
              <a:solidFill>
                <a:schemeClr val="accent4">
                  <a:hueOff val="-1081314"/>
                  <a:satOff val="4338"/>
                  <a:lumOff val="-8931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143" name="50x"/>
            <p:cNvSpPr txBox="1"/>
            <p:nvPr/>
          </p:nvSpPr>
          <p:spPr>
            <a:xfrm>
              <a:off x="866956" y="6424633"/>
              <a:ext cx="1140473" cy="845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9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lvl1pPr>
            </a:lstStyle>
            <a:p>
              <a:pPr/>
              <a:r>
                <a:t>50x</a:t>
              </a:r>
            </a:p>
          </p:txBody>
        </p:sp>
      </p:grpSp>
      <p:grpSp>
        <p:nvGrpSpPr>
          <p:cNvPr id="147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145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46" name="image1.png" descr="image1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8" name="INTRODUCTION"/>
          <p:cNvSpPr txBox="1"/>
          <p:nvPr/>
        </p:nvSpPr>
        <p:spPr>
          <a:xfrm>
            <a:off x="18580718" y="291161"/>
            <a:ext cx="5630759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INTRODUCTION</a:t>
            </a:r>
          </a:p>
        </p:txBody>
      </p:sp>
      <p:grpSp>
        <p:nvGrpSpPr>
          <p:cNvPr id="152" name="Groupe"/>
          <p:cNvGrpSpPr/>
          <p:nvPr/>
        </p:nvGrpSpPr>
        <p:grpSpPr>
          <a:xfrm>
            <a:off x="986712" y="5247129"/>
            <a:ext cx="7286102" cy="5621308"/>
            <a:chOff x="0" y="0"/>
            <a:chExt cx="7286101" cy="5621307"/>
          </a:xfrm>
        </p:grpSpPr>
        <p:pic>
          <p:nvPicPr>
            <p:cNvPr id="149" name="Capture d’écran 2020-01-13 à 13.56.28.png" descr="Capture d’écran 2020-01-13 à 13.56.28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7286102" cy="49997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0" name="(Doceul et al., 2017)"/>
            <p:cNvSpPr txBox="1"/>
            <p:nvPr/>
          </p:nvSpPr>
          <p:spPr>
            <a:xfrm>
              <a:off x="653440" y="5011453"/>
              <a:ext cx="4033902" cy="609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0"/>
              </a:pPr>
              <a:r>
                <a:t>(</a:t>
              </a:r>
              <a:r>
                <a:rPr sz="3500"/>
                <a:t>Doceul </a:t>
              </a:r>
              <a:r>
                <a:rPr i="1" sz="3500"/>
                <a:t>et al.</a:t>
              </a:r>
              <a:r>
                <a:rPr sz="3500"/>
                <a:t>, 2017)</a:t>
              </a:r>
            </a:p>
          </p:txBody>
        </p:sp>
        <p:sp>
          <p:nvSpPr>
            <p:cNvPr id="151" name="Rectangle"/>
            <p:cNvSpPr/>
            <p:nvPr/>
          </p:nvSpPr>
          <p:spPr>
            <a:xfrm>
              <a:off x="92787" y="4571508"/>
              <a:ext cx="5155208" cy="51941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153" name="Virus: généralités"/>
          <p:cNvSpPr txBox="1"/>
          <p:nvPr>
            <p:ph type="title"/>
          </p:nvPr>
        </p:nvSpPr>
        <p:spPr>
          <a:xfrm>
            <a:off x="14837311" y="1467692"/>
            <a:ext cx="8739397" cy="1212903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r">
              <a:defRPr sz="7000" u="sng"/>
            </a:lvl1pPr>
          </a:lstStyle>
          <a:p>
            <a:pPr/>
            <a:r>
              <a:t>Virus: généralités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9" grpId="2"/>
      <p:bldP build="whole" bldLvl="1" animBg="1" rev="0" advAuto="0" spid="135" grpId="4"/>
      <p:bldP build="whole" bldLvl="1" animBg="1" rev="0" advAuto="0" spid="144" grpId="3"/>
      <p:bldP build="whole" bldLvl="1" animBg="1" rev="0" advAuto="0" spid="15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Fig 6.jpg" descr="Fig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54613" y="-1279212"/>
            <a:ext cx="13226880" cy="18709636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Rectangle"/>
          <p:cNvSpPr/>
          <p:nvPr/>
        </p:nvSpPr>
        <p:spPr>
          <a:xfrm>
            <a:off x="8123965" y="519698"/>
            <a:ext cx="16478572" cy="4376408"/>
          </a:xfrm>
          <a:prstGeom prst="rect">
            <a:avLst/>
          </a:prstGeom>
          <a:solidFill>
            <a:srgbClr val="FFFFFF">
              <a:alpha val="8467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451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449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450" name="image1.png" descr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2" name="ETUDE 1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1 - Résultats</a:t>
            </a:r>
          </a:p>
        </p:txBody>
      </p:sp>
      <p:sp>
        <p:nvSpPr>
          <p:cNvPr id="453" name="Examen macroscopiqu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Examen macroscopique</a:t>
            </a:r>
          </a:p>
        </p:txBody>
      </p:sp>
      <p:sp>
        <p:nvSpPr>
          <p:cNvPr id="454" name="Système nerveux central:…"/>
          <p:cNvSpPr txBox="1"/>
          <p:nvPr>
            <p:ph type="body" sz="half" idx="1"/>
          </p:nvPr>
        </p:nvSpPr>
        <p:spPr>
          <a:xfrm>
            <a:off x="1290863" y="3727997"/>
            <a:ext cx="7720820" cy="9296401"/>
          </a:xfrm>
          <a:prstGeom prst="rect">
            <a:avLst/>
          </a:prstGeom>
        </p:spPr>
        <p:txBody>
          <a:bodyPr anchor="t"/>
          <a:lstStyle>
            <a:lvl1pPr>
              <a:lnSpc>
                <a:spcPct val="30000"/>
              </a:lnSpc>
              <a:defRPr u="sng"/>
            </a:lvl1pPr>
            <a:lvl2pPr>
              <a:lnSpc>
                <a:spcPct val="30000"/>
              </a:lnSpc>
            </a:lvl2pPr>
          </a:lstStyle>
          <a:p>
            <a:pPr/>
            <a:r>
              <a:t>Système nerveux central:</a:t>
            </a:r>
          </a:p>
          <a:p>
            <a:pPr lvl="1"/>
            <a:r>
              <a:t>Hydrocéphalie</a:t>
            </a:r>
          </a:p>
        </p:txBody>
      </p:sp>
      <p:sp>
        <p:nvSpPr>
          <p:cNvPr id="455" name="Rectangle"/>
          <p:cNvSpPr/>
          <p:nvPr/>
        </p:nvSpPr>
        <p:spPr>
          <a:xfrm>
            <a:off x="8758735" y="11288019"/>
            <a:ext cx="16478572" cy="4376408"/>
          </a:xfrm>
          <a:prstGeom prst="rect">
            <a:avLst/>
          </a:prstGeom>
          <a:solidFill>
            <a:srgbClr val="FFFFFF">
              <a:alpha val="8467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56" name="Encéphale.png" descr="Encéphal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3180000">
            <a:off x="900672" y="7195709"/>
            <a:ext cx="6543755" cy="8644188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(Barone, 1976)"/>
          <p:cNvSpPr txBox="1"/>
          <p:nvPr/>
        </p:nvSpPr>
        <p:spPr>
          <a:xfrm>
            <a:off x="6153799" y="12810092"/>
            <a:ext cx="2987994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/>
            </a:pPr>
            <a:r>
              <a:t>(</a:t>
            </a:r>
            <a:r>
              <a:rPr sz="3500"/>
              <a:t>Barone, 1976)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Encéphale.png" descr="Encéphal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3180000">
            <a:off x="900672" y="7195709"/>
            <a:ext cx="6543755" cy="8644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Fig 6.jpg" descr="Fig 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20760" y="-7603770"/>
            <a:ext cx="13226880" cy="18709635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Rectangle"/>
          <p:cNvSpPr/>
          <p:nvPr/>
        </p:nvSpPr>
        <p:spPr>
          <a:xfrm>
            <a:off x="8123965" y="519698"/>
            <a:ext cx="16478572" cy="4376408"/>
          </a:xfrm>
          <a:prstGeom prst="rect">
            <a:avLst/>
          </a:prstGeom>
          <a:solidFill>
            <a:srgbClr val="FFFFFF">
              <a:alpha val="8467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464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462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463" name="image1.png" descr="image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5" name="ETUDE 1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1 - Résultats</a:t>
            </a:r>
          </a:p>
        </p:txBody>
      </p:sp>
      <p:sp>
        <p:nvSpPr>
          <p:cNvPr id="466" name="Examen macroscopiqu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Examen macroscopique</a:t>
            </a:r>
          </a:p>
        </p:txBody>
      </p:sp>
      <p:sp>
        <p:nvSpPr>
          <p:cNvPr id="467" name="Système nerveux central:…"/>
          <p:cNvSpPr txBox="1"/>
          <p:nvPr>
            <p:ph type="body" sz="half" idx="1"/>
          </p:nvPr>
        </p:nvSpPr>
        <p:spPr>
          <a:xfrm>
            <a:off x="1255908" y="3098800"/>
            <a:ext cx="7720819" cy="9296400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30000"/>
              </a:lnSpc>
              <a:defRPr u="sng"/>
            </a:pPr>
            <a:r>
              <a:t>Système nerveux central:</a:t>
            </a:r>
          </a:p>
          <a:p>
            <a:pPr lvl="1">
              <a:lnSpc>
                <a:spcPct val="30000"/>
              </a:lnSpc>
            </a:pPr>
            <a:r>
              <a:t>Hydrocéphalie</a:t>
            </a:r>
          </a:p>
          <a:p>
            <a:pPr lvl="1">
              <a:lnSpc>
                <a:spcPct val="30000"/>
              </a:lnSpc>
            </a:pPr>
            <a:r>
              <a:t>Porencéphalie</a:t>
            </a:r>
          </a:p>
        </p:txBody>
      </p:sp>
      <p:sp>
        <p:nvSpPr>
          <p:cNvPr id="468" name="Rectangle"/>
          <p:cNvSpPr/>
          <p:nvPr/>
        </p:nvSpPr>
        <p:spPr>
          <a:xfrm>
            <a:off x="8758735" y="11288019"/>
            <a:ext cx="16478572" cy="4376408"/>
          </a:xfrm>
          <a:prstGeom prst="rect">
            <a:avLst/>
          </a:prstGeom>
          <a:solidFill>
            <a:srgbClr val="FFFFFF">
              <a:alpha val="8467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69" name="(Barone, 1976)"/>
          <p:cNvSpPr txBox="1"/>
          <p:nvPr/>
        </p:nvSpPr>
        <p:spPr>
          <a:xfrm>
            <a:off x="6153799" y="12810092"/>
            <a:ext cx="2987994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/>
            </a:pPr>
            <a:r>
              <a:t>(</a:t>
            </a:r>
            <a:r>
              <a:rPr sz="3500"/>
              <a:t>Barone, 1976)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Encéphale.png" descr="Encéphal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3180000">
            <a:off x="900672" y="7195709"/>
            <a:ext cx="6543755" cy="8644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Fig 6.jpg" descr="Fig 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53833" y="5024913"/>
            <a:ext cx="13226880" cy="18709636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Rectangle"/>
          <p:cNvSpPr/>
          <p:nvPr/>
        </p:nvSpPr>
        <p:spPr>
          <a:xfrm>
            <a:off x="8123965" y="519698"/>
            <a:ext cx="16478572" cy="4376408"/>
          </a:xfrm>
          <a:prstGeom prst="rect">
            <a:avLst/>
          </a:prstGeom>
          <a:solidFill>
            <a:srgbClr val="FFFFFF">
              <a:alpha val="8467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476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474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475" name="image1.png" descr="image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7" name="ETUDE 1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1 - Résultats</a:t>
            </a:r>
          </a:p>
        </p:txBody>
      </p:sp>
      <p:sp>
        <p:nvSpPr>
          <p:cNvPr id="478" name="Examen macroscopiqu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Examen macroscopique</a:t>
            </a:r>
          </a:p>
        </p:txBody>
      </p:sp>
      <p:sp>
        <p:nvSpPr>
          <p:cNvPr id="479" name="Système nerveux central:…"/>
          <p:cNvSpPr txBox="1"/>
          <p:nvPr>
            <p:ph type="body" sz="half" idx="1"/>
          </p:nvPr>
        </p:nvSpPr>
        <p:spPr>
          <a:xfrm>
            <a:off x="1255908" y="3098800"/>
            <a:ext cx="7720819" cy="9296400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30000"/>
              </a:lnSpc>
              <a:defRPr u="sng"/>
            </a:pPr>
            <a:r>
              <a:t>Système nerveux central:</a:t>
            </a:r>
          </a:p>
          <a:p>
            <a:pPr lvl="1">
              <a:lnSpc>
                <a:spcPct val="30000"/>
              </a:lnSpc>
            </a:pPr>
            <a:r>
              <a:t>Hydrocéphalie</a:t>
            </a:r>
          </a:p>
          <a:p>
            <a:pPr lvl="1">
              <a:lnSpc>
                <a:spcPct val="30000"/>
              </a:lnSpc>
            </a:pPr>
            <a:r>
              <a:t>Porencéphalie</a:t>
            </a:r>
          </a:p>
          <a:p>
            <a:pPr lvl="1">
              <a:lnSpc>
                <a:spcPct val="30000"/>
              </a:lnSpc>
            </a:pPr>
            <a:r>
              <a:t>Hydranencéphalie</a:t>
            </a:r>
          </a:p>
        </p:txBody>
      </p:sp>
      <p:sp>
        <p:nvSpPr>
          <p:cNvPr id="480" name="Rectangle"/>
          <p:cNvSpPr/>
          <p:nvPr/>
        </p:nvSpPr>
        <p:spPr>
          <a:xfrm>
            <a:off x="8758735" y="11288019"/>
            <a:ext cx="16478572" cy="4376408"/>
          </a:xfrm>
          <a:prstGeom prst="rect">
            <a:avLst/>
          </a:prstGeom>
          <a:solidFill>
            <a:srgbClr val="FFFFFF">
              <a:alpha val="8467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81" name="(Barone, 1976)"/>
          <p:cNvSpPr txBox="1"/>
          <p:nvPr/>
        </p:nvSpPr>
        <p:spPr>
          <a:xfrm>
            <a:off x="6153799" y="12810092"/>
            <a:ext cx="2987994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/>
            </a:pPr>
            <a:r>
              <a:t>(</a:t>
            </a:r>
            <a:r>
              <a:rPr sz="3500"/>
              <a:t>Barone, 1976)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Encéphale.png" descr="Encéphal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3180000">
            <a:off x="900672" y="7195709"/>
            <a:ext cx="6543755" cy="8644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Fig 6.jpg" descr="Fig 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49811" y="-1266182"/>
            <a:ext cx="13226880" cy="18709636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Rectangle"/>
          <p:cNvSpPr/>
          <p:nvPr/>
        </p:nvSpPr>
        <p:spPr>
          <a:xfrm>
            <a:off x="8123965" y="519698"/>
            <a:ext cx="16478572" cy="4376408"/>
          </a:xfrm>
          <a:prstGeom prst="rect">
            <a:avLst/>
          </a:prstGeom>
          <a:solidFill>
            <a:srgbClr val="FFFFFF">
              <a:alpha val="8467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488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486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487" name="image1.png" descr="image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89" name="ETUDE 1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1 - Résultats</a:t>
            </a:r>
          </a:p>
        </p:txBody>
      </p:sp>
      <p:sp>
        <p:nvSpPr>
          <p:cNvPr id="490" name="Examen macroscopiqu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Examen macroscopique</a:t>
            </a:r>
          </a:p>
        </p:txBody>
      </p:sp>
      <p:sp>
        <p:nvSpPr>
          <p:cNvPr id="491" name="Système nerveux central:…"/>
          <p:cNvSpPr txBox="1"/>
          <p:nvPr>
            <p:ph type="body" sz="half" idx="1"/>
          </p:nvPr>
        </p:nvSpPr>
        <p:spPr>
          <a:xfrm>
            <a:off x="1255908" y="3098800"/>
            <a:ext cx="7720819" cy="9296400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30000"/>
              </a:lnSpc>
              <a:defRPr u="sng"/>
            </a:pPr>
            <a:r>
              <a:t>Système nerveux central:</a:t>
            </a:r>
          </a:p>
          <a:p>
            <a:pPr lvl="1">
              <a:lnSpc>
                <a:spcPct val="30000"/>
              </a:lnSpc>
            </a:pPr>
            <a:r>
              <a:t>Hydrocéphalie</a:t>
            </a:r>
          </a:p>
          <a:p>
            <a:pPr lvl="1">
              <a:lnSpc>
                <a:spcPct val="30000"/>
              </a:lnSpc>
            </a:pPr>
            <a:r>
              <a:t>Porencéphalie</a:t>
            </a:r>
          </a:p>
          <a:p>
            <a:pPr lvl="1">
              <a:lnSpc>
                <a:spcPct val="30000"/>
              </a:lnSpc>
            </a:pPr>
            <a:r>
              <a:t>Hydranencéphalie</a:t>
            </a:r>
          </a:p>
          <a:p>
            <a:pPr lvl="1">
              <a:lnSpc>
                <a:spcPct val="30000"/>
              </a:lnSpc>
            </a:pPr>
            <a:r>
              <a:t>Hypoplasie du cervelet</a:t>
            </a:r>
          </a:p>
        </p:txBody>
      </p:sp>
      <p:sp>
        <p:nvSpPr>
          <p:cNvPr id="492" name="Rectangle"/>
          <p:cNvSpPr/>
          <p:nvPr/>
        </p:nvSpPr>
        <p:spPr>
          <a:xfrm>
            <a:off x="8758735" y="11288019"/>
            <a:ext cx="16478572" cy="4376408"/>
          </a:xfrm>
          <a:prstGeom prst="rect">
            <a:avLst/>
          </a:prstGeom>
          <a:solidFill>
            <a:srgbClr val="FFFFFF">
              <a:alpha val="8467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3" name="(Barone, 1976)"/>
          <p:cNvSpPr txBox="1"/>
          <p:nvPr/>
        </p:nvSpPr>
        <p:spPr>
          <a:xfrm>
            <a:off x="6153799" y="12810092"/>
            <a:ext cx="2987994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/>
            </a:pPr>
            <a:r>
              <a:t>(</a:t>
            </a:r>
            <a:r>
              <a:rPr sz="3500"/>
              <a:t>Barone, 1976)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495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496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8" name="ETUDE 1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1 - Résultats</a:t>
            </a:r>
          </a:p>
        </p:txBody>
      </p:sp>
      <p:sp>
        <p:nvSpPr>
          <p:cNvPr id="499" name="Examen macroscopiqu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Examen macroscopique</a:t>
            </a:r>
          </a:p>
        </p:txBody>
      </p:sp>
      <p:sp>
        <p:nvSpPr>
          <p:cNvPr id="500" name="Système nerveux central:…"/>
          <p:cNvSpPr txBox="1"/>
          <p:nvPr>
            <p:ph type="body" sz="half" idx="1"/>
          </p:nvPr>
        </p:nvSpPr>
        <p:spPr>
          <a:xfrm>
            <a:off x="1255908" y="3098800"/>
            <a:ext cx="7720819" cy="9296400"/>
          </a:xfrm>
          <a:prstGeom prst="rect">
            <a:avLst/>
          </a:prstGeom>
        </p:spPr>
        <p:txBody>
          <a:bodyPr anchor="t"/>
          <a:lstStyle>
            <a:lvl1pPr>
              <a:defRPr u="sng"/>
            </a:lvl1pPr>
          </a:lstStyle>
          <a:p>
            <a:pPr/>
            <a:r>
              <a:t>Système nerveux central:</a:t>
            </a:r>
          </a:p>
          <a:p>
            <a:pPr lvl="1"/>
            <a:r>
              <a:t>Micromyélie</a:t>
            </a:r>
          </a:p>
        </p:txBody>
      </p:sp>
      <p:pic>
        <p:nvPicPr>
          <p:cNvPr id="501" name="Fig 4.jpg" descr="Fig 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30097" y="3943935"/>
            <a:ext cx="14833379" cy="9370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Tableau lésions macro.pdf" descr="Tableau lésions macro.pdf"/>
          <p:cNvPicPr>
            <a:picLocks noChangeAspect="1"/>
          </p:cNvPicPr>
          <p:nvPr/>
        </p:nvPicPr>
        <p:blipFill>
          <a:blip r:embed="rId2">
            <a:extLst/>
          </a:blip>
          <a:srcRect l="0" t="61272" r="0" b="8095"/>
          <a:stretch>
            <a:fillRect/>
          </a:stretch>
        </p:blipFill>
        <p:spPr>
          <a:xfrm>
            <a:off x="146873" y="-1678794"/>
            <a:ext cx="23581037" cy="10250428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Rectangle"/>
          <p:cNvSpPr/>
          <p:nvPr/>
        </p:nvSpPr>
        <p:spPr>
          <a:xfrm>
            <a:off x="-265439" y="545462"/>
            <a:ext cx="24914878" cy="43764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507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505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506" name="image1.png" descr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8" name="ETUDE 1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1 - Résultats</a:t>
            </a:r>
          </a:p>
        </p:txBody>
      </p:sp>
      <p:sp>
        <p:nvSpPr>
          <p:cNvPr id="509" name="Examen macroscopiqu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Examen macroscopique</a:t>
            </a:r>
          </a:p>
        </p:txBody>
      </p:sp>
      <p:pic>
        <p:nvPicPr>
          <p:cNvPr id="510" name="WBD 0.png" descr="WBD 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81958" y="3530723"/>
            <a:ext cx="2286001" cy="1523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WBD 1.png" descr="WBD 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338017" y="3530723"/>
            <a:ext cx="2286001" cy="1523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WBD 2.png" descr="WBD 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694075" y="3530723"/>
            <a:ext cx="2286001" cy="1523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WBD 3.png" descr="WBD 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050134" y="3530723"/>
            <a:ext cx="2286001" cy="1523242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WBD-0"/>
          <p:cNvSpPr txBox="1"/>
          <p:nvPr/>
        </p:nvSpPr>
        <p:spPr>
          <a:xfrm>
            <a:off x="10429252" y="2851826"/>
            <a:ext cx="139141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WBD-0</a:t>
            </a:r>
          </a:p>
        </p:txBody>
      </p:sp>
      <p:sp>
        <p:nvSpPr>
          <p:cNvPr id="515" name="WBD-1"/>
          <p:cNvSpPr txBox="1"/>
          <p:nvPr/>
        </p:nvSpPr>
        <p:spPr>
          <a:xfrm>
            <a:off x="12785311" y="2884989"/>
            <a:ext cx="139141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WBD-1</a:t>
            </a:r>
          </a:p>
        </p:txBody>
      </p:sp>
      <p:sp>
        <p:nvSpPr>
          <p:cNvPr id="516" name="WBD-2"/>
          <p:cNvSpPr txBox="1"/>
          <p:nvPr/>
        </p:nvSpPr>
        <p:spPr>
          <a:xfrm>
            <a:off x="15141369" y="2884989"/>
            <a:ext cx="139141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WBD-2</a:t>
            </a:r>
          </a:p>
        </p:txBody>
      </p:sp>
      <p:sp>
        <p:nvSpPr>
          <p:cNvPr id="517" name="WBD-3"/>
          <p:cNvSpPr txBox="1"/>
          <p:nvPr/>
        </p:nvSpPr>
        <p:spPr>
          <a:xfrm>
            <a:off x="17497428" y="2884989"/>
            <a:ext cx="139141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WBD-3</a:t>
            </a:r>
          </a:p>
        </p:txBody>
      </p:sp>
      <p:pic>
        <p:nvPicPr>
          <p:cNvPr id="518" name="Rectangle Rectangle" descr="Rectangle Rectangl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360" y="7814850"/>
            <a:ext cx="22666204" cy="627363"/>
          </a:xfrm>
          <a:prstGeom prst="rect">
            <a:avLst/>
          </a:prstGeom>
        </p:spPr>
      </p:pic>
      <p:pic>
        <p:nvPicPr>
          <p:cNvPr id="520" name="Rectangle Rectangle" descr="Rectangle Rectangl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2213" y="5380053"/>
            <a:ext cx="22496797" cy="56044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Appendix 11.pdf" descr="Appendix 1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0812" y="3298968"/>
            <a:ext cx="14926905" cy="10301522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Rectangle"/>
          <p:cNvSpPr/>
          <p:nvPr/>
        </p:nvSpPr>
        <p:spPr>
          <a:xfrm>
            <a:off x="-185833" y="1461899"/>
            <a:ext cx="24835272" cy="35437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527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525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526" name="image1.png" descr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8" name="ETUDE 1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1 - Résultats</a:t>
            </a:r>
          </a:p>
        </p:txBody>
      </p:sp>
      <p:sp>
        <p:nvSpPr>
          <p:cNvPr id="529" name="Histopathologie et PCR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Histopathologie et PCR</a:t>
            </a:r>
          </a:p>
        </p:txBody>
      </p:sp>
      <p:grpSp>
        <p:nvGrpSpPr>
          <p:cNvPr id="532" name="Groupe"/>
          <p:cNvGrpSpPr/>
          <p:nvPr/>
        </p:nvGrpSpPr>
        <p:grpSpPr>
          <a:xfrm>
            <a:off x="7237970" y="2868408"/>
            <a:ext cx="2286001" cy="2202139"/>
            <a:chOff x="0" y="0"/>
            <a:chExt cx="2286000" cy="2202138"/>
          </a:xfrm>
        </p:grpSpPr>
        <p:pic>
          <p:nvPicPr>
            <p:cNvPr id="530" name="WBD 0.png" descr="WBD 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78897"/>
              <a:ext cx="2286000" cy="1523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1" name="WBD-0"/>
            <p:cNvSpPr txBox="1"/>
            <p:nvPr/>
          </p:nvSpPr>
          <p:spPr>
            <a:xfrm>
              <a:off x="447293" y="-1"/>
              <a:ext cx="1391413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WBD-0</a:t>
              </a:r>
            </a:p>
          </p:txBody>
        </p:sp>
      </p:grpSp>
      <p:grpSp>
        <p:nvGrpSpPr>
          <p:cNvPr id="535" name="Groupe"/>
          <p:cNvGrpSpPr/>
          <p:nvPr/>
        </p:nvGrpSpPr>
        <p:grpSpPr>
          <a:xfrm>
            <a:off x="9794808" y="2884989"/>
            <a:ext cx="2286001" cy="2168976"/>
            <a:chOff x="0" y="0"/>
            <a:chExt cx="2286000" cy="2168975"/>
          </a:xfrm>
        </p:grpSpPr>
        <p:pic>
          <p:nvPicPr>
            <p:cNvPr id="533" name="WBD 1.png" descr="WBD 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45734"/>
              <a:ext cx="2286000" cy="1523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4" name="WBD-1"/>
            <p:cNvSpPr txBox="1"/>
            <p:nvPr/>
          </p:nvSpPr>
          <p:spPr>
            <a:xfrm>
              <a:off x="447293" y="-1"/>
              <a:ext cx="1391413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WBD-1</a:t>
              </a:r>
            </a:p>
          </p:txBody>
        </p:sp>
      </p:grpSp>
      <p:grpSp>
        <p:nvGrpSpPr>
          <p:cNvPr id="538" name="Groupe"/>
          <p:cNvGrpSpPr/>
          <p:nvPr/>
        </p:nvGrpSpPr>
        <p:grpSpPr>
          <a:xfrm>
            <a:off x="12453246" y="2884989"/>
            <a:ext cx="2286001" cy="2168976"/>
            <a:chOff x="0" y="0"/>
            <a:chExt cx="2286000" cy="2168975"/>
          </a:xfrm>
        </p:grpSpPr>
        <p:pic>
          <p:nvPicPr>
            <p:cNvPr id="536" name="WBD 2.png" descr="WBD 2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645734"/>
              <a:ext cx="2286000" cy="1523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7" name="WBD-2"/>
            <p:cNvSpPr txBox="1"/>
            <p:nvPr/>
          </p:nvSpPr>
          <p:spPr>
            <a:xfrm>
              <a:off x="447293" y="-1"/>
              <a:ext cx="1391413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WBD-2</a:t>
              </a:r>
            </a:p>
          </p:txBody>
        </p:sp>
      </p:grpSp>
      <p:grpSp>
        <p:nvGrpSpPr>
          <p:cNvPr id="541" name="Groupe"/>
          <p:cNvGrpSpPr/>
          <p:nvPr/>
        </p:nvGrpSpPr>
        <p:grpSpPr>
          <a:xfrm>
            <a:off x="15454493" y="2884989"/>
            <a:ext cx="2286001" cy="2168976"/>
            <a:chOff x="0" y="0"/>
            <a:chExt cx="2286000" cy="2168975"/>
          </a:xfrm>
        </p:grpSpPr>
        <p:pic>
          <p:nvPicPr>
            <p:cNvPr id="539" name="WBD 3.png" descr="WBD 3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645734"/>
              <a:ext cx="2286000" cy="1523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0" name="WBD-3"/>
            <p:cNvSpPr txBox="1"/>
            <p:nvPr/>
          </p:nvSpPr>
          <p:spPr>
            <a:xfrm>
              <a:off x="447293" y="-1"/>
              <a:ext cx="1391413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WBD-3</a:t>
              </a:r>
            </a:p>
          </p:txBody>
        </p:sp>
      </p:grpSp>
      <p:sp>
        <p:nvSpPr>
          <p:cNvPr id="542" name="C: Congestion…"/>
          <p:cNvSpPr txBox="1"/>
          <p:nvPr/>
        </p:nvSpPr>
        <p:spPr>
          <a:xfrm>
            <a:off x="18978793" y="4239596"/>
            <a:ext cx="5209287" cy="2909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96874" indent="-396874" algn="l">
              <a:buSzPct val="125000"/>
              <a:buChar char="•"/>
            </a:pPr>
            <a:r>
              <a:t>C: Congestion</a:t>
            </a:r>
          </a:p>
          <a:p>
            <a:pPr marL="396874" indent="-396874" algn="l">
              <a:buSzPct val="125000"/>
              <a:buChar char="•"/>
            </a:pPr>
            <a:r>
              <a:t>D: Degeneration</a:t>
            </a:r>
          </a:p>
          <a:p>
            <a:pPr marL="396874" indent="-396874" algn="l">
              <a:buSzPct val="125000"/>
              <a:buChar char="•"/>
            </a:pPr>
            <a:r>
              <a:t>HL: Lymphoid hyperplasia</a:t>
            </a:r>
          </a:p>
          <a:p>
            <a:pPr marL="396874" indent="-396874" algn="l">
              <a:buSzPct val="125000"/>
              <a:buChar char="•"/>
            </a:pPr>
            <a:r>
              <a:t>I: Lymphocyte infiltration</a:t>
            </a:r>
          </a:p>
          <a:p>
            <a:pPr marL="396874" indent="-396874" algn="l">
              <a:buSzPct val="125000"/>
              <a:buChar char="•"/>
            </a:pPr>
            <a:r>
              <a:t>IP: Interstitial pneumonia</a:t>
            </a:r>
          </a:p>
          <a:p>
            <a:pPr marL="396874" indent="-396874" algn="l">
              <a:buSzPct val="125000"/>
              <a:buChar char="•"/>
            </a:pPr>
            <a:r>
              <a:t>NT: Non tested</a:t>
            </a:r>
          </a:p>
        </p:txBody>
      </p:sp>
      <p:sp>
        <p:nvSpPr>
          <p:cNvPr id="543" name="Organes internes"/>
          <p:cNvSpPr txBox="1"/>
          <p:nvPr/>
        </p:nvSpPr>
        <p:spPr>
          <a:xfrm>
            <a:off x="1077565" y="3783964"/>
            <a:ext cx="4901236" cy="7958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Organes internes</a:t>
            </a:r>
          </a:p>
        </p:txBody>
      </p:sp>
      <p:pic>
        <p:nvPicPr>
          <p:cNvPr id="544" name="Rectangle Rectangle" descr="Rectangle Rectangl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048788" y="5757405"/>
            <a:ext cx="15370954" cy="561091"/>
          </a:xfrm>
          <a:prstGeom prst="rect">
            <a:avLst/>
          </a:prstGeom>
        </p:spPr>
      </p:pic>
      <p:pic>
        <p:nvPicPr>
          <p:cNvPr id="546" name="Rectangle Rectangle" descr="Rectangle Rectangl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841037" y="5630405"/>
            <a:ext cx="737552" cy="759198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Rectangle"/>
          <p:cNvSpPr/>
          <p:nvPr/>
        </p:nvSpPr>
        <p:spPr>
          <a:xfrm>
            <a:off x="-185833" y="1461899"/>
            <a:ext cx="24835272" cy="35437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552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550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551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3" name="ETUDE 1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1 - Résultats</a:t>
            </a:r>
          </a:p>
        </p:txBody>
      </p:sp>
      <p:sp>
        <p:nvSpPr>
          <p:cNvPr id="554" name="Histopathologie et PCR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Histopathologie et PCR</a:t>
            </a:r>
          </a:p>
        </p:txBody>
      </p:sp>
      <p:sp>
        <p:nvSpPr>
          <p:cNvPr id="555" name="Muscles squelettiques"/>
          <p:cNvSpPr txBox="1"/>
          <p:nvPr/>
        </p:nvSpPr>
        <p:spPr>
          <a:xfrm>
            <a:off x="690649" y="3724579"/>
            <a:ext cx="6354725" cy="7958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Muscles squelettiques</a:t>
            </a:r>
          </a:p>
        </p:txBody>
      </p:sp>
      <p:pic>
        <p:nvPicPr>
          <p:cNvPr id="556" name="Fig 8 Micro.jpg" descr="Fig 8 Micr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41950" y="3214115"/>
            <a:ext cx="13782412" cy="102312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Appendix 8.pdf" descr="Appendix 8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2743" y="2693066"/>
            <a:ext cx="16643746" cy="1101555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Rectangle"/>
          <p:cNvSpPr/>
          <p:nvPr/>
        </p:nvSpPr>
        <p:spPr>
          <a:xfrm>
            <a:off x="-185833" y="255399"/>
            <a:ext cx="24835272" cy="35437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562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560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561" name="image1.png" descr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63" name="ETUDE 1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1 - Résultats</a:t>
            </a:r>
          </a:p>
        </p:txBody>
      </p:sp>
      <p:grpSp>
        <p:nvGrpSpPr>
          <p:cNvPr id="566" name="Groupe"/>
          <p:cNvGrpSpPr/>
          <p:nvPr/>
        </p:nvGrpSpPr>
        <p:grpSpPr>
          <a:xfrm>
            <a:off x="7773382" y="1931436"/>
            <a:ext cx="2286001" cy="2202139"/>
            <a:chOff x="0" y="0"/>
            <a:chExt cx="2286000" cy="2202138"/>
          </a:xfrm>
        </p:grpSpPr>
        <p:pic>
          <p:nvPicPr>
            <p:cNvPr id="564" name="WBD 0.png" descr="WBD 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78897"/>
              <a:ext cx="2286000" cy="1523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5" name="WBD-0"/>
            <p:cNvSpPr txBox="1"/>
            <p:nvPr/>
          </p:nvSpPr>
          <p:spPr>
            <a:xfrm>
              <a:off x="447293" y="-1"/>
              <a:ext cx="1391413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WBD-0</a:t>
              </a:r>
            </a:p>
          </p:txBody>
        </p:sp>
      </p:grpSp>
      <p:grpSp>
        <p:nvGrpSpPr>
          <p:cNvPr id="569" name="Groupe"/>
          <p:cNvGrpSpPr/>
          <p:nvPr/>
        </p:nvGrpSpPr>
        <p:grpSpPr>
          <a:xfrm>
            <a:off x="10299627" y="1948017"/>
            <a:ext cx="2286001" cy="2168977"/>
            <a:chOff x="0" y="0"/>
            <a:chExt cx="2286000" cy="2168975"/>
          </a:xfrm>
        </p:grpSpPr>
        <p:pic>
          <p:nvPicPr>
            <p:cNvPr id="567" name="WBD 1.png" descr="WBD 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45734"/>
              <a:ext cx="2286000" cy="1523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8" name="WBD-1"/>
            <p:cNvSpPr txBox="1"/>
            <p:nvPr/>
          </p:nvSpPr>
          <p:spPr>
            <a:xfrm>
              <a:off x="447293" y="-1"/>
              <a:ext cx="1391413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WBD-1</a:t>
              </a:r>
            </a:p>
          </p:txBody>
        </p:sp>
      </p:grpSp>
      <p:grpSp>
        <p:nvGrpSpPr>
          <p:cNvPr id="572" name="Groupe"/>
          <p:cNvGrpSpPr/>
          <p:nvPr/>
        </p:nvGrpSpPr>
        <p:grpSpPr>
          <a:xfrm>
            <a:off x="13024229" y="1948018"/>
            <a:ext cx="2286001" cy="2168976"/>
            <a:chOff x="0" y="0"/>
            <a:chExt cx="2286000" cy="2168975"/>
          </a:xfrm>
        </p:grpSpPr>
        <p:pic>
          <p:nvPicPr>
            <p:cNvPr id="570" name="WBD 2.png" descr="WBD 2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645734"/>
              <a:ext cx="2286000" cy="1523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1" name="WBD-2"/>
            <p:cNvSpPr txBox="1"/>
            <p:nvPr/>
          </p:nvSpPr>
          <p:spPr>
            <a:xfrm>
              <a:off x="447293" y="-1"/>
              <a:ext cx="1391413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WBD-2</a:t>
              </a:r>
            </a:p>
          </p:txBody>
        </p:sp>
      </p:grpSp>
      <p:grpSp>
        <p:nvGrpSpPr>
          <p:cNvPr id="575" name="Groupe"/>
          <p:cNvGrpSpPr/>
          <p:nvPr/>
        </p:nvGrpSpPr>
        <p:grpSpPr>
          <a:xfrm>
            <a:off x="16123760" y="1948018"/>
            <a:ext cx="2286001" cy="2168976"/>
            <a:chOff x="0" y="0"/>
            <a:chExt cx="2286000" cy="2168975"/>
          </a:xfrm>
        </p:grpSpPr>
        <p:pic>
          <p:nvPicPr>
            <p:cNvPr id="573" name="WBD 3.png" descr="WBD 3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645734"/>
              <a:ext cx="2286000" cy="1523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4" name="WBD-3"/>
            <p:cNvSpPr txBox="1"/>
            <p:nvPr/>
          </p:nvSpPr>
          <p:spPr>
            <a:xfrm>
              <a:off x="447293" y="-1"/>
              <a:ext cx="1391413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WBD-3</a:t>
              </a:r>
            </a:p>
          </p:txBody>
        </p:sp>
      </p:grpSp>
      <p:sp>
        <p:nvSpPr>
          <p:cNvPr id="576" name="NT: Non tested…"/>
          <p:cNvSpPr txBox="1"/>
          <p:nvPr/>
        </p:nvSpPr>
        <p:spPr>
          <a:xfrm>
            <a:off x="19556488" y="5672116"/>
            <a:ext cx="4455669" cy="3379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96874" indent="-396874" algn="l">
              <a:buSzPct val="125000"/>
              <a:buChar char="•"/>
            </a:pPr>
            <a:r>
              <a:t>NT: Non tested</a:t>
            </a:r>
          </a:p>
          <a:p>
            <a:pPr algn="l"/>
          </a:p>
          <a:p>
            <a:pPr algn="l"/>
            <a:r>
              <a:t>Lésions musculaires:</a:t>
            </a:r>
          </a:p>
          <a:p>
            <a:pPr marL="396874" indent="-396874" algn="l">
              <a:buSzPct val="125000"/>
              <a:buChar char="•"/>
            </a:pPr>
            <a:r>
              <a:t>0: pas de lésions</a:t>
            </a:r>
          </a:p>
          <a:p>
            <a:pPr marL="396874" indent="-396874" algn="l">
              <a:buSzPct val="125000"/>
              <a:buChar char="•"/>
            </a:pPr>
            <a:r>
              <a:t>1: légères (&lt;25%)</a:t>
            </a:r>
          </a:p>
          <a:p>
            <a:pPr marL="396874" indent="-396874" algn="l">
              <a:buSzPct val="125000"/>
              <a:buChar char="•"/>
            </a:pPr>
            <a:r>
              <a:t>2: marquées (25-50%)</a:t>
            </a:r>
          </a:p>
          <a:p>
            <a:pPr marL="396874" indent="-396874" algn="l">
              <a:buSzPct val="125000"/>
              <a:buChar char="•"/>
            </a:pPr>
            <a:r>
              <a:t>3: sévères (&gt;50%)</a:t>
            </a:r>
          </a:p>
        </p:txBody>
      </p:sp>
      <p:pic>
        <p:nvPicPr>
          <p:cNvPr id="577" name="Rectangle Rectangle" descr="Rectangle Rectangl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373633" y="4252230"/>
            <a:ext cx="737552" cy="9396148"/>
          </a:xfrm>
          <a:prstGeom prst="rect">
            <a:avLst/>
          </a:prstGeom>
        </p:spPr>
      </p:pic>
      <p:sp>
        <p:nvSpPr>
          <p:cNvPr id="579" name="Muscles squelettiques"/>
          <p:cNvSpPr txBox="1"/>
          <p:nvPr/>
        </p:nvSpPr>
        <p:spPr>
          <a:xfrm>
            <a:off x="719884" y="3284715"/>
            <a:ext cx="6354725" cy="7958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Muscles squelettiques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Appendix 10.pdf" descr="Appendix 1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04086" y="2571413"/>
            <a:ext cx="19273682" cy="10351174"/>
          </a:xfrm>
          <a:prstGeom prst="rect">
            <a:avLst/>
          </a:prstGeom>
          <a:ln w="12700">
            <a:miter lim="400000"/>
          </a:ln>
        </p:spPr>
      </p:pic>
      <p:sp>
        <p:nvSpPr>
          <p:cNvPr id="582" name="Rectangle"/>
          <p:cNvSpPr/>
          <p:nvPr/>
        </p:nvSpPr>
        <p:spPr>
          <a:xfrm>
            <a:off x="-185833" y="1461899"/>
            <a:ext cx="24835272" cy="35437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585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583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584" name="image1.png" descr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86" name="ETUDE 1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1 - Résultats</a:t>
            </a:r>
          </a:p>
        </p:txBody>
      </p:sp>
      <p:sp>
        <p:nvSpPr>
          <p:cNvPr id="587" name="Histopathologie et PCR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Histopathologie et PCR</a:t>
            </a:r>
          </a:p>
        </p:txBody>
      </p:sp>
      <p:grpSp>
        <p:nvGrpSpPr>
          <p:cNvPr id="590" name="Groupe"/>
          <p:cNvGrpSpPr/>
          <p:nvPr/>
        </p:nvGrpSpPr>
        <p:grpSpPr>
          <a:xfrm>
            <a:off x="7840309" y="2734554"/>
            <a:ext cx="2286001" cy="2202140"/>
            <a:chOff x="0" y="0"/>
            <a:chExt cx="2286000" cy="2202138"/>
          </a:xfrm>
        </p:grpSpPr>
        <p:pic>
          <p:nvPicPr>
            <p:cNvPr id="588" name="WBD 0.png" descr="WBD 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78897"/>
              <a:ext cx="2286000" cy="1523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9" name="WBD-0"/>
            <p:cNvSpPr txBox="1"/>
            <p:nvPr/>
          </p:nvSpPr>
          <p:spPr>
            <a:xfrm>
              <a:off x="447293" y="-1"/>
              <a:ext cx="1391413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WBD-0</a:t>
              </a:r>
            </a:p>
          </p:txBody>
        </p:sp>
      </p:grpSp>
      <p:grpSp>
        <p:nvGrpSpPr>
          <p:cNvPr id="593" name="Groupe"/>
          <p:cNvGrpSpPr/>
          <p:nvPr/>
        </p:nvGrpSpPr>
        <p:grpSpPr>
          <a:xfrm>
            <a:off x="10727211" y="2751136"/>
            <a:ext cx="2286001" cy="2168976"/>
            <a:chOff x="0" y="0"/>
            <a:chExt cx="2286000" cy="2168975"/>
          </a:xfrm>
        </p:grpSpPr>
        <p:pic>
          <p:nvPicPr>
            <p:cNvPr id="591" name="WBD 1.png" descr="WBD 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45734"/>
              <a:ext cx="2286000" cy="1523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2" name="WBD-1"/>
            <p:cNvSpPr txBox="1"/>
            <p:nvPr/>
          </p:nvSpPr>
          <p:spPr>
            <a:xfrm>
              <a:off x="447293" y="-1"/>
              <a:ext cx="1391413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WBD-1</a:t>
              </a:r>
            </a:p>
          </p:txBody>
        </p:sp>
      </p:grpSp>
      <p:grpSp>
        <p:nvGrpSpPr>
          <p:cNvPr id="596" name="Groupe"/>
          <p:cNvGrpSpPr/>
          <p:nvPr/>
        </p:nvGrpSpPr>
        <p:grpSpPr>
          <a:xfrm>
            <a:off x="14354396" y="2751136"/>
            <a:ext cx="2286001" cy="2168976"/>
            <a:chOff x="0" y="0"/>
            <a:chExt cx="2286000" cy="2168975"/>
          </a:xfrm>
        </p:grpSpPr>
        <p:pic>
          <p:nvPicPr>
            <p:cNvPr id="594" name="WBD 2.png" descr="WBD 2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645734"/>
              <a:ext cx="2286000" cy="1523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5" name="WBD-2"/>
            <p:cNvSpPr txBox="1"/>
            <p:nvPr/>
          </p:nvSpPr>
          <p:spPr>
            <a:xfrm>
              <a:off x="447293" y="-1"/>
              <a:ext cx="1391413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WBD-2</a:t>
              </a:r>
            </a:p>
          </p:txBody>
        </p:sp>
      </p:grpSp>
      <p:grpSp>
        <p:nvGrpSpPr>
          <p:cNvPr id="599" name="Groupe"/>
          <p:cNvGrpSpPr/>
          <p:nvPr/>
        </p:nvGrpSpPr>
        <p:grpSpPr>
          <a:xfrm>
            <a:off x="18225689" y="2751136"/>
            <a:ext cx="2286001" cy="2168976"/>
            <a:chOff x="0" y="0"/>
            <a:chExt cx="2286000" cy="2168975"/>
          </a:xfrm>
        </p:grpSpPr>
        <p:pic>
          <p:nvPicPr>
            <p:cNvPr id="597" name="WBD 3.png" descr="WBD 3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645734"/>
              <a:ext cx="2286000" cy="1523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8" name="WBD-3"/>
            <p:cNvSpPr txBox="1"/>
            <p:nvPr/>
          </p:nvSpPr>
          <p:spPr>
            <a:xfrm>
              <a:off x="447293" y="-1"/>
              <a:ext cx="1391413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WBD-3</a:t>
              </a:r>
            </a:p>
          </p:txBody>
        </p:sp>
      </p:grpSp>
      <p:sp>
        <p:nvSpPr>
          <p:cNvPr id="600" name="G: Gliosis…"/>
          <p:cNvSpPr txBox="1"/>
          <p:nvPr/>
        </p:nvSpPr>
        <p:spPr>
          <a:xfrm>
            <a:off x="21694599" y="4713135"/>
            <a:ext cx="2238249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96874" indent="-396874" algn="l">
              <a:buSzPct val="125000"/>
              <a:buChar char="•"/>
            </a:pPr>
            <a:r>
              <a:t>G: Gliosis</a:t>
            </a:r>
          </a:p>
          <a:p>
            <a:pPr marL="396874" indent="-396874" algn="l">
              <a:buSzPct val="125000"/>
              <a:buChar char="•"/>
            </a:pPr>
            <a:r>
              <a:t>E: Edema</a:t>
            </a:r>
          </a:p>
        </p:txBody>
      </p:sp>
      <p:pic>
        <p:nvPicPr>
          <p:cNvPr id="601" name="Rectangle Rectangle" descr="Rectangle Rectangl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737" y="11705386"/>
            <a:ext cx="19934764" cy="561090"/>
          </a:xfrm>
          <a:prstGeom prst="rect">
            <a:avLst/>
          </a:prstGeom>
        </p:spPr>
      </p:pic>
      <p:sp>
        <p:nvSpPr>
          <p:cNvPr id="603" name="Carré"/>
          <p:cNvSpPr/>
          <p:nvPr/>
        </p:nvSpPr>
        <p:spPr>
          <a:xfrm>
            <a:off x="1009975" y="3886234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04" name="Système nerveux central"/>
          <p:cNvSpPr txBox="1"/>
          <p:nvPr/>
        </p:nvSpPr>
        <p:spPr>
          <a:xfrm>
            <a:off x="254331" y="3618060"/>
            <a:ext cx="6985077" cy="7958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Système nerveux central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roupe"/>
          <p:cNvGrpSpPr/>
          <p:nvPr/>
        </p:nvGrpSpPr>
        <p:grpSpPr>
          <a:xfrm>
            <a:off x="-11132988" y="-44739257"/>
            <a:ext cx="105427674" cy="106361682"/>
            <a:chOff x="-3" y="-3"/>
            <a:chExt cx="105427673" cy="106361681"/>
          </a:xfrm>
        </p:grpSpPr>
        <p:pic>
          <p:nvPicPr>
            <p:cNvPr id="157" name="Hépatocyte.png" descr="Hépatocyt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3910488">
              <a:off x="13619857" y="16858980"/>
              <a:ext cx="78187954" cy="72643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Ligne Figure" descr="Ligne Figur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9407003" y="44512613"/>
              <a:ext cx="3379263" cy="14108969"/>
            </a:xfrm>
            <a:prstGeom prst="rect">
              <a:avLst/>
            </a:prstGeom>
            <a:effectLst/>
          </p:spPr>
        </p:pic>
      </p:grpSp>
      <p:pic>
        <p:nvPicPr>
          <p:cNvPr id="161" name="Capture d’écran 2020-01-13 à 13.56.28.png" descr="Capture d’écran 2020-01-13 à 13.56.2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6712" y="5247129"/>
            <a:ext cx="7286102" cy="4999742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(Doceul et al., 2017)"/>
          <p:cNvSpPr txBox="1"/>
          <p:nvPr/>
        </p:nvSpPr>
        <p:spPr>
          <a:xfrm>
            <a:off x="2047049" y="10261991"/>
            <a:ext cx="4033902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/>
            </a:pPr>
            <a:r>
              <a:t>(</a:t>
            </a:r>
            <a:r>
              <a:rPr sz="3500"/>
              <a:t>Doceul </a:t>
            </a:r>
            <a:r>
              <a:rPr i="1" sz="3500"/>
              <a:t>et al.</a:t>
            </a:r>
            <a:r>
              <a:rPr sz="3500"/>
              <a:t>, 2017)</a:t>
            </a:r>
          </a:p>
        </p:txBody>
      </p:sp>
      <p:pic>
        <p:nvPicPr>
          <p:cNvPr id="163" name="Bactérie.png" descr="Bactér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70464" y="5033157"/>
            <a:ext cx="11912205" cy="11067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Virus.png" descr="Virus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65011" y="12156530"/>
            <a:ext cx="656399" cy="609855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6 protéines"/>
          <p:cNvSpPr txBox="1"/>
          <p:nvPr/>
        </p:nvSpPr>
        <p:spPr>
          <a:xfrm>
            <a:off x="2682298" y="12889285"/>
            <a:ext cx="3421825" cy="8455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6 protéines</a:t>
            </a:r>
          </a:p>
        </p:txBody>
      </p:sp>
      <p:sp>
        <p:nvSpPr>
          <p:cNvPr id="166" name="4 000 protéines"/>
          <p:cNvSpPr txBox="1"/>
          <p:nvPr/>
        </p:nvSpPr>
        <p:spPr>
          <a:xfrm>
            <a:off x="9510156" y="12889285"/>
            <a:ext cx="4632821" cy="8455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4 000 protéines</a:t>
            </a:r>
          </a:p>
        </p:txBody>
      </p:sp>
      <p:sp>
        <p:nvSpPr>
          <p:cNvPr id="167" name="20 000 protéines"/>
          <p:cNvSpPr txBox="1"/>
          <p:nvPr/>
        </p:nvSpPr>
        <p:spPr>
          <a:xfrm>
            <a:off x="19441413" y="12889285"/>
            <a:ext cx="4978820" cy="8455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20 000 protéines</a:t>
            </a:r>
          </a:p>
        </p:txBody>
      </p:sp>
      <p:pic>
        <p:nvPicPr>
          <p:cNvPr id="168" name="Activité cellule.png" descr="Activité cellul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111704" y="-230660"/>
            <a:ext cx="25117495" cy="13810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Activité Bactérie.png" descr="Activité Bactéri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515410" y="4295457"/>
            <a:ext cx="12943587" cy="12025769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Virus: généralités"/>
          <p:cNvSpPr txBox="1"/>
          <p:nvPr>
            <p:ph type="title"/>
          </p:nvPr>
        </p:nvSpPr>
        <p:spPr>
          <a:xfrm>
            <a:off x="14837311" y="1467692"/>
            <a:ext cx="8739397" cy="1212903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defTabSz="544830">
              <a:defRPr sz="7392"/>
            </a:lvl1pPr>
          </a:lstStyle>
          <a:p>
            <a:pPr/>
            <a:r>
              <a:t>Virus: généralités</a:t>
            </a:r>
          </a:p>
        </p:txBody>
      </p:sp>
      <p:grpSp>
        <p:nvGrpSpPr>
          <p:cNvPr id="173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171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72" name="image1.png" descr="image1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4" name="Balances"/>
          <p:cNvSpPr/>
          <p:nvPr/>
        </p:nvSpPr>
        <p:spPr>
          <a:xfrm>
            <a:off x="20163070" y="3248599"/>
            <a:ext cx="3535506" cy="3089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226" y="0"/>
                  <a:pt x="9760" y="531"/>
                  <a:pt x="9761" y="1187"/>
                </a:cubicBezTo>
                <a:cubicBezTo>
                  <a:pt x="9761" y="1611"/>
                  <a:pt x="9955" y="1983"/>
                  <a:pt x="10247" y="2193"/>
                </a:cubicBezTo>
                <a:lnTo>
                  <a:pt x="10247" y="2956"/>
                </a:lnTo>
                <a:cubicBezTo>
                  <a:pt x="9939" y="3110"/>
                  <a:pt x="9689" y="3387"/>
                  <a:pt x="9546" y="3734"/>
                </a:cubicBezTo>
                <a:lnTo>
                  <a:pt x="2528" y="3734"/>
                </a:lnTo>
                <a:lnTo>
                  <a:pt x="2528" y="4844"/>
                </a:lnTo>
                <a:lnTo>
                  <a:pt x="3409" y="4844"/>
                </a:lnTo>
                <a:lnTo>
                  <a:pt x="845" y="13979"/>
                </a:lnTo>
                <a:lnTo>
                  <a:pt x="0" y="13979"/>
                </a:lnTo>
                <a:cubicBezTo>
                  <a:pt x="713" y="15444"/>
                  <a:pt x="2079" y="16435"/>
                  <a:pt x="3648" y="16435"/>
                </a:cubicBezTo>
                <a:cubicBezTo>
                  <a:pt x="5218" y="16435"/>
                  <a:pt x="6585" y="15444"/>
                  <a:pt x="7298" y="13979"/>
                </a:cubicBezTo>
                <a:lnTo>
                  <a:pt x="6453" y="13979"/>
                </a:lnTo>
                <a:lnTo>
                  <a:pt x="3888" y="4844"/>
                </a:lnTo>
                <a:lnTo>
                  <a:pt x="9469" y="4844"/>
                </a:lnTo>
                <a:cubicBezTo>
                  <a:pt x="9583" y="5301"/>
                  <a:pt x="9872" y="5673"/>
                  <a:pt x="10247" y="5860"/>
                </a:cubicBezTo>
                <a:lnTo>
                  <a:pt x="10247" y="10137"/>
                </a:lnTo>
                <a:lnTo>
                  <a:pt x="9447" y="13379"/>
                </a:lnTo>
                <a:lnTo>
                  <a:pt x="9447" y="19963"/>
                </a:lnTo>
                <a:lnTo>
                  <a:pt x="6460" y="19963"/>
                </a:lnTo>
                <a:cubicBezTo>
                  <a:pt x="6276" y="19963"/>
                  <a:pt x="6111" y="20093"/>
                  <a:pt x="6046" y="20289"/>
                </a:cubicBezTo>
                <a:lnTo>
                  <a:pt x="5613" y="21600"/>
                </a:lnTo>
                <a:lnTo>
                  <a:pt x="15987" y="21600"/>
                </a:lnTo>
                <a:lnTo>
                  <a:pt x="15552" y="20289"/>
                </a:lnTo>
                <a:cubicBezTo>
                  <a:pt x="15487" y="20093"/>
                  <a:pt x="15322" y="19963"/>
                  <a:pt x="15139" y="19963"/>
                </a:cubicBezTo>
                <a:lnTo>
                  <a:pt x="12153" y="19963"/>
                </a:lnTo>
                <a:lnTo>
                  <a:pt x="12153" y="13379"/>
                </a:lnTo>
                <a:lnTo>
                  <a:pt x="11353" y="10139"/>
                </a:lnTo>
                <a:lnTo>
                  <a:pt x="11353" y="5860"/>
                </a:lnTo>
                <a:cubicBezTo>
                  <a:pt x="11728" y="5673"/>
                  <a:pt x="12016" y="5302"/>
                  <a:pt x="12130" y="4846"/>
                </a:cubicBezTo>
                <a:lnTo>
                  <a:pt x="17710" y="4846"/>
                </a:lnTo>
                <a:lnTo>
                  <a:pt x="15147" y="13979"/>
                </a:lnTo>
                <a:lnTo>
                  <a:pt x="14302" y="13979"/>
                </a:lnTo>
                <a:cubicBezTo>
                  <a:pt x="15015" y="15444"/>
                  <a:pt x="16380" y="16435"/>
                  <a:pt x="17950" y="16435"/>
                </a:cubicBezTo>
                <a:cubicBezTo>
                  <a:pt x="19519" y="16435"/>
                  <a:pt x="20887" y="15444"/>
                  <a:pt x="21600" y="13979"/>
                </a:cubicBezTo>
                <a:lnTo>
                  <a:pt x="20753" y="13979"/>
                </a:lnTo>
                <a:lnTo>
                  <a:pt x="18190" y="4844"/>
                </a:lnTo>
                <a:lnTo>
                  <a:pt x="19072" y="4844"/>
                </a:lnTo>
                <a:lnTo>
                  <a:pt x="19072" y="3734"/>
                </a:lnTo>
                <a:lnTo>
                  <a:pt x="12052" y="3734"/>
                </a:lnTo>
                <a:cubicBezTo>
                  <a:pt x="11909" y="3388"/>
                  <a:pt x="11661" y="3110"/>
                  <a:pt x="11353" y="2956"/>
                </a:cubicBezTo>
                <a:lnTo>
                  <a:pt x="11353" y="2193"/>
                </a:lnTo>
                <a:cubicBezTo>
                  <a:pt x="11645" y="1983"/>
                  <a:pt x="11838" y="1611"/>
                  <a:pt x="11838" y="1187"/>
                </a:cubicBezTo>
                <a:cubicBezTo>
                  <a:pt x="11838" y="531"/>
                  <a:pt x="11374" y="0"/>
                  <a:pt x="10800" y="0"/>
                </a:cubicBezTo>
                <a:close/>
                <a:moveTo>
                  <a:pt x="3486" y="5791"/>
                </a:moveTo>
                <a:lnTo>
                  <a:pt x="3486" y="13979"/>
                </a:lnTo>
                <a:lnTo>
                  <a:pt x="1188" y="13979"/>
                </a:lnTo>
                <a:lnTo>
                  <a:pt x="3486" y="5791"/>
                </a:lnTo>
                <a:close/>
                <a:moveTo>
                  <a:pt x="3812" y="5791"/>
                </a:moveTo>
                <a:lnTo>
                  <a:pt x="6110" y="13979"/>
                </a:lnTo>
                <a:lnTo>
                  <a:pt x="3812" y="13979"/>
                </a:lnTo>
                <a:lnTo>
                  <a:pt x="3812" y="5791"/>
                </a:lnTo>
                <a:close/>
                <a:moveTo>
                  <a:pt x="17788" y="5791"/>
                </a:moveTo>
                <a:lnTo>
                  <a:pt x="17788" y="13979"/>
                </a:lnTo>
                <a:lnTo>
                  <a:pt x="15490" y="13979"/>
                </a:lnTo>
                <a:lnTo>
                  <a:pt x="17788" y="5791"/>
                </a:lnTo>
                <a:close/>
                <a:moveTo>
                  <a:pt x="18114" y="5791"/>
                </a:moveTo>
                <a:lnTo>
                  <a:pt x="20412" y="13979"/>
                </a:lnTo>
                <a:lnTo>
                  <a:pt x="18114" y="13979"/>
                </a:lnTo>
                <a:lnTo>
                  <a:pt x="18114" y="5791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5" name="INTRODUCTION"/>
          <p:cNvSpPr txBox="1"/>
          <p:nvPr/>
        </p:nvSpPr>
        <p:spPr>
          <a:xfrm>
            <a:off x="18580718" y="291161"/>
            <a:ext cx="5630759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INTRODUCTION</a:t>
            </a:r>
          </a:p>
        </p:txBody>
      </p:sp>
      <p:sp>
        <p:nvSpPr>
          <p:cNvPr id="176" name="Définition difficile: « parasites cellulaires, avec acides nucléiques… non cellulaires » (Roossinck et al., 2011)"/>
          <p:cNvSpPr txBox="1"/>
          <p:nvPr>
            <p:ph type="body" sz="quarter" idx="1"/>
          </p:nvPr>
        </p:nvSpPr>
        <p:spPr>
          <a:xfrm>
            <a:off x="649737" y="2999244"/>
            <a:ext cx="18996756" cy="2286001"/>
          </a:xfrm>
          <a:prstGeom prst="rect">
            <a:avLst/>
          </a:prstGeom>
        </p:spPr>
        <p:txBody>
          <a:bodyPr/>
          <a:lstStyle/>
          <a:p>
            <a:pPr/>
            <a:r>
              <a:t>Définition difficile: « parasites cellulaires, avec acides nucléiques… non cellulaires » </a:t>
            </a:r>
            <a:r>
              <a:rPr sz="3500"/>
              <a:t>(</a:t>
            </a:r>
            <a:r>
              <a:rPr sz="3500"/>
              <a:t>Roossinck</a:t>
            </a:r>
            <a:r>
              <a:rPr sz="3500"/>
              <a:t> </a:t>
            </a:r>
            <a:r>
              <a:rPr i="1" sz="3500"/>
              <a:t>et al.</a:t>
            </a:r>
            <a:r>
              <a:rPr sz="3500"/>
              <a:t>, 2011)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6"/>
      <p:bldP build="whole" bldLvl="1" animBg="1" rev="0" advAuto="0" spid="174" grpId="2"/>
      <p:bldP build="whole" bldLvl="1" animBg="1" rev="0" advAuto="0" spid="169" grpId="3"/>
      <p:bldP build="whole" bldLvl="1" animBg="1" rev="0" advAuto="0" spid="168" grpId="1"/>
      <p:bldP build="whole" bldLvl="1" animBg="1" rev="0" advAuto="0" spid="165" grpId="4"/>
      <p:bldP build="whole" bldLvl="1" animBg="1" rev="0" advAuto="0" spid="166" grpId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Rectangle"/>
          <p:cNvSpPr/>
          <p:nvPr/>
        </p:nvSpPr>
        <p:spPr>
          <a:xfrm>
            <a:off x="-185833" y="255399"/>
            <a:ext cx="24835272" cy="35437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609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607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608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10" name="ETUDE 1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1 - Résultats</a:t>
            </a:r>
          </a:p>
        </p:txBody>
      </p:sp>
      <p:sp>
        <p:nvSpPr>
          <p:cNvPr id="611" name="Micromyéli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Micromyélie</a:t>
            </a:r>
          </a:p>
        </p:txBody>
      </p:sp>
      <p:pic>
        <p:nvPicPr>
          <p:cNvPr id="612" name="Revised Fig 4.tif" descr="Revised Fig 4.tif"/>
          <p:cNvPicPr>
            <a:picLocks noChangeAspect="1"/>
          </p:cNvPicPr>
          <p:nvPr/>
        </p:nvPicPr>
        <p:blipFill>
          <a:blip r:embed="rId3">
            <a:extLst/>
          </a:blip>
          <a:srcRect l="0" t="49432" r="0" b="0"/>
          <a:stretch>
            <a:fillRect/>
          </a:stretch>
        </p:blipFill>
        <p:spPr>
          <a:xfrm>
            <a:off x="3185715" y="5149563"/>
            <a:ext cx="18012734" cy="5754021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Veau contrôle"/>
          <p:cNvSpPr txBox="1"/>
          <p:nvPr/>
        </p:nvSpPr>
        <p:spPr>
          <a:xfrm>
            <a:off x="6014672" y="11162228"/>
            <a:ext cx="3611272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Veau contrôle</a:t>
            </a:r>
          </a:p>
        </p:txBody>
      </p:sp>
      <p:sp>
        <p:nvSpPr>
          <p:cNvPr id="614" name="Veau atteint"/>
          <p:cNvSpPr txBox="1"/>
          <p:nvPr/>
        </p:nvSpPr>
        <p:spPr>
          <a:xfrm>
            <a:off x="15155048" y="11162228"/>
            <a:ext cx="3127478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Veau atteint</a:t>
            </a:r>
          </a:p>
        </p:txBody>
      </p:sp>
      <p:sp>
        <p:nvSpPr>
          <p:cNvPr id="615" name="Ratio occipital"/>
          <p:cNvSpPr txBox="1"/>
          <p:nvPr/>
        </p:nvSpPr>
        <p:spPr>
          <a:xfrm>
            <a:off x="5676822" y="3224716"/>
            <a:ext cx="8021067" cy="134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1111250" indent="-1111250">
              <a:buSzPct val="125000"/>
              <a:buChar char="•"/>
              <a:defRPr b="0" sz="8400"/>
            </a:lvl1pPr>
          </a:lstStyle>
          <a:p>
            <a:pPr/>
            <a:r>
              <a:t>Ratio occipital</a:t>
            </a:r>
          </a:p>
        </p:txBody>
      </p:sp>
      <p:sp>
        <p:nvSpPr>
          <p:cNvPr id="616" name="Ligne"/>
          <p:cNvSpPr/>
          <p:nvPr/>
        </p:nvSpPr>
        <p:spPr>
          <a:xfrm flipV="1">
            <a:off x="8409507" y="6932975"/>
            <a:ext cx="1" cy="2674719"/>
          </a:xfrm>
          <a:prstGeom prst="line">
            <a:avLst/>
          </a:prstGeom>
          <a:ln w="88900">
            <a:solidFill>
              <a:schemeClr val="accent1">
                <a:lumOff val="-13575"/>
              </a:schemeClr>
            </a:solidFill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17" name="Ligne"/>
          <p:cNvSpPr/>
          <p:nvPr/>
        </p:nvSpPr>
        <p:spPr>
          <a:xfrm flipV="1">
            <a:off x="7820307" y="6901640"/>
            <a:ext cx="1" cy="1171428"/>
          </a:xfrm>
          <a:prstGeom prst="line">
            <a:avLst/>
          </a:prstGeom>
          <a:ln w="889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18" name="Ligne"/>
          <p:cNvSpPr/>
          <p:nvPr/>
        </p:nvSpPr>
        <p:spPr>
          <a:xfrm flipV="1">
            <a:off x="16898800" y="7783806"/>
            <a:ext cx="1" cy="485408"/>
          </a:xfrm>
          <a:prstGeom prst="line">
            <a:avLst/>
          </a:prstGeom>
          <a:ln w="508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19" name="Ligne"/>
          <p:cNvSpPr/>
          <p:nvPr/>
        </p:nvSpPr>
        <p:spPr>
          <a:xfrm flipV="1">
            <a:off x="17346747" y="7098088"/>
            <a:ext cx="1" cy="2509606"/>
          </a:xfrm>
          <a:prstGeom prst="line">
            <a:avLst/>
          </a:prstGeom>
          <a:ln w="88900">
            <a:solidFill>
              <a:schemeClr val="accent1">
                <a:lumOff val="-13575"/>
              </a:schemeClr>
            </a:solidFill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Rectangle"/>
          <p:cNvSpPr/>
          <p:nvPr/>
        </p:nvSpPr>
        <p:spPr>
          <a:xfrm>
            <a:off x="-185833" y="255399"/>
            <a:ext cx="24835272" cy="35437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624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622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623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25" name="ETUDE 1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1 - Résultats</a:t>
            </a:r>
          </a:p>
        </p:txBody>
      </p:sp>
      <p:sp>
        <p:nvSpPr>
          <p:cNvPr id="626" name="Micromyéli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Micromyélie</a:t>
            </a:r>
          </a:p>
        </p:txBody>
      </p:sp>
      <p:pic>
        <p:nvPicPr>
          <p:cNvPr id="627" name="Fig corrélation moelle.tiff" descr="Fig corrélation moell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3262" y="2817547"/>
            <a:ext cx="13238954" cy="8706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8" name="WBD 0.png" descr="WBD 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87752" y="11608416"/>
            <a:ext cx="2286001" cy="1523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29" name="WBD 1.png" descr="WBD 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262555" y="11608416"/>
            <a:ext cx="2286001" cy="1523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30" name="WBD 2.png" descr="WBD 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644013" y="11608416"/>
            <a:ext cx="2286001" cy="1523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31" name="WBD 3.png" descr="WBD 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25472" y="11608416"/>
            <a:ext cx="2286001" cy="15232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Rectangle"/>
          <p:cNvSpPr/>
          <p:nvPr/>
        </p:nvSpPr>
        <p:spPr>
          <a:xfrm>
            <a:off x="-185833" y="255399"/>
            <a:ext cx="24835272" cy="35437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636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634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635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7" name="ETUDE 1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1 - Résultats</a:t>
            </a:r>
          </a:p>
        </p:txBody>
      </p:sp>
      <p:sp>
        <p:nvSpPr>
          <p:cNvPr id="638" name="Micromyéli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Micromyélie</a:t>
            </a:r>
          </a:p>
        </p:txBody>
      </p:sp>
      <p:pic>
        <p:nvPicPr>
          <p:cNvPr id="639" name="Figure Moelle micro.jpg" descr="Figure Moelle micr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50506" y="2999244"/>
            <a:ext cx="16764795" cy="9405499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Veau contrôle"/>
          <p:cNvSpPr txBox="1"/>
          <p:nvPr/>
        </p:nvSpPr>
        <p:spPr>
          <a:xfrm>
            <a:off x="6058074" y="12670609"/>
            <a:ext cx="3611271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Veau contrôle</a:t>
            </a:r>
          </a:p>
        </p:txBody>
      </p:sp>
      <p:sp>
        <p:nvSpPr>
          <p:cNvPr id="641" name="Veau atteint"/>
          <p:cNvSpPr txBox="1"/>
          <p:nvPr/>
        </p:nvSpPr>
        <p:spPr>
          <a:xfrm>
            <a:off x="14957149" y="12670609"/>
            <a:ext cx="3127478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Veau atteint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Figure Moelle micro.jpg" descr="Figure Moelle micro.jpg"/>
          <p:cNvPicPr>
            <a:picLocks noChangeAspect="1"/>
          </p:cNvPicPr>
          <p:nvPr/>
        </p:nvPicPr>
        <p:blipFill>
          <a:blip r:embed="rId2">
            <a:extLst/>
          </a:blip>
          <a:srcRect l="1811" t="2118" r="0" b="0"/>
          <a:stretch>
            <a:fillRect/>
          </a:stretch>
        </p:blipFill>
        <p:spPr>
          <a:xfrm>
            <a:off x="19655932" y="6933877"/>
            <a:ext cx="13100796" cy="732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4" name="Table 2.pdf" descr="Table 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2482" y="3430384"/>
            <a:ext cx="20230889" cy="8508163"/>
          </a:xfrm>
          <a:prstGeom prst="rect">
            <a:avLst/>
          </a:prstGeom>
          <a:ln w="12700">
            <a:miter lim="400000"/>
          </a:ln>
        </p:spPr>
      </p:pic>
      <p:sp>
        <p:nvSpPr>
          <p:cNvPr id="645" name="Rectangle"/>
          <p:cNvSpPr/>
          <p:nvPr/>
        </p:nvSpPr>
        <p:spPr>
          <a:xfrm>
            <a:off x="-185833" y="1461899"/>
            <a:ext cx="24835272" cy="35437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648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646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647" name="image1.png" descr="image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49" name="ETUDE 1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1 - Résultats</a:t>
            </a:r>
          </a:p>
        </p:txBody>
      </p:sp>
      <p:sp>
        <p:nvSpPr>
          <p:cNvPr id="650" name="Histopathologie et PCR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Histopathologie et PCR</a:t>
            </a:r>
          </a:p>
        </p:txBody>
      </p:sp>
      <p:grpSp>
        <p:nvGrpSpPr>
          <p:cNvPr id="653" name="Groupe"/>
          <p:cNvGrpSpPr/>
          <p:nvPr/>
        </p:nvGrpSpPr>
        <p:grpSpPr>
          <a:xfrm>
            <a:off x="8872121" y="3420164"/>
            <a:ext cx="2286001" cy="2202140"/>
            <a:chOff x="0" y="0"/>
            <a:chExt cx="2286000" cy="2202138"/>
          </a:xfrm>
        </p:grpSpPr>
        <p:pic>
          <p:nvPicPr>
            <p:cNvPr id="651" name="WBD 0.png" descr="WBD 0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78897"/>
              <a:ext cx="2286000" cy="1523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2" name="WBD-0"/>
            <p:cNvSpPr txBox="1"/>
            <p:nvPr/>
          </p:nvSpPr>
          <p:spPr>
            <a:xfrm>
              <a:off x="447293" y="-1"/>
              <a:ext cx="1391413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WBD-0</a:t>
              </a:r>
            </a:p>
          </p:txBody>
        </p:sp>
      </p:grpSp>
      <p:grpSp>
        <p:nvGrpSpPr>
          <p:cNvPr id="656" name="Groupe"/>
          <p:cNvGrpSpPr/>
          <p:nvPr/>
        </p:nvGrpSpPr>
        <p:grpSpPr>
          <a:xfrm>
            <a:off x="11721369" y="3436746"/>
            <a:ext cx="2286001" cy="2168976"/>
            <a:chOff x="0" y="0"/>
            <a:chExt cx="2286000" cy="2168975"/>
          </a:xfrm>
        </p:grpSpPr>
        <p:pic>
          <p:nvPicPr>
            <p:cNvPr id="654" name="WBD 1.png" descr="WBD 1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645734"/>
              <a:ext cx="2286000" cy="1523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5" name="WBD-1"/>
            <p:cNvSpPr txBox="1"/>
            <p:nvPr/>
          </p:nvSpPr>
          <p:spPr>
            <a:xfrm>
              <a:off x="447293" y="-1"/>
              <a:ext cx="1391413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WBD-1</a:t>
              </a:r>
            </a:p>
          </p:txBody>
        </p:sp>
      </p:grpSp>
      <p:grpSp>
        <p:nvGrpSpPr>
          <p:cNvPr id="659" name="Groupe"/>
          <p:cNvGrpSpPr/>
          <p:nvPr/>
        </p:nvGrpSpPr>
        <p:grpSpPr>
          <a:xfrm>
            <a:off x="14973529" y="3436746"/>
            <a:ext cx="2286001" cy="2168976"/>
            <a:chOff x="0" y="0"/>
            <a:chExt cx="2286000" cy="2168975"/>
          </a:xfrm>
        </p:grpSpPr>
        <p:pic>
          <p:nvPicPr>
            <p:cNvPr id="657" name="WBD 2.png" descr="WBD 2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645734"/>
              <a:ext cx="2286000" cy="1523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8" name="WBD-2"/>
            <p:cNvSpPr txBox="1"/>
            <p:nvPr/>
          </p:nvSpPr>
          <p:spPr>
            <a:xfrm>
              <a:off x="447293" y="-1"/>
              <a:ext cx="1391413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WBD-2</a:t>
              </a:r>
            </a:p>
          </p:txBody>
        </p:sp>
      </p:grpSp>
      <p:grpSp>
        <p:nvGrpSpPr>
          <p:cNvPr id="662" name="Groupe"/>
          <p:cNvGrpSpPr/>
          <p:nvPr/>
        </p:nvGrpSpPr>
        <p:grpSpPr>
          <a:xfrm>
            <a:off x="18507092" y="3436746"/>
            <a:ext cx="2286001" cy="2168976"/>
            <a:chOff x="0" y="0"/>
            <a:chExt cx="2286000" cy="2168975"/>
          </a:xfrm>
        </p:grpSpPr>
        <p:pic>
          <p:nvPicPr>
            <p:cNvPr id="660" name="WBD 3.png" descr="WBD 3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645734"/>
              <a:ext cx="2286000" cy="1523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1" name="WBD-3"/>
            <p:cNvSpPr txBox="1"/>
            <p:nvPr/>
          </p:nvSpPr>
          <p:spPr>
            <a:xfrm>
              <a:off x="447293" y="-1"/>
              <a:ext cx="1391413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WBD-3</a:t>
              </a:r>
            </a:p>
          </p:txBody>
        </p:sp>
      </p:grpSp>
      <p:sp>
        <p:nvSpPr>
          <p:cNvPr id="663" name="Carré"/>
          <p:cNvSpPr/>
          <p:nvPr/>
        </p:nvSpPr>
        <p:spPr>
          <a:xfrm>
            <a:off x="1009975" y="3886234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671" name="Groupe"/>
          <p:cNvGrpSpPr/>
          <p:nvPr/>
        </p:nvGrpSpPr>
        <p:grpSpPr>
          <a:xfrm rot="10800000">
            <a:off x="9638713" y="12017643"/>
            <a:ext cx="12449523" cy="939140"/>
            <a:chOff x="-78333" y="-95250"/>
            <a:chExt cx="12449521" cy="939138"/>
          </a:xfrm>
        </p:grpSpPr>
        <p:pic>
          <p:nvPicPr>
            <p:cNvPr id="664" name="Ligne Ligne" descr="Ligne Lig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21502332">
              <a:off x="-77837" y="118249"/>
              <a:ext cx="12448528" cy="211866"/>
            </a:xfrm>
            <a:prstGeom prst="rect">
              <a:avLst/>
            </a:prstGeom>
            <a:effectLst/>
          </p:spPr>
        </p:pic>
        <p:sp>
          <p:nvSpPr>
            <p:cNvPr id="666" name="Triangle"/>
            <p:cNvSpPr/>
            <p:nvPr/>
          </p:nvSpPr>
          <p:spPr>
            <a:xfrm rot="16200000">
              <a:off x="5913700" y="-5518849"/>
              <a:ext cx="628205" cy="11778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F210A">
                <a:alpha val="8405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667" name="Ligne Ligne" descr="Ligne Lig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9988">
              <a:off x="-28568" y="427592"/>
              <a:ext cx="12349989" cy="218823"/>
            </a:xfrm>
            <a:prstGeom prst="rect">
              <a:avLst/>
            </a:prstGeom>
            <a:effectLst/>
          </p:spPr>
        </p:pic>
        <p:pic>
          <p:nvPicPr>
            <p:cNvPr id="669" name="Ligne Ligne" descr="Ligne Lig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6200000">
              <a:off x="11659306" y="275042"/>
              <a:ext cx="931086" cy="190501"/>
            </a:xfrm>
            <a:prstGeom prst="rect">
              <a:avLst/>
            </a:prstGeom>
            <a:effectLst/>
          </p:spPr>
        </p:pic>
      </p:grpSp>
      <p:grpSp>
        <p:nvGrpSpPr>
          <p:cNvPr id="679" name="Groupe"/>
          <p:cNvGrpSpPr/>
          <p:nvPr/>
        </p:nvGrpSpPr>
        <p:grpSpPr>
          <a:xfrm>
            <a:off x="9358422" y="7871910"/>
            <a:ext cx="12319512" cy="935016"/>
            <a:chOff x="-78333" y="-95250"/>
            <a:chExt cx="12319510" cy="935015"/>
          </a:xfrm>
        </p:grpSpPr>
        <p:pic>
          <p:nvPicPr>
            <p:cNvPr id="672" name="Ligne Ligne" descr="Ligne Lign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21502332">
              <a:off x="-77863" y="120095"/>
              <a:ext cx="12318570" cy="208173"/>
            </a:xfrm>
            <a:prstGeom prst="rect">
              <a:avLst/>
            </a:prstGeom>
            <a:effectLst/>
          </p:spPr>
        </p:pic>
        <p:sp>
          <p:nvSpPr>
            <p:cNvPr id="674" name="Triangle"/>
            <p:cNvSpPr/>
            <p:nvPr/>
          </p:nvSpPr>
          <p:spPr>
            <a:xfrm rot="16200000">
              <a:off x="5847833" y="-5456565"/>
              <a:ext cx="628205" cy="11653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3">
                <a:hueOff val="362282"/>
                <a:satOff val="31803"/>
                <a:lumOff val="-1824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675" name="Ligne Ligne" descr="Ligne Ligne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09988">
              <a:off x="-29127" y="429654"/>
              <a:ext cx="12221096" cy="214698"/>
            </a:xfrm>
            <a:prstGeom prst="rect">
              <a:avLst/>
            </a:prstGeom>
            <a:effectLst/>
          </p:spPr>
        </p:pic>
        <p:pic>
          <p:nvPicPr>
            <p:cNvPr id="677" name="Ligne Ligne" descr="Ligne Lig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6200000">
              <a:off x="11531071" y="275042"/>
              <a:ext cx="931086" cy="190501"/>
            </a:xfrm>
            <a:prstGeom prst="rect">
              <a:avLst/>
            </a:prstGeom>
            <a:effectLst/>
          </p:spPr>
        </p:pic>
      </p:grpSp>
      <p:sp>
        <p:nvSpPr>
          <p:cNvPr id="680" name="4ème vertèbre cervicale"/>
          <p:cNvSpPr txBox="1"/>
          <p:nvPr/>
        </p:nvSpPr>
        <p:spPr>
          <a:xfrm>
            <a:off x="423459" y="4422073"/>
            <a:ext cx="7079590" cy="8205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4ème vertèbre cervicale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682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683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85" name="ETUDE 1 - Conclusion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1 - Conclusion</a:t>
            </a:r>
          </a:p>
        </p:txBody>
      </p:sp>
      <p:sp>
        <p:nvSpPr>
          <p:cNvPr id="686" name="Eléments principaux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Eléments principaux</a:t>
            </a:r>
          </a:p>
        </p:txBody>
      </p:sp>
      <p:sp>
        <p:nvSpPr>
          <p:cNvPr id="687" name="Carré"/>
          <p:cNvSpPr/>
          <p:nvPr/>
        </p:nvSpPr>
        <p:spPr>
          <a:xfrm>
            <a:off x="1009975" y="3886234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88" name="Présence massive d’ARN viral dans le SNC mais peu de cellules inflammatoir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206500"/>
            <a:r>
              <a:t>Présence massive </a:t>
            </a:r>
            <a:r>
              <a:rPr b="1"/>
              <a:t>d’ARN viral dans le SNC</a:t>
            </a:r>
            <a:r>
              <a:t> mais peu de cellules inflammatoires</a:t>
            </a:r>
          </a:p>
          <a:p>
            <a:pPr marL="1206500"/>
            <a:r>
              <a:t>Moelle épinière, organe de choix pour le </a:t>
            </a:r>
            <a:r>
              <a:rPr b="1"/>
              <a:t>diagnostic </a:t>
            </a:r>
            <a:r>
              <a:rPr b="1" i="1"/>
              <a:t>post-mortem</a:t>
            </a:r>
          </a:p>
          <a:p>
            <a:pPr marL="1206500"/>
            <a:r>
              <a:t>Moelle épinière profondément remaniée, </a:t>
            </a:r>
            <a:r>
              <a:rPr b="1"/>
              <a:t>diminution du nombre de neurones</a:t>
            </a:r>
          </a:p>
          <a:p>
            <a:pPr marL="1206500"/>
            <a:r>
              <a:t>Muscles squelettiques profondément </a:t>
            </a:r>
            <a:r>
              <a:rPr b="1"/>
              <a:t>remaniés</a:t>
            </a:r>
            <a:r>
              <a:t> (« end-stage ») mais quasi </a:t>
            </a:r>
            <a:r>
              <a:rPr b="1"/>
              <a:t>absence d’ARN viral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690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691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93" name="ETUDE 1 - Conclusion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1 - Conclusion</a:t>
            </a:r>
          </a:p>
        </p:txBody>
      </p:sp>
      <p:sp>
        <p:nvSpPr>
          <p:cNvPr id="694" name="Pathogéni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Pathogénie</a:t>
            </a:r>
          </a:p>
        </p:txBody>
      </p:sp>
      <p:sp>
        <p:nvSpPr>
          <p:cNvPr id="695" name="Carré"/>
          <p:cNvSpPr/>
          <p:nvPr/>
        </p:nvSpPr>
        <p:spPr>
          <a:xfrm>
            <a:off x="1009975" y="3886234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696" name="Revised Fig 2 - copie.tiff" descr="Revised Fig 2 - copi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434" y="3714750"/>
            <a:ext cx="12500140" cy="8064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7" name="Moelle-culi.png" descr="Moelle-culi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88949" y="1815308"/>
            <a:ext cx="19925942" cy="10740496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1: Micromyélie"/>
          <p:cNvSpPr txBox="1"/>
          <p:nvPr/>
        </p:nvSpPr>
        <p:spPr>
          <a:xfrm>
            <a:off x="8438999" y="8762554"/>
            <a:ext cx="4272433" cy="910155"/>
          </a:xfrm>
          <a:prstGeom prst="rect">
            <a:avLst/>
          </a:prstGeom>
          <a:solidFill>
            <a:srgbClr val="FFFFFF"/>
          </a:solidFill>
          <a:ln w="114300">
            <a:solidFill>
              <a:schemeClr val="accent1">
                <a:lumOff val="-13575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1: Micromyélie</a:t>
            </a:r>
          </a:p>
        </p:txBody>
      </p:sp>
      <p:sp>
        <p:nvSpPr>
          <p:cNvPr id="699" name="2: Atrophie musculaire"/>
          <p:cNvSpPr txBox="1"/>
          <p:nvPr/>
        </p:nvSpPr>
        <p:spPr>
          <a:xfrm>
            <a:off x="3696212" y="3462007"/>
            <a:ext cx="6469610" cy="910155"/>
          </a:xfrm>
          <a:prstGeom prst="rect">
            <a:avLst/>
          </a:prstGeom>
          <a:solidFill>
            <a:srgbClr val="FFFFFF"/>
          </a:solidFill>
          <a:ln w="114300">
            <a:solidFill>
              <a:schemeClr val="accent2">
                <a:hueOff val="167855"/>
                <a:satOff val="17755"/>
                <a:lumOff val="-16671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2: Atrophie musculaire</a:t>
            </a:r>
          </a:p>
        </p:txBody>
      </p:sp>
      <p:sp>
        <p:nvSpPr>
          <p:cNvPr id="700" name="3: Déformation osseuse"/>
          <p:cNvSpPr txBox="1"/>
          <p:nvPr/>
        </p:nvSpPr>
        <p:spPr>
          <a:xfrm>
            <a:off x="1515685" y="10611157"/>
            <a:ext cx="6827140" cy="910155"/>
          </a:xfrm>
          <a:prstGeom prst="rect">
            <a:avLst/>
          </a:prstGeom>
          <a:solidFill>
            <a:srgbClr val="FFFFFF"/>
          </a:solidFill>
          <a:ln w="1143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3: Déformation osseuse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7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702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703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05" name="ETUDE  2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 2</a:t>
            </a:r>
          </a:p>
        </p:txBody>
      </p:sp>
      <p:sp>
        <p:nvSpPr>
          <p:cNvPr id="706" name="Carré"/>
          <p:cNvSpPr/>
          <p:nvPr/>
        </p:nvSpPr>
        <p:spPr>
          <a:xfrm>
            <a:off x="1009975" y="3886234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707" name="Capture d’écran 2019-09-02 à 18.02.49.png" descr="Capture d’écran 2019-09-02 à 18.02.4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9665" y="4931856"/>
            <a:ext cx="20944670" cy="5630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1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709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710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12" name="ETUDE 2 - Introduction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2 - Introduction</a:t>
            </a:r>
          </a:p>
        </p:txBody>
      </p:sp>
      <p:sp>
        <p:nvSpPr>
          <p:cNvPr id="713" name="Eléments principaux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Eléments principaux</a:t>
            </a:r>
          </a:p>
        </p:txBody>
      </p:sp>
      <p:sp>
        <p:nvSpPr>
          <p:cNvPr id="714" name="Carré"/>
          <p:cNvSpPr/>
          <p:nvPr/>
        </p:nvSpPr>
        <p:spPr>
          <a:xfrm>
            <a:off x="1009975" y="3886234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715" name="Figure 4.png" descr="Figure 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52430" y="2999244"/>
            <a:ext cx="11380288" cy="9617543"/>
          </a:xfrm>
          <a:prstGeom prst="rect">
            <a:avLst/>
          </a:prstGeom>
          <a:ln w="12700">
            <a:miter lim="400000"/>
          </a:ln>
        </p:spPr>
      </p:pic>
      <p:sp>
        <p:nvSpPr>
          <p:cNvPr id="716" name="En Belgique, séroprévalence en 2012:…"/>
          <p:cNvSpPr txBox="1"/>
          <p:nvPr>
            <p:ph type="body" sz="half" idx="1"/>
          </p:nvPr>
        </p:nvSpPr>
        <p:spPr>
          <a:xfrm>
            <a:off x="14359566" y="3159815"/>
            <a:ext cx="9430778" cy="9296401"/>
          </a:xfrm>
          <a:prstGeom prst="rect">
            <a:avLst/>
          </a:prstGeom>
        </p:spPr>
        <p:txBody>
          <a:bodyPr anchor="t"/>
          <a:lstStyle/>
          <a:p>
            <a:pPr/>
            <a:r>
              <a:t>En Belgique, séroprévalence en 2012:</a:t>
            </a:r>
          </a:p>
          <a:p>
            <a:pPr lvl="2"/>
            <a:r>
              <a:t>90,8% des bovins allaitants positifs </a:t>
            </a:r>
            <a:r>
              <a:rPr sz="3500"/>
              <a:t>(Garigliany </a:t>
            </a:r>
            <a:r>
              <a:rPr i="1" sz="3500"/>
              <a:t>et al.</a:t>
            </a:r>
            <a:r>
              <a:rPr sz="3500"/>
              <a:t>, 2012)</a:t>
            </a:r>
          </a:p>
          <a:p>
            <a:pPr lvl="2"/>
            <a:r>
              <a:t>Inter-troupeau: 99,8% </a:t>
            </a:r>
            <a:r>
              <a:rPr sz="3500"/>
              <a:t>(Méroc </a:t>
            </a:r>
            <a:r>
              <a:rPr i="1" sz="3500"/>
              <a:t>et al., 2013</a:t>
            </a:r>
            <a:r>
              <a:rPr sz="3500"/>
              <a:t>)</a:t>
            </a:r>
          </a:p>
          <a:p>
            <a:pPr lvl="2"/>
            <a:r>
              <a:t>Cervidés sauvages: fin 2011 ~45% de positifs </a:t>
            </a:r>
            <a:r>
              <a:rPr sz="3500"/>
              <a:t>(Linden </a:t>
            </a:r>
            <a:r>
              <a:rPr i="1" sz="3500"/>
              <a:t>et al.,</a:t>
            </a:r>
            <a:r>
              <a:rPr sz="3500"/>
              <a:t> 2012)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718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719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21" name="ETUDE 2 - Introduction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2 - Introduction</a:t>
            </a:r>
          </a:p>
        </p:txBody>
      </p:sp>
      <p:sp>
        <p:nvSpPr>
          <p:cNvPr id="722" name="Eléments principaux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Eléments principaux</a:t>
            </a:r>
          </a:p>
        </p:txBody>
      </p:sp>
      <p:sp>
        <p:nvSpPr>
          <p:cNvPr id="723" name="Carré"/>
          <p:cNvSpPr/>
          <p:nvPr/>
        </p:nvSpPr>
        <p:spPr>
          <a:xfrm>
            <a:off x="1009975" y="3886234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724" name="Fig 2.png" descr="Fig 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0050" y="9028747"/>
            <a:ext cx="13423900" cy="4724401"/>
          </a:xfrm>
          <a:prstGeom prst="rect">
            <a:avLst/>
          </a:prstGeom>
          <a:ln w="12700">
            <a:miter lim="400000"/>
          </a:ln>
        </p:spPr>
      </p:pic>
      <p:sp>
        <p:nvSpPr>
          <p:cNvPr id="725" name="Comparaison BTV-8 vs SBV (Gubbins et al., 2014):…"/>
          <p:cNvSpPr txBox="1"/>
          <p:nvPr>
            <p:ph type="body" idx="1"/>
          </p:nvPr>
        </p:nvSpPr>
        <p:spPr>
          <a:xfrm>
            <a:off x="1689100" y="3098800"/>
            <a:ext cx="21619659" cy="9296400"/>
          </a:xfrm>
          <a:prstGeom prst="rect">
            <a:avLst/>
          </a:prstGeom>
        </p:spPr>
        <p:txBody>
          <a:bodyPr anchor="t"/>
          <a:lstStyle/>
          <a:p>
            <a:pPr/>
            <a:r>
              <a:t>Comparaison BTV-8 </a:t>
            </a:r>
            <a:r>
              <a:rPr i="1"/>
              <a:t>vs</a:t>
            </a:r>
            <a:r>
              <a:t> SBV </a:t>
            </a:r>
            <a:r>
              <a:rPr sz="3500"/>
              <a:t>(Gubbins </a:t>
            </a:r>
            <a:r>
              <a:rPr i="1" sz="3500"/>
              <a:t>et al.</a:t>
            </a:r>
            <a:r>
              <a:rPr sz="3500"/>
              <a:t>, 2014)</a:t>
            </a:r>
            <a:r>
              <a:t>:</a:t>
            </a:r>
          </a:p>
          <a:p>
            <a:pPr lvl="3"/>
            <a:r>
              <a:t>Nombre de cas cumulés: SBV 20x &gt; BTV-8</a:t>
            </a:r>
          </a:p>
          <a:p>
            <a:pPr lvl="3"/>
            <a:r>
              <a:t>Distance de dispersion doublée</a:t>
            </a:r>
          </a:p>
          <a:p>
            <a:pPr lvl="3"/>
            <a:r>
              <a:t>Probabilité de transmission du </a:t>
            </a:r>
            <a:r>
              <a:rPr b="1"/>
              <a:t>ruminant </a:t>
            </a:r>
            <a:r>
              <a:t>infecté vers les</a:t>
            </a:r>
            <a:r>
              <a:rPr b="1"/>
              <a:t> culicoïdes </a:t>
            </a:r>
            <a:r>
              <a:t>naïfs: SBV 10x &gt; BTV-8</a:t>
            </a:r>
          </a:p>
        </p:txBody>
      </p:sp>
      <p:sp>
        <p:nvSpPr>
          <p:cNvPr id="726" name="Ligne"/>
          <p:cNvSpPr/>
          <p:nvPr/>
        </p:nvSpPr>
        <p:spPr>
          <a:xfrm>
            <a:off x="7119817" y="11390947"/>
            <a:ext cx="4940964" cy="1"/>
          </a:xfrm>
          <a:prstGeom prst="line">
            <a:avLst/>
          </a:prstGeom>
          <a:ln w="889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27" name="Ligne"/>
          <p:cNvSpPr/>
          <p:nvPr/>
        </p:nvSpPr>
        <p:spPr>
          <a:xfrm>
            <a:off x="13103367" y="11199777"/>
            <a:ext cx="4940964" cy="1"/>
          </a:xfrm>
          <a:prstGeom prst="line">
            <a:avLst/>
          </a:prstGeom>
          <a:ln w="889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28" name="R0 &gt; 6"/>
          <p:cNvSpPr txBox="1"/>
          <p:nvPr/>
        </p:nvSpPr>
        <p:spPr>
          <a:xfrm>
            <a:off x="18484037" y="10801850"/>
            <a:ext cx="1861059" cy="795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R0 &gt; 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Virus"/>
          <p:cNvSpPr/>
          <p:nvPr/>
        </p:nvSpPr>
        <p:spPr>
          <a:xfrm>
            <a:off x="15807844" y="11524882"/>
            <a:ext cx="1269488" cy="12705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8095" y="0"/>
                </a:moveTo>
                <a:cubicBezTo>
                  <a:pt x="8041" y="0"/>
                  <a:pt x="7982" y="6"/>
                  <a:pt x="7933" y="22"/>
                </a:cubicBezTo>
                <a:cubicBezTo>
                  <a:pt x="7745" y="70"/>
                  <a:pt x="7583" y="188"/>
                  <a:pt x="7480" y="361"/>
                </a:cubicBezTo>
                <a:cubicBezTo>
                  <a:pt x="7378" y="534"/>
                  <a:pt x="7353" y="728"/>
                  <a:pt x="7406" y="922"/>
                </a:cubicBezTo>
                <a:cubicBezTo>
                  <a:pt x="7455" y="1100"/>
                  <a:pt x="7568" y="1257"/>
                  <a:pt x="7730" y="1354"/>
                </a:cubicBezTo>
                <a:cubicBezTo>
                  <a:pt x="7853" y="1430"/>
                  <a:pt x="7939" y="1538"/>
                  <a:pt x="7987" y="1663"/>
                </a:cubicBezTo>
                <a:cubicBezTo>
                  <a:pt x="8106" y="1981"/>
                  <a:pt x="8214" y="2309"/>
                  <a:pt x="8305" y="2649"/>
                </a:cubicBezTo>
                <a:cubicBezTo>
                  <a:pt x="8386" y="2962"/>
                  <a:pt x="8457" y="3276"/>
                  <a:pt x="8511" y="3578"/>
                </a:cubicBezTo>
                <a:cubicBezTo>
                  <a:pt x="8564" y="3880"/>
                  <a:pt x="8397" y="4171"/>
                  <a:pt x="8117" y="4285"/>
                </a:cubicBezTo>
                <a:lnTo>
                  <a:pt x="8063" y="4317"/>
                </a:lnTo>
                <a:cubicBezTo>
                  <a:pt x="7982" y="4349"/>
                  <a:pt x="7897" y="4371"/>
                  <a:pt x="7810" y="4371"/>
                </a:cubicBezTo>
                <a:cubicBezTo>
                  <a:pt x="7595" y="4371"/>
                  <a:pt x="7390" y="4262"/>
                  <a:pt x="7277" y="4084"/>
                </a:cubicBezTo>
                <a:cubicBezTo>
                  <a:pt x="7244" y="4035"/>
                  <a:pt x="7211" y="3988"/>
                  <a:pt x="7184" y="3934"/>
                </a:cubicBezTo>
                <a:cubicBezTo>
                  <a:pt x="7173" y="3912"/>
                  <a:pt x="7163" y="3896"/>
                  <a:pt x="7152" y="3875"/>
                </a:cubicBezTo>
                <a:cubicBezTo>
                  <a:pt x="7077" y="3735"/>
                  <a:pt x="7055" y="3561"/>
                  <a:pt x="7103" y="3399"/>
                </a:cubicBezTo>
                <a:cubicBezTo>
                  <a:pt x="7157" y="3205"/>
                  <a:pt x="7132" y="2995"/>
                  <a:pt x="7029" y="2823"/>
                </a:cubicBezTo>
                <a:cubicBezTo>
                  <a:pt x="6905" y="2612"/>
                  <a:pt x="6652" y="2477"/>
                  <a:pt x="6388" y="2477"/>
                </a:cubicBezTo>
                <a:cubicBezTo>
                  <a:pt x="6264" y="2477"/>
                  <a:pt x="6150" y="2504"/>
                  <a:pt x="6048" y="2563"/>
                </a:cubicBezTo>
                <a:cubicBezTo>
                  <a:pt x="5876" y="2660"/>
                  <a:pt x="5752" y="2816"/>
                  <a:pt x="5698" y="3005"/>
                </a:cubicBezTo>
                <a:cubicBezTo>
                  <a:pt x="5644" y="3194"/>
                  <a:pt x="5672" y="3394"/>
                  <a:pt x="5769" y="3566"/>
                </a:cubicBezTo>
                <a:cubicBezTo>
                  <a:pt x="5866" y="3734"/>
                  <a:pt x="6021" y="3858"/>
                  <a:pt x="6210" y="3907"/>
                </a:cubicBezTo>
                <a:cubicBezTo>
                  <a:pt x="6382" y="3955"/>
                  <a:pt x="6528" y="4052"/>
                  <a:pt x="6609" y="4187"/>
                </a:cubicBezTo>
                <a:cubicBezTo>
                  <a:pt x="6619" y="4208"/>
                  <a:pt x="6630" y="4224"/>
                  <a:pt x="6641" y="4246"/>
                </a:cubicBezTo>
                <a:cubicBezTo>
                  <a:pt x="6673" y="4300"/>
                  <a:pt x="6699" y="4354"/>
                  <a:pt x="6726" y="4408"/>
                </a:cubicBezTo>
                <a:cubicBezTo>
                  <a:pt x="6861" y="4677"/>
                  <a:pt x="6781" y="5018"/>
                  <a:pt x="6533" y="5207"/>
                </a:cubicBezTo>
                <a:lnTo>
                  <a:pt x="6506" y="5229"/>
                </a:lnTo>
                <a:cubicBezTo>
                  <a:pt x="6387" y="5321"/>
                  <a:pt x="6247" y="5369"/>
                  <a:pt x="6102" y="5369"/>
                </a:cubicBezTo>
                <a:cubicBezTo>
                  <a:pt x="5951" y="5369"/>
                  <a:pt x="5816" y="5321"/>
                  <a:pt x="5703" y="5224"/>
                </a:cubicBezTo>
                <a:cubicBezTo>
                  <a:pt x="5461" y="5024"/>
                  <a:pt x="5224" y="4803"/>
                  <a:pt x="4993" y="4576"/>
                </a:cubicBezTo>
                <a:cubicBezTo>
                  <a:pt x="4745" y="4328"/>
                  <a:pt x="4513" y="4068"/>
                  <a:pt x="4298" y="3809"/>
                </a:cubicBezTo>
                <a:cubicBezTo>
                  <a:pt x="4211" y="3701"/>
                  <a:pt x="4163" y="3572"/>
                  <a:pt x="4163" y="3448"/>
                </a:cubicBezTo>
                <a:cubicBezTo>
                  <a:pt x="4163" y="3265"/>
                  <a:pt x="4093" y="3086"/>
                  <a:pt x="3969" y="2951"/>
                </a:cubicBezTo>
                <a:cubicBezTo>
                  <a:pt x="3835" y="2805"/>
                  <a:pt x="3641" y="2725"/>
                  <a:pt x="3431" y="2725"/>
                </a:cubicBezTo>
                <a:cubicBezTo>
                  <a:pt x="3237" y="2725"/>
                  <a:pt x="3059" y="2794"/>
                  <a:pt x="2924" y="2924"/>
                </a:cubicBezTo>
                <a:cubicBezTo>
                  <a:pt x="2784" y="3059"/>
                  <a:pt x="2704" y="3249"/>
                  <a:pt x="2704" y="3443"/>
                </a:cubicBezTo>
                <a:cubicBezTo>
                  <a:pt x="2704" y="3643"/>
                  <a:pt x="2779" y="3826"/>
                  <a:pt x="2919" y="3966"/>
                </a:cubicBezTo>
                <a:cubicBezTo>
                  <a:pt x="3054" y="4101"/>
                  <a:pt x="3231" y="4176"/>
                  <a:pt x="3414" y="4182"/>
                </a:cubicBezTo>
                <a:cubicBezTo>
                  <a:pt x="3554" y="4187"/>
                  <a:pt x="3672" y="4224"/>
                  <a:pt x="3764" y="4300"/>
                </a:cubicBezTo>
                <a:cubicBezTo>
                  <a:pt x="4033" y="4521"/>
                  <a:pt x="4299" y="4759"/>
                  <a:pt x="4552" y="5013"/>
                </a:cubicBezTo>
                <a:cubicBezTo>
                  <a:pt x="4783" y="5245"/>
                  <a:pt x="4999" y="5482"/>
                  <a:pt x="5198" y="5725"/>
                </a:cubicBezTo>
                <a:cubicBezTo>
                  <a:pt x="5387" y="5957"/>
                  <a:pt x="5392" y="6286"/>
                  <a:pt x="5203" y="6529"/>
                </a:cubicBezTo>
                <a:lnTo>
                  <a:pt x="5181" y="6556"/>
                </a:lnTo>
                <a:cubicBezTo>
                  <a:pt x="5057" y="6718"/>
                  <a:pt x="4864" y="6816"/>
                  <a:pt x="4664" y="6816"/>
                </a:cubicBezTo>
                <a:cubicBezTo>
                  <a:pt x="4568" y="6816"/>
                  <a:pt x="4475" y="6793"/>
                  <a:pt x="4383" y="6750"/>
                </a:cubicBezTo>
                <a:cubicBezTo>
                  <a:pt x="4330" y="6723"/>
                  <a:pt x="4276" y="6696"/>
                  <a:pt x="4222" y="6664"/>
                </a:cubicBezTo>
                <a:cubicBezTo>
                  <a:pt x="4189" y="6642"/>
                  <a:pt x="4158" y="6626"/>
                  <a:pt x="4121" y="6605"/>
                </a:cubicBezTo>
                <a:cubicBezTo>
                  <a:pt x="4008" y="6535"/>
                  <a:pt x="3921" y="6405"/>
                  <a:pt x="3883" y="6249"/>
                </a:cubicBezTo>
                <a:cubicBezTo>
                  <a:pt x="3835" y="6049"/>
                  <a:pt x="3706" y="5876"/>
                  <a:pt x="3528" y="5779"/>
                </a:cubicBezTo>
                <a:cubicBezTo>
                  <a:pt x="3426" y="5719"/>
                  <a:pt x="3302" y="5693"/>
                  <a:pt x="3183" y="5693"/>
                </a:cubicBezTo>
                <a:cubicBezTo>
                  <a:pt x="2925" y="5693"/>
                  <a:pt x="2681" y="5827"/>
                  <a:pt x="2552" y="6048"/>
                </a:cubicBezTo>
                <a:cubicBezTo>
                  <a:pt x="2450" y="6216"/>
                  <a:pt x="2423" y="6416"/>
                  <a:pt x="2471" y="6605"/>
                </a:cubicBezTo>
                <a:cubicBezTo>
                  <a:pt x="2520" y="6794"/>
                  <a:pt x="2644" y="6954"/>
                  <a:pt x="2811" y="7052"/>
                </a:cubicBezTo>
                <a:cubicBezTo>
                  <a:pt x="2924" y="7116"/>
                  <a:pt x="3049" y="7149"/>
                  <a:pt x="3178" y="7149"/>
                </a:cubicBezTo>
                <a:cubicBezTo>
                  <a:pt x="3243" y="7149"/>
                  <a:pt x="3307" y="7139"/>
                  <a:pt x="3367" y="7122"/>
                </a:cubicBezTo>
                <a:cubicBezTo>
                  <a:pt x="3431" y="7106"/>
                  <a:pt x="3496" y="7095"/>
                  <a:pt x="3560" y="7095"/>
                </a:cubicBezTo>
                <a:cubicBezTo>
                  <a:pt x="3668" y="7095"/>
                  <a:pt x="3765" y="7118"/>
                  <a:pt x="3851" y="7166"/>
                </a:cubicBezTo>
                <a:cubicBezTo>
                  <a:pt x="3873" y="7177"/>
                  <a:pt x="3889" y="7188"/>
                  <a:pt x="3910" y="7198"/>
                </a:cubicBezTo>
                <a:cubicBezTo>
                  <a:pt x="3964" y="7231"/>
                  <a:pt x="4012" y="7257"/>
                  <a:pt x="4060" y="7289"/>
                </a:cubicBezTo>
                <a:cubicBezTo>
                  <a:pt x="4319" y="7457"/>
                  <a:pt x="4416" y="7792"/>
                  <a:pt x="4298" y="8084"/>
                </a:cubicBezTo>
                <a:lnTo>
                  <a:pt x="4292" y="8094"/>
                </a:lnTo>
                <a:cubicBezTo>
                  <a:pt x="4185" y="8347"/>
                  <a:pt x="3936" y="8515"/>
                  <a:pt x="3656" y="8515"/>
                </a:cubicBezTo>
                <a:cubicBezTo>
                  <a:pt x="3613" y="8515"/>
                  <a:pt x="3576" y="8509"/>
                  <a:pt x="3533" y="8503"/>
                </a:cubicBezTo>
                <a:cubicBezTo>
                  <a:pt x="3242" y="8449"/>
                  <a:pt x="2941" y="8385"/>
                  <a:pt x="2645" y="8304"/>
                </a:cubicBezTo>
                <a:cubicBezTo>
                  <a:pt x="2305" y="8213"/>
                  <a:pt x="1976" y="8110"/>
                  <a:pt x="1658" y="7986"/>
                </a:cubicBezTo>
                <a:cubicBezTo>
                  <a:pt x="1529" y="7937"/>
                  <a:pt x="1421" y="7851"/>
                  <a:pt x="1362" y="7743"/>
                </a:cubicBezTo>
                <a:cubicBezTo>
                  <a:pt x="1270" y="7586"/>
                  <a:pt x="1120" y="7468"/>
                  <a:pt x="948" y="7414"/>
                </a:cubicBezTo>
                <a:cubicBezTo>
                  <a:pt x="878" y="7393"/>
                  <a:pt x="808" y="7382"/>
                  <a:pt x="738" y="7382"/>
                </a:cubicBezTo>
                <a:cubicBezTo>
                  <a:pt x="409" y="7382"/>
                  <a:pt x="118" y="7597"/>
                  <a:pt x="32" y="7910"/>
                </a:cubicBezTo>
                <a:cubicBezTo>
                  <a:pt x="-22" y="8099"/>
                  <a:pt x="-1" y="8299"/>
                  <a:pt x="96" y="8471"/>
                </a:cubicBezTo>
                <a:cubicBezTo>
                  <a:pt x="193" y="8644"/>
                  <a:pt x="350" y="8768"/>
                  <a:pt x="544" y="8817"/>
                </a:cubicBezTo>
                <a:cubicBezTo>
                  <a:pt x="603" y="8833"/>
                  <a:pt x="668" y="8844"/>
                  <a:pt x="732" y="8844"/>
                </a:cubicBezTo>
                <a:cubicBezTo>
                  <a:pt x="851" y="8844"/>
                  <a:pt x="970" y="8812"/>
                  <a:pt x="1078" y="8758"/>
                </a:cubicBezTo>
                <a:cubicBezTo>
                  <a:pt x="1174" y="8709"/>
                  <a:pt x="1276" y="8677"/>
                  <a:pt x="1379" y="8677"/>
                </a:cubicBezTo>
                <a:cubicBezTo>
                  <a:pt x="1411" y="8677"/>
                  <a:pt x="1442" y="8677"/>
                  <a:pt x="1475" y="8682"/>
                </a:cubicBezTo>
                <a:cubicBezTo>
                  <a:pt x="1809" y="8736"/>
                  <a:pt x="2149" y="8811"/>
                  <a:pt x="2483" y="8903"/>
                </a:cubicBezTo>
                <a:cubicBezTo>
                  <a:pt x="2795" y="8984"/>
                  <a:pt x="3096" y="9082"/>
                  <a:pt x="3387" y="9190"/>
                </a:cubicBezTo>
                <a:cubicBezTo>
                  <a:pt x="3672" y="9292"/>
                  <a:pt x="3846" y="9584"/>
                  <a:pt x="3803" y="9891"/>
                </a:cubicBezTo>
                <a:lnTo>
                  <a:pt x="3798" y="9923"/>
                </a:lnTo>
                <a:cubicBezTo>
                  <a:pt x="3760" y="10236"/>
                  <a:pt x="3505" y="10474"/>
                  <a:pt x="3198" y="10490"/>
                </a:cubicBezTo>
                <a:cubicBezTo>
                  <a:pt x="3139" y="10495"/>
                  <a:pt x="3081" y="10495"/>
                  <a:pt x="3022" y="10495"/>
                </a:cubicBezTo>
                <a:cubicBezTo>
                  <a:pt x="2984" y="10495"/>
                  <a:pt x="2945" y="10495"/>
                  <a:pt x="2902" y="10495"/>
                </a:cubicBezTo>
                <a:cubicBezTo>
                  <a:pt x="2767" y="10489"/>
                  <a:pt x="2633" y="10425"/>
                  <a:pt x="2520" y="10306"/>
                </a:cubicBezTo>
                <a:cubicBezTo>
                  <a:pt x="2380" y="10160"/>
                  <a:pt x="2192" y="10080"/>
                  <a:pt x="1993" y="10080"/>
                </a:cubicBezTo>
                <a:lnTo>
                  <a:pt x="1976" y="10080"/>
                </a:lnTo>
                <a:cubicBezTo>
                  <a:pt x="1589" y="10085"/>
                  <a:pt x="1265" y="10408"/>
                  <a:pt x="1259" y="10797"/>
                </a:cubicBezTo>
                <a:cubicBezTo>
                  <a:pt x="1254" y="10996"/>
                  <a:pt x="1330" y="11181"/>
                  <a:pt x="1470" y="11321"/>
                </a:cubicBezTo>
                <a:cubicBezTo>
                  <a:pt x="1610" y="11461"/>
                  <a:pt x="1793" y="11537"/>
                  <a:pt x="1986" y="11537"/>
                </a:cubicBezTo>
                <a:cubicBezTo>
                  <a:pt x="2180" y="11537"/>
                  <a:pt x="2365" y="11461"/>
                  <a:pt x="2505" y="11321"/>
                </a:cubicBezTo>
                <a:cubicBezTo>
                  <a:pt x="2634" y="11192"/>
                  <a:pt x="2790" y="11121"/>
                  <a:pt x="2946" y="11115"/>
                </a:cubicBezTo>
                <a:cubicBezTo>
                  <a:pt x="2967" y="11115"/>
                  <a:pt x="2990" y="11115"/>
                  <a:pt x="3017" y="11115"/>
                </a:cubicBezTo>
                <a:cubicBezTo>
                  <a:pt x="3076" y="11115"/>
                  <a:pt x="3134" y="11115"/>
                  <a:pt x="3193" y="11120"/>
                </a:cubicBezTo>
                <a:cubicBezTo>
                  <a:pt x="3500" y="11137"/>
                  <a:pt x="3753" y="11379"/>
                  <a:pt x="3791" y="11687"/>
                </a:cubicBezTo>
                <a:lnTo>
                  <a:pt x="3798" y="11719"/>
                </a:lnTo>
                <a:cubicBezTo>
                  <a:pt x="3835" y="12027"/>
                  <a:pt x="3667" y="12313"/>
                  <a:pt x="3382" y="12415"/>
                </a:cubicBezTo>
                <a:cubicBezTo>
                  <a:pt x="3091" y="12523"/>
                  <a:pt x="2785" y="12621"/>
                  <a:pt x="2478" y="12702"/>
                </a:cubicBezTo>
                <a:cubicBezTo>
                  <a:pt x="2144" y="12794"/>
                  <a:pt x="1804" y="12864"/>
                  <a:pt x="1470" y="12923"/>
                </a:cubicBezTo>
                <a:cubicBezTo>
                  <a:pt x="1432" y="12928"/>
                  <a:pt x="1400" y="12933"/>
                  <a:pt x="1362" y="12933"/>
                </a:cubicBezTo>
                <a:cubicBezTo>
                  <a:pt x="1260" y="12933"/>
                  <a:pt x="1168" y="12912"/>
                  <a:pt x="1088" y="12864"/>
                </a:cubicBezTo>
                <a:cubicBezTo>
                  <a:pt x="980" y="12799"/>
                  <a:pt x="851" y="12766"/>
                  <a:pt x="727" y="12766"/>
                </a:cubicBezTo>
                <a:cubicBezTo>
                  <a:pt x="674" y="12766"/>
                  <a:pt x="620" y="12772"/>
                  <a:pt x="566" y="12783"/>
                </a:cubicBezTo>
                <a:cubicBezTo>
                  <a:pt x="383" y="12826"/>
                  <a:pt x="215" y="12944"/>
                  <a:pt x="113" y="13117"/>
                </a:cubicBezTo>
                <a:cubicBezTo>
                  <a:pt x="11" y="13289"/>
                  <a:pt x="-28" y="13490"/>
                  <a:pt x="20" y="13673"/>
                </a:cubicBezTo>
                <a:cubicBezTo>
                  <a:pt x="101" y="13997"/>
                  <a:pt x="393" y="14228"/>
                  <a:pt x="727" y="14228"/>
                </a:cubicBezTo>
                <a:cubicBezTo>
                  <a:pt x="792" y="14228"/>
                  <a:pt x="857" y="14217"/>
                  <a:pt x="916" y="14201"/>
                </a:cubicBezTo>
                <a:cubicBezTo>
                  <a:pt x="1094" y="14152"/>
                  <a:pt x="1250" y="14039"/>
                  <a:pt x="1347" y="13877"/>
                </a:cubicBezTo>
                <a:cubicBezTo>
                  <a:pt x="1422" y="13753"/>
                  <a:pt x="1529" y="13668"/>
                  <a:pt x="1653" y="13619"/>
                </a:cubicBezTo>
                <a:cubicBezTo>
                  <a:pt x="1971" y="13501"/>
                  <a:pt x="2300" y="13392"/>
                  <a:pt x="2640" y="13301"/>
                </a:cubicBezTo>
                <a:cubicBezTo>
                  <a:pt x="2952" y="13220"/>
                  <a:pt x="3263" y="13149"/>
                  <a:pt x="3570" y="13095"/>
                </a:cubicBezTo>
                <a:cubicBezTo>
                  <a:pt x="3608" y="13089"/>
                  <a:pt x="3646" y="13085"/>
                  <a:pt x="3678" y="13085"/>
                </a:cubicBezTo>
                <a:cubicBezTo>
                  <a:pt x="3942" y="13085"/>
                  <a:pt x="4173" y="13247"/>
                  <a:pt x="4276" y="13489"/>
                </a:cubicBezTo>
                <a:lnTo>
                  <a:pt x="4287" y="13521"/>
                </a:lnTo>
                <a:cubicBezTo>
                  <a:pt x="4411" y="13813"/>
                  <a:pt x="4309" y="14143"/>
                  <a:pt x="4050" y="14316"/>
                </a:cubicBezTo>
                <a:cubicBezTo>
                  <a:pt x="4002" y="14348"/>
                  <a:pt x="3952" y="14380"/>
                  <a:pt x="3899" y="14407"/>
                </a:cubicBezTo>
                <a:cubicBezTo>
                  <a:pt x="3877" y="14418"/>
                  <a:pt x="3861" y="14428"/>
                  <a:pt x="3840" y="14439"/>
                </a:cubicBezTo>
                <a:cubicBezTo>
                  <a:pt x="3754" y="14487"/>
                  <a:pt x="3651" y="14515"/>
                  <a:pt x="3548" y="14515"/>
                </a:cubicBezTo>
                <a:cubicBezTo>
                  <a:pt x="3489" y="14515"/>
                  <a:pt x="3426" y="14504"/>
                  <a:pt x="3367" y="14488"/>
                </a:cubicBezTo>
                <a:cubicBezTo>
                  <a:pt x="3302" y="14471"/>
                  <a:pt x="3231" y="14461"/>
                  <a:pt x="3166" y="14461"/>
                </a:cubicBezTo>
                <a:cubicBezTo>
                  <a:pt x="3032" y="14461"/>
                  <a:pt x="2902" y="14498"/>
                  <a:pt x="2789" y="14569"/>
                </a:cubicBezTo>
                <a:cubicBezTo>
                  <a:pt x="2466" y="14763"/>
                  <a:pt x="2349" y="15221"/>
                  <a:pt x="2532" y="15550"/>
                </a:cubicBezTo>
                <a:cubicBezTo>
                  <a:pt x="2661" y="15782"/>
                  <a:pt x="2902" y="15923"/>
                  <a:pt x="3166" y="15923"/>
                </a:cubicBezTo>
                <a:cubicBezTo>
                  <a:pt x="3296" y="15923"/>
                  <a:pt x="3420" y="15891"/>
                  <a:pt x="3533" y="15827"/>
                </a:cubicBezTo>
                <a:cubicBezTo>
                  <a:pt x="3700" y="15729"/>
                  <a:pt x="3823" y="15572"/>
                  <a:pt x="3872" y="15383"/>
                </a:cubicBezTo>
                <a:cubicBezTo>
                  <a:pt x="3920" y="15210"/>
                  <a:pt x="4018" y="15064"/>
                  <a:pt x="4153" y="14983"/>
                </a:cubicBezTo>
                <a:cubicBezTo>
                  <a:pt x="4174" y="14973"/>
                  <a:pt x="4190" y="14962"/>
                  <a:pt x="4212" y="14951"/>
                </a:cubicBezTo>
                <a:cubicBezTo>
                  <a:pt x="4266" y="14919"/>
                  <a:pt x="4319" y="14892"/>
                  <a:pt x="4373" y="14865"/>
                </a:cubicBezTo>
                <a:cubicBezTo>
                  <a:pt x="4459" y="14822"/>
                  <a:pt x="4556" y="14801"/>
                  <a:pt x="4653" y="14801"/>
                </a:cubicBezTo>
                <a:cubicBezTo>
                  <a:pt x="4852" y="14801"/>
                  <a:pt x="5047" y="14897"/>
                  <a:pt x="5171" y="15059"/>
                </a:cubicBezTo>
                <a:lnTo>
                  <a:pt x="5191" y="15086"/>
                </a:lnTo>
                <a:cubicBezTo>
                  <a:pt x="5380" y="15329"/>
                  <a:pt x="5380" y="15664"/>
                  <a:pt x="5186" y="15891"/>
                </a:cubicBezTo>
                <a:cubicBezTo>
                  <a:pt x="4987" y="16133"/>
                  <a:pt x="4766" y="16370"/>
                  <a:pt x="4540" y="16602"/>
                </a:cubicBezTo>
                <a:cubicBezTo>
                  <a:pt x="4292" y="16850"/>
                  <a:pt x="4034" y="17083"/>
                  <a:pt x="3776" y="17299"/>
                </a:cubicBezTo>
                <a:cubicBezTo>
                  <a:pt x="3668" y="17385"/>
                  <a:pt x="3538" y="17433"/>
                  <a:pt x="3414" y="17433"/>
                </a:cubicBezTo>
                <a:cubicBezTo>
                  <a:pt x="3231" y="17433"/>
                  <a:pt x="3054" y="17503"/>
                  <a:pt x="2919" y="17627"/>
                </a:cubicBezTo>
                <a:cubicBezTo>
                  <a:pt x="2779" y="17757"/>
                  <a:pt x="2699" y="17947"/>
                  <a:pt x="2693" y="18147"/>
                </a:cubicBezTo>
                <a:cubicBezTo>
                  <a:pt x="2688" y="18346"/>
                  <a:pt x="2757" y="18540"/>
                  <a:pt x="2892" y="18674"/>
                </a:cubicBezTo>
                <a:cubicBezTo>
                  <a:pt x="3032" y="18820"/>
                  <a:pt x="3215" y="18895"/>
                  <a:pt x="3414" y="18895"/>
                </a:cubicBezTo>
                <a:cubicBezTo>
                  <a:pt x="3608" y="18895"/>
                  <a:pt x="3792" y="18820"/>
                  <a:pt x="3932" y="18680"/>
                </a:cubicBezTo>
                <a:cubicBezTo>
                  <a:pt x="4067" y="18545"/>
                  <a:pt x="4142" y="18367"/>
                  <a:pt x="4148" y="18184"/>
                </a:cubicBezTo>
                <a:cubicBezTo>
                  <a:pt x="4153" y="18044"/>
                  <a:pt x="4190" y="17925"/>
                  <a:pt x="4266" y="17833"/>
                </a:cubicBezTo>
                <a:cubicBezTo>
                  <a:pt x="4486" y="17563"/>
                  <a:pt x="4723" y="17299"/>
                  <a:pt x="4976" y="17046"/>
                </a:cubicBezTo>
                <a:cubicBezTo>
                  <a:pt x="5207" y="16814"/>
                  <a:pt x="5445" y="16598"/>
                  <a:pt x="5688" y="16398"/>
                </a:cubicBezTo>
                <a:cubicBezTo>
                  <a:pt x="5801" y="16306"/>
                  <a:pt x="5941" y="16251"/>
                  <a:pt x="6087" y="16251"/>
                </a:cubicBezTo>
                <a:cubicBezTo>
                  <a:pt x="6232" y="16251"/>
                  <a:pt x="6372" y="16301"/>
                  <a:pt x="6496" y="16398"/>
                </a:cubicBezTo>
                <a:lnTo>
                  <a:pt x="6518" y="16413"/>
                </a:lnTo>
                <a:cubicBezTo>
                  <a:pt x="6765" y="16602"/>
                  <a:pt x="6846" y="16937"/>
                  <a:pt x="6711" y="17213"/>
                </a:cubicBezTo>
                <a:cubicBezTo>
                  <a:pt x="6684" y="17267"/>
                  <a:pt x="6658" y="17320"/>
                  <a:pt x="6625" y="17374"/>
                </a:cubicBezTo>
                <a:cubicBezTo>
                  <a:pt x="6604" y="17407"/>
                  <a:pt x="6586" y="17440"/>
                  <a:pt x="6565" y="17477"/>
                </a:cubicBezTo>
                <a:cubicBezTo>
                  <a:pt x="6495" y="17591"/>
                  <a:pt x="6366" y="17677"/>
                  <a:pt x="6210" y="17715"/>
                </a:cubicBezTo>
                <a:cubicBezTo>
                  <a:pt x="6010" y="17764"/>
                  <a:pt x="5839" y="17893"/>
                  <a:pt x="5742" y="18071"/>
                </a:cubicBezTo>
                <a:cubicBezTo>
                  <a:pt x="5553" y="18411"/>
                  <a:pt x="5672" y="18853"/>
                  <a:pt x="6006" y="19047"/>
                </a:cubicBezTo>
                <a:cubicBezTo>
                  <a:pt x="6119" y="19117"/>
                  <a:pt x="6247" y="19150"/>
                  <a:pt x="6376" y="19150"/>
                </a:cubicBezTo>
                <a:cubicBezTo>
                  <a:pt x="6635" y="19150"/>
                  <a:pt x="6878" y="19009"/>
                  <a:pt x="7007" y="18782"/>
                </a:cubicBezTo>
                <a:cubicBezTo>
                  <a:pt x="7104" y="18615"/>
                  <a:pt x="7130" y="18416"/>
                  <a:pt x="7077" y="18228"/>
                </a:cubicBezTo>
                <a:cubicBezTo>
                  <a:pt x="7028" y="18055"/>
                  <a:pt x="7045" y="17882"/>
                  <a:pt x="7120" y="17742"/>
                </a:cubicBezTo>
                <a:cubicBezTo>
                  <a:pt x="7131" y="17720"/>
                  <a:pt x="7141" y="17703"/>
                  <a:pt x="7152" y="17681"/>
                </a:cubicBezTo>
                <a:cubicBezTo>
                  <a:pt x="7185" y="17627"/>
                  <a:pt x="7213" y="17580"/>
                  <a:pt x="7245" y="17531"/>
                </a:cubicBezTo>
                <a:cubicBezTo>
                  <a:pt x="7363" y="17353"/>
                  <a:pt x="7561" y="17245"/>
                  <a:pt x="7777" y="17245"/>
                </a:cubicBezTo>
                <a:cubicBezTo>
                  <a:pt x="7863" y="17245"/>
                  <a:pt x="7950" y="17261"/>
                  <a:pt x="8031" y="17293"/>
                </a:cubicBezTo>
                <a:lnTo>
                  <a:pt x="8063" y="17304"/>
                </a:lnTo>
                <a:cubicBezTo>
                  <a:pt x="8348" y="17422"/>
                  <a:pt x="8510" y="17715"/>
                  <a:pt x="8462" y="18017"/>
                </a:cubicBezTo>
                <a:cubicBezTo>
                  <a:pt x="8408" y="18324"/>
                  <a:pt x="8337" y="18636"/>
                  <a:pt x="8256" y="18949"/>
                </a:cubicBezTo>
                <a:cubicBezTo>
                  <a:pt x="8165" y="19289"/>
                  <a:pt x="8062" y="19619"/>
                  <a:pt x="7938" y="19937"/>
                </a:cubicBezTo>
                <a:cubicBezTo>
                  <a:pt x="7890" y="20067"/>
                  <a:pt x="7804" y="20175"/>
                  <a:pt x="7696" y="20234"/>
                </a:cubicBezTo>
                <a:cubicBezTo>
                  <a:pt x="7540" y="20326"/>
                  <a:pt x="7422" y="20476"/>
                  <a:pt x="7368" y="20649"/>
                </a:cubicBezTo>
                <a:cubicBezTo>
                  <a:pt x="7314" y="20832"/>
                  <a:pt x="7335" y="21038"/>
                  <a:pt x="7427" y="21210"/>
                </a:cubicBezTo>
                <a:cubicBezTo>
                  <a:pt x="7518" y="21383"/>
                  <a:pt x="7681" y="21512"/>
                  <a:pt x="7864" y="21566"/>
                </a:cubicBezTo>
                <a:cubicBezTo>
                  <a:pt x="7929" y="21582"/>
                  <a:pt x="7998" y="21593"/>
                  <a:pt x="8063" y="21593"/>
                </a:cubicBezTo>
                <a:cubicBezTo>
                  <a:pt x="8391" y="21593"/>
                  <a:pt x="8682" y="21372"/>
                  <a:pt x="8768" y="21054"/>
                </a:cubicBezTo>
                <a:cubicBezTo>
                  <a:pt x="8817" y="20876"/>
                  <a:pt x="8796" y="20683"/>
                  <a:pt x="8704" y="20521"/>
                </a:cubicBezTo>
                <a:cubicBezTo>
                  <a:pt x="8634" y="20397"/>
                  <a:pt x="8612" y="20256"/>
                  <a:pt x="8633" y="20121"/>
                </a:cubicBezTo>
                <a:cubicBezTo>
                  <a:pt x="8687" y="19787"/>
                  <a:pt x="8762" y="19446"/>
                  <a:pt x="8854" y="19111"/>
                </a:cubicBezTo>
                <a:cubicBezTo>
                  <a:pt x="8935" y="18798"/>
                  <a:pt x="9032" y="18497"/>
                  <a:pt x="9140" y="18206"/>
                </a:cubicBezTo>
                <a:cubicBezTo>
                  <a:pt x="9232" y="17952"/>
                  <a:pt x="9480" y="17784"/>
                  <a:pt x="9749" y="17784"/>
                </a:cubicBezTo>
                <a:cubicBezTo>
                  <a:pt x="9776" y="17784"/>
                  <a:pt x="9808" y="17784"/>
                  <a:pt x="9840" y="17789"/>
                </a:cubicBezTo>
                <a:lnTo>
                  <a:pt x="9872" y="17796"/>
                </a:lnTo>
                <a:cubicBezTo>
                  <a:pt x="10185" y="17834"/>
                  <a:pt x="10422" y="18087"/>
                  <a:pt x="10438" y="18395"/>
                </a:cubicBezTo>
                <a:cubicBezTo>
                  <a:pt x="10443" y="18454"/>
                  <a:pt x="10443" y="18512"/>
                  <a:pt x="10443" y="18572"/>
                </a:cubicBezTo>
                <a:cubicBezTo>
                  <a:pt x="10443" y="18609"/>
                  <a:pt x="10443" y="18648"/>
                  <a:pt x="10443" y="18691"/>
                </a:cubicBezTo>
                <a:cubicBezTo>
                  <a:pt x="10438" y="18826"/>
                  <a:pt x="10373" y="18961"/>
                  <a:pt x="10254" y="19074"/>
                </a:cubicBezTo>
                <a:cubicBezTo>
                  <a:pt x="10104" y="19214"/>
                  <a:pt x="10023" y="19414"/>
                  <a:pt x="10029" y="19619"/>
                </a:cubicBezTo>
                <a:cubicBezTo>
                  <a:pt x="10034" y="20007"/>
                  <a:pt x="10358" y="20332"/>
                  <a:pt x="10746" y="20337"/>
                </a:cubicBezTo>
                <a:cubicBezTo>
                  <a:pt x="10746" y="20337"/>
                  <a:pt x="10756" y="20337"/>
                  <a:pt x="10756" y="20337"/>
                </a:cubicBezTo>
                <a:cubicBezTo>
                  <a:pt x="11160" y="20337"/>
                  <a:pt x="11483" y="20008"/>
                  <a:pt x="11483" y="19609"/>
                </a:cubicBezTo>
                <a:cubicBezTo>
                  <a:pt x="11483" y="19414"/>
                  <a:pt x="11408" y="19231"/>
                  <a:pt x="11268" y="19091"/>
                </a:cubicBezTo>
                <a:cubicBezTo>
                  <a:pt x="11138" y="18961"/>
                  <a:pt x="11068" y="18804"/>
                  <a:pt x="11062" y="18647"/>
                </a:cubicBezTo>
                <a:cubicBezTo>
                  <a:pt x="11062" y="18626"/>
                  <a:pt x="11062" y="18605"/>
                  <a:pt x="11062" y="18578"/>
                </a:cubicBezTo>
                <a:cubicBezTo>
                  <a:pt x="11062" y="18519"/>
                  <a:pt x="11064" y="18459"/>
                  <a:pt x="11069" y="18400"/>
                </a:cubicBezTo>
                <a:cubicBezTo>
                  <a:pt x="11085" y="18092"/>
                  <a:pt x="11328" y="17839"/>
                  <a:pt x="11635" y="17801"/>
                </a:cubicBezTo>
                <a:lnTo>
                  <a:pt x="11667" y="17796"/>
                </a:lnTo>
                <a:cubicBezTo>
                  <a:pt x="11694" y="17791"/>
                  <a:pt x="11726" y="17789"/>
                  <a:pt x="11752" y="17789"/>
                </a:cubicBezTo>
                <a:cubicBezTo>
                  <a:pt x="12022" y="17789"/>
                  <a:pt x="12270" y="17957"/>
                  <a:pt x="12362" y="18211"/>
                </a:cubicBezTo>
                <a:cubicBezTo>
                  <a:pt x="12470" y="18502"/>
                  <a:pt x="12565" y="18810"/>
                  <a:pt x="12646" y="19118"/>
                </a:cubicBezTo>
                <a:cubicBezTo>
                  <a:pt x="12738" y="19458"/>
                  <a:pt x="12808" y="19797"/>
                  <a:pt x="12867" y="20126"/>
                </a:cubicBezTo>
                <a:cubicBezTo>
                  <a:pt x="12888" y="20261"/>
                  <a:pt x="12867" y="20396"/>
                  <a:pt x="12808" y="20509"/>
                </a:cubicBezTo>
                <a:cubicBezTo>
                  <a:pt x="12716" y="20671"/>
                  <a:pt x="12689" y="20855"/>
                  <a:pt x="12732" y="21033"/>
                </a:cubicBezTo>
                <a:cubicBezTo>
                  <a:pt x="12808" y="21357"/>
                  <a:pt x="13115" y="21600"/>
                  <a:pt x="13454" y="21600"/>
                </a:cubicBezTo>
                <a:cubicBezTo>
                  <a:pt x="13508" y="21600"/>
                  <a:pt x="13567" y="21594"/>
                  <a:pt x="13616" y="21578"/>
                </a:cubicBezTo>
                <a:cubicBezTo>
                  <a:pt x="13810" y="21530"/>
                  <a:pt x="13966" y="21410"/>
                  <a:pt x="14069" y="21237"/>
                </a:cubicBezTo>
                <a:cubicBezTo>
                  <a:pt x="14171" y="21065"/>
                  <a:pt x="14198" y="20870"/>
                  <a:pt x="14144" y="20676"/>
                </a:cubicBezTo>
                <a:cubicBezTo>
                  <a:pt x="14096" y="20498"/>
                  <a:pt x="13983" y="20341"/>
                  <a:pt x="13821" y="20244"/>
                </a:cubicBezTo>
                <a:cubicBezTo>
                  <a:pt x="13697" y="20169"/>
                  <a:pt x="13610" y="20062"/>
                  <a:pt x="13562" y="19937"/>
                </a:cubicBezTo>
                <a:cubicBezTo>
                  <a:pt x="13443" y="19619"/>
                  <a:pt x="13335" y="19289"/>
                  <a:pt x="13244" y="18949"/>
                </a:cubicBezTo>
                <a:cubicBezTo>
                  <a:pt x="13163" y="18636"/>
                  <a:pt x="13094" y="18324"/>
                  <a:pt x="13040" y="18022"/>
                </a:cubicBezTo>
                <a:cubicBezTo>
                  <a:pt x="12986" y="17720"/>
                  <a:pt x="13152" y="17429"/>
                  <a:pt x="13432" y="17315"/>
                </a:cubicBezTo>
                <a:lnTo>
                  <a:pt x="13466" y="17304"/>
                </a:lnTo>
                <a:cubicBezTo>
                  <a:pt x="13547" y="17271"/>
                  <a:pt x="13632" y="17250"/>
                  <a:pt x="13718" y="17250"/>
                </a:cubicBezTo>
                <a:cubicBezTo>
                  <a:pt x="13934" y="17250"/>
                  <a:pt x="14139" y="17358"/>
                  <a:pt x="14252" y="17536"/>
                </a:cubicBezTo>
                <a:cubicBezTo>
                  <a:pt x="14284" y="17585"/>
                  <a:pt x="14316" y="17634"/>
                  <a:pt x="14343" y="17688"/>
                </a:cubicBezTo>
                <a:cubicBezTo>
                  <a:pt x="14354" y="17710"/>
                  <a:pt x="14364" y="17725"/>
                  <a:pt x="14375" y="17747"/>
                </a:cubicBezTo>
                <a:cubicBezTo>
                  <a:pt x="14450" y="17887"/>
                  <a:pt x="14472" y="18059"/>
                  <a:pt x="14424" y="18221"/>
                </a:cubicBezTo>
                <a:cubicBezTo>
                  <a:pt x="14370" y="18415"/>
                  <a:pt x="14397" y="18627"/>
                  <a:pt x="14499" y="18799"/>
                </a:cubicBezTo>
                <a:cubicBezTo>
                  <a:pt x="14623" y="19010"/>
                  <a:pt x="14877" y="19145"/>
                  <a:pt x="15141" y="19145"/>
                </a:cubicBezTo>
                <a:cubicBezTo>
                  <a:pt x="15265" y="19145"/>
                  <a:pt x="15377" y="19117"/>
                  <a:pt x="15479" y="19057"/>
                </a:cubicBezTo>
                <a:cubicBezTo>
                  <a:pt x="15651" y="18960"/>
                  <a:pt x="15775" y="18804"/>
                  <a:pt x="15829" y="18615"/>
                </a:cubicBezTo>
                <a:cubicBezTo>
                  <a:pt x="15883" y="18427"/>
                  <a:pt x="15857" y="18227"/>
                  <a:pt x="15760" y="18054"/>
                </a:cubicBezTo>
                <a:cubicBezTo>
                  <a:pt x="15663" y="17887"/>
                  <a:pt x="15506" y="17764"/>
                  <a:pt x="15318" y="17715"/>
                </a:cubicBezTo>
                <a:cubicBezTo>
                  <a:pt x="15145" y="17666"/>
                  <a:pt x="15001" y="17568"/>
                  <a:pt x="14920" y="17433"/>
                </a:cubicBezTo>
                <a:cubicBezTo>
                  <a:pt x="14910" y="17412"/>
                  <a:pt x="14897" y="17396"/>
                  <a:pt x="14887" y="17374"/>
                </a:cubicBezTo>
                <a:cubicBezTo>
                  <a:pt x="14854" y="17320"/>
                  <a:pt x="14828" y="17267"/>
                  <a:pt x="14801" y="17213"/>
                </a:cubicBezTo>
                <a:cubicBezTo>
                  <a:pt x="14666" y="16943"/>
                  <a:pt x="14747" y="16602"/>
                  <a:pt x="14994" y="16413"/>
                </a:cubicBezTo>
                <a:lnTo>
                  <a:pt x="15021" y="16393"/>
                </a:lnTo>
                <a:cubicBezTo>
                  <a:pt x="15140" y="16301"/>
                  <a:pt x="15280" y="16251"/>
                  <a:pt x="15425" y="16251"/>
                </a:cubicBezTo>
                <a:cubicBezTo>
                  <a:pt x="15576" y="16251"/>
                  <a:pt x="15711" y="16301"/>
                  <a:pt x="15824" y="16398"/>
                </a:cubicBezTo>
                <a:cubicBezTo>
                  <a:pt x="16067" y="16598"/>
                  <a:pt x="16305" y="16819"/>
                  <a:pt x="16536" y="17046"/>
                </a:cubicBezTo>
                <a:cubicBezTo>
                  <a:pt x="16784" y="17294"/>
                  <a:pt x="17014" y="17552"/>
                  <a:pt x="17230" y="17811"/>
                </a:cubicBezTo>
                <a:cubicBezTo>
                  <a:pt x="17316" y="17919"/>
                  <a:pt x="17364" y="18050"/>
                  <a:pt x="17364" y="18174"/>
                </a:cubicBezTo>
                <a:cubicBezTo>
                  <a:pt x="17364" y="18357"/>
                  <a:pt x="17436" y="18535"/>
                  <a:pt x="17560" y="18669"/>
                </a:cubicBezTo>
                <a:cubicBezTo>
                  <a:pt x="17694" y="18815"/>
                  <a:pt x="17888" y="18895"/>
                  <a:pt x="18098" y="18895"/>
                </a:cubicBezTo>
                <a:cubicBezTo>
                  <a:pt x="18292" y="18895"/>
                  <a:pt x="18468" y="18826"/>
                  <a:pt x="18603" y="18696"/>
                </a:cubicBezTo>
                <a:cubicBezTo>
                  <a:pt x="18743" y="18561"/>
                  <a:pt x="18825" y="18373"/>
                  <a:pt x="18825" y="18179"/>
                </a:cubicBezTo>
                <a:cubicBezTo>
                  <a:pt x="18825" y="17979"/>
                  <a:pt x="18750" y="17795"/>
                  <a:pt x="18610" y="17654"/>
                </a:cubicBezTo>
                <a:cubicBezTo>
                  <a:pt x="18475" y="17519"/>
                  <a:pt x="18296" y="17444"/>
                  <a:pt x="18113" y="17439"/>
                </a:cubicBezTo>
                <a:cubicBezTo>
                  <a:pt x="17973" y="17433"/>
                  <a:pt x="17855" y="17396"/>
                  <a:pt x="17763" y="17320"/>
                </a:cubicBezTo>
                <a:cubicBezTo>
                  <a:pt x="17494" y="17099"/>
                  <a:pt x="17230" y="16863"/>
                  <a:pt x="16977" y="16609"/>
                </a:cubicBezTo>
                <a:cubicBezTo>
                  <a:pt x="16746" y="16377"/>
                  <a:pt x="16530" y="16138"/>
                  <a:pt x="16331" y="15896"/>
                </a:cubicBezTo>
                <a:cubicBezTo>
                  <a:pt x="16142" y="15664"/>
                  <a:pt x="16137" y="15334"/>
                  <a:pt x="16326" y="15091"/>
                </a:cubicBezTo>
                <a:lnTo>
                  <a:pt x="16348" y="15064"/>
                </a:lnTo>
                <a:cubicBezTo>
                  <a:pt x="16472" y="14902"/>
                  <a:pt x="16665" y="14806"/>
                  <a:pt x="16864" y="14806"/>
                </a:cubicBezTo>
                <a:cubicBezTo>
                  <a:pt x="16961" y="14806"/>
                  <a:pt x="17052" y="14827"/>
                  <a:pt x="17144" y="14870"/>
                </a:cubicBezTo>
                <a:cubicBezTo>
                  <a:pt x="17198" y="14897"/>
                  <a:pt x="17252" y="14924"/>
                  <a:pt x="17305" y="14956"/>
                </a:cubicBezTo>
                <a:cubicBezTo>
                  <a:pt x="17338" y="14978"/>
                  <a:pt x="17370" y="14996"/>
                  <a:pt x="17408" y="15017"/>
                </a:cubicBezTo>
                <a:cubicBezTo>
                  <a:pt x="17521" y="15087"/>
                  <a:pt x="17608" y="15216"/>
                  <a:pt x="17645" y="15373"/>
                </a:cubicBezTo>
                <a:cubicBezTo>
                  <a:pt x="17694" y="15573"/>
                  <a:pt x="17823" y="15745"/>
                  <a:pt x="18001" y="15842"/>
                </a:cubicBezTo>
                <a:cubicBezTo>
                  <a:pt x="18103" y="15901"/>
                  <a:pt x="18227" y="15928"/>
                  <a:pt x="18346" y="15928"/>
                </a:cubicBezTo>
                <a:cubicBezTo>
                  <a:pt x="18604" y="15928"/>
                  <a:pt x="18846" y="15793"/>
                  <a:pt x="18975" y="15572"/>
                </a:cubicBezTo>
                <a:cubicBezTo>
                  <a:pt x="19077" y="15405"/>
                  <a:pt x="19104" y="15206"/>
                  <a:pt x="19056" y="15017"/>
                </a:cubicBezTo>
                <a:cubicBezTo>
                  <a:pt x="19007" y="14828"/>
                  <a:pt x="18885" y="14666"/>
                  <a:pt x="18718" y="14569"/>
                </a:cubicBezTo>
                <a:cubicBezTo>
                  <a:pt x="18604" y="14504"/>
                  <a:pt x="18480" y="14471"/>
                  <a:pt x="18351" y="14471"/>
                </a:cubicBezTo>
                <a:cubicBezTo>
                  <a:pt x="18286" y="14471"/>
                  <a:pt x="18221" y="14482"/>
                  <a:pt x="18162" y="14498"/>
                </a:cubicBezTo>
                <a:cubicBezTo>
                  <a:pt x="18098" y="14514"/>
                  <a:pt x="18033" y="14525"/>
                  <a:pt x="17969" y="14525"/>
                </a:cubicBezTo>
                <a:cubicBezTo>
                  <a:pt x="17861" y="14525"/>
                  <a:pt x="17764" y="14504"/>
                  <a:pt x="17677" y="14456"/>
                </a:cubicBezTo>
                <a:cubicBezTo>
                  <a:pt x="17656" y="14445"/>
                  <a:pt x="17640" y="14434"/>
                  <a:pt x="17618" y="14424"/>
                </a:cubicBezTo>
                <a:cubicBezTo>
                  <a:pt x="17565" y="14391"/>
                  <a:pt x="17515" y="14363"/>
                  <a:pt x="17467" y="14331"/>
                </a:cubicBezTo>
                <a:cubicBezTo>
                  <a:pt x="17208" y="14164"/>
                  <a:pt x="17111" y="13830"/>
                  <a:pt x="17230" y="13538"/>
                </a:cubicBezTo>
                <a:lnTo>
                  <a:pt x="17241" y="13506"/>
                </a:lnTo>
                <a:cubicBezTo>
                  <a:pt x="17344" y="13258"/>
                  <a:pt x="17580" y="13102"/>
                  <a:pt x="17839" y="13102"/>
                </a:cubicBezTo>
                <a:cubicBezTo>
                  <a:pt x="17877" y="13102"/>
                  <a:pt x="17914" y="13106"/>
                  <a:pt x="17947" y="13112"/>
                </a:cubicBezTo>
                <a:cubicBezTo>
                  <a:pt x="18254" y="13166"/>
                  <a:pt x="18567" y="13237"/>
                  <a:pt x="18879" y="13317"/>
                </a:cubicBezTo>
                <a:cubicBezTo>
                  <a:pt x="19219" y="13409"/>
                  <a:pt x="19546" y="13510"/>
                  <a:pt x="19864" y="13634"/>
                </a:cubicBezTo>
                <a:cubicBezTo>
                  <a:pt x="19988" y="13683"/>
                  <a:pt x="20096" y="13775"/>
                  <a:pt x="20172" y="13894"/>
                </a:cubicBezTo>
                <a:cubicBezTo>
                  <a:pt x="20269" y="14051"/>
                  <a:pt x="20425" y="14169"/>
                  <a:pt x="20603" y="14218"/>
                </a:cubicBezTo>
                <a:cubicBezTo>
                  <a:pt x="20662" y="14234"/>
                  <a:pt x="20727" y="14245"/>
                  <a:pt x="20791" y="14245"/>
                </a:cubicBezTo>
                <a:cubicBezTo>
                  <a:pt x="21125" y="14245"/>
                  <a:pt x="21416" y="14018"/>
                  <a:pt x="21497" y="13688"/>
                </a:cubicBezTo>
                <a:cubicBezTo>
                  <a:pt x="21567" y="13483"/>
                  <a:pt x="21533" y="13284"/>
                  <a:pt x="21431" y="13112"/>
                </a:cubicBezTo>
                <a:cubicBezTo>
                  <a:pt x="21329" y="12944"/>
                  <a:pt x="21162" y="12821"/>
                  <a:pt x="20973" y="12778"/>
                </a:cubicBezTo>
                <a:cubicBezTo>
                  <a:pt x="20919" y="12767"/>
                  <a:pt x="20865" y="12761"/>
                  <a:pt x="20812" y="12761"/>
                </a:cubicBezTo>
                <a:cubicBezTo>
                  <a:pt x="20628" y="12761"/>
                  <a:pt x="20451" y="12831"/>
                  <a:pt x="20317" y="12955"/>
                </a:cubicBezTo>
                <a:cubicBezTo>
                  <a:pt x="19907" y="12896"/>
                  <a:pt x="19481" y="12815"/>
                  <a:pt x="19061" y="12702"/>
                </a:cubicBezTo>
                <a:cubicBezTo>
                  <a:pt x="18749" y="12621"/>
                  <a:pt x="18448" y="12523"/>
                  <a:pt x="18157" y="12415"/>
                </a:cubicBezTo>
                <a:cubicBezTo>
                  <a:pt x="17872" y="12313"/>
                  <a:pt x="17698" y="12021"/>
                  <a:pt x="17741" y="11714"/>
                </a:cubicBezTo>
                <a:lnTo>
                  <a:pt x="17748" y="11682"/>
                </a:lnTo>
                <a:cubicBezTo>
                  <a:pt x="17786" y="11369"/>
                  <a:pt x="18039" y="11132"/>
                  <a:pt x="18346" y="11115"/>
                </a:cubicBezTo>
                <a:cubicBezTo>
                  <a:pt x="18405" y="11110"/>
                  <a:pt x="18463" y="11110"/>
                  <a:pt x="18522" y="11110"/>
                </a:cubicBezTo>
                <a:cubicBezTo>
                  <a:pt x="18646" y="11110"/>
                  <a:pt x="18777" y="11116"/>
                  <a:pt x="18906" y="11132"/>
                </a:cubicBezTo>
                <a:cubicBezTo>
                  <a:pt x="19030" y="11375"/>
                  <a:pt x="19278" y="11525"/>
                  <a:pt x="19552" y="11525"/>
                </a:cubicBezTo>
                <a:lnTo>
                  <a:pt x="19568" y="11525"/>
                </a:lnTo>
                <a:cubicBezTo>
                  <a:pt x="19955" y="11520"/>
                  <a:pt x="20279" y="11197"/>
                  <a:pt x="20285" y="10808"/>
                </a:cubicBezTo>
                <a:cubicBezTo>
                  <a:pt x="20290" y="10609"/>
                  <a:pt x="20214" y="10424"/>
                  <a:pt x="20074" y="10284"/>
                </a:cubicBezTo>
                <a:cubicBezTo>
                  <a:pt x="19934" y="10144"/>
                  <a:pt x="19751" y="10068"/>
                  <a:pt x="19558" y="10068"/>
                </a:cubicBezTo>
                <a:cubicBezTo>
                  <a:pt x="19364" y="10068"/>
                  <a:pt x="19181" y="10144"/>
                  <a:pt x="19041" y="10284"/>
                </a:cubicBezTo>
                <a:cubicBezTo>
                  <a:pt x="18912" y="10414"/>
                  <a:pt x="18754" y="10484"/>
                  <a:pt x="18598" y="10490"/>
                </a:cubicBezTo>
                <a:cubicBezTo>
                  <a:pt x="18577" y="10490"/>
                  <a:pt x="18556" y="10490"/>
                  <a:pt x="18529" y="10490"/>
                </a:cubicBezTo>
                <a:cubicBezTo>
                  <a:pt x="18470" y="10490"/>
                  <a:pt x="18410" y="10490"/>
                  <a:pt x="18351" y="10485"/>
                </a:cubicBezTo>
                <a:cubicBezTo>
                  <a:pt x="18044" y="10468"/>
                  <a:pt x="17791" y="10226"/>
                  <a:pt x="17753" y="9918"/>
                </a:cubicBezTo>
                <a:lnTo>
                  <a:pt x="17748" y="9884"/>
                </a:lnTo>
                <a:cubicBezTo>
                  <a:pt x="17710" y="9577"/>
                  <a:pt x="17877" y="9292"/>
                  <a:pt x="18162" y="9190"/>
                </a:cubicBezTo>
                <a:cubicBezTo>
                  <a:pt x="18453" y="9082"/>
                  <a:pt x="18761" y="8984"/>
                  <a:pt x="19068" y="8903"/>
                </a:cubicBezTo>
                <a:cubicBezTo>
                  <a:pt x="19407" y="8811"/>
                  <a:pt x="19746" y="8742"/>
                  <a:pt x="20074" y="8682"/>
                </a:cubicBezTo>
                <a:cubicBezTo>
                  <a:pt x="20112" y="8677"/>
                  <a:pt x="20144" y="8670"/>
                  <a:pt x="20182" y="8670"/>
                </a:cubicBezTo>
                <a:cubicBezTo>
                  <a:pt x="20284" y="8670"/>
                  <a:pt x="20376" y="8693"/>
                  <a:pt x="20456" y="8741"/>
                </a:cubicBezTo>
                <a:cubicBezTo>
                  <a:pt x="20564" y="8806"/>
                  <a:pt x="20694" y="8839"/>
                  <a:pt x="20818" y="8839"/>
                </a:cubicBezTo>
                <a:cubicBezTo>
                  <a:pt x="20872" y="8839"/>
                  <a:pt x="20926" y="8833"/>
                  <a:pt x="20980" y="8822"/>
                </a:cubicBezTo>
                <a:cubicBezTo>
                  <a:pt x="21163" y="8779"/>
                  <a:pt x="21329" y="8661"/>
                  <a:pt x="21431" y="8488"/>
                </a:cubicBezTo>
                <a:cubicBezTo>
                  <a:pt x="21533" y="8316"/>
                  <a:pt x="21572" y="8115"/>
                  <a:pt x="21524" y="7932"/>
                </a:cubicBezTo>
                <a:cubicBezTo>
                  <a:pt x="21443" y="7608"/>
                  <a:pt x="21152" y="7375"/>
                  <a:pt x="20818" y="7375"/>
                </a:cubicBezTo>
                <a:cubicBezTo>
                  <a:pt x="20754" y="7375"/>
                  <a:pt x="20689" y="7386"/>
                  <a:pt x="20630" y="7402"/>
                </a:cubicBezTo>
                <a:cubicBezTo>
                  <a:pt x="20452" y="7451"/>
                  <a:pt x="20296" y="7564"/>
                  <a:pt x="20199" y="7726"/>
                </a:cubicBezTo>
                <a:cubicBezTo>
                  <a:pt x="20123" y="7850"/>
                  <a:pt x="20015" y="7937"/>
                  <a:pt x="19891" y="7986"/>
                </a:cubicBezTo>
                <a:cubicBezTo>
                  <a:pt x="19573" y="8104"/>
                  <a:pt x="19245" y="8213"/>
                  <a:pt x="18906" y="8304"/>
                </a:cubicBezTo>
                <a:cubicBezTo>
                  <a:pt x="18594" y="8385"/>
                  <a:pt x="18281" y="8455"/>
                  <a:pt x="17974" y="8508"/>
                </a:cubicBezTo>
                <a:cubicBezTo>
                  <a:pt x="17936" y="8514"/>
                  <a:pt x="17898" y="8520"/>
                  <a:pt x="17866" y="8520"/>
                </a:cubicBezTo>
                <a:cubicBezTo>
                  <a:pt x="17602" y="8520"/>
                  <a:pt x="17371" y="8364"/>
                  <a:pt x="17268" y="8116"/>
                </a:cubicBezTo>
                <a:lnTo>
                  <a:pt x="17257" y="8084"/>
                </a:lnTo>
                <a:cubicBezTo>
                  <a:pt x="17133" y="7792"/>
                  <a:pt x="17235" y="7457"/>
                  <a:pt x="17494" y="7289"/>
                </a:cubicBezTo>
                <a:cubicBezTo>
                  <a:pt x="17542" y="7257"/>
                  <a:pt x="17592" y="7225"/>
                  <a:pt x="17645" y="7198"/>
                </a:cubicBezTo>
                <a:cubicBezTo>
                  <a:pt x="17667" y="7188"/>
                  <a:pt x="17683" y="7177"/>
                  <a:pt x="17704" y="7166"/>
                </a:cubicBezTo>
                <a:cubicBezTo>
                  <a:pt x="17790" y="7118"/>
                  <a:pt x="17893" y="7090"/>
                  <a:pt x="17996" y="7090"/>
                </a:cubicBezTo>
                <a:cubicBezTo>
                  <a:pt x="18055" y="7090"/>
                  <a:pt x="18120" y="7101"/>
                  <a:pt x="18179" y="7117"/>
                </a:cubicBezTo>
                <a:cubicBezTo>
                  <a:pt x="18244" y="7134"/>
                  <a:pt x="18313" y="7144"/>
                  <a:pt x="18378" y="7144"/>
                </a:cubicBezTo>
                <a:cubicBezTo>
                  <a:pt x="18512" y="7144"/>
                  <a:pt x="18642" y="7107"/>
                  <a:pt x="18755" y="7036"/>
                </a:cubicBezTo>
                <a:cubicBezTo>
                  <a:pt x="19078" y="6842"/>
                  <a:pt x="19197" y="6383"/>
                  <a:pt x="19014" y="6053"/>
                </a:cubicBezTo>
                <a:cubicBezTo>
                  <a:pt x="18885" y="5821"/>
                  <a:pt x="18642" y="5682"/>
                  <a:pt x="18378" y="5682"/>
                </a:cubicBezTo>
                <a:cubicBezTo>
                  <a:pt x="18248" y="5682"/>
                  <a:pt x="18124" y="5714"/>
                  <a:pt x="18011" y="5779"/>
                </a:cubicBezTo>
                <a:cubicBezTo>
                  <a:pt x="17844" y="5876"/>
                  <a:pt x="17721" y="6033"/>
                  <a:pt x="17672" y="6222"/>
                </a:cubicBezTo>
                <a:cubicBezTo>
                  <a:pt x="17624" y="6395"/>
                  <a:pt x="17526" y="6539"/>
                  <a:pt x="17391" y="6620"/>
                </a:cubicBezTo>
                <a:cubicBezTo>
                  <a:pt x="17370" y="6631"/>
                  <a:pt x="17354" y="6643"/>
                  <a:pt x="17332" y="6654"/>
                </a:cubicBezTo>
                <a:cubicBezTo>
                  <a:pt x="17278" y="6686"/>
                  <a:pt x="17225" y="6713"/>
                  <a:pt x="17171" y="6740"/>
                </a:cubicBezTo>
                <a:cubicBezTo>
                  <a:pt x="17085" y="6783"/>
                  <a:pt x="16988" y="6804"/>
                  <a:pt x="16891" y="6804"/>
                </a:cubicBezTo>
                <a:cubicBezTo>
                  <a:pt x="16692" y="6804"/>
                  <a:pt x="16498" y="6708"/>
                  <a:pt x="16375" y="6546"/>
                </a:cubicBezTo>
                <a:lnTo>
                  <a:pt x="16353" y="6519"/>
                </a:lnTo>
                <a:cubicBezTo>
                  <a:pt x="16164" y="6276"/>
                  <a:pt x="16164" y="5941"/>
                  <a:pt x="16358" y="5714"/>
                </a:cubicBezTo>
                <a:cubicBezTo>
                  <a:pt x="16557" y="5472"/>
                  <a:pt x="16778" y="5233"/>
                  <a:pt x="17004" y="5001"/>
                </a:cubicBezTo>
                <a:cubicBezTo>
                  <a:pt x="17252" y="4753"/>
                  <a:pt x="17510" y="4522"/>
                  <a:pt x="17768" y="4307"/>
                </a:cubicBezTo>
                <a:cubicBezTo>
                  <a:pt x="17876" y="4220"/>
                  <a:pt x="18006" y="4172"/>
                  <a:pt x="18130" y="4172"/>
                </a:cubicBezTo>
                <a:cubicBezTo>
                  <a:pt x="18313" y="4172"/>
                  <a:pt x="18490" y="4100"/>
                  <a:pt x="18625" y="3976"/>
                </a:cubicBezTo>
                <a:cubicBezTo>
                  <a:pt x="18765" y="3847"/>
                  <a:pt x="18847" y="3658"/>
                  <a:pt x="18852" y="3458"/>
                </a:cubicBezTo>
                <a:cubicBezTo>
                  <a:pt x="18858" y="3259"/>
                  <a:pt x="18787" y="3065"/>
                  <a:pt x="18652" y="2931"/>
                </a:cubicBezTo>
                <a:cubicBezTo>
                  <a:pt x="18512" y="2785"/>
                  <a:pt x="18329" y="2708"/>
                  <a:pt x="18130" y="2708"/>
                </a:cubicBezTo>
                <a:cubicBezTo>
                  <a:pt x="17936" y="2708"/>
                  <a:pt x="17753" y="2784"/>
                  <a:pt x="17613" y="2924"/>
                </a:cubicBezTo>
                <a:cubicBezTo>
                  <a:pt x="17479" y="3059"/>
                  <a:pt x="17403" y="3238"/>
                  <a:pt x="17398" y="3421"/>
                </a:cubicBezTo>
                <a:cubicBezTo>
                  <a:pt x="17393" y="3562"/>
                  <a:pt x="17354" y="3680"/>
                  <a:pt x="17278" y="3772"/>
                </a:cubicBezTo>
                <a:cubicBezTo>
                  <a:pt x="17058" y="4042"/>
                  <a:pt x="16821" y="4306"/>
                  <a:pt x="16568" y="4559"/>
                </a:cubicBezTo>
                <a:cubicBezTo>
                  <a:pt x="16337" y="4791"/>
                  <a:pt x="16099" y="5007"/>
                  <a:pt x="15856" y="5207"/>
                </a:cubicBezTo>
                <a:cubicBezTo>
                  <a:pt x="15743" y="5299"/>
                  <a:pt x="15604" y="5352"/>
                  <a:pt x="15459" y="5352"/>
                </a:cubicBezTo>
                <a:cubicBezTo>
                  <a:pt x="15313" y="5352"/>
                  <a:pt x="15173" y="5304"/>
                  <a:pt x="15055" y="5212"/>
                </a:cubicBezTo>
                <a:lnTo>
                  <a:pt x="15028" y="5190"/>
                </a:lnTo>
                <a:cubicBezTo>
                  <a:pt x="14780" y="5001"/>
                  <a:pt x="14698" y="4668"/>
                  <a:pt x="14833" y="4393"/>
                </a:cubicBezTo>
                <a:cubicBezTo>
                  <a:pt x="14860" y="4339"/>
                  <a:pt x="14888" y="4285"/>
                  <a:pt x="14920" y="4231"/>
                </a:cubicBezTo>
                <a:cubicBezTo>
                  <a:pt x="14942" y="4198"/>
                  <a:pt x="14958" y="4166"/>
                  <a:pt x="14979" y="4128"/>
                </a:cubicBezTo>
                <a:cubicBezTo>
                  <a:pt x="15049" y="4014"/>
                  <a:pt x="15178" y="3928"/>
                  <a:pt x="15334" y="3890"/>
                </a:cubicBezTo>
                <a:cubicBezTo>
                  <a:pt x="15534" y="3841"/>
                  <a:pt x="15705" y="3712"/>
                  <a:pt x="15802" y="3534"/>
                </a:cubicBezTo>
                <a:cubicBezTo>
                  <a:pt x="15991" y="3194"/>
                  <a:pt x="15874" y="2752"/>
                  <a:pt x="15540" y="2558"/>
                </a:cubicBezTo>
                <a:cubicBezTo>
                  <a:pt x="15427" y="2488"/>
                  <a:pt x="15297" y="2455"/>
                  <a:pt x="15168" y="2455"/>
                </a:cubicBezTo>
                <a:cubicBezTo>
                  <a:pt x="14909" y="2455"/>
                  <a:pt x="14666" y="2596"/>
                  <a:pt x="14537" y="2823"/>
                </a:cubicBezTo>
                <a:cubicBezTo>
                  <a:pt x="14440" y="2990"/>
                  <a:pt x="14414" y="3189"/>
                  <a:pt x="14467" y="3377"/>
                </a:cubicBezTo>
                <a:cubicBezTo>
                  <a:pt x="14516" y="3550"/>
                  <a:pt x="14499" y="3723"/>
                  <a:pt x="14424" y="3863"/>
                </a:cubicBezTo>
                <a:cubicBezTo>
                  <a:pt x="14413" y="3885"/>
                  <a:pt x="14403" y="3900"/>
                  <a:pt x="14392" y="3922"/>
                </a:cubicBezTo>
                <a:cubicBezTo>
                  <a:pt x="14359" y="3976"/>
                  <a:pt x="14333" y="4025"/>
                  <a:pt x="14301" y="4074"/>
                </a:cubicBezTo>
                <a:cubicBezTo>
                  <a:pt x="14182" y="4252"/>
                  <a:pt x="13983" y="4360"/>
                  <a:pt x="13767" y="4360"/>
                </a:cubicBezTo>
                <a:cubicBezTo>
                  <a:pt x="13681" y="4360"/>
                  <a:pt x="13594" y="4344"/>
                  <a:pt x="13513" y="4307"/>
                </a:cubicBezTo>
                <a:lnTo>
                  <a:pt x="13481" y="4295"/>
                </a:lnTo>
                <a:cubicBezTo>
                  <a:pt x="13196" y="4176"/>
                  <a:pt x="13034" y="3885"/>
                  <a:pt x="13082" y="3583"/>
                </a:cubicBezTo>
                <a:cubicBezTo>
                  <a:pt x="13136" y="3276"/>
                  <a:pt x="13207" y="2962"/>
                  <a:pt x="13288" y="2649"/>
                </a:cubicBezTo>
                <a:cubicBezTo>
                  <a:pt x="13379" y="2309"/>
                  <a:pt x="13482" y="1981"/>
                  <a:pt x="13606" y="1663"/>
                </a:cubicBezTo>
                <a:cubicBezTo>
                  <a:pt x="13654" y="1533"/>
                  <a:pt x="13740" y="1425"/>
                  <a:pt x="13848" y="1366"/>
                </a:cubicBezTo>
                <a:cubicBezTo>
                  <a:pt x="14004" y="1274"/>
                  <a:pt x="14122" y="1122"/>
                  <a:pt x="14176" y="949"/>
                </a:cubicBezTo>
                <a:cubicBezTo>
                  <a:pt x="14230" y="766"/>
                  <a:pt x="14209" y="560"/>
                  <a:pt x="14117" y="388"/>
                </a:cubicBezTo>
                <a:cubicBezTo>
                  <a:pt x="14026" y="215"/>
                  <a:pt x="13865" y="86"/>
                  <a:pt x="13681" y="32"/>
                </a:cubicBezTo>
                <a:cubicBezTo>
                  <a:pt x="13617" y="16"/>
                  <a:pt x="13546" y="5"/>
                  <a:pt x="13481" y="5"/>
                </a:cubicBezTo>
                <a:cubicBezTo>
                  <a:pt x="13153" y="5"/>
                  <a:pt x="12862" y="226"/>
                  <a:pt x="12776" y="545"/>
                </a:cubicBezTo>
                <a:cubicBezTo>
                  <a:pt x="12727" y="723"/>
                  <a:pt x="12748" y="917"/>
                  <a:pt x="12840" y="1079"/>
                </a:cubicBezTo>
                <a:cubicBezTo>
                  <a:pt x="12910" y="1203"/>
                  <a:pt x="12932" y="1344"/>
                  <a:pt x="12911" y="1479"/>
                </a:cubicBezTo>
                <a:cubicBezTo>
                  <a:pt x="12857" y="1813"/>
                  <a:pt x="12782" y="2153"/>
                  <a:pt x="12690" y="2487"/>
                </a:cubicBezTo>
                <a:cubicBezTo>
                  <a:pt x="12609" y="2800"/>
                  <a:pt x="12512" y="3103"/>
                  <a:pt x="12404" y="3394"/>
                </a:cubicBezTo>
                <a:cubicBezTo>
                  <a:pt x="12312" y="3648"/>
                  <a:pt x="12066" y="3814"/>
                  <a:pt x="11796" y="3814"/>
                </a:cubicBezTo>
                <a:cubicBezTo>
                  <a:pt x="11769" y="3814"/>
                  <a:pt x="11736" y="3814"/>
                  <a:pt x="11709" y="3809"/>
                </a:cubicBezTo>
                <a:lnTo>
                  <a:pt x="11677" y="3804"/>
                </a:lnTo>
                <a:cubicBezTo>
                  <a:pt x="11364" y="3766"/>
                  <a:pt x="11127" y="3513"/>
                  <a:pt x="11111" y="3205"/>
                </a:cubicBezTo>
                <a:cubicBezTo>
                  <a:pt x="11106" y="3146"/>
                  <a:pt x="11106" y="3086"/>
                  <a:pt x="11106" y="3027"/>
                </a:cubicBezTo>
                <a:cubicBezTo>
                  <a:pt x="11106" y="2989"/>
                  <a:pt x="11106" y="2952"/>
                  <a:pt x="11106" y="2909"/>
                </a:cubicBezTo>
                <a:cubicBezTo>
                  <a:pt x="11112" y="2774"/>
                  <a:pt x="11176" y="2639"/>
                  <a:pt x="11295" y="2526"/>
                </a:cubicBezTo>
                <a:cubicBezTo>
                  <a:pt x="11445" y="2386"/>
                  <a:pt x="11526" y="2185"/>
                  <a:pt x="11520" y="1980"/>
                </a:cubicBezTo>
                <a:cubicBezTo>
                  <a:pt x="11515" y="1591"/>
                  <a:pt x="11193" y="1268"/>
                  <a:pt x="10805" y="1263"/>
                </a:cubicBezTo>
                <a:cubicBezTo>
                  <a:pt x="10805" y="1263"/>
                  <a:pt x="10793" y="1263"/>
                  <a:pt x="10793" y="1263"/>
                </a:cubicBezTo>
                <a:cubicBezTo>
                  <a:pt x="10389" y="1263"/>
                  <a:pt x="10066" y="1592"/>
                  <a:pt x="10066" y="1991"/>
                </a:cubicBezTo>
                <a:cubicBezTo>
                  <a:pt x="10066" y="2186"/>
                  <a:pt x="10141" y="2369"/>
                  <a:pt x="10281" y="2509"/>
                </a:cubicBezTo>
                <a:cubicBezTo>
                  <a:pt x="10411" y="2639"/>
                  <a:pt x="10481" y="2794"/>
                  <a:pt x="10487" y="2951"/>
                </a:cubicBezTo>
                <a:cubicBezTo>
                  <a:pt x="10487" y="2972"/>
                  <a:pt x="10487" y="2995"/>
                  <a:pt x="10487" y="3022"/>
                </a:cubicBezTo>
                <a:cubicBezTo>
                  <a:pt x="10487" y="3081"/>
                  <a:pt x="10487" y="3141"/>
                  <a:pt x="10482" y="3200"/>
                </a:cubicBezTo>
                <a:cubicBezTo>
                  <a:pt x="10465" y="3508"/>
                  <a:pt x="10223" y="3761"/>
                  <a:pt x="9916" y="3799"/>
                </a:cubicBezTo>
                <a:lnTo>
                  <a:pt x="9884" y="3804"/>
                </a:lnTo>
                <a:cubicBezTo>
                  <a:pt x="9857" y="3809"/>
                  <a:pt x="9824" y="3809"/>
                  <a:pt x="9797" y="3809"/>
                </a:cubicBezTo>
                <a:cubicBezTo>
                  <a:pt x="9527" y="3809"/>
                  <a:pt x="9281" y="3643"/>
                  <a:pt x="9189" y="3389"/>
                </a:cubicBezTo>
                <a:cubicBezTo>
                  <a:pt x="9081" y="3098"/>
                  <a:pt x="8984" y="2790"/>
                  <a:pt x="8903" y="2482"/>
                </a:cubicBezTo>
                <a:cubicBezTo>
                  <a:pt x="8811" y="2148"/>
                  <a:pt x="8742" y="1808"/>
                  <a:pt x="8682" y="1474"/>
                </a:cubicBezTo>
                <a:cubicBezTo>
                  <a:pt x="8661" y="1339"/>
                  <a:pt x="8682" y="1203"/>
                  <a:pt x="8741" y="1089"/>
                </a:cubicBezTo>
                <a:cubicBezTo>
                  <a:pt x="8833" y="927"/>
                  <a:pt x="8860" y="745"/>
                  <a:pt x="8817" y="567"/>
                </a:cubicBezTo>
                <a:cubicBezTo>
                  <a:pt x="8742" y="243"/>
                  <a:pt x="8434" y="0"/>
                  <a:pt x="8095" y="0"/>
                </a:cubicBezTo>
                <a:close/>
                <a:moveTo>
                  <a:pt x="10783" y="5999"/>
                </a:moveTo>
                <a:cubicBezTo>
                  <a:pt x="11033" y="5999"/>
                  <a:pt x="11284" y="6111"/>
                  <a:pt x="11451" y="6335"/>
                </a:cubicBezTo>
                <a:cubicBezTo>
                  <a:pt x="11683" y="6643"/>
                  <a:pt x="12092" y="6756"/>
                  <a:pt x="12443" y="6600"/>
                </a:cubicBezTo>
                <a:cubicBezTo>
                  <a:pt x="12949" y="6378"/>
                  <a:pt x="13530" y="6712"/>
                  <a:pt x="13589" y="7262"/>
                </a:cubicBezTo>
                <a:cubicBezTo>
                  <a:pt x="13632" y="7645"/>
                  <a:pt x="13934" y="7948"/>
                  <a:pt x="14316" y="7991"/>
                </a:cubicBezTo>
                <a:cubicBezTo>
                  <a:pt x="14865" y="8056"/>
                  <a:pt x="15200" y="8634"/>
                  <a:pt x="14979" y="9141"/>
                </a:cubicBezTo>
                <a:cubicBezTo>
                  <a:pt x="14828" y="9492"/>
                  <a:pt x="14936" y="9907"/>
                  <a:pt x="15243" y="10134"/>
                </a:cubicBezTo>
                <a:cubicBezTo>
                  <a:pt x="15685" y="10468"/>
                  <a:pt x="15685" y="11132"/>
                  <a:pt x="15243" y="11466"/>
                </a:cubicBezTo>
                <a:cubicBezTo>
                  <a:pt x="14936" y="11698"/>
                  <a:pt x="14823" y="12108"/>
                  <a:pt x="14979" y="12459"/>
                </a:cubicBezTo>
                <a:cubicBezTo>
                  <a:pt x="15200" y="12966"/>
                  <a:pt x="14865" y="13548"/>
                  <a:pt x="14316" y="13607"/>
                </a:cubicBezTo>
                <a:cubicBezTo>
                  <a:pt x="13934" y="13651"/>
                  <a:pt x="13632" y="13953"/>
                  <a:pt x="13589" y="14336"/>
                </a:cubicBezTo>
                <a:cubicBezTo>
                  <a:pt x="13524" y="14886"/>
                  <a:pt x="12949" y="15222"/>
                  <a:pt x="12443" y="15000"/>
                </a:cubicBezTo>
                <a:cubicBezTo>
                  <a:pt x="12092" y="14849"/>
                  <a:pt x="11677" y="14957"/>
                  <a:pt x="11451" y="15265"/>
                </a:cubicBezTo>
                <a:cubicBezTo>
                  <a:pt x="11123" y="15713"/>
                  <a:pt x="10454" y="15713"/>
                  <a:pt x="10120" y="15265"/>
                </a:cubicBezTo>
                <a:cubicBezTo>
                  <a:pt x="9888" y="14957"/>
                  <a:pt x="9480" y="14844"/>
                  <a:pt x="9130" y="15000"/>
                </a:cubicBezTo>
                <a:cubicBezTo>
                  <a:pt x="8624" y="15222"/>
                  <a:pt x="8041" y="14886"/>
                  <a:pt x="7982" y="14336"/>
                </a:cubicBezTo>
                <a:cubicBezTo>
                  <a:pt x="7939" y="13953"/>
                  <a:pt x="7637" y="13651"/>
                  <a:pt x="7255" y="13607"/>
                </a:cubicBezTo>
                <a:cubicBezTo>
                  <a:pt x="6706" y="13543"/>
                  <a:pt x="6371" y="12966"/>
                  <a:pt x="6592" y="12459"/>
                </a:cubicBezTo>
                <a:cubicBezTo>
                  <a:pt x="6743" y="12108"/>
                  <a:pt x="6636" y="11693"/>
                  <a:pt x="6329" y="11466"/>
                </a:cubicBezTo>
                <a:cubicBezTo>
                  <a:pt x="5882" y="11137"/>
                  <a:pt x="5882" y="10468"/>
                  <a:pt x="6329" y="10134"/>
                </a:cubicBezTo>
                <a:cubicBezTo>
                  <a:pt x="6636" y="9902"/>
                  <a:pt x="6748" y="9492"/>
                  <a:pt x="6592" y="9141"/>
                </a:cubicBezTo>
                <a:cubicBezTo>
                  <a:pt x="6371" y="8634"/>
                  <a:pt x="6706" y="8050"/>
                  <a:pt x="7255" y="7991"/>
                </a:cubicBezTo>
                <a:cubicBezTo>
                  <a:pt x="7637" y="7948"/>
                  <a:pt x="7939" y="7645"/>
                  <a:pt x="7982" y="7262"/>
                </a:cubicBezTo>
                <a:cubicBezTo>
                  <a:pt x="8047" y="6712"/>
                  <a:pt x="8624" y="6378"/>
                  <a:pt x="9130" y="6600"/>
                </a:cubicBezTo>
                <a:cubicBezTo>
                  <a:pt x="9480" y="6751"/>
                  <a:pt x="9894" y="6643"/>
                  <a:pt x="10120" y="6335"/>
                </a:cubicBezTo>
                <a:cubicBezTo>
                  <a:pt x="10284" y="6111"/>
                  <a:pt x="10533" y="5999"/>
                  <a:pt x="10783" y="5999"/>
                </a:cubicBezTo>
                <a:close/>
                <a:moveTo>
                  <a:pt x="10778" y="8547"/>
                </a:moveTo>
                <a:cubicBezTo>
                  <a:pt x="9539" y="8547"/>
                  <a:pt x="8531" y="9556"/>
                  <a:pt x="8531" y="10797"/>
                </a:cubicBezTo>
                <a:cubicBezTo>
                  <a:pt x="8531" y="12038"/>
                  <a:pt x="9539" y="13048"/>
                  <a:pt x="10778" y="13048"/>
                </a:cubicBezTo>
                <a:cubicBezTo>
                  <a:pt x="12017" y="13048"/>
                  <a:pt x="13023" y="12038"/>
                  <a:pt x="13023" y="10797"/>
                </a:cubicBezTo>
                <a:cubicBezTo>
                  <a:pt x="13023" y="9556"/>
                  <a:pt x="12017" y="8547"/>
                  <a:pt x="10778" y="8547"/>
                </a:cubicBezTo>
                <a:close/>
              </a:path>
            </a:pathLst>
          </a:cu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733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731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732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34" name="ETUDE 2 - Matériel et Méthode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2 - Matériel et Méthode</a:t>
            </a:r>
          </a:p>
        </p:txBody>
      </p:sp>
      <p:sp>
        <p:nvSpPr>
          <p:cNvPr id="735" name="Protocol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Protocole</a:t>
            </a:r>
          </a:p>
        </p:txBody>
      </p:sp>
      <p:sp>
        <p:nvSpPr>
          <p:cNvPr id="736" name="Carré"/>
          <p:cNvSpPr/>
          <p:nvPr/>
        </p:nvSpPr>
        <p:spPr>
          <a:xfrm>
            <a:off x="1009975" y="5722841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737" name="Chasseur.png" descr="Chasseu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778" y="5467516"/>
            <a:ext cx="3604666" cy="3604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738" name="Flèche Flèche" descr="Flèche Flèch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56691" y="6925837"/>
            <a:ext cx="1623855" cy="688024"/>
          </a:xfrm>
          <a:prstGeom prst="rect">
            <a:avLst/>
          </a:prstGeom>
        </p:spPr>
      </p:pic>
      <p:sp>
        <p:nvSpPr>
          <p:cNvPr id="740" name="Cerf"/>
          <p:cNvSpPr/>
          <p:nvPr/>
        </p:nvSpPr>
        <p:spPr>
          <a:xfrm>
            <a:off x="6676145" y="4344154"/>
            <a:ext cx="2665984" cy="26724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598" fill="norm" stroke="1" extrusionOk="0">
                <a:moveTo>
                  <a:pt x="16552" y="0"/>
                </a:moveTo>
                <a:cubicBezTo>
                  <a:pt x="16514" y="2"/>
                  <a:pt x="16454" y="64"/>
                  <a:pt x="16398" y="180"/>
                </a:cubicBezTo>
                <a:cubicBezTo>
                  <a:pt x="16285" y="412"/>
                  <a:pt x="16000" y="990"/>
                  <a:pt x="16113" y="2301"/>
                </a:cubicBezTo>
                <a:cubicBezTo>
                  <a:pt x="16123" y="2517"/>
                  <a:pt x="15839" y="2889"/>
                  <a:pt x="15630" y="2662"/>
                </a:cubicBezTo>
                <a:cubicBezTo>
                  <a:pt x="15469" y="2489"/>
                  <a:pt x="15051" y="2014"/>
                  <a:pt x="14901" y="1210"/>
                </a:cubicBezTo>
                <a:cubicBezTo>
                  <a:pt x="14852" y="952"/>
                  <a:pt x="14755" y="1006"/>
                  <a:pt x="14745" y="1205"/>
                </a:cubicBezTo>
                <a:cubicBezTo>
                  <a:pt x="14734" y="1470"/>
                  <a:pt x="14568" y="2258"/>
                  <a:pt x="15791" y="3601"/>
                </a:cubicBezTo>
                <a:cubicBezTo>
                  <a:pt x="15887" y="4033"/>
                  <a:pt x="15994" y="4259"/>
                  <a:pt x="16257" y="4545"/>
                </a:cubicBezTo>
                <a:cubicBezTo>
                  <a:pt x="16037" y="4416"/>
                  <a:pt x="15834" y="4313"/>
                  <a:pt x="15673" y="4254"/>
                </a:cubicBezTo>
                <a:cubicBezTo>
                  <a:pt x="14874" y="3957"/>
                  <a:pt x="15044" y="4600"/>
                  <a:pt x="15559" y="5209"/>
                </a:cubicBezTo>
                <a:cubicBezTo>
                  <a:pt x="15876" y="5587"/>
                  <a:pt x="16263" y="5727"/>
                  <a:pt x="16591" y="5840"/>
                </a:cubicBezTo>
                <a:cubicBezTo>
                  <a:pt x="15705" y="6660"/>
                  <a:pt x="14445" y="8284"/>
                  <a:pt x="13742" y="8451"/>
                </a:cubicBezTo>
                <a:cubicBezTo>
                  <a:pt x="12803" y="8678"/>
                  <a:pt x="12561" y="8380"/>
                  <a:pt x="11740" y="8386"/>
                </a:cubicBezTo>
                <a:cubicBezTo>
                  <a:pt x="10785" y="8391"/>
                  <a:pt x="10603" y="8554"/>
                  <a:pt x="9621" y="8748"/>
                </a:cubicBezTo>
                <a:cubicBezTo>
                  <a:pt x="8827" y="8910"/>
                  <a:pt x="6906" y="8909"/>
                  <a:pt x="4314" y="8731"/>
                </a:cubicBezTo>
                <a:cubicBezTo>
                  <a:pt x="1733" y="8553"/>
                  <a:pt x="435" y="9886"/>
                  <a:pt x="156" y="11618"/>
                </a:cubicBezTo>
                <a:cubicBezTo>
                  <a:pt x="140" y="11709"/>
                  <a:pt x="183" y="11802"/>
                  <a:pt x="263" y="11850"/>
                </a:cubicBezTo>
                <a:cubicBezTo>
                  <a:pt x="403" y="11931"/>
                  <a:pt x="543" y="12001"/>
                  <a:pt x="683" y="12066"/>
                </a:cubicBezTo>
                <a:cubicBezTo>
                  <a:pt x="763" y="12854"/>
                  <a:pt x="1369" y="13403"/>
                  <a:pt x="1922" y="13754"/>
                </a:cubicBezTo>
                <a:cubicBezTo>
                  <a:pt x="1911" y="15275"/>
                  <a:pt x="885" y="15814"/>
                  <a:pt x="483" y="15965"/>
                </a:cubicBezTo>
                <a:cubicBezTo>
                  <a:pt x="386" y="16003"/>
                  <a:pt x="329" y="16096"/>
                  <a:pt x="329" y="16198"/>
                </a:cubicBezTo>
                <a:cubicBezTo>
                  <a:pt x="339" y="16786"/>
                  <a:pt x="345" y="18706"/>
                  <a:pt x="7" y="20411"/>
                </a:cubicBezTo>
                <a:cubicBezTo>
                  <a:pt x="-20" y="20546"/>
                  <a:pt x="34" y="20687"/>
                  <a:pt x="141" y="20774"/>
                </a:cubicBezTo>
                <a:cubicBezTo>
                  <a:pt x="377" y="20952"/>
                  <a:pt x="559" y="21243"/>
                  <a:pt x="656" y="21426"/>
                </a:cubicBezTo>
                <a:cubicBezTo>
                  <a:pt x="709" y="21529"/>
                  <a:pt x="816" y="21593"/>
                  <a:pt x="934" y="21593"/>
                </a:cubicBezTo>
                <a:lnTo>
                  <a:pt x="1761" y="21593"/>
                </a:lnTo>
                <a:cubicBezTo>
                  <a:pt x="1809" y="21593"/>
                  <a:pt x="1846" y="21550"/>
                  <a:pt x="1846" y="21502"/>
                </a:cubicBezTo>
                <a:cubicBezTo>
                  <a:pt x="1803" y="21006"/>
                  <a:pt x="1427" y="20714"/>
                  <a:pt x="1207" y="20585"/>
                </a:cubicBezTo>
                <a:cubicBezTo>
                  <a:pt x="1089" y="20515"/>
                  <a:pt x="1005" y="20401"/>
                  <a:pt x="973" y="20271"/>
                </a:cubicBezTo>
                <a:cubicBezTo>
                  <a:pt x="876" y="19894"/>
                  <a:pt x="736" y="19079"/>
                  <a:pt x="951" y="17946"/>
                </a:cubicBezTo>
                <a:cubicBezTo>
                  <a:pt x="1144" y="16938"/>
                  <a:pt x="2110" y="16392"/>
                  <a:pt x="2797" y="16127"/>
                </a:cubicBezTo>
                <a:cubicBezTo>
                  <a:pt x="2695" y="16483"/>
                  <a:pt x="2597" y="16765"/>
                  <a:pt x="2544" y="16916"/>
                </a:cubicBezTo>
                <a:cubicBezTo>
                  <a:pt x="2517" y="16997"/>
                  <a:pt x="2516" y="17089"/>
                  <a:pt x="2549" y="17164"/>
                </a:cubicBezTo>
                <a:cubicBezTo>
                  <a:pt x="2720" y="17574"/>
                  <a:pt x="3237" y="18950"/>
                  <a:pt x="3280" y="20617"/>
                </a:cubicBezTo>
                <a:cubicBezTo>
                  <a:pt x="3285" y="20741"/>
                  <a:pt x="3348" y="20859"/>
                  <a:pt x="3456" y="20919"/>
                </a:cubicBezTo>
                <a:cubicBezTo>
                  <a:pt x="3719" y="21075"/>
                  <a:pt x="3912" y="21312"/>
                  <a:pt x="4014" y="21458"/>
                </a:cubicBezTo>
                <a:cubicBezTo>
                  <a:pt x="4073" y="21544"/>
                  <a:pt x="4170" y="21593"/>
                  <a:pt x="4277" y="21593"/>
                </a:cubicBezTo>
                <a:lnTo>
                  <a:pt x="5104" y="21593"/>
                </a:lnTo>
                <a:cubicBezTo>
                  <a:pt x="5163" y="21593"/>
                  <a:pt x="5200" y="21539"/>
                  <a:pt x="5184" y="21485"/>
                </a:cubicBezTo>
                <a:cubicBezTo>
                  <a:pt x="5029" y="21016"/>
                  <a:pt x="4615" y="20729"/>
                  <a:pt x="4363" y="20600"/>
                </a:cubicBezTo>
                <a:cubicBezTo>
                  <a:pt x="4229" y="20530"/>
                  <a:pt x="4127" y="20400"/>
                  <a:pt x="4095" y="20249"/>
                </a:cubicBezTo>
                <a:cubicBezTo>
                  <a:pt x="3960" y="19640"/>
                  <a:pt x="3659" y="18043"/>
                  <a:pt x="3836" y="16797"/>
                </a:cubicBezTo>
                <a:cubicBezTo>
                  <a:pt x="3933" y="16111"/>
                  <a:pt x="4754" y="15238"/>
                  <a:pt x="5382" y="14655"/>
                </a:cubicBezTo>
                <a:cubicBezTo>
                  <a:pt x="6702" y="15012"/>
                  <a:pt x="8736" y="15336"/>
                  <a:pt x="11306" y="15028"/>
                </a:cubicBezTo>
                <a:cubicBezTo>
                  <a:pt x="11622" y="18362"/>
                  <a:pt x="11059" y="19780"/>
                  <a:pt x="10872" y="20146"/>
                </a:cubicBezTo>
                <a:cubicBezTo>
                  <a:pt x="10834" y="20217"/>
                  <a:pt x="10822" y="20299"/>
                  <a:pt x="10833" y="20374"/>
                </a:cubicBezTo>
                <a:lnTo>
                  <a:pt x="10877" y="20649"/>
                </a:lnTo>
                <a:cubicBezTo>
                  <a:pt x="10893" y="20757"/>
                  <a:pt x="10963" y="20855"/>
                  <a:pt x="11059" y="20908"/>
                </a:cubicBezTo>
                <a:cubicBezTo>
                  <a:pt x="11312" y="21060"/>
                  <a:pt x="11493" y="21297"/>
                  <a:pt x="11589" y="21448"/>
                </a:cubicBezTo>
                <a:cubicBezTo>
                  <a:pt x="11648" y="21540"/>
                  <a:pt x="11750" y="21593"/>
                  <a:pt x="11857" y="21593"/>
                </a:cubicBezTo>
                <a:lnTo>
                  <a:pt x="12679" y="21593"/>
                </a:lnTo>
                <a:cubicBezTo>
                  <a:pt x="12733" y="21593"/>
                  <a:pt x="12776" y="21539"/>
                  <a:pt x="12759" y="21490"/>
                </a:cubicBezTo>
                <a:cubicBezTo>
                  <a:pt x="12668" y="21129"/>
                  <a:pt x="12421" y="20881"/>
                  <a:pt x="12201" y="20725"/>
                </a:cubicBezTo>
                <a:cubicBezTo>
                  <a:pt x="12078" y="20638"/>
                  <a:pt x="12002" y="20503"/>
                  <a:pt x="11992" y="20352"/>
                </a:cubicBezTo>
                <a:cubicBezTo>
                  <a:pt x="11831" y="18518"/>
                  <a:pt x="12267" y="16840"/>
                  <a:pt x="12723" y="15654"/>
                </a:cubicBezTo>
                <a:cubicBezTo>
                  <a:pt x="13704" y="18524"/>
                  <a:pt x="13547" y="19790"/>
                  <a:pt x="13467" y="20146"/>
                </a:cubicBezTo>
                <a:cubicBezTo>
                  <a:pt x="13451" y="20222"/>
                  <a:pt x="13457" y="20304"/>
                  <a:pt x="13489" y="20374"/>
                </a:cubicBezTo>
                <a:lnTo>
                  <a:pt x="13635" y="20703"/>
                </a:lnTo>
                <a:cubicBezTo>
                  <a:pt x="13667" y="20784"/>
                  <a:pt x="13731" y="20849"/>
                  <a:pt x="13806" y="20887"/>
                </a:cubicBezTo>
                <a:cubicBezTo>
                  <a:pt x="14149" y="21048"/>
                  <a:pt x="14434" y="21334"/>
                  <a:pt x="14574" y="21490"/>
                </a:cubicBezTo>
                <a:cubicBezTo>
                  <a:pt x="14633" y="21560"/>
                  <a:pt x="14724" y="21598"/>
                  <a:pt x="14815" y="21598"/>
                </a:cubicBezTo>
                <a:lnTo>
                  <a:pt x="15640" y="21598"/>
                </a:lnTo>
                <a:cubicBezTo>
                  <a:pt x="15704" y="21598"/>
                  <a:pt x="15748" y="21529"/>
                  <a:pt x="15715" y="21475"/>
                </a:cubicBezTo>
                <a:cubicBezTo>
                  <a:pt x="15512" y="21097"/>
                  <a:pt x="15169" y="20844"/>
                  <a:pt x="14896" y="20693"/>
                </a:cubicBezTo>
                <a:cubicBezTo>
                  <a:pt x="14794" y="20633"/>
                  <a:pt x="14712" y="20536"/>
                  <a:pt x="14669" y="20423"/>
                </a:cubicBezTo>
                <a:cubicBezTo>
                  <a:pt x="13773" y="17995"/>
                  <a:pt x="14004" y="15825"/>
                  <a:pt x="14240" y="14698"/>
                </a:cubicBezTo>
                <a:cubicBezTo>
                  <a:pt x="14701" y="14514"/>
                  <a:pt x="14878" y="14224"/>
                  <a:pt x="15018" y="13900"/>
                </a:cubicBezTo>
                <a:cubicBezTo>
                  <a:pt x="15249" y="13366"/>
                  <a:pt x="15774" y="13253"/>
                  <a:pt x="15774" y="13253"/>
                </a:cubicBezTo>
                <a:cubicBezTo>
                  <a:pt x="15774" y="13253"/>
                  <a:pt x="15796" y="12492"/>
                  <a:pt x="16284" y="12179"/>
                </a:cubicBezTo>
                <a:cubicBezTo>
                  <a:pt x="17341" y="11510"/>
                  <a:pt x="17766" y="10248"/>
                  <a:pt x="18147" y="9422"/>
                </a:cubicBezTo>
                <a:cubicBezTo>
                  <a:pt x="18318" y="9050"/>
                  <a:pt x="18683" y="8818"/>
                  <a:pt x="19080" y="8829"/>
                </a:cubicBezTo>
                <a:cubicBezTo>
                  <a:pt x="19569" y="8845"/>
                  <a:pt x="20191" y="8866"/>
                  <a:pt x="20507" y="8888"/>
                </a:cubicBezTo>
                <a:cubicBezTo>
                  <a:pt x="21060" y="8920"/>
                  <a:pt x="21066" y="8596"/>
                  <a:pt x="21066" y="8596"/>
                </a:cubicBezTo>
                <a:lnTo>
                  <a:pt x="21312" y="8596"/>
                </a:lnTo>
                <a:cubicBezTo>
                  <a:pt x="21323" y="8586"/>
                  <a:pt x="21580" y="8052"/>
                  <a:pt x="21290" y="7858"/>
                </a:cubicBezTo>
                <a:cubicBezTo>
                  <a:pt x="20995" y="7664"/>
                  <a:pt x="20013" y="6903"/>
                  <a:pt x="19149" y="5781"/>
                </a:cubicBezTo>
                <a:cubicBezTo>
                  <a:pt x="18849" y="5393"/>
                  <a:pt x="18522" y="5317"/>
                  <a:pt x="18168" y="5322"/>
                </a:cubicBezTo>
                <a:cubicBezTo>
                  <a:pt x="17471" y="4939"/>
                  <a:pt x="16236" y="4147"/>
                  <a:pt x="16301" y="3348"/>
                </a:cubicBezTo>
                <a:cubicBezTo>
                  <a:pt x="16392" y="2237"/>
                  <a:pt x="19375" y="1606"/>
                  <a:pt x="19659" y="1541"/>
                </a:cubicBezTo>
                <a:cubicBezTo>
                  <a:pt x="19943" y="1476"/>
                  <a:pt x="19734" y="1346"/>
                  <a:pt x="18930" y="1529"/>
                </a:cubicBezTo>
                <a:cubicBezTo>
                  <a:pt x="18157" y="1707"/>
                  <a:pt x="17873" y="1854"/>
                  <a:pt x="17793" y="1757"/>
                </a:cubicBezTo>
                <a:cubicBezTo>
                  <a:pt x="17712" y="1665"/>
                  <a:pt x="18414" y="671"/>
                  <a:pt x="18693" y="423"/>
                </a:cubicBezTo>
                <a:cubicBezTo>
                  <a:pt x="18800" y="321"/>
                  <a:pt x="18532" y="277"/>
                  <a:pt x="18135" y="698"/>
                </a:cubicBezTo>
                <a:cubicBezTo>
                  <a:pt x="17738" y="1119"/>
                  <a:pt x="17073" y="2177"/>
                  <a:pt x="16654" y="2144"/>
                </a:cubicBezTo>
                <a:cubicBezTo>
                  <a:pt x="16236" y="2112"/>
                  <a:pt x="16430" y="607"/>
                  <a:pt x="16564" y="180"/>
                </a:cubicBezTo>
                <a:cubicBezTo>
                  <a:pt x="16604" y="56"/>
                  <a:pt x="16590" y="-2"/>
                  <a:pt x="16552" y="0"/>
                </a:cubicBezTo>
                <a:close/>
              </a:path>
            </a:pathLst>
          </a:cu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41" name="Chevreuil"/>
          <p:cNvSpPr/>
          <p:nvPr/>
        </p:nvSpPr>
        <p:spPr>
          <a:xfrm>
            <a:off x="6833700" y="7854022"/>
            <a:ext cx="1815489" cy="162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42" name="Éprouvette"/>
          <p:cNvSpPr/>
          <p:nvPr/>
        </p:nvSpPr>
        <p:spPr>
          <a:xfrm>
            <a:off x="9662604" y="6522980"/>
            <a:ext cx="372276" cy="1493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12" y="0"/>
                </a:moveTo>
                <a:cubicBezTo>
                  <a:pt x="992" y="0"/>
                  <a:pt x="0" y="247"/>
                  <a:pt x="0" y="551"/>
                </a:cubicBezTo>
                <a:cubicBezTo>
                  <a:pt x="0" y="855"/>
                  <a:pt x="992" y="1102"/>
                  <a:pt x="2212" y="1102"/>
                </a:cubicBezTo>
                <a:lnTo>
                  <a:pt x="3254" y="1102"/>
                </a:lnTo>
                <a:lnTo>
                  <a:pt x="3254" y="19720"/>
                </a:lnTo>
                <a:cubicBezTo>
                  <a:pt x="3254" y="20758"/>
                  <a:pt x="6630" y="21600"/>
                  <a:pt x="10797" y="21600"/>
                </a:cubicBezTo>
                <a:cubicBezTo>
                  <a:pt x="14963" y="21600"/>
                  <a:pt x="18339" y="20758"/>
                  <a:pt x="18339" y="19720"/>
                </a:cubicBezTo>
                <a:lnTo>
                  <a:pt x="18339" y="19347"/>
                </a:lnTo>
                <a:lnTo>
                  <a:pt x="8632" y="19347"/>
                </a:lnTo>
                <a:lnTo>
                  <a:pt x="8632" y="18968"/>
                </a:lnTo>
                <a:lnTo>
                  <a:pt x="18339" y="18968"/>
                </a:lnTo>
                <a:lnTo>
                  <a:pt x="18339" y="18055"/>
                </a:lnTo>
                <a:lnTo>
                  <a:pt x="13116" y="18055"/>
                </a:lnTo>
                <a:lnTo>
                  <a:pt x="13116" y="17678"/>
                </a:lnTo>
                <a:lnTo>
                  <a:pt x="18339" y="17678"/>
                </a:lnTo>
                <a:lnTo>
                  <a:pt x="18339" y="16765"/>
                </a:lnTo>
                <a:lnTo>
                  <a:pt x="13116" y="16765"/>
                </a:lnTo>
                <a:lnTo>
                  <a:pt x="13116" y="16386"/>
                </a:lnTo>
                <a:lnTo>
                  <a:pt x="18339" y="16386"/>
                </a:lnTo>
                <a:lnTo>
                  <a:pt x="18339" y="15473"/>
                </a:lnTo>
                <a:lnTo>
                  <a:pt x="13116" y="15473"/>
                </a:lnTo>
                <a:lnTo>
                  <a:pt x="13116" y="15096"/>
                </a:lnTo>
                <a:lnTo>
                  <a:pt x="18339" y="15096"/>
                </a:lnTo>
                <a:lnTo>
                  <a:pt x="18339" y="14183"/>
                </a:lnTo>
                <a:lnTo>
                  <a:pt x="8632" y="14183"/>
                </a:lnTo>
                <a:lnTo>
                  <a:pt x="8632" y="13804"/>
                </a:lnTo>
                <a:lnTo>
                  <a:pt x="18339" y="13804"/>
                </a:lnTo>
                <a:lnTo>
                  <a:pt x="18339" y="12891"/>
                </a:lnTo>
                <a:lnTo>
                  <a:pt x="13116" y="12891"/>
                </a:lnTo>
                <a:lnTo>
                  <a:pt x="13116" y="12514"/>
                </a:lnTo>
                <a:lnTo>
                  <a:pt x="18339" y="12514"/>
                </a:lnTo>
                <a:lnTo>
                  <a:pt x="18339" y="11601"/>
                </a:lnTo>
                <a:lnTo>
                  <a:pt x="13116" y="11601"/>
                </a:lnTo>
                <a:lnTo>
                  <a:pt x="13116" y="11222"/>
                </a:lnTo>
                <a:lnTo>
                  <a:pt x="18339" y="11222"/>
                </a:lnTo>
                <a:lnTo>
                  <a:pt x="18339" y="10309"/>
                </a:lnTo>
                <a:lnTo>
                  <a:pt x="13116" y="10309"/>
                </a:lnTo>
                <a:lnTo>
                  <a:pt x="13116" y="9932"/>
                </a:lnTo>
                <a:lnTo>
                  <a:pt x="18339" y="9932"/>
                </a:lnTo>
                <a:lnTo>
                  <a:pt x="18339" y="9019"/>
                </a:lnTo>
                <a:lnTo>
                  <a:pt x="8632" y="9019"/>
                </a:lnTo>
                <a:lnTo>
                  <a:pt x="8632" y="8640"/>
                </a:lnTo>
                <a:lnTo>
                  <a:pt x="18339" y="8640"/>
                </a:lnTo>
                <a:lnTo>
                  <a:pt x="18339" y="7727"/>
                </a:lnTo>
                <a:lnTo>
                  <a:pt x="13116" y="7727"/>
                </a:lnTo>
                <a:lnTo>
                  <a:pt x="13116" y="7350"/>
                </a:lnTo>
                <a:lnTo>
                  <a:pt x="18339" y="7350"/>
                </a:lnTo>
                <a:lnTo>
                  <a:pt x="18339" y="6437"/>
                </a:lnTo>
                <a:lnTo>
                  <a:pt x="13116" y="6437"/>
                </a:lnTo>
                <a:lnTo>
                  <a:pt x="13116" y="6058"/>
                </a:lnTo>
                <a:lnTo>
                  <a:pt x="18339" y="6058"/>
                </a:lnTo>
                <a:lnTo>
                  <a:pt x="18339" y="5145"/>
                </a:lnTo>
                <a:lnTo>
                  <a:pt x="13116" y="5145"/>
                </a:lnTo>
                <a:lnTo>
                  <a:pt x="13116" y="4768"/>
                </a:lnTo>
                <a:lnTo>
                  <a:pt x="18339" y="4768"/>
                </a:lnTo>
                <a:lnTo>
                  <a:pt x="18339" y="3855"/>
                </a:lnTo>
                <a:lnTo>
                  <a:pt x="8632" y="3855"/>
                </a:lnTo>
                <a:lnTo>
                  <a:pt x="8632" y="3477"/>
                </a:lnTo>
                <a:lnTo>
                  <a:pt x="18339" y="3477"/>
                </a:lnTo>
                <a:lnTo>
                  <a:pt x="18339" y="1102"/>
                </a:lnTo>
                <a:lnTo>
                  <a:pt x="19388" y="1102"/>
                </a:lnTo>
                <a:cubicBezTo>
                  <a:pt x="20608" y="1102"/>
                  <a:pt x="21600" y="855"/>
                  <a:pt x="21600" y="551"/>
                </a:cubicBezTo>
                <a:cubicBezTo>
                  <a:pt x="21600" y="247"/>
                  <a:pt x="20608" y="0"/>
                  <a:pt x="19388" y="0"/>
                </a:cubicBezTo>
                <a:lnTo>
                  <a:pt x="2212" y="0"/>
                </a:lnTo>
                <a:close/>
              </a:path>
            </a:pathLst>
          </a:cu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743" name="Flèche Flèche" descr="Flèche Flèch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320830" y="6925837"/>
            <a:ext cx="1623855" cy="688024"/>
          </a:xfrm>
          <a:prstGeom prst="rect">
            <a:avLst/>
          </a:prstGeom>
        </p:spPr>
      </p:pic>
      <p:pic>
        <p:nvPicPr>
          <p:cNvPr id="745" name="Capture d’écran 2018-05-28 à 09.45.14.png" descr="Capture d’écran 2018-05-28 à 09.45.1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074407" y="3437669"/>
            <a:ext cx="4736362" cy="17596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6" name="Groupe"/>
          <p:cNvGrpSpPr/>
          <p:nvPr/>
        </p:nvGrpSpPr>
        <p:grpSpPr>
          <a:xfrm>
            <a:off x="15803286" y="5699261"/>
            <a:ext cx="1278605" cy="1529719"/>
            <a:chOff x="0" y="0"/>
            <a:chExt cx="1278603" cy="1529717"/>
          </a:xfrm>
        </p:grpSpPr>
        <p:sp>
          <p:nvSpPr>
            <p:cNvPr id="746" name="Rectangle aux angles arrondis"/>
            <p:cNvSpPr/>
            <p:nvPr/>
          </p:nvSpPr>
          <p:spPr>
            <a:xfrm>
              <a:off x="423050" y="0"/>
              <a:ext cx="179803" cy="1007279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47" name="Rectangle aux angles arrondis"/>
            <p:cNvSpPr/>
            <p:nvPr/>
          </p:nvSpPr>
          <p:spPr>
            <a:xfrm>
              <a:off x="657902" y="0"/>
              <a:ext cx="179803" cy="1007279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48" name="Rectangle aux angles arrondis"/>
            <p:cNvSpPr/>
            <p:nvPr/>
          </p:nvSpPr>
          <p:spPr>
            <a:xfrm rot="1800000">
              <a:off x="290143" y="1040967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49" name="Rectangle aux angles arrondis"/>
            <p:cNvSpPr/>
            <p:nvPr/>
          </p:nvSpPr>
          <p:spPr>
            <a:xfrm rot="1800000">
              <a:off x="106871" y="929103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50" name="Rectangle aux angles arrondis"/>
            <p:cNvSpPr/>
            <p:nvPr/>
          </p:nvSpPr>
          <p:spPr>
            <a:xfrm flipH="1" rot="9000000">
              <a:off x="991930" y="929103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51" name="Rectangle aux angles arrondis"/>
            <p:cNvSpPr/>
            <p:nvPr/>
          </p:nvSpPr>
          <p:spPr>
            <a:xfrm flipH="1" rot="9000000">
              <a:off x="783462" y="1040967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52" name="Ligne"/>
            <p:cNvSpPr/>
            <p:nvPr/>
          </p:nvSpPr>
          <p:spPr>
            <a:xfrm flipV="1">
              <a:off x="589729" y="128326"/>
              <a:ext cx="1" cy="932988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53" name="Ligne"/>
            <p:cNvSpPr/>
            <p:nvPr/>
          </p:nvSpPr>
          <p:spPr>
            <a:xfrm flipV="1">
              <a:off x="665785" y="128326"/>
              <a:ext cx="1" cy="932988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54" name="Ligne"/>
            <p:cNvSpPr/>
            <p:nvPr/>
          </p:nvSpPr>
          <p:spPr>
            <a:xfrm flipV="1">
              <a:off x="365709" y="1061559"/>
              <a:ext cx="227973" cy="394860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55" name="Ligne"/>
            <p:cNvSpPr/>
            <p:nvPr/>
          </p:nvSpPr>
          <p:spPr>
            <a:xfrm flipH="1" flipV="1">
              <a:off x="664478" y="1061559"/>
              <a:ext cx="227973" cy="394860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757" name="Calendrier"/>
          <p:cNvSpPr/>
          <p:nvPr/>
        </p:nvSpPr>
        <p:spPr>
          <a:xfrm>
            <a:off x="1292678" y="10404281"/>
            <a:ext cx="1204867" cy="1329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289" y="0"/>
                </a:moveTo>
                <a:cubicBezTo>
                  <a:pt x="4152" y="0"/>
                  <a:pt x="4034" y="103"/>
                  <a:pt x="4034" y="233"/>
                </a:cubicBezTo>
                <a:lnTo>
                  <a:pt x="4034" y="1151"/>
                </a:lnTo>
                <a:lnTo>
                  <a:pt x="4034" y="2953"/>
                </a:lnTo>
                <a:lnTo>
                  <a:pt x="6428" y="2953"/>
                </a:lnTo>
                <a:lnTo>
                  <a:pt x="6433" y="1151"/>
                </a:lnTo>
                <a:lnTo>
                  <a:pt x="6433" y="233"/>
                </a:lnTo>
                <a:cubicBezTo>
                  <a:pt x="6433" y="109"/>
                  <a:pt x="6321" y="0"/>
                  <a:pt x="6178" y="0"/>
                </a:cubicBezTo>
                <a:lnTo>
                  <a:pt x="4289" y="0"/>
                </a:lnTo>
                <a:close/>
                <a:moveTo>
                  <a:pt x="15422" y="0"/>
                </a:moveTo>
                <a:cubicBezTo>
                  <a:pt x="15279" y="0"/>
                  <a:pt x="15167" y="109"/>
                  <a:pt x="15167" y="233"/>
                </a:cubicBezTo>
                <a:lnTo>
                  <a:pt x="15167" y="1151"/>
                </a:lnTo>
                <a:lnTo>
                  <a:pt x="15172" y="2953"/>
                </a:lnTo>
                <a:lnTo>
                  <a:pt x="17566" y="2953"/>
                </a:lnTo>
                <a:lnTo>
                  <a:pt x="17566" y="1151"/>
                </a:lnTo>
                <a:lnTo>
                  <a:pt x="17566" y="233"/>
                </a:lnTo>
                <a:cubicBezTo>
                  <a:pt x="17566" y="103"/>
                  <a:pt x="17448" y="0"/>
                  <a:pt x="17311" y="0"/>
                </a:cubicBezTo>
                <a:lnTo>
                  <a:pt x="15422" y="0"/>
                </a:lnTo>
                <a:close/>
                <a:moveTo>
                  <a:pt x="1031" y="2150"/>
                </a:moveTo>
                <a:cubicBezTo>
                  <a:pt x="465" y="2150"/>
                  <a:pt x="0" y="2565"/>
                  <a:pt x="0" y="3083"/>
                </a:cubicBezTo>
                <a:lnTo>
                  <a:pt x="0" y="20665"/>
                </a:lnTo>
                <a:cubicBezTo>
                  <a:pt x="0" y="21178"/>
                  <a:pt x="459" y="21600"/>
                  <a:pt x="1031" y="21600"/>
                </a:cubicBezTo>
                <a:lnTo>
                  <a:pt x="20569" y="21600"/>
                </a:lnTo>
                <a:cubicBezTo>
                  <a:pt x="21135" y="21600"/>
                  <a:pt x="21600" y="21184"/>
                  <a:pt x="21600" y="20665"/>
                </a:cubicBezTo>
                <a:lnTo>
                  <a:pt x="21600" y="3083"/>
                </a:lnTo>
                <a:cubicBezTo>
                  <a:pt x="21600" y="2570"/>
                  <a:pt x="21135" y="2150"/>
                  <a:pt x="20569" y="2150"/>
                </a:cubicBezTo>
                <a:lnTo>
                  <a:pt x="18329" y="2150"/>
                </a:lnTo>
                <a:lnTo>
                  <a:pt x="18329" y="3088"/>
                </a:lnTo>
                <a:cubicBezTo>
                  <a:pt x="18329" y="3396"/>
                  <a:pt x="18049" y="3650"/>
                  <a:pt x="17710" y="3650"/>
                </a:cubicBezTo>
                <a:lnTo>
                  <a:pt x="15018" y="3650"/>
                </a:lnTo>
                <a:cubicBezTo>
                  <a:pt x="14678" y="3650"/>
                  <a:pt x="14398" y="3396"/>
                  <a:pt x="14398" y="3088"/>
                </a:cubicBezTo>
                <a:lnTo>
                  <a:pt x="14398" y="2150"/>
                </a:lnTo>
                <a:lnTo>
                  <a:pt x="7202" y="2150"/>
                </a:lnTo>
                <a:lnTo>
                  <a:pt x="7202" y="3088"/>
                </a:lnTo>
                <a:cubicBezTo>
                  <a:pt x="7202" y="3396"/>
                  <a:pt x="6922" y="3650"/>
                  <a:pt x="6582" y="3650"/>
                </a:cubicBezTo>
                <a:lnTo>
                  <a:pt x="3890" y="3650"/>
                </a:lnTo>
                <a:cubicBezTo>
                  <a:pt x="3551" y="3650"/>
                  <a:pt x="3271" y="3396"/>
                  <a:pt x="3271" y="3088"/>
                </a:cubicBezTo>
                <a:lnTo>
                  <a:pt x="3271" y="2150"/>
                </a:lnTo>
                <a:lnTo>
                  <a:pt x="1031" y="2150"/>
                </a:lnTo>
                <a:close/>
                <a:moveTo>
                  <a:pt x="1508" y="6389"/>
                </a:moveTo>
                <a:lnTo>
                  <a:pt x="20092" y="6389"/>
                </a:lnTo>
                <a:lnTo>
                  <a:pt x="20092" y="19565"/>
                </a:lnTo>
                <a:lnTo>
                  <a:pt x="1508" y="19565"/>
                </a:lnTo>
                <a:lnTo>
                  <a:pt x="1508" y="6389"/>
                </a:lnTo>
                <a:close/>
                <a:moveTo>
                  <a:pt x="3807" y="8451"/>
                </a:moveTo>
                <a:cubicBezTo>
                  <a:pt x="3777" y="8451"/>
                  <a:pt x="3747" y="8478"/>
                  <a:pt x="3747" y="8505"/>
                </a:cubicBezTo>
                <a:lnTo>
                  <a:pt x="3747" y="10493"/>
                </a:lnTo>
                <a:cubicBezTo>
                  <a:pt x="3747" y="10525"/>
                  <a:pt x="3777" y="10547"/>
                  <a:pt x="3807" y="10547"/>
                </a:cubicBezTo>
                <a:lnTo>
                  <a:pt x="5999" y="10547"/>
                </a:lnTo>
                <a:cubicBezTo>
                  <a:pt x="6029" y="10547"/>
                  <a:pt x="6059" y="10525"/>
                  <a:pt x="6059" y="10493"/>
                </a:cubicBezTo>
                <a:lnTo>
                  <a:pt x="6059" y="8505"/>
                </a:lnTo>
                <a:cubicBezTo>
                  <a:pt x="6059" y="8478"/>
                  <a:pt x="6029" y="8451"/>
                  <a:pt x="5999" y="8451"/>
                </a:cubicBezTo>
                <a:lnTo>
                  <a:pt x="3807" y="8451"/>
                </a:lnTo>
                <a:close/>
                <a:moveTo>
                  <a:pt x="7654" y="8451"/>
                </a:moveTo>
                <a:cubicBezTo>
                  <a:pt x="7618" y="8451"/>
                  <a:pt x="7595" y="8478"/>
                  <a:pt x="7595" y="8505"/>
                </a:cubicBezTo>
                <a:lnTo>
                  <a:pt x="7595" y="10493"/>
                </a:lnTo>
                <a:cubicBezTo>
                  <a:pt x="7595" y="10525"/>
                  <a:pt x="7618" y="10547"/>
                  <a:pt x="7654" y="10547"/>
                </a:cubicBezTo>
                <a:lnTo>
                  <a:pt x="9847" y="10547"/>
                </a:lnTo>
                <a:cubicBezTo>
                  <a:pt x="9877" y="10547"/>
                  <a:pt x="9907" y="10525"/>
                  <a:pt x="9907" y="10493"/>
                </a:cubicBezTo>
                <a:lnTo>
                  <a:pt x="9907" y="8505"/>
                </a:lnTo>
                <a:cubicBezTo>
                  <a:pt x="9907" y="8478"/>
                  <a:pt x="9877" y="8451"/>
                  <a:pt x="9847" y="8451"/>
                </a:cubicBezTo>
                <a:lnTo>
                  <a:pt x="7654" y="8451"/>
                </a:lnTo>
                <a:close/>
                <a:moveTo>
                  <a:pt x="11753" y="8451"/>
                </a:moveTo>
                <a:cubicBezTo>
                  <a:pt x="11723" y="8451"/>
                  <a:pt x="11693" y="8478"/>
                  <a:pt x="11693" y="8505"/>
                </a:cubicBezTo>
                <a:lnTo>
                  <a:pt x="11693" y="10493"/>
                </a:lnTo>
                <a:cubicBezTo>
                  <a:pt x="11693" y="10525"/>
                  <a:pt x="11723" y="10547"/>
                  <a:pt x="11753" y="10547"/>
                </a:cubicBezTo>
                <a:lnTo>
                  <a:pt x="13946" y="10547"/>
                </a:lnTo>
                <a:cubicBezTo>
                  <a:pt x="13976" y="10547"/>
                  <a:pt x="14005" y="10525"/>
                  <a:pt x="14005" y="10493"/>
                </a:cubicBezTo>
                <a:lnTo>
                  <a:pt x="14005" y="8505"/>
                </a:lnTo>
                <a:cubicBezTo>
                  <a:pt x="14005" y="8478"/>
                  <a:pt x="13976" y="8451"/>
                  <a:pt x="13946" y="8451"/>
                </a:cubicBezTo>
                <a:lnTo>
                  <a:pt x="11753" y="8451"/>
                </a:lnTo>
                <a:close/>
                <a:moveTo>
                  <a:pt x="15601" y="8451"/>
                </a:moveTo>
                <a:cubicBezTo>
                  <a:pt x="15565" y="8451"/>
                  <a:pt x="15541" y="8478"/>
                  <a:pt x="15541" y="8505"/>
                </a:cubicBezTo>
                <a:lnTo>
                  <a:pt x="15541" y="10493"/>
                </a:lnTo>
                <a:cubicBezTo>
                  <a:pt x="15541" y="10525"/>
                  <a:pt x="15565" y="10547"/>
                  <a:pt x="15601" y="10547"/>
                </a:cubicBezTo>
                <a:lnTo>
                  <a:pt x="17793" y="10547"/>
                </a:lnTo>
                <a:cubicBezTo>
                  <a:pt x="17829" y="10547"/>
                  <a:pt x="17853" y="10525"/>
                  <a:pt x="17853" y="10493"/>
                </a:cubicBezTo>
                <a:lnTo>
                  <a:pt x="17853" y="8505"/>
                </a:lnTo>
                <a:cubicBezTo>
                  <a:pt x="17853" y="8478"/>
                  <a:pt x="17829" y="8451"/>
                  <a:pt x="17793" y="8451"/>
                </a:cubicBezTo>
                <a:lnTo>
                  <a:pt x="15601" y="8451"/>
                </a:lnTo>
                <a:close/>
                <a:moveTo>
                  <a:pt x="3771" y="12086"/>
                </a:moveTo>
                <a:cubicBezTo>
                  <a:pt x="3736" y="12086"/>
                  <a:pt x="3712" y="12107"/>
                  <a:pt x="3712" y="12140"/>
                </a:cubicBezTo>
                <a:lnTo>
                  <a:pt x="3712" y="14126"/>
                </a:lnTo>
                <a:cubicBezTo>
                  <a:pt x="3712" y="14153"/>
                  <a:pt x="3736" y="14180"/>
                  <a:pt x="3771" y="14180"/>
                </a:cubicBezTo>
                <a:lnTo>
                  <a:pt x="5964" y="14180"/>
                </a:lnTo>
                <a:cubicBezTo>
                  <a:pt x="5994" y="14180"/>
                  <a:pt x="6024" y="14153"/>
                  <a:pt x="6024" y="14126"/>
                </a:cubicBezTo>
                <a:lnTo>
                  <a:pt x="6024" y="12140"/>
                </a:lnTo>
                <a:cubicBezTo>
                  <a:pt x="6024" y="12107"/>
                  <a:pt x="5994" y="12086"/>
                  <a:pt x="5964" y="12086"/>
                </a:cubicBezTo>
                <a:lnTo>
                  <a:pt x="3771" y="12086"/>
                </a:lnTo>
                <a:close/>
                <a:moveTo>
                  <a:pt x="7619" y="12086"/>
                </a:moveTo>
                <a:cubicBezTo>
                  <a:pt x="7583" y="12086"/>
                  <a:pt x="7559" y="12107"/>
                  <a:pt x="7559" y="12140"/>
                </a:cubicBezTo>
                <a:lnTo>
                  <a:pt x="7559" y="14126"/>
                </a:lnTo>
                <a:cubicBezTo>
                  <a:pt x="7559" y="14153"/>
                  <a:pt x="7583" y="14180"/>
                  <a:pt x="7619" y="14180"/>
                </a:cubicBezTo>
                <a:lnTo>
                  <a:pt x="9812" y="14180"/>
                </a:lnTo>
                <a:cubicBezTo>
                  <a:pt x="9841" y="14180"/>
                  <a:pt x="9871" y="14153"/>
                  <a:pt x="9871" y="14126"/>
                </a:cubicBezTo>
                <a:lnTo>
                  <a:pt x="9871" y="12140"/>
                </a:lnTo>
                <a:cubicBezTo>
                  <a:pt x="9871" y="12107"/>
                  <a:pt x="9841" y="12086"/>
                  <a:pt x="9812" y="12086"/>
                </a:cubicBezTo>
                <a:lnTo>
                  <a:pt x="7619" y="12086"/>
                </a:lnTo>
                <a:close/>
                <a:moveTo>
                  <a:pt x="11788" y="12086"/>
                </a:moveTo>
                <a:cubicBezTo>
                  <a:pt x="11759" y="12086"/>
                  <a:pt x="11729" y="12107"/>
                  <a:pt x="11729" y="12140"/>
                </a:cubicBezTo>
                <a:lnTo>
                  <a:pt x="11729" y="14126"/>
                </a:lnTo>
                <a:cubicBezTo>
                  <a:pt x="11729" y="14153"/>
                  <a:pt x="11759" y="14180"/>
                  <a:pt x="11788" y="14180"/>
                </a:cubicBezTo>
                <a:lnTo>
                  <a:pt x="13981" y="14180"/>
                </a:lnTo>
                <a:cubicBezTo>
                  <a:pt x="14011" y="14180"/>
                  <a:pt x="14041" y="14153"/>
                  <a:pt x="14041" y="14126"/>
                </a:cubicBezTo>
                <a:lnTo>
                  <a:pt x="14041" y="12140"/>
                </a:lnTo>
                <a:cubicBezTo>
                  <a:pt x="14041" y="12107"/>
                  <a:pt x="14011" y="12086"/>
                  <a:pt x="13981" y="12086"/>
                </a:cubicBezTo>
                <a:lnTo>
                  <a:pt x="11788" y="12086"/>
                </a:lnTo>
                <a:close/>
                <a:moveTo>
                  <a:pt x="15636" y="12086"/>
                </a:moveTo>
                <a:cubicBezTo>
                  <a:pt x="15600" y="12086"/>
                  <a:pt x="15576" y="12107"/>
                  <a:pt x="15576" y="12140"/>
                </a:cubicBezTo>
                <a:lnTo>
                  <a:pt x="15576" y="14126"/>
                </a:lnTo>
                <a:cubicBezTo>
                  <a:pt x="15576" y="14153"/>
                  <a:pt x="15600" y="14180"/>
                  <a:pt x="15636" y="14180"/>
                </a:cubicBezTo>
                <a:lnTo>
                  <a:pt x="17829" y="14180"/>
                </a:lnTo>
                <a:cubicBezTo>
                  <a:pt x="17864" y="14180"/>
                  <a:pt x="17888" y="14153"/>
                  <a:pt x="17888" y="14126"/>
                </a:cubicBezTo>
                <a:lnTo>
                  <a:pt x="17888" y="12140"/>
                </a:lnTo>
                <a:cubicBezTo>
                  <a:pt x="17888" y="12107"/>
                  <a:pt x="17864" y="12086"/>
                  <a:pt x="17829" y="12086"/>
                </a:cubicBezTo>
                <a:lnTo>
                  <a:pt x="15636" y="12086"/>
                </a:lnTo>
                <a:close/>
                <a:moveTo>
                  <a:pt x="3771" y="15866"/>
                </a:moveTo>
                <a:cubicBezTo>
                  <a:pt x="3736" y="15866"/>
                  <a:pt x="3712" y="15893"/>
                  <a:pt x="3712" y="15920"/>
                </a:cubicBezTo>
                <a:lnTo>
                  <a:pt x="3712" y="17906"/>
                </a:lnTo>
                <a:cubicBezTo>
                  <a:pt x="3712" y="17933"/>
                  <a:pt x="3736" y="17960"/>
                  <a:pt x="3771" y="17960"/>
                </a:cubicBezTo>
                <a:lnTo>
                  <a:pt x="5964" y="17960"/>
                </a:lnTo>
                <a:cubicBezTo>
                  <a:pt x="5994" y="17960"/>
                  <a:pt x="6024" y="17933"/>
                  <a:pt x="6024" y="17906"/>
                </a:cubicBezTo>
                <a:lnTo>
                  <a:pt x="6024" y="15920"/>
                </a:lnTo>
                <a:cubicBezTo>
                  <a:pt x="6024" y="15893"/>
                  <a:pt x="5994" y="15866"/>
                  <a:pt x="5964" y="15866"/>
                </a:cubicBezTo>
                <a:lnTo>
                  <a:pt x="3771" y="15866"/>
                </a:lnTo>
                <a:close/>
                <a:moveTo>
                  <a:pt x="7619" y="15866"/>
                </a:moveTo>
                <a:cubicBezTo>
                  <a:pt x="7583" y="15866"/>
                  <a:pt x="7559" y="15893"/>
                  <a:pt x="7559" y="15920"/>
                </a:cubicBezTo>
                <a:lnTo>
                  <a:pt x="7559" y="17906"/>
                </a:lnTo>
                <a:cubicBezTo>
                  <a:pt x="7559" y="17933"/>
                  <a:pt x="7583" y="17960"/>
                  <a:pt x="7619" y="17960"/>
                </a:cubicBezTo>
                <a:lnTo>
                  <a:pt x="9812" y="17960"/>
                </a:lnTo>
                <a:cubicBezTo>
                  <a:pt x="9841" y="17960"/>
                  <a:pt x="9871" y="17933"/>
                  <a:pt x="9871" y="17906"/>
                </a:cubicBezTo>
                <a:lnTo>
                  <a:pt x="9871" y="15920"/>
                </a:lnTo>
                <a:cubicBezTo>
                  <a:pt x="9871" y="15893"/>
                  <a:pt x="9841" y="15866"/>
                  <a:pt x="9812" y="15866"/>
                </a:cubicBezTo>
                <a:lnTo>
                  <a:pt x="7619" y="15866"/>
                </a:lnTo>
                <a:close/>
                <a:moveTo>
                  <a:pt x="11788" y="15866"/>
                </a:moveTo>
                <a:cubicBezTo>
                  <a:pt x="11759" y="15866"/>
                  <a:pt x="11729" y="15893"/>
                  <a:pt x="11729" y="15920"/>
                </a:cubicBezTo>
                <a:lnTo>
                  <a:pt x="11729" y="17906"/>
                </a:lnTo>
                <a:cubicBezTo>
                  <a:pt x="11729" y="17933"/>
                  <a:pt x="11759" y="17960"/>
                  <a:pt x="11788" y="17960"/>
                </a:cubicBezTo>
                <a:lnTo>
                  <a:pt x="13981" y="17960"/>
                </a:lnTo>
                <a:cubicBezTo>
                  <a:pt x="14011" y="17960"/>
                  <a:pt x="14041" y="17933"/>
                  <a:pt x="14041" y="17906"/>
                </a:cubicBezTo>
                <a:lnTo>
                  <a:pt x="14041" y="15920"/>
                </a:lnTo>
                <a:cubicBezTo>
                  <a:pt x="14041" y="15893"/>
                  <a:pt x="14011" y="15866"/>
                  <a:pt x="13981" y="15866"/>
                </a:cubicBezTo>
                <a:lnTo>
                  <a:pt x="11788" y="15866"/>
                </a:lnTo>
                <a:close/>
                <a:moveTo>
                  <a:pt x="15636" y="15866"/>
                </a:moveTo>
                <a:cubicBezTo>
                  <a:pt x="15600" y="15866"/>
                  <a:pt x="15576" y="15893"/>
                  <a:pt x="15576" y="15920"/>
                </a:cubicBezTo>
                <a:lnTo>
                  <a:pt x="15576" y="17906"/>
                </a:lnTo>
                <a:cubicBezTo>
                  <a:pt x="15576" y="17933"/>
                  <a:pt x="15600" y="17960"/>
                  <a:pt x="15636" y="17960"/>
                </a:cubicBezTo>
                <a:lnTo>
                  <a:pt x="17829" y="17960"/>
                </a:lnTo>
                <a:cubicBezTo>
                  <a:pt x="17864" y="17960"/>
                  <a:pt x="17888" y="17933"/>
                  <a:pt x="17888" y="17906"/>
                </a:cubicBezTo>
                <a:lnTo>
                  <a:pt x="17888" y="15920"/>
                </a:lnTo>
                <a:cubicBezTo>
                  <a:pt x="17888" y="15893"/>
                  <a:pt x="17864" y="15866"/>
                  <a:pt x="17829" y="15866"/>
                </a:cubicBezTo>
                <a:lnTo>
                  <a:pt x="15636" y="15866"/>
                </a:lnTo>
                <a:close/>
              </a:path>
            </a:pathLst>
          </a:cu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58" name="Oct - Nov - Déc…"/>
          <p:cNvSpPr txBox="1"/>
          <p:nvPr/>
        </p:nvSpPr>
        <p:spPr>
          <a:xfrm>
            <a:off x="2972128" y="10315279"/>
            <a:ext cx="4432123" cy="1507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Oct - Nov - Déc</a:t>
            </a:r>
          </a:p>
          <a:p>
            <a:pPr>
              <a:defRPr sz="46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2012 à 2017</a:t>
            </a:r>
          </a:p>
        </p:txBody>
      </p:sp>
      <p:pic>
        <p:nvPicPr>
          <p:cNvPr id="759" name="Flèche 7 Flèche 7" descr="Flèche 7 Flèche 7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 rot="5400000">
            <a:off x="12942343" y="10119216"/>
            <a:ext cx="1064217" cy="1319018"/>
          </a:xfrm>
          <a:prstGeom prst="rect">
            <a:avLst/>
          </a:prstGeom>
        </p:spPr>
      </p:pic>
      <p:sp>
        <p:nvSpPr>
          <p:cNvPr id="761" name="Pool…"/>
          <p:cNvSpPr txBox="1"/>
          <p:nvPr/>
        </p:nvSpPr>
        <p:spPr>
          <a:xfrm>
            <a:off x="11286557" y="8367216"/>
            <a:ext cx="3675584" cy="1507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Pool</a:t>
            </a:r>
          </a:p>
          <a:p>
            <a:pPr>
              <a:defRPr sz="46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 2012 -13 -14</a:t>
            </a:r>
          </a:p>
        </p:txBody>
      </p:sp>
      <p:grpSp>
        <p:nvGrpSpPr>
          <p:cNvPr id="768" name="Groupe"/>
          <p:cNvGrpSpPr/>
          <p:nvPr/>
        </p:nvGrpSpPr>
        <p:grpSpPr>
          <a:xfrm>
            <a:off x="14979916" y="7344557"/>
            <a:ext cx="2925344" cy="650315"/>
            <a:chOff x="0" y="0"/>
            <a:chExt cx="2925342" cy="650313"/>
          </a:xfrm>
        </p:grpSpPr>
        <p:sp>
          <p:nvSpPr>
            <p:cNvPr id="762" name="Astérisque de type dingbat"/>
            <p:cNvSpPr/>
            <p:nvPr/>
          </p:nvSpPr>
          <p:spPr>
            <a:xfrm>
              <a:off x="183052" y="0"/>
              <a:ext cx="582600" cy="65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354" fill="norm" stroke="1" extrusionOk="0">
                  <a:moveTo>
                    <a:pt x="10529" y="0"/>
                  </a:moveTo>
                  <a:cubicBezTo>
                    <a:pt x="9820" y="0"/>
                    <a:pt x="9110" y="245"/>
                    <a:pt x="8569" y="737"/>
                  </a:cubicBezTo>
                  <a:cubicBezTo>
                    <a:pt x="7487" y="1720"/>
                    <a:pt x="7487" y="3315"/>
                    <a:pt x="8569" y="4298"/>
                  </a:cubicBezTo>
                  <a:cubicBezTo>
                    <a:pt x="8826" y="4531"/>
                    <a:pt x="9128" y="4691"/>
                    <a:pt x="9444" y="4812"/>
                  </a:cubicBezTo>
                  <a:lnTo>
                    <a:pt x="9444" y="4832"/>
                  </a:lnTo>
                  <a:cubicBezTo>
                    <a:pt x="9543" y="4868"/>
                    <a:pt x="9613" y="4954"/>
                    <a:pt x="9616" y="5056"/>
                  </a:cubicBezTo>
                  <a:lnTo>
                    <a:pt x="9616" y="9232"/>
                  </a:lnTo>
                  <a:lnTo>
                    <a:pt x="5646" y="7128"/>
                  </a:lnTo>
                  <a:cubicBezTo>
                    <a:pt x="5550" y="7074"/>
                    <a:pt x="5504" y="6975"/>
                    <a:pt x="5520" y="6879"/>
                  </a:cubicBezTo>
                  <a:lnTo>
                    <a:pt x="5515" y="6877"/>
                  </a:lnTo>
                  <a:cubicBezTo>
                    <a:pt x="5617" y="6133"/>
                    <a:pt x="5360" y="5355"/>
                    <a:pt x="4731" y="4783"/>
                  </a:cubicBezTo>
                  <a:cubicBezTo>
                    <a:pt x="4190" y="4292"/>
                    <a:pt x="3480" y="4047"/>
                    <a:pt x="2771" y="4047"/>
                  </a:cubicBezTo>
                  <a:cubicBezTo>
                    <a:pt x="2062" y="4047"/>
                    <a:pt x="1352" y="4292"/>
                    <a:pt x="811" y="4783"/>
                  </a:cubicBezTo>
                  <a:cubicBezTo>
                    <a:pt x="-271" y="5766"/>
                    <a:pt x="-271" y="7361"/>
                    <a:pt x="811" y="8344"/>
                  </a:cubicBezTo>
                  <a:cubicBezTo>
                    <a:pt x="1793" y="9237"/>
                    <a:pt x="3320" y="9300"/>
                    <a:pt x="4404" y="8571"/>
                  </a:cubicBezTo>
                  <a:lnTo>
                    <a:pt x="4426" y="8583"/>
                  </a:lnTo>
                  <a:cubicBezTo>
                    <a:pt x="4510" y="8524"/>
                    <a:pt x="4626" y="8514"/>
                    <a:pt x="4724" y="8561"/>
                  </a:cubicBezTo>
                  <a:cubicBezTo>
                    <a:pt x="4725" y="8561"/>
                    <a:pt x="4726" y="8561"/>
                    <a:pt x="4727" y="8561"/>
                  </a:cubicBezTo>
                  <a:lnTo>
                    <a:pt x="8719" y="10677"/>
                  </a:lnTo>
                  <a:lnTo>
                    <a:pt x="4727" y="12793"/>
                  </a:lnTo>
                  <a:cubicBezTo>
                    <a:pt x="4726" y="12793"/>
                    <a:pt x="4725" y="12792"/>
                    <a:pt x="4724" y="12793"/>
                  </a:cubicBezTo>
                  <a:cubicBezTo>
                    <a:pt x="4626" y="12840"/>
                    <a:pt x="4510" y="12830"/>
                    <a:pt x="4426" y="12770"/>
                  </a:cubicBezTo>
                  <a:lnTo>
                    <a:pt x="4406" y="12783"/>
                  </a:lnTo>
                  <a:cubicBezTo>
                    <a:pt x="3920" y="12453"/>
                    <a:pt x="3350" y="12273"/>
                    <a:pt x="2771" y="12273"/>
                  </a:cubicBezTo>
                  <a:cubicBezTo>
                    <a:pt x="2062" y="12273"/>
                    <a:pt x="1352" y="12518"/>
                    <a:pt x="811" y="13009"/>
                  </a:cubicBezTo>
                  <a:cubicBezTo>
                    <a:pt x="-271" y="13992"/>
                    <a:pt x="-271" y="15587"/>
                    <a:pt x="811" y="16570"/>
                  </a:cubicBezTo>
                  <a:cubicBezTo>
                    <a:pt x="1893" y="17553"/>
                    <a:pt x="3649" y="17553"/>
                    <a:pt x="4731" y="16570"/>
                  </a:cubicBezTo>
                  <a:cubicBezTo>
                    <a:pt x="5360" y="15999"/>
                    <a:pt x="5618" y="15220"/>
                    <a:pt x="5515" y="14475"/>
                  </a:cubicBezTo>
                  <a:lnTo>
                    <a:pt x="5520" y="14473"/>
                  </a:lnTo>
                  <a:cubicBezTo>
                    <a:pt x="5504" y="14377"/>
                    <a:pt x="5553" y="14280"/>
                    <a:pt x="5648" y="14226"/>
                  </a:cubicBezTo>
                  <a:lnTo>
                    <a:pt x="9616" y="12122"/>
                  </a:lnTo>
                  <a:lnTo>
                    <a:pt x="9616" y="16295"/>
                  </a:lnTo>
                  <a:cubicBezTo>
                    <a:pt x="9613" y="16397"/>
                    <a:pt x="9543" y="16484"/>
                    <a:pt x="9444" y="16520"/>
                  </a:cubicBezTo>
                  <a:lnTo>
                    <a:pt x="9444" y="16542"/>
                  </a:lnTo>
                  <a:cubicBezTo>
                    <a:pt x="9128" y="16663"/>
                    <a:pt x="8826" y="16822"/>
                    <a:pt x="8569" y="17056"/>
                  </a:cubicBezTo>
                  <a:cubicBezTo>
                    <a:pt x="7487" y="18039"/>
                    <a:pt x="7487" y="19634"/>
                    <a:pt x="8569" y="20617"/>
                  </a:cubicBezTo>
                  <a:cubicBezTo>
                    <a:pt x="9651" y="21600"/>
                    <a:pt x="11407" y="21600"/>
                    <a:pt x="12489" y="20617"/>
                  </a:cubicBezTo>
                  <a:cubicBezTo>
                    <a:pt x="13571" y="19634"/>
                    <a:pt x="13571" y="18039"/>
                    <a:pt x="12489" y="17056"/>
                  </a:cubicBezTo>
                  <a:cubicBezTo>
                    <a:pt x="12231" y="16822"/>
                    <a:pt x="11930" y="16663"/>
                    <a:pt x="11614" y="16542"/>
                  </a:cubicBezTo>
                  <a:lnTo>
                    <a:pt x="11614" y="16520"/>
                  </a:lnTo>
                  <a:cubicBezTo>
                    <a:pt x="11517" y="16485"/>
                    <a:pt x="11450" y="16400"/>
                    <a:pt x="11444" y="16301"/>
                  </a:cubicBezTo>
                  <a:lnTo>
                    <a:pt x="11444" y="12122"/>
                  </a:lnTo>
                  <a:lnTo>
                    <a:pt x="15410" y="14224"/>
                  </a:lnTo>
                  <a:lnTo>
                    <a:pt x="15410" y="14226"/>
                  </a:lnTo>
                  <a:cubicBezTo>
                    <a:pt x="15505" y="14280"/>
                    <a:pt x="15554" y="14377"/>
                    <a:pt x="15538" y="14473"/>
                  </a:cubicBezTo>
                  <a:lnTo>
                    <a:pt x="15545" y="14477"/>
                  </a:lnTo>
                  <a:cubicBezTo>
                    <a:pt x="15443" y="15221"/>
                    <a:pt x="15701" y="15999"/>
                    <a:pt x="16329" y="16570"/>
                  </a:cubicBezTo>
                  <a:cubicBezTo>
                    <a:pt x="17411" y="17553"/>
                    <a:pt x="19165" y="17553"/>
                    <a:pt x="20247" y="16570"/>
                  </a:cubicBezTo>
                  <a:cubicBezTo>
                    <a:pt x="21329" y="15587"/>
                    <a:pt x="21329" y="13992"/>
                    <a:pt x="20247" y="13009"/>
                  </a:cubicBezTo>
                  <a:cubicBezTo>
                    <a:pt x="19706" y="12518"/>
                    <a:pt x="18996" y="12273"/>
                    <a:pt x="18287" y="12273"/>
                  </a:cubicBezTo>
                  <a:cubicBezTo>
                    <a:pt x="17708" y="12273"/>
                    <a:pt x="17140" y="12453"/>
                    <a:pt x="16654" y="12783"/>
                  </a:cubicBezTo>
                  <a:lnTo>
                    <a:pt x="16632" y="12770"/>
                  </a:lnTo>
                  <a:cubicBezTo>
                    <a:pt x="16549" y="12829"/>
                    <a:pt x="16434" y="12839"/>
                    <a:pt x="16336" y="12793"/>
                  </a:cubicBezTo>
                  <a:lnTo>
                    <a:pt x="12341" y="10677"/>
                  </a:lnTo>
                  <a:lnTo>
                    <a:pt x="16334" y="8561"/>
                  </a:lnTo>
                  <a:lnTo>
                    <a:pt x="16336" y="8561"/>
                  </a:lnTo>
                  <a:cubicBezTo>
                    <a:pt x="16434" y="8514"/>
                    <a:pt x="16551" y="8524"/>
                    <a:pt x="16634" y="8583"/>
                  </a:cubicBezTo>
                  <a:lnTo>
                    <a:pt x="16656" y="8571"/>
                  </a:lnTo>
                  <a:cubicBezTo>
                    <a:pt x="17740" y="9300"/>
                    <a:pt x="19265" y="9237"/>
                    <a:pt x="20247" y="8344"/>
                  </a:cubicBezTo>
                  <a:cubicBezTo>
                    <a:pt x="21329" y="7361"/>
                    <a:pt x="21329" y="5766"/>
                    <a:pt x="20247" y="4783"/>
                  </a:cubicBezTo>
                  <a:cubicBezTo>
                    <a:pt x="19706" y="4292"/>
                    <a:pt x="18996" y="4047"/>
                    <a:pt x="18287" y="4047"/>
                  </a:cubicBezTo>
                  <a:cubicBezTo>
                    <a:pt x="17578" y="4047"/>
                    <a:pt x="16870" y="4292"/>
                    <a:pt x="16329" y="4783"/>
                  </a:cubicBezTo>
                  <a:cubicBezTo>
                    <a:pt x="15701" y="5354"/>
                    <a:pt x="15444" y="6131"/>
                    <a:pt x="15545" y="6875"/>
                  </a:cubicBezTo>
                  <a:lnTo>
                    <a:pt x="15538" y="6879"/>
                  </a:lnTo>
                  <a:cubicBezTo>
                    <a:pt x="15554" y="6975"/>
                    <a:pt x="15508" y="7074"/>
                    <a:pt x="15412" y="7128"/>
                  </a:cubicBezTo>
                  <a:lnTo>
                    <a:pt x="11444" y="9232"/>
                  </a:lnTo>
                  <a:lnTo>
                    <a:pt x="11444" y="5050"/>
                  </a:lnTo>
                  <a:cubicBezTo>
                    <a:pt x="11450" y="4951"/>
                    <a:pt x="11517" y="4867"/>
                    <a:pt x="11614" y="4832"/>
                  </a:cubicBezTo>
                  <a:lnTo>
                    <a:pt x="11614" y="4812"/>
                  </a:lnTo>
                  <a:cubicBezTo>
                    <a:pt x="11930" y="4691"/>
                    <a:pt x="12232" y="4531"/>
                    <a:pt x="12489" y="4298"/>
                  </a:cubicBezTo>
                  <a:cubicBezTo>
                    <a:pt x="13571" y="3315"/>
                    <a:pt x="13571" y="1720"/>
                    <a:pt x="12489" y="737"/>
                  </a:cubicBezTo>
                  <a:cubicBezTo>
                    <a:pt x="11948" y="245"/>
                    <a:pt x="11238" y="0"/>
                    <a:pt x="10529" y="0"/>
                  </a:cubicBez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63" name="Astérisque de type dingbat"/>
            <p:cNvSpPr/>
            <p:nvPr/>
          </p:nvSpPr>
          <p:spPr>
            <a:xfrm>
              <a:off x="835421" y="0"/>
              <a:ext cx="582601" cy="65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354" fill="norm" stroke="1" extrusionOk="0">
                  <a:moveTo>
                    <a:pt x="10529" y="0"/>
                  </a:moveTo>
                  <a:cubicBezTo>
                    <a:pt x="9820" y="0"/>
                    <a:pt x="9110" y="245"/>
                    <a:pt x="8569" y="737"/>
                  </a:cubicBezTo>
                  <a:cubicBezTo>
                    <a:pt x="7487" y="1720"/>
                    <a:pt x="7487" y="3315"/>
                    <a:pt x="8569" y="4298"/>
                  </a:cubicBezTo>
                  <a:cubicBezTo>
                    <a:pt x="8826" y="4531"/>
                    <a:pt x="9128" y="4691"/>
                    <a:pt x="9444" y="4812"/>
                  </a:cubicBezTo>
                  <a:lnTo>
                    <a:pt x="9444" y="4832"/>
                  </a:lnTo>
                  <a:cubicBezTo>
                    <a:pt x="9543" y="4868"/>
                    <a:pt x="9613" y="4954"/>
                    <a:pt x="9616" y="5056"/>
                  </a:cubicBezTo>
                  <a:lnTo>
                    <a:pt x="9616" y="9232"/>
                  </a:lnTo>
                  <a:lnTo>
                    <a:pt x="5646" y="7128"/>
                  </a:lnTo>
                  <a:cubicBezTo>
                    <a:pt x="5550" y="7074"/>
                    <a:pt x="5504" y="6975"/>
                    <a:pt x="5520" y="6879"/>
                  </a:cubicBezTo>
                  <a:lnTo>
                    <a:pt x="5515" y="6877"/>
                  </a:lnTo>
                  <a:cubicBezTo>
                    <a:pt x="5617" y="6133"/>
                    <a:pt x="5360" y="5355"/>
                    <a:pt x="4731" y="4783"/>
                  </a:cubicBezTo>
                  <a:cubicBezTo>
                    <a:pt x="4190" y="4292"/>
                    <a:pt x="3480" y="4047"/>
                    <a:pt x="2771" y="4047"/>
                  </a:cubicBezTo>
                  <a:cubicBezTo>
                    <a:pt x="2062" y="4047"/>
                    <a:pt x="1352" y="4292"/>
                    <a:pt x="811" y="4783"/>
                  </a:cubicBezTo>
                  <a:cubicBezTo>
                    <a:pt x="-271" y="5766"/>
                    <a:pt x="-271" y="7361"/>
                    <a:pt x="811" y="8344"/>
                  </a:cubicBezTo>
                  <a:cubicBezTo>
                    <a:pt x="1793" y="9237"/>
                    <a:pt x="3320" y="9300"/>
                    <a:pt x="4404" y="8571"/>
                  </a:cubicBezTo>
                  <a:lnTo>
                    <a:pt x="4426" y="8583"/>
                  </a:lnTo>
                  <a:cubicBezTo>
                    <a:pt x="4510" y="8524"/>
                    <a:pt x="4626" y="8514"/>
                    <a:pt x="4724" y="8561"/>
                  </a:cubicBezTo>
                  <a:cubicBezTo>
                    <a:pt x="4725" y="8561"/>
                    <a:pt x="4726" y="8561"/>
                    <a:pt x="4727" y="8561"/>
                  </a:cubicBezTo>
                  <a:lnTo>
                    <a:pt x="8719" y="10677"/>
                  </a:lnTo>
                  <a:lnTo>
                    <a:pt x="4727" y="12793"/>
                  </a:lnTo>
                  <a:cubicBezTo>
                    <a:pt x="4726" y="12793"/>
                    <a:pt x="4725" y="12792"/>
                    <a:pt x="4724" y="12793"/>
                  </a:cubicBezTo>
                  <a:cubicBezTo>
                    <a:pt x="4626" y="12840"/>
                    <a:pt x="4510" y="12830"/>
                    <a:pt x="4426" y="12770"/>
                  </a:cubicBezTo>
                  <a:lnTo>
                    <a:pt x="4406" y="12783"/>
                  </a:lnTo>
                  <a:cubicBezTo>
                    <a:pt x="3920" y="12453"/>
                    <a:pt x="3350" y="12273"/>
                    <a:pt x="2771" y="12273"/>
                  </a:cubicBezTo>
                  <a:cubicBezTo>
                    <a:pt x="2062" y="12273"/>
                    <a:pt x="1352" y="12518"/>
                    <a:pt x="811" y="13009"/>
                  </a:cubicBezTo>
                  <a:cubicBezTo>
                    <a:pt x="-271" y="13992"/>
                    <a:pt x="-271" y="15587"/>
                    <a:pt x="811" y="16570"/>
                  </a:cubicBezTo>
                  <a:cubicBezTo>
                    <a:pt x="1893" y="17553"/>
                    <a:pt x="3649" y="17553"/>
                    <a:pt x="4731" y="16570"/>
                  </a:cubicBezTo>
                  <a:cubicBezTo>
                    <a:pt x="5360" y="15999"/>
                    <a:pt x="5618" y="15220"/>
                    <a:pt x="5515" y="14475"/>
                  </a:cubicBezTo>
                  <a:lnTo>
                    <a:pt x="5520" y="14473"/>
                  </a:lnTo>
                  <a:cubicBezTo>
                    <a:pt x="5504" y="14377"/>
                    <a:pt x="5553" y="14280"/>
                    <a:pt x="5648" y="14226"/>
                  </a:cubicBezTo>
                  <a:lnTo>
                    <a:pt x="9616" y="12122"/>
                  </a:lnTo>
                  <a:lnTo>
                    <a:pt x="9616" y="16295"/>
                  </a:lnTo>
                  <a:cubicBezTo>
                    <a:pt x="9613" y="16397"/>
                    <a:pt x="9543" y="16484"/>
                    <a:pt x="9444" y="16520"/>
                  </a:cubicBezTo>
                  <a:lnTo>
                    <a:pt x="9444" y="16542"/>
                  </a:lnTo>
                  <a:cubicBezTo>
                    <a:pt x="9128" y="16663"/>
                    <a:pt x="8826" y="16822"/>
                    <a:pt x="8569" y="17056"/>
                  </a:cubicBezTo>
                  <a:cubicBezTo>
                    <a:pt x="7487" y="18039"/>
                    <a:pt x="7487" y="19634"/>
                    <a:pt x="8569" y="20617"/>
                  </a:cubicBezTo>
                  <a:cubicBezTo>
                    <a:pt x="9651" y="21600"/>
                    <a:pt x="11407" y="21600"/>
                    <a:pt x="12489" y="20617"/>
                  </a:cubicBezTo>
                  <a:cubicBezTo>
                    <a:pt x="13571" y="19634"/>
                    <a:pt x="13571" y="18039"/>
                    <a:pt x="12489" y="17056"/>
                  </a:cubicBezTo>
                  <a:cubicBezTo>
                    <a:pt x="12231" y="16822"/>
                    <a:pt x="11930" y="16663"/>
                    <a:pt x="11614" y="16542"/>
                  </a:cubicBezTo>
                  <a:lnTo>
                    <a:pt x="11614" y="16520"/>
                  </a:lnTo>
                  <a:cubicBezTo>
                    <a:pt x="11517" y="16485"/>
                    <a:pt x="11450" y="16400"/>
                    <a:pt x="11444" y="16301"/>
                  </a:cubicBezTo>
                  <a:lnTo>
                    <a:pt x="11444" y="12122"/>
                  </a:lnTo>
                  <a:lnTo>
                    <a:pt x="15410" y="14224"/>
                  </a:lnTo>
                  <a:lnTo>
                    <a:pt x="15410" y="14226"/>
                  </a:lnTo>
                  <a:cubicBezTo>
                    <a:pt x="15505" y="14280"/>
                    <a:pt x="15554" y="14377"/>
                    <a:pt x="15538" y="14473"/>
                  </a:cubicBezTo>
                  <a:lnTo>
                    <a:pt x="15545" y="14477"/>
                  </a:lnTo>
                  <a:cubicBezTo>
                    <a:pt x="15443" y="15221"/>
                    <a:pt x="15701" y="15999"/>
                    <a:pt x="16329" y="16570"/>
                  </a:cubicBezTo>
                  <a:cubicBezTo>
                    <a:pt x="17411" y="17553"/>
                    <a:pt x="19165" y="17553"/>
                    <a:pt x="20247" y="16570"/>
                  </a:cubicBezTo>
                  <a:cubicBezTo>
                    <a:pt x="21329" y="15587"/>
                    <a:pt x="21329" y="13992"/>
                    <a:pt x="20247" y="13009"/>
                  </a:cubicBezTo>
                  <a:cubicBezTo>
                    <a:pt x="19706" y="12518"/>
                    <a:pt x="18996" y="12273"/>
                    <a:pt x="18287" y="12273"/>
                  </a:cubicBezTo>
                  <a:cubicBezTo>
                    <a:pt x="17708" y="12273"/>
                    <a:pt x="17140" y="12453"/>
                    <a:pt x="16654" y="12783"/>
                  </a:cubicBezTo>
                  <a:lnTo>
                    <a:pt x="16632" y="12770"/>
                  </a:lnTo>
                  <a:cubicBezTo>
                    <a:pt x="16549" y="12829"/>
                    <a:pt x="16434" y="12839"/>
                    <a:pt x="16336" y="12793"/>
                  </a:cubicBezTo>
                  <a:lnTo>
                    <a:pt x="12341" y="10677"/>
                  </a:lnTo>
                  <a:lnTo>
                    <a:pt x="16334" y="8561"/>
                  </a:lnTo>
                  <a:lnTo>
                    <a:pt x="16336" y="8561"/>
                  </a:lnTo>
                  <a:cubicBezTo>
                    <a:pt x="16434" y="8514"/>
                    <a:pt x="16551" y="8524"/>
                    <a:pt x="16634" y="8583"/>
                  </a:cubicBezTo>
                  <a:lnTo>
                    <a:pt x="16656" y="8571"/>
                  </a:lnTo>
                  <a:cubicBezTo>
                    <a:pt x="17740" y="9300"/>
                    <a:pt x="19265" y="9237"/>
                    <a:pt x="20247" y="8344"/>
                  </a:cubicBezTo>
                  <a:cubicBezTo>
                    <a:pt x="21329" y="7361"/>
                    <a:pt x="21329" y="5766"/>
                    <a:pt x="20247" y="4783"/>
                  </a:cubicBezTo>
                  <a:cubicBezTo>
                    <a:pt x="19706" y="4292"/>
                    <a:pt x="18996" y="4047"/>
                    <a:pt x="18287" y="4047"/>
                  </a:cubicBezTo>
                  <a:cubicBezTo>
                    <a:pt x="17578" y="4047"/>
                    <a:pt x="16870" y="4292"/>
                    <a:pt x="16329" y="4783"/>
                  </a:cubicBezTo>
                  <a:cubicBezTo>
                    <a:pt x="15701" y="5354"/>
                    <a:pt x="15444" y="6131"/>
                    <a:pt x="15545" y="6875"/>
                  </a:cubicBezTo>
                  <a:lnTo>
                    <a:pt x="15538" y="6879"/>
                  </a:lnTo>
                  <a:cubicBezTo>
                    <a:pt x="15554" y="6975"/>
                    <a:pt x="15508" y="7074"/>
                    <a:pt x="15412" y="7128"/>
                  </a:cubicBezTo>
                  <a:lnTo>
                    <a:pt x="11444" y="9232"/>
                  </a:lnTo>
                  <a:lnTo>
                    <a:pt x="11444" y="5050"/>
                  </a:lnTo>
                  <a:cubicBezTo>
                    <a:pt x="11450" y="4951"/>
                    <a:pt x="11517" y="4867"/>
                    <a:pt x="11614" y="4832"/>
                  </a:cubicBezTo>
                  <a:lnTo>
                    <a:pt x="11614" y="4812"/>
                  </a:lnTo>
                  <a:cubicBezTo>
                    <a:pt x="11930" y="4691"/>
                    <a:pt x="12232" y="4531"/>
                    <a:pt x="12489" y="4298"/>
                  </a:cubicBezTo>
                  <a:cubicBezTo>
                    <a:pt x="13571" y="3315"/>
                    <a:pt x="13571" y="1720"/>
                    <a:pt x="12489" y="737"/>
                  </a:cubicBezTo>
                  <a:cubicBezTo>
                    <a:pt x="11948" y="245"/>
                    <a:pt x="11238" y="0"/>
                    <a:pt x="10529" y="0"/>
                  </a:cubicBez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64" name="Astérisque de type dingbat"/>
            <p:cNvSpPr/>
            <p:nvPr/>
          </p:nvSpPr>
          <p:spPr>
            <a:xfrm>
              <a:off x="1487791" y="0"/>
              <a:ext cx="582600" cy="65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354" fill="norm" stroke="1" extrusionOk="0">
                  <a:moveTo>
                    <a:pt x="10529" y="0"/>
                  </a:moveTo>
                  <a:cubicBezTo>
                    <a:pt x="9820" y="0"/>
                    <a:pt x="9110" y="245"/>
                    <a:pt x="8569" y="737"/>
                  </a:cubicBezTo>
                  <a:cubicBezTo>
                    <a:pt x="7487" y="1720"/>
                    <a:pt x="7487" y="3315"/>
                    <a:pt x="8569" y="4298"/>
                  </a:cubicBezTo>
                  <a:cubicBezTo>
                    <a:pt x="8826" y="4531"/>
                    <a:pt x="9128" y="4691"/>
                    <a:pt x="9444" y="4812"/>
                  </a:cubicBezTo>
                  <a:lnTo>
                    <a:pt x="9444" y="4832"/>
                  </a:lnTo>
                  <a:cubicBezTo>
                    <a:pt x="9543" y="4868"/>
                    <a:pt x="9613" y="4954"/>
                    <a:pt x="9616" y="5056"/>
                  </a:cubicBezTo>
                  <a:lnTo>
                    <a:pt x="9616" y="9232"/>
                  </a:lnTo>
                  <a:lnTo>
                    <a:pt x="5646" y="7128"/>
                  </a:lnTo>
                  <a:cubicBezTo>
                    <a:pt x="5550" y="7074"/>
                    <a:pt x="5504" y="6975"/>
                    <a:pt x="5520" y="6879"/>
                  </a:cubicBezTo>
                  <a:lnTo>
                    <a:pt x="5515" y="6877"/>
                  </a:lnTo>
                  <a:cubicBezTo>
                    <a:pt x="5617" y="6133"/>
                    <a:pt x="5360" y="5355"/>
                    <a:pt x="4731" y="4783"/>
                  </a:cubicBezTo>
                  <a:cubicBezTo>
                    <a:pt x="4190" y="4292"/>
                    <a:pt x="3480" y="4047"/>
                    <a:pt x="2771" y="4047"/>
                  </a:cubicBezTo>
                  <a:cubicBezTo>
                    <a:pt x="2062" y="4047"/>
                    <a:pt x="1352" y="4292"/>
                    <a:pt x="811" y="4783"/>
                  </a:cubicBezTo>
                  <a:cubicBezTo>
                    <a:pt x="-271" y="5766"/>
                    <a:pt x="-271" y="7361"/>
                    <a:pt x="811" y="8344"/>
                  </a:cubicBezTo>
                  <a:cubicBezTo>
                    <a:pt x="1793" y="9237"/>
                    <a:pt x="3320" y="9300"/>
                    <a:pt x="4404" y="8571"/>
                  </a:cubicBezTo>
                  <a:lnTo>
                    <a:pt x="4426" y="8583"/>
                  </a:lnTo>
                  <a:cubicBezTo>
                    <a:pt x="4510" y="8524"/>
                    <a:pt x="4626" y="8514"/>
                    <a:pt x="4724" y="8561"/>
                  </a:cubicBezTo>
                  <a:cubicBezTo>
                    <a:pt x="4725" y="8561"/>
                    <a:pt x="4726" y="8561"/>
                    <a:pt x="4727" y="8561"/>
                  </a:cubicBezTo>
                  <a:lnTo>
                    <a:pt x="8719" y="10677"/>
                  </a:lnTo>
                  <a:lnTo>
                    <a:pt x="4727" y="12793"/>
                  </a:lnTo>
                  <a:cubicBezTo>
                    <a:pt x="4726" y="12793"/>
                    <a:pt x="4725" y="12792"/>
                    <a:pt x="4724" y="12793"/>
                  </a:cubicBezTo>
                  <a:cubicBezTo>
                    <a:pt x="4626" y="12840"/>
                    <a:pt x="4510" y="12830"/>
                    <a:pt x="4426" y="12770"/>
                  </a:cubicBezTo>
                  <a:lnTo>
                    <a:pt x="4406" y="12783"/>
                  </a:lnTo>
                  <a:cubicBezTo>
                    <a:pt x="3920" y="12453"/>
                    <a:pt x="3350" y="12273"/>
                    <a:pt x="2771" y="12273"/>
                  </a:cubicBezTo>
                  <a:cubicBezTo>
                    <a:pt x="2062" y="12273"/>
                    <a:pt x="1352" y="12518"/>
                    <a:pt x="811" y="13009"/>
                  </a:cubicBezTo>
                  <a:cubicBezTo>
                    <a:pt x="-271" y="13992"/>
                    <a:pt x="-271" y="15587"/>
                    <a:pt x="811" y="16570"/>
                  </a:cubicBezTo>
                  <a:cubicBezTo>
                    <a:pt x="1893" y="17553"/>
                    <a:pt x="3649" y="17553"/>
                    <a:pt x="4731" y="16570"/>
                  </a:cubicBezTo>
                  <a:cubicBezTo>
                    <a:pt x="5360" y="15999"/>
                    <a:pt x="5618" y="15220"/>
                    <a:pt x="5515" y="14475"/>
                  </a:cubicBezTo>
                  <a:lnTo>
                    <a:pt x="5520" y="14473"/>
                  </a:lnTo>
                  <a:cubicBezTo>
                    <a:pt x="5504" y="14377"/>
                    <a:pt x="5553" y="14280"/>
                    <a:pt x="5648" y="14226"/>
                  </a:cubicBezTo>
                  <a:lnTo>
                    <a:pt x="9616" y="12122"/>
                  </a:lnTo>
                  <a:lnTo>
                    <a:pt x="9616" y="16295"/>
                  </a:lnTo>
                  <a:cubicBezTo>
                    <a:pt x="9613" y="16397"/>
                    <a:pt x="9543" y="16484"/>
                    <a:pt x="9444" y="16520"/>
                  </a:cubicBezTo>
                  <a:lnTo>
                    <a:pt x="9444" y="16542"/>
                  </a:lnTo>
                  <a:cubicBezTo>
                    <a:pt x="9128" y="16663"/>
                    <a:pt x="8826" y="16822"/>
                    <a:pt x="8569" y="17056"/>
                  </a:cubicBezTo>
                  <a:cubicBezTo>
                    <a:pt x="7487" y="18039"/>
                    <a:pt x="7487" y="19634"/>
                    <a:pt x="8569" y="20617"/>
                  </a:cubicBezTo>
                  <a:cubicBezTo>
                    <a:pt x="9651" y="21600"/>
                    <a:pt x="11407" y="21600"/>
                    <a:pt x="12489" y="20617"/>
                  </a:cubicBezTo>
                  <a:cubicBezTo>
                    <a:pt x="13571" y="19634"/>
                    <a:pt x="13571" y="18039"/>
                    <a:pt x="12489" y="17056"/>
                  </a:cubicBezTo>
                  <a:cubicBezTo>
                    <a:pt x="12231" y="16822"/>
                    <a:pt x="11930" y="16663"/>
                    <a:pt x="11614" y="16542"/>
                  </a:cubicBezTo>
                  <a:lnTo>
                    <a:pt x="11614" y="16520"/>
                  </a:lnTo>
                  <a:cubicBezTo>
                    <a:pt x="11517" y="16485"/>
                    <a:pt x="11450" y="16400"/>
                    <a:pt x="11444" y="16301"/>
                  </a:cubicBezTo>
                  <a:lnTo>
                    <a:pt x="11444" y="12122"/>
                  </a:lnTo>
                  <a:lnTo>
                    <a:pt x="15410" y="14224"/>
                  </a:lnTo>
                  <a:lnTo>
                    <a:pt x="15410" y="14226"/>
                  </a:lnTo>
                  <a:cubicBezTo>
                    <a:pt x="15505" y="14280"/>
                    <a:pt x="15554" y="14377"/>
                    <a:pt x="15538" y="14473"/>
                  </a:cubicBezTo>
                  <a:lnTo>
                    <a:pt x="15545" y="14477"/>
                  </a:lnTo>
                  <a:cubicBezTo>
                    <a:pt x="15443" y="15221"/>
                    <a:pt x="15701" y="15999"/>
                    <a:pt x="16329" y="16570"/>
                  </a:cubicBezTo>
                  <a:cubicBezTo>
                    <a:pt x="17411" y="17553"/>
                    <a:pt x="19165" y="17553"/>
                    <a:pt x="20247" y="16570"/>
                  </a:cubicBezTo>
                  <a:cubicBezTo>
                    <a:pt x="21329" y="15587"/>
                    <a:pt x="21329" y="13992"/>
                    <a:pt x="20247" y="13009"/>
                  </a:cubicBezTo>
                  <a:cubicBezTo>
                    <a:pt x="19706" y="12518"/>
                    <a:pt x="18996" y="12273"/>
                    <a:pt x="18287" y="12273"/>
                  </a:cubicBezTo>
                  <a:cubicBezTo>
                    <a:pt x="17708" y="12273"/>
                    <a:pt x="17140" y="12453"/>
                    <a:pt x="16654" y="12783"/>
                  </a:cubicBezTo>
                  <a:lnTo>
                    <a:pt x="16632" y="12770"/>
                  </a:lnTo>
                  <a:cubicBezTo>
                    <a:pt x="16549" y="12829"/>
                    <a:pt x="16434" y="12839"/>
                    <a:pt x="16336" y="12793"/>
                  </a:cubicBezTo>
                  <a:lnTo>
                    <a:pt x="12341" y="10677"/>
                  </a:lnTo>
                  <a:lnTo>
                    <a:pt x="16334" y="8561"/>
                  </a:lnTo>
                  <a:lnTo>
                    <a:pt x="16336" y="8561"/>
                  </a:lnTo>
                  <a:cubicBezTo>
                    <a:pt x="16434" y="8514"/>
                    <a:pt x="16551" y="8524"/>
                    <a:pt x="16634" y="8583"/>
                  </a:cubicBezTo>
                  <a:lnTo>
                    <a:pt x="16656" y="8571"/>
                  </a:lnTo>
                  <a:cubicBezTo>
                    <a:pt x="17740" y="9300"/>
                    <a:pt x="19265" y="9237"/>
                    <a:pt x="20247" y="8344"/>
                  </a:cubicBezTo>
                  <a:cubicBezTo>
                    <a:pt x="21329" y="7361"/>
                    <a:pt x="21329" y="5766"/>
                    <a:pt x="20247" y="4783"/>
                  </a:cubicBezTo>
                  <a:cubicBezTo>
                    <a:pt x="19706" y="4292"/>
                    <a:pt x="18996" y="4047"/>
                    <a:pt x="18287" y="4047"/>
                  </a:cubicBezTo>
                  <a:cubicBezTo>
                    <a:pt x="17578" y="4047"/>
                    <a:pt x="16870" y="4292"/>
                    <a:pt x="16329" y="4783"/>
                  </a:cubicBezTo>
                  <a:cubicBezTo>
                    <a:pt x="15701" y="5354"/>
                    <a:pt x="15444" y="6131"/>
                    <a:pt x="15545" y="6875"/>
                  </a:cubicBezTo>
                  <a:lnTo>
                    <a:pt x="15538" y="6879"/>
                  </a:lnTo>
                  <a:cubicBezTo>
                    <a:pt x="15554" y="6975"/>
                    <a:pt x="15508" y="7074"/>
                    <a:pt x="15412" y="7128"/>
                  </a:cubicBezTo>
                  <a:lnTo>
                    <a:pt x="11444" y="9232"/>
                  </a:lnTo>
                  <a:lnTo>
                    <a:pt x="11444" y="5050"/>
                  </a:lnTo>
                  <a:cubicBezTo>
                    <a:pt x="11450" y="4951"/>
                    <a:pt x="11517" y="4867"/>
                    <a:pt x="11614" y="4832"/>
                  </a:cubicBezTo>
                  <a:lnTo>
                    <a:pt x="11614" y="4812"/>
                  </a:lnTo>
                  <a:cubicBezTo>
                    <a:pt x="11930" y="4691"/>
                    <a:pt x="12232" y="4531"/>
                    <a:pt x="12489" y="4298"/>
                  </a:cubicBezTo>
                  <a:cubicBezTo>
                    <a:pt x="13571" y="3315"/>
                    <a:pt x="13571" y="1720"/>
                    <a:pt x="12489" y="737"/>
                  </a:cubicBezTo>
                  <a:cubicBezTo>
                    <a:pt x="11948" y="245"/>
                    <a:pt x="11238" y="0"/>
                    <a:pt x="10529" y="0"/>
                  </a:cubicBez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65" name="Astérisque de type dingbat"/>
            <p:cNvSpPr/>
            <p:nvPr/>
          </p:nvSpPr>
          <p:spPr>
            <a:xfrm>
              <a:off x="2140160" y="0"/>
              <a:ext cx="582601" cy="65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354" fill="norm" stroke="1" extrusionOk="0">
                  <a:moveTo>
                    <a:pt x="10529" y="0"/>
                  </a:moveTo>
                  <a:cubicBezTo>
                    <a:pt x="9820" y="0"/>
                    <a:pt x="9110" y="245"/>
                    <a:pt x="8569" y="737"/>
                  </a:cubicBezTo>
                  <a:cubicBezTo>
                    <a:pt x="7487" y="1720"/>
                    <a:pt x="7487" y="3315"/>
                    <a:pt x="8569" y="4298"/>
                  </a:cubicBezTo>
                  <a:cubicBezTo>
                    <a:pt x="8826" y="4531"/>
                    <a:pt x="9128" y="4691"/>
                    <a:pt x="9444" y="4812"/>
                  </a:cubicBezTo>
                  <a:lnTo>
                    <a:pt x="9444" y="4832"/>
                  </a:lnTo>
                  <a:cubicBezTo>
                    <a:pt x="9543" y="4868"/>
                    <a:pt x="9613" y="4954"/>
                    <a:pt x="9616" y="5056"/>
                  </a:cubicBezTo>
                  <a:lnTo>
                    <a:pt x="9616" y="9232"/>
                  </a:lnTo>
                  <a:lnTo>
                    <a:pt x="5646" y="7128"/>
                  </a:lnTo>
                  <a:cubicBezTo>
                    <a:pt x="5550" y="7074"/>
                    <a:pt x="5504" y="6975"/>
                    <a:pt x="5520" y="6879"/>
                  </a:cubicBezTo>
                  <a:lnTo>
                    <a:pt x="5515" y="6877"/>
                  </a:lnTo>
                  <a:cubicBezTo>
                    <a:pt x="5617" y="6133"/>
                    <a:pt x="5360" y="5355"/>
                    <a:pt x="4731" y="4783"/>
                  </a:cubicBezTo>
                  <a:cubicBezTo>
                    <a:pt x="4190" y="4292"/>
                    <a:pt x="3480" y="4047"/>
                    <a:pt x="2771" y="4047"/>
                  </a:cubicBezTo>
                  <a:cubicBezTo>
                    <a:pt x="2062" y="4047"/>
                    <a:pt x="1352" y="4292"/>
                    <a:pt x="811" y="4783"/>
                  </a:cubicBezTo>
                  <a:cubicBezTo>
                    <a:pt x="-271" y="5766"/>
                    <a:pt x="-271" y="7361"/>
                    <a:pt x="811" y="8344"/>
                  </a:cubicBezTo>
                  <a:cubicBezTo>
                    <a:pt x="1793" y="9237"/>
                    <a:pt x="3320" y="9300"/>
                    <a:pt x="4404" y="8571"/>
                  </a:cubicBezTo>
                  <a:lnTo>
                    <a:pt x="4426" y="8583"/>
                  </a:lnTo>
                  <a:cubicBezTo>
                    <a:pt x="4510" y="8524"/>
                    <a:pt x="4626" y="8514"/>
                    <a:pt x="4724" y="8561"/>
                  </a:cubicBezTo>
                  <a:cubicBezTo>
                    <a:pt x="4725" y="8561"/>
                    <a:pt x="4726" y="8561"/>
                    <a:pt x="4727" y="8561"/>
                  </a:cubicBezTo>
                  <a:lnTo>
                    <a:pt x="8719" y="10677"/>
                  </a:lnTo>
                  <a:lnTo>
                    <a:pt x="4727" y="12793"/>
                  </a:lnTo>
                  <a:cubicBezTo>
                    <a:pt x="4726" y="12793"/>
                    <a:pt x="4725" y="12792"/>
                    <a:pt x="4724" y="12793"/>
                  </a:cubicBezTo>
                  <a:cubicBezTo>
                    <a:pt x="4626" y="12840"/>
                    <a:pt x="4510" y="12830"/>
                    <a:pt x="4426" y="12770"/>
                  </a:cubicBezTo>
                  <a:lnTo>
                    <a:pt x="4406" y="12783"/>
                  </a:lnTo>
                  <a:cubicBezTo>
                    <a:pt x="3920" y="12453"/>
                    <a:pt x="3350" y="12273"/>
                    <a:pt x="2771" y="12273"/>
                  </a:cubicBezTo>
                  <a:cubicBezTo>
                    <a:pt x="2062" y="12273"/>
                    <a:pt x="1352" y="12518"/>
                    <a:pt x="811" y="13009"/>
                  </a:cubicBezTo>
                  <a:cubicBezTo>
                    <a:pt x="-271" y="13992"/>
                    <a:pt x="-271" y="15587"/>
                    <a:pt x="811" y="16570"/>
                  </a:cubicBezTo>
                  <a:cubicBezTo>
                    <a:pt x="1893" y="17553"/>
                    <a:pt x="3649" y="17553"/>
                    <a:pt x="4731" y="16570"/>
                  </a:cubicBezTo>
                  <a:cubicBezTo>
                    <a:pt x="5360" y="15999"/>
                    <a:pt x="5618" y="15220"/>
                    <a:pt x="5515" y="14475"/>
                  </a:cubicBezTo>
                  <a:lnTo>
                    <a:pt x="5520" y="14473"/>
                  </a:lnTo>
                  <a:cubicBezTo>
                    <a:pt x="5504" y="14377"/>
                    <a:pt x="5553" y="14280"/>
                    <a:pt x="5648" y="14226"/>
                  </a:cubicBezTo>
                  <a:lnTo>
                    <a:pt x="9616" y="12122"/>
                  </a:lnTo>
                  <a:lnTo>
                    <a:pt x="9616" y="16295"/>
                  </a:lnTo>
                  <a:cubicBezTo>
                    <a:pt x="9613" y="16397"/>
                    <a:pt x="9543" y="16484"/>
                    <a:pt x="9444" y="16520"/>
                  </a:cubicBezTo>
                  <a:lnTo>
                    <a:pt x="9444" y="16542"/>
                  </a:lnTo>
                  <a:cubicBezTo>
                    <a:pt x="9128" y="16663"/>
                    <a:pt x="8826" y="16822"/>
                    <a:pt x="8569" y="17056"/>
                  </a:cubicBezTo>
                  <a:cubicBezTo>
                    <a:pt x="7487" y="18039"/>
                    <a:pt x="7487" y="19634"/>
                    <a:pt x="8569" y="20617"/>
                  </a:cubicBezTo>
                  <a:cubicBezTo>
                    <a:pt x="9651" y="21600"/>
                    <a:pt x="11407" y="21600"/>
                    <a:pt x="12489" y="20617"/>
                  </a:cubicBezTo>
                  <a:cubicBezTo>
                    <a:pt x="13571" y="19634"/>
                    <a:pt x="13571" y="18039"/>
                    <a:pt x="12489" y="17056"/>
                  </a:cubicBezTo>
                  <a:cubicBezTo>
                    <a:pt x="12231" y="16822"/>
                    <a:pt x="11930" y="16663"/>
                    <a:pt x="11614" y="16542"/>
                  </a:cubicBezTo>
                  <a:lnTo>
                    <a:pt x="11614" y="16520"/>
                  </a:lnTo>
                  <a:cubicBezTo>
                    <a:pt x="11517" y="16485"/>
                    <a:pt x="11450" y="16400"/>
                    <a:pt x="11444" y="16301"/>
                  </a:cubicBezTo>
                  <a:lnTo>
                    <a:pt x="11444" y="12122"/>
                  </a:lnTo>
                  <a:lnTo>
                    <a:pt x="15410" y="14224"/>
                  </a:lnTo>
                  <a:lnTo>
                    <a:pt x="15410" y="14226"/>
                  </a:lnTo>
                  <a:cubicBezTo>
                    <a:pt x="15505" y="14280"/>
                    <a:pt x="15554" y="14377"/>
                    <a:pt x="15538" y="14473"/>
                  </a:cubicBezTo>
                  <a:lnTo>
                    <a:pt x="15545" y="14477"/>
                  </a:lnTo>
                  <a:cubicBezTo>
                    <a:pt x="15443" y="15221"/>
                    <a:pt x="15701" y="15999"/>
                    <a:pt x="16329" y="16570"/>
                  </a:cubicBezTo>
                  <a:cubicBezTo>
                    <a:pt x="17411" y="17553"/>
                    <a:pt x="19165" y="17553"/>
                    <a:pt x="20247" y="16570"/>
                  </a:cubicBezTo>
                  <a:cubicBezTo>
                    <a:pt x="21329" y="15587"/>
                    <a:pt x="21329" y="13992"/>
                    <a:pt x="20247" y="13009"/>
                  </a:cubicBezTo>
                  <a:cubicBezTo>
                    <a:pt x="19706" y="12518"/>
                    <a:pt x="18996" y="12273"/>
                    <a:pt x="18287" y="12273"/>
                  </a:cubicBezTo>
                  <a:cubicBezTo>
                    <a:pt x="17708" y="12273"/>
                    <a:pt x="17140" y="12453"/>
                    <a:pt x="16654" y="12783"/>
                  </a:cubicBezTo>
                  <a:lnTo>
                    <a:pt x="16632" y="12770"/>
                  </a:lnTo>
                  <a:cubicBezTo>
                    <a:pt x="16549" y="12829"/>
                    <a:pt x="16434" y="12839"/>
                    <a:pt x="16336" y="12793"/>
                  </a:cubicBezTo>
                  <a:lnTo>
                    <a:pt x="12341" y="10677"/>
                  </a:lnTo>
                  <a:lnTo>
                    <a:pt x="16334" y="8561"/>
                  </a:lnTo>
                  <a:lnTo>
                    <a:pt x="16336" y="8561"/>
                  </a:lnTo>
                  <a:cubicBezTo>
                    <a:pt x="16434" y="8514"/>
                    <a:pt x="16551" y="8524"/>
                    <a:pt x="16634" y="8583"/>
                  </a:cubicBezTo>
                  <a:lnTo>
                    <a:pt x="16656" y="8571"/>
                  </a:lnTo>
                  <a:cubicBezTo>
                    <a:pt x="17740" y="9300"/>
                    <a:pt x="19265" y="9237"/>
                    <a:pt x="20247" y="8344"/>
                  </a:cubicBezTo>
                  <a:cubicBezTo>
                    <a:pt x="21329" y="7361"/>
                    <a:pt x="21329" y="5766"/>
                    <a:pt x="20247" y="4783"/>
                  </a:cubicBezTo>
                  <a:cubicBezTo>
                    <a:pt x="19706" y="4292"/>
                    <a:pt x="18996" y="4047"/>
                    <a:pt x="18287" y="4047"/>
                  </a:cubicBezTo>
                  <a:cubicBezTo>
                    <a:pt x="17578" y="4047"/>
                    <a:pt x="16870" y="4292"/>
                    <a:pt x="16329" y="4783"/>
                  </a:cubicBezTo>
                  <a:cubicBezTo>
                    <a:pt x="15701" y="5354"/>
                    <a:pt x="15444" y="6131"/>
                    <a:pt x="15545" y="6875"/>
                  </a:cubicBezTo>
                  <a:lnTo>
                    <a:pt x="15538" y="6879"/>
                  </a:lnTo>
                  <a:cubicBezTo>
                    <a:pt x="15554" y="6975"/>
                    <a:pt x="15508" y="7074"/>
                    <a:pt x="15412" y="7128"/>
                  </a:cubicBezTo>
                  <a:lnTo>
                    <a:pt x="11444" y="9232"/>
                  </a:lnTo>
                  <a:lnTo>
                    <a:pt x="11444" y="5050"/>
                  </a:lnTo>
                  <a:cubicBezTo>
                    <a:pt x="11450" y="4951"/>
                    <a:pt x="11517" y="4867"/>
                    <a:pt x="11614" y="4832"/>
                  </a:cubicBezTo>
                  <a:lnTo>
                    <a:pt x="11614" y="4812"/>
                  </a:lnTo>
                  <a:cubicBezTo>
                    <a:pt x="11930" y="4691"/>
                    <a:pt x="12232" y="4531"/>
                    <a:pt x="12489" y="4298"/>
                  </a:cubicBezTo>
                  <a:cubicBezTo>
                    <a:pt x="13571" y="3315"/>
                    <a:pt x="13571" y="1720"/>
                    <a:pt x="12489" y="737"/>
                  </a:cubicBezTo>
                  <a:cubicBezTo>
                    <a:pt x="11948" y="245"/>
                    <a:pt x="11238" y="0"/>
                    <a:pt x="10529" y="0"/>
                  </a:cubicBez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66" name="Ligne"/>
            <p:cNvSpPr/>
            <p:nvPr/>
          </p:nvSpPr>
          <p:spPr>
            <a:xfrm>
              <a:off x="0" y="410591"/>
              <a:ext cx="2925343" cy="1"/>
            </a:xfrm>
            <a:prstGeom prst="line">
              <a:avLst/>
            </a:prstGeom>
            <a:noFill/>
            <a:ln w="1778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67" name="Ligne"/>
            <p:cNvSpPr/>
            <p:nvPr/>
          </p:nvSpPr>
          <p:spPr>
            <a:xfrm>
              <a:off x="0" y="564091"/>
              <a:ext cx="2925343" cy="1"/>
            </a:xfrm>
            <a:prstGeom prst="line">
              <a:avLst/>
            </a:prstGeom>
            <a:noFill/>
            <a:ln w="177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779" name="Groupe"/>
          <p:cNvGrpSpPr/>
          <p:nvPr/>
        </p:nvGrpSpPr>
        <p:grpSpPr>
          <a:xfrm>
            <a:off x="15803286" y="10142122"/>
            <a:ext cx="1278605" cy="1529718"/>
            <a:chOff x="0" y="0"/>
            <a:chExt cx="1278603" cy="1529717"/>
          </a:xfrm>
        </p:grpSpPr>
        <p:sp>
          <p:nvSpPr>
            <p:cNvPr id="769" name="Rectangle aux angles arrondis"/>
            <p:cNvSpPr/>
            <p:nvPr/>
          </p:nvSpPr>
          <p:spPr>
            <a:xfrm>
              <a:off x="423050" y="0"/>
              <a:ext cx="179803" cy="1007279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70" name="Rectangle aux angles arrondis"/>
            <p:cNvSpPr/>
            <p:nvPr/>
          </p:nvSpPr>
          <p:spPr>
            <a:xfrm>
              <a:off x="657902" y="0"/>
              <a:ext cx="179803" cy="1007279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71" name="Rectangle aux angles arrondis"/>
            <p:cNvSpPr/>
            <p:nvPr/>
          </p:nvSpPr>
          <p:spPr>
            <a:xfrm rot="1800000">
              <a:off x="290143" y="1040967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72" name="Rectangle aux angles arrondis"/>
            <p:cNvSpPr/>
            <p:nvPr/>
          </p:nvSpPr>
          <p:spPr>
            <a:xfrm rot="1800000">
              <a:off x="106871" y="929103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73" name="Rectangle aux angles arrondis"/>
            <p:cNvSpPr/>
            <p:nvPr/>
          </p:nvSpPr>
          <p:spPr>
            <a:xfrm flipH="1" rot="9000000">
              <a:off x="991930" y="929103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74" name="Rectangle aux angles arrondis"/>
            <p:cNvSpPr/>
            <p:nvPr/>
          </p:nvSpPr>
          <p:spPr>
            <a:xfrm flipH="1" rot="9000000">
              <a:off x="783462" y="1040967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75" name="Ligne"/>
            <p:cNvSpPr/>
            <p:nvPr/>
          </p:nvSpPr>
          <p:spPr>
            <a:xfrm flipV="1">
              <a:off x="589729" y="128326"/>
              <a:ext cx="1" cy="932988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76" name="Ligne"/>
            <p:cNvSpPr/>
            <p:nvPr/>
          </p:nvSpPr>
          <p:spPr>
            <a:xfrm flipV="1">
              <a:off x="665785" y="128326"/>
              <a:ext cx="1" cy="932988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77" name="Ligne"/>
            <p:cNvSpPr/>
            <p:nvPr/>
          </p:nvSpPr>
          <p:spPr>
            <a:xfrm flipV="1">
              <a:off x="365709" y="1061559"/>
              <a:ext cx="227973" cy="394860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78" name="Ligne"/>
            <p:cNvSpPr/>
            <p:nvPr/>
          </p:nvSpPr>
          <p:spPr>
            <a:xfrm flipH="1" flipV="1">
              <a:off x="664478" y="1061559"/>
              <a:ext cx="227973" cy="394860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780" name="Séroneutralisation"/>
          <p:cNvSpPr txBox="1"/>
          <p:nvPr/>
        </p:nvSpPr>
        <p:spPr>
          <a:xfrm>
            <a:off x="18485304" y="10985407"/>
            <a:ext cx="5209109" cy="795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Séroneutralisation</a:t>
            </a:r>
          </a:p>
        </p:txBody>
      </p:sp>
      <p:sp>
        <p:nvSpPr>
          <p:cNvPr id="781" name="ELISA"/>
          <p:cNvSpPr txBox="1"/>
          <p:nvPr/>
        </p:nvSpPr>
        <p:spPr>
          <a:xfrm>
            <a:off x="18485304" y="5959914"/>
            <a:ext cx="1790955" cy="795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ELISA</a:t>
            </a:r>
          </a:p>
        </p:txBody>
      </p:sp>
      <p:sp>
        <p:nvSpPr>
          <p:cNvPr id="782" name="Faune sauvage…"/>
          <p:cNvSpPr txBox="1"/>
          <p:nvPr/>
        </p:nvSpPr>
        <p:spPr>
          <a:xfrm>
            <a:off x="5852371" y="2764903"/>
            <a:ext cx="4313531" cy="1494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Faune sauvage</a:t>
            </a:r>
          </a:p>
          <a:p>
            <a:pPr>
              <a:defRPr b="0" sz="4600"/>
            </a:pPr>
            <a:r>
              <a:t>Pr A. Linden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Virus de Schmallenberg…"/>
          <p:cNvSpPr txBox="1"/>
          <p:nvPr>
            <p:ph type="ctrTitle"/>
          </p:nvPr>
        </p:nvSpPr>
        <p:spPr>
          <a:xfrm>
            <a:off x="2214968" y="4757006"/>
            <a:ext cx="20828001" cy="464820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defRPr sz="8100"/>
            </a:pPr>
            <a:r>
              <a:t>Virus de Schmallenberg</a:t>
            </a:r>
          </a:p>
          <a:p>
            <a:pPr>
              <a:lnSpc>
                <a:spcPct val="150000"/>
              </a:lnSpc>
            </a:pPr>
            <a:r>
              <a:t>La découverte</a:t>
            </a:r>
          </a:p>
        </p:txBody>
      </p:sp>
      <p:grpSp>
        <p:nvGrpSpPr>
          <p:cNvPr id="181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179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80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2" name="Introduction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Introduction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784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785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87" name="ETUDE 2 - Matériel et Méthode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2 - Matériel et Méthode</a:t>
            </a:r>
          </a:p>
        </p:txBody>
      </p:sp>
      <p:sp>
        <p:nvSpPr>
          <p:cNvPr id="788" name="Protocol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Protocole</a:t>
            </a:r>
          </a:p>
        </p:txBody>
      </p:sp>
      <p:pic>
        <p:nvPicPr>
          <p:cNvPr id="789" name="Saisons culinaires chasse.png" descr="Saisons culinaires chass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2742" y="3704700"/>
            <a:ext cx="11468207" cy="8084600"/>
          </a:xfrm>
          <a:prstGeom prst="rect">
            <a:avLst/>
          </a:prstGeom>
          <a:ln w="12700">
            <a:miter lim="400000"/>
          </a:ln>
        </p:spPr>
      </p:pic>
      <p:sp>
        <p:nvSpPr>
          <p:cNvPr id="790" name="J"/>
          <p:cNvSpPr txBox="1"/>
          <p:nvPr/>
        </p:nvSpPr>
        <p:spPr>
          <a:xfrm>
            <a:off x="5799655" y="3605997"/>
            <a:ext cx="354382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J</a:t>
            </a:r>
          </a:p>
        </p:txBody>
      </p:sp>
      <p:sp>
        <p:nvSpPr>
          <p:cNvPr id="791" name="F"/>
          <p:cNvSpPr txBox="1"/>
          <p:nvPr/>
        </p:nvSpPr>
        <p:spPr>
          <a:xfrm>
            <a:off x="7742024" y="4117404"/>
            <a:ext cx="370358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F</a:t>
            </a:r>
          </a:p>
        </p:txBody>
      </p:sp>
      <p:sp>
        <p:nvSpPr>
          <p:cNvPr id="792" name="M"/>
          <p:cNvSpPr txBox="1"/>
          <p:nvPr/>
        </p:nvSpPr>
        <p:spPr>
          <a:xfrm>
            <a:off x="9124037" y="5548176"/>
            <a:ext cx="439116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M</a:t>
            </a:r>
          </a:p>
        </p:txBody>
      </p:sp>
      <p:sp>
        <p:nvSpPr>
          <p:cNvPr id="793" name="A"/>
          <p:cNvSpPr txBox="1"/>
          <p:nvPr/>
        </p:nvSpPr>
        <p:spPr>
          <a:xfrm>
            <a:off x="9697854" y="7600371"/>
            <a:ext cx="410084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A</a:t>
            </a:r>
          </a:p>
        </p:txBody>
      </p:sp>
      <p:sp>
        <p:nvSpPr>
          <p:cNvPr id="794" name="M"/>
          <p:cNvSpPr txBox="1"/>
          <p:nvPr/>
        </p:nvSpPr>
        <p:spPr>
          <a:xfrm>
            <a:off x="9195231" y="9657435"/>
            <a:ext cx="505943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M</a:t>
            </a:r>
          </a:p>
        </p:txBody>
      </p:sp>
      <p:sp>
        <p:nvSpPr>
          <p:cNvPr id="795" name="J"/>
          <p:cNvSpPr txBox="1"/>
          <p:nvPr/>
        </p:nvSpPr>
        <p:spPr>
          <a:xfrm>
            <a:off x="7750012" y="11002213"/>
            <a:ext cx="354382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J</a:t>
            </a:r>
          </a:p>
        </p:txBody>
      </p:sp>
      <p:sp>
        <p:nvSpPr>
          <p:cNvPr id="796" name="J"/>
          <p:cNvSpPr txBox="1"/>
          <p:nvPr/>
        </p:nvSpPr>
        <p:spPr>
          <a:xfrm>
            <a:off x="5799655" y="11542798"/>
            <a:ext cx="354382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J</a:t>
            </a:r>
          </a:p>
        </p:txBody>
      </p:sp>
      <p:sp>
        <p:nvSpPr>
          <p:cNvPr id="797" name="A"/>
          <p:cNvSpPr txBox="1"/>
          <p:nvPr/>
        </p:nvSpPr>
        <p:spPr>
          <a:xfrm>
            <a:off x="3821447" y="11002213"/>
            <a:ext cx="410084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A</a:t>
            </a:r>
          </a:p>
        </p:txBody>
      </p:sp>
      <p:sp>
        <p:nvSpPr>
          <p:cNvPr id="798" name="S"/>
          <p:cNvSpPr txBox="1"/>
          <p:nvPr/>
        </p:nvSpPr>
        <p:spPr>
          <a:xfrm>
            <a:off x="2347833" y="9657435"/>
            <a:ext cx="394539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S</a:t>
            </a:r>
          </a:p>
        </p:txBody>
      </p:sp>
      <p:sp>
        <p:nvSpPr>
          <p:cNvPr id="799" name="O"/>
          <p:cNvSpPr txBox="1"/>
          <p:nvPr/>
        </p:nvSpPr>
        <p:spPr>
          <a:xfrm>
            <a:off x="1722581" y="7600371"/>
            <a:ext cx="450242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O</a:t>
            </a:r>
          </a:p>
        </p:txBody>
      </p:sp>
      <p:sp>
        <p:nvSpPr>
          <p:cNvPr id="800" name="N"/>
          <p:cNvSpPr txBox="1"/>
          <p:nvPr/>
        </p:nvSpPr>
        <p:spPr>
          <a:xfrm>
            <a:off x="2167131" y="5548176"/>
            <a:ext cx="434265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N</a:t>
            </a:r>
          </a:p>
        </p:txBody>
      </p:sp>
      <p:sp>
        <p:nvSpPr>
          <p:cNvPr id="801" name="D"/>
          <p:cNvSpPr txBox="1"/>
          <p:nvPr/>
        </p:nvSpPr>
        <p:spPr>
          <a:xfrm>
            <a:off x="3766126" y="4117404"/>
            <a:ext cx="434264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D</a:t>
            </a:r>
          </a:p>
        </p:txBody>
      </p:sp>
      <p:sp>
        <p:nvSpPr>
          <p:cNvPr id="802" name="Avantages:…"/>
          <p:cNvSpPr txBox="1"/>
          <p:nvPr>
            <p:ph type="body" sz="half" idx="1"/>
          </p:nvPr>
        </p:nvSpPr>
        <p:spPr>
          <a:xfrm>
            <a:off x="10948420" y="4132301"/>
            <a:ext cx="13389033" cy="9296401"/>
          </a:xfrm>
          <a:prstGeom prst="rect">
            <a:avLst/>
          </a:prstGeom>
        </p:spPr>
        <p:txBody>
          <a:bodyPr anchor="t"/>
          <a:lstStyle/>
          <a:p>
            <a:pPr/>
            <a:r>
              <a:t>Avantages:</a:t>
            </a:r>
          </a:p>
          <a:p>
            <a:pPr lvl="2"/>
            <a:r>
              <a:t>Habitat extérieur permanent</a:t>
            </a:r>
          </a:p>
          <a:p>
            <a:pPr lvl="2"/>
            <a:r>
              <a:t>Majorité des infections déjà réalisées</a:t>
            </a:r>
          </a:p>
          <a:p>
            <a:pPr lvl="5">
              <a:defRPr sz="4800"/>
            </a:pPr>
            <a:r>
              <a:t>Comparaison entre années</a:t>
            </a:r>
          </a:p>
          <a:p>
            <a:pPr lvl="2"/>
            <a:r>
              <a:t>Question du rôle de la faune sauvage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804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805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7" name="ETUDE 2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2 - Résultats</a:t>
            </a:r>
          </a:p>
        </p:txBody>
      </p:sp>
      <p:sp>
        <p:nvSpPr>
          <p:cNvPr id="808" name="Echantillonnag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Echantillonnage</a:t>
            </a:r>
          </a:p>
        </p:txBody>
      </p:sp>
      <p:pic>
        <p:nvPicPr>
          <p:cNvPr id="809" name="1-Table 1-Serum samples.pdf" descr="1-Table 1-Serum sample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88785" y="3896002"/>
            <a:ext cx="20749250" cy="8825565"/>
          </a:xfrm>
          <a:prstGeom prst="rect">
            <a:avLst/>
          </a:prstGeom>
          <a:ln w="12700">
            <a:miter lim="400000"/>
          </a:ln>
        </p:spPr>
      </p:pic>
      <p:sp>
        <p:nvSpPr>
          <p:cNvPr id="810" name="Cerf"/>
          <p:cNvSpPr/>
          <p:nvPr/>
        </p:nvSpPr>
        <p:spPr>
          <a:xfrm>
            <a:off x="1056170" y="8075449"/>
            <a:ext cx="2665983" cy="2672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598" fill="norm" stroke="1" extrusionOk="0">
                <a:moveTo>
                  <a:pt x="16552" y="0"/>
                </a:moveTo>
                <a:cubicBezTo>
                  <a:pt x="16514" y="2"/>
                  <a:pt x="16454" y="64"/>
                  <a:pt x="16398" y="180"/>
                </a:cubicBezTo>
                <a:cubicBezTo>
                  <a:pt x="16285" y="412"/>
                  <a:pt x="16000" y="990"/>
                  <a:pt x="16113" y="2301"/>
                </a:cubicBezTo>
                <a:cubicBezTo>
                  <a:pt x="16123" y="2517"/>
                  <a:pt x="15839" y="2889"/>
                  <a:pt x="15630" y="2662"/>
                </a:cubicBezTo>
                <a:cubicBezTo>
                  <a:pt x="15469" y="2489"/>
                  <a:pt x="15051" y="2014"/>
                  <a:pt x="14901" y="1210"/>
                </a:cubicBezTo>
                <a:cubicBezTo>
                  <a:pt x="14852" y="952"/>
                  <a:pt x="14755" y="1006"/>
                  <a:pt x="14745" y="1205"/>
                </a:cubicBezTo>
                <a:cubicBezTo>
                  <a:pt x="14734" y="1470"/>
                  <a:pt x="14568" y="2258"/>
                  <a:pt x="15791" y="3601"/>
                </a:cubicBezTo>
                <a:cubicBezTo>
                  <a:pt x="15887" y="4033"/>
                  <a:pt x="15994" y="4259"/>
                  <a:pt x="16257" y="4545"/>
                </a:cubicBezTo>
                <a:cubicBezTo>
                  <a:pt x="16037" y="4416"/>
                  <a:pt x="15834" y="4313"/>
                  <a:pt x="15673" y="4254"/>
                </a:cubicBezTo>
                <a:cubicBezTo>
                  <a:pt x="14874" y="3957"/>
                  <a:pt x="15044" y="4600"/>
                  <a:pt x="15559" y="5209"/>
                </a:cubicBezTo>
                <a:cubicBezTo>
                  <a:pt x="15876" y="5587"/>
                  <a:pt x="16263" y="5727"/>
                  <a:pt x="16591" y="5840"/>
                </a:cubicBezTo>
                <a:cubicBezTo>
                  <a:pt x="15705" y="6660"/>
                  <a:pt x="14445" y="8284"/>
                  <a:pt x="13742" y="8451"/>
                </a:cubicBezTo>
                <a:cubicBezTo>
                  <a:pt x="12803" y="8678"/>
                  <a:pt x="12561" y="8380"/>
                  <a:pt x="11740" y="8386"/>
                </a:cubicBezTo>
                <a:cubicBezTo>
                  <a:pt x="10785" y="8391"/>
                  <a:pt x="10603" y="8554"/>
                  <a:pt x="9621" y="8748"/>
                </a:cubicBezTo>
                <a:cubicBezTo>
                  <a:pt x="8827" y="8910"/>
                  <a:pt x="6906" y="8909"/>
                  <a:pt x="4314" y="8731"/>
                </a:cubicBezTo>
                <a:cubicBezTo>
                  <a:pt x="1733" y="8553"/>
                  <a:pt x="435" y="9886"/>
                  <a:pt x="156" y="11618"/>
                </a:cubicBezTo>
                <a:cubicBezTo>
                  <a:pt x="140" y="11709"/>
                  <a:pt x="183" y="11802"/>
                  <a:pt x="263" y="11850"/>
                </a:cubicBezTo>
                <a:cubicBezTo>
                  <a:pt x="403" y="11931"/>
                  <a:pt x="543" y="12001"/>
                  <a:pt x="683" y="12066"/>
                </a:cubicBezTo>
                <a:cubicBezTo>
                  <a:pt x="763" y="12854"/>
                  <a:pt x="1369" y="13403"/>
                  <a:pt x="1922" y="13754"/>
                </a:cubicBezTo>
                <a:cubicBezTo>
                  <a:pt x="1911" y="15275"/>
                  <a:pt x="885" y="15814"/>
                  <a:pt x="483" y="15965"/>
                </a:cubicBezTo>
                <a:cubicBezTo>
                  <a:pt x="386" y="16003"/>
                  <a:pt x="329" y="16096"/>
                  <a:pt x="329" y="16198"/>
                </a:cubicBezTo>
                <a:cubicBezTo>
                  <a:pt x="339" y="16786"/>
                  <a:pt x="345" y="18706"/>
                  <a:pt x="7" y="20411"/>
                </a:cubicBezTo>
                <a:cubicBezTo>
                  <a:pt x="-20" y="20546"/>
                  <a:pt x="34" y="20687"/>
                  <a:pt x="141" y="20774"/>
                </a:cubicBezTo>
                <a:cubicBezTo>
                  <a:pt x="377" y="20952"/>
                  <a:pt x="559" y="21243"/>
                  <a:pt x="656" y="21426"/>
                </a:cubicBezTo>
                <a:cubicBezTo>
                  <a:pt x="709" y="21529"/>
                  <a:pt x="816" y="21593"/>
                  <a:pt x="934" y="21593"/>
                </a:cubicBezTo>
                <a:lnTo>
                  <a:pt x="1761" y="21593"/>
                </a:lnTo>
                <a:cubicBezTo>
                  <a:pt x="1809" y="21593"/>
                  <a:pt x="1846" y="21550"/>
                  <a:pt x="1846" y="21502"/>
                </a:cubicBezTo>
                <a:cubicBezTo>
                  <a:pt x="1803" y="21006"/>
                  <a:pt x="1427" y="20714"/>
                  <a:pt x="1207" y="20585"/>
                </a:cubicBezTo>
                <a:cubicBezTo>
                  <a:pt x="1089" y="20515"/>
                  <a:pt x="1005" y="20401"/>
                  <a:pt x="973" y="20271"/>
                </a:cubicBezTo>
                <a:cubicBezTo>
                  <a:pt x="876" y="19894"/>
                  <a:pt x="736" y="19079"/>
                  <a:pt x="951" y="17946"/>
                </a:cubicBezTo>
                <a:cubicBezTo>
                  <a:pt x="1144" y="16938"/>
                  <a:pt x="2110" y="16392"/>
                  <a:pt x="2797" y="16127"/>
                </a:cubicBezTo>
                <a:cubicBezTo>
                  <a:pt x="2695" y="16483"/>
                  <a:pt x="2597" y="16765"/>
                  <a:pt x="2544" y="16916"/>
                </a:cubicBezTo>
                <a:cubicBezTo>
                  <a:pt x="2517" y="16997"/>
                  <a:pt x="2516" y="17089"/>
                  <a:pt x="2549" y="17164"/>
                </a:cubicBezTo>
                <a:cubicBezTo>
                  <a:pt x="2720" y="17574"/>
                  <a:pt x="3237" y="18950"/>
                  <a:pt x="3280" y="20617"/>
                </a:cubicBezTo>
                <a:cubicBezTo>
                  <a:pt x="3285" y="20741"/>
                  <a:pt x="3348" y="20859"/>
                  <a:pt x="3456" y="20919"/>
                </a:cubicBezTo>
                <a:cubicBezTo>
                  <a:pt x="3719" y="21075"/>
                  <a:pt x="3912" y="21312"/>
                  <a:pt x="4014" y="21458"/>
                </a:cubicBezTo>
                <a:cubicBezTo>
                  <a:pt x="4073" y="21544"/>
                  <a:pt x="4170" y="21593"/>
                  <a:pt x="4277" y="21593"/>
                </a:cubicBezTo>
                <a:lnTo>
                  <a:pt x="5104" y="21593"/>
                </a:lnTo>
                <a:cubicBezTo>
                  <a:pt x="5163" y="21593"/>
                  <a:pt x="5200" y="21539"/>
                  <a:pt x="5184" y="21485"/>
                </a:cubicBezTo>
                <a:cubicBezTo>
                  <a:pt x="5029" y="21016"/>
                  <a:pt x="4615" y="20729"/>
                  <a:pt x="4363" y="20600"/>
                </a:cubicBezTo>
                <a:cubicBezTo>
                  <a:pt x="4229" y="20530"/>
                  <a:pt x="4127" y="20400"/>
                  <a:pt x="4095" y="20249"/>
                </a:cubicBezTo>
                <a:cubicBezTo>
                  <a:pt x="3960" y="19640"/>
                  <a:pt x="3659" y="18043"/>
                  <a:pt x="3836" y="16797"/>
                </a:cubicBezTo>
                <a:cubicBezTo>
                  <a:pt x="3933" y="16111"/>
                  <a:pt x="4754" y="15238"/>
                  <a:pt x="5382" y="14655"/>
                </a:cubicBezTo>
                <a:cubicBezTo>
                  <a:pt x="6702" y="15012"/>
                  <a:pt x="8736" y="15336"/>
                  <a:pt x="11306" y="15028"/>
                </a:cubicBezTo>
                <a:cubicBezTo>
                  <a:pt x="11622" y="18362"/>
                  <a:pt x="11059" y="19780"/>
                  <a:pt x="10872" y="20146"/>
                </a:cubicBezTo>
                <a:cubicBezTo>
                  <a:pt x="10834" y="20217"/>
                  <a:pt x="10822" y="20299"/>
                  <a:pt x="10833" y="20374"/>
                </a:cubicBezTo>
                <a:lnTo>
                  <a:pt x="10877" y="20649"/>
                </a:lnTo>
                <a:cubicBezTo>
                  <a:pt x="10893" y="20757"/>
                  <a:pt x="10963" y="20855"/>
                  <a:pt x="11059" y="20908"/>
                </a:cubicBezTo>
                <a:cubicBezTo>
                  <a:pt x="11312" y="21060"/>
                  <a:pt x="11493" y="21297"/>
                  <a:pt x="11589" y="21448"/>
                </a:cubicBezTo>
                <a:cubicBezTo>
                  <a:pt x="11648" y="21540"/>
                  <a:pt x="11750" y="21593"/>
                  <a:pt x="11857" y="21593"/>
                </a:cubicBezTo>
                <a:lnTo>
                  <a:pt x="12679" y="21593"/>
                </a:lnTo>
                <a:cubicBezTo>
                  <a:pt x="12733" y="21593"/>
                  <a:pt x="12776" y="21539"/>
                  <a:pt x="12759" y="21490"/>
                </a:cubicBezTo>
                <a:cubicBezTo>
                  <a:pt x="12668" y="21129"/>
                  <a:pt x="12421" y="20881"/>
                  <a:pt x="12201" y="20725"/>
                </a:cubicBezTo>
                <a:cubicBezTo>
                  <a:pt x="12078" y="20638"/>
                  <a:pt x="12002" y="20503"/>
                  <a:pt x="11992" y="20352"/>
                </a:cubicBezTo>
                <a:cubicBezTo>
                  <a:pt x="11831" y="18518"/>
                  <a:pt x="12267" y="16840"/>
                  <a:pt x="12723" y="15654"/>
                </a:cubicBezTo>
                <a:cubicBezTo>
                  <a:pt x="13704" y="18524"/>
                  <a:pt x="13547" y="19790"/>
                  <a:pt x="13467" y="20146"/>
                </a:cubicBezTo>
                <a:cubicBezTo>
                  <a:pt x="13451" y="20222"/>
                  <a:pt x="13457" y="20304"/>
                  <a:pt x="13489" y="20374"/>
                </a:cubicBezTo>
                <a:lnTo>
                  <a:pt x="13635" y="20703"/>
                </a:lnTo>
                <a:cubicBezTo>
                  <a:pt x="13667" y="20784"/>
                  <a:pt x="13731" y="20849"/>
                  <a:pt x="13806" y="20887"/>
                </a:cubicBezTo>
                <a:cubicBezTo>
                  <a:pt x="14149" y="21048"/>
                  <a:pt x="14434" y="21334"/>
                  <a:pt x="14574" y="21490"/>
                </a:cubicBezTo>
                <a:cubicBezTo>
                  <a:pt x="14633" y="21560"/>
                  <a:pt x="14724" y="21598"/>
                  <a:pt x="14815" y="21598"/>
                </a:cubicBezTo>
                <a:lnTo>
                  <a:pt x="15640" y="21598"/>
                </a:lnTo>
                <a:cubicBezTo>
                  <a:pt x="15704" y="21598"/>
                  <a:pt x="15748" y="21529"/>
                  <a:pt x="15715" y="21475"/>
                </a:cubicBezTo>
                <a:cubicBezTo>
                  <a:pt x="15512" y="21097"/>
                  <a:pt x="15169" y="20844"/>
                  <a:pt x="14896" y="20693"/>
                </a:cubicBezTo>
                <a:cubicBezTo>
                  <a:pt x="14794" y="20633"/>
                  <a:pt x="14712" y="20536"/>
                  <a:pt x="14669" y="20423"/>
                </a:cubicBezTo>
                <a:cubicBezTo>
                  <a:pt x="13773" y="17995"/>
                  <a:pt x="14004" y="15825"/>
                  <a:pt x="14240" y="14698"/>
                </a:cubicBezTo>
                <a:cubicBezTo>
                  <a:pt x="14701" y="14514"/>
                  <a:pt x="14878" y="14224"/>
                  <a:pt x="15018" y="13900"/>
                </a:cubicBezTo>
                <a:cubicBezTo>
                  <a:pt x="15249" y="13366"/>
                  <a:pt x="15774" y="13253"/>
                  <a:pt x="15774" y="13253"/>
                </a:cubicBezTo>
                <a:cubicBezTo>
                  <a:pt x="15774" y="13253"/>
                  <a:pt x="15796" y="12492"/>
                  <a:pt x="16284" y="12179"/>
                </a:cubicBezTo>
                <a:cubicBezTo>
                  <a:pt x="17341" y="11510"/>
                  <a:pt x="17766" y="10248"/>
                  <a:pt x="18147" y="9422"/>
                </a:cubicBezTo>
                <a:cubicBezTo>
                  <a:pt x="18318" y="9050"/>
                  <a:pt x="18683" y="8818"/>
                  <a:pt x="19080" y="8829"/>
                </a:cubicBezTo>
                <a:cubicBezTo>
                  <a:pt x="19569" y="8845"/>
                  <a:pt x="20191" y="8866"/>
                  <a:pt x="20507" y="8888"/>
                </a:cubicBezTo>
                <a:cubicBezTo>
                  <a:pt x="21060" y="8920"/>
                  <a:pt x="21066" y="8596"/>
                  <a:pt x="21066" y="8596"/>
                </a:cubicBezTo>
                <a:lnTo>
                  <a:pt x="21312" y="8596"/>
                </a:lnTo>
                <a:cubicBezTo>
                  <a:pt x="21323" y="8586"/>
                  <a:pt x="21580" y="8052"/>
                  <a:pt x="21290" y="7858"/>
                </a:cubicBezTo>
                <a:cubicBezTo>
                  <a:pt x="20995" y="7664"/>
                  <a:pt x="20013" y="6903"/>
                  <a:pt x="19149" y="5781"/>
                </a:cubicBezTo>
                <a:cubicBezTo>
                  <a:pt x="18849" y="5393"/>
                  <a:pt x="18522" y="5317"/>
                  <a:pt x="18168" y="5322"/>
                </a:cubicBezTo>
                <a:cubicBezTo>
                  <a:pt x="17471" y="4939"/>
                  <a:pt x="16236" y="4147"/>
                  <a:pt x="16301" y="3348"/>
                </a:cubicBezTo>
                <a:cubicBezTo>
                  <a:pt x="16392" y="2237"/>
                  <a:pt x="19375" y="1606"/>
                  <a:pt x="19659" y="1541"/>
                </a:cubicBezTo>
                <a:cubicBezTo>
                  <a:pt x="19943" y="1476"/>
                  <a:pt x="19734" y="1346"/>
                  <a:pt x="18930" y="1529"/>
                </a:cubicBezTo>
                <a:cubicBezTo>
                  <a:pt x="18157" y="1707"/>
                  <a:pt x="17873" y="1854"/>
                  <a:pt x="17793" y="1757"/>
                </a:cubicBezTo>
                <a:cubicBezTo>
                  <a:pt x="17712" y="1665"/>
                  <a:pt x="18414" y="671"/>
                  <a:pt x="18693" y="423"/>
                </a:cubicBezTo>
                <a:cubicBezTo>
                  <a:pt x="18800" y="321"/>
                  <a:pt x="18532" y="277"/>
                  <a:pt x="18135" y="698"/>
                </a:cubicBezTo>
                <a:cubicBezTo>
                  <a:pt x="17738" y="1119"/>
                  <a:pt x="17073" y="2177"/>
                  <a:pt x="16654" y="2144"/>
                </a:cubicBezTo>
                <a:cubicBezTo>
                  <a:pt x="16236" y="2112"/>
                  <a:pt x="16430" y="607"/>
                  <a:pt x="16564" y="180"/>
                </a:cubicBezTo>
                <a:cubicBezTo>
                  <a:pt x="16604" y="56"/>
                  <a:pt x="16590" y="-2"/>
                  <a:pt x="16552" y="0"/>
                </a:cubicBez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11" name="Chevreuil"/>
          <p:cNvSpPr/>
          <p:nvPr/>
        </p:nvSpPr>
        <p:spPr>
          <a:xfrm>
            <a:off x="1481417" y="6046072"/>
            <a:ext cx="1815488" cy="162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Fig cervid pop.png" descr="Fig cervid po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069061"/>
            <a:ext cx="24384001" cy="94748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16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814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815" name="image1.png" descr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17" name="ETUDE 2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2 - Résultats</a:t>
            </a:r>
          </a:p>
        </p:txBody>
      </p:sp>
      <p:sp>
        <p:nvSpPr>
          <p:cNvPr id="818" name="Répartition géographiqu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Répartition géographique</a:t>
            </a:r>
          </a:p>
        </p:txBody>
      </p:sp>
      <p:sp>
        <p:nvSpPr>
          <p:cNvPr id="819" name="Cerf"/>
          <p:cNvSpPr/>
          <p:nvPr/>
        </p:nvSpPr>
        <p:spPr>
          <a:xfrm>
            <a:off x="21555262" y="2639735"/>
            <a:ext cx="2665983" cy="2672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598" fill="norm" stroke="1" extrusionOk="0">
                <a:moveTo>
                  <a:pt x="16552" y="0"/>
                </a:moveTo>
                <a:cubicBezTo>
                  <a:pt x="16514" y="2"/>
                  <a:pt x="16454" y="64"/>
                  <a:pt x="16398" y="180"/>
                </a:cubicBezTo>
                <a:cubicBezTo>
                  <a:pt x="16285" y="412"/>
                  <a:pt x="16000" y="990"/>
                  <a:pt x="16113" y="2301"/>
                </a:cubicBezTo>
                <a:cubicBezTo>
                  <a:pt x="16123" y="2517"/>
                  <a:pt x="15839" y="2889"/>
                  <a:pt x="15630" y="2662"/>
                </a:cubicBezTo>
                <a:cubicBezTo>
                  <a:pt x="15469" y="2489"/>
                  <a:pt x="15051" y="2014"/>
                  <a:pt x="14901" y="1210"/>
                </a:cubicBezTo>
                <a:cubicBezTo>
                  <a:pt x="14852" y="952"/>
                  <a:pt x="14755" y="1006"/>
                  <a:pt x="14745" y="1205"/>
                </a:cubicBezTo>
                <a:cubicBezTo>
                  <a:pt x="14734" y="1470"/>
                  <a:pt x="14568" y="2258"/>
                  <a:pt x="15791" y="3601"/>
                </a:cubicBezTo>
                <a:cubicBezTo>
                  <a:pt x="15887" y="4033"/>
                  <a:pt x="15994" y="4259"/>
                  <a:pt x="16257" y="4545"/>
                </a:cubicBezTo>
                <a:cubicBezTo>
                  <a:pt x="16037" y="4416"/>
                  <a:pt x="15834" y="4313"/>
                  <a:pt x="15673" y="4254"/>
                </a:cubicBezTo>
                <a:cubicBezTo>
                  <a:pt x="14874" y="3957"/>
                  <a:pt x="15044" y="4600"/>
                  <a:pt x="15559" y="5209"/>
                </a:cubicBezTo>
                <a:cubicBezTo>
                  <a:pt x="15876" y="5587"/>
                  <a:pt x="16263" y="5727"/>
                  <a:pt x="16591" y="5840"/>
                </a:cubicBezTo>
                <a:cubicBezTo>
                  <a:pt x="15705" y="6660"/>
                  <a:pt x="14445" y="8284"/>
                  <a:pt x="13742" y="8451"/>
                </a:cubicBezTo>
                <a:cubicBezTo>
                  <a:pt x="12803" y="8678"/>
                  <a:pt x="12561" y="8380"/>
                  <a:pt x="11740" y="8386"/>
                </a:cubicBezTo>
                <a:cubicBezTo>
                  <a:pt x="10785" y="8391"/>
                  <a:pt x="10603" y="8554"/>
                  <a:pt x="9621" y="8748"/>
                </a:cubicBezTo>
                <a:cubicBezTo>
                  <a:pt x="8827" y="8910"/>
                  <a:pt x="6906" y="8909"/>
                  <a:pt x="4314" y="8731"/>
                </a:cubicBezTo>
                <a:cubicBezTo>
                  <a:pt x="1733" y="8553"/>
                  <a:pt x="435" y="9886"/>
                  <a:pt x="156" y="11618"/>
                </a:cubicBezTo>
                <a:cubicBezTo>
                  <a:pt x="140" y="11709"/>
                  <a:pt x="183" y="11802"/>
                  <a:pt x="263" y="11850"/>
                </a:cubicBezTo>
                <a:cubicBezTo>
                  <a:pt x="403" y="11931"/>
                  <a:pt x="543" y="12001"/>
                  <a:pt x="683" y="12066"/>
                </a:cubicBezTo>
                <a:cubicBezTo>
                  <a:pt x="763" y="12854"/>
                  <a:pt x="1369" y="13403"/>
                  <a:pt x="1922" y="13754"/>
                </a:cubicBezTo>
                <a:cubicBezTo>
                  <a:pt x="1911" y="15275"/>
                  <a:pt x="885" y="15814"/>
                  <a:pt x="483" y="15965"/>
                </a:cubicBezTo>
                <a:cubicBezTo>
                  <a:pt x="386" y="16003"/>
                  <a:pt x="329" y="16096"/>
                  <a:pt x="329" y="16198"/>
                </a:cubicBezTo>
                <a:cubicBezTo>
                  <a:pt x="339" y="16786"/>
                  <a:pt x="345" y="18706"/>
                  <a:pt x="7" y="20411"/>
                </a:cubicBezTo>
                <a:cubicBezTo>
                  <a:pt x="-20" y="20546"/>
                  <a:pt x="34" y="20687"/>
                  <a:pt x="141" y="20774"/>
                </a:cubicBezTo>
                <a:cubicBezTo>
                  <a:pt x="377" y="20952"/>
                  <a:pt x="559" y="21243"/>
                  <a:pt x="656" y="21426"/>
                </a:cubicBezTo>
                <a:cubicBezTo>
                  <a:pt x="709" y="21529"/>
                  <a:pt x="816" y="21593"/>
                  <a:pt x="934" y="21593"/>
                </a:cubicBezTo>
                <a:lnTo>
                  <a:pt x="1761" y="21593"/>
                </a:lnTo>
                <a:cubicBezTo>
                  <a:pt x="1809" y="21593"/>
                  <a:pt x="1846" y="21550"/>
                  <a:pt x="1846" y="21502"/>
                </a:cubicBezTo>
                <a:cubicBezTo>
                  <a:pt x="1803" y="21006"/>
                  <a:pt x="1427" y="20714"/>
                  <a:pt x="1207" y="20585"/>
                </a:cubicBezTo>
                <a:cubicBezTo>
                  <a:pt x="1089" y="20515"/>
                  <a:pt x="1005" y="20401"/>
                  <a:pt x="973" y="20271"/>
                </a:cubicBezTo>
                <a:cubicBezTo>
                  <a:pt x="876" y="19894"/>
                  <a:pt x="736" y="19079"/>
                  <a:pt x="951" y="17946"/>
                </a:cubicBezTo>
                <a:cubicBezTo>
                  <a:pt x="1144" y="16938"/>
                  <a:pt x="2110" y="16392"/>
                  <a:pt x="2797" y="16127"/>
                </a:cubicBezTo>
                <a:cubicBezTo>
                  <a:pt x="2695" y="16483"/>
                  <a:pt x="2597" y="16765"/>
                  <a:pt x="2544" y="16916"/>
                </a:cubicBezTo>
                <a:cubicBezTo>
                  <a:pt x="2517" y="16997"/>
                  <a:pt x="2516" y="17089"/>
                  <a:pt x="2549" y="17164"/>
                </a:cubicBezTo>
                <a:cubicBezTo>
                  <a:pt x="2720" y="17574"/>
                  <a:pt x="3237" y="18950"/>
                  <a:pt x="3280" y="20617"/>
                </a:cubicBezTo>
                <a:cubicBezTo>
                  <a:pt x="3285" y="20741"/>
                  <a:pt x="3348" y="20859"/>
                  <a:pt x="3456" y="20919"/>
                </a:cubicBezTo>
                <a:cubicBezTo>
                  <a:pt x="3719" y="21075"/>
                  <a:pt x="3912" y="21312"/>
                  <a:pt x="4014" y="21458"/>
                </a:cubicBezTo>
                <a:cubicBezTo>
                  <a:pt x="4073" y="21544"/>
                  <a:pt x="4170" y="21593"/>
                  <a:pt x="4277" y="21593"/>
                </a:cubicBezTo>
                <a:lnTo>
                  <a:pt x="5104" y="21593"/>
                </a:lnTo>
                <a:cubicBezTo>
                  <a:pt x="5163" y="21593"/>
                  <a:pt x="5200" y="21539"/>
                  <a:pt x="5184" y="21485"/>
                </a:cubicBezTo>
                <a:cubicBezTo>
                  <a:pt x="5029" y="21016"/>
                  <a:pt x="4615" y="20729"/>
                  <a:pt x="4363" y="20600"/>
                </a:cubicBezTo>
                <a:cubicBezTo>
                  <a:pt x="4229" y="20530"/>
                  <a:pt x="4127" y="20400"/>
                  <a:pt x="4095" y="20249"/>
                </a:cubicBezTo>
                <a:cubicBezTo>
                  <a:pt x="3960" y="19640"/>
                  <a:pt x="3659" y="18043"/>
                  <a:pt x="3836" y="16797"/>
                </a:cubicBezTo>
                <a:cubicBezTo>
                  <a:pt x="3933" y="16111"/>
                  <a:pt x="4754" y="15238"/>
                  <a:pt x="5382" y="14655"/>
                </a:cubicBezTo>
                <a:cubicBezTo>
                  <a:pt x="6702" y="15012"/>
                  <a:pt x="8736" y="15336"/>
                  <a:pt x="11306" y="15028"/>
                </a:cubicBezTo>
                <a:cubicBezTo>
                  <a:pt x="11622" y="18362"/>
                  <a:pt x="11059" y="19780"/>
                  <a:pt x="10872" y="20146"/>
                </a:cubicBezTo>
                <a:cubicBezTo>
                  <a:pt x="10834" y="20217"/>
                  <a:pt x="10822" y="20299"/>
                  <a:pt x="10833" y="20374"/>
                </a:cubicBezTo>
                <a:lnTo>
                  <a:pt x="10877" y="20649"/>
                </a:lnTo>
                <a:cubicBezTo>
                  <a:pt x="10893" y="20757"/>
                  <a:pt x="10963" y="20855"/>
                  <a:pt x="11059" y="20908"/>
                </a:cubicBezTo>
                <a:cubicBezTo>
                  <a:pt x="11312" y="21060"/>
                  <a:pt x="11493" y="21297"/>
                  <a:pt x="11589" y="21448"/>
                </a:cubicBezTo>
                <a:cubicBezTo>
                  <a:pt x="11648" y="21540"/>
                  <a:pt x="11750" y="21593"/>
                  <a:pt x="11857" y="21593"/>
                </a:cubicBezTo>
                <a:lnTo>
                  <a:pt x="12679" y="21593"/>
                </a:lnTo>
                <a:cubicBezTo>
                  <a:pt x="12733" y="21593"/>
                  <a:pt x="12776" y="21539"/>
                  <a:pt x="12759" y="21490"/>
                </a:cubicBezTo>
                <a:cubicBezTo>
                  <a:pt x="12668" y="21129"/>
                  <a:pt x="12421" y="20881"/>
                  <a:pt x="12201" y="20725"/>
                </a:cubicBezTo>
                <a:cubicBezTo>
                  <a:pt x="12078" y="20638"/>
                  <a:pt x="12002" y="20503"/>
                  <a:pt x="11992" y="20352"/>
                </a:cubicBezTo>
                <a:cubicBezTo>
                  <a:pt x="11831" y="18518"/>
                  <a:pt x="12267" y="16840"/>
                  <a:pt x="12723" y="15654"/>
                </a:cubicBezTo>
                <a:cubicBezTo>
                  <a:pt x="13704" y="18524"/>
                  <a:pt x="13547" y="19790"/>
                  <a:pt x="13467" y="20146"/>
                </a:cubicBezTo>
                <a:cubicBezTo>
                  <a:pt x="13451" y="20222"/>
                  <a:pt x="13457" y="20304"/>
                  <a:pt x="13489" y="20374"/>
                </a:cubicBezTo>
                <a:lnTo>
                  <a:pt x="13635" y="20703"/>
                </a:lnTo>
                <a:cubicBezTo>
                  <a:pt x="13667" y="20784"/>
                  <a:pt x="13731" y="20849"/>
                  <a:pt x="13806" y="20887"/>
                </a:cubicBezTo>
                <a:cubicBezTo>
                  <a:pt x="14149" y="21048"/>
                  <a:pt x="14434" y="21334"/>
                  <a:pt x="14574" y="21490"/>
                </a:cubicBezTo>
                <a:cubicBezTo>
                  <a:pt x="14633" y="21560"/>
                  <a:pt x="14724" y="21598"/>
                  <a:pt x="14815" y="21598"/>
                </a:cubicBezTo>
                <a:lnTo>
                  <a:pt x="15640" y="21598"/>
                </a:lnTo>
                <a:cubicBezTo>
                  <a:pt x="15704" y="21598"/>
                  <a:pt x="15748" y="21529"/>
                  <a:pt x="15715" y="21475"/>
                </a:cubicBezTo>
                <a:cubicBezTo>
                  <a:pt x="15512" y="21097"/>
                  <a:pt x="15169" y="20844"/>
                  <a:pt x="14896" y="20693"/>
                </a:cubicBezTo>
                <a:cubicBezTo>
                  <a:pt x="14794" y="20633"/>
                  <a:pt x="14712" y="20536"/>
                  <a:pt x="14669" y="20423"/>
                </a:cubicBezTo>
                <a:cubicBezTo>
                  <a:pt x="13773" y="17995"/>
                  <a:pt x="14004" y="15825"/>
                  <a:pt x="14240" y="14698"/>
                </a:cubicBezTo>
                <a:cubicBezTo>
                  <a:pt x="14701" y="14514"/>
                  <a:pt x="14878" y="14224"/>
                  <a:pt x="15018" y="13900"/>
                </a:cubicBezTo>
                <a:cubicBezTo>
                  <a:pt x="15249" y="13366"/>
                  <a:pt x="15774" y="13253"/>
                  <a:pt x="15774" y="13253"/>
                </a:cubicBezTo>
                <a:cubicBezTo>
                  <a:pt x="15774" y="13253"/>
                  <a:pt x="15796" y="12492"/>
                  <a:pt x="16284" y="12179"/>
                </a:cubicBezTo>
                <a:cubicBezTo>
                  <a:pt x="17341" y="11510"/>
                  <a:pt x="17766" y="10248"/>
                  <a:pt x="18147" y="9422"/>
                </a:cubicBezTo>
                <a:cubicBezTo>
                  <a:pt x="18318" y="9050"/>
                  <a:pt x="18683" y="8818"/>
                  <a:pt x="19080" y="8829"/>
                </a:cubicBezTo>
                <a:cubicBezTo>
                  <a:pt x="19569" y="8845"/>
                  <a:pt x="20191" y="8866"/>
                  <a:pt x="20507" y="8888"/>
                </a:cubicBezTo>
                <a:cubicBezTo>
                  <a:pt x="21060" y="8920"/>
                  <a:pt x="21066" y="8596"/>
                  <a:pt x="21066" y="8596"/>
                </a:cubicBezTo>
                <a:lnTo>
                  <a:pt x="21312" y="8596"/>
                </a:lnTo>
                <a:cubicBezTo>
                  <a:pt x="21323" y="8586"/>
                  <a:pt x="21580" y="8052"/>
                  <a:pt x="21290" y="7858"/>
                </a:cubicBezTo>
                <a:cubicBezTo>
                  <a:pt x="20995" y="7664"/>
                  <a:pt x="20013" y="6903"/>
                  <a:pt x="19149" y="5781"/>
                </a:cubicBezTo>
                <a:cubicBezTo>
                  <a:pt x="18849" y="5393"/>
                  <a:pt x="18522" y="5317"/>
                  <a:pt x="18168" y="5322"/>
                </a:cubicBezTo>
                <a:cubicBezTo>
                  <a:pt x="17471" y="4939"/>
                  <a:pt x="16236" y="4147"/>
                  <a:pt x="16301" y="3348"/>
                </a:cubicBezTo>
                <a:cubicBezTo>
                  <a:pt x="16392" y="2237"/>
                  <a:pt x="19375" y="1606"/>
                  <a:pt x="19659" y="1541"/>
                </a:cubicBezTo>
                <a:cubicBezTo>
                  <a:pt x="19943" y="1476"/>
                  <a:pt x="19734" y="1346"/>
                  <a:pt x="18930" y="1529"/>
                </a:cubicBezTo>
                <a:cubicBezTo>
                  <a:pt x="18157" y="1707"/>
                  <a:pt x="17873" y="1854"/>
                  <a:pt x="17793" y="1757"/>
                </a:cubicBezTo>
                <a:cubicBezTo>
                  <a:pt x="17712" y="1665"/>
                  <a:pt x="18414" y="671"/>
                  <a:pt x="18693" y="423"/>
                </a:cubicBezTo>
                <a:cubicBezTo>
                  <a:pt x="18800" y="321"/>
                  <a:pt x="18532" y="277"/>
                  <a:pt x="18135" y="698"/>
                </a:cubicBezTo>
                <a:cubicBezTo>
                  <a:pt x="17738" y="1119"/>
                  <a:pt x="17073" y="2177"/>
                  <a:pt x="16654" y="2144"/>
                </a:cubicBezTo>
                <a:cubicBezTo>
                  <a:pt x="16236" y="2112"/>
                  <a:pt x="16430" y="607"/>
                  <a:pt x="16564" y="180"/>
                </a:cubicBezTo>
                <a:cubicBezTo>
                  <a:pt x="16604" y="56"/>
                  <a:pt x="16590" y="-2"/>
                  <a:pt x="16552" y="0"/>
                </a:cubicBez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20" name="Chevreuil"/>
          <p:cNvSpPr/>
          <p:nvPr/>
        </p:nvSpPr>
        <p:spPr>
          <a:xfrm>
            <a:off x="1481417" y="3696738"/>
            <a:ext cx="1815488" cy="162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4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822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823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25" name="ETUDE 2 -  Résultat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2 -  Résultat</a:t>
            </a:r>
          </a:p>
        </p:txBody>
      </p:sp>
      <p:sp>
        <p:nvSpPr>
          <p:cNvPr id="826" name="Validation du test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Validation du test</a:t>
            </a:r>
          </a:p>
        </p:txBody>
      </p:sp>
      <p:sp>
        <p:nvSpPr>
          <p:cNvPr id="827" name="Cerf"/>
          <p:cNvSpPr/>
          <p:nvPr/>
        </p:nvSpPr>
        <p:spPr>
          <a:xfrm>
            <a:off x="19325549" y="7234989"/>
            <a:ext cx="2665983" cy="2672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598" fill="norm" stroke="1" extrusionOk="0">
                <a:moveTo>
                  <a:pt x="16552" y="0"/>
                </a:moveTo>
                <a:cubicBezTo>
                  <a:pt x="16514" y="2"/>
                  <a:pt x="16454" y="64"/>
                  <a:pt x="16398" y="180"/>
                </a:cubicBezTo>
                <a:cubicBezTo>
                  <a:pt x="16285" y="412"/>
                  <a:pt x="16000" y="990"/>
                  <a:pt x="16113" y="2301"/>
                </a:cubicBezTo>
                <a:cubicBezTo>
                  <a:pt x="16123" y="2517"/>
                  <a:pt x="15839" y="2889"/>
                  <a:pt x="15630" y="2662"/>
                </a:cubicBezTo>
                <a:cubicBezTo>
                  <a:pt x="15469" y="2489"/>
                  <a:pt x="15051" y="2014"/>
                  <a:pt x="14901" y="1210"/>
                </a:cubicBezTo>
                <a:cubicBezTo>
                  <a:pt x="14852" y="952"/>
                  <a:pt x="14755" y="1006"/>
                  <a:pt x="14745" y="1205"/>
                </a:cubicBezTo>
                <a:cubicBezTo>
                  <a:pt x="14734" y="1470"/>
                  <a:pt x="14568" y="2258"/>
                  <a:pt x="15791" y="3601"/>
                </a:cubicBezTo>
                <a:cubicBezTo>
                  <a:pt x="15887" y="4033"/>
                  <a:pt x="15994" y="4259"/>
                  <a:pt x="16257" y="4545"/>
                </a:cubicBezTo>
                <a:cubicBezTo>
                  <a:pt x="16037" y="4416"/>
                  <a:pt x="15834" y="4313"/>
                  <a:pt x="15673" y="4254"/>
                </a:cubicBezTo>
                <a:cubicBezTo>
                  <a:pt x="14874" y="3957"/>
                  <a:pt x="15044" y="4600"/>
                  <a:pt x="15559" y="5209"/>
                </a:cubicBezTo>
                <a:cubicBezTo>
                  <a:pt x="15876" y="5587"/>
                  <a:pt x="16263" y="5727"/>
                  <a:pt x="16591" y="5840"/>
                </a:cubicBezTo>
                <a:cubicBezTo>
                  <a:pt x="15705" y="6660"/>
                  <a:pt x="14445" y="8284"/>
                  <a:pt x="13742" y="8451"/>
                </a:cubicBezTo>
                <a:cubicBezTo>
                  <a:pt x="12803" y="8678"/>
                  <a:pt x="12561" y="8380"/>
                  <a:pt x="11740" y="8386"/>
                </a:cubicBezTo>
                <a:cubicBezTo>
                  <a:pt x="10785" y="8391"/>
                  <a:pt x="10603" y="8554"/>
                  <a:pt x="9621" y="8748"/>
                </a:cubicBezTo>
                <a:cubicBezTo>
                  <a:pt x="8827" y="8910"/>
                  <a:pt x="6906" y="8909"/>
                  <a:pt x="4314" y="8731"/>
                </a:cubicBezTo>
                <a:cubicBezTo>
                  <a:pt x="1733" y="8553"/>
                  <a:pt x="435" y="9886"/>
                  <a:pt x="156" y="11618"/>
                </a:cubicBezTo>
                <a:cubicBezTo>
                  <a:pt x="140" y="11709"/>
                  <a:pt x="183" y="11802"/>
                  <a:pt x="263" y="11850"/>
                </a:cubicBezTo>
                <a:cubicBezTo>
                  <a:pt x="403" y="11931"/>
                  <a:pt x="543" y="12001"/>
                  <a:pt x="683" y="12066"/>
                </a:cubicBezTo>
                <a:cubicBezTo>
                  <a:pt x="763" y="12854"/>
                  <a:pt x="1369" y="13403"/>
                  <a:pt x="1922" y="13754"/>
                </a:cubicBezTo>
                <a:cubicBezTo>
                  <a:pt x="1911" y="15275"/>
                  <a:pt x="885" y="15814"/>
                  <a:pt x="483" y="15965"/>
                </a:cubicBezTo>
                <a:cubicBezTo>
                  <a:pt x="386" y="16003"/>
                  <a:pt x="329" y="16096"/>
                  <a:pt x="329" y="16198"/>
                </a:cubicBezTo>
                <a:cubicBezTo>
                  <a:pt x="339" y="16786"/>
                  <a:pt x="345" y="18706"/>
                  <a:pt x="7" y="20411"/>
                </a:cubicBezTo>
                <a:cubicBezTo>
                  <a:pt x="-20" y="20546"/>
                  <a:pt x="34" y="20687"/>
                  <a:pt x="141" y="20774"/>
                </a:cubicBezTo>
                <a:cubicBezTo>
                  <a:pt x="377" y="20952"/>
                  <a:pt x="559" y="21243"/>
                  <a:pt x="656" y="21426"/>
                </a:cubicBezTo>
                <a:cubicBezTo>
                  <a:pt x="709" y="21529"/>
                  <a:pt x="816" y="21593"/>
                  <a:pt x="934" y="21593"/>
                </a:cubicBezTo>
                <a:lnTo>
                  <a:pt x="1761" y="21593"/>
                </a:lnTo>
                <a:cubicBezTo>
                  <a:pt x="1809" y="21593"/>
                  <a:pt x="1846" y="21550"/>
                  <a:pt x="1846" y="21502"/>
                </a:cubicBezTo>
                <a:cubicBezTo>
                  <a:pt x="1803" y="21006"/>
                  <a:pt x="1427" y="20714"/>
                  <a:pt x="1207" y="20585"/>
                </a:cubicBezTo>
                <a:cubicBezTo>
                  <a:pt x="1089" y="20515"/>
                  <a:pt x="1005" y="20401"/>
                  <a:pt x="973" y="20271"/>
                </a:cubicBezTo>
                <a:cubicBezTo>
                  <a:pt x="876" y="19894"/>
                  <a:pt x="736" y="19079"/>
                  <a:pt x="951" y="17946"/>
                </a:cubicBezTo>
                <a:cubicBezTo>
                  <a:pt x="1144" y="16938"/>
                  <a:pt x="2110" y="16392"/>
                  <a:pt x="2797" y="16127"/>
                </a:cubicBezTo>
                <a:cubicBezTo>
                  <a:pt x="2695" y="16483"/>
                  <a:pt x="2597" y="16765"/>
                  <a:pt x="2544" y="16916"/>
                </a:cubicBezTo>
                <a:cubicBezTo>
                  <a:pt x="2517" y="16997"/>
                  <a:pt x="2516" y="17089"/>
                  <a:pt x="2549" y="17164"/>
                </a:cubicBezTo>
                <a:cubicBezTo>
                  <a:pt x="2720" y="17574"/>
                  <a:pt x="3237" y="18950"/>
                  <a:pt x="3280" y="20617"/>
                </a:cubicBezTo>
                <a:cubicBezTo>
                  <a:pt x="3285" y="20741"/>
                  <a:pt x="3348" y="20859"/>
                  <a:pt x="3456" y="20919"/>
                </a:cubicBezTo>
                <a:cubicBezTo>
                  <a:pt x="3719" y="21075"/>
                  <a:pt x="3912" y="21312"/>
                  <a:pt x="4014" y="21458"/>
                </a:cubicBezTo>
                <a:cubicBezTo>
                  <a:pt x="4073" y="21544"/>
                  <a:pt x="4170" y="21593"/>
                  <a:pt x="4277" y="21593"/>
                </a:cubicBezTo>
                <a:lnTo>
                  <a:pt x="5104" y="21593"/>
                </a:lnTo>
                <a:cubicBezTo>
                  <a:pt x="5163" y="21593"/>
                  <a:pt x="5200" y="21539"/>
                  <a:pt x="5184" y="21485"/>
                </a:cubicBezTo>
                <a:cubicBezTo>
                  <a:pt x="5029" y="21016"/>
                  <a:pt x="4615" y="20729"/>
                  <a:pt x="4363" y="20600"/>
                </a:cubicBezTo>
                <a:cubicBezTo>
                  <a:pt x="4229" y="20530"/>
                  <a:pt x="4127" y="20400"/>
                  <a:pt x="4095" y="20249"/>
                </a:cubicBezTo>
                <a:cubicBezTo>
                  <a:pt x="3960" y="19640"/>
                  <a:pt x="3659" y="18043"/>
                  <a:pt x="3836" y="16797"/>
                </a:cubicBezTo>
                <a:cubicBezTo>
                  <a:pt x="3933" y="16111"/>
                  <a:pt x="4754" y="15238"/>
                  <a:pt x="5382" y="14655"/>
                </a:cubicBezTo>
                <a:cubicBezTo>
                  <a:pt x="6702" y="15012"/>
                  <a:pt x="8736" y="15336"/>
                  <a:pt x="11306" y="15028"/>
                </a:cubicBezTo>
                <a:cubicBezTo>
                  <a:pt x="11622" y="18362"/>
                  <a:pt x="11059" y="19780"/>
                  <a:pt x="10872" y="20146"/>
                </a:cubicBezTo>
                <a:cubicBezTo>
                  <a:pt x="10834" y="20217"/>
                  <a:pt x="10822" y="20299"/>
                  <a:pt x="10833" y="20374"/>
                </a:cubicBezTo>
                <a:lnTo>
                  <a:pt x="10877" y="20649"/>
                </a:lnTo>
                <a:cubicBezTo>
                  <a:pt x="10893" y="20757"/>
                  <a:pt x="10963" y="20855"/>
                  <a:pt x="11059" y="20908"/>
                </a:cubicBezTo>
                <a:cubicBezTo>
                  <a:pt x="11312" y="21060"/>
                  <a:pt x="11493" y="21297"/>
                  <a:pt x="11589" y="21448"/>
                </a:cubicBezTo>
                <a:cubicBezTo>
                  <a:pt x="11648" y="21540"/>
                  <a:pt x="11750" y="21593"/>
                  <a:pt x="11857" y="21593"/>
                </a:cubicBezTo>
                <a:lnTo>
                  <a:pt x="12679" y="21593"/>
                </a:lnTo>
                <a:cubicBezTo>
                  <a:pt x="12733" y="21593"/>
                  <a:pt x="12776" y="21539"/>
                  <a:pt x="12759" y="21490"/>
                </a:cubicBezTo>
                <a:cubicBezTo>
                  <a:pt x="12668" y="21129"/>
                  <a:pt x="12421" y="20881"/>
                  <a:pt x="12201" y="20725"/>
                </a:cubicBezTo>
                <a:cubicBezTo>
                  <a:pt x="12078" y="20638"/>
                  <a:pt x="12002" y="20503"/>
                  <a:pt x="11992" y="20352"/>
                </a:cubicBezTo>
                <a:cubicBezTo>
                  <a:pt x="11831" y="18518"/>
                  <a:pt x="12267" y="16840"/>
                  <a:pt x="12723" y="15654"/>
                </a:cubicBezTo>
                <a:cubicBezTo>
                  <a:pt x="13704" y="18524"/>
                  <a:pt x="13547" y="19790"/>
                  <a:pt x="13467" y="20146"/>
                </a:cubicBezTo>
                <a:cubicBezTo>
                  <a:pt x="13451" y="20222"/>
                  <a:pt x="13457" y="20304"/>
                  <a:pt x="13489" y="20374"/>
                </a:cubicBezTo>
                <a:lnTo>
                  <a:pt x="13635" y="20703"/>
                </a:lnTo>
                <a:cubicBezTo>
                  <a:pt x="13667" y="20784"/>
                  <a:pt x="13731" y="20849"/>
                  <a:pt x="13806" y="20887"/>
                </a:cubicBezTo>
                <a:cubicBezTo>
                  <a:pt x="14149" y="21048"/>
                  <a:pt x="14434" y="21334"/>
                  <a:pt x="14574" y="21490"/>
                </a:cubicBezTo>
                <a:cubicBezTo>
                  <a:pt x="14633" y="21560"/>
                  <a:pt x="14724" y="21598"/>
                  <a:pt x="14815" y="21598"/>
                </a:cubicBezTo>
                <a:lnTo>
                  <a:pt x="15640" y="21598"/>
                </a:lnTo>
                <a:cubicBezTo>
                  <a:pt x="15704" y="21598"/>
                  <a:pt x="15748" y="21529"/>
                  <a:pt x="15715" y="21475"/>
                </a:cubicBezTo>
                <a:cubicBezTo>
                  <a:pt x="15512" y="21097"/>
                  <a:pt x="15169" y="20844"/>
                  <a:pt x="14896" y="20693"/>
                </a:cubicBezTo>
                <a:cubicBezTo>
                  <a:pt x="14794" y="20633"/>
                  <a:pt x="14712" y="20536"/>
                  <a:pt x="14669" y="20423"/>
                </a:cubicBezTo>
                <a:cubicBezTo>
                  <a:pt x="13773" y="17995"/>
                  <a:pt x="14004" y="15825"/>
                  <a:pt x="14240" y="14698"/>
                </a:cubicBezTo>
                <a:cubicBezTo>
                  <a:pt x="14701" y="14514"/>
                  <a:pt x="14878" y="14224"/>
                  <a:pt x="15018" y="13900"/>
                </a:cubicBezTo>
                <a:cubicBezTo>
                  <a:pt x="15249" y="13366"/>
                  <a:pt x="15774" y="13253"/>
                  <a:pt x="15774" y="13253"/>
                </a:cubicBezTo>
                <a:cubicBezTo>
                  <a:pt x="15774" y="13253"/>
                  <a:pt x="15796" y="12492"/>
                  <a:pt x="16284" y="12179"/>
                </a:cubicBezTo>
                <a:cubicBezTo>
                  <a:pt x="17341" y="11510"/>
                  <a:pt x="17766" y="10248"/>
                  <a:pt x="18147" y="9422"/>
                </a:cubicBezTo>
                <a:cubicBezTo>
                  <a:pt x="18318" y="9050"/>
                  <a:pt x="18683" y="8818"/>
                  <a:pt x="19080" y="8829"/>
                </a:cubicBezTo>
                <a:cubicBezTo>
                  <a:pt x="19569" y="8845"/>
                  <a:pt x="20191" y="8866"/>
                  <a:pt x="20507" y="8888"/>
                </a:cubicBezTo>
                <a:cubicBezTo>
                  <a:pt x="21060" y="8920"/>
                  <a:pt x="21066" y="8596"/>
                  <a:pt x="21066" y="8596"/>
                </a:cubicBezTo>
                <a:lnTo>
                  <a:pt x="21312" y="8596"/>
                </a:lnTo>
                <a:cubicBezTo>
                  <a:pt x="21323" y="8586"/>
                  <a:pt x="21580" y="8052"/>
                  <a:pt x="21290" y="7858"/>
                </a:cubicBezTo>
                <a:cubicBezTo>
                  <a:pt x="20995" y="7664"/>
                  <a:pt x="20013" y="6903"/>
                  <a:pt x="19149" y="5781"/>
                </a:cubicBezTo>
                <a:cubicBezTo>
                  <a:pt x="18849" y="5393"/>
                  <a:pt x="18522" y="5317"/>
                  <a:pt x="18168" y="5322"/>
                </a:cubicBezTo>
                <a:cubicBezTo>
                  <a:pt x="17471" y="4939"/>
                  <a:pt x="16236" y="4147"/>
                  <a:pt x="16301" y="3348"/>
                </a:cubicBezTo>
                <a:cubicBezTo>
                  <a:pt x="16392" y="2237"/>
                  <a:pt x="19375" y="1606"/>
                  <a:pt x="19659" y="1541"/>
                </a:cubicBezTo>
                <a:cubicBezTo>
                  <a:pt x="19943" y="1476"/>
                  <a:pt x="19734" y="1346"/>
                  <a:pt x="18930" y="1529"/>
                </a:cubicBezTo>
                <a:cubicBezTo>
                  <a:pt x="18157" y="1707"/>
                  <a:pt x="17873" y="1854"/>
                  <a:pt x="17793" y="1757"/>
                </a:cubicBezTo>
                <a:cubicBezTo>
                  <a:pt x="17712" y="1665"/>
                  <a:pt x="18414" y="671"/>
                  <a:pt x="18693" y="423"/>
                </a:cubicBezTo>
                <a:cubicBezTo>
                  <a:pt x="18800" y="321"/>
                  <a:pt x="18532" y="277"/>
                  <a:pt x="18135" y="698"/>
                </a:cubicBezTo>
                <a:cubicBezTo>
                  <a:pt x="17738" y="1119"/>
                  <a:pt x="17073" y="2177"/>
                  <a:pt x="16654" y="2144"/>
                </a:cubicBezTo>
                <a:cubicBezTo>
                  <a:pt x="16236" y="2112"/>
                  <a:pt x="16430" y="607"/>
                  <a:pt x="16564" y="180"/>
                </a:cubicBezTo>
                <a:cubicBezTo>
                  <a:pt x="16604" y="56"/>
                  <a:pt x="16590" y="-2"/>
                  <a:pt x="16552" y="0"/>
                </a:cubicBezTo>
                <a:close/>
              </a:path>
            </a:pathLst>
          </a:cu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28" name="Virus"/>
          <p:cNvSpPr/>
          <p:nvPr/>
        </p:nvSpPr>
        <p:spPr>
          <a:xfrm>
            <a:off x="2525310" y="9135554"/>
            <a:ext cx="1269487" cy="12705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8095" y="0"/>
                </a:moveTo>
                <a:cubicBezTo>
                  <a:pt x="8041" y="0"/>
                  <a:pt x="7982" y="6"/>
                  <a:pt x="7933" y="22"/>
                </a:cubicBezTo>
                <a:cubicBezTo>
                  <a:pt x="7745" y="70"/>
                  <a:pt x="7583" y="188"/>
                  <a:pt x="7480" y="361"/>
                </a:cubicBezTo>
                <a:cubicBezTo>
                  <a:pt x="7378" y="534"/>
                  <a:pt x="7353" y="728"/>
                  <a:pt x="7406" y="922"/>
                </a:cubicBezTo>
                <a:cubicBezTo>
                  <a:pt x="7455" y="1100"/>
                  <a:pt x="7568" y="1257"/>
                  <a:pt x="7730" y="1354"/>
                </a:cubicBezTo>
                <a:cubicBezTo>
                  <a:pt x="7853" y="1430"/>
                  <a:pt x="7939" y="1538"/>
                  <a:pt x="7987" y="1663"/>
                </a:cubicBezTo>
                <a:cubicBezTo>
                  <a:pt x="8106" y="1981"/>
                  <a:pt x="8214" y="2309"/>
                  <a:pt x="8305" y="2649"/>
                </a:cubicBezTo>
                <a:cubicBezTo>
                  <a:pt x="8386" y="2962"/>
                  <a:pt x="8457" y="3276"/>
                  <a:pt x="8511" y="3578"/>
                </a:cubicBezTo>
                <a:cubicBezTo>
                  <a:pt x="8564" y="3880"/>
                  <a:pt x="8397" y="4171"/>
                  <a:pt x="8117" y="4285"/>
                </a:cubicBezTo>
                <a:lnTo>
                  <a:pt x="8063" y="4317"/>
                </a:lnTo>
                <a:cubicBezTo>
                  <a:pt x="7982" y="4349"/>
                  <a:pt x="7897" y="4371"/>
                  <a:pt x="7810" y="4371"/>
                </a:cubicBezTo>
                <a:cubicBezTo>
                  <a:pt x="7595" y="4371"/>
                  <a:pt x="7390" y="4262"/>
                  <a:pt x="7277" y="4084"/>
                </a:cubicBezTo>
                <a:cubicBezTo>
                  <a:pt x="7244" y="4035"/>
                  <a:pt x="7211" y="3988"/>
                  <a:pt x="7184" y="3934"/>
                </a:cubicBezTo>
                <a:cubicBezTo>
                  <a:pt x="7173" y="3912"/>
                  <a:pt x="7163" y="3896"/>
                  <a:pt x="7152" y="3875"/>
                </a:cubicBezTo>
                <a:cubicBezTo>
                  <a:pt x="7077" y="3735"/>
                  <a:pt x="7055" y="3561"/>
                  <a:pt x="7103" y="3399"/>
                </a:cubicBezTo>
                <a:cubicBezTo>
                  <a:pt x="7157" y="3205"/>
                  <a:pt x="7132" y="2995"/>
                  <a:pt x="7029" y="2823"/>
                </a:cubicBezTo>
                <a:cubicBezTo>
                  <a:pt x="6905" y="2612"/>
                  <a:pt x="6652" y="2477"/>
                  <a:pt x="6388" y="2477"/>
                </a:cubicBezTo>
                <a:cubicBezTo>
                  <a:pt x="6264" y="2477"/>
                  <a:pt x="6150" y="2504"/>
                  <a:pt x="6048" y="2563"/>
                </a:cubicBezTo>
                <a:cubicBezTo>
                  <a:pt x="5876" y="2660"/>
                  <a:pt x="5752" y="2816"/>
                  <a:pt x="5698" y="3005"/>
                </a:cubicBezTo>
                <a:cubicBezTo>
                  <a:pt x="5644" y="3194"/>
                  <a:pt x="5672" y="3394"/>
                  <a:pt x="5769" y="3566"/>
                </a:cubicBezTo>
                <a:cubicBezTo>
                  <a:pt x="5866" y="3734"/>
                  <a:pt x="6021" y="3858"/>
                  <a:pt x="6210" y="3907"/>
                </a:cubicBezTo>
                <a:cubicBezTo>
                  <a:pt x="6382" y="3955"/>
                  <a:pt x="6528" y="4052"/>
                  <a:pt x="6609" y="4187"/>
                </a:cubicBezTo>
                <a:cubicBezTo>
                  <a:pt x="6619" y="4208"/>
                  <a:pt x="6630" y="4224"/>
                  <a:pt x="6641" y="4246"/>
                </a:cubicBezTo>
                <a:cubicBezTo>
                  <a:pt x="6673" y="4300"/>
                  <a:pt x="6699" y="4354"/>
                  <a:pt x="6726" y="4408"/>
                </a:cubicBezTo>
                <a:cubicBezTo>
                  <a:pt x="6861" y="4677"/>
                  <a:pt x="6781" y="5018"/>
                  <a:pt x="6533" y="5207"/>
                </a:cubicBezTo>
                <a:lnTo>
                  <a:pt x="6506" y="5229"/>
                </a:lnTo>
                <a:cubicBezTo>
                  <a:pt x="6387" y="5321"/>
                  <a:pt x="6247" y="5369"/>
                  <a:pt x="6102" y="5369"/>
                </a:cubicBezTo>
                <a:cubicBezTo>
                  <a:pt x="5951" y="5369"/>
                  <a:pt x="5816" y="5321"/>
                  <a:pt x="5703" y="5224"/>
                </a:cubicBezTo>
                <a:cubicBezTo>
                  <a:pt x="5461" y="5024"/>
                  <a:pt x="5224" y="4803"/>
                  <a:pt x="4993" y="4576"/>
                </a:cubicBezTo>
                <a:cubicBezTo>
                  <a:pt x="4745" y="4328"/>
                  <a:pt x="4513" y="4068"/>
                  <a:pt x="4298" y="3809"/>
                </a:cubicBezTo>
                <a:cubicBezTo>
                  <a:pt x="4211" y="3701"/>
                  <a:pt x="4163" y="3572"/>
                  <a:pt x="4163" y="3448"/>
                </a:cubicBezTo>
                <a:cubicBezTo>
                  <a:pt x="4163" y="3265"/>
                  <a:pt x="4093" y="3086"/>
                  <a:pt x="3969" y="2951"/>
                </a:cubicBezTo>
                <a:cubicBezTo>
                  <a:pt x="3835" y="2805"/>
                  <a:pt x="3641" y="2725"/>
                  <a:pt x="3431" y="2725"/>
                </a:cubicBezTo>
                <a:cubicBezTo>
                  <a:pt x="3237" y="2725"/>
                  <a:pt x="3059" y="2794"/>
                  <a:pt x="2924" y="2924"/>
                </a:cubicBezTo>
                <a:cubicBezTo>
                  <a:pt x="2784" y="3059"/>
                  <a:pt x="2704" y="3249"/>
                  <a:pt x="2704" y="3443"/>
                </a:cubicBezTo>
                <a:cubicBezTo>
                  <a:pt x="2704" y="3643"/>
                  <a:pt x="2779" y="3826"/>
                  <a:pt x="2919" y="3966"/>
                </a:cubicBezTo>
                <a:cubicBezTo>
                  <a:pt x="3054" y="4101"/>
                  <a:pt x="3231" y="4176"/>
                  <a:pt x="3414" y="4182"/>
                </a:cubicBezTo>
                <a:cubicBezTo>
                  <a:pt x="3554" y="4187"/>
                  <a:pt x="3672" y="4224"/>
                  <a:pt x="3764" y="4300"/>
                </a:cubicBezTo>
                <a:cubicBezTo>
                  <a:pt x="4033" y="4521"/>
                  <a:pt x="4299" y="4759"/>
                  <a:pt x="4552" y="5013"/>
                </a:cubicBezTo>
                <a:cubicBezTo>
                  <a:pt x="4783" y="5245"/>
                  <a:pt x="4999" y="5482"/>
                  <a:pt x="5198" y="5725"/>
                </a:cubicBezTo>
                <a:cubicBezTo>
                  <a:pt x="5387" y="5957"/>
                  <a:pt x="5392" y="6286"/>
                  <a:pt x="5203" y="6529"/>
                </a:cubicBezTo>
                <a:lnTo>
                  <a:pt x="5181" y="6556"/>
                </a:lnTo>
                <a:cubicBezTo>
                  <a:pt x="5057" y="6718"/>
                  <a:pt x="4864" y="6816"/>
                  <a:pt x="4664" y="6816"/>
                </a:cubicBezTo>
                <a:cubicBezTo>
                  <a:pt x="4568" y="6816"/>
                  <a:pt x="4475" y="6793"/>
                  <a:pt x="4383" y="6750"/>
                </a:cubicBezTo>
                <a:cubicBezTo>
                  <a:pt x="4330" y="6723"/>
                  <a:pt x="4276" y="6696"/>
                  <a:pt x="4222" y="6664"/>
                </a:cubicBezTo>
                <a:cubicBezTo>
                  <a:pt x="4189" y="6642"/>
                  <a:pt x="4158" y="6626"/>
                  <a:pt x="4121" y="6605"/>
                </a:cubicBezTo>
                <a:cubicBezTo>
                  <a:pt x="4008" y="6535"/>
                  <a:pt x="3921" y="6405"/>
                  <a:pt x="3883" y="6249"/>
                </a:cubicBezTo>
                <a:cubicBezTo>
                  <a:pt x="3835" y="6049"/>
                  <a:pt x="3706" y="5876"/>
                  <a:pt x="3528" y="5779"/>
                </a:cubicBezTo>
                <a:cubicBezTo>
                  <a:pt x="3426" y="5719"/>
                  <a:pt x="3302" y="5693"/>
                  <a:pt x="3183" y="5693"/>
                </a:cubicBezTo>
                <a:cubicBezTo>
                  <a:pt x="2925" y="5693"/>
                  <a:pt x="2681" y="5827"/>
                  <a:pt x="2552" y="6048"/>
                </a:cubicBezTo>
                <a:cubicBezTo>
                  <a:pt x="2450" y="6216"/>
                  <a:pt x="2423" y="6416"/>
                  <a:pt x="2471" y="6605"/>
                </a:cubicBezTo>
                <a:cubicBezTo>
                  <a:pt x="2520" y="6794"/>
                  <a:pt x="2644" y="6954"/>
                  <a:pt x="2811" y="7052"/>
                </a:cubicBezTo>
                <a:cubicBezTo>
                  <a:pt x="2924" y="7116"/>
                  <a:pt x="3049" y="7149"/>
                  <a:pt x="3178" y="7149"/>
                </a:cubicBezTo>
                <a:cubicBezTo>
                  <a:pt x="3243" y="7149"/>
                  <a:pt x="3307" y="7139"/>
                  <a:pt x="3367" y="7122"/>
                </a:cubicBezTo>
                <a:cubicBezTo>
                  <a:pt x="3431" y="7106"/>
                  <a:pt x="3496" y="7095"/>
                  <a:pt x="3560" y="7095"/>
                </a:cubicBezTo>
                <a:cubicBezTo>
                  <a:pt x="3668" y="7095"/>
                  <a:pt x="3765" y="7118"/>
                  <a:pt x="3851" y="7166"/>
                </a:cubicBezTo>
                <a:cubicBezTo>
                  <a:pt x="3873" y="7177"/>
                  <a:pt x="3889" y="7188"/>
                  <a:pt x="3910" y="7198"/>
                </a:cubicBezTo>
                <a:cubicBezTo>
                  <a:pt x="3964" y="7231"/>
                  <a:pt x="4012" y="7257"/>
                  <a:pt x="4060" y="7289"/>
                </a:cubicBezTo>
                <a:cubicBezTo>
                  <a:pt x="4319" y="7457"/>
                  <a:pt x="4416" y="7792"/>
                  <a:pt x="4298" y="8084"/>
                </a:cubicBezTo>
                <a:lnTo>
                  <a:pt x="4292" y="8094"/>
                </a:lnTo>
                <a:cubicBezTo>
                  <a:pt x="4185" y="8347"/>
                  <a:pt x="3936" y="8515"/>
                  <a:pt x="3656" y="8515"/>
                </a:cubicBezTo>
                <a:cubicBezTo>
                  <a:pt x="3613" y="8515"/>
                  <a:pt x="3576" y="8509"/>
                  <a:pt x="3533" y="8503"/>
                </a:cubicBezTo>
                <a:cubicBezTo>
                  <a:pt x="3242" y="8449"/>
                  <a:pt x="2941" y="8385"/>
                  <a:pt x="2645" y="8304"/>
                </a:cubicBezTo>
                <a:cubicBezTo>
                  <a:pt x="2305" y="8213"/>
                  <a:pt x="1976" y="8110"/>
                  <a:pt x="1658" y="7986"/>
                </a:cubicBezTo>
                <a:cubicBezTo>
                  <a:pt x="1529" y="7937"/>
                  <a:pt x="1421" y="7851"/>
                  <a:pt x="1362" y="7743"/>
                </a:cubicBezTo>
                <a:cubicBezTo>
                  <a:pt x="1270" y="7586"/>
                  <a:pt x="1120" y="7468"/>
                  <a:pt x="948" y="7414"/>
                </a:cubicBezTo>
                <a:cubicBezTo>
                  <a:pt x="878" y="7393"/>
                  <a:pt x="808" y="7382"/>
                  <a:pt x="738" y="7382"/>
                </a:cubicBezTo>
                <a:cubicBezTo>
                  <a:pt x="409" y="7382"/>
                  <a:pt x="118" y="7597"/>
                  <a:pt x="32" y="7910"/>
                </a:cubicBezTo>
                <a:cubicBezTo>
                  <a:pt x="-22" y="8099"/>
                  <a:pt x="-1" y="8299"/>
                  <a:pt x="96" y="8471"/>
                </a:cubicBezTo>
                <a:cubicBezTo>
                  <a:pt x="193" y="8644"/>
                  <a:pt x="350" y="8768"/>
                  <a:pt x="544" y="8817"/>
                </a:cubicBezTo>
                <a:cubicBezTo>
                  <a:pt x="603" y="8833"/>
                  <a:pt x="668" y="8844"/>
                  <a:pt x="732" y="8844"/>
                </a:cubicBezTo>
                <a:cubicBezTo>
                  <a:pt x="851" y="8844"/>
                  <a:pt x="970" y="8812"/>
                  <a:pt x="1078" y="8758"/>
                </a:cubicBezTo>
                <a:cubicBezTo>
                  <a:pt x="1174" y="8709"/>
                  <a:pt x="1276" y="8677"/>
                  <a:pt x="1379" y="8677"/>
                </a:cubicBezTo>
                <a:cubicBezTo>
                  <a:pt x="1411" y="8677"/>
                  <a:pt x="1442" y="8677"/>
                  <a:pt x="1475" y="8682"/>
                </a:cubicBezTo>
                <a:cubicBezTo>
                  <a:pt x="1809" y="8736"/>
                  <a:pt x="2149" y="8811"/>
                  <a:pt x="2483" y="8903"/>
                </a:cubicBezTo>
                <a:cubicBezTo>
                  <a:pt x="2795" y="8984"/>
                  <a:pt x="3096" y="9082"/>
                  <a:pt x="3387" y="9190"/>
                </a:cubicBezTo>
                <a:cubicBezTo>
                  <a:pt x="3672" y="9292"/>
                  <a:pt x="3846" y="9584"/>
                  <a:pt x="3803" y="9891"/>
                </a:cubicBezTo>
                <a:lnTo>
                  <a:pt x="3798" y="9923"/>
                </a:lnTo>
                <a:cubicBezTo>
                  <a:pt x="3760" y="10236"/>
                  <a:pt x="3505" y="10474"/>
                  <a:pt x="3198" y="10490"/>
                </a:cubicBezTo>
                <a:cubicBezTo>
                  <a:pt x="3139" y="10495"/>
                  <a:pt x="3081" y="10495"/>
                  <a:pt x="3022" y="10495"/>
                </a:cubicBezTo>
                <a:cubicBezTo>
                  <a:pt x="2984" y="10495"/>
                  <a:pt x="2945" y="10495"/>
                  <a:pt x="2902" y="10495"/>
                </a:cubicBezTo>
                <a:cubicBezTo>
                  <a:pt x="2767" y="10489"/>
                  <a:pt x="2633" y="10425"/>
                  <a:pt x="2520" y="10306"/>
                </a:cubicBezTo>
                <a:cubicBezTo>
                  <a:pt x="2380" y="10160"/>
                  <a:pt x="2192" y="10080"/>
                  <a:pt x="1993" y="10080"/>
                </a:cubicBezTo>
                <a:lnTo>
                  <a:pt x="1976" y="10080"/>
                </a:lnTo>
                <a:cubicBezTo>
                  <a:pt x="1589" y="10085"/>
                  <a:pt x="1265" y="10408"/>
                  <a:pt x="1259" y="10797"/>
                </a:cubicBezTo>
                <a:cubicBezTo>
                  <a:pt x="1254" y="10996"/>
                  <a:pt x="1330" y="11181"/>
                  <a:pt x="1470" y="11321"/>
                </a:cubicBezTo>
                <a:cubicBezTo>
                  <a:pt x="1610" y="11461"/>
                  <a:pt x="1793" y="11537"/>
                  <a:pt x="1986" y="11537"/>
                </a:cubicBezTo>
                <a:cubicBezTo>
                  <a:pt x="2180" y="11537"/>
                  <a:pt x="2365" y="11461"/>
                  <a:pt x="2505" y="11321"/>
                </a:cubicBezTo>
                <a:cubicBezTo>
                  <a:pt x="2634" y="11192"/>
                  <a:pt x="2790" y="11121"/>
                  <a:pt x="2946" y="11115"/>
                </a:cubicBezTo>
                <a:cubicBezTo>
                  <a:pt x="2967" y="11115"/>
                  <a:pt x="2990" y="11115"/>
                  <a:pt x="3017" y="11115"/>
                </a:cubicBezTo>
                <a:cubicBezTo>
                  <a:pt x="3076" y="11115"/>
                  <a:pt x="3134" y="11115"/>
                  <a:pt x="3193" y="11120"/>
                </a:cubicBezTo>
                <a:cubicBezTo>
                  <a:pt x="3500" y="11137"/>
                  <a:pt x="3753" y="11379"/>
                  <a:pt x="3791" y="11687"/>
                </a:cubicBezTo>
                <a:lnTo>
                  <a:pt x="3798" y="11719"/>
                </a:lnTo>
                <a:cubicBezTo>
                  <a:pt x="3835" y="12027"/>
                  <a:pt x="3667" y="12313"/>
                  <a:pt x="3382" y="12415"/>
                </a:cubicBezTo>
                <a:cubicBezTo>
                  <a:pt x="3091" y="12523"/>
                  <a:pt x="2785" y="12621"/>
                  <a:pt x="2478" y="12702"/>
                </a:cubicBezTo>
                <a:cubicBezTo>
                  <a:pt x="2144" y="12794"/>
                  <a:pt x="1804" y="12864"/>
                  <a:pt x="1470" y="12923"/>
                </a:cubicBezTo>
                <a:cubicBezTo>
                  <a:pt x="1432" y="12928"/>
                  <a:pt x="1400" y="12933"/>
                  <a:pt x="1362" y="12933"/>
                </a:cubicBezTo>
                <a:cubicBezTo>
                  <a:pt x="1260" y="12933"/>
                  <a:pt x="1168" y="12912"/>
                  <a:pt x="1088" y="12864"/>
                </a:cubicBezTo>
                <a:cubicBezTo>
                  <a:pt x="980" y="12799"/>
                  <a:pt x="851" y="12766"/>
                  <a:pt x="727" y="12766"/>
                </a:cubicBezTo>
                <a:cubicBezTo>
                  <a:pt x="674" y="12766"/>
                  <a:pt x="620" y="12772"/>
                  <a:pt x="566" y="12783"/>
                </a:cubicBezTo>
                <a:cubicBezTo>
                  <a:pt x="383" y="12826"/>
                  <a:pt x="215" y="12944"/>
                  <a:pt x="113" y="13117"/>
                </a:cubicBezTo>
                <a:cubicBezTo>
                  <a:pt x="11" y="13289"/>
                  <a:pt x="-28" y="13490"/>
                  <a:pt x="20" y="13673"/>
                </a:cubicBezTo>
                <a:cubicBezTo>
                  <a:pt x="101" y="13997"/>
                  <a:pt x="393" y="14228"/>
                  <a:pt x="727" y="14228"/>
                </a:cubicBezTo>
                <a:cubicBezTo>
                  <a:pt x="792" y="14228"/>
                  <a:pt x="857" y="14217"/>
                  <a:pt x="916" y="14201"/>
                </a:cubicBezTo>
                <a:cubicBezTo>
                  <a:pt x="1094" y="14152"/>
                  <a:pt x="1250" y="14039"/>
                  <a:pt x="1347" y="13877"/>
                </a:cubicBezTo>
                <a:cubicBezTo>
                  <a:pt x="1422" y="13753"/>
                  <a:pt x="1529" y="13668"/>
                  <a:pt x="1653" y="13619"/>
                </a:cubicBezTo>
                <a:cubicBezTo>
                  <a:pt x="1971" y="13501"/>
                  <a:pt x="2300" y="13392"/>
                  <a:pt x="2640" y="13301"/>
                </a:cubicBezTo>
                <a:cubicBezTo>
                  <a:pt x="2952" y="13220"/>
                  <a:pt x="3263" y="13149"/>
                  <a:pt x="3570" y="13095"/>
                </a:cubicBezTo>
                <a:cubicBezTo>
                  <a:pt x="3608" y="13089"/>
                  <a:pt x="3646" y="13085"/>
                  <a:pt x="3678" y="13085"/>
                </a:cubicBezTo>
                <a:cubicBezTo>
                  <a:pt x="3942" y="13085"/>
                  <a:pt x="4173" y="13247"/>
                  <a:pt x="4276" y="13489"/>
                </a:cubicBezTo>
                <a:lnTo>
                  <a:pt x="4287" y="13521"/>
                </a:lnTo>
                <a:cubicBezTo>
                  <a:pt x="4411" y="13813"/>
                  <a:pt x="4309" y="14143"/>
                  <a:pt x="4050" y="14316"/>
                </a:cubicBezTo>
                <a:cubicBezTo>
                  <a:pt x="4002" y="14348"/>
                  <a:pt x="3952" y="14380"/>
                  <a:pt x="3899" y="14407"/>
                </a:cubicBezTo>
                <a:cubicBezTo>
                  <a:pt x="3877" y="14418"/>
                  <a:pt x="3861" y="14428"/>
                  <a:pt x="3840" y="14439"/>
                </a:cubicBezTo>
                <a:cubicBezTo>
                  <a:pt x="3754" y="14487"/>
                  <a:pt x="3651" y="14515"/>
                  <a:pt x="3548" y="14515"/>
                </a:cubicBezTo>
                <a:cubicBezTo>
                  <a:pt x="3489" y="14515"/>
                  <a:pt x="3426" y="14504"/>
                  <a:pt x="3367" y="14488"/>
                </a:cubicBezTo>
                <a:cubicBezTo>
                  <a:pt x="3302" y="14471"/>
                  <a:pt x="3231" y="14461"/>
                  <a:pt x="3166" y="14461"/>
                </a:cubicBezTo>
                <a:cubicBezTo>
                  <a:pt x="3032" y="14461"/>
                  <a:pt x="2902" y="14498"/>
                  <a:pt x="2789" y="14569"/>
                </a:cubicBezTo>
                <a:cubicBezTo>
                  <a:pt x="2466" y="14763"/>
                  <a:pt x="2349" y="15221"/>
                  <a:pt x="2532" y="15550"/>
                </a:cubicBezTo>
                <a:cubicBezTo>
                  <a:pt x="2661" y="15782"/>
                  <a:pt x="2902" y="15923"/>
                  <a:pt x="3166" y="15923"/>
                </a:cubicBezTo>
                <a:cubicBezTo>
                  <a:pt x="3296" y="15923"/>
                  <a:pt x="3420" y="15891"/>
                  <a:pt x="3533" y="15827"/>
                </a:cubicBezTo>
                <a:cubicBezTo>
                  <a:pt x="3700" y="15729"/>
                  <a:pt x="3823" y="15572"/>
                  <a:pt x="3872" y="15383"/>
                </a:cubicBezTo>
                <a:cubicBezTo>
                  <a:pt x="3920" y="15210"/>
                  <a:pt x="4018" y="15064"/>
                  <a:pt x="4153" y="14983"/>
                </a:cubicBezTo>
                <a:cubicBezTo>
                  <a:pt x="4174" y="14973"/>
                  <a:pt x="4190" y="14962"/>
                  <a:pt x="4212" y="14951"/>
                </a:cubicBezTo>
                <a:cubicBezTo>
                  <a:pt x="4266" y="14919"/>
                  <a:pt x="4319" y="14892"/>
                  <a:pt x="4373" y="14865"/>
                </a:cubicBezTo>
                <a:cubicBezTo>
                  <a:pt x="4459" y="14822"/>
                  <a:pt x="4556" y="14801"/>
                  <a:pt x="4653" y="14801"/>
                </a:cubicBezTo>
                <a:cubicBezTo>
                  <a:pt x="4852" y="14801"/>
                  <a:pt x="5047" y="14897"/>
                  <a:pt x="5171" y="15059"/>
                </a:cubicBezTo>
                <a:lnTo>
                  <a:pt x="5191" y="15086"/>
                </a:lnTo>
                <a:cubicBezTo>
                  <a:pt x="5380" y="15329"/>
                  <a:pt x="5380" y="15664"/>
                  <a:pt x="5186" y="15891"/>
                </a:cubicBezTo>
                <a:cubicBezTo>
                  <a:pt x="4987" y="16133"/>
                  <a:pt x="4766" y="16370"/>
                  <a:pt x="4540" y="16602"/>
                </a:cubicBezTo>
                <a:cubicBezTo>
                  <a:pt x="4292" y="16850"/>
                  <a:pt x="4034" y="17083"/>
                  <a:pt x="3776" y="17299"/>
                </a:cubicBezTo>
                <a:cubicBezTo>
                  <a:pt x="3668" y="17385"/>
                  <a:pt x="3538" y="17433"/>
                  <a:pt x="3414" y="17433"/>
                </a:cubicBezTo>
                <a:cubicBezTo>
                  <a:pt x="3231" y="17433"/>
                  <a:pt x="3054" y="17503"/>
                  <a:pt x="2919" y="17627"/>
                </a:cubicBezTo>
                <a:cubicBezTo>
                  <a:pt x="2779" y="17757"/>
                  <a:pt x="2699" y="17947"/>
                  <a:pt x="2693" y="18147"/>
                </a:cubicBezTo>
                <a:cubicBezTo>
                  <a:pt x="2688" y="18346"/>
                  <a:pt x="2757" y="18540"/>
                  <a:pt x="2892" y="18674"/>
                </a:cubicBezTo>
                <a:cubicBezTo>
                  <a:pt x="3032" y="18820"/>
                  <a:pt x="3215" y="18895"/>
                  <a:pt x="3414" y="18895"/>
                </a:cubicBezTo>
                <a:cubicBezTo>
                  <a:pt x="3608" y="18895"/>
                  <a:pt x="3792" y="18820"/>
                  <a:pt x="3932" y="18680"/>
                </a:cubicBezTo>
                <a:cubicBezTo>
                  <a:pt x="4067" y="18545"/>
                  <a:pt x="4142" y="18367"/>
                  <a:pt x="4148" y="18184"/>
                </a:cubicBezTo>
                <a:cubicBezTo>
                  <a:pt x="4153" y="18044"/>
                  <a:pt x="4190" y="17925"/>
                  <a:pt x="4266" y="17833"/>
                </a:cubicBezTo>
                <a:cubicBezTo>
                  <a:pt x="4486" y="17563"/>
                  <a:pt x="4723" y="17299"/>
                  <a:pt x="4976" y="17046"/>
                </a:cubicBezTo>
                <a:cubicBezTo>
                  <a:pt x="5207" y="16814"/>
                  <a:pt x="5445" y="16598"/>
                  <a:pt x="5688" y="16398"/>
                </a:cubicBezTo>
                <a:cubicBezTo>
                  <a:pt x="5801" y="16306"/>
                  <a:pt x="5941" y="16251"/>
                  <a:pt x="6087" y="16251"/>
                </a:cubicBezTo>
                <a:cubicBezTo>
                  <a:pt x="6232" y="16251"/>
                  <a:pt x="6372" y="16301"/>
                  <a:pt x="6496" y="16398"/>
                </a:cubicBezTo>
                <a:lnTo>
                  <a:pt x="6518" y="16413"/>
                </a:lnTo>
                <a:cubicBezTo>
                  <a:pt x="6765" y="16602"/>
                  <a:pt x="6846" y="16937"/>
                  <a:pt x="6711" y="17213"/>
                </a:cubicBezTo>
                <a:cubicBezTo>
                  <a:pt x="6684" y="17267"/>
                  <a:pt x="6658" y="17320"/>
                  <a:pt x="6625" y="17374"/>
                </a:cubicBezTo>
                <a:cubicBezTo>
                  <a:pt x="6604" y="17407"/>
                  <a:pt x="6586" y="17440"/>
                  <a:pt x="6565" y="17477"/>
                </a:cubicBezTo>
                <a:cubicBezTo>
                  <a:pt x="6495" y="17591"/>
                  <a:pt x="6366" y="17677"/>
                  <a:pt x="6210" y="17715"/>
                </a:cubicBezTo>
                <a:cubicBezTo>
                  <a:pt x="6010" y="17764"/>
                  <a:pt x="5839" y="17893"/>
                  <a:pt x="5742" y="18071"/>
                </a:cubicBezTo>
                <a:cubicBezTo>
                  <a:pt x="5553" y="18411"/>
                  <a:pt x="5672" y="18853"/>
                  <a:pt x="6006" y="19047"/>
                </a:cubicBezTo>
                <a:cubicBezTo>
                  <a:pt x="6119" y="19117"/>
                  <a:pt x="6247" y="19150"/>
                  <a:pt x="6376" y="19150"/>
                </a:cubicBezTo>
                <a:cubicBezTo>
                  <a:pt x="6635" y="19150"/>
                  <a:pt x="6878" y="19009"/>
                  <a:pt x="7007" y="18782"/>
                </a:cubicBezTo>
                <a:cubicBezTo>
                  <a:pt x="7104" y="18615"/>
                  <a:pt x="7130" y="18416"/>
                  <a:pt x="7077" y="18228"/>
                </a:cubicBezTo>
                <a:cubicBezTo>
                  <a:pt x="7028" y="18055"/>
                  <a:pt x="7045" y="17882"/>
                  <a:pt x="7120" y="17742"/>
                </a:cubicBezTo>
                <a:cubicBezTo>
                  <a:pt x="7131" y="17720"/>
                  <a:pt x="7141" y="17703"/>
                  <a:pt x="7152" y="17681"/>
                </a:cubicBezTo>
                <a:cubicBezTo>
                  <a:pt x="7185" y="17627"/>
                  <a:pt x="7213" y="17580"/>
                  <a:pt x="7245" y="17531"/>
                </a:cubicBezTo>
                <a:cubicBezTo>
                  <a:pt x="7363" y="17353"/>
                  <a:pt x="7561" y="17245"/>
                  <a:pt x="7777" y="17245"/>
                </a:cubicBezTo>
                <a:cubicBezTo>
                  <a:pt x="7863" y="17245"/>
                  <a:pt x="7950" y="17261"/>
                  <a:pt x="8031" y="17293"/>
                </a:cubicBezTo>
                <a:lnTo>
                  <a:pt x="8063" y="17304"/>
                </a:lnTo>
                <a:cubicBezTo>
                  <a:pt x="8348" y="17422"/>
                  <a:pt x="8510" y="17715"/>
                  <a:pt x="8462" y="18017"/>
                </a:cubicBezTo>
                <a:cubicBezTo>
                  <a:pt x="8408" y="18324"/>
                  <a:pt x="8337" y="18636"/>
                  <a:pt x="8256" y="18949"/>
                </a:cubicBezTo>
                <a:cubicBezTo>
                  <a:pt x="8165" y="19289"/>
                  <a:pt x="8062" y="19619"/>
                  <a:pt x="7938" y="19937"/>
                </a:cubicBezTo>
                <a:cubicBezTo>
                  <a:pt x="7890" y="20067"/>
                  <a:pt x="7804" y="20175"/>
                  <a:pt x="7696" y="20234"/>
                </a:cubicBezTo>
                <a:cubicBezTo>
                  <a:pt x="7540" y="20326"/>
                  <a:pt x="7422" y="20476"/>
                  <a:pt x="7368" y="20649"/>
                </a:cubicBezTo>
                <a:cubicBezTo>
                  <a:pt x="7314" y="20832"/>
                  <a:pt x="7335" y="21038"/>
                  <a:pt x="7427" y="21210"/>
                </a:cubicBezTo>
                <a:cubicBezTo>
                  <a:pt x="7518" y="21383"/>
                  <a:pt x="7681" y="21512"/>
                  <a:pt x="7864" y="21566"/>
                </a:cubicBezTo>
                <a:cubicBezTo>
                  <a:pt x="7929" y="21582"/>
                  <a:pt x="7998" y="21593"/>
                  <a:pt x="8063" y="21593"/>
                </a:cubicBezTo>
                <a:cubicBezTo>
                  <a:pt x="8391" y="21593"/>
                  <a:pt x="8682" y="21372"/>
                  <a:pt x="8768" y="21054"/>
                </a:cubicBezTo>
                <a:cubicBezTo>
                  <a:pt x="8817" y="20876"/>
                  <a:pt x="8796" y="20683"/>
                  <a:pt x="8704" y="20521"/>
                </a:cubicBezTo>
                <a:cubicBezTo>
                  <a:pt x="8634" y="20397"/>
                  <a:pt x="8612" y="20256"/>
                  <a:pt x="8633" y="20121"/>
                </a:cubicBezTo>
                <a:cubicBezTo>
                  <a:pt x="8687" y="19787"/>
                  <a:pt x="8762" y="19446"/>
                  <a:pt x="8854" y="19111"/>
                </a:cubicBezTo>
                <a:cubicBezTo>
                  <a:pt x="8935" y="18798"/>
                  <a:pt x="9032" y="18497"/>
                  <a:pt x="9140" y="18206"/>
                </a:cubicBezTo>
                <a:cubicBezTo>
                  <a:pt x="9232" y="17952"/>
                  <a:pt x="9480" y="17784"/>
                  <a:pt x="9749" y="17784"/>
                </a:cubicBezTo>
                <a:cubicBezTo>
                  <a:pt x="9776" y="17784"/>
                  <a:pt x="9808" y="17784"/>
                  <a:pt x="9840" y="17789"/>
                </a:cubicBezTo>
                <a:lnTo>
                  <a:pt x="9872" y="17796"/>
                </a:lnTo>
                <a:cubicBezTo>
                  <a:pt x="10185" y="17834"/>
                  <a:pt x="10422" y="18087"/>
                  <a:pt x="10438" y="18395"/>
                </a:cubicBezTo>
                <a:cubicBezTo>
                  <a:pt x="10443" y="18454"/>
                  <a:pt x="10443" y="18512"/>
                  <a:pt x="10443" y="18572"/>
                </a:cubicBezTo>
                <a:cubicBezTo>
                  <a:pt x="10443" y="18609"/>
                  <a:pt x="10443" y="18648"/>
                  <a:pt x="10443" y="18691"/>
                </a:cubicBezTo>
                <a:cubicBezTo>
                  <a:pt x="10438" y="18826"/>
                  <a:pt x="10373" y="18961"/>
                  <a:pt x="10254" y="19074"/>
                </a:cubicBezTo>
                <a:cubicBezTo>
                  <a:pt x="10104" y="19214"/>
                  <a:pt x="10023" y="19414"/>
                  <a:pt x="10029" y="19619"/>
                </a:cubicBezTo>
                <a:cubicBezTo>
                  <a:pt x="10034" y="20007"/>
                  <a:pt x="10358" y="20332"/>
                  <a:pt x="10746" y="20337"/>
                </a:cubicBezTo>
                <a:cubicBezTo>
                  <a:pt x="10746" y="20337"/>
                  <a:pt x="10756" y="20337"/>
                  <a:pt x="10756" y="20337"/>
                </a:cubicBezTo>
                <a:cubicBezTo>
                  <a:pt x="11160" y="20337"/>
                  <a:pt x="11483" y="20008"/>
                  <a:pt x="11483" y="19609"/>
                </a:cubicBezTo>
                <a:cubicBezTo>
                  <a:pt x="11483" y="19414"/>
                  <a:pt x="11408" y="19231"/>
                  <a:pt x="11268" y="19091"/>
                </a:cubicBezTo>
                <a:cubicBezTo>
                  <a:pt x="11138" y="18961"/>
                  <a:pt x="11068" y="18804"/>
                  <a:pt x="11062" y="18647"/>
                </a:cubicBezTo>
                <a:cubicBezTo>
                  <a:pt x="11062" y="18626"/>
                  <a:pt x="11062" y="18605"/>
                  <a:pt x="11062" y="18578"/>
                </a:cubicBezTo>
                <a:cubicBezTo>
                  <a:pt x="11062" y="18519"/>
                  <a:pt x="11064" y="18459"/>
                  <a:pt x="11069" y="18400"/>
                </a:cubicBezTo>
                <a:cubicBezTo>
                  <a:pt x="11085" y="18092"/>
                  <a:pt x="11328" y="17839"/>
                  <a:pt x="11635" y="17801"/>
                </a:cubicBezTo>
                <a:lnTo>
                  <a:pt x="11667" y="17796"/>
                </a:lnTo>
                <a:cubicBezTo>
                  <a:pt x="11694" y="17791"/>
                  <a:pt x="11726" y="17789"/>
                  <a:pt x="11752" y="17789"/>
                </a:cubicBezTo>
                <a:cubicBezTo>
                  <a:pt x="12022" y="17789"/>
                  <a:pt x="12270" y="17957"/>
                  <a:pt x="12362" y="18211"/>
                </a:cubicBezTo>
                <a:cubicBezTo>
                  <a:pt x="12470" y="18502"/>
                  <a:pt x="12565" y="18810"/>
                  <a:pt x="12646" y="19118"/>
                </a:cubicBezTo>
                <a:cubicBezTo>
                  <a:pt x="12738" y="19458"/>
                  <a:pt x="12808" y="19797"/>
                  <a:pt x="12867" y="20126"/>
                </a:cubicBezTo>
                <a:cubicBezTo>
                  <a:pt x="12888" y="20261"/>
                  <a:pt x="12867" y="20396"/>
                  <a:pt x="12808" y="20509"/>
                </a:cubicBezTo>
                <a:cubicBezTo>
                  <a:pt x="12716" y="20671"/>
                  <a:pt x="12689" y="20855"/>
                  <a:pt x="12732" y="21033"/>
                </a:cubicBezTo>
                <a:cubicBezTo>
                  <a:pt x="12808" y="21357"/>
                  <a:pt x="13115" y="21600"/>
                  <a:pt x="13454" y="21600"/>
                </a:cubicBezTo>
                <a:cubicBezTo>
                  <a:pt x="13508" y="21600"/>
                  <a:pt x="13567" y="21594"/>
                  <a:pt x="13616" y="21578"/>
                </a:cubicBezTo>
                <a:cubicBezTo>
                  <a:pt x="13810" y="21530"/>
                  <a:pt x="13966" y="21410"/>
                  <a:pt x="14069" y="21237"/>
                </a:cubicBezTo>
                <a:cubicBezTo>
                  <a:pt x="14171" y="21065"/>
                  <a:pt x="14198" y="20870"/>
                  <a:pt x="14144" y="20676"/>
                </a:cubicBezTo>
                <a:cubicBezTo>
                  <a:pt x="14096" y="20498"/>
                  <a:pt x="13983" y="20341"/>
                  <a:pt x="13821" y="20244"/>
                </a:cubicBezTo>
                <a:cubicBezTo>
                  <a:pt x="13697" y="20169"/>
                  <a:pt x="13610" y="20062"/>
                  <a:pt x="13562" y="19937"/>
                </a:cubicBezTo>
                <a:cubicBezTo>
                  <a:pt x="13443" y="19619"/>
                  <a:pt x="13335" y="19289"/>
                  <a:pt x="13244" y="18949"/>
                </a:cubicBezTo>
                <a:cubicBezTo>
                  <a:pt x="13163" y="18636"/>
                  <a:pt x="13094" y="18324"/>
                  <a:pt x="13040" y="18022"/>
                </a:cubicBezTo>
                <a:cubicBezTo>
                  <a:pt x="12986" y="17720"/>
                  <a:pt x="13152" y="17429"/>
                  <a:pt x="13432" y="17315"/>
                </a:cubicBezTo>
                <a:lnTo>
                  <a:pt x="13466" y="17304"/>
                </a:lnTo>
                <a:cubicBezTo>
                  <a:pt x="13547" y="17271"/>
                  <a:pt x="13632" y="17250"/>
                  <a:pt x="13718" y="17250"/>
                </a:cubicBezTo>
                <a:cubicBezTo>
                  <a:pt x="13934" y="17250"/>
                  <a:pt x="14139" y="17358"/>
                  <a:pt x="14252" y="17536"/>
                </a:cubicBezTo>
                <a:cubicBezTo>
                  <a:pt x="14284" y="17585"/>
                  <a:pt x="14316" y="17634"/>
                  <a:pt x="14343" y="17688"/>
                </a:cubicBezTo>
                <a:cubicBezTo>
                  <a:pt x="14354" y="17710"/>
                  <a:pt x="14364" y="17725"/>
                  <a:pt x="14375" y="17747"/>
                </a:cubicBezTo>
                <a:cubicBezTo>
                  <a:pt x="14450" y="17887"/>
                  <a:pt x="14472" y="18059"/>
                  <a:pt x="14424" y="18221"/>
                </a:cubicBezTo>
                <a:cubicBezTo>
                  <a:pt x="14370" y="18415"/>
                  <a:pt x="14397" y="18627"/>
                  <a:pt x="14499" y="18799"/>
                </a:cubicBezTo>
                <a:cubicBezTo>
                  <a:pt x="14623" y="19010"/>
                  <a:pt x="14877" y="19145"/>
                  <a:pt x="15141" y="19145"/>
                </a:cubicBezTo>
                <a:cubicBezTo>
                  <a:pt x="15265" y="19145"/>
                  <a:pt x="15377" y="19117"/>
                  <a:pt x="15479" y="19057"/>
                </a:cubicBezTo>
                <a:cubicBezTo>
                  <a:pt x="15651" y="18960"/>
                  <a:pt x="15775" y="18804"/>
                  <a:pt x="15829" y="18615"/>
                </a:cubicBezTo>
                <a:cubicBezTo>
                  <a:pt x="15883" y="18427"/>
                  <a:pt x="15857" y="18227"/>
                  <a:pt x="15760" y="18054"/>
                </a:cubicBezTo>
                <a:cubicBezTo>
                  <a:pt x="15663" y="17887"/>
                  <a:pt x="15506" y="17764"/>
                  <a:pt x="15318" y="17715"/>
                </a:cubicBezTo>
                <a:cubicBezTo>
                  <a:pt x="15145" y="17666"/>
                  <a:pt x="15001" y="17568"/>
                  <a:pt x="14920" y="17433"/>
                </a:cubicBezTo>
                <a:cubicBezTo>
                  <a:pt x="14910" y="17412"/>
                  <a:pt x="14897" y="17396"/>
                  <a:pt x="14887" y="17374"/>
                </a:cubicBezTo>
                <a:cubicBezTo>
                  <a:pt x="14854" y="17320"/>
                  <a:pt x="14828" y="17267"/>
                  <a:pt x="14801" y="17213"/>
                </a:cubicBezTo>
                <a:cubicBezTo>
                  <a:pt x="14666" y="16943"/>
                  <a:pt x="14747" y="16602"/>
                  <a:pt x="14994" y="16413"/>
                </a:cubicBezTo>
                <a:lnTo>
                  <a:pt x="15021" y="16393"/>
                </a:lnTo>
                <a:cubicBezTo>
                  <a:pt x="15140" y="16301"/>
                  <a:pt x="15280" y="16251"/>
                  <a:pt x="15425" y="16251"/>
                </a:cubicBezTo>
                <a:cubicBezTo>
                  <a:pt x="15576" y="16251"/>
                  <a:pt x="15711" y="16301"/>
                  <a:pt x="15824" y="16398"/>
                </a:cubicBezTo>
                <a:cubicBezTo>
                  <a:pt x="16067" y="16598"/>
                  <a:pt x="16305" y="16819"/>
                  <a:pt x="16536" y="17046"/>
                </a:cubicBezTo>
                <a:cubicBezTo>
                  <a:pt x="16784" y="17294"/>
                  <a:pt x="17014" y="17552"/>
                  <a:pt x="17230" y="17811"/>
                </a:cubicBezTo>
                <a:cubicBezTo>
                  <a:pt x="17316" y="17919"/>
                  <a:pt x="17364" y="18050"/>
                  <a:pt x="17364" y="18174"/>
                </a:cubicBezTo>
                <a:cubicBezTo>
                  <a:pt x="17364" y="18357"/>
                  <a:pt x="17436" y="18535"/>
                  <a:pt x="17560" y="18669"/>
                </a:cubicBezTo>
                <a:cubicBezTo>
                  <a:pt x="17694" y="18815"/>
                  <a:pt x="17888" y="18895"/>
                  <a:pt x="18098" y="18895"/>
                </a:cubicBezTo>
                <a:cubicBezTo>
                  <a:pt x="18292" y="18895"/>
                  <a:pt x="18468" y="18826"/>
                  <a:pt x="18603" y="18696"/>
                </a:cubicBezTo>
                <a:cubicBezTo>
                  <a:pt x="18743" y="18561"/>
                  <a:pt x="18825" y="18373"/>
                  <a:pt x="18825" y="18179"/>
                </a:cubicBezTo>
                <a:cubicBezTo>
                  <a:pt x="18825" y="17979"/>
                  <a:pt x="18750" y="17795"/>
                  <a:pt x="18610" y="17654"/>
                </a:cubicBezTo>
                <a:cubicBezTo>
                  <a:pt x="18475" y="17519"/>
                  <a:pt x="18296" y="17444"/>
                  <a:pt x="18113" y="17439"/>
                </a:cubicBezTo>
                <a:cubicBezTo>
                  <a:pt x="17973" y="17433"/>
                  <a:pt x="17855" y="17396"/>
                  <a:pt x="17763" y="17320"/>
                </a:cubicBezTo>
                <a:cubicBezTo>
                  <a:pt x="17494" y="17099"/>
                  <a:pt x="17230" y="16863"/>
                  <a:pt x="16977" y="16609"/>
                </a:cubicBezTo>
                <a:cubicBezTo>
                  <a:pt x="16746" y="16377"/>
                  <a:pt x="16530" y="16138"/>
                  <a:pt x="16331" y="15896"/>
                </a:cubicBezTo>
                <a:cubicBezTo>
                  <a:pt x="16142" y="15664"/>
                  <a:pt x="16137" y="15334"/>
                  <a:pt x="16326" y="15091"/>
                </a:cubicBezTo>
                <a:lnTo>
                  <a:pt x="16348" y="15064"/>
                </a:lnTo>
                <a:cubicBezTo>
                  <a:pt x="16472" y="14902"/>
                  <a:pt x="16665" y="14806"/>
                  <a:pt x="16864" y="14806"/>
                </a:cubicBezTo>
                <a:cubicBezTo>
                  <a:pt x="16961" y="14806"/>
                  <a:pt x="17052" y="14827"/>
                  <a:pt x="17144" y="14870"/>
                </a:cubicBezTo>
                <a:cubicBezTo>
                  <a:pt x="17198" y="14897"/>
                  <a:pt x="17252" y="14924"/>
                  <a:pt x="17305" y="14956"/>
                </a:cubicBezTo>
                <a:cubicBezTo>
                  <a:pt x="17338" y="14978"/>
                  <a:pt x="17370" y="14996"/>
                  <a:pt x="17408" y="15017"/>
                </a:cubicBezTo>
                <a:cubicBezTo>
                  <a:pt x="17521" y="15087"/>
                  <a:pt x="17608" y="15216"/>
                  <a:pt x="17645" y="15373"/>
                </a:cubicBezTo>
                <a:cubicBezTo>
                  <a:pt x="17694" y="15573"/>
                  <a:pt x="17823" y="15745"/>
                  <a:pt x="18001" y="15842"/>
                </a:cubicBezTo>
                <a:cubicBezTo>
                  <a:pt x="18103" y="15901"/>
                  <a:pt x="18227" y="15928"/>
                  <a:pt x="18346" y="15928"/>
                </a:cubicBezTo>
                <a:cubicBezTo>
                  <a:pt x="18604" y="15928"/>
                  <a:pt x="18846" y="15793"/>
                  <a:pt x="18975" y="15572"/>
                </a:cubicBezTo>
                <a:cubicBezTo>
                  <a:pt x="19077" y="15405"/>
                  <a:pt x="19104" y="15206"/>
                  <a:pt x="19056" y="15017"/>
                </a:cubicBezTo>
                <a:cubicBezTo>
                  <a:pt x="19007" y="14828"/>
                  <a:pt x="18885" y="14666"/>
                  <a:pt x="18718" y="14569"/>
                </a:cubicBezTo>
                <a:cubicBezTo>
                  <a:pt x="18604" y="14504"/>
                  <a:pt x="18480" y="14471"/>
                  <a:pt x="18351" y="14471"/>
                </a:cubicBezTo>
                <a:cubicBezTo>
                  <a:pt x="18286" y="14471"/>
                  <a:pt x="18221" y="14482"/>
                  <a:pt x="18162" y="14498"/>
                </a:cubicBezTo>
                <a:cubicBezTo>
                  <a:pt x="18098" y="14514"/>
                  <a:pt x="18033" y="14525"/>
                  <a:pt x="17969" y="14525"/>
                </a:cubicBezTo>
                <a:cubicBezTo>
                  <a:pt x="17861" y="14525"/>
                  <a:pt x="17764" y="14504"/>
                  <a:pt x="17677" y="14456"/>
                </a:cubicBezTo>
                <a:cubicBezTo>
                  <a:pt x="17656" y="14445"/>
                  <a:pt x="17640" y="14434"/>
                  <a:pt x="17618" y="14424"/>
                </a:cubicBezTo>
                <a:cubicBezTo>
                  <a:pt x="17565" y="14391"/>
                  <a:pt x="17515" y="14363"/>
                  <a:pt x="17467" y="14331"/>
                </a:cubicBezTo>
                <a:cubicBezTo>
                  <a:pt x="17208" y="14164"/>
                  <a:pt x="17111" y="13830"/>
                  <a:pt x="17230" y="13538"/>
                </a:cubicBezTo>
                <a:lnTo>
                  <a:pt x="17241" y="13506"/>
                </a:lnTo>
                <a:cubicBezTo>
                  <a:pt x="17344" y="13258"/>
                  <a:pt x="17580" y="13102"/>
                  <a:pt x="17839" y="13102"/>
                </a:cubicBezTo>
                <a:cubicBezTo>
                  <a:pt x="17877" y="13102"/>
                  <a:pt x="17914" y="13106"/>
                  <a:pt x="17947" y="13112"/>
                </a:cubicBezTo>
                <a:cubicBezTo>
                  <a:pt x="18254" y="13166"/>
                  <a:pt x="18567" y="13237"/>
                  <a:pt x="18879" y="13317"/>
                </a:cubicBezTo>
                <a:cubicBezTo>
                  <a:pt x="19219" y="13409"/>
                  <a:pt x="19546" y="13510"/>
                  <a:pt x="19864" y="13634"/>
                </a:cubicBezTo>
                <a:cubicBezTo>
                  <a:pt x="19988" y="13683"/>
                  <a:pt x="20096" y="13775"/>
                  <a:pt x="20172" y="13894"/>
                </a:cubicBezTo>
                <a:cubicBezTo>
                  <a:pt x="20269" y="14051"/>
                  <a:pt x="20425" y="14169"/>
                  <a:pt x="20603" y="14218"/>
                </a:cubicBezTo>
                <a:cubicBezTo>
                  <a:pt x="20662" y="14234"/>
                  <a:pt x="20727" y="14245"/>
                  <a:pt x="20791" y="14245"/>
                </a:cubicBezTo>
                <a:cubicBezTo>
                  <a:pt x="21125" y="14245"/>
                  <a:pt x="21416" y="14018"/>
                  <a:pt x="21497" y="13688"/>
                </a:cubicBezTo>
                <a:cubicBezTo>
                  <a:pt x="21567" y="13483"/>
                  <a:pt x="21533" y="13284"/>
                  <a:pt x="21431" y="13112"/>
                </a:cubicBezTo>
                <a:cubicBezTo>
                  <a:pt x="21329" y="12944"/>
                  <a:pt x="21162" y="12821"/>
                  <a:pt x="20973" y="12778"/>
                </a:cubicBezTo>
                <a:cubicBezTo>
                  <a:pt x="20919" y="12767"/>
                  <a:pt x="20865" y="12761"/>
                  <a:pt x="20812" y="12761"/>
                </a:cubicBezTo>
                <a:cubicBezTo>
                  <a:pt x="20628" y="12761"/>
                  <a:pt x="20451" y="12831"/>
                  <a:pt x="20317" y="12955"/>
                </a:cubicBezTo>
                <a:cubicBezTo>
                  <a:pt x="19907" y="12896"/>
                  <a:pt x="19481" y="12815"/>
                  <a:pt x="19061" y="12702"/>
                </a:cubicBezTo>
                <a:cubicBezTo>
                  <a:pt x="18749" y="12621"/>
                  <a:pt x="18448" y="12523"/>
                  <a:pt x="18157" y="12415"/>
                </a:cubicBezTo>
                <a:cubicBezTo>
                  <a:pt x="17872" y="12313"/>
                  <a:pt x="17698" y="12021"/>
                  <a:pt x="17741" y="11714"/>
                </a:cubicBezTo>
                <a:lnTo>
                  <a:pt x="17748" y="11682"/>
                </a:lnTo>
                <a:cubicBezTo>
                  <a:pt x="17786" y="11369"/>
                  <a:pt x="18039" y="11132"/>
                  <a:pt x="18346" y="11115"/>
                </a:cubicBezTo>
                <a:cubicBezTo>
                  <a:pt x="18405" y="11110"/>
                  <a:pt x="18463" y="11110"/>
                  <a:pt x="18522" y="11110"/>
                </a:cubicBezTo>
                <a:cubicBezTo>
                  <a:pt x="18646" y="11110"/>
                  <a:pt x="18777" y="11116"/>
                  <a:pt x="18906" y="11132"/>
                </a:cubicBezTo>
                <a:cubicBezTo>
                  <a:pt x="19030" y="11375"/>
                  <a:pt x="19278" y="11525"/>
                  <a:pt x="19552" y="11525"/>
                </a:cubicBezTo>
                <a:lnTo>
                  <a:pt x="19568" y="11525"/>
                </a:lnTo>
                <a:cubicBezTo>
                  <a:pt x="19955" y="11520"/>
                  <a:pt x="20279" y="11197"/>
                  <a:pt x="20285" y="10808"/>
                </a:cubicBezTo>
                <a:cubicBezTo>
                  <a:pt x="20290" y="10609"/>
                  <a:pt x="20214" y="10424"/>
                  <a:pt x="20074" y="10284"/>
                </a:cubicBezTo>
                <a:cubicBezTo>
                  <a:pt x="19934" y="10144"/>
                  <a:pt x="19751" y="10068"/>
                  <a:pt x="19558" y="10068"/>
                </a:cubicBezTo>
                <a:cubicBezTo>
                  <a:pt x="19364" y="10068"/>
                  <a:pt x="19181" y="10144"/>
                  <a:pt x="19041" y="10284"/>
                </a:cubicBezTo>
                <a:cubicBezTo>
                  <a:pt x="18912" y="10414"/>
                  <a:pt x="18754" y="10484"/>
                  <a:pt x="18598" y="10490"/>
                </a:cubicBezTo>
                <a:cubicBezTo>
                  <a:pt x="18577" y="10490"/>
                  <a:pt x="18556" y="10490"/>
                  <a:pt x="18529" y="10490"/>
                </a:cubicBezTo>
                <a:cubicBezTo>
                  <a:pt x="18470" y="10490"/>
                  <a:pt x="18410" y="10490"/>
                  <a:pt x="18351" y="10485"/>
                </a:cubicBezTo>
                <a:cubicBezTo>
                  <a:pt x="18044" y="10468"/>
                  <a:pt x="17791" y="10226"/>
                  <a:pt x="17753" y="9918"/>
                </a:cubicBezTo>
                <a:lnTo>
                  <a:pt x="17748" y="9884"/>
                </a:lnTo>
                <a:cubicBezTo>
                  <a:pt x="17710" y="9577"/>
                  <a:pt x="17877" y="9292"/>
                  <a:pt x="18162" y="9190"/>
                </a:cubicBezTo>
                <a:cubicBezTo>
                  <a:pt x="18453" y="9082"/>
                  <a:pt x="18761" y="8984"/>
                  <a:pt x="19068" y="8903"/>
                </a:cubicBezTo>
                <a:cubicBezTo>
                  <a:pt x="19407" y="8811"/>
                  <a:pt x="19746" y="8742"/>
                  <a:pt x="20074" y="8682"/>
                </a:cubicBezTo>
                <a:cubicBezTo>
                  <a:pt x="20112" y="8677"/>
                  <a:pt x="20144" y="8670"/>
                  <a:pt x="20182" y="8670"/>
                </a:cubicBezTo>
                <a:cubicBezTo>
                  <a:pt x="20284" y="8670"/>
                  <a:pt x="20376" y="8693"/>
                  <a:pt x="20456" y="8741"/>
                </a:cubicBezTo>
                <a:cubicBezTo>
                  <a:pt x="20564" y="8806"/>
                  <a:pt x="20694" y="8839"/>
                  <a:pt x="20818" y="8839"/>
                </a:cubicBezTo>
                <a:cubicBezTo>
                  <a:pt x="20872" y="8839"/>
                  <a:pt x="20926" y="8833"/>
                  <a:pt x="20980" y="8822"/>
                </a:cubicBezTo>
                <a:cubicBezTo>
                  <a:pt x="21163" y="8779"/>
                  <a:pt x="21329" y="8661"/>
                  <a:pt x="21431" y="8488"/>
                </a:cubicBezTo>
                <a:cubicBezTo>
                  <a:pt x="21533" y="8316"/>
                  <a:pt x="21572" y="8115"/>
                  <a:pt x="21524" y="7932"/>
                </a:cubicBezTo>
                <a:cubicBezTo>
                  <a:pt x="21443" y="7608"/>
                  <a:pt x="21152" y="7375"/>
                  <a:pt x="20818" y="7375"/>
                </a:cubicBezTo>
                <a:cubicBezTo>
                  <a:pt x="20754" y="7375"/>
                  <a:pt x="20689" y="7386"/>
                  <a:pt x="20630" y="7402"/>
                </a:cubicBezTo>
                <a:cubicBezTo>
                  <a:pt x="20452" y="7451"/>
                  <a:pt x="20296" y="7564"/>
                  <a:pt x="20199" y="7726"/>
                </a:cubicBezTo>
                <a:cubicBezTo>
                  <a:pt x="20123" y="7850"/>
                  <a:pt x="20015" y="7937"/>
                  <a:pt x="19891" y="7986"/>
                </a:cubicBezTo>
                <a:cubicBezTo>
                  <a:pt x="19573" y="8104"/>
                  <a:pt x="19245" y="8213"/>
                  <a:pt x="18906" y="8304"/>
                </a:cubicBezTo>
                <a:cubicBezTo>
                  <a:pt x="18594" y="8385"/>
                  <a:pt x="18281" y="8455"/>
                  <a:pt x="17974" y="8508"/>
                </a:cubicBezTo>
                <a:cubicBezTo>
                  <a:pt x="17936" y="8514"/>
                  <a:pt x="17898" y="8520"/>
                  <a:pt x="17866" y="8520"/>
                </a:cubicBezTo>
                <a:cubicBezTo>
                  <a:pt x="17602" y="8520"/>
                  <a:pt x="17371" y="8364"/>
                  <a:pt x="17268" y="8116"/>
                </a:cubicBezTo>
                <a:lnTo>
                  <a:pt x="17257" y="8084"/>
                </a:lnTo>
                <a:cubicBezTo>
                  <a:pt x="17133" y="7792"/>
                  <a:pt x="17235" y="7457"/>
                  <a:pt x="17494" y="7289"/>
                </a:cubicBezTo>
                <a:cubicBezTo>
                  <a:pt x="17542" y="7257"/>
                  <a:pt x="17592" y="7225"/>
                  <a:pt x="17645" y="7198"/>
                </a:cubicBezTo>
                <a:cubicBezTo>
                  <a:pt x="17667" y="7188"/>
                  <a:pt x="17683" y="7177"/>
                  <a:pt x="17704" y="7166"/>
                </a:cubicBezTo>
                <a:cubicBezTo>
                  <a:pt x="17790" y="7118"/>
                  <a:pt x="17893" y="7090"/>
                  <a:pt x="17996" y="7090"/>
                </a:cubicBezTo>
                <a:cubicBezTo>
                  <a:pt x="18055" y="7090"/>
                  <a:pt x="18120" y="7101"/>
                  <a:pt x="18179" y="7117"/>
                </a:cubicBezTo>
                <a:cubicBezTo>
                  <a:pt x="18244" y="7134"/>
                  <a:pt x="18313" y="7144"/>
                  <a:pt x="18378" y="7144"/>
                </a:cubicBezTo>
                <a:cubicBezTo>
                  <a:pt x="18512" y="7144"/>
                  <a:pt x="18642" y="7107"/>
                  <a:pt x="18755" y="7036"/>
                </a:cubicBezTo>
                <a:cubicBezTo>
                  <a:pt x="19078" y="6842"/>
                  <a:pt x="19197" y="6383"/>
                  <a:pt x="19014" y="6053"/>
                </a:cubicBezTo>
                <a:cubicBezTo>
                  <a:pt x="18885" y="5821"/>
                  <a:pt x="18642" y="5682"/>
                  <a:pt x="18378" y="5682"/>
                </a:cubicBezTo>
                <a:cubicBezTo>
                  <a:pt x="18248" y="5682"/>
                  <a:pt x="18124" y="5714"/>
                  <a:pt x="18011" y="5779"/>
                </a:cubicBezTo>
                <a:cubicBezTo>
                  <a:pt x="17844" y="5876"/>
                  <a:pt x="17721" y="6033"/>
                  <a:pt x="17672" y="6222"/>
                </a:cubicBezTo>
                <a:cubicBezTo>
                  <a:pt x="17624" y="6395"/>
                  <a:pt x="17526" y="6539"/>
                  <a:pt x="17391" y="6620"/>
                </a:cubicBezTo>
                <a:cubicBezTo>
                  <a:pt x="17370" y="6631"/>
                  <a:pt x="17354" y="6643"/>
                  <a:pt x="17332" y="6654"/>
                </a:cubicBezTo>
                <a:cubicBezTo>
                  <a:pt x="17278" y="6686"/>
                  <a:pt x="17225" y="6713"/>
                  <a:pt x="17171" y="6740"/>
                </a:cubicBezTo>
                <a:cubicBezTo>
                  <a:pt x="17085" y="6783"/>
                  <a:pt x="16988" y="6804"/>
                  <a:pt x="16891" y="6804"/>
                </a:cubicBezTo>
                <a:cubicBezTo>
                  <a:pt x="16692" y="6804"/>
                  <a:pt x="16498" y="6708"/>
                  <a:pt x="16375" y="6546"/>
                </a:cubicBezTo>
                <a:lnTo>
                  <a:pt x="16353" y="6519"/>
                </a:lnTo>
                <a:cubicBezTo>
                  <a:pt x="16164" y="6276"/>
                  <a:pt x="16164" y="5941"/>
                  <a:pt x="16358" y="5714"/>
                </a:cubicBezTo>
                <a:cubicBezTo>
                  <a:pt x="16557" y="5472"/>
                  <a:pt x="16778" y="5233"/>
                  <a:pt x="17004" y="5001"/>
                </a:cubicBezTo>
                <a:cubicBezTo>
                  <a:pt x="17252" y="4753"/>
                  <a:pt x="17510" y="4522"/>
                  <a:pt x="17768" y="4307"/>
                </a:cubicBezTo>
                <a:cubicBezTo>
                  <a:pt x="17876" y="4220"/>
                  <a:pt x="18006" y="4172"/>
                  <a:pt x="18130" y="4172"/>
                </a:cubicBezTo>
                <a:cubicBezTo>
                  <a:pt x="18313" y="4172"/>
                  <a:pt x="18490" y="4100"/>
                  <a:pt x="18625" y="3976"/>
                </a:cubicBezTo>
                <a:cubicBezTo>
                  <a:pt x="18765" y="3847"/>
                  <a:pt x="18847" y="3658"/>
                  <a:pt x="18852" y="3458"/>
                </a:cubicBezTo>
                <a:cubicBezTo>
                  <a:pt x="18858" y="3259"/>
                  <a:pt x="18787" y="3065"/>
                  <a:pt x="18652" y="2931"/>
                </a:cubicBezTo>
                <a:cubicBezTo>
                  <a:pt x="18512" y="2785"/>
                  <a:pt x="18329" y="2708"/>
                  <a:pt x="18130" y="2708"/>
                </a:cubicBezTo>
                <a:cubicBezTo>
                  <a:pt x="17936" y="2708"/>
                  <a:pt x="17753" y="2784"/>
                  <a:pt x="17613" y="2924"/>
                </a:cubicBezTo>
                <a:cubicBezTo>
                  <a:pt x="17479" y="3059"/>
                  <a:pt x="17403" y="3238"/>
                  <a:pt x="17398" y="3421"/>
                </a:cubicBezTo>
                <a:cubicBezTo>
                  <a:pt x="17393" y="3562"/>
                  <a:pt x="17354" y="3680"/>
                  <a:pt x="17278" y="3772"/>
                </a:cubicBezTo>
                <a:cubicBezTo>
                  <a:pt x="17058" y="4042"/>
                  <a:pt x="16821" y="4306"/>
                  <a:pt x="16568" y="4559"/>
                </a:cubicBezTo>
                <a:cubicBezTo>
                  <a:pt x="16337" y="4791"/>
                  <a:pt x="16099" y="5007"/>
                  <a:pt x="15856" y="5207"/>
                </a:cubicBezTo>
                <a:cubicBezTo>
                  <a:pt x="15743" y="5299"/>
                  <a:pt x="15604" y="5352"/>
                  <a:pt x="15459" y="5352"/>
                </a:cubicBezTo>
                <a:cubicBezTo>
                  <a:pt x="15313" y="5352"/>
                  <a:pt x="15173" y="5304"/>
                  <a:pt x="15055" y="5212"/>
                </a:cubicBezTo>
                <a:lnTo>
                  <a:pt x="15028" y="5190"/>
                </a:lnTo>
                <a:cubicBezTo>
                  <a:pt x="14780" y="5001"/>
                  <a:pt x="14698" y="4668"/>
                  <a:pt x="14833" y="4393"/>
                </a:cubicBezTo>
                <a:cubicBezTo>
                  <a:pt x="14860" y="4339"/>
                  <a:pt x="14888" y="4285"/>
                  <a:pt x="14920" y="4231"/>
                </a:cubicBezTo>
                <a:cubicBezTo>
                  <a:pt x="14942" y="4198"/>
                  <a:pt x="14958" y="4166"/>
                  <a:pt x="14979" y="4128"/>
                </a:cubicBezTo>
                <a:cubicBezTo>
                  <a:pt x="15049" y="4014"/>
                  <a:pt x="15178" y="3928"/>
                  <a:pt x="15334" y="3890"/>
                </a:cubicBezTo>
                <a:cubicBezTo>
                  <a:pt x="15534" y="3841"/>
                  <a:pt x="15705" y="3712"/>
                  <a:pt x="15802" y="3534"/>
                </a:cubicBezTo>
                <a:cubicBezTo>
                  <a:pt x="15991" y="3194"/>
                  <a:pt x="15874" y="2752"/>
                  <a:pt x="15540" y="2558"/>
                </a:cubicBezTo>
                <a:cubicBezTo>
                  <a:pt x="15427" y="2488"/>
                  <a:pt x="15297" y="2455"/>
                  <a:pt x="15168" y="2455"/>
                </a:cubicBezTo>
                <a:cubicBezTo>
                  <a:pt x="14909" y="2455"/>
                  <a:pt x="14666" y="2596"/>
                  <a:pt x="14537" y="2823"/>
                </a:cubicBezTo>
                <a:cubicBezTo>
                  <a:pt x="14440" y="2990"/>
                  <a:pt x="14414" y="3189"/>
                  <a:pt x="14467" y="3377"/>
                </a:cubicBezTo>
                <a:cubicBezTo>
                  <a:pt x="14516" y="3550"/>
                  <a:pt x="14499" y="3723"/>
                  <a:pt x="14424" y="3863"/>
                </a:cubicBezTo>
                <a:cubicBezTo>
                  <a:pt x="14413" y="3885"/>
                  <a:pt x="14403" y="3900"/>
                  <a:pt x="14392" y="3922"/>
                </a:cubicBezTo>
                <a:cubicBezTo>
                  <a:pt x="14359" y="3976"/>
                  <a:pt x="14333" y="4025"/>
                  <a:pt x="14301" y="4074"/>
                </a:cubicBezTo>
                <a:cubicBezTo>
                  <a:pt x="14182" y="4252"/>
                  <a:pt x="13983" y="4360"/>
                  <a:pt x="13767" y="4360"/>
                </a:cubicBezTo>
                <a:cubicBezTo>
                  <a:pt x="13681" y="4360"/>
                  <a:pt x="13594" y="4344"/>
                  <a:pt x="13513" y="4307"/>
                </a:cubicBezTo>
                <a:lnTo>
                  <a:pt x="13481" y="4295"/>
                </a:lnTo>
                <a:cubicBezTo>
                  <a:pt x="13196" y="4176"/>
                  <a:pt x="13034" y="3885"/>
                  <a:pt x="13082" y="3583"/>
                </a:cubicBezTo>
                <a:cubicBezTo>
                  <a:pt x="13136" y="3276"/>
                  <a:pt x="13207" y="2962"/>
                  <a:pt x="13288" y="2649"/>
                </a:cubicBezTo>
                <a:cubicBezTo>
                  <a:pt x="13379" y="2309"/>
                  <a:pt x="13482" y="1981"/>
                  <a:pt x="13606" y="1663"/>
                </a:cubicBezTo>
                <a:cubicBezTo>
                  <a:pt x="13654" y="1533"/>
                  <a:pt x="13740" y="1425"/>
                  <a:pt x="13848" y="1366"/>
                </a:cubicBezTo>
                <a:cubicBezTo>
                  <a:pt x="14004" y="1274"/>
                  <a:pt x="14122" y="1122"/>
                  <a:pt x="14176" y="949"/>
                </a:cubicBezTo>
                <a:cubicBezTo>
                  <a:pt x="14230" y="766"/>
                  <a:pt x="14209" y="560"/>
                  <a:pt x="14117" y="388"/>
                </a:cubicBezTo>
                <a:cubicBezTo>
                  <a:pt x="14026" y="215"/>
                  <a:pt x="13865" y="86"/>
                  <a:pt x="13681" y="32"/>
                </a:cubicBezTo>
                <a:cubicBezTo>
                  <a:pt x="13617" y="16"/>
                  <a:pt x="13546" y="5"/>
                  <a:pt x="13481" y="5"/>
                </a:cubicBezTo>
                <a:cubicBezTo>
                  <a:pt x="13153" y="5"/>
                  <a:pt x="12862" y="226"/>
                  <a:pt x="12776" y="545"/>
                </a:cubicBezTo>
                <a:cubicBezTo>
                  <a:pt x="12727" y="723"/>
                  <a:pt x="12748" y="917"/>
                  <a:pt x="12840" y="1079"/>
                </a:cubicBezTo>
                <a:cubicBezTo>
                  <a:pt x="12910" y="1203"/>
                  <a:pt x="12932" y="1344"/>
                  <a:pt x="12911" y="1479"/>
                </a:cubicBezTo>
                <a:cubicBezTo>
                  <a:pt x="12857" y="1813"/>
                  <a:pt x="12782" y="2153"/>
                  <a:pt x="12690" y="2487"/>
                </a:cubicBezTo>
                <a:cubicBezTo>
                  <a:pt x="12609" y="2800"/>
                  <a:pt x="12512" y="3103"/>
                  <a:pt x="12404" y="3394"/>
                </a:cubicBezTo>
                <a:cubicBezTo>
                  <a:pt x="12312" y="3648"/>
                  <a:pt x="12066" y="3814"/>
                  <a:pt x="11796" y="3814"/>
                </a:cubicBezTo>
                <a:cubicBezTo>
                  <a:pt x="11769" y="3814"/>
                  <a:pt x="11736" y="3814"/>
                  <a:pt x="11709" y="3809"/>
                </a:cubicBezTo>
                <a:lnTo>
                  <a:pt x="11677" y="3804"/>
                </a:lnTo>
                <a:cubicBezTo>
                  <a:pt x="11364" y="3766"/>
                  <a:pt x="11127" y="3513"/>
                  <a:pt x="11111" y="3205"/>
                </a:cubicBezTo>
                <a:cubicBezTo>
                  <a:pt x="11106" y="3146"/>
                  <a:pt x="11106" y="3086"/>
                  <a:pt x="11106" y="3027"/>
                </a:cubicBezTo>
                <a:cubicBezTo>
                  <a:pt x="11106" y="2989"/>
                  <a:pt x="11106" y="2952"/>
                  <a:pt x="11106" y="2909"/>
                </a:cubicBezTo>
                <a:cubicBezTo>
                  <a:pt x="11112" y="2774"/>
                  <a:pt x="11176" y="2639"/>
                  <a:pt x="11295" y="2526"/>
                </a:cubicBezTo>
                <a:cubicBezTo>
                  <a:pt x="11445" y="2386"/>
                  <a:pt x="11526" y="2185"/>
                  <a:pt x="11520" y="1980"/>
                </a:cubicBezTo>
                <a:cubicBezTo>
                  <a:pt x="11515" y="1591"/>
                  <a:pt x="11193" y="1268"/>
                  <a:pt x="10805" y="1263"/>
                </a:cubicBezTo>
                <a:cubicBezTo>
                  <a:pt x="10805" y="1263"/>
                  <a:pt x="10793" y="1263"/>
                  <a:pt x="10793" y="1263"/>
                </a:cubicBezTo>
                <a:cubicBezTo>
                  <a:pt x="10389" y="1263"/>
                  <a:pt x="10066" y="1592"/>
                  <a:pt x="10066" y="1991"/>
                </a:cubicBezTo>
                <a:cubicBezTo>
                  <a:pt x="10066" y="2186"/>
                  <a:pt x="10141" y="2369"/>
                  <a:pt x="10281" y="2509"/>
                </a:cubicBezTo>
                <a:cubicBezTo>
                  <a:pt x="10411" y="2639"/>
                  <a:pt x="10481" y="2794"/>
                  <a:pt x="10487" y="2951"/>
                </a:cubicBezTo>
                <a:cubicBezTo>
                  <a:pt x="10487" y="2972"/>
                  <a:pt x="10487" y="2995"/>
                  <a:pt x="10487" y="3022"/>
                </a:cubicBezTo>
                <a:cubicBezTo>
                  <a:pt x="10487" y="3081"/>
                  <a:pt x="10487" y="3141"/>
                  <a:pt x="10482" y="3200"/>
                </a:cubicBezTo>
                <a:cubicBezTo>
                  <a:pt x="10465" y="3508"/>
                  <a:pt x="10223" y="3761"/>
                  <a:pt x="9916" y="3799"/>
                </a:cubicBezTo>
                <a:lnTo>
                  <a:pt x="9884" y="3804"/>
                </a:lnTo>
                <a:cubicBezTo>
                  <a:pt x="9857" y="3809"/>
                  <a:pt x="9824" y="3809"/>
                  <a:pt x="9797" y="3809"/>
                </a:cubicBezTo>
                <a:cubicBezTo>
                  <a:pt x="9527" y="3809"/>
                  <a:pt x="9281" y="3643"/>
                  <a:pt x="9189" y="3389"/>
                </a:cubicBezTo>
                <a:cubicBezTo>
                  <a:pt x="9081" y="3098"/>
                  <a:pt x="8984" y="2790"/>
                  <a:pt x="8903" y="2482"/>
                </a:cubicBezTo>
                <a:cubicBezTo>
                  <a:pt x="8811" y="2148"/>
                  <a:pt x="8742" y="1808"/>
                  <a:pt x="8682" y="1474"/>
                </a:cubicBezTo>
                <a:cubicBezTo>
                  <a:pt x="8661" y="1339"/>
                  <a:pt x="8682" y="1203"/>
                  <a:pt x="8741" y="1089"/>
                </a:cubicBezTo>
                <a:cubicBezTo>
                  <a:pt x="8833" y="927"/>
                  <a:pt x="8860" y="745"/>
                  <a:pt x="8817" y="567"/>
                </a:cubicBezTo>
                <a:cubicBezTo>
                  <a:pt x="8742" y="243"/>
                  <a:pt x="8434" y="0"/>
                  <a:pt x="8095" y="0"/>
                </a:cubicBezTo>
                <a:close/>
                <a:moveTo>
                  <a:pt x="10783" y="5999"/>
                </a:moveTo>
                <a:cubicBezTo>
                  <a:pt x="11033" y="5999"/>
                  <a:pt x="11284" y="6111"/>
                  <a:pt x="11451" y="6335"/>
                </a:cubicBezTo>
                <a:cubicBezTo>
                  <a:pt x="11683" y="6643"/>
                  <a:pt x="12092" y="6756"/>
                  <a:pt x="12443" y="6600"/>
                </a:cubicBezTo>
                <a:cubicBezTo>
                  <a:pt x="12949" y="6378"/>
                  <a:pt x="13530" y="6712"/>
                  <a:pt x="13589" y="7262"/>
                </a:cubicBezTo>
                <a:cubicBezTo>
                  <a:pt x="13632" y="7645"/>
                  <a:pt x="13934" y="7948"/>
                  <a:pt x="14316" y="7991"/>
                </a:cubicBezTo>
                <a:cubicBezTo>
                  <a:pt x="14865" y="8056"/>
                  <a:pt x="15200" y="8634"/>
                  <a:pt x="14979" y="9141"/>
                </a:cubicBezTo>
                <a:cubicBezTo>
                  <a:pt x="14828" y="9492"/>
                  <a:pt x="14936" y="9907"/>
                  <a:pt x="15243" y="10134"/>
                </a:cubicBezTo>
                <a:cubicBezTo>
                  <a:pt x="15685" y="10468"/>
                  <a:pt x="15685" y="11132"/>
                  <a:pt x="15243" y="11466"/>
                </a:cubicBezTo>
                <a:cubicBezTo>
                  <a:pt x="14936" y="11698"/>
                  <a:pt x="14823" y="12108"/>
                  <a:pt x="14979" y="12459"/>
                </a:cubicBezTo>
                <a:cubicBezTo>
                  <a:pt x="15200" y="12966"/>
                  <a:pt x="14865" y="13548"/>
                  <a:pt x="14316" y="13607"/>
                </a:cubicBezTo>
                <a:cubicBezTo>
                  <a:pt x="13934" y="13651"/>
                  <a:pt x="13632" y="13953"/>
                  <a:pt x="13589" y="14336"/>
                </a:cubicBezTo>
                <a:cubicBezTo>
                  <a:pt x="13524" y="14886"/>
                  <a:pt x="12949" y="15222"/>
                  <a:pt x="12443" y="15000"/>
                </a:cubicBezTo>
                <a:cubicBezTo>
                  <a:pt x="12092" y="14849"/>
                  <a:pt x="11677" y="14957"/>
                  <a:pt x="11451" y="15265"/>
                </a:cubicBezTo>
                <a:cubicBezTo>
                  <a:pt x="11123" y="15713"/>
                  <a:pt x="10454" y="15713"/>
                  <a:pt x="10120" y="15265"/>
                </a:cubicBezTo>
                <a:cubicBezTo>
                  <a:pt x="9888" y="14957"/>
                  <a:pt x="9480" y="14844"/>
                  <a:pt x="9130" y="15000"/>
                </a:cubicBezTo>
                <a:cubicBezTo>
                  <a:pt x="8624" y="15222"/>
                  <a:pt x="8041" y="14886"/>
                  <a:pt x="7982" y="14336"/>
                </a:cubicBezTo>
                <a:cubicBezTo>
                  <a:pt x="7939" y="13953"/>
                  <a:pt x="7637" y="13651"/>
                  <a:pt x="7255" y="13607"/>
                </a:cubicBezTo>
                <a:cubicBezTo>
                  <a:pt x="6706" y="13543"/>
                  <a:pt x="6371" y="12966"/>
                  <a:pt x="6592" y="12459"/>
                </a:cubicBezTo>
                <a:cubicBezTo>
                  <a:pt x="6743" y="12108"/>
                  <a:pt x="6636" y="11693"/>
                  <a:pt x="6329" y="11466"/>
                </a:cubicBezTo>
                <a:cubicBezTo>
                  <a:pt x="5882" y="11137"/>
                  <a:pt x="5882" y="10468"/>
                  <a:pt x="6329" y="10134"/>
                </a:cubicBezTo>
                <a:cubicBezTo>
                  <a:pt x="6636" y="9902"/>
                  <a:pt x="6748" y="9492"/>
                  <a:pt x="6592" y="9141"/>
                </a:cubicBezTo>
                <a:cubicBezTo>
                  <a:pt x="6371" y="8634"/>
                  <a:pt x="6706" y="8050"/>
                  <a:pt x="7255" y="7991"/>
                </a:cubicBezTo>
                <a:cubicBezTo>
                  <a:pt x="7637" y="7948"/>
                  <a:pt x="7939" y="7645"/>
                  <a:pt x="7982" y="7262"/>
                </a:cubicBezTo>
                <a:cubicBezTo>
                  <a:pt x="8047" y="6712"/>
                  <a:pt x="8624" y="6378"/>
                  <a:pt x="9130" y="6600"/>
                </a:cubicBezTo>
                <a:cubicBezTo>
                  <a:pt x="9480" y="6751"/>
                  <a:pt x="9894" y="6643"/>
                  <a:pt x="10120" y="6335"/>
                </a:cubicBezTo>
                <a:cubicBezTo>
                  <a:pt x="10284" y="6111"/>
                  <a:pt x="10533" y="5999"/>
                  <a:pt x="10783" y="5999"/>
                </a:cubicBezTo>
                <a:close/>
                <a:moveTo>
                  <a:pt x="10778" y="8547"/>
                </a:moveTo>
                <a:cubicBezTo>
                  <a:pt x="9539" y="8547"/>
                  <a:pt x="8531" y="9556"/>
                  <a:pt x="8531" y="10797"/>
                </a:cubicBezTo>
                <a:cubicBezTo>
                  <a:pt x="8531" y="12038"/>
                  <a:pt x="9539" y="13048"/>
                  <a:pt x="10778" y="13048"/>
                </a:cubicBezTo>
                <a:cubicBezTo>
                  <a:pt x="12017" y="13048"/>
                  <a:pt x="13023" y="12038"/>
                  <a:pt x="13023" y="10797"/>
                </a:cubicBezTo>
                <a:cubicBezTo>
                  <a:pt x="13023" y="9556"/>
                  <a:pt x="12017" y="8547"/>
                  <a:pt x="10778" y="8547"/>
                </a:cubicBezTo>
                <a:close/>
              </a:path>
            </a:pathLst>
          </a:cu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839" name="Groupe"/>
          <p:cNvGrpSpPr/>
          <p:nvPr/>
        </p:nvGrpSpPr>
        <p:grpSpPr>
          <a:xfrm>
            <a:off x="2520752" y="3309933"/>
            <a:ext cx="1278604" cy="1529718"/>
            <a:chOff x="0" y="0"/>
            <a:chExt cx="1278603" cy="1529717"/>
          </a:xfrm>
        </p:grpSpPr>
        <p:sp>
          <p:nvSpPr>
            <p:cNvPr id="829" name="Rectangle aux angles arrondis"/>
            <p:cNvSpPr/>
            <p:nvPr/>
          </p:nvSpPr>
          <p:spPr>
            <a:xfrm>
              <a:off x="423050" y="0"/>
              <a:ext cx="179803" cy="1007279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30" name="Rectangle aux angles arrondis"/>
            <p:cNvSpPr/>
            <p:nvPr/>
          </p:nvSpPr>
          <p:spPr>
            <a:xfrm>
              <a:off x="657902" y="0"/>
              <a:ext cx="179803" cy="1007279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31" name="Rectangle aux angles arrondis"/>
            <p:cNvSpPr/>
            <p:nvPr/>
          </p:nvSpPr>
          <p:spPr>
            <a:xfrm rot="1800000">
              <a:off x="290143" y="1040967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32" name="Rectangle aux angles arrondis"/>
            <p:cNvSpPr/>
            <p:nvPr/>
          </p:nvSpPr>
          <p:spPr>
            <a:xfrm rot="1800000">
              <a:off x="106871" y="929103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33" name="Rectangle aux angles arrondis"/>
            <p:cNvSpPr/>
            <p:nvPr/>
          </p:nvSpPr>
          <p:spPr>
            <a:xfrm flipH="1" rot="9000000">
              <a:off x="991930" y="929103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34" name="Rectangle aux angles arrondis"/>
            <p:cNvSpPr/>
            <p:nvPr/>
          </p:nvSpPr>
          <p:spPr>
            <a:xfrm flipH="1" rot="9000000">
              <a:off x="783462" y="1040967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35" name="Ligne"/>
            <p:cNvSpPr/>
            <p:nvPr/>
          </p:nvSpPr>
          <p:spPr>
            <a:xfrm flipV="1">
              <a:off x="589729" y="128326"/>
              <a:ext cx="1" cy="932988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36" name="Ligne"/>
            <p:cNvSpPr/>
            <p:nvPr/>
          </p:nvSpPr>
          <p:spPr>
            <a:xfrm flipV="1">
              <a:off x="665785" y="128326"/>
              <a:ext cx="1" cy="932988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37" name="Ligne"/>
            <p:cNvSpPr/>
            <p:nvPr/>
          </p:nvSpPr>
          <p:spPr>
            <a:xfrm flipV="1">
              <a:off x="365709" y="1061559"/>
              <a:ext cx="227973" cy="394860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38" name="Ligne"/>
            <p:cNvSpPr/>
            <p:nvPr/>
          </p:nvSpPr>
          <p:spPr>
            <a:xfrm flipH="1" flipV="1">
              <a:off x="664478" y="1061559"/>
              <a:ext cx="227973" cy="394860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846" name="Groupe"/>
          <p:cNvGrpSpPr/>
          <p:nvPr/>
        </p:nvGrpSpPr>
        <p:grpSpPr>
          <a:xfrm>
            <a:off x="1697382" y="4955229"/>
            <a:ext cx="2925344" cy="650315"/>
            <a:chOff x="0" y="0"/>
            <a:chExt cx="2925342" cy="650313"/>
          </a:xfrm>
        </p:grpSpPr>
        <p:sp>
          <p:nvSpPr>
            <p:cNvPr id="840" name="Astérisque de type dingbat"/>
            <p:cNvSpPr/>
            <p:nvPr/>
          </p:nvSpPr>
          <p:spPr>
            <a:xfrm>
              <a:off x="183052" y="0"/>
              <a:ext cx="582600" cy="65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354" fill="norm" stroke="1" extrusionOk="0">
                  <a:moveTo>
                    <a:pt x="10529" y="0"/>
                  </a:moveTo>
                  <a:cubicBezTo>
                    <a:pt x="9820" y="0"/>
                    <a:pt x="9110" y="245"/>
                    <a:pt x="8569" y="737"/>
                  </a:cubicBezTo>
                  <a:cubicBezTo>
                    <a:pt x="7487" y="1720"/>
                    <a:pt x="7487" y="3315"/>
                    <a:pt x="8569" y="4298"/>
                  </a:cubicBezTo>
                  <a:cubicBezTo>
                    <a:pt x="8826" y="4531"/>
                    <a:pt x="9128" y="4691"/>
                    <a:pt x="9444" y="4812"/>
                  </a:cubicBezTo>
                  <a:lnTo>
                    <a:pt x="9444" y="4832"/>
                  </a:lnTo>
                  <a:cubicBezTo>
                    <a:pt x="9543" y="4868"/>
                    <a:pt x="9613" y="4954"/>
                    <a:pt x="9616" y="5056"/>
                  </a:cubicBezTo>
                  <a:lnTo>
                    <a:pt x="9616" y="9232"/>
                  </a:lnTo>
                  <a:lnTo>
                    <a:pt x="5646" y="7128"/>
                  </a:lnTo>
                  <a:cubicBezTo>
                    <a:pt x="5550" y="7074"/>
                    <a:pt x="5504" y="6975"/>
                    <a:pt x="5520" y="6879"/>
                  </a:cubicBezTo>
                  <a:lnTo>
                    <a:pt x="5515" y="6877"/>
                  </a:lnTo>
                  <a:cubicBezTo>
                    <a:pt x="5617" y="6133"/>
                    <a:pt x="5360" y="5355"/>
                    <a:pt x="4731" y="4783"/>
                  </a:cubicBezTo>
                  <a:cubicBezTo>
                    <a:pt x="4190" y="4292"/>
                    <a:pt x="3480" y="4047"/>
                    <a:pt x="2771" y="4047"/>
                  </a:cubicBezTo>
                  <a:cubicBezTo>
                    <a:pt x="2062" y="4047"/>
                    <a:pt x="1352" y="4292"/>
                    <a:pt x="811" y="4783"/>
                  </a:cubicBezTo>
                  <a:cubicBezTo>
                    <a:pt x="-271" y="5766"/>
                    <a:pt x="-271" y="7361"/>
                    <a:pt x="811" y="8344"/>
                  </a:cubicBezTo>
                  <a:cubicBezTo>
                    <a:pt x="1793" y="9237"/>
                    <a:pt x="3320" y="9300"/>
                    <a:pt x="4404" y="8571"/>
                  </a:cubicBezTo>
                  <a:lnTo>
                    <a:pt x="4426" y="8583"/>
                  </a:lnTo>
                  <a:cubicBezTo>
                    <a:pt x="4510" y="8524"/>
                    <a:pt x="4626" y="8514"/>
                    <a:pt x="4724" y="8561"/>
                  </a:cubicBezTo>
                  <a:cubicBezTo>
                    <a:pt x="4725" y="8561"/>
                    <a:pt x="4726" y="8561"/>
                    <a:pt x="4727" y="8561"/>
                  </a:cubicBezTo>
                  <a:lnTo>
                    <a:pt x="8719" y="10677"/>
                  </a:lnTo>
                  <a:lnTo>
                    <a:pt x="4727" y="12793"/>
                  </a:lnTo>
                  <a:cubicBezTo>
                    <a:pt x="4726" y="12793"/>
                    <a:pt x="4725" y="12792"/>
                    <a:pt x="4724" y="12793"/>
                  </a:cubicBezTo>
                  <a:cubicBezTo>
                    <a:pt x="4626" y="12840"/>
                    <a:pt x="4510" y="12830"/>
                    <a:pt x="4426" y="12770"/>
                  </a:cubicBezTo>
                  <a:lnTo>
                    <a:pt x="4406" y="12783"/>
                  </a:lnTo>
                  <a:cubicBezTo>
                    <a:pt x="3920" y="12453"/>
                    <a:pt x="3350" y="12273"/>
                    <a:pt x="2771" y="12273"/>
                  </a:cubicBezTo>
                  <a:cubicBezTo>
                    <a:pt x="2062" y="12273"/>
                    <a:pt x="1352" y="12518"/>
                    <a:pt x="811" y="13009"/>
                  </a:cubicBezTo>
                  <a:cubicBezTo>
                    <a:pt x="-271" y="13992"/>
                    <a:pt x="-271" y="15587"/>
                    <a:pt x="811" y="16570"/>
                  </a:cubicBezTo>
                  <a:cubicBezTo>
                    <a:pt x="1893" y="17553"/>
                    <a:pt x="3649" y="17553"/>
                    <a:pt x="4731" y="16570"/>
                  </a:cubicBezTo>
                  <a:cubicBezTo>
                    <a:pt x="5360" y="15999"/>
                    <a:pt x="5618" y="15220"/>
                    <a:pt x="5515" y="14475"/>
                  </a:cubicBezTo>
                  <a:lnTo>
                    <a:pt x="5520" y="14473"/>
                  </a:lnTo>
                  <a:cubicBezTo>
                    <a:pt x="5504" y="14377"/>
                    <a:pt x="5553" y="14280"/>
                    <a:pt x="5648" y="14226"/>
                  </a:cubicBezTo>
                  <a:lnTo>
                    <a:pt x="9616" y="12122"/>
                  </a:lnTo>
                  <a:lnTo>
                    <a:pt x="9616" y="16295"/>
                  </a:lnTo>
                  <a:cubicBezTo>
                    <a:pt x="9613" y="16397"/>
                    <a:pt x="9543" y="16484"/>
                    <a:pt x="9444" y="16520"/>
                  </a:cubicBezTo>
                  <a:lnTo>
                    <a:pt x="9444" y="16542"/>
                  </a:lnTo>
                  <a:cubicBezTo>
                    <a:pt x="9128" y="16663"/>
                    <a:pt x="8826" y="16822"/>
                    <a:pt x="8569" y="17056"/>
                  </a:cubicBezTo>
                  <a:cubicBezTo>
                    <a:pt x="7487" y="18039"/>
                    <a:pt x="7487" y="19634"/>
                    <a:pt x="8569" y="20617"/>
                  </a:cubicBezTo>
                  <a:cubicBezTo>
                    <a:pt x="9651" y="21600"/>
                    <a:pt x="11407" y="21600"/>
                    <a:pt x="12489" y="20617"/>
                  </a:cubicBezTo>
                  <a:cubicBezTo>
                    <a:pt x="13571" y="19634"/>
                    <a:pt x="13571" y="18039"/>
                    <a:pt x="12489" y="17056"/>
                  </a:cubicBezTo>
                  <a:cubicBezTo>
                    <a:pt x="12231" y="16822"/>
                    <a:pt x="11930" y="16663"/>
                    <a:pt x="11614" y="16542"/>
                  </a:cubicBezTo>
                  <a:lnTo>
                    <a:pt x="11614" y="16520"/>
                  </a:lnTo>
                  <a:cubicBezTo>
                    <a:pt x="11517" y="16485"/>
                    <a:pt x="11450" y="16400"/>
                    <a:pt x="11444" y="16301"/>
                  </a:cubicBezTo>
                  <a:lnTo>
                    <a:pt x="11444" y="12122"/>
                  </a:lnTo>
                  <a:lnTo>
                    <a:pt x="15410" y="14224"/>
                  </a:lnTo>
                  <a:lnTo>
                    <a:pt x="15410" y="14226"/>
                  </a:lnTo>
                  <a:cubicBezTo>
                    <a:pt x="15505" y="14280"/>
                    <a:pt x="15554" y="14377"/>
                    <a:pt x="15538" y="14473"/>
                  </a:cubicBezTo>
                  <a:lnTo>
                    <a:pt x="15545" y="14477"/>
                  </a:lnTo>
                  <a:cubicBezTo>
                    <a:pt x="15443" y="15221"/>
                    <a:pt x="15701" y="15999"/>
                    <a:pt x="16329" y="16570"/>
                  </a:cubicBezTo>
                  <a:cubicBezTo>
                    <a:pt x="17411" y="17553"/>
                    <a:pt x="19165" y="17553"/>
                    <a:pt x="20247" y="16570"/>
                  </a:cubicBezTo>
                  <a:cubicBezTo>
                    <a:pt x="21329" y="15587"/>
                    <a:pt x="21329" y="13992"/>
                    <a:pt x="20247" y="13009"/>
                  </a:cubicBezTo>
                  <a:cubicBezTo>
                    <a:pt x="19706" y="12518"/>
                    <a:pt x="18996" y="12273"/>
                    <a:pt x="18287" y="12273"/>
                  </a:cubicBezTo>
                  <a:cubicBezTo>
                    <a:pt x="17708" y="12273"/>
                    <a:pt x="17140" y="12453"/>
                    <a:pt x="16654" y="12783"/>
                  </a:cubicBezTo>
                  <a:lnTo>
                    <a:pt x="16632" y="12770"/>
                  </a:lnTo>
                  <a:cubicBezTo>
                    <a:pt x="16549" y="12829"/>
                    <a:pt x="16434" y="12839"/>
                    <a:pt x="16336" y="12793"/>
                  </a:cubicBezTo>
                  <a:lnTo>
                    <a:pt x="12341" y="10677"/>
                  </a:lnTo>
                  <a:lnTo>
                    <a:pt x="16334" y="8561"/>
                  </a:lnTo>
                  <a:lnTo>
                    <a:pt x="16336" y="8561"/>
                  </a:lnTo>
                  <a:cubicBezTo>
                    <a:pt x="16434" y="8514"/>
                    <a:pt x="16551" y="8524"/>
                    <a:pt x="16634" y="8583"/>
                  </a:cubicBezTo>
                  <a:lnTo>
                    <a:pt x="16656" y="8571"/>
                  </a:lnTo>
                  <a:cubicBezTo>
                    <a:pt x="17740" y="9300"/>
                    <a:pt x="19265" y="9237"/>
                    <a:pt x="20247" y="8344"/>
                  </a:cubicBezTo>
                  <a:cubicBezTo>
                    <a:pt x="21329" y="7361"/>
                    <a:pt x="21329" y="5766"/>
                    <a:pt x="20247" y="4783"/>
                  </a:cubicBezTo>
                  <a:cubicBezTo>
                    <a:pt x="19706" y="4292"/>
                    <a:pt x="18996" y="4047"/>
                    <a:pt x="18287" y="4047"/>
                  </a:cubicBezTo>
                  <a:cubicBezTo>
                    <a:pt x="17578" y="4047"/>
                    <a:pt x="16870" y="4292"/>
                    <a:pt x="16329" y="4783"/>
                  </a:cubicBezTo>
                  <a:cubicBezTo>
                    <a:pt x="15701" y="5354"/>
                    <a:pt x="15444" y="6131"/>
                    <a:pt x="15545" y="6875"/>
                  </a:cubicBezTo>
                  <a:lnTo>
                    <a:pt x="15538" y="6879"/>
                  </a:lnTo>
                  <a:cubicBezTo>
                    <a:pt x="15554" y="6975"/>
                    <a:pt x="15508" y="7074"/>
                    <a:pt x="15412" y="7128"/>
                  </a:cubicBezTo>
                  <a:lnTo>
                    <a:pt x="11444" y="9232"/>
                  </a:lnTo>
                  <a:lnTo>
                    <a:pt x="11444" y="5050"/>
                  </a:lnTo>
                  <a:cubicBezTo>
                    <a:pt x="11450" y="4951"/>
                    <a:pt x="11517" y="4867"/>
                    <a:pt x="11614" y="4832"/>
                  </a:cubicBezTo>
                  <a:lnTo>
                    <a:pt x="11614" y="4812"/>
                  </a:lnTo>
                  <a:cubicBezTo>
                    <a:pt x="11930" y="4691"/>
                    <a:pt x="12232" y="4531"/>
                    <a:pt x="12489" y="4298"/>
                  </a:cubicBezTo>
                  <a:cubicBezTo>
                    <a:pt x="13571" y="3315"/>
                    <a:pt x="13571" y="1720"/>
                    <a:pt x="12489" y="737"/>
                  </a:cubicBezTo>
                  <a:cubicBezTo>
                    <a:pt x="11948" y="245"/>
                    <a:pt x="11238" y="0"/>
                    <a:pt x="10529" y="0"/>
                  </a:cubicBez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41" name="Astérisque de type dingbat"/>
            <p:cNvSpPr/>
            <p:nvPr/>
          </p:nvSpPr>
          <p:spPr>
            <a:xfrm>
              <a:off x="835421" y="0"/>
              <a:ext cx="582601" cy="65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354" fill="norm" stroke="1" extrusionOk="0">
                  <a:moveTo>
                    <a:pt x="10529" y="0"/>
                  </a:moveTo>
                  <a:cubicBezTo>
                    <a:pt x="9820" y="0"/>
                    <a:pt x="9110" y="245"/>
                    <a:pt x="8569" y="737"/>
                  </a:cubicBezTo>
                  <a:cubicBezTo>
                    <a:pt x="7487" y="1720"/>
                    <a:pt x="7487" y="3315"/>
                    <a:pt x="8569" y="4298"/>
                  </a:cubicBezTo>
                  <a:cubicBezTo>
                    <a:pt x="8826" y="4531"/>
                    <a:pt x="9128" y="4691"/>
                    <a:pt x="9444" y="4812"/>
                  </a:cubicBezTo>
                  <a:lnTo>
                    <a:pt x="9444" y="4832"/>
                  </a:lnTo>
                  <a:cubicBezTo>
                    <a:pt x="9543" y="4868"/>
                    <a:pt x="9613" y="4954"/>
                    <a:pt x="9616" y="5056"/>
                  </a:cubicBezTo>
                  <a:lnTo>
                    <a:pt x="9616" y="9232"/>
                  </a:lnTo>
                  <a:lnTo>
                    <a:pt x="5646" y="7128"/>
                  </a:lnTo>
                  <a:cubicBezTo>
                    <a:pt x="5550" y="7074"/>
                    <a:pt x="5504" y="6975"/>
                    <a:pt x="5520" y="6879"/>
                  </a:cubicBezTo>
                  <a:lnTo>
                    <a:pt x="5515" y="6877"/>
                  </a:lnTo>
                  <a:cubicBezTo>
                    <a:pt x="5617" y="6133"/>
                    <a:pt x="5360" y="5355"/>
                    <a:pt x="4731" y="4783"/>
                  </a:cubicBezTo>
                  <a:cubicBezTo>
                    <a:pt x="4190" y="4292"/>
                    <a:pt x="3480" y="4047"/>
                    <a:pt x="2771" y="4047"/>
                  </a:cubicBezTo>
                  <a:cubicBezTo>
                    <a:pt x="2062" y="4047"/>
                    <a:pt x="1352" y="4292"/>
                    <a:pt x="811" y="4783"/>
                  </a:cubicBezTo>
                  <a:cubicBezTo>
                    <a:pt x="-271" y="5766"/>
                    <a:pt x="-271" y="7361"/>
                    <a:pt x="811" y="8344"/>
                  </a:cubicBezTo>
                  <a:cubicBezTo>
                    <a:pt x="1793" y="9237"/>
                    <a:pt x="3320" y="9300"/>
                    <a:pt x="4404" y="8571"/>
                  </a:cubicBezTo>
                  <a:lnTo>
                    <a:pt x="4426" y="8583"/>
                  </a:lnTo>
                  <a:cubicBezTo>
                    <a:pt x="4510" y="8524"/>
                    <a:pt x="4626" y="8514"/>
                    <a:pt x="4724" y="8561"/>
                  </a:cubicBezTo>
                  <a:cubicBezTo>
                    <a:pt x="4725" y="8561"/>
                    <a:pt x="4726" y="8561"/>
                    <a:pt x="4727" y="8561"/>
                  </a:cubicBezTo>
                  <a:lnTo>
                    <a:pt x="8719" y="10677"/>
                  </a:lnTo>
                  <a:lnTo>
                    <a:pt x="4727" y="12793"/>
                  </a:lnTo>
                  <a:cubicBezTo>
                    <a:pt x="4726" y="12793"/>
                    <a:pt x="4725" y="12792"/>
                    <a:pt x="4724" y="12793"/>
                  </a:cubicBezTo>
                  <a:cubicBezTo>
                    <a:pt x="4626" y="12840"/>
                    <a:pt x="4510" y="12830"/>
                    <a:pt x="4426" y="12770"/>
                  </a:cubicBezTo>
                  <a:lnTo>
                    <a:pt x="4406" y="12783"/>
                  </a:lnTo>
                  <a:cubicBezTo>
                    <a:pt x="3920" y="12453"/>
                    <a:pt x="3350" y="12273"/>
                    <a:pt x="2771" y="12273"/>
                  </a:cubicBezTo>
                  <a:cubicBezTo>
                    <a:pt x="2062" y="12273"/>
                    <a:pt x="1352" y="12518"/>
                    <a:pt x="811" y="13009"/>
                  </a:cubicBezTo>
                  <a:cubicBezTo>
                    <a:pt x="-271" y="13992"/>
                    <a:pt x="-271" y="15587"/>
                    <a:pt x="811" y="16570"/>
                  </a:cubicBezTo>
                  <a:cubicBezTo>
                    <a:pt x="1893" y="17553"/>
                    <a:pt x="3649" y="17553"/>
                    <a:pt x="4731" y="16570"/>
                  </a:cubicBezTo>
                  <a:cubicBezTo>
                    <a:pt x="5360" y="15999"/>
                    <a:pt x="5618" y="15220"/>
                    <a:pt x="5515" y="14475"/>
                  </a:cubicBezTo>
                  <a:lnTo>
                    <a:pt x="5520" y="14473"/>
                  </a:lnTo>
                  <a:cubicBezTo>
                    <a:pt x="5504" y="14377"/>
                    <a:pt x="5553" y="14280"/>
                    <a:pt x="5648" y="14226"/>
                  </a:cubicBezTo>
                  <a:lnTo>
                    <a:pt x="9616" y="12122"/>
                  </a:lnTo>
                  <a:lnTo>
                    <a:pt x="9616" y="16295"/>
                  </a:lnTo>
                  <a:cubicBezTo>
                    <a:pt x="9613" y="16397"/>
                    <a:pt x="9543" y="16484"/>
                    <a:pt x="9444" y="16520"/>
                  </a:cubicBezTo>
                  <a:lnTo>
                    <a:pt x="9444" y="16542"/>
                  </a:lnTo>
                  <a:cubicBezTo>
                    <a:pt x="9128" y="16663"/>
                    <a:pt x="8826" y="16822"/>
                    <a:pt x="8569" y="17056"/>
                  </a:cubicBezTo>
                  <a:cubicBezTo>
                    <a:pt x="7487" y="18039"/>
                    <a:pt x="7487" y="19634"/>
                    <a:pt x="8569" y="20617"/>
                  </a:cubicBezTo>
                  <a:cubicBezTo>
                    <a:pt x="9651" y="21600"/>
                    <a:pt x="11407" y="21600"/>
                    <a:pt x="12489" y="20617"/>
                  </a:cubicBezTo>
                  <a:cubicBezTo>
                    <a:pt x="13571" y="19634"/>
                    <a:pt x="13571" y="18039"/>
                    <a:pt x="12489" y="17056"/>
                  </a:cubicBezTo>
                  <a:cubicBezTo>
                    <a:pt x="12231" y="16822"/>
                    <a:pt x="11930" y="16663"/>
                    <a:pt x="11614" y="16542"/>
                  </a:cubicBezTo>
                  <a:lnTo>
                    <a:pt x="11614" y="16520"/>
                  </a:lnTo>
                  <a:cubicBezTo>
                    <a:pt x="11517" y="16485"/>
                    <a:pt x="11450" y="16400"/>
                    <a:pt x="11444" y="16301"/>
                  </a:cubicBezTo>
                  <a:lnTo>
                    <a:pt x="11444" y="12122"/>
                  </a:lnTo>
                  <a:lnTo>
                    <a:pt x="15410" y="14224"/>
                  </a:lnTo>
                  <a:lnTo>
                    <a:pt x="15410" y="14226"/>
                  </a:lnTo>
                  <a:cubicBezTo>
                    <a:pt x="15505" y="14280"/>
                    <a:pt x="15554" y="14377"/>
                    <a:pt x="15538" y="14473"/>
                  </a:cubicBezTo>
                  <a:lnTo>
                    <a:pt x="15545" y="14477"/>
                  </a:lnTo>
                  <a:cubicBezTo>
                    <a:pt x="15443" y="15221"/>
                    <a:pt x="15701" y="15999"/>
                    <a:pt x="16329" y="16570"/>
                  </a:cubicBezTo>
                  <a:cubicBezTo>
                    <a:pt x="17411" y="17553"/>
                    <a:pt x="19165" y="17553"/>
                    <a:pt x="20247" y="16570"/>
                  </a:cubicBezTo>
                  <a:cubicBezTo>
                    <a:pt x="21329" y="15587"/>
                    <a:pt x="21329" y="13992"/>
                    <a:pt x="20247" y="13009"/>
                  </a:cubicBezTo>
                  <a:cubicBezTo>
                    <a:pt x="19706" y="12518"/>
                    <a:pt x="18996" y="12273"/>
                    <a:pt x="18287" y="12273"/>
                  </a:cubicBezTo>
                  <a:cubicBezTo>
                    <a:pt x="17708" y="12273"/>
                    <a:pt x="17140" y="12453"/>
                    <a:pt x="16654" y="12783"/>
                  </a:cubicBezTo>
                  <a:lnTo>
                    <a:pt x="16632" y="12770"/>
                  </a:lnTo>
                  <a:cubicBezTo>
                    <a:pt x="16549" y="12829"/>
                    <a:pt x="16434" y="12839"/>
                    <a:pt x="16336" y="12793"/>
                  </a:cubicBezTo>
                  <a:lnTo>
                    <a:pt x="12341" y="10677"/>
                  </a:lnTo>
                  <a:lnTo>
                    <a:pt x="16334" y="8561"/>
                  </a:lnTo>
                  <a:lnTo>
                    <a:pt x="16336" y="8561"/>
                  </a:lnTo>
                  <a:cubicBezTo>
                    <a:pt x="16434" y="8514"/>
                    <a:pt x="16551" y="8524"/>
                    <a:pt x="16634" y="8583"/>
                  </a:cubicBezTo>
                  <a:lnTo>
                    <a:pt x="16656" y="8571"/>
                  </a:lnTo>
                  <a:cubicBezTo>
                    <a:pt x="17740" y="9300"/>
                    <a:pt x="19265" y="9237"/>
                    <a:pt x="20247" y="8344"/>
                  </a:cubicBezTo>
                  <a:cubicBezTo>
                    <a:pt x="21329" y="7361"/>
                    <a:pt x="21329" y="5766"/>
                    <a:pt x="20247" y="4783"/>
                  </a:cubicBezTo>
                  <a:cubicBezTo>
                    <a:pt x="19706" y="4292"/>
                    <a:pt x="18996" y="4047"/>
                    <a:pt x="18287" y="4047"/>
                  </a:cubicBezTo>
                  <a:cubicBezTo>
                    <a:pt x="17578" y="4047"/>
                    <a:pt x="16870" y="4292"/>
                    <a:pt x="16329" y="4783"/>
                  </a:cubicBezTo>
                  <a:cubicBezTo>
                    <a:pt x="15701" y="5354"/>
                    <a:pt x="15444" y="6131"/>
                    <a:pt x="15545" y="6875"/>
                  </a:cubicBezTo>
                  <a:lnTo>
                    <a:pt x="15538" y="6879"/>
                  </a:lnTo>
                  <a:cubicBezTo>
                    <a:pt x="15554" y="6975"/>
                    <a:pt x="15508" y="7074"/>
                    <a:pt x="15412" y="7128"/>
                  </a:cubicBezTo>
                  <a:lnTo>
                    <a:pt x="11444" y="9232"/>
                  </a:lnTo>
                  <a:lnTo>
                    <a:pt x="11444" y="5050"/>
                  </a:lnTo>
                  <a:cubicBezTo>
                    <a:pt x="11450" y="4951"/>
                    <a:pt x="11517" y="4867"/>
                    <a:pt x="11614" y="4832"/>
                  </a:cubicBezTo>
                  <a:lnTo>
                    <a:pt x="11614" y="4812"/>
                  </a:lnTo>
                  <a:cubicBezTo>
                    <a:pt x="11930" y="4691"/>
                    <a:pt x="12232" y="4531"/>
                    <a:pt x="12489" y="4298"/>
                  </a:cubicBezTo>
                  <a:cubicBezTo>
                    <a:pt x="13571" y="3315"/>
                    <a:pt x="13571" y="1720"/>
                    <a:pt x="12489" y="737"/>
                  </a:cubicBezTo>
                  <a:cubicBezTo>
                    <a:pt x="11948" y="245"/>
                    <a:pt x="11238" y="0"/>
                    <a:pt x="10529" y="0"/>
                  </a:cubicBez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42" name="Astérisque de type dingbat"/>
            <p:cNvSpPr/>
            <p:nvPr/>
          </p:nvSpPr>
          <p:spPr>
            <a:xfrm>
              <a:off x="1487791" y="0"/>
              <a:ext cx="582600" cy="65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354" fill="norm" stroke="1" extrusionOk="0">
                  <a:moveTo>
                    <a:pt x="10529" y="0"/>
                  </a:moveTo>
                  <a:cubicBezTo>
                    <a:pt x="9820" y="0"/>
                    <a:pt x="9110" y="245"/>
                    <a:pt x="8569" y="737"/>
                  </a:cubicBezTo>
                  <a:cubicBezTo>
                    <a:pt x="7487" y="1720"/>
                    <a:pt x="7487" y="3315"/>
                    <a:pt x="8569" y="4298"/>
                  </a:cubicBezTo>
                  <a:cubicBezTo>
                    <a:pt x="8826" y="4531"/>
                    <a:pt x="9128" y="4691"/>
                    <a:pt x="9444" y="4812"/>
                  </a:cubicBezTo>
                  <a:lnTo>
                    <a:pt x="9444" y="4832"/>
                  </a:lnTo>
                  <a:cubicBezTo>
                    <a:pt x="9543" y="4868"/>
                    <a:pt x="9613" y="4954"/>
                    <a:pt x="9616" y="5056"/>
                  </a:cubicBezTo>
                  <a:lnTo>
                    <a:pt x="9616" y="9232"/>
                  </a:lnTo>
                  <a:lnTo>
                    <a:pt x="5646" y="7128"/>
                  </a:lnTo>
                  <a:cubicBezTo>
                    <a:pt x="5550" y="7074"/>
                    <a:pt x="5504" y="6975"/>
                    <a:pt x="5520" y="6879"/>
                  </a:cubicBezTo>
                  <a:lnTo>
                    <a:pt x="5515" y="6877"/>
                  </a:lnTo>
                  <a:cubicBezTo>
                    <a:pt x="5617" y="6133"/>
                    <a:pt x="5360" y="5355"/>
                    <a:pt x="4731" y="4783"/>
                  </a:cubicBezTo>
                  <a:cubicBezTo>
                    <a:pt x="4190" y="4292"/>
                    <a:pt x="3480" y="4047"/>
                    <a:pt x="2771" y="4047"/>
                  </a:cubicBezTo>
                  <a:cubicBezTo>
                    <a:pt x="2062" y="4047"/>
                    <a:pt x="1352" y="4292"/>
                    <a:pt x="811" y="4783"/>
                  </a:cubicBezTo>
                  <a:cubicBezTo>
                    <a:pt x="-271" y="5766"/>
                    <a:pt x="-271" y="7361"/>
                    <a:pt x="811" y="8344"/>
                  </a:cubicBezTo>
                  <a:cubicBezTo>
                    <a:pt x="1793" y="9237"/>
                    <a:pt x="3320" y="9300"/>
                    <a:pt x="4404" y="8571"/>
                  </a:cubicBezTo>
                  <a:lnTo>
                    <a:pt x="4426" y="8583"/>
                  </a:lnTo>
                  <a:cubicBezTo>
                    <a:pt x="4510" y="8524"/>
                    <a:pt x="4626" y="8514"/>
                    <a:pt x="4724" y="8561"/>
                  </a:cubicBezTo>
                  <a:cubicBezTo>
                    <a:pt x="4725" y="8561"/>
                    <a:pt x="4726" y="8561"/>
                    <a:pt x="4727" y="8561"/>
                  </a:cubicBezTo>
                  <a:lnTo>
                    <a:pt x="8719" y="10677"/>
                  </a:lnTo>
                  <a:lnTo>
                    <a:pt x="4727" y="12793"/>
                  </a:lnTo>
                  <a:cubicBezTo>
                    <a:pt x="4726" y="12793"/>
                    <a:pt x="4725" y="12792"/>
                    <a:pt x="4724" y="12793"/>
                  </a:cubicBezTo>
                  <a:cubicBezTo>
                    <a:pt x="4626" y="12840"/>
                    <a:pt x="4510" y="12830"/>
                    <a:pt x="4426" y="12770"/>
                  </a:cubicBezTo>
                  <a:lnTo>
                    <a:pt x="4406" y="12783"/>
                  </a:lnTo>
                  <a:cubicBezTo>
                    <a:pt x="3920" y="12453"/>
                    <a:pt x="3350" y="12273"/>
                    <a:pt x="2771" y="12273"/>
                  </a:cubicBezTo>
                  <a:cubicBezTo>
                    <a:pt x="2062" y="12273"/>
                    <a:pt x="1352" y="12518"/>
                    <a:pt x="811" y="13009"/>
                  </a:cubicBezTo>
                  <a:cubicBezTo>
                    <a:pt x="-271" y="13992"/>
                    <a:pt x="-271" y="15587"/>
                    <a:pt x="811" y="16570"/>
                  </a:cubicBezTo>
                  <a:cubicBezTo>
                    <a:pt x="1893" y="17553"/>
                    <a:pt x="3649" y="17553"/>
                    <a:pt x="4731" y="16570"/>
                  </a:cubicBezTo>
                  <a:cubicBezTo>
                    <a:pt x="5360" y="15999"/>
                    <a:pt x="5618" y="15220"/>
                    <a:pt x="5515" y="14475"/>
                  </a:cubicBezTo>
                  <a:lnTo>
                    <a:pt x="5520" y="14473"/>
                  </a:lnTo>
                  <a:cubicBezTo>
                    <a:pt x="5504" y="14377"/>
                    <a:pt x="5553" y="14280"/>
                    <a:pt x="5648" y="14226"/>
                  </a:cubicBezTo>
                  <a:lnTo>
                    <a:pt x="9616" y="12122"/>
                  </a:lnTo>
                  <a:lnTo>
                    <a:pt x="9616" y="16295"/>
                  </a:lnTo>
                  <a:cubicBezTo>
                    <a:pt x="9613" y="16397"/>
                    <a:pt x="9543" y="16484"/>
                    <a:pt x="9444" y="16520"/>
                  </a:cubicBezTo>
                  <a:lnTo>
                    <a:pt x="9444" y="16542"/>
                  </a:lnTo>
                  <a:cubicBezTo>
                    <a:pt x="9128" y="16663"/>
                    <a:pt x="8826" y="16822"/>
                    <a:pt x="8569" y="17056"/>
                  </a:cubicBezTo>
                  <a:cubicBezTo>
                    <a:pt x="7487" y="18039"/>
                    <a:pt x="7487" y="19634"/>
                    <a:pt x="8569" y="20617"/>
                  </a:cubicBezTo>
                  <a:cubicBezTo>
                    <a:pt x="9651" y="21600"/>
                    <a:pt x="11407" y="21600"/>
                    <a:pt x="12489" y="20617"/>
                  </a:cubicBezTo>
                  <a:cubicBezTo>
                    <a:pt x="13571" y="19634"/>
                    <a:pt x="13571" y="18039"/>
                    <a:pt x="12489" y="17056"/>
                  </a:cubicBezTo>
                  <a:cubicBezTo>
                    <a:pt x="12231" y="16822"/>
                    <a:pt x="11930" y="16663"/>
                    <a:pt x="11614" y="16542"/>
                  </a:cubicBezTo>
                  <a:lnTo>
                    <a:pt x="11614" y="16520"/>
                  </a:lnTo>
                  <a:cubicBezTo>
                    <a:pt x="11517" y="16485"/>
                    <a:pt x="11450" y="16400"/>
                    <a:pt x="11444" y="16301"/>
                  </a:cubicBezTo>
                  <a:lnTo>
                    <a:pt x="11444" y="12122"/>
                  </a:lnTo>
                  <a:lnTo>
                    <a:pt x="15410" y="14224"/>
                  </a:lnTo>
                  <a:lnTo>
                    <a:pt x="15410" y="14226"/>
                  </a:lnTo>
                  <a:cubicBezTo>
                    <a:pt x="15505" y="14280"/>
                    <a:pt x="15554" y="14377"/>
                    <a:pt x="15538" y="14473"/>
                  </a:cubicBezTo>
                  <a:lnTo>
                    <a:pt x="15545" y="14477"/>
                  </a:lnTo>
                  <a:cubicBezTo>
                    <a:pt x="15443" y="15221"/>
                    <a:pt x="15701" y="15999"/>
                    <a:pt x="16329" y="16570"/>
                  </a:cubicBezTo>
                  <a:cubicBezTo>
                    <a:pt x="17411" y="17553"/>
                    <a:pt x="19165" y="17553"/>
                    <a:pt x="20247" y="16570"/>
                  </a:cubicBezTo>
                  <a:cubicBezTo>
                    <a:pt x="21329" y="15587"/>
                    <a:pt x="21329" y="13992"/>
                    <a:pt x="20247" y="13009"/>
                  </a:cubicBezTo>
                  <a:cubicBezTo>
                    <a:pt x="19706" y="12518"/>
                    <a:pt x="18996" y="12273"/>
                    <a:pt x="18287" y="12273"/>
                  </a:cubicBezTo>
                  <a:cubicBezTo>
                    <a:pt x="17708" y="12273"/>
                    <a:pt x="17140" y="12453"/>
                    <a:pt x="16654" y="12783"/>
                  </a:cubicBezTo>
                  <a:lnTo>
                    <a:pt x="16632" y="12770"/>
                  </a:lnTo>
                  <a:cubicBezTo>
                    <a:pt x="16549" y="12829"/>
                    <a:pt x="16434" y="12839"/>
                    <a:pt x="16336" y="12793"/>
                  </a:cubicBezTo>
                  <a:lnTo>
                    <a:pt x="12341" y="10677"/>
                  </a:lnTo>
                  <a:lnTo>
                    <a:pt x="16334" y="8561"/>
                  </a:lnTo>
                  <a:lnTo>
                    <a:pt x="16336" y="8561"/>
                  </a:lnTo>
                  <a:cubicBezTo>
                    <a:pt x="16434" y="8514"/>
                    <a:pt x="16551" y="8524"/>
                    <a:pt x="16634" y="8583"/>
                  </a:cubicBezTo>
                  <a:lnTo>
                    <a:pt x="16656" y="8571"/>
                  </a:lnTo>
                  <a:cubicBezTo>
                    <a:pt x="17740" y="9300"/>
                    <a:pt x="19265" y="9237"/>
                    <a:pt x="20247" y="8344"/>
                  </a:cubicBezTo>
                  <a:cubicBezTo>
                    <a:pt x="21329" y="7361"/>
                    <a:pt x="21329" y="5766"/>
                    <a:pt x="20247" y="4783"/>
                  </a:cubicBezTo>
                  <a:cubicBezTo>
                    <a:pt x="19706" y="4292"/>
                    <a:pt x="18996" y="4047"/>
                    <a:pt x="18287" y="4047"/>
                  </a:cubicBezTo>
                  <a:cubicBezTo>
                    <a:pt x="17578" y="4047"/>
                    <a:pt x="16870" y="4292"/>
                    <a:pt x="16329" y="4783"/>
                  </a:cubicBezTo>
                  <a:cubicBezTo>
                    <a:pt x="15701" y="5354"/>
                    <a:pt x="15444" y="6131"/>
                    <a:pt x="15545" y="6875"/>
                  </a:cubicBezTo>
                  <a:lnTo>
                    <a:pt x="15538" y="6879"/>
                  </a:lnTo>
                  <a:cubicBezTo>
                    <a:pt x="15554" y="6975"/>
                    <a:pt x="15508" y="7074"/>
                    <a:pt x="15412" y="7128"/>
                  </a:cubicBezTo>
                  <a:lnTo>
                    <a:pt x="11444" y="9232"/>
                  </a:lnTo>
                  <a:lnTo>
                    <a:pt x="11444" y="5050"/>
                  </a:lnTo>
                  <a:cubicBezTo>
                    <a:pt x="11450" y="4951"/>
                    <a:pt x="11517" y="4867"/>
                    <a:pt x="11614" y="4832"/>
                  </a:cubicBezTo>
                  <a:lnTo>
                    <a:pt x="11614" y="4812"/>
                  </a:lnTo>
                  <a:cubicBezTo>
                    <a:pt x="11930" y="4691"/>
                    <a:pt x="12232" y="4531"/>
                    <a:pt x="12489" y="4298"/>
                  </a:cubicBezTo>
                  <a:cubicBezTo>
                    <a:pt x="13571" y="3315"/>
                    <a:pt x="13571" y="1720"/>
                    <a:pt x="12489" y="737"/>
                  </a:cubicBezTo>
                  <a:cubicBezTo>
                    <a:pt x="11948" y="245"/>
                    <a:pt x="11238" y="0"/>
                    <a:pt x="10529" y="0"/>
                  </a:cubicBez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43" name="Astérisque de type dingbat"/>
            <p:cNvSpPr/>
            <p:nvPr/>
          </p:nvSpPr>
          <p:spPr>
            <a:xfrm>
              <a:off x="2140160" y="0"/>
              <a:ext cx="582601" cy="65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354" fill="norm" stroke="1" extrusionOk="0">
                  <a:moveTo>
                    <a:pt x="10529" y="0"/>
                  </a:moveTo>
                  <a:cubicBezTo>
                    <a:pt x="9820" y="0"/>
                    <a:pt x="9110" y="245"/>
                    <a:pt x="8569" y="737"/>
                  </a:cubicBezTo>
                  <a:cubicBezTo>
                    <a:pt x="7487" y="1720"/>
                    <a:pt x="7487" y="3315"/>
                    <a:pt x="8569" y="4298"/>
                  </a:cubicBezTo>
                  <a:cubicBezTo>
                    <a:pt x="8826" y="4531"/>
                    <a:pt x="9128" y="4691"/>
                    <a:pt x="9444" y="4812"/>
                  </a:cubicBezTo>
                  <a:lnTo>
                    <a:pt x="9444" y="4832"/>
                  </a:lnTo>
                  <a:cubicBezTo>
                    <a:pt x="9543" y="4868"/>
                    <a:pt x="9613" y="4954"/>
                    <a:pt x="9616" y="5056"/>
                  </a:cubicBezTo>
                  <a:lnTo>
                    <a:pt x="9616" y="9232"/>
                  </a:lnTo>
                  <a:lnTo>
                    <a:pt x="5646" y="7128"/>
                  </a:lnTo>
                  <a:cubicBezTo>
                    <a:pt x="5550" y="7074"/>
                    <a:pt x="5504" y="6975"/>
                    <a:pt x="5520" y="6879"/>
                  </a:cubicBezTo>
                  <a:lnTo>
                    <a:pt x="5515" y="6877"/>
                  </a:lnTo>
                  <a:cubicBezTo>
                    <a:pt x="5617" y="6133"/>
                    <a:pt x="5360" y="5355"/>
                    <a:pt x="4731" y="4783"/>
                  </a:cubicBezTo>
                  <a:cubicBezTo>
                    <a:pt x="4190" y="4292"/>
                    <a:pt x="3480" y="4047"/>
                    <a:pt x="2771" y="4047"/>
                  </a:cubicBezTo>
                  <a:cubicBezTo>
                    <a:pt x="2062" y="4047"/>
                    <a:pt x="1352" y="4292"/>
                    <a:pt x="811" y="4783"/>
                  </a:cubicBezTo>
                  <a:cubicBezTo>
                    <a:pt x="-271" y="5766"/>
                    <a:pt x="-271" y="7361"/>
                    <a:pt x="811" y="8344"/>
                  </a:cubicBezTo>
                  <a:cubicBezTo>
                    <a:pt x="1793" y="9237"/>
                    <a:pt x="3320" y="9300"/>
                    <a:pt x="4404" y="8571"/>
                  </a:cubicBezTo>
                  <a:lnTo>
                    <a:pt x="4426" y="8583"/>
                  </a:lnTo>
                  <a:cubicBezTo>
                    <a:pt x="4510" y="8524"/>
                    <a:pt x="4626" y="8514"/>
                    <a:pt x="4724" y="8561"/>
                  </a:cubicBezTo>
                  <a:cubicBezTo>
                    <a:pt x="4725" y="8561"/>
                    <a:pt x="4726" y="8561"/>
                    <a:pt x="4727" y="8561"/>
                  </a:cubicBezTo>
                  <a:lnTo>
                    <a:pt x="8719" y="10677"/>
                  </a:lnTo>
                  <a:lnTo>
                    <a:pt x="4727" y="12793"/>
                  </a:lnTo>
                  <a:cubicBezTo>
                    <a:pt x="4726" y="12793"/>
                    <a:pt x="4725" y="12792"/>
                    <a:pt x="4724" y="12793"/>
                  </a:cubicBezTo>
                  <a:cubicBezTo>
                    <a:pt x="4626" y="12840"/>
                    <a:pt x="4510" y="12830"/>
                    <a:pt x="4426" y="12770"/>
                  </a:cubicBezTo>
                  <a:lnTo>
                    <a:pt x="4406" y="12783"/>
                  </a:lnTo>
                  <a:cubicBezTo>
                    <a:pt x="3920" y="12453"/>
                    <a:pt x="3350" y="12273"/>
                    <a:pt x="2771" y="12273"/>
                  </a:cubicBezTo>
                  <a:cubicBezTo>
                    <a:pt x="2062" y="12273"/>
                    <a:pt x="1352" y="12518"/>
                    <a:pt x="811" y="13009"/>
                  </a:cubicBezTo>
                  <a:cubicBezTo>
                    <a:pt x="-271" y="13992"/>
                    <a:pt x="-271" y="15587"/>
                    <a:pt x="811" y="16570"/>
                  </a:cubicBezTo>
                  <a:cubicBezTo>
                    <a:pt x="1893" y="17553"/>
                    <a:pt x="3649" y="17553"/>
                    <a:pt x="4731" y="16570"/>
                  </a:cubicBezTo>
                  <a:cubicBezTo>
                    <a:pt x="5360" y="15999"/>
                    <a:pt x="5618" y="15220"/>
                    <a:pt x="5515" y="14475"/>
                  </a:cubicBezTo>
                  <a:lnTo>
                    <a:pt x="5520" y="14473"/>
                  </a:lnTo>
                  <a:cubicBezTo>
                    <a:pt x="5504" y="14377"/>
                    <a:pt x="5553" y="14280"/>
                    <a:pt x="5648" y="14226"/>
                  </a:cubicBezTo>
                  <a:lnTo>
                    <a:pt x="9616" y="12122"/>
                  </a:lnTo>
                  <a:lnTo>
                    <a:pt x="9616" y="16295"/>
                  </a:lnTo>
                  <a:cubicBezTo>
                    <a:pt x="9613" y="16397"/>
                    <a:pt x="9543" y="16484"/>
                    <a:pt x="9444" y="16520"/>
                  </a:cubicBezTo>
                  <a:lnTo>
                    <a:pt x="9444" y="16542"/>
                  </a:lnTo>
                  <a:cubicBezTo>
                    <a:pt x="9128" y="16663"/>
                    <a:pt x="8826" y="16822"/>
                    <a:pt x="8569" y="17056"/>
                  </a:cubicBezTo>
                  <a:cubicBezTo>
                    <a:pt x="7487" y="18039"/>
                    <a:pt x="7487" y="19634"/>
                    <a:pt x="8569" y="20617"/>
                  </a:cubicBezTo>
                  <a:cubicBezTo>
                    <a:pt x="9651" y="21600"/>
                    <a:pt x="11407" y="21600"/>
                    <a:pt x="12489" y="20617"/>
                  </a:cubicBezTo>
                  <a:cubicBezTo>
                    <a:pt x="13571" y="19634"/>
                    <a:pt x="13571" y="18039"/>
                    <a:pt x="12489" y="17056"/>
                  </a:cubicBezTo>
                  <a:cubicBezTo>
                    <a:pt x="12231" y="16822"/>
                    <a:pt x="11930" y="16663"/>
                    <a:pt x="11614" y="16542"/>
                  </a:cubicBezTo>
                  <a:lnTo>
                    <a:pt x="11614" y="16520"/>
                  </a:lnTo>
                  <a:cubicBezTo>
                    <a:pt x="11517" y="16485"/>
                    <a:pt x="11450" y="16400"/>
                    <a:pt x="11444" y="16301"/>
                  </a:cubicBezTo>
                  <a:lnTo>
                    <a:pt x="11444" y="12122"/>
                  </a:lnTo>
                  <a:lnTo>
                    <a:pt x="15410" y="14224"/>
                  </a:lnTo>
                  <a:lnTo>
                    <a:pt x="15410" y="14226"/>
                  </a:lnTo>
                  <a:cubicBezTo>
                    <a:pt x="15505" y="14280"/>
                    <a:pt x="15554" y="14377"/>
                    <a:pt x="15538" y="14473"/>
                  </a:cubicBezTo>
                  <a:lnTo>
                    <a:pt x="15545" y="14477"/>
                  </a:lnTo>
                  <a:cubicBezTo>
                    <a:pt x="15443" y="15221"/>
                    <a:pt x="15701" y="15999"/>
                    <a:pt x="16329" y="16570"/>
                  </a:cubicBezTo>
                  <a:cubicBezTo>
                    <a:pt x="17411" y="17553"/>
                    <a:pt x="19165" y="17553"/>
                    <a:pt x="20247" y="16570"/>
                  </a:cubicBezTo>
                  <a:cubicBezTo>
                    <a:pt x="21329" y="15587"/>
                    <a:pt x="21329" y="13992"/>
                    <a:pt x="20247" y="13009"/>
                  </a:cubicBezTo>
                  <a:cubicBezTo>
                    <a:pt x="19706" y="12518"/>
                    <a:pt x="18996" y="12273"/>
                    <a:pt x="18287" y="12273"/>
                  </a:cubicBezTo>
                  <a:cubicBezTo>
                    <a:pt x="17708" y="12273"/>
                    <a:pt x="17140" y="12453"/>
                    <a:pt x="16654" y="12783"/>
                  </a:cubicBezTo>
                  <a:lnTo>
                    <a:pt x="16632" y="12770"/>
                  </a:lnTo>
                  <a:cubicBezTo>
                    <a:pt x="16549" y="12829"/>
                    <a:pt x="16434" y="12839"/>
                    <a:pt x="16336" y="12793"/>
                  </a:cubicBezTo>
                  <a:lnTo>
                    <a:pt x="12341" y="10677"/>
                  </a:lnTo>
                  <a:lnTo>
                    <a:pt x="16334" y="8561"/>
                  </a:lnTo>
                  <a:lnTo>
                    <a:pt x="16336" y="8561"/>
                  </a:lnTo>
                  <a:cubicBezTo>
                    <a:pt x="16434" y="8514"/>
                    <a:pt x="16551" y="8524"/>
                    <a:pt x="16634" y="8583"/>
                  </a:cubicBezTo>
                  <a:lnTo>
                    <a:pt x="16656" y="8571"/>
                  </a:lnTo>
                  <a:cubicBezTo>
                    <a:pt x="17740" y="9300"/>
                    <a:pt x="19265" y="9237"/>
                    <a:pt x="20247" y="8344"/>
                  </a:cubicBezTo>
                  <a:cubicBezTo>
                    <a:pt x="21329" y="7361"/>
                    <a:pt x="21329" y="5766"/>
                    <a:pt x="20247" y="4783"/>
                  </a:cubicBezTo>
                  <a:cubicBezTo>
                    <a:pt x="19706" y="4292"/>
                    <a:pt x="18996" y="4047"/>
                    <a:pt x="18287" y="4047"/>
                  </a:cubicBezTo>
                  <a:cubicBezTo>
                    <a:pt x="17578" y="4047"/>
                    <a:pt x="16870" y="4292"/>
                    <a:pt x="16329" y="4783"/>
                  </a:cubicBezTo>
                  <a:cubicBezTo>
                    <a:pt x="15701" y="5354"/>
                    <a:pt x="15444" y="6131"/>
                    <a:pt x="15545" y="6875"/>
                  </a:cubicBezTo>
                  <a:lnTo>
                    <a:pt x="15538" y="6879"/>
                  </a:lnTo>
                  <a:cubicBezTo>
                    <a:pt x="15554" y="6975"/>
                    <a:pt x="15508" y="7074"/>
                    <a:pt x="15412" y="7128"/>
                  </a:cubicBezTo>
                  <a:lnTo>
                    <a:pt x="11444" y="9232"/>
                  </a:lnTo>
                  <a:lnTo>
                    <a:pt x="11444" y="5050"/>
                  </a:lnTo>
                  <a:cubicBezTo>
                    <a:pt x="11450" y="4951"/>
                    <a:pt x="11517" y="4867"/>
                    <a:pt x="11614" y="4832"/>
                  </a:cubicBezTo>
                  <a:lnTo>
                    <a:pt x="11614" y="4812"/>
                  </a:lnTo>
                  <a:cubicBezTo>
                    <a:pt x="11930" y="4691"/>
                    <a:pt x="12232" y="4531"/>
                    <a:pt x="12489" y="4298"/>
                  </a:cubicBezTo>
                  <a:cubicBezTo>
                    <a:pt x="13571" y="3315"/>
                    <a:pt x="13571" y="1720"/>
                    <a:pt x="12489" y="737"/>
                  </a:cubicBezTo>
                  <a:cubicBezTo>
                    <a:pt x="11948" y="245"/>
                    <a:pt x="11238" y="0"/>
                    <a:pt x="10529" y="0"/>
                  </a:cubicBez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44" name="Ligne"/>
            <p:cNvSpPr/>
            <p:nvPr/>
          </p:nvSpPr>
          <p:spPr>
            <a:xfrm>
              <a:off x="0" y="410591"/>
              <a:ext cx="2925343" cy="1"/>
            </a:xfrm>
            <a:prstGeom prst="line">
              <a:avLst/>
            </a:prstGeom>
            <a:noFill/>
            <a:ln w="1778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45" name="Ligne"/>
            <p:cNvSpPr/>
            <p:nvPr/>
          </p:nvSpPr>
          <p:spPr>
            <a:xfrm>
              <a:off x="0" y="564091"/>
              <a:ext cx="2925343" cy="1"/>
            </a:xfrm>
            <a:prstGeom prst="line">
              <a:avLst/>
            </a:prstGeom>
            <a:noFill/>
            <a:ln w="177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857" name="Groupe"/>
          <p:cNvGrpSpPr/>
          <p:nvPr/>
        </p:nvGrpSpPr>
        <p:grpSpPr>
          <a:xfrm>
            <a:off x="2520752" y="7752793"/>
            <a:ext cx="1278604" cy="1529719"/>
            <a:chOff x="0" y="0"/>
            <a:chExt cx="1278603" cy="1529717"/>
          </a:xfrm>
        </p:grpSpPr>
        <p:sp>
          <p:nvSpPr>
            <p:cNvPr id="847" name="Rectangle aux angles arrondis"/>
            <p:cNvSpPr/>
            <p:nvPr/>
          </p:nvSpPr>
          <p:spPr>
            <a:xfrm>
              <a:off x="423050" y="0"/>
              <a:ext cx="179803" cy="1007279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48" name="Rectangle aux angles arrondis"/>
            <p:cNvSpPr/>
            <p:nvPr/>
          </p:nvSpPr>
          <p:spPr>
            <a:xfrm>
              <a:off x="657902" y="0"/>
              <a:ext cx="179803" cy="1007279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49" name="Rectangle aux angles arrondis"/>
            <p:cNvSpPr/>
            <p:nvPr/>
          </p:nvSpPr>
          <p:spPr>
            <a:xfrm rot="1800000">
              <a:off x="290143" y="1040967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50" name="Rectangle aux angles arrondis"/>
            <p:cNvSpPr/>
            <p:nvPr/>
          </p:nvSpPr>
          <p:spPr>
            <a:xfrm rot="1800000">
              <a:off x="106871" y="929103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51" name="Rectangle aux angles arrondis"/>
            <p:cNvSpPr/>
            <p:nvPr/>
          </p:nvSpPr>
          <p:spPr>
            <a:xfrm flipH="1" rot="9000000">
              <a:off x="991930" y="929103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52" name="Rectangle aux angles arrondis"/>
            <p:cNvSpPr/>
            <p:nvPr/>
          </p:nvSpPr>
          <p:spPr>
            <a:xfrm flipH="1" rot="9000000">
              <a:off x="783462" y="1040967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53" name="Ligne"/>
            <p:cNvSpPr/>
            <p:nvPr/>
          </p:nvSpPr>
          <p:spPr>
            <a:xfrm flipV="1">
              <a:off x="589729" y="128326"/>
              <a:ext cx="1" cy="932988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54" name="Ligne"/>
            <p:cNvSpPr/>
            <p:nvPr/>
          </p:nvSpPr>
          <p:spPr>
            <a:xfrm flipV="1">
              <a:off x="665785" y="128326"/>
              <a:ext cx="1" cy="932988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55" name="Ligne"/>
            <p:cNvSpPr/>
            <p:nvPr/>
          </p:nvSpPr>
          <p:spPr>
            <a:xfrm flipV="1">
              <a:off x="365709" y="1061559"/>
              <a:ext cx="227973" cy="394860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56" name="Ligne"/>
            <p:cNvSpPr/>
            <p:nvPr/>
          </p:nvSpPr>
          <p:spPr>
            <a:xfrm flipH="1" flipV="1">
              <a:off x="664478" y="1061559"/>
              <a:ext cx="227973" cy="394860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858" name="Séroneutralisation"/>
          <p:cNvSpPr txBox="1"/>
          <p:nvPr/>
        </p:nvSpPr>
        <p:spPr>
          <a:xfrm>
            <a:off x="5202770" y="8596079"/>
            <a:ext cx="5209109" cy="795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Séroneutralisation</a:t>
            </a:r>
          </a:p>
        </p:txBody>
      </p:sp>
      <p:sp>
        <p:nvSpPr>
          <p:cNvPr id="859" name="ELISA"/>
          <p:cNvSpPr txBox="1"/>
          <p:nvPr/>
        </p:nvSpPr>
        <p:spPr>
          <a:xfrm>
            <a:off x="5202769" y="3570586"/>
            <a:ext cx="1790955" cy="795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ELISA</a:t>
            </a:r>
          </a:p>
        </p:txBody>
      </p:sp>
      <p:sp>
        <p:nvSpPr>
          <p:cNvPr id="864" name="Ligne de connexion"/>
          <p:cNvSpPr/>
          <p:nvPr/>
        </p:nvSpPr>
        <p:spPr>
          <a:xfrm>
            <a:off x="7921314" y="4186055"/>
            <a:ext cx="1463075" cy="4132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00" h="21600" fill="norm" stroke="1" extrusionOk="0">
                <a:moveTo>
                  <a:pt x="90" y="0"/>
                </a:moveTo>
                <a:cubicBezTo>
                  <a:pt x="21600" y="7115"/>
                  <a:pt x="21570" y="14315"/>
                  <a:pt x="0" y="21600"/>
                </a:cubicBezTo>
              </a:path>
            </a:pathLst>
          </a:custGeom>
          <a:ln w="1524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861" name="Sensibilité relative: 70%…"/>
          <p:cNvSpPr txBox="1"/>
          <p:nvPr/>
        </p:nvSpPr>
        <p:spPr>
          <a:xfrm>
            <a:off x="9817952" y="5480051"/>
            <a:ext cx="7030450" cy="1482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08541" indent="-608541">
              <a:buSzPct val="125000"/>
              <a:buChar char="•"/>
              <a:defRPr b="0" sz="46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Sensibilité relative: 70%</a:t>
            </a:r>
          </a:p>
          <a:p>
            <a:pPr marL="608541" indent="-608541">
              <a:buSzPct val="125000"/>
              <a:buChar char="•"/>
              <a:defRPr b="0" sz="46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Spécificité relative: 94%</a:t>
            </a:r>
          </a:p>
        </p:txBody>
      </p:sp>
      <p:sp>
        <p:nvSpPr>
          <p:cNvPr id="862" name="Panneau"/>
          <p:cNvSpPr/>
          <p:nvPr/>
        </p:nvSpPr>
        <p:spPr>
          <a:xfrm>
            <a:off x="16368788" y="9058100"/>
            <a:ext cx="1790955" cy="1790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0" h="21600" fill="norm" stroke="1" extrusionOk="0">
                <a:moveTo>
                  <a:pt x="10685" y="0"/>
                </a:moveTo>
                <a:cubicBezTo>
                  <a:pt x="9798" y="0"/>
                  <a:pt x="9001" y="498"/>
                  <a:pt x="8605" y="1300"/>
                </a:cubicBezTo>
                <a:lnTo>
                  <a:pt x="248" y="18197"/>
                </a:lnTo>
                <a:cubicBezTo>
                  <a:pt x="-115" y="18931"/>
                  <a:pt x="-79" y="19786"/>
                  <a:pt x="348" y="20484"/>
                </a:cubicBezTo>
                <a:cubicBezTo>
                  <a:pt x="775" y="21183"/>
                  <a:pt x="1515" y="21600"/>
                  <a:pt x="2327" y="21600"/>
                </a:cubicBezTo>
                <a:lnTo>
                  <a:pt x="19042" y="21600"/>
                </a:lnTo>
                <a:cubicBezTo>
                  <a:pt x="19853" y="21600"/>
                  <a:pt x="20593" y="21183"/>
                  <a:pt x="21020" y="20484"/>
                </a:cubicBezTo>
                <a:cubicBezTo>
                  <a:pt x="21447" y="19786"/>
                  <a:pt x="21485" y="18931"/>
                  <a:pt x="21122" y="18197"/>
                </a:cubicBezTo>
                <a:lnTo>
                  <a:pt x="12765" y="1300"/>
                </a:lnTo>
                <a:cubicBezTo>
                  <a:pt x="12369" y="498"/>
                  <a:pt x="11572" y="0"/>
                  <a:pt x="10685" y="0"/>
                </a:cubicBezTo>
                <a:close/>
                <a:moveTo>
                  <a:pt x="10685" y="744"/>
                </a:moveTo>
                <a:cubicBezTo>
                  <a:pt x="11291" y="744"/>
                  <a:pt x="11836" y="1084"/>
                  <a:pt x="12108" y="1632"/>
                </a:cubicBezTo>
                <a:lnTo>
                  <a:pt x="20464" y="18530"/>
                </a:lnTo>
                <a:cubicBezTo>
                  <a:pt x="20712" y="19032"/>
                  <a:pt x="20686" y="19615"/>
                  <a:pt x="20394" y="20093"/>
                </a:cubicBezTo>
                <a:cubicBezTo>
                  <a:pt x="20102" y="20570"/>
                  <a:pt x="19597" y="20856"/>
                  <a:pt x="19042" y="20856"/>
                </a:cubicBezTo>
                <a:lnTo>
                  <a:pt x="2327" y="20856"/>
                </a:lnTo>
                <a:cubicBezTo>
                  <a:pt x="1772" y="20856"/>
                  <a:pt x="1266" y="20570"/>
                  <a:pt x="974" y="20093"/>
                </a:cubicBezTo>
                <a:cubicBezTo>
                  <a:pt x="683" y="19615"/>
                  <a:pt x="658" y="19032"/>
                  <a:pt x="906" y="18530"/>
                </a:cubicBezTo>
                <a:lnTo>
                  <a:pt x="9262" y="1632"/>
                </a:lnTo>
                <a:cubicBezTo>
                  <a:pt x="9534" y="1084"/>
                  <a:pt x="10079" y="744"/>
                  <a:pt x="10685" y="744"/>
                </a:cubicBezTo>
                <a:close/>
                <a:moveTo>
                  <a:pt x="10685" y="1384"/>
                </a:moveTo>
                <a:cubicBezTo>
                  <a:pt x="10315" y="1384"/>
                  <a:pt x="9996" y="1585"/>
                  <a:pt x="9830" y="1919"/>
                </a:cubicBezTo>
                <a:lnTo>
                  <a:pt x="1472" y="18817"/>
                </a:lnTo>
                <a:cubicBezTo>
                  <a:pt x="1323" y="19118"/>
                  <a:pt x="1338" y="19470"/>
                  <a:pt x="1514" y="19757"/>
                </a:cubicBezTo>
                <a:cubicBezTo>
                  <a:pt x="1689" y="20044"/>
                  <a:pt x="1993" y="20214"/>
                  <a:pt x="2327" y="20214"/>
                </a:cubicBezTo>
                <a:lnTo>
                  <a:pt x="19042" y="20214"/>
                </a:lnTo>
                <a:cubicBezTo>
                  <a:pt x="19375" y="20214"/>
                  <a:pt x="19679" y="20044"/>
                  <a:pt x="19855" y="19757"/>
                </a:cubicBezTo>
                <a:cubicBezTo>
                  <a:pt x="20030" y="19470"/>
                  <a:pt x="20046" y="19118"/>
                  <a:pt x="19896" y="18817"/>
                </a:cubicBezTo>
                <a:lnTo>
                  <a:pt x="11540" y="1919"/>
                </a:lnTo>
                <a:cubicBezTo>
                  <a:pt x="11374" y="1585"/>
                  <a:pt x="11055" y="1384"/>
                  <a:pt x="10685" y="1384"/>
                </a:cubicBezTo>
                <a:close/>
              </a:path>
            </a:pathLst>
          </a:cu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63" name="2012…"/>
          <p:cNvSpPr txBox="1"/>
          <p:nvPr/>
        </p:nvSpPr>
        <p:spPr>
          <a:xfrm>
            <a:off x="17243134" y="10824389"/>
            <a:ext cx="6368162" cy="1482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4600">
                <a:solidFill>
                  <a:schemeClr val="accent5">
                    <a:lumOff val="-29866"/>
                  </a:schemeClr>
                </a:solidFill>
              </a:defRPr>
            </a:pPr>
            <a:r>
              <a:t>2012</a:t>
            </a:r>
          </a:p>
          <a:p>
            <a:pPr>
              <a:defRPr b="0" sz="4600">
                <a:solidFill>
                  <a:schemeClr val="accent5">
                    <a:lumOff val="-29866"/>
                  </a:schemeClr>
                </a:solidFill>
              </a:defRPr>
            </a:pPr>
            <a:r>
              <a:t>Sensibilité relative: 30%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Fig cervid seroprev.png" descr="Fig cervid seroprev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135385"/>
            <a:ext cx="24384001" cy="95264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69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867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868" name="image1.png" descr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70" name="ETUDE 2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2 - Résultats</a:t>
            </a:r>
          </a:p>
        </p:txBody>
      </p:sp>
      <p:sp>
        <p:nvSpPr>
          <p:cNvPr id="871" name="Séroprévalenc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Séroprévalence</a:t>
            </a:r>
          </a:p>
        </p:txBody>
      </p:sp>
      <p:sp>
        <p:nvSpPr>
          <p:cNvPr id="872" name="Cerf"/>
          <p:cNvSpPr/>
          <p:nvPr/>
        </p:nvSpPr>
        <p:spPr>
          <a:xfrm>
            <a:off x="21417066" y="2547604"/>
            <a:ext cx="2665983" cy="2672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598" fill="norm" stroke="1" extrusionOk="0">
                <a:moveTo>
                  <a:pt x="16552" y="0"/>
                </a:moveTo>
                <a:cubicBezTo>
                  <a:pt x="16514" y="2"/>
                  <a:pt x="16454" y="64"/>
                  <a:pt x="16398" y="180"/>
                </a:cubicBezTo>
                <a:cubicBezTo>
                  <a:pt x="16285" y="412"/>
                  <a:pt x="16000" y="990"/>
                  <a:pt x="16113" y="2301"/>
                </a:cubicBezTo>
                <a:cubicBezTo>
                  <a:pt x="16123" y="2517"/>
                  <a:pt x="15839" y="2889"/>
                  <a:pt x="15630" y="2662"/>
                </a:cubicBezTo>
                <a:cubicBezTo>
                  <a:pt x="15469" y="2489"/>
                  <a:pt x="15051" y="2014"/>
                  <a:pt x="14901" y="1210"/>
                </a:cubicBezTo>
                <a:cubicBezTo>
                  <a:pt x="14852" y="952"/>
                  <a:pt x="14755" y="1006"/>
                  <a:pt x="14745" y="1205"/>
                </a:cubicBezTo>
                <a:cubicBezTo>
                  <a:pt x="14734" y="1470"/>
                  <a:pt x="14568" y="2258"/>
                  <a:pt x="15791" y="3601"/>
                </a:cubicBezTo>
                <a:cubicBezTo>
                  <a:pt x="15887" y="4033"/>
                  <a:pt x="15994" y="4259"/>
                  <a:pt x="16257" y="4545"/>
                </a:cubicBezTo>
                <a:cubicBezTo>
                  <a:pt x="16037" y="4416"/>
                  <a:pt x="15834" y="4313"/>
                  <a:pt x="15673" y="4254"/>
                </a:cubicBezTo>
                <a:cubicBezTo>
                  <a:pt x="14874" y="3957"/>
                  <a:pt x="15044" y="4600"/>
                  <a:pt x="15559" y="5209"/>
                </a:cubicBezTo>
                <a:cubicBezTo>
                  <a:pt x="15876" y="5587"/>
                  <a:pt x="16263" y="5727"/>
                  <a:pt x="16591" y="5840"/>
                </a:cubicBezTo>
                <a:cubicBezTo>
                  <a:pt x="15705" y="6660"/>
                  <a:pt x="14445" y="8284"/>
                  <a:pt x="13742" y="8451"/>
                </a:cubicBezTo>
                <a:cubicBezTo>
                  <a:pt x="12803" y="8678"/>
                  <a:pt x="12561" y="8380"/>
                  <a:pt x="11740" y="8386"/>
                </a:cubicBezTo>
                <a:cubicBezTo>
                  <a:pt x="10785" y="8391"/>
                  <a:pt x="10603" y="8554"/>
                  <a:pt x="9621" y="8748"/>
                </a:cubicBezTo>
                <a:cubicBezTo>
                  <a:pt x="8827" y="8910"/>
                  <a:pt x="6906" y="8909"/>
                  <a:pt x="4314" y="8731"/>
                </a:cubicBezTo>
                <a:cubicBezTo>
                  <a:pt x="1733" y="8553"/>
                  <a:pt x="435" y="9886"/>
                  <a:pt x="156" y="11618"/>
                </a:cubicBezTo>
                <a:cubicBezTo>
                  <a:pt x="140" y="11709"/>
                  <a:pt x="183" y="11802"/>
                  <a:pt x="263" y="11850"/>
                </a:cubicBezTo>
                <a:cubicBezTo>
                  <a:pt x="403" y="11931"/>
                  <a:pt x="543" y="12001"/>
                  <a:pt x="683" y="12066"/>
                </a:cubicBezTo>
                <a:cubicBezTo>
                  <a:pt x="763" y="12854"/>
                  <a:pt x="1369" y="13403"/>
                  <a:pt x="1922" y="13754"/>
                </a:cubicBezTo>
                <a:cubicBezTo>
                  <a:pt x="1911" y="15275"/>
                  <a:pt x="885" y="15814"/>
                  <a:pt x="483" y="15965"/>
                </a:cubicBezTo>
                <a:cubicBezTo>
                  <a:pt x="386" y="16003"/>
                  <a:pt x="329" y="16096"/>
                  <a:pt x="329" y="16198"/>
                </a:cubicBezTo>
                <a:cubicBezTo>
                  <a:pt x="339" y="16786"/>
                  <a:pt x="345" y="18706"/>
                  <a:pt x="7" y="20411"/>
                </a:cubicBezTo>
                <a:cubicBezTo>
                  <a:pt x="-20" y="20546"/>
                  <a:pt x="34" y="20687"/>
                  <a:pt x="141" y="20774"/>
                </a:cubicBezTo>
                <a:cubicBezTo>
                  <a:pt x="377" y="20952"/>
                  <a:pt x="559" y="21243"/>
                  <a:pt x="656" y="21426"/>
                </a:cubicBezTo>
                <a:cubicBezTo>
                  <a:pt x="709" y="21529"/>
                  <a:pt x="816" y="21593"/>
                  <a:pt x="934" y="21593"/>
                </a:cubicBezTo>
                <a:lnTo>
                  <a:pt x="1761" y="21593"/>
                </a:lnTo>
                <a:cubicBezTo>
                  <a:pt x="1809" y="21593"/>
                  <a:pt x="1846" y="21550"/>
                  <a:pt x="1846" y="21502"/>
                </a:cubicBezTo>
                <a:cubicBezTo>
                  <a:pt x="1803" y="21006"/>
                  <a:pt x="1427" y="20714"/>
                  <a:pt x="1207" y="20585"/>
                </a:cubicBezTo>
                <a:cubicBezTo>
                  <a:pt x="1089" y="20515"/>
                  <a:pt x="1005" y="20401"/>
                  <a:pt x="973" y="20271"/>
                </a:cubicBezTo>
                <a:cubicBezTo>
                  <a:pt x="876" y="19894"/>
                  <a:pt x="736" y="19079"/>
                  <a:pt x="951" y="17946"/>
                </a:cubicBezTo>
                <a:cubicBezTo>
                  <a:pt x="1144" y="16938"/>
                  <a:pt x="2110" y="16392"/>
                  <a:pt x="2797" y="16127"/>
                </a:cubicBezTo>
                <a:cubicBezTo>
                  <a:pt x="2695" y="16483"/>
                  <a:pt x="2597" y="16765"/>
                  <a:pt x="2544" y="16916"/>
                </a:cubicBezTo>
                <a:cubicBezTo>
                  <a:pt x="2517" y="16997"/>
                  <a:pt x="2516" y="17089"/>
                  <a:pt x="2549" y="17164"/>
                </a:cubicBezTo>
                <a:cubicBezTo>
                  <a:pt x="2720" y="17574"/>
                  <a:pt x="3237" y="18950"/>
                  <a:pt x="3280" y="20617"/>
                </a:cubicBezTo>
                <a:cubicBezTo>
                  <a:pt x="3285" y="20741"/>
                  <a:pt x="3348" y="20859"/>
                  <a:pt x="3456" y="20919"/>
                </a:cubicBezTo>
                <a:cubicBezTo>
                  <a:pt x="3719" y="21075"/>
                  <a:pt x="3912" y="21312"/>
                  <a:pt x="4014" y="21458"/>
                </a:cubicBezTo>
                <a:cubicBezTo>
                  <a:pt x="4073" y="21544"/>
                  <a:pt x="4170" y="21593"/>
                  <a:pt x="4277" y="21593"/>
                </a:cubicBezTo>
                <a:lnTo>
                  <a:pt x="5104" y="21593"/>
                </a:lnTo>
                <a:cubicBezTo>
                  <a:pt x="5163" y="21593"/>
                  <a:pt x="5200" y="21539"/>
                  <a:pt x="5184" y="21485"/>
                </a:cubicBezTo>
                <a:cubicBezTo>
                  <a:pt x="5029" y="21016"/>
                  <a:pt x="4615" y="20729"/>
                  <a:pt x="4363" y="20600"/>
                </a:cubicBezTo>
                <a:cubicBezTo>
                  <a:pt x="4229" y="20530"/>
                  <a:pt x="4127" y="20400"/>
                  <a:pt x="4095" y="20249"/>
                </a:cubicBezTo>
                <a:cubicBezTo>
                  <a:pt x="3960" y="19640"/>
                  <a:pt x="3659" y="18043"/>
                  <a:pt x="3836" y="16797"/>
                </a:cubicBezTo>
                <a:cubicBezTo>
                  <a:pt x="3933" y="16111"/>
                  <a:pt x="4754" y="15238"/>
                  <a:pt x="5382" y="14655"/>
                </a:cubicBezTo>
                <a:cubicBezTo>
                  <a:pt x="6702" y="15012"/>
                  <a:pt x="8736" y="15336"/>
                  <a:pt x="11306" y="15028"/>
                </a:cubicBezTo>
                <a:cubicBezTo>
                  <a:pt x="11622" y="18362"/>
                  <a:pt x="11059" y="19780"/>
                  <a:pt x="10872" y="20146"/>
                </a:cubicBezTo>
                <a:cubicBezTo>
                  <a:pt x="10834" y="20217"/>
                  <a:pt x="10822" y="20299"/>
                  <a:pt x="10833" y="20374"/>
                </a:cubicBezTo>
                <a:lnTo>
                  <a:pt x="10877" y="20649"/>
                </a:lnTo>
                <a:cubicBezTo>
                  <a:pt x="10893" y="20757"/>
                  <a:pt x="10963" y="20855"/>
                  <a:pt x="11059" y="20908"/>
                </a:cubicBezTo>
                <a:cubicBezTo>
                  <a:pt x="11312" y="21060"/>
                  <a:pt x="11493" y="21297"/>
                  <a:pt x="11589" y="21448"/>
                </a:cubicBezTo>
                <a:cubicBezTo>
                  <a:pt x="11648" y="21540"/>
                  <a:pt x="11750" y="21593"/>
                  <a:pt x="11857" y="21593"/>
                </a:cubicBezTo>
                <a:lnTo>
                  <a:pt x="12679" y="21593"/>
                </a:lnTo>
                <a:cubicBezTo>
                  <a:pt x="12733" y="21593"/>
                  <a:pt x="12776" y="21539"/>
                  <a:pt x="12759" y="21490"/>
                </a:cubicBezTo>
                <a:cubicBezTo>
                  <a:pt x="12668" y="21129"/>
                  <a:pt x="12421" y="20881"/>
                  <a:pt x="12201" y="20725"/>
                </a:cubicBezTo>
                <a:cubicBezTo>
                  <a:pt x="12078" y="20638"/>
                  <a:pt x="12002" y="20503"/>
                  <a:pt x="11992" y="20352"/>
                </a:cubicBezTo>
                <a:cubicBezTo>
                  <a:pt x="11831" y="18518"/>
                  <a:pt x="12267" y="16840"/>
                  <a:pt x="12723" y="15654"/>
                </a:cubicBezTo>
                <a:cubicBezTo>
                  <a:pt x="13704" y="18524"/>
                  <a:pt x="13547" y="19790"/>
                  <a:pt x="13467" y="20146"/>
                </a:cubicBezTo>
                <a:cubicBezTo>
                  <a:pt x="13451" y="20222"/>
                  <a:pt x="13457" y="20304"/>
                  <a:pt x="13489" y="20374"/>
                </a:cubicBezTo>
                <a:lnTo>
                  <a:pt x="13635" y="20703"/>
                </a:lnTo>
                <a:cubicBezTo>
                  <a:pt x="13667" y="20784"/>
                  <a:pt x="13731" y="20849"/>
                  <a:pt x="13806" y="20887"/>
                </a:cubicBezTo>
                <a:cubicBezTo>
                  <a:pt x="14149" y="21048"/>
                  <a:pt x="14434" y="21334"/>
                  <a:pt x="14574" y="21490"/>
                </a:cubicBezTo>
                <a:cubicBezTo>
                  <a:pt x="14633" y="21560"/>
                  <a:pt x="14724" y="21598"/>
                  <a:pt x="14815" y="21598"/>
                </a:cubicBezTo>
                <a:lnTo>
                  <a:pt x="15640" y="21598"/>
                </a:lnTo>
                <a:cubicBezTo>
                  <a:pt x="15704" y="21598"/>
                  <a:pt x="15748" y="21529"/>
                  <a:pt x="15715" y="21475"/>
                </a:cubicBezTo>
                <a:cubicBezTo>
                  <a:pt x="15512" y="21097"/>
                  <a:pt x="15169" y="20844"/>
                  <a:pt x="14896" y="20693"/>
                </a:cubicBezTo>
                <a:cubicBezTo>
                  <a:pt x="14794" y="20633"/>
                  <a:pt x="14712" y="20536"/>
                  <a:pt x="14669" y="20423"/>
                </a:cubicBezTo>
                <a:cubicBezTo>
                  <a:pt x="13773" y="17995"/>
                  <a:pt x="14004" y="15825"/>
                  <a:pt x="14240" y="14698"/>
                </a:cubicBezTo>
                <a:cubicBezTo>
                  <a:pt x="14701" y="14514"/>
                  <a:pt x="14878" y="14224"/>
                  <a:pt x="15018" y="13900"/>
                </a:cubicBezTo>
                <a:cubicBezTo>
                  <a:pt x="15249" y="13366"/>
                  <a:pt x="15774" y="13253"/>
                  <a:pt x="15774" y="13253"/>
                </a:cubicBezTo>
                <a:cubicBezTo>
                  <a:pt x="15774" y="13253"/>
                  <a:pt x="15796" y="12492"/>
                  <a:pt x="16284" y="12179"/>
                </a:cubicBezTo>
                <a:cubicBezTo>
                  <a:pt x="17341" y="11510"/>
                  <a:pt x="17766" y="10248"/>
                  <a:pt x="18147" y="9422"/>
                </a:cubicBezTo>
                <a:cubicBezTo>
                  <a:pt x="18318" y="9050"/>
                  <a:pt x="18683" y="8818"/>
                  <a:pt x="19080" y="8829"/>
                </a:cubicBezTo>
                <a:cubicBezTo>
                  <a:pt x="19569" y="8845"/>
                  <a:pt x="20191" y="8866"/>
                  <a:pt x="20507" y="8888"/>
                </a:cubicBezTo>
                <a:cubicBezTo>
                  <a:pt x="21060" y="8920"/>
                  <a:pt x="21066" y="8596"/>
                  <a:pt x="21066" y="8596"/>
                </a:cubicBezTo>
                <a:lnTo>
                  <a:pt x="21312" y="8596"/>
                </a:lnTo>
                <a:cubicBezTo>
                  <a:pt x="21323" y="8586"/>
                  <a:pt x="21580" y="8052"/>
                  <a:pt x="21290" y="7858"/>
                </a:cubicBezTo>
                <a:cubicBezTo>
                  <a:pt x="20995" y="7664"/>
                  <a:pt x="20013" y="6903"/>
                  <a:pt x="19149" y="5781"/>
                </a:cubicBezTo>
                <a:cubicBezTo>
                  <a:pt x="18849" y="5393"/>
                  <a:pt x="18522" y="5317"/>
                  <a:pt x="18168" y="5322"/>
                </a:cubicBezTo>
                <a:cubicBezTo>
                  <a:pt x="17471" y="4939"/>
                  <a:pt x="16236" y="4147"/>
                  <a:pt x="16301" y="3348"/>
                </a:cubicBezTo>
                <a:cubicBezTo>
                  <a:pt x="16392" y="2237"/>
                  <a:pt x="19375" y="1606"/>
                  <a:pt x="19659" y="1541"/>
                </a:cubicBezTo>
                <a:cubicBezTo>
                  <a:pt x="19943" y="1476"/>
                  <a:pt x="19734" y="1346"/>
                  <a:pt x="18930" y="1529"/>
                </a:cubicBezTo>
                <a:cubicBezTo>
                  <a:pt x="18157" y="1707"/>
                  <a:pt x="17873" y="1854"/>
                  <a:pt x="17793" y="1757"/>
                </a:cubicBezTo>
                <a:cubicBezTo>
                  <a:pt x="17712" y="1665"/>
                  <a:pt x="18414" y="671"/>
                  <a:pt x="18693" y="423"/>
                </a:cubicBezTo>
                <a:cubicBezTo>
                  <a:pt x="18800" y="321"/>
                  <a:pt x="18532" y="277"/>
                  <a:pt x="18135" y="698"/>
                </a:cubicBezTo>
                <a:cubicBezTo>
                  <a:pt x="17738" y="1119"/>
                  <a:pt x="17073" y="2177"/>
                  <a:pt x="16654" y="2144"/>
                </a:cubicBezTo>
                <a:cubicBezTo>
                  <a:pt x="16236" y="2112"/>
                  <a:pt x="16430" y="607"/>
                  <a:pt x="16564" y="180"/>
                </a:cubicBezTo>
                <a:cubicBezTo>
                  <a:pt x="16604" y="56"/>
                  <a:pt x="16590" y="-2"/>
                  <a:pt x="16552" y="0"/>
                </a:cubicBez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73" name="Carré"/>
          <p:cNvSpPr/>
          <p:nvPr/>
        </p:nvSpPr>
        <p:spPr>
          <a:xfrm>
            <a:off x="-360749" y="4135385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74" name="Carré"/>
          <p:cNvSpPr/>
          <p:nvPr/>
        </p:nvSpPr>
        <p:spPr>
          <a:xfrm>
            <a:off x="11823585" y="4135385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75" name="Chevreuil"/>
          <p:cNvSpPr/>
          <p:nvPr/>
        </p:nvSpPr>
        <p:spPr>
          <a:xfrm>
            <a:off x="633035" y="3596215"/>
            <a:ext cx="1815488" cy="162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Seroprev_Capreo_Population.png" descr="Seroprev_Capreo_Popula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24" y="4848200"/>
            <a:ext cx="12168242" cy="8846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878" name="Seroprev_Cervus_population.png" descr="Seroprev_Cervus_populatio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51034" y="4842292"/>
            <a:ext cx="12081037" cy="87828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1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879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880" name="image1.png" descr="image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82" name="ETUDE 2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2 - Résultats</a:t>
            </a:r>
          </a:p>
        </p:txBody>
      </p:sp>
      <p:sp>
        <p:nvSpPr>
          <p:cNvPr id="883" name="Séroprévalenc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Séroprévalence</a:t>
            </a:r>
          </a:p>
        </p:txBody>
      </p:sp>
      <p:sp>
        <p:nvSpPr>
          <p:cNvPr id="884" name="Rectangle"/>
          <p:cNvSpPr/>
          <p:nvPr/>
        </p:nvSpPr>
        <p:spPr>
          <a:xfrm>
            <a:off x="-154463" y="4284278"/>
            <a:ext cx="24692925" cy="857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85" name="Cerf"/>
          <p:cNvSpPr/>
          <p:nvPr/>
        </p:nvSpPr>
        <p:spPr>
          <a:xfrm>
            <a:off x="21417066" y="2547604"/>
            <a:ext cx="2665983" cy="2672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598" fill="norm" stroke="1" extrusionOk="0">
                <a:moveTo>
                  <a:pt x="16552" y="0"/>
                </a:moveTo>
                <a:cubicBezTo>
                  <a:pt x="16514" y="2"/>
                  <a:pt x="16454" y="64"/>
                  <a:pt x="16398" y="180"/>
                </a:cubicBezTo>
                <a:cubicBezTo>
                  <a:pt x="16285" y="412"/>
                  <a:pt x="16000" y="990"/>
                  <a:pt x="16113" y="2301"/>
                </a:cubicBezTo>
                <a:cubicBezTo>
                  <a:pt x="16123" y="2517"/>
                  <a:pt x="15839" y="2889"/>
                  <a:pt x="15630" y="2662"/>
                </a:cubicBezTo>
                <a:cubicBezTo>
                  <a:pt x="15469" y="2489"/>
                  <a:pt x="15051" y="2014"/>
                  <a:pt x="14901" y="1210"/>
                </a:cubicBezTo>
                <a:cubicBezTo>
                  <a:pt x="14852" y="952"/>
                  <a:pt x="14755" y="1006"/>
                  <a:pt x="14745" y="1205"/>
                </a:cubicBezTo>
                <a:cubicBezTo>
                  <a:pt x="14734" y="1470"/>
                  <a:pt x="14568" y="2258"/>
                  <a:pt x="15791" y="3601"/>
                </a:cubicBezTo>
                <a:cubicBezTo>
                  <a:pt x="15887" y="4033"/>
                  <a:pt x="15994" y="4259"/>
                  <a:pt x="16257" y="4545"/>
                </a:cubicBezTo>
                <a:cubicBezTo>
                  <a:pt x="16037" y="4416"/>
                  <a:pt x="15834" y="4313"/>
                  <a:pt x="15673" y="4254"/>
                </a:cubicBezTo>
                <a:cubicBezTo>
                  <a:pt x="14874" y="3957"/>
                  <a:pt x="15044" y="4600"/>
                  <a:pt x="15559" y="5209"/>
                </a:cubicBezTo>
                <a:cubicBezTo>
                  <a:pt x="15876" y="5587"/>
                  <a:pt x="16263" y="5727"/>
                  <a:pt x="16591" y="5840"/>
                </a:cubicBezTo>
                <a:cubicBezTo>
                  <a:pt x="15705" y="6660"/>
                  <a:pt x="14445" y="8284"/>
                  <a:pt x="13742" y="8451"/>
                </a:cubicBezTo>
                <a:cubicBezTo>
                  <a:pt x="12803" y="8678"/>
                  <a:pt x="12561" y="8380"/>
                  <a:pt x="11740" y="8386"/>
                </a:cubicBezTo>
                <a:cubicBezTo>
                  <a:pt x="10785" y="8391"/>
                  <a:pt x="10603" y="8554"/>
                  <a:pt x="9621" y="8748"/>
                </a:cubicBezTo>
                <a:cubicBezTo>
                  <a:pt x="8827" y="8910"/>
                  <a:pt x="6906" y="8909"/>
                  <a:pt x="4314" y="8731"/>
                </a:cubicBezTo>
                <a:cubicBezTo>
                  <a:pt x="1733" y="8553"/>
                  <a:pt x="435" y="9886"/>
                  <a:pt x="156" y="11618"/>
                </a:cubicBezTo>
                <a:cubicBezTo>
                  <a:pt x="140" y="11709"/>
                  <a:pt x="183" y="11802"/>
                  <a:pt x="263" y="11850"/>
                </a:cubicBezTo>
                <a:cubicBezTo>
                  <a:pt x="403" y="11931"/>
                  <a:pt x="543" y="12001"/>
                  <a:pt x="683" y="12066"/>
                </a:cubicBezTo>
                <a:cubicBezTo>
                  <a:pt x="763" y="12854"/>
                  <a:pt x="1369" y="13403"/>
                  <a:pt x="1922" y="13754"/>
                </a:cubicBezTo>
                <a:cubicBezTo>
                  <a:pt x="1911" y="15275"/>
                  <a:pt x="885" y="15814"/>
                  <a:pt x="483" y="15965"/>
                </a:cubicBezTo>
                <a:cubicBezTo>
                  <a:pt x="386" y="16003"/>
                  <a:pt x="329" y="16096"/>
                  <a:pt x="329" y="16198"/>
                </a:cubicBezTo>
                <a:cubicBezTo>
                  <a:pt x="339" y="16786"/>
                  <a:pt x="345" y="18706"/>
                  <a:pt x="7" y="20411"/>
                </a:cubicBezTo>
                <a:cubicBezTo>
                  <a:pt x="-20" y="20546"/>
                  <a:pt x="34" y="20687"/>
                  <a:pt x="141" y="20774"/>
                </a:cubicBezTo>
                <a:cubicBezTo>
                  <a:pt x="377" y="20952"/>
                  <a:pt x="559" y="21243"/>
                  <a:pt x="656" y="21426"/>
                </a:cubicBezTo>
                <a:cubicBezTo>
                  <a:pt x="709" y="21529"/>
                  <a:pt x="816" y="21593"/>
                  <a:pt x="934" y="21593"/>
                </a:cubicBezTo>
                <a:lnTo>
                  <a:pt x="1761" y="21593"/>
                </a:lnTo>
                <a:cubicBezTo>
                  <a:pt x="1809" y="21593"/>
                  <a:pt x="1846" y="21550"/>
                  <a:pt x="1846" y="21502"/>
                </a:cubicBezTo>
                <a:cubicBezTo>
                  <a:pt x="1803" y="21006"/>
                  <a:pt x="1427" y="20714"/>
                  <a:pt x="1207" y="20585"/>
                </a:cubicBezTo>
                <a:cubicBezTo>
                  <a:pt x="1089" y="20515"/>
                  <a:pt x="1005" y="20401"/>
                  <a:pt x="973" y="20271"/>
                </a:cubicBezTo>
                <a:cubicBezTo>
                  <a:pt x="876" y="19894"/>
                  <a:pt x="736" y="19079"/>
                  <a:pt x="951" y="17946"/>
                </a:cubicBezTo>
                <a:cubicBezTo>
                  <a:pt x="1144" y="16938"/>
                  <a:pt x="2110" y="16392"/>
                  <a:pt x="2797" y="16127"/>
                </a:cubicBezTo>
                <a:cubicBezTo>
                  <a:pt x="2695" y="16483"/>
                  <a:pt x="2597" y="16765"/>
                  <a:pt x="2544" y="16916"/>
                </a:cubicBezTo>
                <a:cubicBezTo>
                  <a:pt x="2517" y="16997"/>
                  <a:pt x="2516" y="17089"/>
                  <a:pt x="2549" y="17164"/>
                </a:cubicBezTo>
                <a:cubicBezTo>
                  <a:pt x="2720" y="17574"/>
                  <a:pt x="3237" y="18950"/>
                  <a:pt x="3280" y="20617"/>
                </a:cubicBezTo>
                <a:cubicBezTo>
                  <a:pt x="3285" y="20741"/>
                  <a:pt x="3348" y="20859"/>
                  <a:pt x="3456" y="20919"/>
                </a:cubicBezTo>
                <a:cubicBezTo>
                  <a:pt x="3719" y="21075"/>
                  <a:pt x="3912" y="21312"/>
                  <a:pt x="4014" y="21458"/>
                </a:cubicBezTo>
                <a:cubicBezTo>
                  <a:pt x="4073" y="21544"/>
                  <a:pt x="4170" y="21593"/>
                  <a:pt x="4277" y="21593"/>
                </a:cubicBezTo>
                <a:lnTo>
                  <a:pt x="5104" y="21593"/>
                </a:lnTo>
                <a:cubicBezTo>
                  <a:pt x="5163" y="21593"/>
                  <a:pt x="5200" y="21539"/>
                  <a:pt x="5184" y="21485"/>
                </a:cubicBezTo>
                <a:cubicBezTo>
                  <a:pt x="5029" y="21016"/>
                  <a:pt x="4615" y="20729"/>
                  <a:pt x="4363" y="20600"/>
                </a:cubicBezTo>
                <a:cubicBezTo>
                  <a:pt x="4229" y="20530"/>
                  <a:pt x="4127" y="20400"/>
                  <a:pt x="4095" y="20249"/>
                </a:cubicBezTo>
                <a:cubicBezTo>
                  <a:pt x="3960" y="19640"/>
                  <a:pt x="3659" y="18043"/>
                  <a:pt x="3836" y="16797"/>
                </a:cubicBezTo>
                <a:cubicBezTo>
                  <a:pt x="3933" y="16111"/>
                  <a:pt x="4754" y="15238"/>
                  <a:pt x="5382" y="14655"/>
                </a:cubicBezTo>
                <a:cubicBezTo>
                  <a:pt x="6702" y="15012"/>
                  <a:pt x="8736" y="15336"/>
                  <a:pt x="11306" y="15028"/>
                </a:cubicBezTo>
                <a:cubicBezTo>
                  <a:pt x="11622" y="18362"/>
                  <a:pt x="11059" y="19780"/>
                  <a:pt x="10872" y="20146"/>
                </a:cubicBezTo>
                <a:cubicBezTo>
                  <a:pt x="10834" y="20217"/>
                  <a:pt x="10822" y="20299"/>
                  <a:pt x="10833" y="20374"/>
                </a:cubicBezTo>
                <a:lnTo>
                  <a:pt x="10877" y="20649"/>
                </a:lnTo>
                <a:cubicBezTo>
                  <a:pt x="10893" y="20757"/>
                  <a:pt x="10963" y="20855"/>
                  <a:pt x="11059" y="20908"/>
                </a:cubicBezTo>
                <a:cubicBezTo>
                  <a:pt x="11312" y="21060"/>
                  <a:pt x="11493" y="21297"/>
                  <a:pt x="11589" y="21448"/>
                </a:cubicBezTo>
                <a:cubicBezTo>
                  <a:pt x="11648" y="21540"/>
                  <a:pt x="11750" y="21593"/>
                  <a:pt x="11857" y="21593"/>
                </a:cubicBezTo>
                <a:lnTo>
                  <a:pt x="12679" y="21593"/>
                </a:lnTo>
                <a:cubicBezTo>
                  <a:pt x="12733" y="21593"/>
                  <a:pt x="12776" y="21539"/>
                  <a:pt x="12759" y="21490"/>
                </a:cubicBezTo>
                <a:cubicBezTo>
                  <a:pt x="12668" y="21129"/>
                  <a:pt x="12421" y="20881"/>
                  <a:pt x="12201" y="20725"/>
                </a:cubicBezTo>
                <a:cubicBezTo>
                  <a:pt x="12078" y="20638"/>
                  <a:pt x="12002" y="20503"/>
                  <a:pt x="11992" y="20352"/>
                </a:cubicBezTo>
                <a:cubicBezTo>
                  <a:pt x="11831" y="18518"/>
                  <a:pt x="12267" y="16840"/>
                  <a:pt x="12723" y="15654"/>
                </a:cubicBezTo>
                <a:cubicBezTo>
                  <a:pt x="13704" y="18524"/>
                  <a:pt x="13547" y="19790"/>
                  <a:pt x="13467" y="20146"/>
                </a:cubicBezTo>
                <a:cubicBezTo>
                  <a:pt x="13451" y="20222"/>
                  <a:pt x="13457" y="20304"/>
                  <a:pt x="13489" y="20374"/>
                </a:cubicBezTo>
                <a:lnTo>
                  <a:pt x="13635" y="20703"/>
                </a:lnTo>
                <a:cubicBezTo>
                  <a:pt x="13667" y="20784"/>
                  <a:pt x="13731" y="20849"/>
                  <a:pt x="13806" y="20887"/>
                </a:cubicBezTo>
                <a:cubicBezTo>
                  <a:pt x="14149" y="21048"/>
                  <a:pt x="14434" y="21334"/>
                  <a:pt x="14574" y="21490"/>
                </a:cubicBezTo>
                <a:cubicBezTo>
                  <a:pt x="14633" y="21560"/>
                  <a:pt x="14724" y="21598"/>
                  <a:pt x="14815" y="21598"/>
                </a:cubicBezTo>
                <a:lnTo>
                  <a:pt x="15640" y="21598"/>
                </a:lnTo>
                <a:cubicBezTo>
                  <a:pt x="15704" y="21598"/>
                  <a:pt x="15748" y="21529"/>
                  <a:pt x="15715" y="21475"/>
                </a:cubicBezTo>
                <a:cubicBezTo>
                  <a:pt x="15512" y="21097"/>
                  <a:pt x="15169" y="20844"/>
                  <a:pt x="14896" y="20693"/>
                </a:cubicBezTo>
                <a:cubicBezTo>
                  <a:pt x="14794" y="20633"/>
                  <a:pt x="14712" y="20536"/>
                  <a:pt x="14669" y="20423"/>
                </a:cubicBezTo>
                <a:cubicBezTo>
                  <a:pt x="13773" y="17995"/>
                  <a:pt x="14004" y="15825"/>
                  <a:pt x="14240" y="14698"/>
                </a:cubicBezTo>
                <a:cubicBezTo>
                  <a:pt x="14701" y="14514"/>
                  <a:pt x="14878" y="14224"/>
                  <a:pt x="15018" y="13900"/>
                </a:cubicBezTo>
                <a:cubicBezTo>
                  <a:pt x="15249" y="13366"/>
                  <a:pt x="15774" y="13253"/>
                  <a:pt x="15774" y="13253"/>
                </a:cubicBezTo>
                <a:cubicBezTo>
                  <a:pt x="15774" y="13253"/>
                  <a:pt x="15796" y="12492"/>
                  <a:pt x="16284" y="12179"/>
                </a:cubicBezTo>
                <a:cubicBezTo>
                  <a:pt x="17341" y="11510"/>
                  <a:pt x="17766" y="10248"/>
                  <a:pt x="18147" y="9422"/>
                </a:cubicBezTo>
                <a:cubicBezTo>
                  <a:pt x="18318" y="9050"/>
                  <a:pt x="18683" y="8818"/>
                  <a:pt x="19080" y="8829"/>
                </a:cubicBezTo>
                <a:cubicBezTo>
                  <a:pt x="19569" y="8845"/>
                  <a:pt x="20191" y="8866"/>
                  <a:pt x="20507" y="8888"/>
                </a:cubicBezTo>
                <a:cubicBezTo>
                  <a:pt x="21060" y="8920"/>
                  <a:pt x="21066" y="8596"/>
                  <a:pt x="21066" y="8596"/>
                </a:cubicBezTo>
                <a:lnTo>
                  <a:pt x="21312" y="8596"/>
                </a:lnTo>
                <a:cubicBezTo>
                  <a:pt x="21323" y="8586"/>
                  <a:pt x="21580" y="8052"/>
                  <a:pt x="21290" y="7858"/>
                </a:cubicBezTo>
                <a:cubicBezTo>
                  <a:pt x="20995" y="7664"/>
                  <a:pt x="20013" y="6903"/>
                  <a:pt x="19149" y="5781"/>
                </a:cubicBezTo>
                <a:cubicBezTo>
                  <a:pt x="18849" y="5393"/>
                  <a:pt x="18522" y="5317"/>
                  <a:pt x="18168" y="5322"/>
                </a:cubicBezTo>
                <a:cubicBezTo>
                  <a:pt x="17471" y="4939"/>
                  <a:pt x="16236" y="4147"/>
                  <a:pt x="16301" y="3348"/>
                </a:cubicBezTo>
                <a:cubicBezTo>
                  <a:pt x="16392" y="2237"/>
                  <a:pt x="19375" y="1606"/>
                  <a:pt x="19659" y="1541"/>
                </a:cubicBezTo>
                <a:cubicBezTo>
                  <a:pt x="19943" y="1476"/>
                  <a:pt x="19734" y="1346"/>
                  <a:pt x="18930" y="1529"/>
                </a:cubicBezTo>
                <a:cubicBezTo>
                  <a:pt x="18157" y="1707"/>
                  <a:pt x="17873" y="1854"/>
                  <a:pt x="17793" y="1757"/>
                </a:cubicBezTo>
                <a:cubicBezTo>
                  <a:pt x="17712" y="1665"/>
                  <a:pt x="18414" y="671"/>
                  <a:pt x="18693" y="423"/>
                </a:cubicBezTo>
                <a:cubicBezTo>
                  <a:pt x="18800" y="321"/>
                  <a:pt x="18532" y="277"/>
                  <a:pt x="18135" y="698"/>
                </a:cubicBezTo>
                <a:cubicBezTo>
                  <a:pt x="17738" y="1119"/>
                  <a:pt x="17073" y="2177"/>
                  <a:pt x="16654" y="2144"/>
                </a:cubicBezTo>
                <a:cubicBezTo>
                  <a:pt x="16236" y="2112"/>
                  <a:pt x="16430" y="607"/>
                  <a:pt x="16564" y="180"/>
                </a:cubicBezTo>
                <a:cubicBezTo>
                  <a:pt x="16604" y="56"/>
                  <a:pt x="16590" y="-2"/>
                  <a:pt x="16552" y="0"/>
                </a:cubicBez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86" name="Rectangle"/>
          <p:cNvSpPr/>
          <p:nvPr/>
        </p:nvSpPr>
        <p:spPr>
          <a:xfrm>
            <a:off x="11807869" y="4219442"/>
            <a:ext cx="695815" cy="99499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87" name="Rectangle"/>
          <p:cNvSpPr/>
          <p:nvPr/>
        </p:nvSpPr>
        <p:spPr>
          <a:xfrm>
            <a:off x="-417731" y="4220162"/>
            <a:ext cx="695815" cy="99499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88" name="Rectangle"/>
          <p:cNvSpPr/>
          <p:nvPr/>
        </p:nvSpPr>
        <p:spPr>
          <a:xfrm>
            <a:off x="24033471" y="4004502"/>
            <a:ext cx="695814" cy="99499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889" name="Asterix.png" descr="Asterix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868599" y="5992953"/>
            <a:ext cx="1390302" cy="989188"/>
          </a:xfrm>
          <a:prstGeom prst="rect">
            <a:avLst/>
          </a:prstGeom>
          <a:ln w="12700">
            <a:miter lim="400000"/>
          </a:ln>
        </p:spPr>
      </p:pic>
      <p:sp>
        <p:nvSpPr>
          <p:cNvPr id="890" name="Ligne"/>
          <p:cNvSpPr/>
          <p:nvPr/>
        </p:nvSpPr>
        <p:spPr>
          <a:xfrm>
            <a:off x="1690746" y="6900514"/>
            <a:ext cx="9216189" cy="3369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841"/>
                </a:moveTo>
                <a:lnTo>
                  <a:pt x="1463" y="2841"/>
                </a:lnTo>
                <a:lnTo>
                  <a:pt x="3834" y="19389"/>
                </a:lnTo>
                <a:lnTo>
                  <a:pt x="5359" y="19389"/>
                </a:lnTo>
                <a:lnTo>
                  <a:pt x="7898" y="21600"/>
                </a:lnTo>
                <a:lnTo>
                  <a:pt x="9488" y="21600"/>
                </a:lnTo>
                <a:lnTo>
                  <a:pt x="11829" y="20164"/>
                </a:lnTo>
                <a:lnTo>
                  <a:pt x="13234" y="20164"/>
                </a:lnTo>
                <a:lnTo>
                  <a:pt x="15934" y="0"/>
                </a:lnTo>
                <a:lnTo>
                  <a:pt x="17281" y="0"/>
                </a:lnTo>
                <a:lnTo>
                  <a:pt x="19938" y="16168"/>
                </a:lnTo>
                <a:lnTo>
                  <a:pt x="21600" y="16168"/>
                </a:lnTo>
              </a:path>
            </a:pathLst>
          </a:custGeom>
          <a:ln w="1016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91" name="Pulsations endémiques"/>
          <p:cNvSpPr txBox="1"/>
          <p:nvPr/>
        </p:nvSpPr>
        <p:spPr>
          <a:xfrm>
            <a:off x="8591482" y="3328369"/>
            <a:ext cx="7201036" cy="795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08541" indent="-608541">
              <a:buSzPct val="125000"/>
              <a:buChar char="•"/>
              <a:defRPr sz="46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Pulsations endémiques</a:t>
            </a:r>
          </a:p>
        </p:txBody>
      </p:sp>
      <p:grpSp>
        <p:nvGrpSpPr>
          <p:cNvPr id="894" name="Groupe"/>
          <p:cNvGrpSpPr/>
          <p:nvPr/>
        </p:nvGrpSpPr>
        <p:grpSpPr>
          <a:xfrm>
            <a:off x="13930066" y="6886554"/>
            <a:ext cx="9046935" cy="3550161"/>
            <a:chOff x="0" y="0"/>
            <a:chExt cx="9046934" cy="3550159"/>
          </a:xfrm>
        </p:grpSpPr>
        <p:sp>
          <p:nvSpPr>
            <p:cNvPr id="892" name="Ligne"/>
            <p:cNvSpPr/>
            <p:nvPr/>
          </p:nvSpPr>
          <p:spPr>
            <a:xfrm>
              <a:off x="1654288" y="1569634"/>
              <a:ext cx="7392647" cy="1980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685"/>
                  </a:moveTo>
                  <a:lnTo>
                    <a:pt x="1901" y="9685"/>
                  </a:lnTo>
                  <a:lnTo>
                    <a:pt x="5066" y="18694"/>
                  </a:lnTo>
                  <a:lnTo>
                    <a:pt x="7074" y="18553"/>
                  </a:lnTo>
                  <a:lnTo>
                    <a:pt x="9968" y="21600"/>
                  </a:lnTo>
                  <a:lnTo>
                    <a:pt x="11718" y="21373"/>
                  </a:lnTo>
                  <a:lnTo>
                    <a:pt x="15004" y="0"/>
                  </a:lnTo>
                  <a:lnTo>
                    <a:pt x="16461" y="8"/>
                  </a:lnTo>
                  <a:lnTo>
                    <a:pt x="19961" y="20424"/>
                  </a:lnTo>
                  <a:lnTo>
                    <a:pt x="21600" y="20267"/>
                  </a:lnTo>
                </a:path>
              </a:pathLst>
            </a:custGeom>
            <a:noFill/>
            <a:ln w="101600" cap="flat">
              <a:solidFill>
                <a:schemeClr val="accent3">
                  <a:hueOff val="914337"/>
                  <a:satOff val="31515"/>
                  <a:lumOff val="-30790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93" name="Ligne"/>
            <p:cNvSpPr/>
            <p:nvPr/>
          </p:nvSpPr>
          <p:spPr>
            <a:xfrm>
              <a:off x="0" y="0"/>
              <a:ext cx="1696842" cy="2489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6420" y="0"/>
                  </a:lnTo>
                  <a:lnTo>
                    <a:pt x="21600" y="21600"/>
                  </a:lnTo>
                </a:path>
              </a:pathLst>
            </a:custGeom>
            <a:noFill/>
            <a:ln w="101600" cap="flat">
              <a:solidFill>
                <a:schemeClr val="accent3">
                  <a:hueOff val="914337"/>
                  <a:satOff val="31515"/>
                  <a:lumOff val="-30790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895" name="Chevreuil"/>
          <p:cNvSpPr/>
          <p:nvPr/>
        </p:nvSpPr>
        <p:spPr>
          <a:xfrm>
            <a:off x="633035" y="3596215"/>
            <a:ext cx="1815488" cy="162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1" grpId="3"/>
      <p:bldP build="whole" bldLvl="1" animBg="1" rev="0" advAuto="0" spid="890" grpId="1"/>
      <p:bldP build="whole" bldLvl="1" animBg="1" rev="0" advAuto="0" spid="894" grpId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7" name="Seroprev_Cervus_jeunes.png" descr="Seroprev_Cervus_jeun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55500" y="4838700"/>
            <a:ext cx="12077700" cy="8780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898" name="Seroprev_Capreo_jeunes.png" descr="Seroprev_Capreo_jeune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864100"/>
            <a:ext cx="12166600" cy="88450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1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899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900" name="image1.png" descr="image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02" name="ETUDE 2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2 - Résultats</a:t>
            </a:r>
          </a:p>
        </p:txBody>
      </p:sp>
      <p:sp>
        <p:nvSpPr>
          <p:cNvPr id="903" name="Séroprévalenc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Séroprévalence</a:t>
            </a:r>
          </a:p>
        </p:txBody>
      </p:sp>
      <p:sp>
        <p:nvSpPr>
          <p:cNvPr id="904" name="Rectangle"/>
          <p:cNvSpPr/>
          <p:nvPr/>
        </p:nvSpPr>
        <p:spPr>
          <a:xfrm>
            <a:off x="-154463" y="4284278"/>
            <a:ext cx="24692925" cy="857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05" name="Cerf"/>
          <p:cNvSpPr/>
          <p:nvPr/>
        </p:nvSpPr>
        <p:spPr>
          <a:xfrm>
            <a:off x="21417066" y="2547604"/>
            <a:ext cx="2665983" cy="2672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598" fill="norm" stroke="1" extrusionOk="0">
                <a:moveTo>
                  <a:pt x="16552" y="0"/>
                </a:moveTo>
                <a:cubicBezTo>
                  <a:pt x="16514" y="2"/>
                  <a:pt x="16454" y="64"/>
                  <a:pt x="16398" y="180"/>
                </a:cubicBezTo>
                <a:cubicBezTo>
                  <a:pt x="16285" y="412"/>
                  <a:pt x="16000" y="990"/>
                  <a:pt x="16113" y="2301"/>
                </a:cubicBezTo>
                <a:cubicBezTo>
                  <a:pt x="16123" y="2517"/>
                  <a:pt x="15839" y="2889"/>
                  <a:pt x="15630" y="2662"/>
                </a:cubicBezTo>
                <a:cubicBezTo>
                  <a:pt x="15469" y="2489"/>
                  <a:pt x="15051" y="2014"/>
                  <a:pt x="14901" y="1210"/>
                </a:cubicBezTo>
                <a:cubicBezTo>
                  <a:pt x="14852" y="952"/>
                  <a:pt x="14755" y="1006"/>
                  <a:pt x="14745" y="1205"/>
                </a:cubicBezTo>
                <a:cubicBezTo>
                  <a:pt x="14734" y="1470"/>
                  <a:pt x="14568" y="2258"/>
                  <a:pt x="15791" y="3601"/>
                </a:cubicBezTo>
                <a:cubicBezTo>
                  <a:pt x="15887" y="4033"/>
                  <a:pt x="15994" y="4259"/>
                  <a:pt x="16257" y="4545"/>
                </a:cubicBezTo>
                <a:cubicBezTo>
                  <a:pt x="16037" y="4416"/>
                  <a:pt x="15834" y="4313"/>
                  <a:pt x="15673" y="4254"/>
                </a:cubicBezTo>
                <a:cubicBezTo>
                  <a:pt x="14874" y="3957"/>
                  <a:pt x="15044" y="4600"/>
                  <a:pt x="15559" y="5209"/>
                </a:cubicBezTo>
                <a:cubicBezTo>
                  <a:pt x="15876" y="5587"/>
                  <a:pt x="16263" y="5727"/>
                  <a:pt x="16591" y="5840"/>
                </a:cubicBezTo>
                <a:cubicBezTo>
                  <a:pt x="15705" y="6660"/>
                  <a:pt x="14445" y="8284"/>
                  <a:pt x="13742" y="8451"/>
                </a:cubicBezTo>
                <a:cubicBezTo>
                  <a:pt x="12803" y="8678"/>
                  <a:pt x="12561" y="8380"/>
                  <a:pt x="11740" y="8386"/>
                </a:cubicBezTo>
                <a:cubicBezTo>
                  <a:pt x="10785" y="8391"/>
                  <a:pt x="10603" y="8554"/>
                  <a:pt x="9621" y="8748"/>
                </a:cubicBezTo>
                <a:cubicBezTo>
                  <a:pt x="8827" y="8910"/>
                  <a:pt x="6906" y="8909"/>
                  <a:pt x="4314" y="8731"/>
                </a:cubicBezTo>
                <a:cubicBezTo>
                  <a:pt x="1733" y="8553"/>
                  <a:pt x="435" y="9886"/>
                  <a:pt x="156" y="11618"/>
                </a:cubicBezTo>
                <a:cubicBezTo>
                  <a:pt x="140" y="11709"/>
                  <a:pt x="183" y="11802"/>
                  <a:pt x="263" y="11850"/>
                </a:cubicBezTo>
                <a:cubicBezTo>
                  <a:pt x="403" y="11931"/>
                  <a:pt x="543" y="12001"/>
                  <a:pt x="683" y="12066"/>
                </a:cubicBezTo>
                <a:cubicBezTo>
                  <a:pt x="763" y="12854"/>
                  <a:pt x="1369" y="13403"/>
                  <a:pt x="1922" y="13754"/>
                </a:cubicBezTo>
                <a:cubicBezTo>
                  <a:pt x="1911" y="15275"/>
                  <a:pt x="885" y="15814"/>
                  <a:pt x="483" y="15965"/>
                </a:cubicBezTo>
                <a:cubicBezTo>
                  <a:pt x="386" y="16003"/>
                  <a:pt x="329" y="16096"/>
                  <a:pt x="329" y="16198"/>
                </a:cubicBezTo>
                <a:cubicBezTo>
                  <a:pt x="339" y="16786"/>
                  <a:pt x="345" y="18706"/>
                  <a:pt x="7" y="20411"/>
                </a:cubicBezTo>
                <a:cubicBezTo>
                  <a:pt x="-20" y="20546"/>
                  <a:pt x="34" y="20687"/>
                  <a:pt x="141" y="20774"/>
                </a:cubicBezTo>
                <a:cubicBezTo>
                  <a:pt x="377" y="20952"/>
                  <a:pt x="559" y="21243"/>
                  <a:pt x="656" y="21426"/>
                </a:cubicBezTo>
                <a:cubicBezTo>
                  <a:pt x="709" y="21529"/>
                  <a:pt x="816" y="21593"/>
                  <a:pt x="934" y="21593"/>
                </a:cubicBezTo>
                <a:lnTo>
                  <a:pt x="1761" y="21593"/>
                </a:lnTo>
                <a:cubicBezTo>
                  <a:pt x="1809" y="21593"/>
                  <a:pt x="1846" y="21550"/>
                  <a:pt x="1846" y="21502"/>
                </a:cubicBezTo>
                <a:cubicBezTo>
                  <a:pt x="1803" y="21006"/>
                  <a:pt x="1427" y="20714"/>
                  <a:pt x="1207" y="20585"/>
                </a:cubicBezTo>
                <a:cubicBezTo>
                  <a:pt x="1089" y="20515"/>
                  <a:pt x="1005" y="20401"/>
                  <a:pt x="973" y="20271"/>
                </a:cubicBezTo>
                <a:cubicBezTo>
                  <a:pt x="876" y="19894"/>
                  <a:pt x="736" y="19079"/>
                  <a:pt x="951" y="17946"/>
                </a:cubicBezTo>
                <a:cubicBezTo>
                  <a:pt x="1144" y="16938"/>
                  <a:pt x="2110" y="16392"/>
                  <a:pt x="2797" y="16127"/>
                </a:cubicBezTo>
                <a:cubicBezTo>
                  <a:pt x="2695" y="16483"/>
                  <a:pt x="2597" y="16765"/>
                  <a:pt x="2544" y="16916"/>
                </a:cubicBezTo>
                <a:cubicBezTo>
                  <a:pt x="2517" y="16997"/>
                  <a:pt x="2516" y="17089"/>
                  <a:pt x="2549" y="17164"/>
                </a:cubicBezTo>
                <a:cubicBezTo>
                  <a:pt x="2720" y="17574"/>
                  <a:pt x="3237" y="18950"/>
                  <a:pt x="3280" y="20617"/>
                </a:cubicBezTo>
                <a:cubicBezTo>
                  <a:pt x="3285" y="20741"/>
                  <a:pt x="3348" y="20859"/>
                  <a:pt x="3456" y="20919"/>
                </a:cubicBezTo>
                <a:cubicBezTo>
                  <a:pt x="3719" y="21075"/>
                  <a:pt x="3912" y="21312"/>
                  <a:pt x="4014" y="21458"/>
                </a:cubicBezTo>
                <a:cubicBezTo>
                  <a:pt x="4073" y="21544"/>
                  <a:pt x="4170" y="21593"/>
                  <a:pt x="4277" y="21593"/>
                </a:cubicBezTo>
                <a:lnTo>
                  <a:pt x="5104" y="21593"/>
                </a:lnTo>
                <a:cubicBezTo>
                  <a:pt x="5163" y="21593"/>
                  <a:pt x="5200" y="21539"/>
                  <a:pt x="5184" y="21485"/>
                </a:cubicBezTo>
                <a:cubicBezTo>
                  <a:pt x="5029" y="21016"/>
                  <a:pt x="4615" y="20729"/>
                  <a:pt x="4363" y="20600"/>
                </a:cubicBezTo>
                <a:cubicBezTo>
                  <a:pt x="4229" y="20530"/>
                  <a:pt x="4127" y="20400"/>
                  <a:pt x="4095" y="20249"/>
                </a:cubicBezTo>
                <a:cubicBezTo>
                  <a:pt x="3960" y="19640"/>
                  <a:pt x="3659" y="18043"/>
                  <a:pt x="3836" y="16797"/>
                </a:cubicBezTo>
                <a:cubicBezTo>
                  <a:pt x="3933" y="16111"/>
                  <a:pt x="4754" y="15238"/>
                  <a:pt x="5382" y="14655"/>
                </a:cubicBezTo>
                <a:cubicBezTo>
                  <a:pt x="6702" y="15012"/>
                  <a:pt x="8736" y="15336"/>
                  <a:pt x="11306" y="15028"/>
                </a:cubicBezTo>
                <a:cubicBezTo>
                  <a:pt x="11622" y="18362"/>
                  <a:pt x="11059" y="19780"/>
                  <a:pt x="10872" y="20146"/>
                </a:cubicBezTo>
                <a:cubicBezTo>
                  <a:pt x="10834" y="20217"/>
                  <a:pt x="10822" y="20299"/>
                  <a:pt x="10833" y="20374"/>
                </a:cubicBezTo>
                <a:lnTo>
                  <a:pt x="10877" y="20649"/>
                </a:lnTo>
                <a:cubicBezTo>
                  <a:pt x="10893" y="20757"/>
                  <a:pt x="10963" y="20855"/>
                  <a:pt x="11059" y="20908"/>
                </a:cubicBezTo>
                <a:cubicBezTo>
                  <a:pt x="11312" y="21060"/>
                  <a:pt x="11493" y="21297"/>
                  <a:pt x="11589" y="21448"/>
                </a:cubicBezTo>
                <a:cubicBezTo>
                  <a:pt x="11648" y="21540"/>
                  <a:pt x="11750" y="21593"/>
                  <a:pt x="11857" y="21593"/>
                </a:cubicBezTo>
                <a:lnTo>
                  <a:pt x="12679" y="21593"/>
                </a:lnTo>
                <a:cubicBezTo>
                  <a:pt x="12733" y="21593"/>
                  <a:pt x="12776" y="21539"/>
                  <a:pt x="12759" y="21490"/>
                </a:cubicBezTo>
                <a:cubicBezTo>
                  <a:pt x="12668" y="21129"/>
                  <a:pt x="12421" y="20881"/>
                  <a:pt x="12201" y="20725"/>
                </a:cubicBezTo>
                <a:cubicBezTo>
                  <a:pt x="12078" y="20638"/>
                  <a:pt x="12002" y="20503"/>
                  <a:pt x="11992" y="20352"/>
                </a:cubicBezTo>
                <a:cubicBezTo>
                  <a:pt x="11831" y="18518"/>
                  <a:pt x="12267" y="16840"/>
                  <a:pt x="12723" y="15654"/>
                </a:cubicBezTo>
                <a:cubicBezTo>
                  <a:pt x="13704" y="18524"/>
                  <a:pt x="13547" y="19790"/>
                  <a:pt x="13467" y="20146"/>
                </a:cubicBezTo>
                <a:cubicBezTo>
                  <a:pt x="13451" y="20222"/>
                  <a:pt x="13457" y="20304"/>
                  <a:pt x="13489" y="20374"/>
                </a:cubicBezTo>
                <a:lnTo>
                  <a:pt x="13635" y="20703"/>
                </a:lnTo>
                <a:cubicBezTo>
                  <a:pt x="13667" y="20784"/>
                  <a:pt x="13731" y="20849"/>
                  <a:pt x="13806" y="20887"/>
                </a:cubicBezTo>
                <a:cubicBezTo>
                  <a:pt x="14149" y="21048"/>
                  <a:pt x="14434" y="21334"/>
                  <a:pt x="14574" y="21490"/>
                </a:cubicBezTo>
                <a:cubicBezTo>
                  <a:pt x="14633" y="21560"/>
                  <a:pt x="14724" y="21598"/>
                  <a:pt x="14815" y="21598"/>
                </a:cubicBezTo>
                <a:lnTo>
                  <a:pt x="15640" y="21598"/>
                </a:lnTo>
                <a:cubicBezTo>
                  <a:pt x="15704" y="21598"/>
                  <a:pt x="15748" y="21529"/>
                  <a:pt x="15715" y="21475"/>
                </a:cubicBezTo>
                <a:cubicBezTo>
                  <a:pt x="15512" y="21097"/>
                  <a:pt x="15169" y="20844"/>
                  <a:pt x="14896" y="20693"/>
                </a:cubicBezTo>
                <a:cubicBezTo>
                  <a:pt x="14794" y="20633"/>
                  <a:pt x="14712" y="20536"/>
                  <a:pt x="14669" y="20423"/>
                </a:cubicBezTo>
                <a:cubicBezTo>
                  <a:pt x="13773" y="17995"/>
                  <a:pt x="14004" y="15825"/>
                  <a:pt x="14240" y="14698"/>
                </a:cubicBezTo>
                <a:cubicBezTo>
                  <a:pt x="14701" y="14514"/>
                  <a:pt x="14878" y="14224"/>
                  <a:pt x="15018" y="13900"/>
                </a:cubicBezTo>
                <a:cubicBezTo>
                  <a:pt x="15249" y="13366"/>
                  <a:pt x="15774" y="13253"/>
                  <a:pt x="15774" y="13253"/>
                </a:cubicBezTo>
                <a:cubicBezTo>
                  <a:pt x="15774" y="13253"/>
                  <a:pt x="15796" y="12492"/>
                  <a:pt x="16284" y="12179"/>
                </a:cubicBezTo>
                <a:cubicBezTo>
                  <a:pt x="17341" y="11510"/>
                  <a:pt x="17766" y="10248"/>
                  <a:pt x="18147" y="9422"/>
                </a:cubicBezTo>
                <a:cubicBezTo>
                  <a:pt x="18318" y="9050"/>
                  <a:pt x="18683" y="8818"/>
                  <a:pt x="19080" y="8829"/>
                </a:cubicBezTo>
                <a:cubicBezTo>
                  <a:pt x="19569" y="8845"/>
                  <a:pt x="20191" y="8866"/>
                  <a:pt x="20507" y="8888"/>
                </a:cubicBezTo>
                <a:cubicBezTo>
                  <a:pt x="21060" y="8920"/>
                  <a:pt x="21066" y="8596"/>
                  <a:pt x="21066" y="8596"/>
                </a:cubicBezTo>
                <a:lnTo>
                  <a:pt x="21312" y="8596"/>
                </a:lnTo>
                <a:cubicBezTo>
                  <a:pt x="21323" y="8586"/>
                  <a:pt x="21580" y="8052"/>
                  <a:pt x="21290" y="7858"/>
                </a:cubicBezTo>
                <a:cubicBezTo>
                  <a:pt x="20995" y="7664"/>
                  <a:pt x="20013" y="6903"/>
                  <a:pt x="19149" y="5781"/>
                </a:cubicBezTo>
                <a:cubicBezTo>
                  <a:pt x="18849" y="5393"/>
                  <a:pt x="18522" y="5317"/>
                  <a:pt x="18168" y="5322"/>
                </a:cubicBezTo>
                <a:cubicBezTo>
                  <a:pt x="17471" y="4939"/>
                  <a:pt x="16236" y="4147"/>
                  <a:pt x="16301" y="3348"/>
                </a:cubicBezTo>
                <a:cubicBezTo>
                  <a:pt x="16392" y="2237"/>
                  <a:pt x="19375" y="1606"/>
                  <a:pt x="19659" y="1541"/>
                </a:cubicBezTo>
                <a:cubicBezTo>
                  <a:pt x="19943" y="1476"/>
                  <a:pt x="19734" y="1346"/>
                  <a:pt x="18930" y="1529"/>
                </a:cubicBezTo>
                <a:cubicBezTo>
                  <a:pt x="18157" y="1707"/>
                  <a:pt x="17873" y="1854"/>
                  <a:pt x="17793" y="1757"/>
                </a:cubicBezTo>
                <a:cubicBezTo>
                  <a:pt x="17712" y="1665"/>
                  <a:pt x="18414" y="671"/>
                  <a:pt x="18693" y="423"/>
                </a:cubicBezTo>
                <a:cubicBezTo>
                  <a:pt x="18800" y="321"/>
                  <a:pt x="18532" y="277"/>
                  <a:pt x="18135" y="698"/>
                </a:cubicBezTo>
                <a:cubicBezTo>
                  <a:pt x="17738" y="1119"/>
                  <a:pt x="17073" y="2177"/>
                  <a:pt x="16654" y="2144"/>
                </a:cubicBezTo>
                <a:cubicBezTo>
                  <a:pt x="16236" y="2112"/>
                  <a:pt x="16430" y="607"/>
                  <a:pt x="16564" y="180"/>
                </a:cubicBezTo>
                <a:cubicBezTo>
                  <a:pt x="16604" y="56"/>
                  <a:pt x="16590" y="-2"/>
                  <a:pt x="16552" y="0"/>
                </a:cubicBez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06" name="Rectangle"/>
          <p:cNvSpPr/>
          <p:nvPr/>
        </p:nvSpPr>
        <p:spPr>
          <a:xfrm>
            <a:off x="11807869" y="4219442"/>
            <a:ext cx="695815" cy="99499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07" name="Rectangle"/>
          <p:cNvSpPr/>
          <p:nvPr/>
        </p:nvSpPr>
        <p:spPr>
          <a:xfrm>
            <a:off x="-417731" y="4220162"/>
            <a:ext cx="695815" cy="99499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08" name="Rectangle"/>
          <p:cNvSpPr/>
          <p:nvPr/>
        </p:nvSpPr>
        <p:spPr>
          <a:xfrm>
            <a:off x="24033471" y="4004502"/>
            <a:ext cx="695814" cy="99499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909" name="Asterix.png" descr="Asterix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868599" y="5992953"/>
            <a:ext cx="1390302" cy="989188"/>
          </a:xfrm>
          <a:prstGeom prst="rect">
            <a:avLst/>
          </a:prstGeom>
          <a:ln w="12700">
            <a:miter lim="400000"/>
          </a:ln>
        </p:spPr>
      </p:pic>
      <p:sp>
        <p:nvSpPr>
          <p:cNvPr id="910" name="Ligne"/>
          <p:cNvSpPr/>
          <p:nvPr/>
        </p:nvSpPr>
        <p:spPr>
          <a:xfrm>
            <a:off x="1690746" y="6900514"/>
            <a:ext cx="9216189" cy="3369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841"/>
                </a:moveTo>
                <a:lnTo>
                  <a:pt x="1463" y="2841"/>
                </a:lnTo>
                <a:lnTo>
                  <a:pt x="3834" y="19389"/>
                </a:lnTo>
                <a:lnTo>
                  <a:pt x="5359" y="19389"/>
                </a:lnTo>
                <a:lnTo>
                  <a:pt x="7898" y="21600"/>
                </a:lnTo>
                <a:lnTo>
                  <a:pt x="9488" y="21600"/>
                </a:lnTo>
                <a:lnTo>
                  <a:pt x="11829" y="20164"/>
                </a:lnTo>
                <a:lnTo>
                  <a:pt x="13234" y="20164"/>
                </a:lnTo>
                <a:lnTo>
                  <a:pt x="15934" y="0"/>
                </a:lnTo>
                <a:lnTo>
                  <a:pt x="17281" y="0"/>
                </a:lnTo>
                <a:lnTo>
                  <a:pt x="19938" y="16168"/>
                </a:lnTo>
                <a:lnTo>
                  <a:pt x="21600" y="16168"/>
                </a:lnTo>
              </a:path>
            </a:pathLst>
          </a:custGeom>
          <a:ln w="1016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11" name="Ligne"/>
          <p:cNvSpPr/>
          <p:nvPr/>
        </p:nvSpPr>
        <p:spPr>
          <a:xfrm>
            <a:off x="15584354" y="8456189"/>
            <a:ext cx="7392647" cy="1980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685"/>
                </a:moveTo>
                <a:lnTo>
                  <a:pt x="1901" y="9685"/>
                </a:lnTo>
                <a:lnTo>
                  <a:pt x="5066" y="18694"/>
                </a:lnTo>
                <a:lnTo>
                  <a:pt x="7074" y="18553"/>
                </a:lnTo>
                <a:lnTo>
                  <a:pt x="9968" y="21600"/>
                </a:lnTo>
                <a:lnTo>
                  <a:pt x="11718" y="21373"/>
                </a:lnTo>
                <a:lnTo>
                  <a:pt x="15004" y="0"/>
                </a:lnTo>
                <a:lnTo>
                  <a:pt x="16461" y="8"/>
                </a:lnTo>
                <a:lnTo>
                  <a:pt x="19961" y="20424"/>
                </a:lnTo>
                <a:lnTo>
                  <a:pt x="21600" y="20267"/>
                </a:lnTo>
              </a:path>
            </a:pathLst>
          </a:custGeom>
          <a:ln w="1016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12" name="Ligne"/>
          <p:cNvSpPr/>
          <p:nvPr/>
        </p:nvSpPr>
        <p:spPr>
          <a:xfrm>
            <a:off x="13930066" y="6886554"/>
            <a:ext cx="1696842" cy="2489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6420" y="0"/>
                </a:lnTo>
                <a:lnTo>
                  <a:pt x="21600" y="21600"/>
                </a:lnTo>
              </a:path>
            </a:pathLst>
          </a:custGeom>
          <a:ln w="101600">
            <a:solidFill>
              <a:schemeClr val="accent3">
                <a:hueOff val="914337"/>
                <a:satOff val="31515"/>
                <a:lumOff val="-30790"/>
              </a:schemeClr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13" name="Chevreuil"/>
          <p:cNvSpPr/>
          <p:nvPr/>
        </p:nvSpPr>
        <p:spPr>
          <a:xfrm>
            <a:off x="633035" y="3596215"/>
            <a:ext cx="1815488" cy="162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" name="Seroprev_Capreo_Population.png" descr="Seroprev_Capreo_Popula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24" y="4848200"/>
            <a:ext cx="12168242" cy="88462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8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916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917" name="image1.png" descr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19" name="ETUDE 2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2 - Résultats</a:t>
            </a:r>
          </a:p>
        </p:txBody>
      </p:sp>
      <p:sp>
        <p:nvSpPr>
          <p:cNvPr id="920" name="Séroprévalenc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Séroprévalence</a:t>
            </a:r>
          </a:p>
        </p:txBody>
      </p:sp>
      <p:sp>
        <p:nvSpPr>
          <p:cNvPr id="921" name="Rectangle"/>
          <p:cNvSpPr/>
          <p:nvPr/>
        </p:nvSpPr>
        <p:spPr>
          <a:xfrm>
            <a:off x="-154463" y="4284278"/>
            <a:ext cx="24692925" cy="857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22" name="Rectangle"/>
          <p:cNvSpPr/>
          <p:nvPr/>
        </p:nvSpPr>
        <p:spPr>
          <a:xfrm>
            <a:off x="11807869" y="4219442"/>
            <a:ext cx="695815" cy="99499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23" name="Rectangle"/>
          <p:cNvSpPr/>
          <p:nvPr/>
        </p:nvSpPr>
        <p:spPr>
          <a:xfrm>
            <a:off x="-417731" y="4220162"/>
            <a:ext cx="695815" cy="99499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24" name="Rectangle"/>
          <p:cNvSpPr/>
          <p:nvPr/>
        </p:nvSpPr>
        <p:spPr>
          <a:xfrm>
            <a:off x="24033471" y="4004502"/>
            <a:ext cx="695814" cy="99499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25" name="Ligne"/>
          <p:cNvSpPr/>
          <p:nvPr/>
        </p:nvSpPr>
        <p:spPr>
          <a:xfrm>
            <a:off x="1690746" y="6900514"/>
            <a:ext cx="9216189" cy="3369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841"/>
                </a:moveTo>
                <a:lnTo>
                  <a:pt x="1463" y="2841"/>
                </a:lnTo>
                <a:lnTo>
                  <a:pt x="3834" y="19389"/>
                </a:lnTo>
                <a:lnTo>
                  <a:pt x="5359" y="19389"/>
                </a:lnTo>
                <a:lnTo>
                  <a:pt x="7898" y="21600"/>
                </a:lnTo>
                <a:lnTo>
                  <a:pt x="9488" y="21600"/>
                </a:lnTo>
                <a:lnTo>
                  <a:pt x="11829" y="20164"/>
                </a:lnTo>
                <a:lnTo>
                  <a:pt x="13234" y="20164"/>
                </a:lnTo>
                <a:lnTo>
                  <a:pt x="15934" y="0"/>
                </a:lnTo>
                <a:lnTo>
                  <a:pt x="17281" y="0"/>
                </a:lnTo>
                <a:lnTo>
                  <a:pt x="19938" y="16168"/>
                </a:lnTo>
                <a:lnTo>
                  <a:pt x="21600" y="16168"/>
                </a:lnTo>
              </a:path>
            </a:pathLst>
          </a:custGeom>
          <a:ln w="1016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26" name="Pulsations endémiques"/>
          <p:cNvSpPr txBox="1"/>
          <p:nvPr/>
        </p:nvSpPr>
        <p:spPr>
          <a:xfrm>
            <a:off x="8591482" y="3328369"/>
            <a:ext cx="7201036" cy="795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08541" indent="-608541">
              <a:buSzPct val="125000"/>
              <a:buChar char="•"/>
              <a:defRPr sz="46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Pulsations endémiques</a:t>
            </a:r>
          </a:p>
        </p:txBody>
      </p:sp>
      <p:sp>
        <p:nvSpPr>
          <p:cNvPr id="927" name="Chevreuil"/>
          <p:cNvSpPr/>
          <p:nvPr/>
        </p:nvSpPr>
        <p:spPr>
          <a:xfrm>
            <a:off x="633035" y="3596215"/>
            <a:ext cx="1815488" cy="162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928" name="SIR-SIRS.png" descr="SIR-SIR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915604" y="6745843"/>
            <a:ext cx="9893051" cy="3330173"/>
          </a:xfrm>
          <a:prstGeom prst="rect">
            <a:avLst/>
          </a:prstGeom>
          <a:ln w="12700">
            <a:miter lim="400000"/>
          </a:ln>
        </p:spPr>
      </p:pic>
      <p:sp>
        <p:nvSpPr>
          <p:cNvPr id="929" name="Chevreuil"/>
          <p:cNvSpPr/>
          <p:nvPr/>
        </p:nvSpPr>
        <p:spPr>
          <a:xfrm>
            <a:off x="14103970" y="10059958"/>
            <a:ext cx="959121" cy="857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6FAB4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30" name="Chevreuil"/>
          <p:cNvSpPr/>
          <p:nvPr/>
        </p:nvSpPr>
        <p:spPr>
          <a:xfrm>
            <a:off x="15202616" y="10284122"/>
            <a:ext cx="959121" cy="8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6FAB4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31" name="Chevreuil"/>
          <p:cNvSpPr/>
          <p:nvPr/>
        </p:nvSpPr>
        <p:spPr>
          <a:xfrm>
            <a:off x="14295746" y="10608004"/>
            <a:ext cx="959121" cy="8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6FAB4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32" name="Chevreuil"/>
          <p:cNvSpPr/>
          <p:nvPr/>
        </p:nvSpPr>
        <p:spPr>
          <a:xfrm>
            <a:off x="14943509" y="9863076"/>
            <a:ext cx="959122" cy="857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6FAB4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33" name="Chevreuil"/>
          <p:cNvSpPr/>
          <p:nvPr/>
        </p:nvSpPr>
        <p:spPr>
          <a:xfrm>
            <a:off x="14943509" y="11026498"/>
            <a:ext cx="959122" cy="857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6FAB4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" name="Seroprev_Capreo_Population.png" descr="Seroprev_Capreo_Popula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24" y="4848200"/>
            <a:ext cx="12168242" cy="88462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8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936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937" name="image1.png" descr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39" name="ETUDE 2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2 - Résultats</a:t>
            </a:r>
          </a:p>
        </p:txBody>
      </p:sp>
      <p:sp>
        <p:nvSpPr>
          <p:cNvPr id="940" name="Séroprévalenc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Séroprévalence</a:t>
            </a:r>
          </a:p>
        </p:txBody>
      </p:sp>
      <p:sp>
        <p:nvSpPr>
          <p:cNvPr id="941" name="Rectangle"/>
          <p:cNvSpPr/>
          <p:nvPr/>
        </p:nvSpPr>
        <p:spPr>
          <a:xfrm>
            <a:off x="-154463" y="4284278"/>
            <a:ext cx="24692925" cy="857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42" name="Rectangle"/>
          <p:cNvSpPr/>
          <p:nvPr/>
        </p:nvSpPr>
        <p:spPr>
          <a:xfrm>
            <a:off x="11807869" y="4219442"/>
            <a:ext cx="695815" cy="99499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43" name="Rectangle"/>
          <p:cNvSpPr/>
          <p:nvPr/>
        </p:nvSpPr>
        <p:spPr>
          <a:xfrm>
            <a:off x="-417731" y="4220162"/>
            <a:ext cx="695815" cy="99499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44" name="Rectangle"/>
          <p:cNvSpPr/>
          <p:nvPr/>
        </p:nvSpPr>
        <p:spPr>
          <a:xfrm>
            <a:off x="24033471" y="4004502"/>
            <a:ext cx="695814" cy="99499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45" name="Ligne"/>
          <p:cNvSpPr/>
          <p:nvPr/>
        </p:nvSpPr>
        <p:spPr>
          <a:xfrm>
            <a:off x="1690746" y="6900514"/>
            <a:ext cx="9216189" cy="3369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841"/>
                </a:moveTo>
                <a:lnTo>
                  <a:pt x="1463" y="2841"/>
                </a:lnTo>
                <a:lnTo>
                  <a:pt x="3834" y="19389"/>
                </a:lnTo>
                <a:lnTo>
                  <a:pt x="5359" y="19389"/>
                </a:lnTo>
                <a:lnTo>
                  <a:pt x="7898" y="21600"/>
                </a:lnTo>
                <a:lnTo>
                  <a:pt x="9488" y="21600"/>
                </a:lnTo>
                <a:lnTo>
                  <a:pt x="11829" y="20164"/>
                </a:lnTo>
                <a:lnTo>
                  <a:pt x="13234" y="20164"/>
                </a:lnTo>
                <a:lnTo>
                  <a:pt x="15934" y="0"/>
                </a:lnTo>
                <a:lnTo>
                  <a:pt x="17281" y="0"/>
                </a:lnTo>
                <a:lnTo>
                  <a:pt x="19938" y="16168"/>
                </a:lnTo>
                <a:lnTo>
                  <a:pt x="21600" y="16168"/>
                </a:lnTo>
              </a:path>
            </a:pathLst>
          </a:custGeom>
          <a:ln w="1016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46" name="Pulsations endémiques"/>
          <p:cNvSpPr txBox="1"/>
          <p:nvPr/>
        </p:nvSpPr>
        <p:spPr>
          <a:xfrm>
            <a:off x="8591482" y="3328369"/>
            <a:ext cx="7201036" cy="795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08541" indent="-608541">
              <a:buSzPct val="125000"/>
              <a:buChar char="•"/>
              <a:defRPr sz="46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Pulsations endémiques</a:t>
            </a:r>
          </a:p>
        </p:txBody>
      </p:sp>
      <p:sp>
        <p:nvSpPr>
          <p:cNvPr id="947" name="Chevreuil"/>
          <p:cNvSpPr/>
          <p:nvPr/>
        </p:nvSpPr>
        <p:spPr>
          <a:xfrm>
            <a:off x="633035" y="3596215"/>
            <a:ext cx="1815488" cy="162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948" name="SIR-SIRS.png" descr="SIR-SIR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915604" y="6745843"/>
            <a:ext cx="9893051" cy="3330173"/>
          </a:xfrm>
          <a:prstGeom prst="rect">
            <a:avLst/>
          </a:prstGeom>
          <a:ln w="12700">
            <a:miter lim="400000"/>
          </a:ln>
        </p:spPr>
      </p:pic>
      <p:sp>
        <p:nvSpPr>
          <p:cNvPr id="949" name="Chevreuil"/>
          <p:cNvSpPr/>
          <p:nvPr/>
        </p:nvSpPr>
        <p:spPr>
          <a:xfrm>
            <a:off x="14943509" y="9863076"/>
            <a:ext cx="959122" cy="857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6FAB4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50" name="Chevreuil"/>
          <p:cNvSpPr/>
          <p:nvPr/>
        </p:nvSpPr>
        <p:spPr>
          <a:xfrm>
            <a:off x="17833246" y="10223175"/>
            <a:ext cx="959121" cy="857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ED7D3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51" name="Chevreuil"/>
          <p:cNvSpPr/>
          <p:nvPr/>
        </p:nvSpPr>
        <p:spPr>
          <a:xfrm>
            <a:off x="18931892" y="10447339"/>
            <a:ext cx="959122" cy="8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ED7D3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52" name="Chevreuil"/>
          <p:cNvSpPr/>
          <p:nvPr/>
        </p:nvSpPr>
        <p:spPr>
          <a:xfrm>
            <a:off x="18025022" y="10771221"/>
            <a:ext cx="959121" cy="8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ED7D3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53" name="Chevreuil"/>
          <p:cNvSpPr/>
          <p:nvPr/>
        </p:nvSpPr>
        <p:spPr>
          <a:xfrm>
            <a:off x="18672785" y="10026293"/>
            <a:ext cx="959122" cy="8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ED7D3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54" name="Chevreuil"/>
          <p:cNvSpPr/>
          <p:nvPr/>
        </p:nvSpPr>
        <p:spPr>
          <a:xfrm>
            <a:off x="18672785" y="11189715"/>
            <a:ext cx="959122" cy="8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ED7D3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" name="Seroprev_Capreo_Population.png" descr="Seroprev_Capreo_Popula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24" y="4848200"/>
            <a:ext cx="12168242" cy="88462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9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957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958" name="image1.png" descr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60" name="ETUDE 2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2 - Résultats</a:t>
            </a:r>
          </a:p>
        </p:txBody>
      </p:sp>
      <p:sp>
        <p:nvSpPr>
          <p:cNvPr id="961" name="Séroprévalenc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Séroprévalence</a:t>
            </a:r>
          </a:p>
        </p:txBody>
      </p:sp>
      <p:sp>
        <p:nvSpPr>
          <p:cNvPr id="962" name="Rectangle"/>
          <p:cNvSpPr/>
          <p:nvPr/>
        </p:nvSpPr>
        <p:spPr>
          <a:xfrm>
            <a:off x="-154463" y="4284278"/>
            <a:ext cx="24692925" cy="857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63" name="Rectangle"/>
          <p:cNvSpPr/>
          <p:nvPr/>
        </p:nvSpPr>
        <p:spPr>
          <a:xfrm>
            <a:off x="11807869" y="4219442"/>
            <a:ext cx="695815" cy="99499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64" name="Rectangle"/>
          <p:cNvSpPr/>
          <p:nvPr/>
        </p:nvSpPr>
        <p:spPr>
          <a:xfrm>
            <a:off x="-417731" y="4220162"/>
            <a:ext cx="695815" cy="99499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65" name="Rectangle"/>
          <p:cNvSpPr/>
          <p:nvPr/>
        </p:nvSpPr>
        <p:spPr>
          <a:xfrm>
            <a:off x="24033471" y="4004502"/>
            <a:ext cx="695814" cy="99499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66" name="Ligne"/>
          <p:cNvSpPr/>
          <p:nvPr/>
        </p:nvSpPr>
        <p:spPr>
          <a:xfrm>
            <a:off x="1690746" y="6900514"/>
            <a:ext cx="9216189" cy="3369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841"/>
                </a:moveTo>
                <a:lnTo>
                  <a:pt x="1463" y="2841"/>
                </a:lnTo>
                <a:lnTo>
                  <a:pt x="3834" y="19389"/>
                </a:lnTo>
                <a:lnTo>
                  <a:pt x="5359" y="19389"/>
                </a:lnTo>
                <a:lnTo>
                  <a:pt x="7898" y="21600"/>
                </a:lnTo>
                <a:lnTo>
                  <a:pt x="9488" y="21600"/>
                </a:lnTo>
                <a:lnTo>
                  <a:pt x="11829" y="20164"/>
                </a:lnTo>
                <a:lnTo>
                  <a:pt x="13234" y="20164"/>
                </a:lnTo>
                <a:lnTo>
                  <a:pt x="15934" y="0"/>
                </a:lnTo>
                <a:lnTo>
                  <a:pt x="17281" y="0"/>
                </a:lnTo>
                <a:lnTo>
                  <a:pt x="19938" y="16168"/>
                </a:lnTo>
                <a:lnTo>
                  <a:pt x="21600" y="16168"/>
                </a:lnTo>
              </a:path>
            </a:pathLst>
          </a:custGeom>
          <a:ln w="1016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67" name="Pulsations endémiques"/>
          <p:cNvSpPr txBox="1"/>
          <p:nvPr/>
        </p:nvSpPr>
        <p:spPr>
          <a:xfrm>
            <a:off x="8591482" y="3328369"/>
            <a:ext cx="7201036" cy="795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08541" indent="-608541">
              <a:buSzPct val="125000"/>
              <a:buChar char="•"/>
              <a:defRPr sz="46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Pulsations endémiques</a:t>
            </a:r>
          </a:p>
        </p:txBody>
      </p:sp>
      <p:sp>
        <p:nvSpPr>
          <p:cNvPr id="968" name="Chevreuil"/>
          <p:cNvSpPr/>
          <p:nvPr/>
        </p:nvSpPr>
        <p:spPr>
          <a:xfrm>
            <a:off x="633035" y="3596215"/>
            <a:ext cx="1815488" cy="162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969" name="SIR-SIRS.png" descr="SIR-SIR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915604" y="6745843"/>
            <a:ext cx="9893051" cy="3330173"/>
          </a:xfrm>
          <a:prstGeom prst="rect">
            <a:avLst/>
          </a:prstGeom>
          <a:ln w="12700">
            <a:miter lim="400000"/>
          </a:ln>
        </p:spPr>
      </p:pic>
      <p:sp>
        <p:nvSpPr>
          <p:cNvPr id="970" name="Chevreuil"/>
          <p:cNvSpPr/>
          <p:nvPr/>
        </p:nvSpPr>
        <p:spPr>
          <a:xfrm>
            <a:off x="14943509" y="9863076"/>
            <a:ext cx="959122" cy="857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6FAB4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71" name="Chevreuil"/>
          <p:cNvSpPr/>
          <p:nvPr/>
        </p:nvSpPr>
        <p:spPr>
          <a:xfrm>
            <a:off x="18672785" y="10026293"/>
            <a:ext cx="959122" cy="8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ED7D3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72" name="Chevreuil"/>
          <p:cNvSpPr/>
          <p:nvPr/>
        </p:nvSpPr>
        <p:spPr>
          <a:xfrm>
            <a:off x="21370746" y="10062510"/>
            <a:ext cx="959122" cy="8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5B9BD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73" name="Chevreuil"/>
          <p:cNvSpPr/>
          <p:nvPr/>
        </p:nvSpPr>
        <p:spPr>
          <a:xfrm>
            <a:off x="22469392" y="10286675"/>
            <a:ext cx="959122" cy="857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5B9BD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74" name="Chevreuil"/>
          <p:cNvSpPr/>
          <p:nvPr/>
        </p:nvSpPr>
        <p:spPr>
          <a:xfrm>
            <a:off x="21562522" y="10610556"/>
            <a:ext cx="959122" cy="8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5B9BD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75" name="Chevreuil"/>
          <p:cNvSpPr/>
          <p:nvPr/>
        </p:nvSpPr>
        <p:spPr>
          <a:xfrm>
            <a:off x="22210286" y="9865628"/>
            <a:ext cx="959121" cy="8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5B9BD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76" name="Chevreuil"/>
          <p:cNvSpPr/>
          <p:nvPr/>
        </p:nvSpPr>
        <p:spPr>
          <a:xfrm>
            <a:off x="22210286" y="11029050"/>
            <a:ext cx="959121" cy="8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5B9BD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184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85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7" name="La découverte"/>
          <p:cNvSpPr txBox="1"/>
          <p:nvPr/>
        </p:nvSpPr>
        <p:spPr>
          <a:xfrm>
            <a:off x="14837311" y="1467692"/>
            <a:ext cx="8739397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La découverte</a:t>
            </a:r>
          </a:p>
        </p:txBody>
      </p:sp>
      <p:grpSp>
        <p:nvGrpSpPr>
          <p:cNvPr id="209" name="Groupe"/>
          <p:cNvGrpSpPr/>
          <p:nvPr/>
        </p:nvGrpSpPr>
        <p:grpSpPr>
          <a:xfrm>
            <a:off x="10491347" y="5001020"/>
            <a:ext cx="13013347" cy="6100917"/>
            <a:chOff x="0" y="0"/>
            <a:chExt cx="13013344" cy="6100915"/>
          </a:xfrm>
        </p:grpSpPr>
        <p:sp>
          <p:nvSpPr>
            <p:cNvPr id="188" name="Éprouvette"/>
            <p:cNvSpPr/>
            <p:nvPr/>
          </p:nvSpPr>
          <p:spPr>
            <a:xfrm>
              <a:off x="510257" y="2800439"/>
              <a:ext cx="339443" cy="1361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12" y="0"/>
                  </a:moveTo>
                  <a:cubicBezTo>
                    <a:pt x="992" y="0"/>
                    <a:pt x="0" y="247"/>
                    <a:pt x="0" y="551"/>
                  </a:cubicBezTo>
                  <a:cubicBezTo>
                    <a:pt x="0" y="855"/>
                    <a:pt x="992" y="1102"/>
                    <a:pt x="2212" y="1102"/>
                  </a:cubicBezTo>
                  <a:lnTo>
                    <a:pt x="3254" y="1102"/>
                  </a:lnTo>
                  <a:lnTo>
                    <a:pt x="3254" y="19720"/>
                  </a:lnTo>
                  <a:cubicBezTo>
                    <a:pt x="3254" y="20758"/>
                    <a:pt x="6630" y="21600"/>
                    <a:pt x="10797" y="21600"/>
                  </a:cubicBezTo>
                  <a:cubicBezTo>
                    <a:pt x="14963" y="21600"/>
                    <a:pt x="18339" y="20758"/>
                    <a:pt x="18339" y="19720"/>
                  </a:cubicBezTo>
                  <a:lnTo>
                    <a:pt x="18339" y="19347"/>
                  </a:lnTo>
                  <a:lnTo>
                    <a:pt x="8632" y="19347"/>
                  </a:lnTo>
                  <a:lnTo>
                    <a:pt x="8632" y="18968"/>
                  </a:lnTo>
                  <a:lnTo>
                    <a:pt x="18339" y="18968"/>
                  </a:lnTo>
                  <a:lnTo>
                    <a:pt x="18339" y="18055"/>
                  </a:lnTo>
                  <a:lnTo>
                    <a:pt x="13116" y="18055"/>
                  </a:lnTo>
                  <a:lnTo>
                    <a:pt x="13116" y="17678"/>
                  </a:lnTo>
                  <a:lnTo>
                    <a:pt x="18339" y="17678"/>
                  </a:lnTo>
                  <a:lnTo>
                    <a:pt x="18339" y="16765"/>
                  </a:lnTo>
                  <a:lnTo>
                    <a:pt x="13116" y="16765"/>
                  </a:lnTo>
                  <a:lnTo>
                    <a:pt x="13116" y="16386"/>
                  </a:lnTo>
                  <a:lnTo>
                    <a:pt x="18339" y="16386"/>
                  </a:lnTo>
                  <a:lnTo>
                    <a:pt x="18339" y="15473"/>
                  </a:lnTo>
                  <a:lnTo>
                    <a:pt x="13116" y="15473"/>
                  </a:lnTo>
                  <a:lnTo>
                    <a:pt x="13116" y="15096"/>
                  </a:lnTo>
                  <a:lnTo>
                    <a:pt x="18339" y="15096"/>
                  </a:lnTo>
                  <a:lnTo>
                    <a:pt x="18339" y="14183"/>
                  </a:lnTo>
                  <a:lnTo>
                    <a:pt x="8632" y="14183"/>
                  </a:lnTo>
                  <a:lnTo>
                    <a:pt x="8632" y="13804"/>
                  </a:lnTo>
                  <a:lnTo>
                    <a:pt x="18339" y="13804"/>
                  </a:lnTo>
                  <a:lnTo>
                    <a:pt x="18339" y="12891"/>
                  </a:lnTo>
                  <a:lnTo>
                    <a:pt x="13116" y="12891"/>
                  </a:lnTo>
                  <a:lnTo>
                    <a:pt x="13116" y="12514"/>
                  </a:lnTo>
                  <a:lnTo>
                    <a:pt x="18339" y="12514"/>
                  </a:lnTo>
                  <a:lnTo>
                    <a:pt x="18339" y="11601"/>
                  </a:lnTo>
                  <a:lnTo>
                    <a:pt x="13116" y="11601"/>
                  </a:lnTo>
                  <a:lnTo>
                    <a:pt x="13116" y="11222"/>
                  </a:lnTo>
                  <a:lnTo>
                    <a:pt x="18339" y="11222"/>
                  </a:lnTo>
                  <a:lnTo>
                    <a:pt x="18339" y="10309"/>
                  </a:lnTo>
                  <a:lnTo>
                    <a:pt x="13116" y="10309"/>
                  </a:lnTo>
                  <a:lnTo>
                    <a:pt x="13116" y="9932"/>
                  </a:lnTo>
                  <a:lnTo>
                    <a:pt x="18339" y="9932"/>
                  </a:lnTo>
                  <a:lnTo>
                    <a:pt x="18339" y="9019"/>
                  </a:lnTo>
                  <a:lnTo>
                    <a:pt x="8632" y="9019"/>
                  </a:lnTo>
                  <a:lnTo>
                    <a:pt x="8632" y="8640"/>
                  </a:lnTo>
                  <a:lnTo>
                    <a:pt x="18339" y="8640"/>
                  </a:lnTo>
                  <a:lnTo>
                    <a:pt x="18339" y="7727"/>
                  </a:lnTo>
                  <a:lnTo>
                    <a:pt x="13116" y="7727"/>
                  </a:lnTo>
                  <a:lnTo>
                    <a:pt x="13116" y="7350"/>
                  </a:lnTo>
                  <a:lnTo>
                    <a:pt x="18339" y="7350"/>
                  </a:lnTo>
                  <a:lnTo>
                    <a:pt x="18339" y="6437"/>
                  </a:lnTo>
                  <a:lnTo>
                    <a:pt x="13116" y="6437"/>
                  </a:lnTo>
                  <a:lnTo>
                    <a:pt x="13116" y="6058"/>
                  </a:lnTo>
                  <a:lnTo>
                    <a:pt x="18339" y="6058"/>
                  </a:lnTo>
                  <a:lnTo>
                    <a:pt x="18339" y="5145"/>
                  </a:lnTo>
                  <a:lnTo>
                    <a:pt x="13116" y="5145"/>
                  </a:lnTo>
                  <a:lnTo>
                    <a:pt x="13116" y="4768"/>
                  </a:lnTo>
                  <a:lnTo>
                    <a:pt x="18339" y="4768"/>
                  </a:lnTo>
                  <a:lnTo>
                    <a:pt x="18339" y="3855"/>
                  </a:lnTo>
                  <a:lnTo>
                    <a:pt x="8632" y="3855"/>
                  </a:lnTo>
                  <a:lnTo>
                    <a:pt x="8632" y="3477"/>
                  </a:lnTo>
                  <a:lnTo>
                    <a:pt x="18339" y="3477"/>
                  </a:lnTo>
                  <a:lnTo>
                    <a:pt x="18339" y="1102"/>
                  </a:lnTo>
                  <a:lnTo>
                    <a:pt x="19388" y="1102"/>
                  </a:lnTo>
                  <a:cubicBezTo>
                    <a:pt x="20608" y="1102"/>
                    <a:pt x="21600" y="855"/>
                    <a:pt x="21600" y="551"/>
                  </a:cubicBezTo>
                  <a:cubicBezTo>
                    <a:pt x="21600" y="247"/>
                    <a:pt x="20608" y="0"/>
                    <a:pt x="19388" y="0"/>
                  </a:cubicBezTo>
                  <a:lnTo>
                    <a:pt x="2212" y="0"/>
                  </a:ln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89" name="Éprouvette"/>
            <p:cNvSpPr/>
            <p:nvPr/>
          </p:nvSpPr>
          <p:spPr>
            <a:xfrm>
              <a:off x="1038718" y="2800439"/>
              <a:ext cx="339443" cy="1361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12" y="0"/>
                  </a:moveTo>
                  <a:cubicBezTo>
                    <a:pt x="992" y="0"/>
                    <a:pt x="0" y="247"/>
                    <a:pt x="0" y="551"/>
                  </a:cubicBezTo>
                  <a:cubicBezTo>
                    <a:pt x="0" y="855"/>
                    <a:pt x="992" y="1102"/>
                    <a:pt x="2212" y="1102"/>
                  </a:cubicBezTo>
                  <a:lnTo>
                    <a:pt x="3254" y="1102"/>
                  </a:lnTo>
                  <a:lnTo>
                    <a:pt x="3254" y="19720"/>
                  </a:lnTo>
                  <a:cubicBezTo>
                    <a:pt x="3254" y="20758"/>
                    <a:pt x="6630" y="21600"/>
                    <a:pt x="10797" y="21600"/>
                  </a:cubicBezTo>
                  <a:cubicBezTo>
                    <a:pt x="14963" y="21600"/>
                    <a:pt x="18339" y="20758"/>
                    <a:pt x="18339" y="19720"/>
                  </a:cubicBezTo>
                  <a:lnTo>
                    <a:pt x="18339" y="19347"/>
                  </a:lnTo>
                  <a:lnTo>
                    <a:pt x="8632" y="19347"/>
                  </a:lnTo>
                  <a:lnTo>
                    <a:pt x="8632" y="18968"/>
                  </a:lnTo>
                  <a:lnTo>
                    <a:pt x="18339" y="18968"/>
                  </a:lnTo>
                  <a:lnTo>
                    <a:pt x="18339" y="18055"/>
                  </a:lnTo>
                  <a:lnTo>
                    <a:pt x="13116" y="18055"/>
                  </a:lnTo>
                  <a:lnTo>
                    <a:pt x="13116" y="17678"/>
                  </a:lnTo>
                  <a:lnTo>
                    <a:pt x="18339" y="17678"/>
                  </a:lnTo>
                  <a:lnTo>
                    <a:pt x="18339" y="16765"/>
                  </a:lnTo>
                  <a:lnTo>
                    <a:pt x="13116" y="16765"/>
                  </a:lnTo>
                  <a:lnTo>
                    <a:pt x="13116" y="16386"/>
                  </a:lnTo>
                  <a:lnTo>
                    <a:pt x="18339" y="16386"/>
                  </a:lnTo>
                  <a:lnTo>
                    <a:pt x="18339" y="15473"/>
                  </a:lnTo>
                  <a:lnTo>
                    <a:pt x="13116" y="15473"/>
                  </a:lnTo>
                  <a:lnTo>
                    <a:pt x="13116" y="15096"/>
                  </a:lnTo>
                  <a:lnTo>
                    <a:pt x="18339" y="15096"/>
                  </a:lnTo>
                  <a:lnTo>
                    <a:pt x="18339" y="14183"/>
                  </a:lnTo>
                  <a:lnTo>
                    <a:pt x="8632" y="14183"/>
                  </a:lnTo>
                  <a:lnTo>
                    <a:pt x="8632" y="13804"/>
                  </a:lnTo>
                  <a:lnTo>
                    <a:pt x="18339" y="13804"/>
                  </a:lnTo>
                  <a:lnTo>
                    <a:pt x="18339" y="12891"/>
                  </a:lnTo>
                  <a:lnTo>
                    <a:pt x="13116" y="12891"/>
                  </a:lnTo>
                  <a:lnTo>
                    <a:pt x="13116" y="12514"/>
                  </a:lnTo>
                  <a:lnTo>
                    <a:pt x="18339" y="12514"/>
                  </a:lnTo>
                  <a:lnTo>
                    <a:pt x="18339" y="11601"/>
                  </a:lnTo>
                  <a:lnTo>
                    <a:pt x="13116" y="11601"/>
                  </a:lnTo>
                  <a:lnTo>
                    <a:pt x="13116" y="11222"/>
                  </a:lnTo>
                  <a:lnTo>
                    <a:pt x="18339" y="11222"/>
                  </a:lnTo>
                  <a:lnTo>
                    <a:pt x="18339" y="10309"/>
                  </a:lnTo>
                  <a:lnTo>
                    <a:pt x="13116" y="10309"/>
                  </a:lnTo>
                  <a:lnTo>
                    <a:pt x="13116" y="9932"/>
                  </a:lnTo>
                  <a:lnTo>
                    <a:pt x="18339" y="9932"/>
                  </a:lnTo>
                  <a:lnTo>
                    <a:pt x="18339" y="9019"/>
                  </a:lnTo>
                  <a:lnTo>
                    <a:pt x="8632" y="9019"/>
                  </a:lnTo>
                  <a:lnTo>
                    <a:pt x="8632" y="8640"/>
                  </a:lnTo>
                  <a:lnTo>
                    <a:pt x="18339" y="8640"/>
                  </a:lnTo>
                  <a:lnTo>
                    <a:pt x="18339" y="7727"/>
                  </a:lnTo>
                  <a:lnTo>
                    <a:pt x="13116" y="7727"/>
                  </a:lnTo>
                  <a:lnTo>
                    <a:pt x="13116" y="7350"/>
                  </a:lnTo>
                  <a:lnTo>
                    <a:pt x="18339" y="7350"/>
                  </a:lnTo>
                  <a:lnTo>
                    <a:pt x="18339" y="6437"/>
                  </a:lnTo>
                  <a:lnTo>
                    <a:pt x="13116" y="6437"/>
                  </a:lnTo>
                  <a:lnTo>
                    <a:pt x="13116" y="6058"/>
                  </a:lnTo>
                  <a:lnTo>
                    <a:pt x="18339" y="6058"/>
                  </a:lnTo>
                  <a:lnTo>
                    <a:pt x="18339" y="5145"/>
                  </a:lnTo>
                  <a:lnTo>
                    <a:pt x="13116" y="5145"/>
                  </a:lnTo>
                  <a:lnTo>
                    <a:pt x="13116" y="4768"/>
                  </a:lnTo>
                  <a:lnTo>
                    <a:pt x="18339" y="4768"/>
                  </a:lnTo>
                  <a:lnTo>
                    <a:pt x="18339" y="3855"/>
                  </a:lnTo>
                  <a:lnTo>
                    <a:pt x="8632" y="3855"/>
                  </a:lnTo>
                  <a:lnTo>
                    <a:pt x="8632" y="3477"/>
                  </a:lnTo>
                  <a:lnTo>
                    <a:pt x="18339" y="3477"/>
                  </a:lnTo>
                  <a:lnTo>
                    <a:pt x="18339" y="1102"/>
                  </a:lnTo>
                  <a:lnTo>
                    <a:pt x="19388" y="1102"/>
                  </a:lnTo>
                  <a:cubicBezTo>
                    <a:pt x="20608" y="1102"/>
                    <a:pt x="21600" y="855"/>
                    <a:pt x="21600" y="551"/>
                  </a:cubicBezTo>
                  <a:cubicBezTo>
                    <a:pt x="21600" y="247"/>
                    <a:pt x="20608" y="0"/>
                    <a:pt x="19388" y="0"/>
                  </a:cubicBezTo>
                  <a:lnTo>
                    <a:pt x="2212" y="0"/>
                  </a:ln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90" name="Éprouvette"/>
            <p:cNvSpPr/>
            <p:nvPr/>
          </p:nvSpPr>
          <p:spPr>
            <a:xfrm>
              <a:off x="1567179" y="2800439"/>
              <a:ext cx="339443" cy="1361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12" y="0"/>
                  </a:moveTo>
                  <a:cubicBezTo>
                    <a:pt x="992" y="0"/>
                    <a:pt x="0" y="247"/>
                    <a:pt x="0" y="551"/>
                  </a:cubicBezTo>
                  <a:cubicBezTo>
                    <a:pt x="0" y="855"/>
                    <a:pt x="992" y="1102"/>
                    <a:pt x="2212" y="1102"/>
                  </a:cubicBezTo>
                  <a:lnTo>
                    <a:pt x="3254" y="1102"/>
                  </a:lnTo>
                  <a:lnTo>
                    <a:pt x="3254" y="19720"/>
                  </a:lnTo>
                  <a:cubicBezTo>
                    <a:pt x="3254" y="20758"/>
                    <a:pt x="6630" y="21600"/>
                    <a:pt x="10797" y="21600"/>
                  </a:cubicBezTo>
                  <a:cubicBezTo>
                    <a:pt x="14963" y="21600"/>
                    <a:pt x="18339" y="20758"/>
                    <a:pt x="18339" y="19720"/>
                  </a:cubicBezTo>
                  <a:lnTo>
                    <a:pt x="18339" y="19347"/>
                  </a:lnTo>
                  <a:lnTo>
                    <a:pt x="8632" y="19347"/>
                  </a:lnTo>
                  <a:lnTo>
                    <a:pt x="8632" y="18968"/>
                  </a:lnTo>
                  <a:lnTo>
                    <a:pt x="18339" y="18968"/>
                  </a:lnTo>
                  <a:lnTo>
                    <a:pt x="18339" y="18055"/>
                  </a:lnTo>
                  <a:lnTo>
                    <a:pt x="13116" y="18055"/>
                  </a:lnTo>
                  <a:lnTo>
                    <a:pt x="13116" y="17678"/>
                  </a:lnTo>
                  <a:lnTo>
                    <a:pt x="18339" y="17678"/>
                  </a:lnTo>
                  <a:lnTo>
                    <a:pt x="18339" y="16765"/>
                  </a:lnTo>
                  <a:lnTo>
                    <a:pt x="13116" y="16765"/>
                  </a:lnTo>
                  <a:lnTo>
                    <a:pt x="13116" y="16386"/>
                  </a:lnTo>
                  <a:lnTo>
                    <a:pt x="18339" y="16386"/>
                  </a:lnTo>
                  <a:lnTo>
                    <a:pt x="18339" y="15473"/>
                  </a:lnTo>
                  <a:lnTo>
                    <a:pt x="13116" y="15473"/>
                  </a:lnTo>
                  <a:lnTo>
                    <a:pt x="13116" y="15096"/>
                  </a:lnTo>
                  <a:lnTo>
                    <a:pt x="18339" y="15096"/>
                  </a:lnTo>
                  <a:lnTo>
                    <a:pt x="18339" y="14183"/>
                  </a:lnTo>
                  <a:lnTo>
                    <a:pt x="8632" y="14183"/>
                  </a:lnTo>
                  <a:lnTo>
                    <a:pt x="8632" y="13804"/>
                  </a:lnTo>
                  <a:lnTo>
                    <a:pt x="18339" y="13804"/>
                  </a:lnTo>
                  <a:lnTo>
                    <a:pt x="18339" y="12891"/>
                  </a:lnTo>
                  <a:lnTo>
                    <a:pt x="13116" y="12891"/>
                  </a:lnTo>
                  <a:lnTo>
                    <a:pt x="13116" y="12514"/>
                  </a:lnTo>
                  <a:lnTo>
                    <a:pt x="18339" y="12514"/>
                  </a:lnTo>
                  <a:lnTo>
                    <a:pt x="18339" y="11601"/>
                  </a:lnTo>
                  <a:lnTo>
                    <a:pt x="13116" y="11601"/>
                  </a:lnTo>
                  <a:lnTo>
                    <a:pt x="13116" y="11222"/>
                  </a:lnTo>
                  <a:lnTo>
                    <a:pt x="18339" y="11222"/>
                  </a:lnTo>
                  <a:lnTo>
                    <a:pt x="18339" y="10309"/>
                  </a:lnTo>
                  <a:lnTo>
                    <a:pt x="13116" y="10309"/>
                  </a:lnTo>
                  <a:lnTo>
                    <a:pt x="13116" y="9932"/>
                  </a:lnTo>
                  <a:lnTo>
                    <a:pt x="18339" y="9932"/>
                  </a:lnTo>
                  <a:lnTo>
                    <a:pt x="18339" y="9019"/>
                  </a:lnTo>
                  <a:lnTo>
                    <a:pt x="8632" y="9019"/>
                  </a:lnTo>
                  <a:lnTo>
                    <a:pt x="8632" y="8640"/>
                  </a:lnTo>
                  <a:lnTo>
                    <a:pt x="18339" y="8640"/>
                  </a:lnTo>
                  <a:lnTo>
                    <a:pt x="18339" y="7727"/>
                  </a:lnTo>
                  <a:lnTo>
                    <a:pt x="13116" y="7727"/>
                  </a:lnTo>
                  <a:lnTo>
                    <a:pt x="13116" y="7350"/>
                  </a:lnTo>
                  <a:lnTo>
                    <a:pt x="18339" y="7350"/>
                  </a:lnTo>
                  <a:lnTo>
                    <a:pt x="18339" y="6437"/>
                  </a:lnTo>
                  <a:lnTo>
                    <a:pt x="13116" y="6437"/>
                  </a:lnTo>
                  <a:lnTo>
                    <a:pt x="13116" y="6058"/>
                  </a:lnTo>
                  <a:lnTo>
                    <a:pt x="18339" y="6058"/>
                  </a:lnTo>
                  <a:lnTo>
                    <a:pt x="18339" y="5145"/>
                  </a:lnTo>
                  <a:lnTo>
                    <a:pt x="13116" y="5145"/>
                  </a:lnTo>
                  <a:lnTo>
                    <a:pt x="13116" y="4768"/>
                  </a:lnTo>
                  <a:lnTo>
                    <a:pt x="18339" y="4768"/>
                  </a:lnTo>
                  <a:lnTo>
                    <a:pt x="18339" y="3855"/>
                  </a:lnTo>
                  <a:lnTo>
                    <a:pt x="8632" y="3855"/>
                  </a:lnTo>
                  <a:lnTo>
                    <a:pt x="8632" y="3477"/>
                  </a:lnTo>
                  <a:lnTo>
                    <a:pt x="18339" y="3477"/>
                  </a:lnTo>
                  <a:lnTo>
                    <a:pt x="18339" y="1102"/>
                  </a:lnTo>
                  <a:lnTo>
                    <a:pt x="19388" y="1102"/>
                  </a:lnTo>
                  <a:cubicBezTo>
                    <a:pt x="20608" y="1102"/>
                    <a:pt x="21600" y="855"/>
                    <a:pt x="21600" y="551"/>
                  </a:cubicBezTo>
                  <a:cubicBezTo>
                    <a:pt x="21600" y="247"/>
                    <a:pt x="20608" y="0"/>
                    <a:pt x="19388" y="0"/>
                  </a:cubicBezTo>
                  <a:lnTo>
                    <a:pt x="2212" y="0"/>
                  </a:ln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91" name="Éprouvette"/>
            <p:cNvSpPr/>
            <p:nvPr/>
          </p:nvSpPr>
          <p:spPr>
            <a:xfrm>
              <a:off x="2095641" y="2800439"/>
              <a:ext cx="339442" cy="1361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12" y="0"/>
                  </a:moveTo>
                  <a:cubicBezTo>
                    <a:pt x="992" y="0"/>
                    <a:pt x="0" y="247"/>
                    <a:pt x="0" y="551"/>
                  </a:cubicBezTo>
                  <a:cubicBezTo>
                    <a:pt x="0" y="855"/>
                    <a:pt x="992" y="1102"/>
                    <a:pt x="2212" y="1102"/>
                  </a:cubicBezTo>
                  <a:lnTo>
                    <a:pt x="3254" y="1102"/>
                  </a:lnTo>
                  <a:lnTo>
                    <a:pt x="3254" y="19720"/>
                  </a:lnTo>
                  <a:cubicBezTo>
                    <a:pt x="3254" y="20758"/>
                    <a:pt x="6630" y="21600"/>
                    <a:pt x="10797" y="21600"/>
                  </a:cubicBezTo>
                  <a:cubicBezTo>
                    <a:pt x="14963" y="21600"/>
                    <a:pt x="18339" y="20758"/>
                    <a:pt x="18339" y="19720"/>
                  </a:cubicBezTo>
                  <a:lnTo>
                    <a:pt x="18339" y="19347"/>
                  </a:lnTo>
                  <a:lnTo>
                    <a:pt x="8632" y="19347"/>
                  </a:lnTo>
                  <a:lnTo>
                    <a:pt x="8632" y="18968"/>
                  </a:lnTo>
                  <a:lnTo>
                    <a:pt x="18339" y="18968"/>
                  </a:lnTo>
                  <a:lnTo>
                    <a:pt x="18339" y="18055"/>
                  </a:lnTo>
                  <a:lnTo>
                    <a:pt x="13116" y="18055"/>
                  </a:lnTo>
                  <a:lnTo>
                    <a:pt x="13116" y="17678"/>
                  </a:lnTo>
                  <a:lnTo>
                    <a:pt x="18339" y="17678"/>
                  </a:lnTo>
                  <a:lnTo>
                    <a:pt x="18339" y="16765"/>
                  </a:lnTo>
                  <a:lnTo>
                    <a:pt x="13116" y="16765"/>
                  </a:lnTo>
                  <a:lnTo>
                    <a:pt x="13116" y="16386"/>
                  </a:lnTo>
                  <a:lnTo>
                    <a:pt x="18339" y="16386"/>
                  </a:lnTo>
                  <a:lnTo>
                    <a:pt x="18339" y="15473"/>
                  </a:lnTo>
                  <a:lnTo>
                    <a:pt x="13116" y="15473"/>
                  </a:lnTo>
                  <a:lnTo>
                    <a:pt x="13116" y="15096"/>
                  </a:lnTo>
                  <a:lnTo>
                    <a:pt x="18339" y="15096"/>
                  </a:lnTo>
                  <a:lnTo>
                    <a:pt x="18339" y="14183"/>
                  </a:lnTo>
                  <a:lnTo>
                    <a:pt x="8632" y="14183"/>
                  </a:lnTo>
                  <a:lnTo>
                    <a:pt x="8632" y="13804"/>
                  </a:lnTo>
                  <a:lnTo>
                    <a:pt x="18339" y="13804"/>
                  </a:lnTo>
                  <a:lnTo>
                    <a:pt x="18339" y="12891"/>
                  </a:lnTo>
                  <a:lnTo>
                    <a:pt x="13116" y="12891"/>
                  </a:lnTo>
                  <a:lnTo>
                    <a:pt x="13116" y="12514"/>
                  </a:lnTo>
                  <a:lnTo>
                    <a:pt x="18339" y="12514"/>
                  </a:lnTo>
                  <a:lnTo>
                    <a:pt x="18339" y="11601"/>
                  </a:lnTo>
                  <a:lnTo>
                    <a:pt x="13116" y="11601"/>
                  </a:lnTo>
                  <a:lnTo>
                    <a:pt x="13116" y="11222"/>
                  </a:lnTo>
                  <a:lnTo>
                    <a:pt x="18339" y="11222"/>
                  </a:lnTo>
                  <a:lnTo>
                    <a:pt x="18339" y="10309"/>
                  </a:lnTo>
                  <a:lnTo>
                    <a:pt x="13116" y="10309"/>
                  </a:lnTo>
                  <a:lnTo>
                    <a:pt x="13116" y="9932"/>
                  </a:lnTo>
                  <a:lnTo>
                    <a:pt x="18339" y="9932"/>
                  </a:lnTo>
                  <a:lnTo>
                    <a:pt x="18339" y="9019"/>
                  </a:lnTo>
                  <a:lnTo>
                    <a:pt x="8632" y="9019"/>
                  </a:lnTo>
                  <a:lnTo>
                    <a:pt x="8632" y="8640"/>
                  </a:lnTo>
                  <a:lnTo>
                    <a:pt x="18339" y="8640"/>
                  </a:lnTo>
                  <a:lnTo>
                    <a:pt x="18339" y="7727"/>
                  </a:lnTo>
                  <a:lnTo>
                    <a:pt x="13116" y="7727"/>
                  </a:lnTo>
                  <a:lnTo>
                    <a:pt x="13116" y="7350"/>
                  </a:lnTo>
                  <a:lnTo>
                    <a:pt x="18339" y="7350"/>
                  </a:lnTo>
                  <a:lnTo>
                    <a:pt x="18339" y="6437"/>
                  </a:lnTo>
                  <a:lnTo>
                    <a:pt x="13116" y="6437"/>
                  </a:lnTo>
                  <a:lnTo>
                    <a:pt x="13116" y="6058"/>
                  </a:lnTo>
                  <a:lnTo>
                    <a:pt x="18339" y="6058"/>
                  </a:lnTo>
                  <a:lnTo>
                    <a:pt x="18339" y="5145"/>
                  </a:lnTo>
                  <a:lnTo>
                    <a:pt x="13116" y="5145"/>
                  </a:lnTo>
                  <a:lnTo>
                    <a:pt x="13116" y="4768"/>
                  </a:lnTo>
                  <a:lnTo>
                    <a:pt x="18339" y="4768"/>
                  </a:lnTo>
                  <a:lnTo>
                    <a:pt x="18339" y="3855"/>
                  </a:lnTo>
                  <a:lnTo>
                    <a:pt x="8632" y="3855"/>
                  </a:lnTo>
                  <a:lnTo>
                    <a:pt x="8632" y="3477"/>
                  </a:lnTo>
                  <a:lnTo>
                    <a:pt x="18339" y="3477"/>
                  </a:lnTo>
                  <a:lnTo>
                    <a:pt x="18339" y="1102"/>
                  </a:lnTo>
                  <a:lnTo>
                    <a:pt x="19388" y="1102"/>
                  </a:lnTo>
                  <a:cubicBezTo>
                    <a:pt x="20608" y="1102"/>
                    <a:pt x="21600" y="855"/>
                    <a:pt x="21600" y="551"/>
                  </a:cubicBezTo>
                  <a:cubicBezTo>
                    <a:pt x="21600" y="247"/>
                    <a:pt x="20608" y="0"/>
                    <a:pt x="19388" y="0"/>
                  </a:cubicBezTo>
                  <a:lnTo>
                    <a:pt x="2212" y="0"/>
                  </a:ln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92" name="Éprouvette"/>
            <p:cNvSpPr/>
            <p:nvPr/>
          </p:nvSpPr>
          <p:spPr>
            <a:xfrm>
              <a:off x="1543118" y="1061381"/>
              <a:ext cx="339443" cy="1361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12" y="0"/>
                  </a:moveTo>
                  <a:cubicBezTo>
                    <a:pt x="992" y="0"/>
                    <a:pt x="0" y="247"/>
                    <a:pt x="0" y="551"/>
                  </a:cubicBezTo>
                  <a:cubicBezTo>
                    <a:pt x="0" y="855"/>
                    <a:pt x="992" y="1102"/>
                    <a:pt x="2212" y="1102"/>
                  </a:cubicBezTo>
                  <a:lnTo>
                    <a:pt x="3254" y="1102"/>
                  </a:lnTo>
                  <a:lnTo>
                    <a:pt x="3254" y="19720"/>
                  </a:lnTo>
                  <a:cubicBezTo>
                    <a:pt x="3254" y="20758"/>
                    <a:pt x="6630" y="21600"/>
                    <a:pt x="10797" y="21600"/>
                  </a:cubicBezTo>
                  <a:cubicBezTo>
                    <a:pt x="14963" y="21600"/>
                    <a:pt x="18339" y="20758"/>
                    <a:pt x="18339" y="19720"/>
                  </a:cubicBezTo>
                  <a:lnTo>
                    <a:pt x="18339" y="19347"/>
                  </a:lnTo>
                  <a:lnTo>
                    <a:pt x="8632" y="19347"/>
                  </a:lnTo>
                  <a:lnTo>
                    <a:pt x="8632" y="18968"/>
                  </a:lnTo>
                  <a:lnTo>
                    <a:pt x="18339" y="18968"/>
                  </a:lnTo>
                  <a:lnTo>
                    <a:pt x="18339" y="18055"/>
                  </a:lnTo>
                  <a:lnTo>
                    <a:pt x="13116" y="18055"/>
                  </a:lnTo>
                  <a:lnTo>
                    <a:pt x="13116" y="17678"/>
                  </a:lnTo>
                  <a:lnTo>
                    <a:pt x="18339" y="17678"/>
                  </a:lnTo>
                  <a:lnTo>
                    <a:pt x="18339" y="16765"/>
                  </a:lnTo>
                  <a:lnTo>
                    <a:pt x="13116" y="16765"/>
                  </a:lnTo>
                  <a:lnTo>
                    <a:pt x="13116" y="16386"/>
                  </a:lnTo>
                  <a:lnTo>
                    <a:pt x="18339" y="16386"/>
                  </a:lnTo>
                  <a:lnTo>
                    <a:pt x="18339" y="15473"/>
                  </a:lnTo>
                  <a:lnTo>
                    <a:pt x="13116" y="15473"/>
                  </a:lnTo>
                  <a:lnTo>
                    <a:pt x="13116" y="15096"/>
                  </a:lnTo>
                  <a:lnTo>
                    <a:pt x="18339" y="15096"/>
                  </a:lnTo>
                  <a:lnTo>
                    <a:pt x="18339" y="14183"/>
                  </a:lnTo>
                  <a:lnTo>
                    <a:pt x="8632" y="14183"/>
                  </a:lnTo>
                  <a:lnTo>
                    <a:pt x="8632" y="13804"/>
                  </a:lnTo>
                  <a:lnTo>
                    <a:pt x="18339" y="13804"/>
                  </a:lnTo>
                  <a:lnTo>
                    <a:pt x="18339" y="12891"/>
                  </a:lnTo>
                  <a:lnTo>
                    <a:pt x="13116" y="12891"/>
                  </a:lnTo>
                  <a:lnTo>
                    <a:pt x="13116" y="12514"/>
                  </a:lnTo>
                  <a:lnTo>
                    <a:pt x="18339" y="12514"/>
                  </a:lnTo>
                  <a:lnTo>
                    <a:pt x="18339" y="11601"/>
                  </a:lnTo>
                  <a:lnTo>
                    <a:pt x="13116" y="11601"/>
                  </a:lnTo>
                  <a:lnTo>
                    <a:pt x="13116" y="11222"/>
                  </a:lnTo>
                  <a:lnTo>
                    <a:pt x="18339" y="11222"/>
                  </a:lnTo>
                  <a:lnTo>
                    <a:pt x="18339" y="10309"/>
                  </a:lnTo>
                  <a:lnTo>
                    <a:pt x="13116" y="10309"/>
                  </a:lnTo>
                  <a:lnTo>
                    <a:pt x="13116" y="9932"/>
                  </a:lnTo>
                  <a:lnTo>
                    <a:pt x="18339" y="9932"/>
                  </a:lnTo>
                  <a:lnTo>
                    <a:pt x="18339" y="9019"/>
                  </a:lnTo>
                  <a:lnTo>
                    <a:pt x="8632" y="9019"/>
                  </a:lnTo>
                  <a:lnTo>
                    <a:pt x="8632" y="8640"/>
                  </a:lnTo>
                  <a:lnTo>
                    <a:pt x="18339" y="8640"/>
                  </a:lnTo>
                  <a:lnTo>
                    <a:pt x="18339" y="7727"/>
                  </a:lnTo>
                  <a:lnTo>
                    <a:pt x="13116" y="7727"/>
                  </a:lnTo>
                  <a:lnTo>
                    <a:pt x="13116" y="7350"/>
                  </a:lnTo>
                  <a:lnTo>
                    <a:pt x="18339" y="7350"/>
                  </a:lnTo>
                  <a:lnTo>
                    <a:pt x="18339" y="6437"/>
                  </a:lnTo>
                  <a:lnTo>
                    <a:pt x="13116" y="6437"/>
                  </a:lnTo>
                  <a:lnTo>
                    <a:pt x="13116" y="6058"/>
                  </a:lnTo>
                  <a:lnTo>
                    <a:pt x="18339" y="6058"/>
                  </a:lnTo>
                  <a:lnTo>
                    <a:pt x="18339" y="5145"/>
                  </a:lnTo>
                  <a:lnTo>
                    <a:pt x="13116" y="5145"/>
                  </a:lnTo>
                  <a:lnTo>
                    <a:pt x="13116" y="4768"/>
                  </a:lnTo>
                  <a:lnTo>
                    <a:pt x="18339" y="4768"/>
                  </a:lnTo>
                  <a:lnTo>
                    <a:pt x="18339" y="3855"/>
                  </a:lnTo>
                  <a:lnTo>
                    <a:pt x="8632" y="3855"/>
                  </a:lnTo>
                  <a:lnTo>
                    <a:pt x="8632" y="3477"/>
                  </a:lnTo>
                  <a:lnTo>
                    <a:pt x="18339" y="3477"/>
                  </a:lnTo>
                  <a:lnTo>
                    <a:pt x="18339" y="1102"/>
                  </a:lnTo>
                  <a:lnTo>
                    <a:pt x="19388" y="1102"/>
                  </a:lnTo>
                  <a:cubicBezTo>
                    <a:pt x="20608" y="1102"/>
                    <a:pt x="21600" y="855"/>
                    <a:pt x="21600" y="551"/>
                  </a:cubicBezTo>
                  <a:cubicBezTo>
                    <a:pt x="21600" y="247"/>
                    <a:pt x="20608" y="0"/>
                    <a:pt x="19388" y="0"/>
                  </a:cubicBezTo>
                  <a:lnTo>
                    <a:pt x="2212" y="0"/>
                  </a:ln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93" name="Éprouvette"/>
            <p:cNvSpPr/>
            <p:nvPr/>
          </p:nvSpPr>
          <p:spPr>
            <a:xfrm>
              <a:off x="2071580" y="1061381"/>
              <a:ext cx="339442" cy="1361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12" y="0"/>
                  </a:moveTo>
                  <a:cubicBezTo>
                    <a:pt x="992" y="0"/>
                    <a:pt x="0" y="247"/>
                    <a:pt x="0" y="551"/>
                  </a:cubicBezTo>
                  <a:cubicBezTo>
                    <a:pt x="0" y="855"/>
                    <a:pt x="992" y="1102"/>
                    <a:pt x="2212" y="1102"/>
                  </a:cubicBezTo>
                  <a:lnTo>
                    <a:pt x="3254" y="1102"/>
                  </a:lnTo>
                  <a:lnTo>
                    <a:pt x="3254" y="19720"/>
                  </a:lnTo>
                  <a:cubicBezTo>
                    <a:pt x="3254" y="20758"/>
                    <a:pt x="6630" y="21600"/>
                    <a:pt x="10797" y="21600"/>
                  </a:cubicBezTo>
                  <a:cubicBezTo>
                    <a:pt x="14963" y="21600"/>
                    <a:pt x="18339" y="20758"/>
                    <a:pt x="18339" y="19720"/>
                  </a:cubicBezTo>
                  <a:lnTo>
                    <a:pt x="18339" y="19347"/>
                  </a:lnTo>
                  <a:lnTo>
                    <a:pt x="8632" y="19347"/>
                  </a:lnTo>
                  <a:lnTo>
                    <a:pt x="8632" y="18968"/>
                  </a:lnTo>
                  <a:lnTo>
                    <a:pt x="18339" y="18968"/>
                  </a:lnTo>
                  <a:lnTo>
                    <a:pt x="18339" y="18055"/>
                  </a:lnTo>
                  <a:lnTo>
                    <a:pt x="13116" y="18055"/>
                  </a:lnTo>
                  <a:lnTo>
                    <a:pt x="13116" y="17678"/>
                  </a:lnTo>
                  <a:lnTo>
                    <a:pt x="18339" y="17678"/>
                  </a:lnTo>
                  <a:lnTo>
                    <a:pt x="18339" y="16765"/>
                  </a:lnTo>
                  <a:lnTo>
                    <a:pt x="13116" y="16765"/>
                  </a:lnTo>
                  <a:lnTo>
                    <a:pt x="13116" y="16386"/>
                  </a:lnTo>
                  <a:lnTo>
                    <a:pt x="18339" y="16386"/>
                  </a:lnTo>
                  <a:lnTo>
                    <a:pt x="18339" y="15473"/>
                  </a:lnTo>
                  <a:lnTo>
                    <a:pt x="13116" y="15473"/>
                  </a:lnTo>
                  <a:lnTo>
                    <a:pt x="13116" y="15096"/>
                  </a:lnTo>
                  <a:lnTo>
                    <a:pt x="18339" y="15096"/>
                  </a:lnTo>
                  <a:lnTo>
                    <a:pt x="18339" y="14183"/>
                  </a:lnTo>
                  <a:lnTo>
                    <a:pt x="8632" y="14183"/>
                  </a:lnTo>
                  <a:lnTo>
                    <a:pt x="8632" y="13804"/>
                  </a:lnTo>
                  <a:lnTo>
                    <a:pt x="18339" y="13804"/>
                  </a:lnTo>
                  <a:lnTo>
                    <a:pt x="18339" y="12891"/>
                  </a:lnTo>
                  <a:lnTo>
                    <a:pt x="13116" y="12891"/>
                  </a:lnTo>
                  <a:lnTo>
                    <a:pt x="13116" y="12514"/>
                  </a:lnTo>
                  <a:lnTo>
                    <a:pt x="18339" y="12514"/>
                  </a:lnTo>
                  <a:lnTo>
                    <a:pt x="18339" y="11601"/>
                  </a:lnTo>
                  <a:lnTo>
                    <a:pt x="13116" y="11601"/>
                  </a:lnTo>
                  <a:lnTo>
                    <a:pt x="13116" y="11222"/>
                  </a:lnTo>
                  <a:lnTo>
                    <a:pt x="18339" y="11222"/>
                  </a:lnTo>
                  <a:lnTo>
                    <a:pt x="18339" y="10309"/>
                  </a:lnTo>
                  <a:lnTo>
                    <a:pt x="13116" y="10309"/>
                  </a:lnTo>
                  <a:lnTo>
                    <a:pt x="13116" y="9932"/>
                  </a:lnTo>
                  <a:lnTo>
                    <a:pt x="18339" y="9932"/>
                  </a:lnTo>
                  <a:lnTo>
                    <a:pt x="18339" y="9019"/>
                  </a:lnTo>
                  <a:lnTo>
                    <a:pt x="8632" y="9019"/>
                  </a:lnTo>
                  <a:lnTo>
                    <a:pt x="8632" y="8640"/>
                  </a:lnTo>
                  <a:lnTo>
                    <a:pt x="18339" y="8640"/>
                  </a:lnTo>
                  <a:lnTo>
                    <a:pt x="18339" y="7727"/>
                  </a:lnTo>
                  <a:lnTo>
                    <a:pt x="13116" y="7727"/>
                  </a:lnTo>
                  <a:lnTo>
                    <a:pt x="13116" y="7350"/>
                  </a:lnTo>
                  <a:lnTo>
                    <a:pt x="18339" y="7350"/>
                  </a:lnTo>
                  <a:lnTo>
                    <a:pt x="18339" y="6437"/>
                  </a:lnTo>
                  <a:lnTo>
                    <a:pt x="13116" y="6437"/>
                  </a:lnTo>
                  <a:lnTo>
                    <a:pt x="13116" y="6058"/>
                  </a:lnTo>
                  <a:lnTo>
                    <a:pt x="18339" y="6058"/>
                  </a:lnTo>
                  <a:lnTo>
                    <a:pt x="18339" y="5145"/>
                  </a:lnTo>
                  <a:lnTo>
                    <a:pt x="13116" y="5145"/>
                  </a:lnTo>
                  <a:lnTo>
                    <a:pt x="13116" y="4768"/>
                  </a:lnTo>
                  <a:lnTo>
                    <a:pt x="18339" y="4768"/>
                  </a:lnTo>
                  <a:lnTo>
                    <a:pt x="18339" y="3855"/>
                  </a:lnTo>
                  <a:lnTo>
                    <a:pt x="8632" y="3855"/>
                  </a:lnTo>
                  <a:lnTo>
                    <a:pt x="8632" y="3477"/>
                  </a:lnTo>
                  <a:lnTo>
                    <a:pt x="18339" y="3477"/>
                  </a:lnTo>
                  <a:lnTo>
                    <a:pt x="18339" y="1102"/>
                  </a:lnTo>
                  <a:lnTo>
                    <a:pt x="19388" y="1102"/>
                  </a:lnTo>
                  <a:cubicBezTo>
                    <a:pt x="20608" y="1102"/>
                    <a:pt x="21600" y="855"/>
                    <a:pt x="21600" y="551"/>
                  </a:cubicBezTo>
                  <a:cubicBezTo>
                    <a:pt x="21600" y="247"/>
                    <a:pt x="20608" y="0"/>
                    <a:pt x="19388" y="0"/>
                  </a:cubicBezTo>
                  <a:lnTo>
                    <a:pt x="2212" y="0"/>
                  </a:ln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94" name="Ordinateur"/>
            <p:cNvSpPr/>
            <p:nvPr/>
          </p:nvSpPr>
          <p:spPr>
            <a:xfrm>
              <a:off x="4390204" y="1775148"/>
              <a:ext cx="2650489" cy="2138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464" y="0"/>
                  </a:moveTo>
                  <a:cubicBezTo>
                    <a:pt x="210" y="0"/>
                    <a:pt x="0" y="261"/>
                    <a:pt x="0" y="575"/>
                  </a:cubicBezTo>
                  <a:lnTo>
                    <a:pt x="0" y="17777"/>
                  </a:lnTo>
                  <a:cubicBezTo>
                    <a:pt x="0" y="18091"/>
                    <a:pt x="210" y="18354"/>
                    <a:pt x="464" y="18354"/>
                  </a:cubicBezTo>
                  <a:lnTo>
                    <a:pt x="9148" y="18354"/>
                  </a:lnTo>
                  <a:lnTo>
                    <a:pt x="9116" y="18513"/>
                  </a:lnTo>
                  <a:lnTo>
                    <a:pt x="8753" y="20763"/>
                  </a:lnTo>
                  <a:lnTo>
                    <a:pt x="7690" y="20763"/>
                  </a:lnTo>
                  <a:lnTo>
                    <a:pt x="7690" y="21600"/>
                  </a:lnTo>
                  <a:lnTo>
                    <a:pt x="10486" y="21600"/>
                  </a:lnTo>
                  <a:lnTo>
                    <a:pt x="11107" y="21600"/>
                  </a:lnTo>
                  <a:lnTo>
                    <a:pt x="13905" y="21600"/>
                  </a:lnTo>
                  <a:lnTo>
                    <a:pt x="13905" y="20763"/>
                  </a:lnTo>
                  <a:lnTo>
                    <a:pt x="12842" y="20763"/>
                  </a:lnTo>
                  <a:lnTo>
                    <a:pt x="12479" y="18513"/>
                  </a:lnTo>
                  <a:lnTo>
                    <a:pt x="12452" y="18354"/>
                  </a:lnTo>
                  <a:lnTo>
                    <a:pt x="21131" y="18354"/>
                  </a:lnTo>
                  <a:cubicBezTo>
                    <a:pt x="21384" y="18354"/>
                    <a:pt x="21595" y="18091"/>
                    <a:pt x="21595" y="17777"/>
                  </a:cubicBezTo>
                  <a:lnTo>
                    <a:pt x="21595" y="575"/>
                  </a:lnTo>
                  <a:cubicBezTo>
                    <a:pt x="21600" y="261"/>
                    <a:pt x="21389" y="0"/>
                    <a:pt x="21136" y="0"/>
                  </a:cubicBezTo>
                  <a:lnTo>
                    <a:pt x="464" y="0"/>
                  </a:lnTo>
                  <a:close/>
                  <a:moveTo>
                    <a:pt x="10800" y="542"/>
                  </a:moveTo>
                  <a:cubicBezTo>
                    <a:pt x="10913" y="542"/>
                    <a:pt x="11006" y="650"/>
                    <a:pt x="11006" y="797"/>
                  </a:cubicBezTo>
                  <a:cubicBezTo>
                    <a:pt x="11006" y="937"/>
                    <a:pt x="10913" y="1052"/>
                    <a:pt x="10800" y="1052"/>
                  </a:cubicBezTo>
                  <a:cubicBezTo>
                    <a:pt x="10686" y="1052"/>
                    <a:pt x="10594" y="937"/>
                    <a:pt x="10594" y="797"/>
                  </a:cubicBezTo>
                  <a:cubicBezTo>
                    <a:pt x="10594" y="656"/>
                    <a:pt x="10686" y="542"/>
                    <a:pt x="10800" y="542"/>
                  </a:cubicBezTo>
                  <a:close/>
                  <a:moveTo>
                    <a:pt x="1242" y="1734"/>
                  </a:moveTo>
                  <a:lnTo>
                    <a:pt x="20358" y="1734"/>
                  </a:lnTo>
                  <a:lnTo>
                    <a:pt x="20358" y="15233"/>
                  </a:lnTo>
                  <a:lnTo>
                    <a:pt x="1242" y="15233"/>
                  </a:lnTo>
                  <a:lnTo>
                    <a:pt x="1242" y="1734"/>
                  </a:ln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95" name="ADN"/>
            <p:cNvSpPr/>
            <p:nvPr/>
          </p:nvSpPr>
          <p:spPr>
            <a:xfrm rot="16200000">
              <a:off x="11621161" y="-6733"/>
              <a:ext cx="508777" cy="1394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446"/>
                    <a:pt x="2597" y="2786"/>
                    <a:pt x="6740" y="3591"/>
                  </a:cubicBezTo>
                  <a:cubicBezTo>
                    <a:pt x="2597" y="4395"/>
                    <a:pt x="0" y="5732"/>
                    <a:pt x="0" y="7189"/>
                  </a:cubicBezTo>
                  <a:cubicBezTo>
                    <a:pt x="0" y="8647"/>
                    <a:pt x="2599" y="9985"/>
                    <a:pt x="6750" y="10788"/>
                  </a:cubicBezTo>
                  <a:cubicBezTo>
                    <a:pt x="2599" y="11592"/>
                    <a:pt x="0" y="12931"/>
                    <a:pt x="0" y="14389"/>
                  </a:cubicBezTo>
                  <a:cubicBezTo>
                    <a:pt x="0" y="15850"/>
                    <a:pt x="2611" y="17189"/>
                    <a:pt x="6773" y="17992"/>
                  </a:cubicBezTo>
                  <a:cubicBezTo>
                    <a:pt x="2611" y="18800"/>
                    <a:pt x="0" y="20150"/>
                    <a:pt x="0" y="21600"/>
                  </a:cubicBezTo>
                  <a:lnTo>
                    <a:pt x="2993" y="21600"/>
                  </a:lnTo>
                  <a:cubicBezTo>
                    <a:pt x="2993" y="21321"/>
                    <a:pt x="3129" y="21049"/>
                    <a:pt x="3382" y="20790"/>
                  </a:cubicBezTo>
                  <a:lnTo>
                    <a:pt x="18214" y="20790"/>
                  </a:lnTo>
                  <a:cubicBezTo>
                    <a:pt x="18467" y="21049"/>
                    <a:pt x="18602" y="21321"/>
                    <a:pt x="18602" y="21600"/>
                  </a:cubicBezTo>
                  <a:lnTo>
                    <a:pt x="21600" y="21600"/>
                  </a:lnTo>
                  <a:cubicBezTo>
                    <a:pt x="21600" y="20150"/>
                    <a:pt x="18986" y="18801"/>
                    <a:pt x="14823" y="17994"/>
                  </a:cubicBezTo>
                  <a:cubicBezTo>
                    <a:pt x="18986" y="17191"/>
                    <a:pt x="21600" y="15850"/>
                    <a:pt x="21600" y="14389"/>
                  </a:cubicBezTo>
                  <a:cubicBezTo>
                    <a:pt x="21600" y="12931"/>
                    <a:pt x="18996" y="11592"/>
                    <a:pt x="14846" y="10788"/>
                  </a:cubicBezTo>
                  <a:cubicBezTo>
                    <a:pt x="18997" y="9985"/>
                    <a:pt x="21600" y="8647"/>
                    <a:pt x="21600" y="7189"/>
                  </a:cubicBezTo>
                  <a:cubicBezTo>
                    <a:pt x="21600" y="5732"/>
                    <a:pt x="19003" y="4395"/>
                    <a:pt x="14860" y="3591"/>
                  </a:cubicBezTo>
                  <a:cubicBezTo>
                    <a:pt x="19003" y="2786"/>
                    <a:pt x="21600" y="1446"/>
                    <a:pt x="21600" y="0"/>
                  </a:cubicBezTo>
                  <a:lnTo>
                    <a:pt x="18602" y="0"/>
                  </a:lnTo>
                  <a:cubicBezTo>
                    <a:pt x="18602" y="257"/>
                    <a:pt x="18479" y="510"/>
                    <a:pt x="18246" y="756"/>
                  </a:cubicBezTo>
                  <a:lnTo>
                    <a:pt x="3349" y="756"/>
                  </a:lnTo>
                  <a:cubicBezTo>
                    <a:pt x="3117" y="510"/>
                    <a:pt x="2993" y="257"/>
                    <a:pt x="2993" y="0"/>
                  </a:cubicBezTo>
                  <a:lnTo>
                    <a:pt x="0" y="0"/>
                  </a:lnTo>
                  <a:close/>
                  <a:moveTo>
                    <a:pt x="4252" y="1404"/>
                  </a:moveTo>
                  <a:lnTo>
                    <a:pt x="17348" y="1404"/>
                  </a:lnTo>
                  <a:cubicBezTo>
                    <a:pt x="16021" y="2117"/>
                    <a:pt x="13716" y="2709"/>
                    <a:pt x="10807" y="3027"/>
                  </a:cubicBezTo>
                  <a:lnTo>
                    <a:pt x="10798" y="3026"/>
                  </a:lnTo>
                  <a:lnTo>
                    <a:pt x="10788" y="3027"/>
                  </a:lnTo>
                  <a:cubicBezTo>
                    <a:pt x="7879" y="2709"/>
                    <a:pt x="5579" y="2117"/>
                    <a:pt x="4252" y="1404"/>
                  </a:cubicBezTo>
                  <a:close/>
                  <a:moveTo>
                    <a:pt x="10798" y="4161"/>
                  </a:moveTo>
                  <a:cubicBezTo>
                    <a:pt x="13712" y="4479"/>
                    <a:pt x="16020" y="5064"/>
                    <a:pt x="17348" y="5778"/>
                  </a:cubicBezTo>
                  <a:lnTo>
                    <a:pt x="4247" y="5778"/>
                  </a:lnTo>
                  <a:cubicBezTo>
                    <a:pt x="5576" y="5064"/>
                    <a:pt x="7883" y="4479"/>
                    <a:pt x="10798" y="4161"/>
                  </a:cubicBezTo>
                  <a:close/>
                  <a:moveTo>
                    <a:pt x="3349" y="6426"/>
                  </a:moveTo>
                  <a:lnTo>
                    <a:pt x="18246" y="6426"/>
                  </a:lnTo>
                  <a:cubicBezTo>
                    <a:pt x="18479" y="6673"/>
                    <a:pt x="18602" y="6929"/>
                    <a:pt x="18602" y="7189"/>
                  </a:cubicBezTo>
                  <a:cubicBezTo>
                    <a:pt x="18602" y="7444"/>
                    <a:pt x="18484" y="7695"/>
                    <a:pt x="18260" y="7938"/>
                  </a:cubicBezTo>
                  <a:lnTo>
                    <a:pt x="3340" y="7938"/>
                  </a:lnTo>
                  <a:cubicBezTo>
                    <a:pt x="3116" y="7695"/>
                    <a:pt x="2993" y="7444"/>
                    <a:pt x="2993" y="7189"/>
                  </a:cubicBezTo>
                  <a:cubicBezTo>
                    <a:pt x="2993" y="6929"/>
                    <a:pt x="3117" y="6673"/>
                    <a:pt x="3349" y="6426"/>
                  </a:cubicBezTo>
                  <a:close/>
                  <a:moveTo>
                    <a:pt x="4224" y="8586"/>
                  </a:moveTo>
                  <a:lnTo>
                    <a:pt x="17376" y="8586"/>
                  </a:lnTo>
                  <a:cubicBezTo>
                    <a:pt x="16052" y="9306"/>
                    <a:pt x="13731" y="9898"/>
                    <a:pt x="10798" y="10218"/>
                  </a:cubicBezTo>
                  <a:cubicBezTo>
                    <a:pt x="7864" y="9898"/>
                    <a:pt x="5548" y="9306"/>
                    <a:pt x="4224" y="8586"/>
                  </a:cubicBezTo>
                  <a:close/>
                  <a:moveTo>
                    <a:pt x="10798" y="11360"/>
                  </a:moveTo>
                  <a:cubicBezTo>
                    <a:pt x="13688" y="11676"/>
                    <a:pt x="15982" y="12255"/>
                    <a:pt x="17316" y="12960"/>
                  </a:cubicBezTo>
                  <a:lnTo>
                    <a:pt x="4284" y="12960"/>
                  </a:lnTo>
                  <a:cubicBezTo>
                    <a:pt x="5618" y="12255"/>
                    <a:pt x="7908" y="11676"/>
                    <a:pt x="10798" y="11360"/>
                  </a:cubicBezTo>
                  <a:close/>
                  <a:moveTo>
                    <a:pt x="3368" y="13608"/>
                  </a:moveTo>
                  <a:lnTo>
                    <a:pt x="18232" y="13608"/>
                  </a:lnTo>
                  <a:cubicBezTo>
                    <a:pt x="18476" y="13861"/>
                    <a:pt x="18602" y="14123"/>
                    <a:pt x="18602" y="14389"/>
                  </a:cubicBezTo>
                  <a:cubicBezTo>
                    <a:pt x="18602" y="14638"/>
                    <a:pt x="18492" y="14883"/>
                    <a:pt x="18278" y="15120"/>
                  </a:cubicBezTo>
                  <a:lnTo>
                    <a:pt x="3322" y="15120"/>
                  </a:lnTo>
                  <a:cubicBezTo>
                    <a:pt x="3108" y="14883"/>
                    <a:pt x="2993" y="14638"/>
                    <a:pt x="2993" y="14389"/>
                  </a:cubicBezTo>
                  <a:cubicBezTo>
                    <a:pt x="2993" y="14123"/>
                    <a:pt x="3124" y="13861"/>
                    <a:pt x="3368" y="13608"/>
                  </a:cubicBezTo>
                  <a:close/>
                  <a:moveTo>
                    <a:pt x="4191" y="15768"/>
                  </a:moveTo>
                  <a:lnTo>
                    <a:pt x="17409" y="15768"/>
                  </a:lnTo>
                  <a:cubicBezTo>
                    <a:pt x="16090" y="16496"/>
                    <a:pt x="13756" y="17094"/>
                    <a:pt x="10798" y="17417"/>
                  </a:cubicBezTo>
                  <a:cubicBezTo>
                    <a:pt x="7840" y="17094"/>
                    <a:pt x="5510" y="16496"/>
                    <a:pt x="4191" y="15768"/>
                  </a:cubicBezTo>
                  <a:close/>
                  <a:moveTo>
                    <a:pt x="10798" y="18571"/>
                  </a:moveTo>
                  <a:cubicBezTo>
                    <a:pt x="13669" y="18884"/>
                    <a:pt x="15951" y="19445"/>
                    <a:pt x="17288" y="20142"/>
                  </a:cubicBezTo>
                  <a:lnTo>
                    <a:pt x="4307" y="20142"/>
                  </a:lnTo>
                  <a:cubicBezTo>
                    <a:pt x="5645" y="19445"/>
                    <a:pt x="7926" y="18884"/>
                    <a:pt x="10798" y="18571"/>
                  </a:cubicBez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96" name="ADN"/>
            <p:cNvSpPr/>
            <p:nvPr/>
          </p:nvSpPr>
          <p:spPr>
            <a:xfrm rot="16200000">
              <a:off x="9026838" y="2974401"/>
              <a:ext cx="508777" cy="1394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446"/>
                    <a:pt x="2597" y="2786"/>
                    <a:pt x="6740" y="3591"/>
                  </a:cubicBezTo>
                  <a:cubicBezTo>
                    <a:pt x="2597" y="4395"/>
                    <a:pt x="0" y="5732"/>
                    <a:pt x="0" y="7189"/>
                  </a:cubicBezTo>
                  <a:cubicBezTo>
                    <a:pt x="0" y="8647"/>
                    <a:pt x="2599" y="9985"/>
                    <a:pt x="6750" y="10788"/>
                  </a:cubicBezTo>
                  <a:cubicBezTo>
                    <a:pt x="2599" y="11592"/>
                    <a:pt x="0" y="12931"/>
                    <a:pt x="0" y="14389"/>
                  </a:cubicBezTo>
                  <a:cubicBezTo>
                    <a:pt x="0" y="15850"/>
                    <a:pt x="2611" y="17189"/>
                    <a:pt x="6773" y="17992"/>
                  </a:cubicBezTo>
                  <a:cubicBezTo>
                    <a:pt x="2611" y="18800"/>
                    <a:pt x="0" y="20150"/>
                    <a:pt x="0" y="21600"/>
                  </a:cubicBezTo>
                  <a:lnTo>
                    <a:pt x="2993" y="21600"/>
                  </a:lnTo>
                  <a:cubicBezTo>
                    <a:pt x="2993" y="21321"/>
                    <a:pt x="3129" y="21049"/>
                    <a:pt x="3382" y="20790"/>
                  </a:cubicBezTo>
                  <a:lnTo>
                    <a:pt x="18214" y="20790"/>
                  </a:lnTo>
                  <a:cubicBezTo>
                    <a:pt x="18467" y="21049"/>
                    <a:pt x="18602" y="21321"/>
                    <a:pt x="18602" y="21600"/>
                  </a:cubicBezTo>
                  <a:lnTo>
                    <a:pt x="21600" y="21600"/>
                  </a:lnTo>
                  <a:cubicBezTo>
                    <a:pt x="21600" y="20150"/>
                    <a:pt x="18986" y="18801"/>
                    <a:pt x="14823" y="17994"/>
                  </a:cubicBezTo>
                  <a:cubicBezTo>
                    <a:pt x="18986" y="17191"/>
                    <a:pt x="21600" y="15850"/>
                    <a:pt x="21600" y="14389"/>
                  </a:cubicBezTo>
                  <a:cubicBezTo>
                    <a:pt x="21600" y="12931"/>
                    <a:pt x="18996" y="11592"/>
                    <a:pt x="14846" y="10788"/>
                  </a:cubicBezTo>
                  <a:cubicBezTo>
                    <a:pt x="18997" y="9985"/>
                    <a:pt x="21600" y="8647"/>
                    <a:pt x="21600" y="7189"/>
                  </a:cubicBezTo>
                  <a:cubicBezTo>
                    <a:pt x="21600" y="5732"/>
                    <a:pt x="19003" y="4395"/>
                    <a:pt x="14860" y="3591"/>
                  </a:cubicBezTo>
                  <a:cubicBezTo>
                    <a:pt x="19003" y="2786"/>
                    <a:pt x="21600" y="1446"/>
                    <a:pt x="21600" y="0"/>
                  </a:cubicBezTo>
                  <a:lnTo>
                    <a:pt x="18602" y="0"/>
                  </a:lnTo>
                  <a:cubicBezTo>
                    <a:pt x="18602" y="257"/>
                    <a:pt x="18479" y="510"/>
                    <a:pt x="18246" y="756"/>
                  </a:cubicBezTo>
                  <a:lnTo>
                    <a:pt x="3349" y="756"/>
                  </a:lnTo>
                  <a:cubicBezTo>
                    <a:pt x="3117" y="510"/>
                    <a:pt x="2993" y="257"/>
                    <a:pt x="2993" y="0"/>
                  </a:cubicBezTo>
                  <a:lnTo>
                    <a:pt x="0" y="0"/>
                  </a:lnTo>
                  <a:close/>
                  <a:moveTo>
                    <a:pt x="4252" y="1404"/>
                  </a:moveTo>
                  <a:lnTo>
                    <a:pt x="17348" y="1404"/>
                  </a:lnTo>
                  <a:cubicBezTo>
                    <a:pt x="16021" y="2117"/>
                    <a:pt x="13716" y="2709"/>
                    <a:pt x="10807" y="3027"/>
                  </a:cubicBezTo>
                  <a:lnTo>
                    <a:pt x="10798" y="3026"/>
                  </a:lnTo>
                  <a:lnTo>
                    <a:pt x="10788" y="3027"/>
                  </a:lnTo>
                  <a:cubicBezTo>
                    <a:pt x="7879" y="2709"/>
                    <a:pt x="5579" y="2117"/>
                    <a:pt x="4252" y="1404"/>
                  </a:cubicBezTo>
                  <a:close/>
                  <a:moveTo>
                    <a:pt x="10798" y="4161"/>
                  </a:moveTo>
                  <a:cubicBezTo>
                    <a:pt x="13712" y="4479"/>
                    <a:pt x="16020" y="5064"/>
                    <a:pt x="17348" y="5778"/>
                  </a:cubicBezTo>
                  <a:lnTo>
                    <a:pt x="4247" y="5778"/>
                  </a:lnTo>
                  <a:cubicBezTo>
                    <a:pt x="5576" y="5064"/>
                    <a:pt x="7883" y="4479"/>
                    <a:pt x="10798" y="4161"/>
                  </a:cubicBezTo>
                  <a:close/>
                  <a:moveTo>
                    <a:pt x="3349" y="6426"/>
                  </a:moveTo>
                  <a:lnTo>
                    <a:pt x="18246" y="6426"/>
                  </a:lnTo>
                  <a:cubicBezTo>
                    <a:pt x="18479" y="6673"/>
                    <a:pt x="18602" y="6929"/>
                    <a:pt x="18602" y="7189"/>
                  </a:cubicBezTo>
                  <a:cubicBezTo>
                    <a:pt x="18602" y="7444"/>
                    <a:pt x="18484" y="7695"/>
                    <a:pt x="18260" y="7938"/>
                  </a:cubicBezTo>
                  <a:lnTo>
                    <a:pt x="3340" y="7938"/>
                  </a:lnTo>
                  <a:cubicBezTo>
                    <a:pt x="3116" y="7695"/>
                    <a:pt x="2993" y="7444"/>
                    <a:pt x="2993" y="7189"/>
                  </a:cubicBezTo>
                  <a:cubicBezTo>
                    <a:pt x="2993" y="6929"/>
                    <a:pt x="3117" y="6673"/>
                    <a:pt x="3349" y="6426"/>
                  </a:cubicBezTo>
                  <a:close/>
                  <a:moveTo>
                    <a:pt x="4224" y="8586"/>
                  </a:moveTo>
                  <a:lnTo>
                    <a:pt x="17376" y="8586"/>
                  </a:lnTo>
                  <a:cubicBezTo>
                    <a:pt x="16052" y="9306"/>
                    <a:pt x="13731" y="9898"/>
                    <a:pt x="10798" y="10218"/>
                  </a:cubicBezTo>
                  <a:cubicBezTo>
                    <a:pt x="7864" y="9898"/>
                    <a:pt x="5548" y="9306"/>
                    <a:pt x="4224" y="8586"/>
                  </a:cubicBezTo>
                  <a:close/>
                  <a:moveTo>
                    <a:pt x="10798" y="11360"/>
                  </a:moveTo>
                  <a:cubicBezTo>
                    <a:pt x="13688" y="11676"/>
                    <a:pt x="15982" y="12255"/>
                    <a:pt x="17316" y="12960"/>
                  </a:cubicBezTo>
                  <a:lnTo>
                    <a:pt x="4284" y="12960"/>
                  </a:lnTo>
                  <a:cubicBezTo>
                    <a:pt x="5618" y="12255"/>
                    <a:pt x="7908" y="11676"/>
                    <a:pt x="10798" y="11360"/>
                  </a:cubicBezTo>
                  <a:close/>
                  <a:moveTo>
                    <a:pt x="3368" y="13608"/>
                  </a:moveTo>
                  <a:lnTo>
                    <a:pt x="18232" y="13608"/>
                  </a:lnTo>
                  <a:cubicBezTo>
                    <a:pt x="18476" y="13861"/>
                    <a:pt x="18602" y="14123"/>
                    <a:pt x="18602" y="14389"/>
                  </a:cubicBezTo>
                  <a:cubicBezTo>
                    <a:pt x="18602" y="14638"/>
                    <a:pt x="18492" y="14883"/>
                    <a:pt x="18278" y="15120"/>
                  </a:cubicBezTo>
                  <a:lnTo>
                    <a:pt x="3322" y="15120"/>
                  </a:lnTo>
                  <a:cubicBezTo>
                    <a:pt x="3108" y="14883"/>
                    <a:pt x="2993" y="14638"/>
                    <a:pt x="2993" y="14389"/>
                  </a:cubicBezTo>
                  <a:cubicBezTo>
                    <a:pt x="2993" y="14123"/>
                    <a:pt x="3124" y="13861"/>
                    <a:pt x="3368" y="13608"/>
                  </a:cubicBezTo>
                  <a:close/>
                  <a:moveTo>
                    <a:pt x="4191" y="15768"/>
                  </a:moveTo>
                  <a:lnTo>
                    <a:pt x="17409" y="15768"/>
                  </a:lnTo>
                  <a:cubicBezTo>
                    <a:pt x="16090" y="16496"/>
                    <a:pt x="13756" y="17094"/>
                    <a:pt x="10798" y="17417"/>
                  </a:cubicBezTo>
                  <a:cubicBezTo>
                    <a:pt x="7840" y="17094"/>
                    <a:pt x="5510" y="16496"/>
                    <a:pt x="4191" y="15768"/>
                  </a:cubicBezTo>
                  <a:close/>
                  <a:moveTo>
                    <a:pt x="10798" y="18571"/>
                  </a:moveTo>
                  <a:cubicBezTo>
                    <a:pt x="13669" y="18884"/>
                    <a:pt x="15951" y="19445"/>
                    <a:pt x="17288" y="20142"/>
                  </a:cubicBezTo>
                  <a:lnTo>
                    <a:pt x="4307" y="20142"/>
                  </a:lnTo>
                  <a:cubicBezTo>
                    <a:pt x="5645" y="19445"/>
                    <a:pt x="7926" y="18884"/>
                    <a:pt x="10798" y="18571"/>
                  </a:cubicBez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97" name="ADN"/>
            <p:cNvSpPr/>
            <p:nvPr/>
          </p:nvSpPr>
          <p:spPr>
            <a:xfrm rot="16200000">
              <a:off x="11127182" y="3211537"/>
              <a:ext cx="508777" cy="1394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446"/>
                    <a:pt x="2597" y="2786"/>
                    <a:pt x="6740" y="3591"/>
                  </a:cubicBezTo>
                  <a:cubicBezTo>
                    <a:pt x="2597" y="4395"/>
                    <a:pt x="0" y="5732"/>
                    <a:pt x="0" y="7189"/>
                  </a:cubicBezTo>
                  <a:cubicBezTo>
                    <a:pt x="0" y="8647"/>
                    <a:pt x="2599" y="9985"/>
                    <a:pt x="6750" y="10788"/>
                  </a:cubicBezTo>
                  <a:cubicBezTo>
                    <a:pt x="2599" y="11592"/>
                    <a:pt x="0" y="12931"/>
                    <a:pt x="0" y="14389"/>
                  </a:cubicBezTo>
                  <a:cubicBezTo>
                    <a:pt x="0" y="15850"/>
                    <a:pt x="2611" y="17189"/>
                    <a:pt x="6773" y="17992"/>
                  </a:cubicBezTo>
                  <a:cubicBezTo>
                    <a:pt x="2611" y="18800"/>
                    <a:pt x="0" y="20150"/>
                    <a:pt x="0" y="21600"/>
                  </a:cubicBezTo>
                  <a:lnTo>
                    <a:pt x="2993" y="21600"/>
                  </a:lnTo>
                  <a:cubicBezTo>
                    <a:pt x="2993" y="21321"/>
                    <a:pt x="3129" y="21049"/>
                    <a:pt x="3382" y="20790"/>
                  </a:cubicBezTo>
                  <a:lnTo>
                    <a:pt x="18214" y="20790"/>
                  </a:lnTo>
                  <a:cubicBezTo>
                    <a:pt x="18467" y="21049"/>
                    <a:pt x="18602" y="21321"/>
                    <a:pt x="18602" y="21600"/>
                  </a:cubicBezTo>
                  <a:lnTo>
                    <a:pt x="21600" y="21600"/>
                  </a:lnTo>
                  <a:cubicBezTo>
                    <a:pt x="21600" y="20150"/>
                    <a:pt x="18986" y="18801"/>
                    <a:pt x="14823" y="17994"/>
                  </a:cubicBezTo>
                  <a:cubicBezTo>
                    <a:pt x="18986" y="17191"/>
                    <a:pt x="21600" y="15850"/>
                    <a:pt x="21600" y="14389"/>
                  </a:cubicBezTo>
                  <a:cubicBezTo>
                    <a:pt x="21600" y="12931"/>
                    <a:pt x="18996" y="11592"/>
                    <a:pt x="14846" y="10788"/>
                  </a:cubicBezTo>
                  <a:cubicBezTo>
                    <a:pt x="18997" y="9985"/>
                    <a:pt x="21600" y="8647"/>
                    <a:pt x="21600" y="7189"/>
                  </a:cubicBezTo>
                  <a:cubicBezTo>
                    <a:pt x="21600" y="5732"/>
                    <a:pt x="19003" y="4395"/>
                    <a:pt x="14860" y="3591"/>
                  </a:cubicBezTo>
                  <a:cubicBezTo>
                    <a:pt x="19003" y="2786"/>
                    <a:pt x="21600" y="1446"/>
                    <a:pt x="21600" y="0"/>
                  </a:cubicBezTo>
                  <a:lnTo>
                    <a:pt x="18602" y="0"/>
                  </a:lnTo>
                  <a:cubicBezTo>
                    <a:pt x="18602" y="257"/>
                    <a:pt x="18479" y="510"/>
                    <a:pt x="18246" y="756"/>
                  </a:cubicBezTo>
                  <a:lnTo>
                    <a:pt x="3349" y="756"/>
                  </a:lnTo>
                  <a:cubicBezTo>
                    <a:pt x="3117" y="510"/>
                    <a:pt x="2993" y="257"/>
                    <a:pt x="2993" y="0"/>
                  </a:cubicBezTo>
                  <a:lnTo>
                    <a:pt x="0" y="0"/>
                  </a:lnTo>
                  <a:close/>
                  <a:moveTo>
                    <a:pt x="4252" y="1404"/>
                  </a:moveTo>
                  <a:lnTo>
                    <a:pt x="17348" y="1404"/>
                  </a:lnTo>
                  <a:cubicBezTo>
                    <a:pt x="16021" y="2117"/>
                    <a:pt x="13716" y="2709"/>
                    <a:pt x="10807" y="3027"/>
                  </a:cubicBezTo>
                  <a:lnTo>
                    <a:pt x="10798" y="3026"/>
                  </a:lnTo>
                  <a:lnTo>
                    <a:pt x="10788" y="3027"/>
                  </a:lnTo>
                  <a:cubicBezTo>
                    <a:pt x="7879" y="2709"/>
                    <a:pt x="5579" y="2117"/>
                    <a:pt x="4252" y="1404"/>
                  </a:cubicBezTo>
                  <a:close/>
                  <a:moveTo>
                    <a:pt x="10798" y="4161"/>
                  </a:moveTo>
                  <a:cubicBezTo>
                    <a:pt x="13712" y="4479"/>
                    <a:pt x="16020" y="5064"/>
                    <a:pt x="17348" y="5778"/>
                  </a:cubicBezTo>
                  <a:lnTo>
                    <a:pt x="4247" y="5778"/>
                  </a:lnTo>
                  <a:cubicBezTo>
                    <a:pt x="5576" y="5064"/>
                    <a:pt x="7883" y="4479"/>
                    <a:pt x="10798" y="4161"/>
                  </a:cubicBezTo>
                  <a:close/>
                  <a:moveTo>
                    <a:pt x="3349" y="6426"/>
                  </a:moveTo>
                  <a:lnTo>
                    <a:pt x="18246" y="6426"/>
                  </a:lnTo>
                  <a:cubicBezTo>
                    <a:pt x="18479" y="6673"/>
                    <a:pt x="18602" y="6929"/>
                    <a:pt x="18602" y="7189"/>
                  </a:cubicBezTo>
                  <a:cubicBezTo>
                    <a:pt x="18602" y="7444"/>
                    <a:pt x="18484" y="7695"/>
                    <a:pt x="18260" y="7938"/>
                  </a:cubicBezTo>
                  <a:lnTo>
                    <a:pt x="3340" y="7938"/>
                  </a:lnTo>
                  <a:cubicBezTo>
                    <a:pt x="3116" y="7695"/>
                    <a:pt x="2993" y="7444"/>
                    <a:pt x="2993" y="7189"/>
                  </a:cubicBezTo>
                  <a:cubicBezTo>
                    <a:pt x="2993" y="6929"/>
                    <a:pt x="3117" y="6673"/>
                    <a:pt x="3349" y="6426"/>
                  </a:cubicBezTo>
                  <a:close/>
                  <a:moveTo>
                    <a:pt x="4224" y="8586"/>
                  </a:moveTo>
                  <a:lnTo>
                    <a:pt x="17376" y="8586"/>
                  </a:lnTo>
                  <a:cubicBezTo>
                    <a:pt x="16052" y="9306"/>
                    <a:pt x="13731" y="9898"/>
                    <a:pt x="10798" y="10218"/>
                  </a:cubicBezTo>
                  <a:cubicBezTo>
                    <a:pt x="7864" y="9898"/>
                    <a:pt x="5548" y="9306"/>
                    <a:pt x="4224" y="8586"/>
                  </a:cubicBezTo>
                  <a:close/>
                  <a:moveTo>
                    <a:pt x="10798" y="11360"/>
                  </a:moveTo>
                  <a:cubicBezTo>
                    <a:pt x="13688" y="11676"/>
                    <a:pt x="15982" y="12255"/>
                    <a:pt x="17316" y="12960"/>
                  </a:cubicBezTo>
                  <a:lnTo>
                    <a:pt x="4284" y="12960"/>
                  </a:lnTo>
                  <a:cubicBezTo>
                    <a:pt x="5618" y="12255"/>
                    <a:pt x="7908" y="11676"/>
                    <a:pt x="10798" y="11360"/>
                  </a:cubicBezTo>
                  <a:close/>
                  <a:moveTo>
                    <a:pt x="3368" y="13608"/>
                  </a:moveTo>
                  <a:lnTo>
                    <a:pt x="18232" y="13608"/>
                  </a:lnTo>
                  <a:cubicBezTo>
                    <a:pt x="18476" y="13861"/>
                    <a:pt x="18602" y="14123"/>
                    <a:pt x="18602" y="14389"/>
                  </a:cubicBezTo>
                  <a:cubicBezTo>
                    <a:pt x="18602" y="14638"/>
                    <a:pt x="18492" y="14883"/>
                    <a:pt x="18278" y="15120"/>
                  </a:cubicBezTo>
                  <a:lnTo>
                    <a:pt x="3322" y="15120"/>
                  </a:lnTo>
                  <a:cubicBezTo>
                    <a:pt x="3108" y="14883"/>
                    <a:pt x="2993" y="14638"/>
                    <a:pt x="2993" y="14389"/>
                  </a:cubicBezTo>
                  <a:cubicBezTo>
                    <a:pt x="2993" y="14123"/>
                    <a:pt x="3124" y="13861"/>
                    <a:pt x="3368" y="13608"/>
                  </a:cubicBezTo>
                  <a:close/>
                  <a:moveTo>
                    <a:pt x="4191" y="15768"/>
                  </a:moveTo>
                  <a:lnTo>
                    <a:pt x="17409" y="15768"/>
                  </a:lnTo>
                  <a:cubicBezTo>
                    <a:pt x="16090" y="16496"/>
                    <a:pt x="13756" y="17094"/>
                    <a:pt x="10798" y="17417"/>
                  </a:cubicBezTo>
                  <a:cubicBezTo>
                    <a:pt x="7840" y="17094"/>
                    <a:pt x="5510" y="16496"/>
                    <a:pt x="4191" y="15768"/>
                  </a:cubicBezTo>
                  <a:close/>
                  <a:moveTo>
                    <a:pt x="10798" y="18571"/>
                  </a:moveTo>
                  <a:cubicBezTo>
                    <a:pt x="13669" y="18884"/>
                    <a:pt x="15951" y="19445"/>
                    <a:pt x="17288" y="20142"/>
                  </a:cubicBezTo>
                  <a:lnTo>
                    <a:pt x="4307" y="20142"/>
                  </a:lnTo>
                  <a:cubicBezTo>
                    <a:pt x="5645" y="19445"/>
                    <a:pt x="7926" y="18884"/>
                    <a:pt x="10798" y="18571"/>
                  </a:cubicBez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98" name="ADN"/>
            <p:cNvSpPr/>
            <p:nvPr/>
          </p:nvSpPr>
          <p:spPr>
            <a:xfrm rot="16200000">
              <a:off x="9286195" y="1517711"/>
              <a:ext cx="508777" cy="1394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446"/>
                    <a:pt x="2597" y="2786"/>
                    <a:pt x="6740" y="3591"/>
                  </a:cubicBezTo>
                  <a:cubicBezTo>
                    <a:pt x="2597" y="4395"/>
                    <a:pt x="0" y="5732"/>
                    <a:pt x="0" y="7189"/>
                  </a:cubicBezTo>
                  <a:cubicBezTo>
                    <a:pt x="0" y="8647"/>
                    <a:pt x="2599" y="9985"/>
                    <a:pt x="6750" y="10788"/>
                  </a:cubicBezTo>
                  <a:cubicBezTo>
                    <a:pt x="2599" y="11592"/>
                    <a:pt x="0" y="12931"/>
                    <a:pt x="0" y="14389"/>
                  </a:cubicBezTo>
                  <a:cubicBezTo>
                    <a:pt x="0" y="15850"/>
                    <a:pt x="2611" y="17189"/>
                    <a:pt x="6773" y="17992"/>
                  </a:cubicBezTo>
                  <a:cubicBezTo>
                    <a:pt x="2611" y="18800"/>
                    <a:pt x="0" y="20150"/>
                    <a:pt x="0" y="21600"/>
                  </a:cubicBezTo>
                  <a:lnTo>
                    <a:pt x="2993" y="21600"/>
                  </a:lnTo>
                  <a:cubicBezTo>
                    <a:pt x="2993" y="21321"/>
                    <a:pt x="3129" y="21049"/>
                    <a:pt x="3382" y="20790"/>
                  </a:cubicBezTo>
                  <a:lnTo>
                    <a:pt x="18214" y="20790"/>
                  </a:lnTo>
                  <a:cubicBezTo>
                    <a:pt x="18467" y="21049"/>
                    <a:pt x="18602" y="21321"/>
                    <a:pt x="18602" y="21600"/>
                  </a:cubicBezTo>
                  <a:lnTo>
                    <a:pt x="21600" y="21600"/>
                  </a:lnTo>
                  <a:cubicBezTo>
                    <a:pt x="21600" y="20150"/>
                    <a:pt x="18986" y="18801"/>
                    <a:pt x="14823" y="17994"/>
                  </a:cubicBezTo>
                  <a:cubicBezTo>
                    <a:pt x="18986" y="17191"/>
                    <a:pt x="21600" y="15850"/>
                    <a:pt x="21600" y="14389"/>
                  </a:cubicBezTo>
                  <a:cubicBezTo>
                    <a:pt x="21600" y="12931"/>
                    <a:pt x="18996" y="11592"/>
                    <a:pt x="14846" y="10788"/>
                  </a:cubicBezTo>
                  <a:cubicBezTo>
                    <a:pt x="18997" y="9985"/>
                    <a:pt x="21600" y="8647"/>
                    <a:pt x="21600" y="7189"/>
                  </a:cubicBezTo>
                  <a:cubicBezTo>
                    <a:pt x="21600" y="5732"/>
                    <a:pt x="19003" y="4395"/>
                    <a:pt x="14860" y="3591"/>
                  </a:cubicBezTo>
                  <a:cubicBezTo>
                    <a:pt x="19003" y="2786"/>
                    <a:pt x="21600" y="1446"/>
                    <a:pt x="21600" y="0"/>
                  </a:cubicBezTo>
                  <a:lnTo>
                    <a:pt x="18602" y="0"/>
                  </a:lnTo>
                  <a:cubicBezTo>
                    <a:pt x="18602" y="257"/>
                    <a:pt x="18479" y="510"/>
                    <a:pt x="18246" y="756"/>
                  </a:cubicBezTo>
                  <a:lnTo>
                    <a:pt x="3349" y="756"/>
                  </a:lnTo>
                  <a:cubicBezTo>
                    <a:pt x="3117" y="510"/>
                    <a:pt x="2993" y="257"/>
                    <a:pt x="2993" y="0"/>
                  </a:cubicBezTo>
                  <a:lnTo>
                    <a:pt x="0" y="0"/>
                  </a:lnTo>
                  <a:close/>
                  <a:moveTo>
                    <a:pt x="4252" y="1404"/>
                  </a:moveTo>
                  <a:lnTo>
                    <a:pt x="17348" y="1404"/>
                  </a:lnTo>
                  <a:cubicBezTo>
                    <a:pt x="16021" y="2117"/>
                    <a:pt x="13716" y="2709"/>
                    <a:pt x="10807" y="3027"/>
                  </a:cubicBezTo>
                  <a:lnTo>
                    <a:pt x="10798" y="3026"/>
                  </a:lnTo>
                  <a:lnTo>
                    <a:pt x="10788" y="3027"/>
                  </a:lnTo>
                  <a:cubicBezTo>
                    <a:pt x="7879" y="2709"/>
                    <a:pt x="5579" y="2117"/>
                    <a:pt x="4252" y="1404"/>
                  </a:cubicBezTo>
                  <a:close/>
                  <a:moveTo>
                    <a:pt x="10798" y="4161"/>
                  </a:moveTo>
                  <a:cubicBezTo>
                    <a:pt x="13712" y="4479"/>
                    <a:pt x="16020" y="5064"/>
                    <a:pt x="17348" y="5778"/>
                  </a:cubicBezTo>
                  <a:lnTo>
                    <a:pt x="4247" y="5778"/>
                  </a:lnTo>
                  <a:cubicBezTo>
                    <a:pt x="5576" y="5064"/>
                    <a:pt x="7883" y="4479"/>
                    <a:pt x="10798" y="4161"/>
                  </a:cubicBezTo>
                  <a:close/>
                  <a:moveTo>
                    <a:pt x="3349" y="6426"/>
                  </a:moveTo>
                  <a:lnTo>
                    <a:pt x="18246" y="6426"/>
                  </a:lnTo>
                  <a:cubicBezTo>
                    <a:pt x="18479" y="6673"/>
                    <a:pt x="18602" y="6929"/>
                    <a:pt x="18602" y="7189"/>
                  </a:cubicBezTo>
                  <a:cubicBezTo>
                    <a:pt x="18602" y="7444"/>
                    <a:pt x="18484" y="7695"/>
                    <a:pt x="18260" y="7938"/>
                  </a:cubicBezTo>
                  <a:lnTo>
                    <a:pt x="3340" y="7938"/>
                  </a:lnTo>
                  <a:cubicBezTo>
                    <a:pt x="3116" y="7695"/>
                    <a:pt x="2993" y="7444"/>
                    <a:pt x="2993" y="7189"/>
                  </a:cubicBezTo>
                  <a:cubicBezTo>
                    <a:pt x="2993" y="6929"/>
                    <a:pt x="3117" y="6673"/>
                    <a:pt x="3349" y="6426"/>
                  </a:cubicBezTo>
                  <a:close/>
                  <a:moveTo>
                    <a:pt x="4224" y="8586"/>
                  </a:moveTo>
                  <a:lnTo>
                    <a:pt x="17376" y="8586"/>
                  </a:lnTo>
                  <a:cubicBezTo>
                    <a:pt x="16052" y="9306"/>
                    <a:pt x="13731" y="9898"/>
                    <a:pt x="10798" y="10218"/>
                  </a:cubicBezTo>
                  <a:cubicBezTo>
                    <a:pt x="7864" y="9898"/>
                    <a:pt x="5548" y="9306"/>
                    <a:pt x="4224" y="8586"/>
                  </a:cubicBezTo>
                  <a:close/>
                  <a:moveTo>
                    <a:pt x="10798" y="11360"/>
                  </a:moveTo>
                  <a:cubicBezTo>
                    <a:pt x="13688" y="11676"/>
                    <a:pt x="15982" y="12255"/>
                    <a:pt x="17316" y="12960"/>
                  </a:cubicBezTo>
                  <a:lnTo>
                    <a:pt x="4284" y="12960"/>
                  </a:lnTo>
                  <a:cubicBezTo>
                    <a:pt x="5618" y="12255"/>
                    <a:pt x="7908" y="11676"/>
                    <a:pt x="10798" y="11360"/>
                  </a:cubicBezTo>
                  <a:close/>
                  <a:moveTo>
                    <a:pt x="3368" y="13608"/>
                  </a:moveTo>
                  <a:lnTo>
                    <a:pt x="18232" y="13608"/>
                  </a:lnTo>
                  <a:cubicBezTo>
                    <a:pt x="18476" y="13861"/>
                    <a:pt x="18602" y="14123"/>
                    <a:pt x="18602" y="14389"/>
                  </a:cubicBezTo>
                  <a:cubicBezTo>
                    <a:pt x="18602" y="14638"/>
                    <a:pt x="18492" y="14883"/>
                    <a:pt x="18278" y="15120"/>
                  </a:cubicBezTo>
                  <a:lnTo>
                    <a:pt x="3322" y="15120"/>
                  </a:lnTo>
                  <a:cubicBezTo>
                    <a:pt x="3108" y="14883"/>
                    <a:pt x="2993" y="14638"/>
                    <a:pt x="2993" y="14389"/>
                  </a:cubicBezTo>
                  <a:cubicBezTo>
                    <a:pt x="2993" y="14123"/>
                    <a:pt x="3124" y="13861"/>
                    <a:pt x="3368" y="13608"/>
                  </a:cubicBezTo>
                  <a:close/>
                  <a:moveTo>
                    <a:pt x="4191" y="15768"/>
                  </a:moveTo>
                  <a:lnTo>
                    <a:pt x="17409" y="15768"/>
                  </a:lnTo>
                  <a:cubicBezTo>
                    <a:pt x="16090" y="16496"/>
                    <a:pt x="13756" y="17094"/>
                    <a:pt x="10798" y="17417"/>
                  </a:cubicBezTo>
                  <a:cubicBezTo>
                    <a:pt x="7840" y="17094"/>
                    <a:pt x="5510" y="16496"/>
                    <a:pt x="4191" y="15768"/>
                  </a:cubicBezTo>
                  <a:close/>
                  <a:moveTo>
                    <a:pt x="10798" y="18571"/>
                  </a:moveTo>
                  <a:cubicBezTo>
                    <a:pt x="13669" y="18884"/>
                    <a:pt x="15951" y="19445"/>
                    <a:pt x="17288" y="20142"/>
                  </a:cubicBezTo>
                  <a:lnTo>
                    <a:pt x="4307" y="20142"/>
                  </a:lnTo>
                  <a:cubicBezTo>
                    <a:pt x="5645" y="19445"/>
                    <a:pt x="7926" y="18884"/>
                    <a:pt x="10798" y="18571"/>
                  </a:cubicBez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99" name="ADN"/>
            <p:cNvSpPr/>
            <p:nvPr/>
          </p:nvSpPr>
          <p:spPr>
            <a:xfrm rot="16200000">
              <a:off x="10754542" y="907933"/>
              <a:ext cx="508776" cy="1394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446"/>
                    <a:pt x="2597" y="2786"/>
                    <a:pt x="6740" y="3591"/>
                  </a:cubicBezTo>
                  <a:cubicBezTo>
                    <a:pt x="2597" y="4395"/>
                    <a:pt x="0" y="5732"/>
                    <a:pt x="0" y="7189"/>
                  </a:cubicBezTo>
                  <a:cubicBezTo>
                    <a:pt x="0" y="8647"/>
                    <a:pt x="2599" y="9985"/>
                    <a:pt x="6750" y="10788"/>
                  </a:cubicBezTo>
                  <a:cubicBezTo>
                    <a:pt x="2599" y="11592"/>
                    <a:pt x="0" y="12931"/>
                    <a:pt x="0" y="14389"/>
                  </a:cubicBezTo>
                  <a:cubicBezTo>
                    <a:pt x="0" y="15850"/>
                    <a:pt x="2611" y="17189"/>
                    <a:pt x="6773" y="17992"/>
                  </a:cubicBezTo>
                  <a:cubicBezTo>
                    <a:pt x="2611" y="18800"/>
                    <a:pt x="0" y="20150"/>
                    <a:pt x="0" y="21600"/>
                  </a:cubicBezTo>
                  <a:lnTo>
                    <a:pt x="2993" y="21600"/>
                  </a:lnTo>
                  <a:cubicBezTo>
                    <a:pt x="2993" y="21321"/>
                    <a:pt x="3129" y="21049"/>
                    <a:pt x="3382" y="20790"/>
                  </a:cubicBezTo>
                  <a:lnTo>
                    <a:pt x="18214" y="20790"/>
                  </a:lnTo>
                  <a:cubicBezTo>
                    <a:pt x="18467" y="21049"/>
                    <a:pt x="18602" y="21321"/>
                    <a:pt x="18602" y="21600"/>
                  </a:cubicBezTo>
                  <a:lnTo>
                    <a:pt x="21600" y="21600"/>
                  </a:lnTo>
                  <a:cubicBezTo>
                    <a:pt x="21600" y="20150"/>
                    <a:pt x="18986" y="18801"/>
                    <a:pt x="14823" y="17994"/>
                  </a:cubicBezTo>
                  <a:cubicBezTo>
                    <a:pt x="18986" y="17191"/>
                    <a:pt x="21600" y="15850"/>
                    <a:pt x="21600" y="14389"/>
                  </a:cubicBezTo>
                  <a:cubicBezTo>
                    <a:pt x="21600" y="12931"/>
                    <a:pt x="18996" y="11592"/>
                    <a:pt x="14846" y="10788"/>
                  </a:cubicBezTo>
                  <a:cubicBezTo>
                    <a:pt x="18997" y="9985"/>
                    <a:pt x="21600" y="8647"/>
                    <a:pt x="21600" y="7189"/>
                  </a:cubicBezTo>
                  <a:cubicBezTo>
                    <a:pt x="21600" y="5732"/>
                    <a:pt x="19003" y="4395"/>
                    <a:pt x="14860" y="3591"/>
                  </a:cubicBezTo>
                  <a:cubicBezTo>
                    <a:pt x="19003" y="2786"/>
                    <a:pt x="21600" y="1446"/>
                    <a:pt x="21600" y="0"/>
                  </a:cubicBezTo>
                  <a:lnTo>
                    <a:pt x="18602" y="0"/>
                  </a:lnTo>
                  <a:cubicBezTo>
                    <a:pt x="18602" y="257"/>
                    <a:pt x="18479" y="510"/>
                    <a:pt x="18246" y="756"/>
                  </a:cubicBezTo>
                  <a:lnTo>
                    <a:pt x="3349" y="756"/>
                  </a:lnTo>
                  <a:cubicBezTo>
                    <a:pt x="3117" y="510"/>
                    <a:pt x="2993" y="257"/>
                    <a:pt x="2993" y="0"/>
                  </a:cubicBezTo>
                  <a:lnTo>
                    <a:pt x="0" y="0"/>
                  </a:lnTo>
                  <a:close/>
                  <a:moveTo>
                    <a:pt x="4252" y="1404"/>
                  </a:moveTo>
                  <a:lnTo>
                    <a:pt x="17348" y="1404"/>
                  </a:lnTo>
                  <a:cubicBezTo>
                    <a:pt x="16021" y="2117"/>
                    <a:pt x="13716" y="2709"/>
                    <a:pt x="10807" y="3027"/>
                  </a:cubicBezTo>
                  <a:lnTo>
                    <a:pt x="10798" y="3026"/>
                  </a:lnTo>
                  <a:lnTo>
                    <a:pt x="10788" y="3027"/>
                  </a:lnTo>
                  <a:cubicBezTo>
                    <a:pt x="7879" y="2709"/>
                    <a:pt x="5579" y="2117"/>
                    <a:pt x="4252" y="1404"/>
                  </a:cubicBezTo>
                  <a:close/>
                  <a:moveTo>
                    <a:pt x="10798" y="4161"/>
                  </a:moveTo>
                  <a:cubicBezTo>
                    <a:pt x="13712" y="4479"/>
                    <a:pt x="16020" y="5064"/>
                    <a:pt x="17348" y="5778"/>
                  </a:cubicBezTo>
                  <a:lnTo>
                    <a:pt x="4247" y="5778"/>
                  </a:lnTo>
                  <a:cubicBezTo>
                    <a:pt x="5576" y="5064"/>
                    <a:pt x="7883" y="4479"/>
                    <a:pt x="10798" y="4161"/>
                  </a:cubicBezTo>
                  <a:close/>
                  <a:moveTo>
                    <a:pt x="3349" y="6426"/>
                  </a:moveTo>
                  <a:lnTo>
                    <a:pt x="18246" y="6426"/>
                  </a:lnTo>
                  <a:cubicBezTo>
                    <a:pt x="18479" y="6673"/>
                    <a:pt x="18602" y="6929"/>
                    <a:pt x="18602" y="7189"/>
                  </a:cubicBezTo>
                  <a:cubicBezTo>
                    <a:pt x="18602" y="7444"/>
                    <a:pt x="18484" y="7695"/>
                    <a:pt x="18260" y="7938"/>
                  </a:cubicBezTo>
                  <a:lnTo>
                    <a:pt x="3340" y="7938"/>
                  </a:lnTo>
                  <a:cubicBezTo>
                    <a:pt x="3116" y="7695"/>
                    <a:pt x="2993" y="7444"/>
                    <a:pt x="2993" y="7189"/>
                  </a:cubicBezTo>
                  <a:cubicBezTo>
                    <a:pt x="2993" y="6929"/>
                    <a:pt x="3117" y="6673"/>
                    <a:pt x="3349" y="6426"/>
                  </a:cubicBezTo>
                  <a:close/>
                  <a:moveTo>
                    <a:pt x="4224" y="8586"/>
                  </a:moveTo>
                  <a:lnTo>
                    <a:pt x="17376" y="8586"/>
                  </a:lnTo>
                  <a:cubicBezTo>
                    <a:pt x="16052" y="9306"/>
                    <a:pt x="13731" y="9898"/>
                    <a:pt x="10798" y="10218"/>
                  </a:cubicBezTo>
                  <a:cubicBezTo>
                    <a:pt x="7864" y="9898"/>
                    <a:pt x="5548" y="9306"/>
                    <a:pt x="4224" y="8586"/>
                  </a:cubicBezTo>
                  <a:close/>
                  <a:moveTo>
                    <a:pt x="10798" y="11360"/>
                  </a:moveTo>
                  <a:cubicBezTo>
                    <a:pt x="13688" y="11676"/>
                    <a:pt x="15982" y="12255"/>
                    <a:pt x="17316" y="12960"/>
                  </a:cubicBezTo>
                  <a:lnTo>
                    <a:pt x="4284" y="12960"/>
                  </a:lnTo>
                  <a:cubicBezTo>
                    <a:pt x="5618" y="12255"/>
                    <a:pt x="7908" y="11676"/>
                    <a:pt x="10798" y="11360"/>
                  </a:cubicBezTo>
                  <a:close/>
                  <a:moveTo>
                    <a:pt x="3368" y="13608"/>
                  </a:moveTo>
                  <a:lnTo>
                    <a:pt x="18232" y="13608"/>
                  </a:lnTo>
                  <a:cubicBezTo>
                    <a:pt x="18476" y="13861"/>
                    <a:pt x="18602" y="14123"/>
                    <a:pt x="18602" y="14389"/>
                  </a:cubicBezTo>
                  <a:cubicBezTo>
                    <a:pt x="18602" y="14638"/>
                    <a:pt x="18492" y="14883"/>
                    <a:pt x="18278" y="15120"/>
                  </a:cubicBezTo>
                  <a:lnTo>
                    <a:pt x="3322" y="15120"/>
                  </a:lnTo>
                  <a:cubicBezTo>
                    <a:pt x="3108" y="14883"/>
                    <a:pt x="2993" y="14638"/>
                    <a:pt x="2993" y="14389"/>
                  </a:cubicBezTo>
                  <a:cubicBezTo>
                    <a:pt x="2993" y="14123"/>
                    <a:pt x="3124" y="13861"/>
                    <a:pt x="3368" y="13608"/>
                  </a:cubicBezTo>
                  <a:close/>
                  <a:moveTo>
                    <a:pt x="4191" y="15768"/>
                  </a:moveTo>
                  <a:lnTo>
                    <a:pt x="17409" y="15768"/>
                  </a:lnTo>
                  <a:cubicBezTo>
                    <a:pt x="16090" y="16496"/>
                    <a:pt x="13756" y="17094"/>
                    <a:pt x="10798" y="17417"/>
                  </a:cubicBezTo>
                  <a:cubicBezTo>
                    <a:pt x="7840" y="17094"/>
                    <a:pt x="5510" y="16496"/>
                    <a:pt x="4191" y="15768"/>
                  </a:cubicBezTo>
                  <a:close/>
                  <a:moveTo>
                    <a:pt x="10798" y="18571"/>
                  </a:moveTo>
                  <a:cubicBezTo>
                    <a:pt x="13669" y="18884"/>
                    <a:pt x="15951" y="19445"/>
                    <a:pt x="17288" y="20142"/>
                  </a:cubicBezTo>
                  <a:lnTo>
                    <a:pt x="4307" y="20142"/>
                  </a:lnTo>
                  <a:cubicBezTo>
                    <a:pt x="5645" y="19445"/>
                    <a:pt x="7926" y="18884"/>
                    <a:pt x="10798" y="18571"/>
                  </a:cubicBez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00" name="ADN"/>
            <p:cNvSpPr/>
            <p:nvPr/>
          </p:nvSpPr>
          <p:spPr>
            <a:xfrm rot="16200000">
              <a:off x="11288845" y="1822599"/>
              <a:ext cx="508776" cy="1394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446"/>
                    <a:pt x="2597" y="2786"/>
                    <a:pt x="6740" y="3591"/>
                  </a:cubicBezTo>
                  <a:cubicBezTo>
                    <a:pt x="2597" y="4395"/>
                    <a:pt x="0" y="5732"/>
                    <a:pt x="0" y="7189"/>
                  </a:cubicBezTo>
                  <a:cubicBezTo>
                    <a:pt x="0" y="8647"/>
                    <a:pt x="2599" y="9985"/>
                    <a:pt x="6750" y="10788"/>
                  </a:cubicBezTo>
                  <a:cubicBezTo>
                    <a:pt x="2599" y="11592"/>
                    <a:pt x="0" y="12931"/>
                    <a:pt x="0" y="14389"/>
                  </a:cubicBezTo>
                  <a:cubicBezTo>
                    <a:pt x="0" y="15850"/>
                    <a:pt x="2611" y="17189"/>
                    <a:pt x="6773" y="17992"/>
                  </a:cubicBezTo>
                  <a:cubicBezTo>
                    <a:pt x="2611" y="18800"/>
                    <a:pt x="0" y="20150"/>
                    <a:pt x="0" y="21600"/>
                  </a:cubicBezTo>
                  <a:lnTo>
                    <a:pt x="2993" y="21600"/>
                  </a:lnTo>
                  <a:cubicBezTo>
                    <a:pt x="2993" y="21321"/>
                    <a:pt x="3129" y="21049"/>
                    <a:pt x="3382" y="20790"/>
                  </a:cubicBezTo>
                  <a:lnTo>
                    <a:pt x="18214" y="20790"/>
                  </a:lnTo>
                  <a:cubicBezTo>
                    <a:pt x="18467" y="21049"/>
                    <a:pt x="18602" y="21321"/>
                    <a:pt x="18602" y="21600"/>
                  </a:cubicBezTo>
                  <a:lnTo>
                    <a:pt x="21600" y="21600"/>
                  </a:lnTo>
                  <a:cubicBezTo>
                    <a:pt x="21600" y="20150"/>
                    <a:pt x="18986" y="18801"/>
                    <a:pt x="14823" y="17994"/>
                  </a:cubicBezTo>
                  <a:cubicBezTo>
                    <a:pt x="18986" y="17191"/>
                    <a:pt x="21600" y="15850"/>
                    <a:pt x="21600" y="14389"/>
                  </a:cubicBezTo>
                  <a:cubicBezTo>
                    <a:pt x="21600" y="12931"/>
                    <a:pt x="18996" y="11592"/>
                    <a:pt x="14846" y="10788"/>
                  </a:cubicBezTo>
                  <a:cubicBezTo>
                    <a:pt x="18997" y="9985"/>
                    <a:pt x="21600" y="8647"/>
                    <a:pt x="21600" y="7189"/>
                  </a:cubicBezTo>
                  <a:cubicBezTo>
                    <a:pt x="21600" y="5732"/>
                    <a:pt x="19003" y="4395"/>
                    <a:pt x="14860" y="3591"/>
                  </a:cubicBezTo>
                  <a:cubicBezTo>
                    <a:pt x="19003" y="2786"/>
                    <a:pt x="21600" y="1446"/>
                    <a:pt x="21600" y="0"/>
                  </a:cubicBezTo>
                  <a:lnTo>
                    <a:pt x="18602" y="0"/>
                  </a:lnTo>
                  <a:cubicBezTo>
                    <a:pt x="18602" y="257"/>
                    <a:pt x="18479" y="510"/>
                    <a:pt x="18246" y="756"/>
                  </a:cubicBezTo>
                  <a:lnTo>
                    <a:pt x="3349" y="756"/>
                  </a:lnTo>
                  <a:cubicBezTo>
                    <a:pt x="3117" y="510"/>
                    <a:pt x="2993" y="257"/>
                    <a:pt x="2993" y="0"/>
                  </a:cubicBezTo>
                  <a:lnTo>
                    <a:pt x="0" y="0"/>
                  </a:lnTo>
                  <a:close/>
                  <a:moveTo>
                    <a:pt x="4252" y="1404"/>
                  </a:moveTo>
                  <a:lnTo>
                    <a:pt x="17348" y="1404"/>
                  </a:lnTo>
                  <a:cubicBezTo>
                    <a:pt x="16021" y="2117"/>
                    <a:pt x="13716" y="2709"/>
                    <a:pt x="10807" y="3027"/>
                  </a:cubicBezTo>
                  <a:lnTo>
                    <a:pt x="10798" y="3026"/>
                  </a:lnTo>
                  <a:lnTo>
                    <a:pt x="10788" y="3027"/>
                  </a:lnTo>
                  <a:cubicBezTo>
                    <a:pt x="7879" y="2709"/>
                    <a:pt x="5579" y="2117"/>
                    <a:pt x="4252" y="1404"/>
                  </a:cubicBezTo>
                  <a:close/>
                  <a:moveTo>
                    <a:pt x="10798" y="4161"/>
                  </a:moveTo>
                  <a:cubicBezTo>
                    <a:pt x="13712" y="4479"/>
                    <a:pt x="16020" y="5064"/>
                    <a:pt x="17348" y="5778"/>
                  </a:cubicBezTo>
                  <a:lnTo>
                    <a:pt x="4247" y="5778"/>
                  </a:lnTo>
                  <a:cubicBezTo>
                    <a:pt x="5576" y="5064"/>
                    <a:pt x="7883" y="4479"/>
                    <a:pt x="10798" y="4161"/>
                  </a:cubicBezTo>
                  <a:close/>
                  <a:moveTo>
                    <a:pt x="3349" y="6426"/>
                  </a:moveTo>
                  <a:lnTo>
                    <a:pt x="18246" y="6426"/>
                  </a:lnTo>
                  <a:cubicBezTo>
                    <a:pt x="18479" y="6673"/>
                    <a:pt x="18602" y="6929"/>
                    <a:pt x="18602" y="7189"/>
                  </a:cubicBezTo>
                  <a:cubicBezTo>
                    <a:pt x="18602" y="7444"/>
                    <a:pt x="18484" y="7695"/>
                    <a:pt x="18260" y="7938"/>
                  </a:cubicBezTo>
                  <a:lnTo>
                    <a:pt x="3340" y="7938"/>
                  </a:lnTo>
                  <a:cubicBezTo>
                    <a:pt x="3116" y="7695"/>
                    <a:pt x="2993" y="7444"/>
                    <a:pt x="2993" y="7189"/>
                  </a:cubicBezTo>
                  <a:cubicBezTo>
                    <a:pt x="2993" y="6929"/>
                    <a:pt x="3117" y="6673"/>
                    <a:pt x="3349" y="6426"/>
                  </a:cubicBezTo>
                  <a:close/>
                  <a:moveTo>
                    <a:pt x="4224" y="8586"/>
                  </a:moveTo>
                  <a:lnTo>
                    <a:pt x="17376" y="8586"/>
                  </a:lnTo>
                  <a:cubicBezTo>
                    <a:pt x="16052" y="9306"/>
                    <a:pt x="13731" y="9898"/>
                    <a:pt x="10798" y="10218"/>
                  </a:cubicBezTo>
                  <a:cubicBezTo>
                    <a:pt x="7864" y="9898"/>
                    <a:pt x="5548" y="9306"/>
                    <a:pt x="4224" y="8586"/>
                  </a:cubicBezTo>
                  <a:close/>
                  <a:moveTo>
                    <a:pt x="10798" y="11360"/>
                  </a:moveTo>
                  <a:cubicBezTo>
                    <a:pt x="13688" y="11676"/>
                    <a:pt x="15982" y="12255"/>
                    <a:pt x="17316" y="12960"/>
                  </a:cubicBezTo>
                  <a:lnTo>
                    <a:pt x="4284" y="12960"/>
                  </a:lnTo>
                  <a:cubicBezTo>
                    <a:pt x="5618" y="12255"/>
                    <a:pt x="7908" y="11676"/>
                    <a:pt x="10798" y="11360"/>
                  </a:cubicBezTo>
                  <a:close/>
                  <a:moveTo>
                    <a:pt x="3368" y="13608"/>
                  </a:moveTo>
                  <a:lnTo>
                    <a:pt x="18232" y="13608"/>
                  </a:lnTo>
                  <a:cubicBezTo>
                    <a:pt x="18476" y="13861"/>
                    <a:pt x="18602" y="14123"/>
                    <a:pt x="18602" y="14389"/>
                  </a:cubicBezTo>
                  <a:cubicBezTo>
                    <a:pt x="18602" y="14638"/>
                    <a:pt x="18492" y="14883"/>
                    <a:pt x="18278" y="15120"/>
                  </a:cubicBezTo>
                  <a:lnTo>
                    <a:pt x="3322" y="15120"/>
                  </a:lnTo>
                  <a:cubicBezTo>
                    <a:pt x="3108" y="14883"/>
                    <a:pt x="2993" y="14638"/>
                    <a:pt x="2993" y="14389"/>
                  </a:cubicBezTo>
                  <a:cubicBezTo>
                    <a:pt x="2993" y="14123"/>
                    <a:pt x="3124" y="13861"/>
                    <a:pt x="3368" y="13608"/>
                  </a:cubicBezTo>
                  <a:close/>
                  <a:moveTo>
                    <a:pt x="4191" y="15768"/>
                  </a:moveTo>
                  <a:lnTo>
                    <a:pt x="17409" y="15768"/>
                  </a:lnTo>
                  <a:cubicBezTo>
                    <a:pt x="16090" y="16496"/>
                    <a:pt x="13756" y="17094"/>
                    <a:pt x="10798" y="17417"/>
                  </a:cubicBezTo>
                  <a:cubicBezTo>
                    <a:pt x="7840" y="17094"/>
                    <a:pt x="5510" y="16496"/>
                    <a:pt x="4191" y="15768"/>
                  </a:cubicBezTo>
                  <a:close/>
                  <a:moveTo>
                    <a:pt x="10798" y="18571"/>
                  </a:moveTo>
                  <a:cubicBezTo>
                    <a:pt x="13669" y="18884"/>
                    <a:pt x="15951" y="19445"/>
                    <a:pt x="17288" y="20142"/>
                  </a:cubicBezTo>
                  <a:lnTo>
                    <a:pt x="4307" y="20142"/>
                  </a:lnTo>
                  <a:cubicBezTo>
                    <a:pt x="5645" y="19445"/>
                    <a:pt x="7926" y="18884"/>
                    <a:pt x="10798" y="18571"/>
                  </a:cubicBez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01" name="ADN"/>
            <p:cNvSpPr/>
            <p:nvPr/>
          </p:nvSpPr>
          <p:spPr>
            <a:xfrm rot="16200000">
              <a:off x="9839874" y="2364624"/>
              <a:ext cx="508777" cy="1394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446"/>
                    <a:pt x="2597" y="2786"/>
                    <a:pt x="6740" y="3591"/>
                  </a:cubicBezTo>
                  <a:cubicBezTo>
                    <a:pt x="2597" y="4395"/>
                    <a:pt x="0" y="5732"/>
                    <a:pt x="0" y="7189"/>
                  </a:cubicBezTo>
                  <a:cubicBezTo>
                    <a:pt x="0" y="8647"/>
                    <a:pt x="2599" y="9985"/>
                    <a:pt x="6750" y="10788"/>
                  </a:cubicBezTo>
                  <a:cubicBezTo>
                    <a:pt x="2599" y="11592"/>
                    <a:pt x="0" y="12931"/>
                    <a:pt x="0" y="14389"/>
                  </a:cubicBezTo>
                  <a:cubicBezTo>
                    <a:pt x="0" y="15850"/>
                    <a:pt x="2611" y="17189"/>
                    <a:pt x="6773" y="17992"/>
                  </a:cubicBezTo>
                  <a:cubicBezTo>
                    <a:pt x="2611" y="18800"/>
                    <a:pt x="0" y="20150"/>
                    <a:pt x="0" y="21600"/>
                  </a:cubicBezTo>
                  <a:lnTo>
                    <a:pt x="2993" y="21600"/>
                  </a:lnTo>
                  <a:cubicBezTo>
                    <a:pt x="2993" y="21321"/>
                    <a:pt x="3129" y="21049"/>
                    <a:pt x="3382" y="20790"/>
                  </a:cubicBezTo>
                  <a:lnTo>
                    <a:pt x="18214" y="20790"/>
                  </a:lnTo>
                  <a:cubicBezTo>
                    <a:pt x="18467" y="21049"/>
                    <a:pt x="18602" y="21321"/>
                    <a:pt x="18602" y="21600"/>
                  </a:cubicBezTo>
                  <a:lnTo>
                    <a:pt x="21600" y="21600"/>
                  </a:lnTo>
                  <a:cubicBezTo>
                    <a:pt x="21600" y="20150"/>
                    <a:pt x="18986" y="18801"/>
                    <a:pt x="14823" y="17994"/>
                  </a:cubicBezTo>
                  <a:cubicBezTo>
                    <a:pt x="18986" y="17191"/>
                    <a:pt x="21600" y="15850"/>
                    <a:pt x="21600" y="14389"/>
                  </a:cubicBezTo>
                  <a:cubicBezTo>
                    <a:pt x="21600" y="12931"/>
                    <a:pt x="18996" y="11592"/>
                    <a:pt x="14846" y="10788"/>
                  </a:cubicBezTo>
                  <a:cubicBezTo>
                    <a:pt x="18997" y="9985"/>
                    <a:pt x="21600" y="8647"/>
                    <a:pt x="21600" y="7189"/>
                  </a:cubicBezTo>
                  <a:cubicBezTo>
                    <a:pt x="21600" y="5732"/>
                    <a:pt x="19003" y="4395"/>
                    <a:pt x="14860" y="3591"/>
                  </a:cubicBezTo>
                  <a:cubicBezTo>
                    <a:pt x="19003" y="2786"/>
                    <a:pt x="21600" y="1446"/>
                    <a:pt x="21600" y="0"/>
                  </a:cubicBezTo>
                  <a:lnTo>
                    <a:pt x="18602" y="0"/>
                  </a:lnTo>
                  <a:cubicBezTo>
                    <a:pt x="18602" y="257"/>
                    <a:pt x="18479" y="510"/>
                    <a:pt x="18246" y="756"/>
                  </a:cubicBezTo>
                  <a:lnTo>
                    <a:pt x="3349" y="756"/>
                  </a:lnTo>
                  <a:cubicBezTo>
                    <a:pt x="3117" y="510"/>
                    <a:pt x="2993" y="257"/>
                    <a:pt x="2993" y="0"/>
                  </a:cubicBezTo>
                  <a:lnTo>
                    <a:pt x="0" y="0"/>
                  </a:lnTo>
                  <a:close/>
                  <a:moveTo>
                    <a:pt x="4252" y="1404"/>
                  </a:moveTo>
                  <a:lnTo>
                    <a:pt x="17348" y="1404"/>
                  </a:lnTo>
                  <a:cubicBezTo>
                    <a:pt x="16021" y="2117"/>
                    <a:pt x="13716" y="2709"/>
                    <a:pt x="10807" y="3027"/>
                  </a:cubicBezTo>
                  <a:lnTo>
                    <a:pt x="10798" y="3026"/>
                  </a:lnTo>
                  <a:lnTo>
                    <a:pt x="10788" y="3027"/>
                  </a:lnTo>
                  <a:cubicBezTo>
                    <a:pt x="7879" y="2709"/>
                    <a:pt x="5579" y="2117"/>
                    <a:pt x="4252" y="1404"/>
                  </a:cubicBezTo>
                  <a:close/>
                  <a:moveTo>
                    <a:pt x="10798" y="4161"/>
                  </a:moveTo>
                  <a:cubicBezTo>
                    <a:pt x="13712" y="4479"/>
                    <a:pt x="16020" y="5064"/>
                    <a:pt x="17348" y="5778"/>
                  </a:cubicBezTo>
                  <a:lnTo>
                    <a:pt x="4247" y="5778"/>
                  </a:lnTo>
                  <a:cubicBezTo>
                    <a:pt x="5576" y="5064"/>
                    <a:pt x="7883" y="4479"/>
                    <a:pt x="10798" y="4161"/>
                  </a:cubicBezTo>
                  <a:close/>
                  <a:moveTo>
                    <a:pt x="3349" y="6426"/>
                  </a:moveTo>
                  <a:lnTo>
                    <a:pt x="18246" y="6426"/>
                  </a:lnTo>
                  <a:cubicBezTo>
                    <a:pt x="18479" y="6673"/>
                    <a:pt x="18602" y="6929"/>
                    <a:pt x="18602" y="7189"/>
                  </a:cubicBezTo>
                  <a:cubicBezTo>
                    <a:pt x="18602" y="7444"/>
                    <a:pt x="18484" y="7695"/>
                    <a:pt x="18260" y="7938"/>
                  </a:cubicBezTo>
                  <a:lnTo>
                    <a:pt x="3340" y="7938"/>
                  </a:lnTo>
                  <a:cubicBezTo>
                    <a:pt x="3116" y="7695"/>
                    <a:pt x="2993" y="7444"/>
                    <a:pt x="2993" y="7189"/>
                  </a:cubicBezTo>
                  <a:cubicBezTo>
                    <a:pt x="2993" y="6929"/>
                    <a:pt x="3117" y="6673"/>
                    <a:pt x="3349" y="6426"/>
                  </a:cubicBezTo>
                  <a:close/>
                  <a:moveTo>
                    <a:pt x="4224" y="8586"/>
                  </a:moveTo>
                  <a:lnTo>
                    <a:pt x="17376" y="8586"/>
                  </a:lnTo>
                  <a:cubicBezTo>
                    <a:pt x="16052" y="9306"/>
                    <a:pt x="13731" y="9898"/>
                    <a:pt x="10798" y="10218"/>
                  </a:cubicBezTo>
                  <a:cubicBezTo>
                    <a:pt x="7864" y="9898"/>
                    <a:pt x="5548" y="9306"/>
                    <a:pt x="4224" y="8586"/>
                  </a:cubicBezTo>
                  <a:close/>
                  <a:moveTo>
                    <a:pt x="10798" y="11360"/>
                  </a:moveTo>
                  <a:cubicBezTo>
                    <a:pt x="13688" y="11676"/>
                    <a:pt x="15982" y="12255"/>
                    <a:pt x="17316" y="12960"/>
                  </a:cubicBezTo>
                  <a:lnTo>
                    <a:pt x="4284" y="12960"/>
                  </a:lnTo>
                  <a:cubicBezTo>
                    <a:pt x="5618" y="12255"/>
                    <a:pt x="7908" y="11676"/>
                    <a:pt x="10798" y="11360"/>
                  </a:cubicBezTo>
                  <a:close/>
                  <a:moveTo>
                    <a:pt x="3368" y="13608"/>
                  </a:moveTo>
                  <a:lnTo>
                    <a:pt x="18232" y="13608"/>
                  </a:lnTo>
                  <a:cubicBezTo>
                    <a:pt x="18476" y="13861"/>
                    <a:pt x="18602" y="14123"/>
                    <a:pt x="18602" y="14389"/>
                  </a:cubicBezTo>
                  <a:cubicBezTo>
                    <a:pt x="18602" y="14638"/>
                    <a:pt x="18492" y="14883"/>
                    <a:pt x="18278" y="15120"/>
                  </a:cubicBezTo>
                  <a:lnTo>
                    <a:pt x="3322" y="15120"/>
                  </a:lnTo>
                  <a:cubicBezTo>
                    <a:pt x="3108" y="14883"/>
                    <a:pt x="2993" y="14638"/>
                    <a:pt x="2993" y="14389"/>
                  </a:cubicBezTo>
                  <a:cubicBezTo>
                    <a:pt x="2993" y="14123"/>
                    <a:pt x="3124" y="13861"/>
                    <a:pt x="3368" y="13608"/>
                  </a:cubicBezTo>
                  <a:close/>
                  <a:moveTo>
                    <a:pt x="4191" y="15768"/>
                  </a:moveTo>
                  <a:lnTo>
                    <a:pt x="17409" y="15768"/>
                  </a:lnTo>
                  <a:cubicBezTo>
                    <a:pt x="16090" y="16496"/>
                    <a:pt x="13756" y="17094"/>
                    <a:pt x="10798" y="17417"/>
                  </a:cubicBezTo>
                  <a:cubicBezTo>
                    <a:pt x="7840" y="17094"/>
                    <a:pt x="5510" y="16496"/>
                    <a:pt x="4191" y="15768"/>
                  </a:cubicBezTo>
                  <a:close/>
                  <a:moveTo>
                    <a:pt x="10798" y="18571"/>
                  </a:moveTo>
                  <a:cubicBezTo>
                    <a:pt x="13669" y="18884"/>
                    <a:pt x="15951" y="19445"/>
                    <a:pt x="17288" y="20142"/>
                  </a:cubicBezTo>
                  <a:lnTo>
                    <a:pt x="4307" y="20142"/>
                  </a:lnTo>
                  <a:cubicBezTo>
                    <a:pt x="5645" y="19445"/>
                    <a:pt x="7926" y="18884"/>
                    <a:pt x="10798" y="18571"/>
                  </a:cubicBez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02" name="ADN"/>
            <p:cNvSpPr/>
            <p:nvPr/>
          </p:nvSpPr>
          <p:spPr>
            <a:xfrm rot="16200000">
              <a:off x="12061556" y="2517068"/>
              <a:ext cx="508776" cy="1394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446"/>
                    <a:pt x="2597" y="2786"/>
                    <a:pt x="6740" y="3591"/>
                  </a:cubicBezTo>
                  <a:cubicBezTo>
                    <a:pt x="2597" y="4395"/>
                    <a:pt x="0" y="5732"/>
                    <a:pt x="0" y="7189"/>
                  </a:cubicBezTo>
                  <a:cubicBezTo>
                    <a:pt x="0" y="8647"/>
                    <a:pt x="2599" y="9985"/>
                    <a:pt x="6750" y="10788"/>
                  </a:cubicBezTo>
                  <a:cubicBezTo>
                    <a:pt x="2599" y="11592"/>
                    <a:pt x="0" y="12931"/>
                    <a:pt x="0" y="14389"/>
                  </a:cubicBezTo>
                  <a:cubicBezTo>
                    <a:pt x="0" y="15850"/>
                    <a:pt x="2611" y="17189"/>
                    <a:pt x="6773" y="17992"/>
                  </a:cubicBezTo>
                  <a:cubicBezTo>
                    <a:pt x="2611" y="18800"/>
                    <a:pt x="0" y="20150"/>
                    <a:pt x="0" y="21600"/>
                  </a:cubicBezTo>
                  <a:lnTo>
                    <a:pt x="2993" y="21600"/>
                  </a:lnTo>
                  <a:cubicBezTo>
                    <a:pt x="2993" y="21321"/>
                    <a:pt x="3129" y="21049"/>
                    <a:pt x="3382" y="20790"/>
                  </a:cubicBezTo>
                  <a:lnTo>
                    <a:pt x="18214" y="20790"/>
                  </a:lnTo>
                  <a:cubicBezTo>
                    <a:pt x="18467" y="21049"/>
                    <a:pt x="18602" y="21321"/>
                    <a:pt x="18602" y="21600"/>
                  </a:cubicBezTo>
                  <a:lnTo>
                    <a:pt x="21600" y="21600"/>
                  </a:lnTo>
                  <a:cubicBezTo>
                    <a:pt x="21600" y="20150"/>
                    <a:pt x="18986" y="18801"/>
                    <a:pt x="14823" y="17994"/>
                  </a:cubicBezTo>
                  <a:cubicBezTo>
                    <a:pt x="18986" y="17191"/>
                    <a:pt x="21600" y="15850"/>
                    <a:pt x="21600" y="14389"/>
                  </a:cubicBezTo>
                  <a:cubicBezTo>
                    <a:pt x="21600" y="12931"/>
                    <a:pt x="18996" y="11592"/>
                    <a:pt x="14846" y="10788"/>
                  </a:cubicBezTo>
                  <a:cubicBezTo>
                    <a:pt x="18997" y="9985"/>
                    <a:pt x="21600" y="8647"/>
                    <a:pt x="21600" y="7189"/>
                  </a:cubicBezTo>
                  <a:cubicBezTo>
                    <a:pt x="21600" y="5732"/>
                    <a:pt x="19003" y="4395"/>
                    <a:pt x="14860" y="3591"/>
                  </a:cubicBezTo>
                  <a:cubicBezTo>
                    <a:pt x="19003" y="2786"/>
                    <a:pt x="21600" y="1446"/>
                    <a:pt x="21600" y="0"/>
                  </a:cubicBezTo>
                  <a:lnTo>
                    <a:pt x="18602" y="0"/>
                  </a:lnTo>
                  <a:cubicBezTo>
                    <a:pt x="18602" y="257"/>
                    <a:pt x="18479" y="510"/>
                    <a:pt x="18246" y="756"/>
                  </a:cubicBezTo>
                  <a:lnTo>
                    <a:pt x="3349" y="756"/>
                  </a:lnTo>
                  <a:cubicBezTo>
                    <a:pt x="3117" y="510"/>
                    <a:pt x="2993" y="257"/>
                    <a:pt x="2993" y="0"/>
                  </a:cubicBezTo>
                  <a:lnTo>
                    <a:pt x="0" y="0"/>
                  </a:lnTo>
                  <a:close/>
                  <a:moveTo>
                    <a:pt x="4252" y="1404"/>
                  </a:moveTo>
                  <a:lnTo>
                    <a:pt x="17348" y="1404"/>
                  </a:lnTo>
                  <a:cubicBezTo>
                    <a:pt x="16021" y="2117"/>
                    <a:pt x="13716" y="2709"/>
                    <a:pt x="10807" y="3027"/>
                  </a:cubicBezTo>
                  <a:lnTo>
                    <a:pt x="10798" y="3026"/>
                  </a:lnTo>
                  <a:lnTo>
                    <a:pt x="10788" y="3027"/>
                  </a:lnTo>
                  <a:cubicBezTo>
                    <a:pt x="7879" y="2709"/>
                    <a:pt x="5579" y="2117"/>
                    <a:pt x="4252" y="1404"/>
                  </a:cubicBezTo>
                  <a:close/>
                  <a:moveTo>
                    <a:pt x="10798" y="4161"/>
                  </a:moveTo>
                  <a:cubicBezTo>
                    <a:pt x="13712" y="4479"/>
                    <a:pt x="16020" y="5064"/>
                    <a:pt x="17348" y="5778"/>
                  </a:cubicBezTo>
                  <a:lnTo>
                    <a:pt x="4247" y="5778"/>
                  </a:lnTo>
                  <a:cubicBezTo>
                    <a:pt x="5576" y="5064"/>
                    <a:pt x="7883" y="4479"/>
                    <a:pt x="10798" y="4161"/>
                  </a:cubicBezTo>
                  <a:close/>
                  <a:moveTo>
                    <a:pt x="3349" y="6426"/>
                  </a:moveTo>
                  <a:lnTo>
                    <a:pt x="18246" y="6426"/>
                  </a:lnTo>
                  <a:cubicBezTo>
                    <a:pt x="18479" y="6673"/>
                    <a:pt x="18602" y="6929"/>
                    <a:pt x="18602" y="7189"/>
                  </a:cubicBezTo>
                  <a:cubicBezTo>
                    <a:pt x="18602" y="7444"/>
                    <a:pt x="18484" y="7695"/>
                    <a:pt x="18260" y="7938"/>
                  </a:cubicBezTo>
                  <a:lnTo>
                    <a:pt x="3340" y="7938"/>
                  </a:lnTo>
                  <a:cubicBezTo>
                    <a:pt x="3116" y="7695"/>
                    <a:pt x="2993" y="7444"/>
                    <a:pt x="2993" y="7189"/>
                  </a:cubicBezTo>
                  <a:cubicBezTo>
                    <a:pt x="2993" y="6929"/>
                    <a:pt x="3117" y="6673"/>
                    <a:pt x="3349" y="6426"/>
                  </a:cubicBezTo>
                  <a:close/>
                  <a:moveTo>
                    <a:pt x="4224" y="8586"/>
                  </a:moveTo>
                  <a:lnTo>
                    <a:pt x="17376" y="8586"/>
                  </a:lnTo>
                  <a:cubicBezTo>
                    <a:pt x="16052" y="9306"/>
                    <a:pt x="13731" y="9898"/>
                    <a:pt x="10798" y="10218"/>
                  </a:cubicBezTo>
                  <a:cubicBezTo>
                    <a:pt x="7864" y="9898"/>
                    <a:pt x="5548" y="9306"/>
                    <a:pt x="4224" y="8586"/>
                  </a:cubicBezTo>
                  <a:close/>
                  <a:moveTo>
                    <a:pt x="10798" y="11360"/>
                  </a:moveTo>
                  <a:cubicBezTo>
                    <a:pt x="13688" y="11676"/>
                    <a:pt x="15982" y="12255"/>
                    <a:pt x="17316" y="12960"/>
                  </a:cubicBezTo>
                  <a:lnTo>
                    <a:pt x="4284" y="12960"/>
                  </a:lnTo>
                  <a:cubicBezTo>
                    <a:pt x="5618" y="12255"/>
                    <a:pt x="7908" y="11676"/>
                    <a:pt x="10798" y="11360"/>
                  </a:cubicBezTo>
                  <a:close/>
                  <a:moveTo>
                    <a:pt x="3368" y="13608"/>
                  </a:moveTo>
                  <a:lnTo>
                    <a:pt x="18232" y="13608"/>
                  </a:lnTo>
                  <a:cubicBezTo>
                    <a:pt x="18476" y="13861"/>
                    <a:pt x="18602" y="14123"/>
                    <a:pt x="18602" y="14389"/>
                  </a:cubicBezTo>
                  <a:cubicBezTo>
                    <a:pt x="18602" y="14638"/>
                    <a:pt x="18492" y="14883"/>
                    <a:pt x="18278" y="15120"/>
                  </a:cubicBezTo>
                  <a:lnTo>
                    <a:pt x="3322" y="15120"/>
                  </a:lnTo>
                  <a:cubicBezTo>
                    <a:pt x="3108" y="14883"/>
                    <a:pt x="2993" y="14638"/>
                    <a:pt x="2993" y="14389"/>
                  </a:cubicBezTo>
                  <a:cubicBezTo>
                    <a:pt x="2993" y="14123"/>
                    <a:pt x="3124" y="13861"/>
                    <a:pt x="3368" y="13608"/>
                  </a:cubicBezTo>
                  <a:close/>
                  <a:moveTo>
                    <a:pt x="4191" y="15768"/>
                  </a:moveTo>
                  <a:lnTo>
                    <a:pt x="17409" y="15768"/>
                  </a:lnTo>
                  <a:cubicBezTo>
                    <a:pt x="16090" y="16496"/>
                    <a:pt x="13756" y="17094"/>
                    <a:pt x="10798" y="17417"/>
                  </a:cubicBezTo>
                  <a:cubicBezTo>
                    <a:pt x="7840" y="17094"/>
                    <a:pt x="5510" y="16496"/>
                    <a:pt x="4191" y="15768"/>
                  </a:cubicBezTo>
                  <a:close/>
                  <a:moveTo>
                    <a:pt x="10798" y="18571"/>
                  </a:moveTo>
                  <a:cubicBezTo>
                    <a:pt x="13669" y="18884"/>
                    <a:pt x="15951" y="19445"/>
                    <a:pt x="17288" y="20142"/>
                  </a:cubicBezTo>
                  <a:lnTo>
                    <a:pt x="4307" y="20142"/>
                  </a:lnTo>
                  <a:cubicBezTo>
                    <a:pt x="5645" y="19445"/>
                    <a:pt x="7926" y="18884"/>
                    <a:pt x="10798" y="18571"/>
                  </a:cubicBez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03" name="Séquençage…"/>
            <p:cNvSpPr txBox="1"/>
            <p:nvPr/>
          </p:nvSpPr>
          <p:spPr>
            <a:xfrm>
              <a:off x="3335921" y="4177660"/>
              <a:ext cx="4634071" cy="1923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6000"/>
              </a:pPr>
              <a:r>
                <a:t>Séquençage</a:t>
              </a:r>
            </a:p>
            <a:p>
              <a:pPr>
                <a:defRPr sz="6000"/>
              </a:pPr>
              <a:r>
                <a:t>Haut Débit</a:t>
              </a:r>
            </a:p>
          </p:txBody>
        </p:sp>
        <p:sp>
          <p:nvSpPr>
            <p:cNvPr id="204" name="Flèche 7"/>
            <p:cNvSpPr/>
            <p:nvPr/>
          </p:nvSpPr>
          <p:spPr>
            <a:xfrm flipH="1" rot="2716992">
              <a:off x="2899427" y="3031409"/>
              <a:ext cx="1000851" cy="1280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67" y="0"/>
                  </a:moveTo>
                  <a:lnTo>
                    <a:pt x="0" y="7818"/>
                  </a:lnTo>
                  <a:lnTo>
                    <a:pt x="4127" y="7818"/>
                  </a:lnTo>
                  <a:cubicBezTo>
                    <a:pt x="4127" y="7860"/>
                    <a:pt x="4125" y="7904"/>
                    <a:pt x="4125" y="7946"/>
                  </a:cubicBezTo>
                  <a:cubicBezTo>
                    <a:pt x="4125" y="15487"/>
                    <a:pt x="11948" y="21600"/>
                    <a:pt x="21598" y="21600"/>
                  </a:cubicBezTo>
                  <a:cubicBezTo>
                    <a:pt x="21598" y="21600"/>
                    <a:pt x="21600" y="21600"/>
                    <a:pt x="21600" y="21600"/>
                  </a:cubicBezTo>
                  <a:lnTo>
                    <a:pt x="21600" y="16556"/>
                  </a:lnTo>
                  <a:cubicBezTo>
                    <a:pt x="21600" y="16556"/>
                    <a:pt x="21598" y="16556"/>
                    <a:pt x="21598" y="16556"/>
                  </a:cubicBezTo>
                  <a:cubicBezTo>
                    <a:pt x="15512" y="16556"/>
                    <a:pt x="10578" y="12702"/>
                    <a:pt x="10578" y="7946"/>
                  </a:cubicBezTo>
                  <a:cubicBezTo>
                    <a:pt x="10578" y="7903"/>
                    <a:pt x="10582" y="7860"/>
                    <a:pt x="10582" y="7818"/>
                  </a:cubicBezTo>
                  <a:lnTo>
                    <a:pt x="14736" y="7818"/>
                  </a:lnTo>
                  <a:lnTo>
                    <a:pt x="7367" y="0"/>
                  </a:ln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05" name="Flèche 7"/>
            <p:cNvSpPr/>
            <p:nvPr/>
          </p:nvSpPr>
          <p:spPr>
            <a:xfrm rot="7236797">
              <a:off x="2904380" y="1143857"/>
              <a:ext cx="1000850" cy="1280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67" y="0"/>
                  </a:moveTo>
                  <a:lnTo>
                    <a:pt x="0" y="7818"/>
                  </a:lnTo>
                  <a:lnTo>
                    <a:pt x="4127" y="7818"/>
                  </a:lnTo>
                  <a:cubicBezTo>
                    <a:pt x="4127" y="7860"/>
                    <a:pt x="4125" y="7904"/>
                    <a:pt x="4125" y="7946"/>
                  </a:cubicBezTo>
                  <a:cubicBezTo>
                    <a:pt x="4125" y="15487"/>
                    <a:pt x="11948" y="21600"/>
                    <a:pt x="21598" y="21600"/>
                  </a:cubicBezTo>
                  <a:cubicBezTo>
                    <a:pt x="21598" y="21600"/>
                    <a:pt x="21600" y="21600"/>
                    <a:pt x="21600" y="21600"/>
                  </a:cubicBezTo>
                  <a:lnTo>
                    <a:pt x="21600" y="16556"/>
                  </a:lnTo>
                  <a:cubicBezTo>
                    <a:pt x="21600" y="16556"/>
                    <a:pt x="21598" y="16556"/>
                    <a:pt x="21598" y="16556"/>
                  </a:cubicBezTo>
                  <a:cubicBezTo>
                    <a:pt x="15512" y="16556"/>
                    <a:pt x="10578" y="12702"/>
                    <a:pt x="10578" y="7946"/>
                  </a:cubicBezTo>
                  <a:cubicBezTo>
                    <a:pt x="10578" y="7903"/>
                    <a:pt x="10582" y="7860"/>
                    <a:pt x="10582" y="7818"/>
                  </a:cubicBezTo>
                  <a:lnTo>
                    <a:pt x="14736" y="7818"/>
                  </a:lnTo>
                  <a:lnTo>
                    <a:pt x="7367" y="0"/>
                  </a:ln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06" name="Flèche 6"/>
            <p:cNvSpPr/>
            <p:nvPr/>
          </p:nvSpPr>
          <p:spPr>
            <a:xfrm rot="5400000">
              <a:off x="7467229" y="2291632"/>
              <a:ext cx="1099581" cy="110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0" y="7745"/>
                  </a:lnTo>
                  <a:lnTo>
                    <a:pt x="3340" y="7745"/>
                  </a:lnTo>
                  <a:lnTo>
                    <a:pt x="3340" y="11267"/>
                  </a:lnTo>
                  <a:lnTo>
                    <a:pt x="3340" y="12082"/>
                  </a:lnTo>
                  <a:lnTo>
                    <a:pt x="3340" y="21600"/>
                  </a:lnTo>
                  <a:lnTo>
                    <a:pt x="10799" y="17023"/>
                  </a:lnTo>
                  <a:lnTo>
                    <a:pt x="18260" y="21600"/>
                  </a:lnTo>
                  <a:lnTo>
                    <a:pt x="18260" y="16303"/>
                  </a:lnTo>
                  <a:lnTo>
                    <a:pt x="18260" y="11267"/>
                  </a:lnTo>
                  <a:lnTo>
                    <a:pt x="18260" y="7745"/>
                  </a:lnTo>
                  <a:lnTo>
                    <a:pt x="21600" y="7745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07" name="Vache"/>
            <p:cNvSpPr/>
            <p:nvPr/>
          </p:nvSpPr>
          <p:spPr>
            <a:xfrm>
              <a:off x="-1" y="0"/>
              <a:ext cx="1359959" cy="82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545" fill="norm" stroke="1" extrusionOk="0">
                  <a:moveTo>
                    <a:pt x="18406" y="6"/>
                  </a:moveTo>
                  <a:cubicBezTo>
                    <a:pt x="18276" y="42"/>
                    <a:pt x="18137" y="245"/>
                    <a:pt x="18002" y="719"/>
                  </a:cubicBezTo>
                  <a:cubicBezTo>
                    <a:pt x="17367" y="1211"/>
                    <a:pt x="17198" y="455"/>
                    <a:pt x="16922" y="358"/>
                  </a:cubicBezTo>
                  <a:cubicBezTo>
                    <a:pt x="16647" y="261"/>
                    <a:pt x="16370" y="825"/>
                    <a:pt x="16646" y="1563"/>
                  </a:cubicBezTo>
                  <a:cubicBezTo>
                    <a:pt x="15824" y="1790"/>
                    <a:pt x="14731" y="1776"/>
                    <a:pt x="13583" y="808"/>
                  </a:cubicBezTo>
                  <a:cubicBezTo>
                    <a:pt x="13370" y="628"/>
                    <a:pt x="13134" y="530"/>
                    <a:pt x="12895" y="555"/>
                  </a:cubicBezTo>
                  <a:cubicBezTo>
                    <a:pt x="11366" y="716"/>
                    <a:pt x="8937" y="1036"/>
                    <a:pt x="7079" y="1404"/>
                  </a:cubicBezTo>
                  <a:cubicBezTo>
                    <a:pt x="4845" y="1848"/>
                    <a:pt x="3290" y="1731"/>
                    <a:pt x="2479" y="3519"/>
                  </a:cubicBezTo>
                  <a:lnTo>
                    <a:pt x="2481" y="3483"/>
                  </a:lnTo>
                  <a:cubicBezTo>
                    <a:pt x="2481" y="3483"/>
                    <a:pt x="1251" y="5269"/>
                    <a:pt x="583" y="11343"/>
                  </a:cubicBezTo>
                  <a:cubicBezTo>
                    <a:pt x="304" y="11737"/>
                    <a:pt x="179" y="12329"/>
                    <a:pt x="47" y="13313"/>
                  </a:cubicBezTo>
                  <a:cubicBezTo>
                    <a:pt x="-59" y="14113"/>
                    <a:pt x="47" y="15020"/>
                    <a:pt x="47" y="15020"/>
                  </a:cubicBezTo>
                  <a:cubicBezTo>
                    <a:pt x="533" y="14678"/>
                    <a:pt x="1030" y="12935"/>
                    <a:pt x="942" y="11462"/>
                  </a:cubicBezTo>
                  <a:cubicBezTo>
                    <a:pt x="1063" y="10205"/>
                    <a:pt x="1652" y="6464"/>
                    <a:pt x="2281" y="6156"/>
                  </a:cubicBezTo>
                  <a:cubicBezTo>
                    <a:pt x="2511" y="8306"/>
                    <a:pt x="3102" y="11155"/>
                    <a:pt x="1921" y="14029"/>
                  </a:cubicBezTo>
                  <a:cubicBezTo>
                    <a:pt x="1729" y="15969"/>
                    <a:pt x="1837" y="19104"/>
                    <a:pt x="1417" y="20501"/>
                  </a:cubicBezTo>
                  <a:lnTo>
                    <a:pt x="1670" y="20596"/>
                  </a:lnTo>
                  <a:cubicBezTo>
                    <a:pt x="1670" y="20596"/>
                    <a:pt x="1703" y="20912"/>
                    <a:pt x="1625" y="21545"/>
                  </a:cubicBezTo>
                  <a:lnTo>
                    <a:pt x="2879" y="21545"/>
                  </a:lnTo>
                  <a:cubicBezTo>
                    <a:pt x="2879" y="21545"/>
                    <a:pt x="2667" y="21089"/>
                    <a:pt x="2519" y="20457"/>
                  </a:cubicBezTo>
                  <a:cubicBezTo>
                    <a:pt x="2371" y="19825"/>
                    <a:pt x="2498" y="16804"/>
                    <a:pt x="3006" y="15470"/>
                  </a:cubicBezTo>
                  <a:cubicBezTo>
                    <a:pt x="3428" y="14696"/>
                    <a:pt x="3775" y="13780"/>
                    <a:pt x="4001" y="13000"/>
                  </a:cubicBezTo>
                  <a:cubicBezTo>
                    <a:pt x="4239" y="12858"/>
                    <a:pt x="4531" y="12716"/>
                    <a:pt x="4864" y="12611"/>
                  </a:cubicBezTo>
                  <a:lnTo>
                    <a:pt x="4639" y="15203"/>
                  </a:lnTo>
                  <a:cubicBezTo>
                    <a:pt x="4639" y="15203"/>
                    <a:pt x="5252" y="17632"/>
                    <a:pt x="5433" y="18667"/>
                  </a:cubicBezTo>
                  <a:cubicBezTo>
                    <a:pt x="5588" y="19553"/>
                    <a:pt x="5609" y="20585"/>
                    <a:pt x="5609" y="20585"/>
                  </a:cubicBezTo>
                  <a:lnTo>
                    <a:pt x="5873" y="20712"/>
                  </a:lnTo>
                  <a:cubicBezTo>
                    <a:pt x="5929" y="21326"/>
                    <a:pt x="6046" y="21545"/>
                    <a:pt x="6046" y="21545"/>
                  </a:cubicBezTo>
                  <a:lnTo>
                    <a:pt x="7273" y="21545"/>
                  </a:lnTo>
                  <a:cubicBezTo>
                    <a:pt x="5363" y="17861"/>
                    <a:pt x="6017" y="13841"/>
                    <a:pt x="6319" y="12497"/>
                  </a:cubicBezTo>
                  <a:cubicBezTo>
                    <a:pt x="6513" y="12530"/>
                    <a:pt x="6711" y="12583"/>
                    <a:pt x="6913" y="12661"/>
                  </a:cubicBezTo>
                  <a:cubicBezTo>
                    <a:pt x="8430" y="13251"/>
                    <a:pt x="9964" y="13797"/>
                    <a:pt x="11341" y="13627"/>
                  </a:cubicBezTo>
                  <a:cubicBezTo>
                    <a:pt x="11321" y="14595"/>
                    <a:pt x="11350" y="15634"/>
                    <a:pt x="11373" y="16347"/>
                  </a:cubicBezTo>
                  <a:cubicBezTo>
                    <a:pt x="11419" y="17769"/>
                    <a:pt x="10988" y="20474"/>
                    <a:pt x="10988" y="20474"/>
                  </a:cubicBezTo>
                  <a:lnTo>
                    <a:pt x="11240" y="20615"/>
                  </a:lnTo>
                  <a:cubicBezTo>
                    <a:pt x="11240" y="20615"/>
                    <a:pt x="11195" y="21245"/>
                    <a:pt x="11408" y="21545"/>
                  </a:cubicBezTo>
                  <a:lnTo>
                    <a:pt x="12403" y="21545"/>
                  </a:lnTo>
                  <a:cubicBezTo>
                    <a:pt x="11731" y="20234"/>
                    <a:pt x="12064" y="17577"/>
                    <a:pt x="12393" y="16874"/>
                  </a:cubicBezTo>
                  <a:cubicBezTo>
                    <a:pt x="12529" y="16581"/>
                    <a:pt x="12650" y="15573"/>
                    <a:pt x="12746" y="14496"/>
                  </a:cubicBezTo>
                  <a:cubicBezTo>
                    <a:pt x="12830" y="15210"/>
                    <a:pt x="12951" y="15729"/>
                    <a:pt x="13108" y="16114"/>
                  </a:cubicBezTo>
                  <a:cubicBezTo>
                    <a:pt x="13681" y="17523"/>
                    <a:pt x="13742" y="20554"/>
                    <a:pt x="13742" y="20554"/>
                  </a:cubicBezTo>
                  <a:lnTo>
                    <a:pt x="13983" y="20715"/>
                  </a:lnTo>
                  <a:cubicBezTo>
                    <a:pt x="13983" y="20715"/>
                    <a:pt x="14035" y="21312"/>
                    <a:pt x="14240" y="21545"/>
                  </a:cubicBezTo>
                  <a:lnTo>
                    <a:pt x="15320" y="21545"/>
                  </a:lnTo>
                  <a:cubicBezTo>
                    <a:pt x="15320" y="21545"/>
                    <a:pt x="14239" y="19951"/>
                    <a:pt x="14303" y="15822"/>
                  </a:cubicBezTo>
                  <a:cubicBezTo>
                    <a:pt x="14309" y="15469"/>
                    <a:pt x="14259" y="13973"/>
                    <a:pt x="14225" y="12969"/>
                  </a:cubicBezTo>
                  <a:cubicBezTo>
                    <a:pt x="14499" y="12708"/>
                    <a:pt x="14738" y="12286"/>
                    <a:pt x="14898" y="11607"/>
                  </a:cubicBezTo>
                  <a:cubicBezTo>
                    <a:pt x="15809" y="7427"/>
                    <a:pt x="17536" y="6689"/>
                    <a:pt x="18321" y="6900"/>
                  </a:cubicBezTo>
                  <a:cubicBezTo>
                    <a:pt x="19105" y="7110"/>
                    <a:pt x="19444" y="6865"/>
                    <a:pt x="19995" y="6514"/>
                  </a:cubicBezTo>
                  <a:cubicBezTo>
                    <a:pt x="20610" y="7392"/>
                    <a:pt x="20758" y="7111"/>
                    <a:pt x="20928" y="7111"/>
                  </a:cubicBezTo>
                  <a:cubicBezTo>
                    <a:pt x="21097" y="7111"/>
                    <a:pt x="21202" y="6584"/>
                    <a:pt x="21372" y="6197"/>
                  </a:cubicBezTo>
                  <a:cubicBezTo>
                    <a:pt x="21541" y="5811"/>
                    <a:pt x="21288" y="5285"/>
                    <a:pt x="21097" y="5110"/>
                  </a:cubicBezTo>
                  <a:cubicBezTo>
                    <a:pt x="20906" y="4934"/>
                    <a:pt x="20142" y="3246"/>
                    <a:pt x="19888" y="2193"/>
                  </a:cubicBezTo>
                  <a:cubicBezTo>
                    <a:pt x="19634" y="1139"/>
                    <a:pt x="19126" y="1316"/>
                    <a:pt x="18935" y="719"/>
                  </a:cubicBezTo>
                  <a:cubicBezTo>
                    <a:pt x="18816" y="346"/>
                    <a:pt x="18622" y="-55"/>
                    <a:pt x="18406" y="6"/>
                  </a:cubicBez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08" name="Vache"/>
            <p:cNvSpPr/>
            <p:nvPr/>
          </p:nvSpPr>
          <p:spPr>
            <a:xfrm>
              <a:off x="-1" y="4726735"/>
              <a:ext cx="1359959" cy="825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545" fill="norm" stroke="1" extrusionOk="0">
                  <a:moveTo>
                    <a:pt x="18406" y="6"/>
                  </a:moveTo>
                  <a:cubicBezTo>
                    <a:pt x="18276" y="42"/>
                    <a:pt x="18137" y="245"/>
                    <a:pt x="18002" y="719"/>
                  </a:cubicBezTo>
                  <a:cubicBezTo>
                    <a:pt x="17367" y="1211"/>
                    <a:pt x="17198" y="455"/>
                    <a:pt x="16922" y="358"/>
                  </a:cubicBezTo>
                  <a:cubicBezTo>
                    <a:pt x="16647" y="261"/>
                    <a:pt x="16370" y="825"/>
                    <a:pt x="16646" y="1563"/>
                  </a:cubicBezTo>
                  <a:cubicBezTo>
                    <a:pt x="15824" y="1790"/>
                    <a:pt x="14731" y="1776"/>
                    <a:pt x="13583" y="808"/>
                  </a:cubicBezTo>
                  <a:cubicBezTo>
                    <a:pt x="13370" y="628"/>
                    <a:pt x="13134" y="530"/>
                    <a:pt x="12895" y="555"/>
                  </a:cubicBezTo>
                  <a:cubicBezTo>
                    <a:pt x="11366" y="716"/>
                    <a:pt x="8937" y="1036"/>
                    <a:pt x="7079" y="1404"/>
                  </a:cubicBezTo>
                  <a:cubicBezTo>
                    <a:pt x="4845" y="1848"/>
                    <a:pt x="3290" y="1731"/>
                    <a:pt x="2479" y="3519"/>
                  </a:cubicBezTo>
                  <a:lnTo>
                    <a:pt x="2481" y="3483"/>
                  </a:lnTo>
                  <a:cubicBezTo>
                    <a:pt x="2481" y="3483"/>
                    <a:pt x="1251" y="5269"/>
                    <a:pt x="583" y="11343"/>
                  </a:cubicBezTo>
                  <a:cubicBezTo>
                    <a:pt x="304" y="11737"/>
                    <a:pt x="179" y="12329"/>
                    <a:pt x="47" y="13313"/>
                  </a:cubicBezTo>
                  <a:cubicBezTo>
                    <a:pt x="-59" y="14113"/>
                    <a:pt x="47" y="15020"/>
                    <a:pt x="47" y="15020"/>
                  </a:cubicBezTo>
                  <a:cubicBezTo>
                    <a:pt x="533" y="14678"/>
                    <a:pt x="1030" y="12935"/>
                    <a:pt x="942" y="11462"/>
                  </a:cubicBezTo>
                  <a:cubicBezTo>
                    <a:pt x="1063" y="10205"/>
                    <a:pt x="1652" y="6464"/>
                    <a:pt x="2281" y="6156"/>
                  </a:cubicBezTo>
                  <a:cubicBezTo>
                    <a:pt x="2511" y="8306"/>
                    <a:pt x="3102" y="11155"/>
                    <a:pt x="1921" y="14029"/>
                  </a:cubicBezTo>
                  <a:cubicBezTo>
                    <a:pt x="1729" y="15969"/>
                    <a:pt x="1837" y="19104"/>
                    <a:pt x="1417" y="20501"/>
                  </a:cubicBezTo>
                  <a:lnTo>
                    <a:pt x="1670" y="20596"/>
                  </a:lnTo>
                  <a:cubicBezTo>
                    <a:pt x="1670" y="20596"/>
                    <a:pt x="1703" y="20912"/>
                    <a:pt x="1625" y="21545"/>
                  </a:cubicBezTo>
                  <a:lnTo>
                    <a:pt x="2879" y="21545"/>
                  </a:lnTo>
                  <a:cubicBezTo>
                    <a:pt x="2879" y="21545"/>
                    <a:pt x="2667" y="21089"/>
                    <a:pt x="2519" y="20457"/>
                  </a:cubicBezTo>
                  <a:cubicBezTo>
                    <a:pt x="2371" y="19825"/>
                    <a:pt x="2498" y="16804"/>
                    <a:pt x="3006" y="15470"/>
                  </a:cubicBezTo>
                  <a:cubicBezTo>
                    <a:pt x="3428" y="14696"/>
                    <a:pt x="3775" y="13780"/>
                    <a:pt x="4001" y="13000"/>
                  </a:cubicBezTo>
                  <a:cubicBezTo>
                    <a:pt x="4239" y="12858"/>
                    <a:pt x="4531" y="12716"/>
                    <a:pt x="4864" y="12611"/>
                  </a:cubicBezTo>
                  <a:lnTo>
                    <a:pt x="4639" y="15203"/>
                  </a:lnTo>
                  <a:cubicBezTo>
                    <a:pt x="4639" y="15203"/>
                    <a:pt x="5252" y="17632"/>
                    <a:pt x="5433" y="18667"/>
                  </a:cubicBezTo>
                  <a:cubicBezTo>
                    <a:pt x="5588" y="19553"/>
                    <a:pt x="5609" y="20585"/>
                    <a:pt x="5609" y="20585"/>
                  </a:cubicBezTo>
                  <a:lnTo>
                    <a:pt x="5873" y="20712"/>
                  </a:lnTo>
                  <a:cubicBezTo>
                    <a:pt x="5929" y="21326"/>
                    <a:pt x="6046" y="21545"/>
                    <a:pt x="6046" y="21545"/>
                  </a:cubicBezTo>
                  <a:lnTo>
                    <a:pt x="7273" y="21545"/>
                  </a:lnTo>
                  <a:cubicBezTo>
                    <a:pt x="5363" y="17861"/>
                    <a:pt x="6017" y="13841"/>
                    <a:pt x="6319" y="12497"/>
                  </a:cubicBezTo>
                  <a:cubicBezTo>
                    <a:pt x="6513" y="12530"/>
                    <a:pt x="6711" y="12583"/>
                    <a:pt x="6913" y="12661"/>
                  </a:cubicBezTo>
                  <a:cubicBezTo>
                    <a:pt x="8430" y="13251"/>
                    <a:pt x="9964" y="13797"/>
                    <a:pt x="11341" y="13627"/>
                  </a:cubicBezTo>
                  <a:cubicBezTo>
                    <a:pt x="11321" y="14595"/>
                    <a:pt x="11350" y="15634"/>
                    <a:pt x="11373" y="16347"/>
                  </a:cubicBezTo>
                  <a:cubicBezTo>
                    <a:pt x="11419" y="17769"/>
                    <a:pt x="10988" y="20474"/>
                    <a:pt x="10988" y="20474"/>
                  </a:cubicBezTo>
                  <a:lnTo>
                    <a:pt x="11240" y="20615"/>
                  </a:lnTo>
                  <a:cubicBezTo>
                    <a:pt x="11240" y="20615"/>
                    <a:pt x="11195" y="21245"/>
                    <a:pt x="11408" y="21545"/>
                  </a:cubicBezTo>
                  <a:lnTo>
                    <a:pt x="12403" y="21545"/>
                  </a:lnTo>
                  <a:cubicBezTo>
                    <a:pt x="11731" y="20234"/>
                    <a:pt x="12064" y="17577"/>
                    <a:pt x="12393" y="16874"/>
                  </a:cubicBezTo>
                  <a:cubicBezTo>
                    <a:pt x="12529" y="16581"/>
                    <a:pt x="12650" y="15573"/>
                    <a:pt x="12746" y="14496"/>
                  </a:cubicBezTo>
                  <a:cubicBezTo>
                    <a:pt x="12830" y="15210"/>
                    <a:pt x="12951" y="15729"/>
                    <a:pt x="13108" y="16114"/>
                  </a:cubicBezTo>
                  <a:cubicBezTo>
                    <a:pt x="13681" y="17523"/>
                    <a:pt x="13742" y="20554"/>
                    <a:pt x="13742" y="20554"/>
                  </a:cubicBezTo>
                  <a:lnTo>
                    <a:pt x="13983" y="20715"/>
                  </a:lnTo>
                  <a:cubicBezTo>
                    <a:pt x="13983" y="20715"/>
                    <a:pt x="14035" y="21312"/>
                    <a:pt x="14240" y="21545"/>
                  </a:cubicBezTo>
                  <a:lnTo>
                    <a:pt x="15320" y="21545"/>
                  </a:lnTo>
                  <a:cubicBezTo>
                    <a:pt x="15320" y="21545"/>
                    <a:pt x="14239" y="19951"/>
                    <a:pt x="14303" y="15822"/>
                  </a:cubicBezTo>
                  <a:cubicBezTo>
                    <a:pt x="14309" y="15469"/>
                    <a:pt x="14259" y="13973"/>
                    <a:pt x="14225" y="12969"/>
                  </a:cubicBezTo>
                  <a:cubicBezTo>
                    <a:pt x="14499" y="12708"/>
                    <a:pt x="14738" y="12286"/>
                    <a:pt x="14898" y="11607"/>
                  </a:cubicBezTo>
                  <a:cubicBezTo>
                    <a:pt x="15809" y="7427"/>
                    <a:pt x="17536" y="6689"/>
                    <a:pt x="18321" y="6900"/>
                  </a:cubicBezTo>
                  <a:cubicBezTo>
                    <a:pt x="19105" y="7110"/>
                    <a:pt x="19444" y="6865"/>
                    <a:pt x="19995" y="6514"/>
                  </a:cubicBezTo>
                  <a:cubicBezTo>
                    <a:pt x="20610" y="7392"/>
                    <a:pt x="20758" y="7111"/>
                    <a:pt x="20928" y="7111"/>
                  </a:cubicBezTo>
                  <a:cubicBezTo>
                    <a:pt x="21097" y="7111"/>
                    <a:pt x="21202" y="6584"/>
                    <a:pt x="21372" y="6197"/>
                  </a:cubicBezTo>
                  <a:cubicBezTo>
                    <a:pt x="21541" y="5811"/>
                    <a:pt x="21288" y="5285"/>
                    <a:pt x="21097" y="5110"/>
                  </a:cubicBezTo>
                  <a:cubicBezTo>
                    <a:pt x="20906" y="4934"/>
                    <a:pt x="20142" y="3246"/>
                    <a:pt x="19888" y="2193"/>
                  </a:cubicBezTo>
                  <a:cubicBezTo>
                    <a:pt x="19634" y="1139"/>
                    <a:pt x="19126" y="1316"/>
                    <a:pt x="18935" y="719"/>
                  </a:cubicBezTo>
                  <a:cubicBezTo>
                    <a:pt x="18816" y="346"/>
                    <a:pt x="18622" y="-55"/>
                    <a:pt x="18406" y="6"/>
                  </a:cubicBez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210" name="Eté - Automne 2011…"/>
          <p:cNvSpPr txBox="1"/>
          <p:nvPr>
            <p:ph type="body" sz="half" idx="1"/>
          </p:nvPr>
        </p:nvSpPr>
        <p:spPr>
          <a:xfrm>
            <a:off x="979148" y="3403278"/>
            <a:ext cx="8535056" cy="9296401"/>
          </a:xfrm>
          <a:prstGeom prst="rect">
            <a:avLst/>
          </a:prstGeom>
        </p:spPr>
        <p:txBody>
          <a:bodyPr/>
          <a:lstStyle/>
          <a:p>
            <a:pPr/>
            <a:r>
              <a:t>Eté - Automne 2011</a:t>
            </a:r>
          </a:p>
          <a:p>
            <a:pPr/>
            <a:r>
              <a:t>Allemagne et Pays-Bas</a:t>
            </a:r>
          </a:p>
          <a:p>
            <a:pPr/>
            <a:r>
              <a:t>Syndrome vaches adultes</a:t>
            </a:r>
          </a:p>
          <a:p>
            <a:pPr lvl="3"/>
            <a:r>
              <a:t>Fièvre, diarrhée, chute de lactation</a:t>
            </a:r>
          </a:p>
          <a:p>
            <a:pPr/>
            <a:r>
              <a:t>Sans étiologie</a:t>
            </a:r>
          </a:p>
        </p:txBody>
      </p:sp>
      <p:sp>
        <p:nvSpPr>
          <p:cNvPr id="211" name="Friedrich Loeffler Institute"/>
          <p:cNvSpPr txBox="1"/>
          <p:nvPr/>
        </p:nvSpPr>
        <p:spPr>
          <a:xfrm>
            <a:off x="13964193" y="4173705"/>
            <a:ext cx="6067654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Friedrich Loeffler Institute</a:t>
            </a:r>
          </a:p>
        </p:txBody>
      </p:sp>
      <p:sp>
        <p:nvSpPr>
          <p:cNvPr id="212" name="Nouveau virus - Virus de Schmallenberg (SBV)"/>
          <p:cNvSpPr txBox="1"/>
          <p:nvPr/>
        </p:nvSpPr>
        <p:spPr>
          <a:xfrm>
            <a:off x="9079629" y="11844646"/>
            <a:ext cx="14076986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 algn="l">
              <a:spcBef>
                <a:spcPts val="5900"/>
              </a:spcBef>
              <a:buSzPct val="125000"/>
              <a:buChar char="•"/>
              <a:defRPr sz="4800"/>
            </a:lvl1pPr>
          </a:lstStyle>
          <a:p>
            <a:pPr/>
            <a:r>
              <a:t>Nouveau virus - Virus de Schmallenberg (SBV)</a:t>
            </a:r>
          </a:p>
        </p:txBody>
      </p:sp>
      <p:sp>
        <p:nvSpPr>
          <p:cNvPr id="213" name="INTRODUCTION"/>
          <p:cNvSpPr txBox="1"/>
          <p:nvPr/>
        </p:nvSpPr>
        <p:spPr>
          <a:xfrm>
            <a:off x="18580718" y="291161"/>
            <a:ext cx="5630759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INTRODUCTION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2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8" name="Seroprev_Capreo_Population.png" descr="Seroprev_Capreo_Popula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24" y="4848200"/>
            <a:ext cx="12168242" cy="88462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1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979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980" name="image1.png" descr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82" name="ETUDE 2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2 - Résultats</a:t>
            </a:r>
          </a:p>
        </p:txBody>
      </p:sp>
      <p:sp>
        <p:nvSpPr>
          <p:cNvPr id="983" name="Séroprévalenc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Séroprévalence</a:t>
            </a:r>
          </a:p>
        </p:txBody>
      </p:sp>
      <p:sp>
        <p:nvSpPr>
          <p:cNvPr id="984" name="Rectangle"/>
          <p:cNvSpPr/>
          <p:nvPr/>
        </p:nvSpPr>
        <p:spPr>
          <a:xfrm>
            <a:off x="-154463" y="4284278"/>
            <a:ext cx="24692925" cy="857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85" name="Rectangle"/>
          <p:cNvSpPr/>
          <p:nvPr/>
        </p:nvSpPr>
        <p:spPr>
          <a:xfrm>
            <a:off x="11807869" y="4219442"/>
            <a:ext cx="695815" cy="99499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86" name="Rectangle"/>
          <p:cNvSpPr/>
          <p:nvPr/>
        </p:nvSpPr>
        <p:spPr>
          <a:xfrm>
            <a:off x="-417731" y="4220162"/>
            <a:ext cx="695815" cy="99499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87" name="Rectangle"/>
          <p:cNvSpPr/>
          <p:nvPr/>
        </p:nvSpPr>
        <p:spPr>
          <a:xfrm>
            <a:off x="24033471" y="4004502"/>
            <a:ext cx="695814" cy="99499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88" name="Ligne"/>
          <p:cNvSpPr/>
          <p:nvPr/>
        </p:nvSpPr>
        <p:spPr>
          <a:xfrm>
            <a:off x="1690746" y="6900514"/>
            <a:ext cx="9216189" cy="3369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841"/>
                </a:moveTo>
                <a:lnTo>
                  <a:pt x="1463" y="2841"/>
                </a:lnTo>
                <a:lnTo>
                  <a:pt x="3834" y="19389"/>
                </a:lnTo>
                <a:lnTo>
                  <a:pt x="5359" y="19389"/>
                </a:lnTo>
                <a:lnTo>
                  <a:pt x="7898" y="21600"/>
                </a:lnTo>
                <a:lnTo>
                  <a:pt x="9488" y="21600"/>
                </a:lnTo>
                <a:lnTo>
                  <a:pt x="11829" y="20164"/>
                </a:lnTo>
                <a:lnTo>
                  <a:pt x="13234" y="20164"/>
                </a:lnTo>
                <a:lnTo>
                  <a:pt x="15934" y="0"/>
                </a:lnTo>
                <a:lnTo>
                  <a:pt x="17281" y="0"/>
                </a:lnTo>
                <a:lnTo>
                  <a:pt x="19938" y="16168"/>
                </a:lnTo>
                <a:lnTo>
                  <a:pt x="21600" y="16168"/>
                </a:lnTo>
              </a:path>
            </a:pathLst>
          </a:custGeom>
          <a:ln w="1016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89" name="Pulsations endémiques"/>
          <p:cNvSpPr txBox="1"/>
          <p:nvPr/>
        </p:nvSpPr>
        <p:spPr>
          <a:xfrm>
            <a:off x="8591482" y="3328369"/>
            <a:ext cx="7201036" cy="795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08541" indent="-608541">
              <a:buSzPct val="125000"/>
              <a:buChar char="•"/>
              <a:defRPr sz="46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Pulsations endémiques</a:t>
            </a:r>
          </a:p>
        </p:txBody>
      </p:sp>
      <p:sp>
        <p:nvSpPr>
          <p:cNvPr id="990" name="Chevreuil"/>
          <p:cNvSpPr/>
          <p:nvPr/>
        </p:nvSpPr>
        <p:spPr>
          <a:xfrm>
            <a:off x="633035" y="3596215"/>
            <a:ext cx="1815488" cy="162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991" name="SIR-SIRS.png" descr="SIR-SIR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915604" y="6745843"/>
            <a:ext cx="9893051" cy="3330173"/>
          </a:xfrm>
          <a:prstGeom prst="rect">
            <a:avLst/>
          </a:prstGeom>
          <a:ln w="12700">
            <a:miter lim="400000"/>
          </a:ln>
        </p:spPr>
      </p:pic>
      <p:sp>
        <p:nvSpPr>
          <p:cNvPr id="992" name="Chevreuil"/>
          <p:cNvSpPr/>
          <p:nvPr/>
        </p:nvSpPr>
        <p:spPr>
          <a:xfrm>
            <a:off x="14103970" y="10059958"/>
            <a:ext cx="959121" cy="857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6FAB4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93" name="Chevreuil"/>
          <p:cNvSpPr/>
          <p:nvPr/>
        </p:nvSpPr>
        <p:spPr>
          <a:xfrm>
            <a:off x="15202616" y="10284122"/>
            <a:ext cx="959121" cy="8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6FAB4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94" name="Chevreuil"/>
          <p:cNvSpPr/>
          <p:nvPr/>
        </p:nvSpPr>
        <p:spPr>
          <a:xfrm>
            <a:off x="14295746" y="10608004"/>
            <a:ext cx="959121" cy="8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6FAB4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95" name="Chevreuil"/>
          <p:cNvSpPr/>
          <p:nvPr/>
        </p:nvSpPr>
        <p:spPr>
          <a:xfrm>
            <a:off x="14943509" y="9863076"/>
            <a:ext cx="959122" cy="857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6FAB4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96" name="Chevreuil"/>
          <p:cNvSpPr/>
          <p:nvPr/>
        </p:nvSpPr>
        <p:spPr>
          <a:xfrm>
            <a:off x="22210286" y="9865628"/>
            <a:ext cx="959121" cy="8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5B9BD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97" name="Chevreuil"/>
          <p:cNvSpPr/>
          <p:nvPr/>
        </p:nvSpPr>
        <p:spPr>
          <a:xfrm>
            <a:off x="14943509" y="10929333"/>
            <a:ext cx="959122" cy="8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6FAB4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" name="Seroprev_Cervus_jeunes.png" descr="Seroprev_Cervus_jeun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55500" y="4838700"/>
            <a:ext cx="12077700" cy="8780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Seroprev_Capreo_jeunes.png" descr="Seroprev_Capreo_jeune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864100"/>
            <a:ext cx="12166600" cy="88450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03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1001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002" name="image1.png" descr="image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04" name="ETUDE 2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2 - Résultats</a:t>
            </a:r>
          </a:p>
        </p:txBody>
      </p:sp>
      <p:sp>
        <p:nvSpPr>
          <p:cNvPr id="1005" name="Séroprévalenc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Séroprévalence</a:t>
            </a:r>
          </a:p>
        </p:txBody>
      </p:sp>
      <p:sp>
        <p:nvSpPr>
          <p:cNvPr id="1006" name="Rectangle"/>
          <p:cNvSpPr/>
          <p:nvPr/>
        </p:nvSpPr>
        <p:spPr>
          <a:xfrm>
            <a:off x="-154463" y="4284278"/>
            <a:ext cx="24692925" cy="857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07" name="Cerf"/>
          <p:cNvSpPr/>
          <p:nvPr/>
        </p:nvSpPr>
        <p:spPr>
          <a:xfrm>
            <a:off x="21417066" y="2547604"/>
            <a:ext cx="2665983" cy="2672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598" fill="norm" stroke="1" extrusionOk="0">
                <a:moveTo>
                  <a:pt x="16552" y="0"/>
                </a:moveTo>
                <a:cubicBezTo>
                  <a:pt x="16514" y="2"/>
                  <a:pt x="16454" y="64"/>
                  <a:pt x="16398" y="180"/>
                </a:cubicBezTo>
                <a:cubicBezTo>
                  <a:pt x="16285" y="412"/>
                  <a:pt x="16000" y="990"/>
                  <a:pt x="16113" y="2301"/>
                </a:cubicBezTo>
                <a:cubicBezTo>
                  <a:pt x="16123" y="2517"/>
                  <a:pt x="15839" y="2889"/>
                  <a:pt x="15630" y="2662"/>
                </a:cubicBezTo>
                <a:cubicBezTo>
                  <a:pt x="15469" y="2489"/>
                  <a:pt x="15051" y="2014"/>
                  <a:pt x="14901" y="1210"/>
                </a:cubicBezTo>
                <a:cubicBezTo>
                  <a:pt x="14852" y="952"/>
                  <a:pt x="14755" y="1006"/>
                  <a:pt x="14745" y="1205"/>
                </a:cubicBezTo>
                <a:cubicBezTo>
                  <a:pt x="14734" y="1470"/>
                  <a:pt x="14568" y="2258"/>
                  <a:pt x="15791" y="3601"/>
                </a:cubicBezTo>
                <a:cubicBezTo>
                  <a:pt x="15887" y="4033"/>
                  <a:pt x="15994" y="4259"/>
                  <a:pt x="16257" y="4545"/>
                </a:cubicBezTo>
                <a:cubicBezTo>
                  <a:pt x="16037" y="4416"/>
                  <a:pt x="15834" y="4313"/>
                  <a:pt x="15673" y="4254"/>
                </a:cubicBezTo>
                <a:cubicBezTo>
                  <a:pt x="14874" y="3957"/>
                  <a:pt x="15044" y="4600"/>
                  <a:pt x="15559" y="5209"/>
                </a:cubicBezTo>
                <a:cubicBezTo>
                  <a:pt x="15876" y="5587"/>
                  <a:pt x="16263" y="5727"/>
                  <a:pt x="16591" y="5840"/>
                </a:cubicBezTo>
                <a:cubicBezTo>
                  <a:pt x="15705" y="6660"/>
                  <a:pt x="14445" y="8284"/>
                  <a:pt x="13742" y="8451"/>
                </a:cubicBezTo>
                <a:cubicBezTo>
                  <a:pt x="12803" y="8678"/>
                  <a:pt x="12561" y="8380"/>
                  <a:pt x="11740" y="8386"/>
                </a:cubicBezTo>
                <a:cubicBezTo>
                  <a:pt x="10785" y="8391"/>
                  <a:pt x="10603" y="8554"/>
                  <a:pt x="9621" y="8748"/>
                </a:cubicBezTo>
                <a:cubicBezTo>
                  <a:pt x="8827" y="8910"/>
                  <a:pt x="6906" y="8909"/>
                  <a:pt x="4314" y="8731"/>
                </a:cubicBezTo>
                <a:cubicBezTo>
                  <a:pt x="1733" y="8553"/>
                  <a:pt x="435" y="9886"/>
                  <a:pt x="156" y="11618"/>
                </a:cubicBezTo>
                <a:cubicBezTo>
                  <a:pt x="140" y="11709"/>
                  <a:pt x="183" y="11802"/>
                  <a:pt x="263" y="11850"/>
                </a:cubicBezTo>
                <a:cubicBezTo>
                  <a:pt x="403" y="11931"/>
                  <a:pt x="543" y="12001"/>
                  <a:pt x="683" y="12066"/>
                </a:cubicBezTo>
                <a:cubicBezTo>
                  <a:pt x="763" y="12854"/>
                  <a:pt x="1369" y="13403"/>
                  <a:pt x="1922" y="13754"/>
                </a:cubicBezTo>
                <a:cubicBezTo>
                  <a:pt x="1911" y="15275"/>
                  <a:pt x="885" y="15814"/>
                  <a:pt x="483" y="15965"/>
                </a:cubicBezTo>
                <a:cubicBezTo>
                  <a:pt x="386" y="16003"/>
                  <a:pt x="329" y="16096"/>
                  <a:pt x="329" y="16198"/>
                </a:cubicBezTo>
                <a:cubicBezTo>
                  <a:pt x="339" y="16786"/>
                  <a:pt x="345" y="18706"/>
                  <a:pt x="7" y="20411"/>
                </a:cubicBezTo>
                <a:cubicBezTo>
                  <a:pt x="-20" y="20546"/>
                  <a:pt x="34" y="20687"/>
                  <a:pt x="141" y="20774"/>
                </a:cubicBezTo>
                <a:cubicBezTo>
                  <a:pt x="377" y="20952"/>
                  <a:pt x="559" y="21243"/>
                  <a:pt x="656" y="21426"/>
                </a:cubicBezTo>
                <a:cubicBezTo>
                  <a:pt x="709" y="21529"/>
                  <a:pt x="816" y="21593"/>
                  <a:pt x="934" y="21593"/>
                </a:cubicBezTo>
                <a:lnTo>
                  <a:pt x="1761" y="21593"/>
                </a:lnTo>
                <a:cubicBezTo>
                  <a:pt x="1809" y="21593"/>
                  <a:pt x="1846" y="21550"/>
                  <a:pt x="1846" y="21502"/>
                </a:cubicBezTo>
                <a:cubicBezTo>
                  <a:pt x="1803" y="21006"/>
                  <a:pt x="1427" y="20714"/>
                  <a:pt x="1207" y="20585"/>
                </a:cubicBezTo>
                <a:cubicBezTo>
                  <a:pt x="1089" y="20515"/>
                  <a:pt x="1005" y="20401"/>
                  <a:pt x="973" y="20271"/>
                </a:cubicBezTo>
                <a:cubicBezTo>
                  <a:pt x="876" y="19894"/>
                  <a:pt x="736" y="19079"/>
                  <a:pt x="951" y="17946"/>
                </a:cubicBezTo>
                <a:cubicBezTo>
                  <a:pt x="1144" y="16938"/>
                  <a:pt x="2110" y="16392"/>
                  <a:pt x="2797" y="16127"/>
                </a:cubicBezTo>
                <a:cubicBezTo>
                  <a:pt x="2695" y="16483"/>
                  <a:pt x="2597" y="16765"/>
                  <a:pt x="2544" y="16916"/>
                </a:cubicBezTo>
                <a:cubicBezTo>
                  <a:pt x="2517" y="16997"/>
                  <a:pt x="2516" y="17089"/>
                  <a:pt x="2549" y="17164"/>
                </a:cubicBezTo>
                <a:cubicBezTo>
                  <a:pt x="2720" y="17574"/>
                  <a:pt x="3237" y="18950"/>
                  <a:pt x="3280" y="20617"/>
                </a:cubicBezTo>
                <a:cubicBezTo>
                  <a:pt x="3285" y="20741"/>
                  <a:pt x="3348" y="20859"/>
                  <a:pt x="3456" y="20919"/>
                </a:cubicBezTo>
                <a:cubicBezTo>
                  <a:pt x="3719" y="21075"/>
                  <a:pt x="3912" y="21312"/>
                  <a:pt x="4014" y="21458"/>
                </a:cubicBezTo>
                <a:cubicBezTo>
                  <a:pt x="4073" y="21544"/>
                  <a:pt x="4170" y="21593"/>
                  <a:pt x="4277" y="21593"/>
                </a:cubicBezTo>
                <a:lnTo>
                  <a:pt x="5104" y="21593"/>
                </a:lnTo>
                <a:cubicBezTo>
                  <a:pt x="5163" y="21593"/>
                  <a:pt x="5200" y="21539"/>
                  <a:pt x="5184" y="21485"/>
                </a:cubicBezTo>
                <a:cubicBezTo>
                  <a:pt x="5029" y="21016"/>
                  <a:pt x="4615" y="20729"/>
                  <a:pt x="4363" y="20600"/>
                </a:cubicBezTo>
                <a:cubicBezTo>
                  <a:pt x="4229" y="20530"/>
                  <a:pt x="4127" y="20400"/>
                  <a:pt x="4095" y="20249"/>
                </a:cubicBezTo>
                <a:cubicBezTo>
                  <a:pt x="3960" y="19640"/>
                  <a:pt x="3659" y="18043"/>
                  <a:pt x="3836" y="16797"/>
                </a:cubicBezTo>
                <a:cubicBezTo>
                  <a:pt x="3933" y="16111"/>
                  <a:pt x="4754" y="15238"/>
                  <a:pt x="5382" y="14655"/>
                </a:cubicBezTo>
                <a:cubicBezTo>
                  <a:pt x="6702" y="15012"/>
                  <a:pt x="8736" y="15336"/>
                  <a:pt x="11306" y="15028"/>
                </a:cubicBezTo>
                <a:cubicBezTo>
                  <a:pt x="11622" y="18362"/>
                  <a:pt x="11059" y="19780"/>
                  <a:pt x="10872" y="20146"/>
                </a:cubicBezTo>
                <a:cubicBezTo>
                  <a:pt x="10834" y="20217"/>
                  <a:pt x="10822" y="20299"/>
                  <a:pt x="10833" y="20374"/>
                </a:cubicBezTo>
                <a:lnTo>
                  <a:pt x="10877" y="20649"/>
                </a:lnTo>
                <a:cubicBezTo>
                  <a:pt x="10893" y="20757"/>
                  <a:pt x="10963" y="20855"/>
                  <a:pt x="11059" y="20908"/>
                </a:cubicBezTo>
                <a:cubicBezTo>
                  <a:pt x="11312" y="21060"/>
                  <a:pt x="11493" y="21297"/>
                  <a:pt x="11589" y="21448"/>
                </a:cubicBezTo>
                <a:cubicBezTo>
                  <a:pt x="11648" y="21540"/>
                  <a:pt x="11750" y="21593"/>
                  <a:pt x="11857" y="21593"/>
                </a:cubicBezTo>
                <a:lnTo>
                  <a:pt x="12679" y="21593"/>
                </a:lnTo>
                <a:cubicBezTo>
                  <a:pt x="12733" y="21593"/>
                  <a:pt x="12776" y="21539"/>
                  <a:pt x="12759" y="21490"/>
                </a:cubicBezTo>
                <a:cubicBezTo>
                  <a:pt x="12668" y="21129"/>
                  <a:pt x="12421" y="20881"/>
                  <a:pt x="12201" y="20725"/>
                </a:cubicBezTo>
                <a:cubicBezTo>
                  <a:pt x="12078" y="20638"/>
                  <a:pt x="12002" y="20503"/>
                  <a:pt x="11992" y="20352"/>
                </a:cubicBezTo>
                <a:cubicBezTo>
                  <a:pt x="11831" y="18518"/>
                  <a:pt x="12267" y="16840"/>
                  <a:pt x="12723" y="15654"/>
                </a:cubicBezTo>
                <a:cubicBezTo>
                  <a:pt x="13704" y="18524"/>
                  <a:pt x="13547" y="19790"/>
                  <a:pt x="13467" y="20146"/>
                </a:cubicBezTo>
                <a:cubicBezTo>
                  <a:pt x="13451" y="20222"/>
                  <a:pt x="13457" y="20304"/>
                  <a:pt x="13489" y="20374"/>
                </a:cubicBezTo>
                <a:lnTo>
                  <a:pt x="13635" y="20703"/>
                </a:lnTo>
                <a:cubicBezTo>
                  <a:pt x="13667" y="20784"/>
                  <a:pt x="13731" y="20849"/>
                  <a:pt x="13806" y="20887"/>
                </a:cubicBezTo>
                <a:cubicBezTo>
                  <a:pt x="14149" y="21048"/>
                  <a:pt x="14434" y="21334"/>
                  <a:pt x="14574" y="21490"/>
                </a:cubicBezTo>
                <a:cubicBezTo>
                  <a:pt x="14633" y="21560"/>
                  <a:pt x="14724" y="21598"/>
                  <a:pt x="14815" y="21598"/>
                </a:cubicBezTo>
                <a:lnTo>
                  <a:pt x="15640" y="21598"/>
                </a:lnTo>
                <a:cubicBezTo>
                  <a:pt x="15704" y="21598"/>
                  <a:pt x="15748" y="21529"/>
                  <a:pt x="15715" y="21475"/>
                </a:cubicBezTo>
                <a:cubicBezTo>
                  <a:pt x="15512" y="21097"/>
                  <a:pt x="15169" y="20844"/>
                  <a:pt x="14896" y="20693"/>
                </a:cubicBezTo>
                <a:cubicBezTo>
                  <a:pt x="14794" y="20633"/>
                  <a:pt x="14712" y="20536"/>
                  <a:pt x="14669" y="20423"/>
                </a:cubicBezTo>
                <a:cubicBezTo>
                  <a:pt x="13773" y="17995"/>
                  <a:pt x="14004" y="15825"/>
                  <a:pt x="14240" y="14698"/>
                </a:cubicBezTo>
                <a:cubicBezTo>
                  <a:pt x="14701" y="14514"/>
                  <a:pt x="14878" y="14224"/>
                  <a:pt x="15018" y="13900"/>
                </a:cubicBezTo>
                <a:cubicBezTo>
                  <a:pt x="15249" y="13366"/>
                  <a:pt x="15774" y="13253"/>
                  <a:pt x="15774" y="13253"/>
                </a:cubicBezTo>
                <a:cubicBezTo>
                  <a:pt x="15774" y="13253"/>
                  <a:pt x="15796" y="12492"/>
                  <a:pt x="16284" y="12179"/>
                </a:cubicBezTo>
                <a:cubicBezTo>
                  <a:pt x="17341" y="11510"/>
                  <a:pt x="17766" y="10248"/>
                  <a:pt x="18147" y="9422"/>
                </a:cubicBezTo>
                <a:cubicBezTo>
                  <a:pt x="18318" y="9050"/>
                  <a:pt x="18683" y="8818"/>
                  <a:pt x="19080" y="8829"/>
                </a:cubicBezTo>
                <a:cubicBezTo>
                  <a:pt x="19569" y="8845"/>
                  <a:pt x="20191" y="8866"/>
                  <a:pt x="20507" y="8888"/>
                </a:cubicBezTo>
                <a:cubicBezTo>
                  <a:pt x="21060" y="8920"/>
                  <a:pt x="21066" y="8596"/>
                  <a:pt x="21066" y="8596"/>
                </a:cubicBezTo>
                <a:lnTo>
                  <a:pt x="21312" y="8596"/>
                </a:lnTo>
                <a:cubicBezTo>
                  <a:pt x="21323" y="8586"/>
                  <a:pt x="21580" y="8052"/>
                  <a:pt x="21290" y="7858"/>
                </a:cubicBezTo>
                <a:cubicBezTo>
                  <a:pt x="20995" y="7664"/>
                  <a:pt x="20013" y="6903"/>
                  <a:pt x="19149" y="5781"/>
                </a:cubicBezTo>
                <a:cubicBezTo>
                  <a:pt x="18849" y="5393"/>
                  <a:pt x="18522" y="5317"/>
                  <a:pt x="18168" y="5322"/>
                </a:cubicBezTo>
                <a:cubicBezTo>
                  <a:pt x="17471" y="4939"/>
                  <a:pt x="16236" y="4147"/>
                  <a:pt x="16301" y="3348"/>
                </a:cubicBezTo>
                <a:cubicBezTo>
                  <a:pt x="16392" y="2237"/>
                  <a:pt x="19375" y="1606"/>
                  <a:pt x="19659" y="1541"/>
                </a:cubicBezTo>
                <a:cubicBezTo>
                  <a:pt x="19943" y="1476"/>
                  <a:pt x="19734" y="1346"/>
                  <a:pt x="18930" y="1529"/>
                </a:cubicBezTo>
                <a:cubicBezTo>
                  <a:pt x="18157" y="1707"/>
                  <a:pt x="17873" y="1854"/>
                  <a:pt x="17793" y="1757"/>
                </a:cubicBezTo>
                <a:cubicBezTo>
                  <a:pt x="17712" y="1665"/>
                  <a:pt x="18414" y="671"/>
                  <a:pt x="18693" y="423"/>
                </a:cubicBezTo>
                <a:cubicBezTo>
                  <a:pt x="18800" y="321"/>
                  <a:pt x="18532" y="277"/>
                  <a:pt x="18135" y="698"/>
                </a:cubicBezTo>
                <a:cubicBezTo>
                  <a:pt x="17738" y="1119"/>
                  <a:pt x="17073" y="2177"/>
                  <a:pt x="16654" y="2144"/>
                </a:cubicBezTo>
                <a:cubicBezTo>
                  <a:pt x="16236" y="2112"/>
                  <a:pt x="16430" y="607"/>
                  <a:pt x="16564" y="180"/>
                </a:cubicBezTo>
                <a:cubicBezTo>
                  <a:pt x="16604" y="56"/>
                  <a:pt x="16590" y="-2"/>
                  <a:pt x="16552" y="0"/>
                </a:cubicBez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08" name="Rectangle"/>
          <p:cNvSpPr/>
          <p:nvPr/>
        </p:nvSpPr>
        <p:spPr>
          <a:xfrm>
            <a:off x="11807869" y="4219442"/>
            <a:ext cx="695815" cy="99499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09" name="Rectangle"/>
          <p:cNvSpPr/>
          <p:nvPr/>
        </p:nvSpPr>
        <p:spPr>
          <a:xfrm>
            <a:off x="-417731" y="4220162"/>
            <a:ext cx="695815" cy="99499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10" name="Rectangle"/>
          <p:cNvSpPr/>
          <p:nvPr/>
        </p:nvSpPr>
        <p:spPr>
          <a:xfrm>
            <a:off x="24033471" y="4004502"/>
            <a:ext cx="695814" cy="99499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011" name="Asterix.png" descr="Asterix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868599" y="5992953"/>
            <a:ext cx="1390302" cy="989188"/>
          </a:xfrm>
          <a:prstGeom prst="rect">
            <a:avLst/>
          </a:prstGeom>
          <a:ln w="12700">
            <a:miter lim="400000"/>
          </a:ln>
        </p:spPr>
      </p:pic>
      <p:sp>
        <p:nvSpPr>
          <p:cNvPr id="1012" name="Ligne"/>
          <p:cNvSpPr/>
          <p:nvPr/>
        </p:nvSpPr>
        <p:spPr>
          <a:xfrm>
            <a:off x="1690746" y="6900514"/>
            <a:ext cx="9216189" cy="3369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841"/>
                </a:moveTo>
                <a:lnTo>
                  <a:pt x="1463" y="2841"/>
                </a:lnTo>
                <a:lnTo>
                  <a:pt x="3834" y="19389"/>
                </a:lnTo>
                <a:lnTo>
                  <a:pt x="5359" y="19389"/>
                </a:lnTo>
                <a:lnTo>
                  <a:pt x="7898" y="21600"/>
                </a:lnTo>
                <a:lnTo>
                  <a:pt x="9488" y="21600"/>
                </a:lnTo>
                <a:lnTo>
                  <a:pt x="11829" y="20164"/>
                </a:lnTo>
                <a:lnTo>
                  <a:pt x="13234" y="20164"/>
                </a:lnTo>
                <a:lnTo>
                  <a:pt x="15934" y="0"/>
                </a:lnTo>
                <a:lnTo>
                  <a:pt x="17281" y="0"/>
                </a:lnTo>
                <a:lnTo>
                  <a:pt x="19938" y="16168"/>
                </a:lnTo>
                <a:lnTo>
                  <a:pt x="21600" y="16168"/>
                </a:lnTo>
              </a:path>
            </a:pathLst>
          </a:custGeom>
          <a:ln w="1016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13" name="Ligne"/>
          <p:cNvSpPr/>
          <p:nvPr/>
        </p:nvSpPr>
        <p:spPr>
          <a:xfrm>
            <a:off x="15584354" y="8456189"/>
            <a:ext cx="7392647" cy="1980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685"/>
                </a:moveTo>
                <a:lnTo>
                  <a:pt x="1901" y="9685"/>
                </a:lnTo>
                <a:lnTo>
                  <a:pt x="5066" y="18694"/>
                </a:lnTo>
                <a:lnTo>
                  <a:pt x="7074" y="18553"/>
                </a:lnTo>
                <a:lnTo>
                  <a:pt x="9968" y="21600"/>
                </a:lnTo>
                <a:lnTo>
                  <a:pt x="11718" y="21373"/>
                </a:lnTo>
                <a:lnTo>
                  <a:pt x="15004" y="0"/>
                </a:lnTo>
                <a:lnTo>
                  <a:pt x="16461" y="8"/>
                </a:lnTo>
                <a:lnTo>
                  <a:pt x="19961" y="20424"/>
                </a:lnTo>
                <a:lnTo>
                  <a:pt x="21600" y="20267"/>
                </a:lnTo>
              </a:path>
            </a:pathLst>
          </a:custGeom>
          <a:ln w="1016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14" name="2016: Phénomène européen"/>
          <p:cNvSpPr txBox="1"/>
          <p:nvPr/>
        </p:nvSpPr>
        <p:spPr>
          <a:xfrm>
            <a:off x="7962006" y="3328369"/>
            <a:ext cx="8459988" cy="795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08541" indent="-608541">
              <a:buSzPct val="125000"/>
              <a:buChar char="•"/>
              <a:defRPr sz="46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2016: Phénomène européen</a:t>
            </a:r>
          </a:p>
        </p:txBody>
      </p:sp>
      <p:sp>
        <p:nvSpPr>
          <p:cNvPr id="1015" name="Ligne"/>
          <p:cNvSpPr/>
          <p:nvPr/>
        </p:nvSpPr>
        <p:spPr>
          <a:xfrm>
            <a:off x="13930066" y="6886554"/>
            <a:ext cx="1696842" cy="2489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6420" y="0"/>
                </a:lnTo>
                <a:lnTo>
                  <a:pt x="21600" y="21600"/>
                </a:lnTo>
              </a:path>
            </a:pathLst>
          </a:custGeom>
          <a:ln w="101600">
            <a:solidFill>
              <a:schemeClr val="accent3">
                <a:hueOff val="914337"/>
                <a:satOff val="31515"/>
                <a:lumOff val="-30790"/>
              </a:schemeClr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16" name="Chevreuil"/>
          <p:cNvSpPr/>
          <p:nvPr/>
        </p:nvSpPr>
        <p:spPr>
          <a:xfrm>
            <a:off x="633035" y="3596215"/>
            <a:ext cx="1815488" cy="162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1019" name="Groupe"/>
          <p:cNvGrpSpPr/>
          <p:nvPr/>
        </p:nvGrpSpPr>
        <p:grpSpPr>
          <a:xfrm>
            <a:off x="8122719" y="6921827"/>
            <a:ext cx="14332424" cy="4875656"/>
            <a:chOff x="0" y="0"/>
            <a:chExt cx="14332423" cy="4875655"/>
          </a:xfrm>
        </p:grpSpPr>
        <p:sp>
          <p:nvSpPr>
            <p:cNvPr id="1017" name="Figure"/>
            <p:cNvSpPr/>
            <p:nvPr/>
          </p:nvSpPr>
          <p:spPr>
            <a:xfrm>
              <a:off x="0" y="0"/>
              <a:ext cx="2106104" cy="4875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498" y="3994"/>
                  </a:lnTo>
                  <a:lnTo>
                    <a:pt x="4148" y="24"/>
                  </a:lnTo>
                  <a:lnTo>
                    <a:pt x="9823" y="0"/>
                  </a:lnTo>
                  <a:lnTo>
                    <a:pt x="21600" y="11202"/>
                  </a:lnTo>
                  <a:lnTo>
                    <a:pt x="21600" y="21536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Off val="16847"/>
                    <a:alpha val="28768"/>
                  </a:schemeClr>
                </a:gs>
                <a:gs pos="100000">
                  <a:schemeClr val="accent1">
                    <a:lumOff val="-13575"/>
                    <a:alpha val="28768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018" name="Figure"/>
            <p:cNvSpPr/>
            <p:nvPr/>
          </p:nvSpPr>
          <p:spPr>
            <a:xfrm>
              <a:off x="12148570" y="1542092"/>
              <a:ext cx="2183854" cy="3236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24" y="5092"/>
                  </a:lnTo>
                  <a:lnTo>
                    <a:pt x="4586" y="0"/>
                  </a:lnTo>
                  <a:lnTo>
                    <a:pt x="9464" y="47"/>
                  </a:lnTo>
                  <a:lnTo>
                    <a:pt x="21254" y="12346"/>
                  </a:lnTo>
                  <a:lnTo>
                    <a:pt x="21600" y="2158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Off val="16847"/>
                    <a:alpha val="28768"/>
                  </a:schemeClr>
                </a:gs>
                <a:gs pos="100000">
                  <a:schemeClr val="accent1">
                    <a:lumOff val="-13575"/>
                    <a:alpha val="28768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14" grpId="2"/>
      <p:bldP build="whole" bldLvl="1" animBg="1" rev="0" advAuto="0" spid="1019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1" name="Seroprev_Cervus_jeunes.png" descr="Seroprev_Cervus_jeun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55500" y="4838700"/>
            <a:ext cx="12077700" cy="8780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2" name="Seroprev_Capreo_jeunes.png" descr="Seroprev_Capreo_jeune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864100"/>
            <a:ext cx="12166600" cy="88450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5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1023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024" name="image1.png" descr="image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26" name="ETUDE 2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2 - Résultats</a:t>
            </a:r>
          </a:p>
        </p:txBody>
      </p:sp>
      <p:sp>
        <p:nvSpPr>
          <p:cNvPr id="1027" name="Séroprévalenc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Séroprévalence</a:t>
            </a:r>
          </a:p>
        </p:txBody>
      </p:sp>
      <p:sp>
        <p:nvSpPr>
          <p:cNvPr id="1028" name="Rectangle"/>
          <p:cNvSpPr/>
          <p:nvPr/>
        </p:nvSpPr>
        <p:spPr>
          <a:xfrm>
            <a:off x="-154463" y="4284278"/>
            <a:ext cx="24692925" cy="857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29" name="Cerf"/>
          <p:cNvSpPr/>
          <p:nvPr/>
        </p:nvSpPr>
        <p:spPr>
          <a:xfrm>
            <a:off x="21417066" y="2547604"/>
            <a:ext cx="2665983" cy="2672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598" fill="norm" stroke="1" extrusionOk="0">
                <a:moveTo>
                  <a:pt x="16552" y="0"/>
                </a:moveTo>
                <a:cubicBezTo>
                  <a:pt x="16514" y="2"/>
                  <a:pt x="16454" y="64"/>
                  <a:pt x="16398" y="180"/>
                </a:cubicBezTo>
                <a:cubicBezTo>
                  <a:pt x="16285" y="412"/>
                  <a:pt x="16000" y="990"/>
                  <a:pt x="16113" y="2301"/>
                </a:cubicBezTo>
                <a:cubicBezTo>
                  <a:pt x="16123" y="2517"/>
                  <a:pt x="15839" y="2889"/>
                  <a:pt x="15630" y="2662"/>
                </a:cubicBezTo>
                <a:cubicBezTo>
                  <a:pt x="15469" y="2489"/>
                  <a:pt x="15051" y="2014"/>
                  <a:pt x="14901" y="1210"/>
                </a:cubicBezTo>
                <a:cubicBezTo>
                  <a:pt x="14852" y="952"/>
                  <a:pt x="14755" y="1006"/>
                  <a:pt x="14745" y="1205"/>
                </a:cubicBezTo>
                <a:cubicBezTo>
                  <a:pt x="14734" y="1470"/>
                  <a:pt x="14568" y="2258"/>
                  <a:pt x="15791" y="3601"/>
                </a:cubicBezTo>
                <a:cubicBezTo>
                  <a:pt x="15887" y="4033"/>
                  <a:pt x="15994" y="4259"/>
                  <a:pt x="16257" y="4545"/>
                </a:cubicBezTo>
                <a:cubicBezTo>
                  <a:pt x="16037" y="4416"/>
                  <a:pt x="15834" y="4313"/>
                  <a:pt x="15673" y="4254"/>
                </a:cubicBezTo>
                <a:cubicBezTo>
                  <a:pt x="14874" y="3957"/>
                  <a:pt x="15044" y="4600"/>
                  <a:pt x="15559" y="5209"/>
                </a:cubicBezTo>
                <a:cubicBezTo>
                  <a:pt x="15876" y="5587"/>
                  <a:pt x="16263" y="5727"/>
                  <a:pt x="16591" y="5840"/>
                </a:cubicBezTo>
                <a:cubicBezTo>
                  <a:pt x="15705" y="6660"/>
                  <a:pt x="14445" y="8284"/>
                  <a:pt x="13742" y="8451"/>
                </a:cubicBezTo>
                <a:cubicBezTo>
                  <a:pt x="12803" y="8678"/>
                  <a:pt x="12561" y="8380"/>
                  <a:pt x="11740" y="8386"/>
                </a:cubicBezTo>
                <a:cubicBezTo>
                  <a:pt x="10785" y="8391"/>
                  <a:pt x="10603" y="8554"/>
                  <a:pt x="9621" y="8748"/>
                </a:cubicBezTo>
                <a:cubicBezTo>
                  <a:pt x="8827" y="8910"/>
                  <a:pt x="6906" y="8909"/>
                  <a:pt x="4314" y="8731"/>
                </a:cubicBezTo>
                <a:cubicBezTo>
                  <a:pt x="1733" y="8553"/>
                  <a:pt x="435" y="9886"/>
                  <a:pt x="156" y="11618"/>
                </a:cubicBezTo>
                <a:cubicBezTo>
                  <a:pt x="140" y="11709"/>
                  <a:pt x="183" y="11802"/>
                  <a:pt x="263" y="11850"/>
                </a:cubicBezTo>
                <a:cubicBezTo>
                  <a:pt x="403" y="11931"/>
                  <a:pt x="543" y="12001"/>
                  <a:pt x="683" y="12066"/>
                </a:cubicBezTo>
                <a:cubicBezTo>
                  <a:pt x="763" y="12854"/>
                  <a:pt x="1369" y="13403"/>
                  <a:pt x="1922" y="13754"/>
                </a:cubicBezTo>
                <a:cubicBezTo>
                  <a:pt x="1911" y="15275"/>
                  <a:pt x="885" y="15814"/>
                  <a:pt x="483" y="15965"/>
                </a:cubicBezTo>
                <a:cubicBezTo>
                  <a:pt x="386" y="16003"/>
                  <a:pt x="329" y="16096"/>
                  <a:pt x="329" y="16198"/>
                </a:cubicBezTo>
                <a:cubicBezTo>
                  <a:pt x="339" y="16786"/>
                  <a:pt x="345" y="18706"/>
                  <a:pt x="7" y="20411"/>
                </a:cubicBezTo>
                <a:cubicBezTo>
                  <a:pt x="-20" y="20546"/>
                  <a:pt x="34" y="20687"/>
                  <a:pt x="141" y="20774"/>
                </a:cubicBezTo>
                <a:cubicBezTo>
                  <a:pt x="377" y="20952"/>
                  <a:pt x="559" y="21243"/>
                  <a:pt x="656" y="21426"/>
                </a:cubicBezTo>
                <a:cubicBezTo>
                  <a:pt x="709" y="21529"/>
                  <a:pt x="816" y="21593"/>
                  <a:pt x="934" y="21593"/>
                </a:cubicBezTo>
                <a:lnTo>
                  <a:pt x="1761" y="21593"/>
                </a:lnTo>
                <a:cubicBezTo>
                  <a:pt x="1809" y="21593"/>
                  <a:pt x="1846" y="21550"/>
                  <a:pt x="1846" y="21502"/>
                </a:cubicBezTo>
                <a:cubicBezTo>
                  <a:pt x="1803" y="21006"/>
                  <a:pt x="1427" y="20714"/>
                  <a:pt x="1207" y="20585"/>
                </a:cubicBezTo>
                <a:cubicBezTo>
                  <a:pt x="1089" y="20515"/>
                  <a:pt x="1005" y="20401"/>
                  <a:pt x="973" y="20271"/>
                </a:cubicBezTo>
                <a:cubicBezTo>
                  <a:pt x="876" y="19894"/>
                  <a:pt x="736" y="19079"/>
                  <a:pt x="951" y="17946"/>
                </a:cubicBezTo>
                <a:cubicBezTo>
                  <a:pt x="1144" y="16938"/>
                  <a:pt x="2110" y="16392"/>
                  <a:pt x="2797" y="16127"/>
                </a:cubicBezTo>
                <a:cubicBezTo>
                  <a:pt x="2695" y="16483"/>
                  <a:pt x="2597" y="16765"/>
                  <a:pt x="2544" y="16916"/>
                </a:cubicBezTo>
                <a:cubicBezTo>
                  <a:pt x="2517" y="16997"/>
                  <a:pt x="2516" y="17089"/>
                  <a:pt x="2549" y="17164"/>
                </a:cubicBezTo>
                <a:cubicBezTo>
                  <a:pt x="2720" y="17574"/>
                  <a:pt x="3237" y="18950"/>
                  <a:pt x="3280" y="20617"/>
                </a:cubicBezTo>
                <a:cubicBezTo>
                  <a:pt x="3285" y="20741"/>
                  <a:pt x="3348" y="20859"/>
                  <a:pt x="3456" y="20919"/>
                </a:cubicBezTo>
                <a:cubicBezTo>
                  <a:pt x="3719" y="21075"/>
                  <a:pt x="3912" y="21312"/>
                  <a:pt x="4014" y="21458"/>
                </a:cubicBezTo>
                <a:cubicBezTo>
                  <a:pt x="4073" y="21544"/>
                  <a:pt x="4170" y="21593"/>
                  <a:pt x="4277" y="21593"/>
                </a:cubicBezTo>
                <a:lnTo>
                  <a:pt x="5104" y="21593"/>
                </a:lnTo>
                <a:cubicBezTo>
                  <a:pt x="5163" y="21593"/>
                  <a:pt x="5200" y="21539"/>
                  <a:pt x="5184" y="21485"/>
                </a:cubicBezTo>
                <a:cubicBezTo>
                  <a:pt x="5029" y="21016"/>
                  <a:pt x="4615" y="20729"/>
                  <a:pt x="4363" y="20600"/>
                </a:cubicBezTo>
                <a:cubicBezTo>
                  <a:pt x="4229" y="20530"/>
                  <a:pt x="4127" y="20400"/>
                  <a:pt x="4095" y="20249"/>
                </a:cubicBezTo>
                <a:cubicBezTo>
                  <a:pt x="3960" y="19640"/>
                  <a:pt x="3659" y="18043"/>
                  <a:pt x="3836" y="16797"/>
                </a:cubicBezTo>
                <a:cubicBezTo>
                  <a:pt x="3933" y="16111"/>
                  <a:pt x="4754" y="15238"/>
                  <a:pt x="5382" y="14655"/>
                </a:cubicBezTo>
                <a:cubicBezTo>
                  <a:pt x="6702" y="15012"/>
                  <a:pt x="8736" y="15336"/>
                  <a:pt x="11306" y="15028"/>
                </a:cubicBezTo>
                <a:cubicBezTo>
                  <a:pt x="11622" y="18362"/>
                  <a:pt x="11059" y="19780"/>
                  <a:pt x="10872" y="20146"/>
                </a:cubicBezTo>
                <a:cubicBezTo>
                  <a:pt x="10834" y="20217"/>
                  <a:pt x="10822" y="20299"/>
                  <a:pt x="10833" y="20374"/>
                </a:cubicBezTo>
                <a:lnTo>
                  <a:pt x="10877" y="20649"/>
                </a:lnTo>
                <a:cubicBezTo>
                  <a:pt x="10893" y="20757"/>
                  <a:pt x="10963" y="20855"/>
                  <a:pt x="11059" y="20908"/>
                </a:cubicBezTo>
                <a:cubicBezTo>
                  <a:pt x="11312" y="21060"/>
                  <a:pt x="11493" y="21297"/>
                  <a:pt x="11589" y="21448"/>
                </a:cubicBezTo>
                <a:cubicBezTo>
                  <a:pt x="11648" y="21540"/>
                  <a:pt x="11750" y="21593"/>
                  <a:pt x="11857" y="21593"/>
                </a:cubicBezTo>
                <a:lnTo>
                  <a:pt x="12679" y="21593"/>
                </a:lnTo>
                <a:cubicBezTo>
                  <a:pt x="12733" y="21593"/>
                  <a:pt x="12776" y="21539"/>
                  <a:pt x="12759" y="21490"/>
                </a:cubicBezTo>
                <a:cubicBezTo>
                  <a:pt x="12668" y="21129"/>
                  <a:pt x="12421" y="20881"/>
                  <a:pt x="12201" y="20725"/>
                </a:cubicBezTo>
                <a:cubicBezTo>
                  <a:pt x="12078" y="20638"/>
                  <a:pt x="12002" y="20503"/>
                  <a:pt x="11992" y="20352"/>
                </a:cubicBezTo>
                <a:cubicBezTo>
                  <a:pt x="11831" y="18518"/>
                  <a:pt x="12267" y="16840"/>
                  <a:pt x="12723" y="15654"/>
                </a:cubicBezTo>
                <a:cubicBezTo>
                  <a:pt x="13704" y="18524"/>
                  <a:pt x="13547" y="19790"/>
                  <a:pt x="13467" y="20146"/>
                </a:cubicBezTo>
                <a:cubicBezTo>
                  <a:pt x="13451" y="20222"/>
                  <a:pt x="13457" y="20304"/>
                  <a:pt x="13489" y="20374"/>
                </a:cubicBezTo>
                <a:lnTo>
                  <a:pt x="13635" y="20703"/>
                </a:lnTo>
                <a:cubicBezTo>
                  <a:pt x="13667" y="20784"/>
                  <a:pt x="13731" y="20849"/>
                  <a:pt x="13806" y="20887"/>
                </a:cubicBezTo>
                <a:cubicBezTo>
                  <a:pt x="14149" y="21048"/>
                  <a:pt x="14434" y="21334"/>
                  <a:pt x="14574" y="21490"/>
                </a:cubicBezTo>
                <a:cubicBezTo>
                  <a:pt x="14633" y="21560"/>
                  <a:pt x="14724" y="21598"/>
                  <a:pt x="14815" y="21598"/>
                </a:cubicBezTo>
                <a:lnTo>
                  <a:pt x="15640" y="21598"/>
                </a:lnTo>
                <a:cubicBezTo>
                  <a:pt x="15704" y="21598"/>
                  <a:pt x="15748" y="21529"/>
                  <a:pt x="15715" y="21475"/>
                </a:cubicBezTo>
                <a:cubicBezTo>
                  <a:pt x="15512" y="21097"/>
                  <a:pt x="15169" y="20844"/>
                  <a:pt x="14896" y="20693"/>
                </a:cubicBezTo>
                <a:cubicBezTo>
                  <a:pt x="14794" y="20633"/>
                  <a:pt x="14712" y="20536"/>
                  <a:pt x="14669" y="20423"/>
                </a:cubicBezTo>
                <a:cubicBezTo>
                  <a:pt x="13773" y="17995"/>
                  <a:pt x="14004" y="15825"/>
                  <a:pt x="14240" y="14698"/>
                </a:cubicBezTo>
                <a:cubicBezTo>
                  <a:pt x="14701" y="14514"/>
                  <a:pt x="14878" y="14224"/>
                  <a:pt x="15018" y="13900"/>
                </a:cubicBezTo>
                <a:cubicBezTo>
                  <a:pt x="15249" y="13366"/>
                  <a:pt x="15774" y="13253"/>
                  <a:pt x="15774" y="13253"/>
                </a:cubicBezTo>
                <a:cubicBezTo>
                  <a:pt x="15774" y="13253"/>
                  <a:pt x="15796" y="12492"/>
                  <a:pt x="16284" y="12179"/>
                </a:cubicBezTo>
                <a:cubicBezTo>
                  <a:pt x="17341" y="11510"/>
                  <a:pt x="17766" y="10248"/>
                  <a:pt x="18147" y="9422"/>
                </a:cubicBezTo>
                <a:cubicBezTo>
                  <a:pt x="18318" y="9050"/>
                  <a:pt x="18683" y="8818"/>
                  <a:pt x="19080" y="8829"/>
                </a:cubicBezTo>
                <a:cubicBezTo>
                  <a:pt x="19569" y="8845"/>
                  <a:pt x="20191" y="8866"/>
                  <a:pt x="20507" y="8888"/>
                </a:cubicBezTo>
                <a:cubicBezTo>
                  <a:pt x="21060" y="8920"/>
                  <a:pt x="21066" y="8596"/>
                  <a:pt x="21066" y="8596"/>
                </a:cubicBezTo>
                <a:lnTo>
                  <a:pt x="21312" y="8596"/>
                </a:lnTo>
                <a:cubicBezTo>
                  <a:pt x="21323" y="8586"/>
                  <a:pt x="21580" y="8052"/>
                  <a:pt x="21290" y="7858"/>
                </a:cubicBezTo>
                <a:cubicBezTo>
                  <a:pt x="20995" y="7664"/>
                  <a:pt x="20013" y="6903"/>
                  <a:pt x="19149" y="5781"/>
                </a:cubicBezTo>
                <a:cubicBezTo>
                  <a:pt x="18849" y="5393"/>
                  <a:pt x="18522" y="5317"/>
                  <a:pt x="18168" y="5322"/>
                </a:cubicBezTo>
                <a:cubicBezTo>
                  <a:pt x="17471" y="4939"/>
                  <a:pt x="16236" y="4147"/>
                  <a:pt x="16301" y="3348"/>
                </a:cubicBezTo>
                <a:cubicBezTo>
                  <a:pt x="16392" y="2237"/>
                  <a:pt x="19375" y="1606"/>
                  <a:pt x="19659" y="1541"/>
                </a:cubicBezTo>
                <a:cubicBezTo>
                  <a:pt x="19943" y="1476"/>
                  <a:pt x="19734" y="1346"/>
                  <a:pt x="18930" y="1529"/>
                </a:cubicBezTo>
                <a:cubicBezTo>
                  <a:pt x="18157" y="1707"/>
                  <a:pt x="17873" y="1854"/>
                  <a:pt x="17793" y="1757"/>
                </a:cubicBezTo>
                <a:cubicBezTo>
                  <a:pt x="17712" y="1665"/>
                  <a:pt x="18414" y="671"/>
                  <a:pt x="18693" y="423"/>
                </a:cubicBezTo>
                <a:cubicBezTo>
                  <a:pt x="18800" y="321"/>
                  <a:pt x="18532" y="277"/>
                  <a:pt x="18135" y="698"/>
                </a:cubicBezTo>
                <a:cubicBezTo>
                  <a:pt x="17738" y="1119"/>
                  <a:pt x="17073" y="2177"/>
                  <a:pt x="16654" y="2144"/>
                </a:cubicBezTo>
                <a:cubicBezTo>
                  <a:pt x="16236" y="2112"/>
                  <a:pt x="16430" y="607"/>
                  <a:pt x="16564" y="180"/>
                </a:cubicBezTo>
                <a:cubicBezTo>
                  <a:pt x="16604" y="56"/>
                  <a:pt x="16590" y="-2"/>
                  <a:pt x="16552" y="0"/>
                </a:cubicBez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30" name="Rectangle"/>
          <p:cNvSpPr/>
          <p:nvPr/>
        </p:nvSpPr>
        <p:spPr>
          <a:xfrm>
            <a:off x="11807869" y="4219442"/>
            <a:ext cx="695815" cy="99499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31" name="Rectangle"/>
          <p:cNvSpPr/>
          <p:nvPr/>
        </p:nvSpPr>
        <p:spPr>
          <a:xfrm>
            <a:off x="-417731" y="4220162"/>
            <a:ext cx="695815" cy="99499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32" name="Rectangle"/>
          <p:cNvSpPr/>
          <p:nvPr/>
        </p:nvSpPr>
        <p:spPr>
          <a:xfrm>
            <a:off x="24033471" y="4004502"/>
            <a:ext cx="695814" cy="99499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033" name="Asterix.png" descr="Asterix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868599" y="5992953"/>
            <a:ext cx="1390302" cy="989188"/>
          </a:xfrm>
          <a:prstGeom prst="rect">
            <a:avLst/>
          </a:prstGeom>
          <a:ln w="12700">
            <a:miter lim="400000"/>
          </a:ln>
        </p:spPr>
      </p:pic>
      <p:sp>
        <p:nvSpPr>
          <p:cNvPr id="1034" name="Figure"/>
          <p:cNvSpPr/>
          <p:nvPr/>
        </p:nvSpPr>
        <p:spPr>
          <a:xfrm>
            <a:off x="1382026" y="7334750"/>
            <a:ext cx="1972874" cy="4445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579"/>
                </a:moveTo>
                <a:lnTo>
                  <a:pt x="118" y="2170"/>
                </a:lnTo>
                <a:lnTo>
                  <a:pt x="3724" y="0"/>
                </a:lnTo>
                <a:lnTo>
                  <a:pt x="10314" y="105"/>
                </a:lnTo>
                <a:lnTo>
                  <a:pt x="21441" y="12578"/>
                </a:lnTo>
                <a:lnTo>
                  <a:pt x="21600" y="21600"/>
                </a:lnTo>
                <a:lnTo>
                  <a:pt x="0" y="21579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28768"/>
                </a:schemeClr>
              </a:gs>
              <a:gs pos="100000">
                <a:schemeClr val="accent5">
                  <a:lumOff val="-29866"/>
                  <a:alpha val="28768"/>
                </a:schemeClr>
              </a:gs>
            </a:gsLst>
            <a:lin ang="15303721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35" name="Ligne"/>
          <p:cNvSpPr/>
          <p:nvPr/>
        </p:nvSpPr>
        <p:spPr>
          <a:xfrm>
            <a:off x="1690746" y="6900514"/>
            <a:ext cx="9216189" cy="3369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841"/>
                </a:moveTo>
                <a:lnTo>
                  <a:pt x="1463" y="2841"/>
                </a:lnTo>
                <a:lnTo>
                  <a:pt x="3834" y="19389"/>
                </a:lnTo>
                <a:lnTo>
                  <a:pt x="5359" y="19389"/>
                </a:lnTo>
                <a:lnTo>
                  <a:pt x="7898" y="21600"/>
                </a:lnTo>
                <a:lnTo>
                  <a:pt x="9488" y="21600"/>
                </a:lnTo>
                <a:lnTo>
                  <a:pt x="11829" y="20164"/>
                </a:lnTo>
                <a:lnTo>
                  <a:pt x="13234" y="20164"/>
                </a:lnTo>
                <a:lnTo>
                  <a:pt x="15934" y="0"/>
                </a:lnTo>
                <a:lnTo>
                  <a:pt x="17281" y="0"/>
                </a:lnTo>
                <a:lnTo>
                  <a:pt x="19938" y="16168"/>
                </a:lnTo>
                <a:lnTo>
                  <a:pt x="21600" y="16168"/>
                </a:lnTo>
              </a:path>
            </a:pathLst>
          </a:custGeom>
          <a:ln w="1016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36" name="Ligne"/>
          <p:cNvSpPr/>
          <p:nvPr/>
        </p:nvSpPr>
        <p:spPr>
          <a:xfrm>
            <a:off x="15584354" y="8456189"/>
            <a:ext cx="7392647" cy="1980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685"/>
                </a:moveTo>
                <a:lnTo>
                  <a:pt x="1901" y="9685"/>
                </a:lnTo>
                <a:lnTo>
                  <a:pt x="5066" y="18694"/>
                </a:lnTo>
                <a:lnTo>
                  <a:pt x="7074" y="18553"/>
                </a:lnTo>
                <a:lnTo>
                  <a:pt x="9968" y="21600"/>
                </a:lnTo>
                <a:lnTo>
                  <a:pt x="11718" y="21373"/>
                </a:lnTo>
                <a:lnTo>
                  <a:pt x="15004" y="0"/>
                </a:lnTo>
                <a:lnTo>
                  <a:pt x="16461" y="8"/>
                </a:lnTo>
                <a:lnTo>
                  <a:pt x="19961" y="20424"/>
                </a:lnTo>
                <a:lnTo>
                  <a:pt x="21600" y="20267"/>
                </a:lnTo>
              </a:path>
            </a:pathLst>
          </a:custGeom>
          <a:ln w="1016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37" name="2012: limité à l’Ardenne belge"/>
          <p:cNvSpPr txBox="1"/>
          <p:nvPr/>
        </p:nvSpPr>
        <p:spPr>
          <a:xfrm>
            <a:off x="7753155" y="3328369"/>
            <a:ext cx="8877690" cy="795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08541" indent="-608541">
              <a:buSzPct val="125000"/>
              <a:buChar char="•"/>
              <a:defRPr sz="46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2012: limité à l’Ardenne belge</a:t>
            </a:r>
          </a:p>
        </p:txBody>
      </p:sp>
      <p:sp>
        <p:nvSpPr>
          <p:cNvPr id="1038" name="Ligne"/>
          <p:cNvSpPr/>
          <p:nvPr/>
        </p:nvSpPr>
        <p:spPr>
          <a:xfrm>
            <a:off x="13930066" y="6886554"/>
            <a:ext cx="1696842" cy="2489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6420" y="0"/>
                </a:lnTo>
                <a:lnTo>
                  <a:pt x="21600" y="21600"/>
                </a:lnTo>
              </a:path>
            </a:pathLst>
          </a:custGeom>
          <a:ln w="101600">
            <a:solidFill>
              <a:schemeClr val="accent3">
                <a:hueOff val="914337"/>
                <a:satOff val="31515"/>
                <a:lumOff val="-30790"/>
              </a:schemeClr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39" name="Chevreuil"/>
          <p:cNvSpPr/>
          <p:nvPr/>
        </p:nvSpPr>
        <p:spPr>
          <a:xfrm>
            <a:off x="633035" y="3596215"/>
            <a:ext cx="1815488" cy="162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40" name="Figure"/>
          <p:cNvSpPr/>
          <p:nvPr/>
        </p:nvSpPr>
        <p:spPr>
          <a:xfrm>
            <a:off x="13709467" y="6873584"/>
            <a:ext cx="1913896" cy="4820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86" y="1818"/>
                </a:lnTo>
                <a:lnTo>
                  <a:pt x="2888" y="0"/>
                </a:lnTo>
                <a:lnTo>
                  <a:pt x="8037" y="40"/>
                </a:lnTo>
                <a:lnTo>
                  <a:pt x="21250" y="10994"/>
                </a:lnTo>
                <a:lnTo>
                  <a:pt x="21600" y="21564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28768"/>
                </a:schemeClr>
              </a:gs>
              <a:gs pos="100000">
                <a:schemeClr val="accent5">
                  <a:lumOff val="-29866"/>
                  <a:alpha val="28768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1044" name="Groupe"/>
          <p:cNvGrpSpPr/>
          <p:nvPr/>
        </p:nvGrpSpPr>
        <p:grpSpPr>
          <a:xfrm>
            <a:off x="1349402" y="7747000"/>
            <a:ext cx="15224351" cy="1270001"/>
            <a:chOff x="0" y="397927"/>
            <a:chExt cx="15224349" cy="1270000"/>
          </a:xfrm>
        </p:grpSpPr>
        <p:sp>
          <p:nvSpPr>
            <p:cNvPr id="1041" name="Ligne"/>
            <p:cNvSpPr/>
            <p:nvPr/>
          </p:nvSpPr>
          <p:spPr>
            <a:xfrm>
              <a:off x="0" y="787907"/>
              <a:ext cx="3072620" cy="1"/>
            </a:xfrm>
            <a:prstGeom prst="line">
              <a:avLst/>
            </a:prstGeom>
            <a:noFill/>
            <a:ln w="101600" cap="flat">
              <a:solidFill>
                <a:schemeClr val="accent5">
                  <a:lumOff val="-29866"/>
                </a:schemeClr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042" name="Ligne"/>
            <p:cNvSpPr/>
            <p:nvPr/>
          </p:nvSpPr>
          <p:spPr>
            <a:xfrm>
              <a:off x="12277219" y="1236300"/>
              <a:ext cx="2947131" cy="1"/>
            </a:xfrm>
            <a:prstGeom prst="line">
              <a:avLst/>
            </a:prstGeom>
            <a:noFill/>
            <a:ln w="101600" cap="flat">
              <a:solidFill>
                <a:schemeClr val="accent5">
                  <a:lumOff val="-29866"/>
                </a:schemeClr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043" name="2011"/>
            <p:cNvSpPr/>
            <p:nvPr/>
          </p:nvSpPr>
          <p:spPr>
            <a:xfrm>
              <a:off x="11494672" y="397927"/>
              <a:ext cx="1270001" cy="1270001"/>
            </a:xfrm>
            <a:prstGeom prst="lin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600">
                  <a:solidFill>
                    <a:schemeClr val="accent5">
                      <a:lumOff val="-29866"/>
                    </a:schemeClr>
                  </a:solidFill>
                </a:defRPr>
              </a:lvl1pPr>
            </a:lstStyle>
            <a:p>
              <a:pPr/>
              <a:r>
                <a:t>2011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7" grpId="2"/>
      <p:bldP build="whole" bldLvl="1" animBg="1" rev="0" advAuto="0" spid="1044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Seroprev_Cervus_jeunes.png" descr="Seroprev_Cervus_jeun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55500" y="4838700"/>
            <a:ext cx="12077700" cy="8780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7" name="Seroprev_Capreo_jeunes.png" descr="Seroprev_Capreo_jeune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864100"/>
            <a:ext cx="12166600" cy="88450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0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1048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049" name="image1.png" descr="image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51" name="ETUDE 2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2 - Résultats</a:t>
            </a:r>
          </a:p>
        </p:txBody>
      </p:sp>
      <p:sp>
        <p:nvSpPr>
          <p:cNvPr id="1052" name="Séroprévalenc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Séroprévalence</a:t>
            </a:r>
          </a:p>
        </p:txBody>
      </p:sp>
      <p:sp>
        <p:nvSpPr>
          <p:cNvPr id="1053" name="Rectangle"/>
          <p:cNvSpPr/>
          <p:nvPr/>
        </p:nvSpPr>
        <p:spPr>
          <a:xfrm>
            <a:off x="-154463" y="4284278"/>
            <a:ext cx="24692925" cy="857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54" name="Cerf"/>
          <p:cNvSpPr/>
          <p:nvPr/>
        </p:nvSpPr>
        <p:spPr>
          <a:xfrm>
            <a:off x="21417066" y="2547604"/>
            <a:ext cx="2665983" cy="2672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598" fill="norm" stroke="1" extrusionOk="0">
                <a:moveTo>
                  <a:pt x="16552" y="0"/>
                </a:moveTo>
                <a:cubicBezTo>
                  <a:pt x="16514" y="2"/>
                  <a:pt x="16454" y="64"/>
                  <a:pt x="16398" y="180"/>
                </a:cubicBezTo>
                <a:cubicBezTo>
                  <a:pt x="16285" y="412"/>
                  <a:pt x="16000" y="990"/>
                  <a:pt x="16113" y="2301"/>
                </a:cubicBezTo>
                <a:cubicBezTo>
                  <a:pt x="16123" y="2517"/>
                  <a:pt x="15839" y="2889"/>
                  <a:pt x="15630" y="2662"/>
                </a:cubicBezTo>
                <a:cubicBezTo>
                  <a:pt x="15469" y="2489"/>
                  <a:pt x="15051" y="2014"/>
                  <a:pt x="14901" y="1210"/>
                </a:cubicBezTo>
                <a:cubicBezTo>
                  <a:pt x="14852" y="952"/>
                  <a:pt x="14755" y="1006"/>
                  <a:pt x="14745" y="1205"/>
                </a:cubicBezTo>
                <a:cubicBezTo>
                  <a:pt x="14734" y="1470"/>
                  <a:pt x="14568" y="2258"/>
                  <a:pt x="15791" y="3601"/>
                </a:cubicBezTo>
                <a:cubicBezTo>
                  <a:pt x="15887" y="4033"/>
                  <a:pt x="15994" y="4259"/>
                  <a:pt x="16257" y="4545"/>
                </a:cubicBezTo>
                <a:cubicBezTo>
                  <a:pt x="16037" y="4416"/>
                  <a:pt x="15834" y="4313"/>
                  <a:pt x="15673" y="4254"/>
                </a:cubicBezTo>
                <a:cubicBezTo>
                  <a:pt x="14874" y="3957"/>
                  <a:pt x="15044" y="4600"/>
                  <a:pt x="15559" y="5209"/>
                </a:cubicBezTo>
                <a:cubicBezTo>
                  <a:pt x="15876" y="5587"/>
                  <a:pt x="16263" y="5727"/>
                  <a:pt x="16591" y="5840"/>
                </a:cubicBezTo>
                <a:cubicBezTo>
                  <a:pt x="15705" y="6660"/>
                  <a:pt x="14445" y="8284"/>
                  <a:pt x="13742" y="8451"/>
                </a:cubicBezTo>
                <a:cubicBezTo>
                  <a:pt x="12803" y="8678"/>
                  <a:pt x="12561" y="8380"/>
                  <a:pt x="11740" y="8386"/>
                </a:cubicBezTo>
                <a:cubicBezTo>
                  <a:pt x="10785" y="8391"/>
                  <a:pt x="10603" y="8554"/>
                  <a:pt x="9621" y="8748"/>
                </a:cubicBezTo>
                <a:cubicBezTo>
                  <a:pt x="8827" y="8910"/>
                  <a:pt x="6906" y="8909"/>
                  <a:pt x="4314" y="8731"/>
                </a:cubicBezTo>
                <a:cubicBezTo>
                  <a:pt x="1733" y="8553"/>
                  <a:pt x="435" y="9886"/>
                  <a:pt x="156" y="11618"/>
                </a:cubicBezTo>
                <a:cubicBezTo>
                  <a:pt x="140" y="11709"/>
                  <a:pt x="183" y="11802"/>
                  <a:pt x="263" y="11850"/>
                </a:cubicBezTo>
                <a:cubicBezTo>
                  <a:pt x="403" y="11931"/>
                  <a:pt x="543" y="12001"/>
                  <a:pt x="683" y="12066"/>
                </a:cubicBezTo>
                <a:cubicBezTo>
                  <a:pt x="763" y="12854"/>
                  <a:pt x="1369" y="13403"/>
                  <a:pt x="1922" y="13754"/>
                </a:cubicBezTo>
                <a:cubicBezTo>
                  <a:pt x="1911" y="15275"/>
                  <a:pt x="885" y="15814"/>
                  <a:pt x="483" y="15965"/>
                </a:cubicBezTo>
                <a:cubicBezTo>
                  <a:pt x="386" y="16003"/>
                  <a:pt x="329" y="16096"/>
                  <a:pt x="329" y="16198"/>
                </a:cubicBezTo>
                <a:cubicBezTo>
                  <a:pt x="339" y="16786"/>
                  <a:pt x="345" y="18706"/>
                  <a:pt x="7" y="20411"/>
                </a:cubicBezTo>
                <a:cubicBezTo>
                  <a:pt x="-20" y="20546"/>
                  <a:pt x="34" y="20687"/>
                  <a:pt x="141" y="20774"/>
                </a:cubicBezTo>
                <a:cubicBezTo>
                  <a:pt x="377" y="20952"/>
                  <a:pt x="559" y="21243"/>
                  <a:pt x="656" y="21426"/>
                </a:cubicBezTo>
                <a:cubicBezTo>
                  <a:pt x="709" y="21529"/>
                  <a:pt x="816" y="21593"/>
                  <a:pt x="934" y="21593"/>
                </a:cubicBezTo>
                <a:lnTo>
                  <a:pt x="1761" y="21593"/>
                </a:lnTo>
                <a:cubicBezTo>
                  <a:pt x="1809" y="21593"/>
                  <a:pt x="1846" y="21550"/>
                  <a:pt x="1846" y="21502"/>
                </a:cubicBezTo>
                <a:cubicBezTo>
                  <a:pt x="1803" y="21006"/>
                  <a:pt x="1427" y="20714"/>
                  <a:pt x="1207" y="20585"/>
                </a:cubicBezTo>
                <a:cubicBezTo>
                  <a:pt x="1089" y="20515"/>
                  <a:pt x="1005" y="20401"/>
                  <a:pt x="973" y="20271"/>
                </a:cubicBezTo>
                <a:cubicBezTo>
                  <a:pt x="876" y="19894"/>
                  <a:pt x="736" y="19079"/>
                  <a:pt x="951" y="17946"/>
                </a:cubicBezTo>
                <a:cubicBezTo>
                  <a:pt x="1144" y="16938"/>
                  <a:pt x="2110" y="16392"/>
                  <a:pt x="2797" y="16127"/>
                </a:cubicBezTo>
                <a:cubicBezTo>
                  <a:pt x="2695" y="16483"/>
                  <a:pt x="2597" y="16765"/>
                  <a:pt x="2544" y="16916"/>
                </a:cubicBezTo>
                <a:cubicBezTo>
                  <a:pt x="2517" y="16997"/>
                  <a:pt x="2516" y="17089"/>
                  <a:pt x="2549" y="17164"/>
                </a:cubicBezTo>
                <a:cubicBezTo>
                  <a:pt x="2720" y="17574"/>
                  <a:pt x="3237" y="18950"/>
                  <a:pt x="3280" y="20617"/>
                </a:cubicBezTo>
                <a:cubicBezTo>
                  <a:pt x="3285" y="20741"/>
                  <a:pt x="3348" y="20859"/>
                  <a:pt x="3456" y="20919"/>
                </a:cubicBezTo>
                <a:cubicBezTo>
                  <a:pt x="3719" y="21075"/>
                  <a:pt x="3912" y="21312"/>
                  <a:pt x="4014" y="21458"/>
                </a:cubicBezTo>
                <a:cubicBezTo>
                  <a:pt x="4073" y="21544"/>
                  <a:pt x="4170" y="21593"/>
                  <a:pt x="4277" y="21593"/>
                </a:cubicBezTo>
                <a:lnTo>
                  <a:pt x="5104" y="21593"/>
                </a:lnTo>
                <a:cubicBezTo>
                  <a:pt x="5163" y="21593"/>
                  <a:pt x="5200" y="21539"/>
                  <a:pt x="5184" y="21485"/>
                </a:cubicBezTo>
                <a:cubicBezTo>
                  <a:pt x="5029" y="21016"/>
                  <a:pt x="4615" y="20729"/>
                  <a:pt x="4363" y="20600"/>
                </a:cubicBezTo>
                <a:cubicBezTo>
                  <a:pt x="4229" y="20530"/>
                  <a:pt x="4127" y="20400"/>
                  <a:pt x="4095" y="20249"/>
                </a:cubicBezTo>
                <a:cubicBezTo>
                  <a:pt x="3960" y="19640"/>
                  <a:pt x="3659" y="18043"/>
                  <a:pt x="3836" y="16797"/>
                </a:cubicBezTo>
                <a:cubicBezTo>
                  <a:pt x="3933" y="16111"/>
                  <a:pt x="4754" y="15238"/>
                  <a:pt x="5382" y="14655"/>
                </a:cubicBezTo>
                <a:cubicBezTo>
                  <a:pt x="6702" y="15012"/>
                  <a:pt x="8736" y="15336"/>
                  <a:pt x="11306" y="15028"/>
                </a:cubicBezTo>
                <a:cubicBezTo>
                  <a:pt x="11622" y="18362"/>
                  <a:pt x="11059" y="19780"/>
                  <a:pt x="10872" y="20146"/>
                </a:cubicBezTo>
                <a:cubicBezTo>
                  <a:pt x="10834" y="20217"/>
                  <a:pt x="10822" y="20299"/>
                  <a:pt x="10833" y="20374"/>
                </a:cubicBezTo>
                <a:lnTo>
                  <a:pt x="10877" y="20649"/>
                </a:lnTo>
                <a:cubicBezTo>
                  <a:pt x="10893" y="20757"/>
                  <a:pt x="10963" y="20855"/>
                  <a:pt x="11059" y="20908"/>
                </a:cubicBezTo>
                <a:cubicBezTo>
                  <a:pt x="11312" y="21060"/>
                  <a:pt x="11493" y="21297"/>
                  <a:pt x="11589" y="21448"/>
                </a:cubicBezTo>
                <a:cubicBezTo>
                  <a:pt x="11648" y="21540"/>
                  <a:pt x="11750" y="21593"/>
                  <a:pt x="11857" y="21593"/>
                </a:cubicBezTo>
                <a:lnTo>
                  <a:pt x="12679" y="21593"/>
                </a:lnTo>
                <a:cubicBezTo>
                  <a:pt x="12733" y="21593"/>
                  <a:pt x="12776" y="21539"/>
                  <a:pt x="12759" y="21490"/>
                </a:cubicBezTo>
                <a:cubicBezTo>
                  <a:pt x="12668" y="21129"/>
                  <a:pt x="12421" y="20881"/>
                  <a:pt x="12201" y="20725"/>
                </a:cubicBezTo>
                <a:cubicBezTo>
                  <a:pt x="12078" y="20638"/>
                  <a:pt x="12002" y="20503"/>
                  <a:pt x="11992" y="20352"/>
                </a:cubicBezTo>
                <a:cubicBezTo>
                  <a:pt x="11831" y="18518"/>
                  <a:pt x="12267" y="16840"/>
                  <a:pt x="12723" y="15654"/>
                </a:cubicBezTo>
                <a:cubicBezTo>
                  <a:pt x="13704" y="18524"/>
                  <a:pt x="13547" y="19790"/>
                  <a:pt x="13467" y="20146"/>
                </a:cubicBezTo>
                <a:cubicBezTo>
                  <a:pt x="13451" y="20222"/>
                  <a:pt x="13457" y="20304"/>
                  <a:pt x="13489" y="20374"/>
                </a:cubicBezTo>
                <a:lnTo>
                  <a:pt x="13635" y="20703"/>
                </a:lnTo>
                <a:cubicBezTo>
                  <a:pt x="13667" y="20784"/>
                  <a:pt x="13731" y="20849"/>
                  <a:pt x="13806" y="20887"/>
                </a:cubicBezTo>
                <a:cubicBezTo>
                  <a:pt x="14149" y="21048"/>
                  <a:pt x="14434" y="21334"/>
                  <a:pt x="14574" y="21490"/>
                </a:cubicBezTo>
                <a:cubicBezTo>
                  <a:pt x="14633" y="21560"/>
                  <a:pt x="14724" y="21598"/>
                  <a:pt x="14815" y="21598"/>
                </a:cubicBezTo>
                <a:lnTo>
                  <a:pt x="15640" y="21598"/>
                </a:lnTo>
                <a:cubicBezTo>
                  <a:pt x="15704" y="21598"/>
                  <a:pt x="15748" y="21529"/>
                  <a:pt x="15715" y="21475"/>
                </a:cubicBezTo>
                <a:cubicBezTo>
                  <a:pt x="15512" y="21097"/>
                  <a:pt x="15169" y="20844"/>
                  <a:pt x="14896" y="20693"/>
                </a:cubicBezTo>
                <a:cubicBezTo>
                  <a:pt x="14794" y="20633"/>
                  <a:pt x="14712" y="20536"/>
                  <a:pt x="14669" y="20423"/>
                </a:cubicBezTo>
                <a:cubicBezTo>
                  <a:pt x="13773" y="17995"/>
                  <a:pt x="14004" y="15825"/>
                  <a:pt x="14240" y="14698"/>
                </a:cubicBezTo>
                <a:cubicBezTo>
                  <a:pt x="14701" y="14514"/>
                  <a:pt x="14878" y="14224"/>
                  <a:pt x="15018" y="13900"/>
                </a:cubicBezTo>
                <a:cubicBezTo>
                  <a:pt x="15249" y="13366"/>
                  <a:pt x="15774" y="13253"/>
                  <a:pt x="15774" y="13253"/>
                </a:cubicBezTo>
                <a:cubicBezTo>
                  <a:pt x="15774" y="13253"/>
                  <a:pt x="15796" y="12492"/>
                  <a:pt x="16284" y="12179"/>
                </a:cubicBezTo>
                <a:cubicBezTo>
                  <a:pt x="17341" y="11510"/>
                  <a:pt x="17766" y="10248"/>
                  <a:pt x="18147" y="9422"/>
                </a:cubicBezTo>
                <a:cubicBezTo>
                  <a:pt x="18318" y="9050"/>
                  <a:pt x="18683" y="8818"/>
                  <a:pt x="19080" y="8829"/>
                </a:cubicBezTo>
                <a:cubicBezTo>
                  <a:pt x="19569" y="8845"/>
                  <a:pt x="20191" y="8866"/>
                  <a:pt x="20507" y="8888"/>
                </a:cubicBezTo>
                <a:cubicBezTo>
                  <a:pt x="21060" y="8920"/>
                  <a:pt x="21066" y="8596"/>
                  <a:pt x="21066" y="8596"/>
                </a:cubicBezTo>
                <a:lnTo>
                  <a:pt x="21312" y="8596"/>
                </a:lnTo>
                <a:cubicBezTo>
                  <a:pt x="21323" y="8586"/>
                  <a:pt x="21580" y="8052"/>
                  <a:pt x="21290" y="7858"/>
                </a:cubicBezTo>
                <a:cubicBezTo>
                  <a:pt x="20995" y="7664"/>
                  <a:pt x="20013" y="6903"/>
                  <a:pt x="19149" y="5781"/>
                </a:cubicBezTo>
                <a:cubicBezTo>
                  <a:pt x="18849" y="5393"/>
                  <a:pt x="18522" y="5317"/>
                  <a:pt x="18168" y="5322"/>
                </a:cubicBezTo>
                <a:cubicBezTo>
                  <a:pt x="17471" y="4939"/>
                  <a:pt x="16236" y="4147"/>
                  <a:pt x="16301" y="3348"/>
                </a:cubicBezTo>
                <a:cubicBezTo>
                  <a:pt x="16392" y="2237"/>
                  <a:pt x="19375" y="1606"/>
                  <a:pt x="19659" y="1541"/>
                </a:cubicBezTo>
                <a:cubicBezTo>
                  <a:pt x="19943" y="1476"/>
                  <a:pt x="19734" y="1346"/>
                  <a:pt x="18930" y="1529"/>
                </a:cubicBezTo>
                <a:cubicBezTo>
                  <a:pt x="18157" y="1707"/>
                  <a:pt x="17873" y="1854"/>
                  <a:pt x="17793" y="1757"/>
                </a:cubicBezTo>
                <a:cubicBezTo>
                  <a:pt x="17712" y="1665"/>
                  <a:pt x="18414" y="671"/>
                  <a:pt x="18693" y="423"/>
                </a:cubicBezTo>
                <a:cubicBezTo>
                  <a:pt x="18800" y="321"/>
                  <a:pt x="18532" y="277"/>
                  <a:pt x="18135" y="698"/>
                </a:cubicBezTo>
                <a:cubicBezTo>
                  <a:pt x="17738" y="1119"/>
                  <a:pt x="17073" y="2177"/>
                  <a:pt x="16654" y="2144"/>
                </a:cubicBezTo>
                <a:cubicBezTo>
                  <a:pt x="16236" y="2112"/>
                  <a:pt x="16430" y="607"/>
                  <a:pt x="16564" y="180"/>
                </a:cubicBezTo>
                <a:cubicBezTo>
                  <a:pt x="16604" y="56"/>
                  <a:pt x="16590" y="-2"/>
                  <a:pt x="16552" y="0"/>
                </a:cubicBez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55" name="Rectangle"/>
          <p:cNvSpPr/>
          <p:nvPr/>
        </p:nvSpPr>
        <p:spPr>
          <a:xfrm>
            <a:off x="11807869" y="4219442"/>
            <a:ext cx="695815" cy="99499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56" name="Rectangle"/>
          <p:cNvSpPr/>
          <p:nvPr/>
        </p:nvSpPr>
        <p:spPr>
          <a:xfrm>
            <a:off x="-417731" y="4220162"/>
            <a:ext cx="695815" cy="99499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57" name="Rectangle"/>
          <p:cNvSpPr/>
          <p:nvPr/>
        </p:nvSpPr>
        <p:spPr>
          <a:xfrm>
            <a:off x="24033471" y="4004502"/>
            <a:ext cx="695814" cy="99499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058" name="Asterix.png" descr="Asterix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868599" y="5992953"/>
            <a:ext cx="1390302" cy="989188"/>
          </a:xfrm>
          <a:prstGeom prst="rect">
            <a:avLst/>
          </a:prstGeom>
          <a:ln w="12700">
            <a:miter lim="400000"/>
          </a:ln>
        </p:spPr>
      </p:pic>
      <p:sp>
        <p:nvSpPr>
          <p:cNvPr id="1059" name="Ligne"/>
          <p:cNvSpPr/>
          <p:nvPr/>
        </p:nvSpPr>
        <p:spPr>
          <a:xfrm>
            <a:off x="1690746" y="6900514"/>
            <a:ext cx="9216189" cy="3369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841"/>
                </a:moveTo>
                <a:lnTo>
                  <a:pt x="1463" y="2841"/>
                </a:lnTo>
                <a:lnTo>
                  <a:pt x="3834" y="19389"/>
                </a:lnTo>
                <a:lnTo>
                  <a:pt x="5359" y="19389"/>
                </a:lnTo>
                <a:lnTo>
                  <a:pt x="7898" y="21600"/>
                </a:lnTo>
                <a:lnTo>
                  <a:pt x="9488" y="21600"/>
                </a:lnTo>
                <a:lnTo>
                  <a:pt x="11829" y="20164"/>
                </a:lnTo>
                <a:lnTo>
                  <a:pt x="13234" y="20164"/>
                </a:lnTo>
                <a:lnTo>
                  <a:pt x="15934" y="0"/>
                </a:lnTo>
                <a:lnTo>
                  <a:pt x="17281" y="0"/>
                </a:lnTo>
                <a:lnTo>
                  <a:pt x="19938" y="16168"/>
                </a:lnTo>
                <a:lnTo>
                  <a:pt x="21600" y="16168"/>
                </a:lnTo>
              </a:path>
            </a:pathLst>
          </a:custGeom>
          <a:ln w="1016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60" name="Ligne"/>
          <p:cNvSpPr/>
          <p:nvPr/>
        </p:nvSpPr>
        <p:spPr>
          <a:xfrm>
            <a:off x="15584354" y="8456189"/>
            <a:ext cx="7392647" cy="1980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685"/>
                </a:moveTo>
                <a:lnTo>
                  <a:pt x="1901" y="9685"/>
                </a:lnTo>
                <a:lnTo>
                  <a:pt x="5066" y="18694"/>
                </a:lnTo>
                <a:lnTo>
                  <a:pt x="7074" y="18553"/>
                </a:lnTo>
                <a:lnTo>
                  <a:pt x="9968" y="21600"/>
                </a:lnTo>
                <a:lnTo>
                  <a:pt x="11718" y="21373"/>
                </a:lnTo>
                <a:lnTo>
                  <a:pt x="15004" y="0"/>
                </a:lnTo>
                <a:lnTo>
                  <a:pt x="16461" y="8"/>
                </a:lnTo>
                <a:lnTo>
                  <a:pt x="19961" y="20424"/>
                </a:lnTo>
                <a:lnTo>
                  <a:pt x="21600" y="20267"/>
                </a:lnTo>
              </a:path>
            </a:pathLst>
          </a:custGeom>
          <a:ln w="1016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61" name="Cervidés sauvages ≠ réservoir principal"/>
          <p:cNvSpPr txBox="1"/>
          <p:nvPr/>
        </p:nvSpPr>
        <p:spPr>
          <a:xfrm>
            <a:off x="6338222" y="3328369"/>
            <a:ext cx="11707555" cy="795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08541" indent="-608541">
              <a:buSzPct val="125000"/>
              <a:buChar char="•"/>
              <a:defRPr sz="4600">
                <a:solidFill>
                  <a:schemeClr val="accent2">
                    <a:hueOff val="260011"/>
                    <a:satOff val="17755"/>
                    <a:lumOff val="-25437"/>
                  </a:schemeClr>
                </a:solidFill>
              </a:defRPr>
            </a:lvl1pPr>
          </a:lstStyle>
          <a:p>
            <a:pPr/>
            <a:r>
              <a:t>Cervidés sauvages ≠ réservoir principal</a:t>
            </a:r>
          </a:p>
        </p:txBody>
      </p:sp>
      <p:sp>
        <p:nvSpPr>
          <p:cNvPr id="1062" name="Ligne"/>
          <p:cNvSpPr/>
          <p:nvPr/>
        </p:nvSpPr>
        <p:spPr>
          <a:xfrm>
            <a:off x="13930066" y="6886554"/>
            <a:ext cx="1696842" cy="2489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6420" y="0"/>
                </a:lnTo>
                <a:lnTo>
                  <a:pt x="21600" y="21600"/>
                </a:lnTo>
              </a:path>
            </a:pathLst>
          </a:custGeom>
          <a:ln w="101600">
            <a:solidFill>
              <a:schemeClr val="accent3">
                <a:hueOff val="914337"/>
                <a:satOff val="31515"/>
                <a:lumOff val="-30790"/>
              </a:schemeClr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63" name="Chevreuil"/>
          <p:cNvSpPr/>
          <p:nvPr/>
        </p:nvSpPr>
        <p:spPr>
          <a:xfrm>
            <a:off x="633035" y="3596215"/>
            <a:ext cx="1815488" cy="162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64" name="Figure"/>
          <p:cNvSpPr/>
          <p:nvPr/>
        </p:nvSpPr>
        <p:spPr>
          <a:xfrm>
            <a:off x="3291271" y="9932580"/>
            <a:ext cx="5072434" cy="1822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589"/>
                </a:moveTo>
                <a:lnTo>
                  <a:pt x="46" y="27"/>
                </a:lnTo>
                <a:lnTo>
                  <a:pt x="3015" y="0"/>
                </a:lnTo>
                <a:lnTo>
                  <a:pt x="7713" y="4326"/>
                </a:lnTo>
                <a:lnTo>
                  <a:pt x="10392" y="4247"/>
                </a:lnTo>
                <a:lnTo>
                  <a:pt x="14800" y="1363"/>
                </a:lnTo>
                <a:lnTo>
                  <a:pt x="17340" y="1467"/>
                </a:lnTo>
                <a:lnTo>
                  <a:pt x="21600" y="8926"/>
                </a:lnTo>
                <a:lnTo>
                  <a:pt x="21600" y="21600"/>
                </a:lnTo>
                <a:lnTo>
                  <a:pt x="0" y="21589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37583"/>
                </a:schemeClr>
              </a:gs>
              <a:gs pos="100000">
                <a:schemeClr val="accent2">
                  <a:hueOff val="260011"/>
                  <a:satOff val="17755"/>
                  <a:lumOff val="-25437"/>
                  <a:alpha val="37583"/>
                </a:schemeClr>
              </a:gs>
            </a:gsLst>
            <a:lin ang="13841208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65" name="Figure"/>
          <p:cNvSpPr/>
          <p:nvPr/>
        </p:nvSpPr>
        <p:spPr>
          <a:xfrm>
            <a:off x="17065229" y="10163921"/>
            <a:ext cx="3433521" cy="15445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82" y="6644"/>
                </a:lnTo>
                <a:lnTo>
                  <a:pt x="1904" y="62"/>
                </a:lnTo>
                <a:lnTo>
                  <a:pt x="5908" y="0"/>
                </a:lnTo>
                <a:lnTo>
                  <a:pt x="12420" y="3818"/>
                </a:lnTo>
                <a:lnTo>
                  <a:pt x="16216" y="3401"/>
                </a:lnTo>
                <a:lnTo>
                  <a:pt x="21434" y="9568"/>
                </a:lnTo>
                <a:lnTo>
                  <a:pt x="21600" y="21356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37583"/>
                </a:schemeClr>
              </a:gs>
              <a:gs pos="100000">
                <a:schemeClr val="accent2">
                  <a:hueOff val="260011"/>
                  <a:satOff val="17755"/>
                  <a:lumOff val="-25437"/>
                  <a:alpha val="37583"/>
                </a:schemeClr>
              </a:gs>
            </a:gsLst>
            <a:lin ang="13841208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61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7" name="Seroprev_Capreo_jeunes.png" descr="Seroprev_Capreo_jeun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864100"/>
            <a:ext cx="12166600" cy="88450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0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1068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069" name="image1.png" descr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71" name="ETUDE 2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2 - Résultats</a:t>
            </a:r>
          </a:p>
        </p:txBody>
      </p:sp>
      <p:sp>
        <p:nvSpPr>
          <p:cNvPr id="1072" name="Séroprévalenc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Séroprévalence</a:t>
            </a:r>
          </a:p>
        </p:txBody>
      </p:sp>
      <p:sp>
        <p:nvSpPr>
          <p:cNvPr id="1073" name="Rectangle"/>
          <p:cNvSpPr/>
          <p:nvPr/>
        </p:nvSpPr>
        <p:spPr>
          <a:xfrm>
            <a:off x="-154463" y="4284278"/>
            <a:ext cx="24692925" cy="857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74" name="Rectangle"/>
          <p:cNvSpPr/>
          <p:nvPr/>
        </p:nvSpPr>
        <p:spPr>
          <a:xfrm>
            <a:off x="11807869" y="4219442"/>
            <a:ext cx="695815" cy="99499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75" name="Rectangle"/>
          <p:cNvSpPr/>
          <p:nvPr/>
        </p:nvSpPr>
        <p:spPr>
          <a:xfrm>
            <a:off x="-417731" y="4220162"/>
            <a:ext cx="695815" cy="99499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76" name="Rectangle"/>
          <p:cNvSpPr/>
          <p:nvPr/>
        </p:nvSpPr>
        <p:spPr>
          <a:xfrm>
            <a:off x="24033471" y="4004502"/>
            <a:ext cx="695814" cy="99499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77" name="Ligne"/>
          <p:cNvSpPr/>
          <p:nvPr/>
        </p:nvSpPr>
        <p:spPr>
          <a:xfrm>
            <a:off x="1690746" y="6900514"/>
            <a:ext cx="9216189" cy="3369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841"/>
                </a:moveTo>
                <a:lnTo>
                  <a:pt x="1463" y="2841"/>
                </a:lnTo>
                <a:lnTo>
                  <a:pt x="3834" y="19389"/>
                </a:lnTo>
                <a:lnTo>
                  <a:pt x="5359" y="19389"/>
                </a:lnTo>
                <a:lnTo>
                  <a:pt x="7898" y="21600"/>
                </a:lnTo>
                <a:lnTo>
                  <a:pt x="9488" y="21600"/>
                </a:lnTo>
                <a:lnTo>
                  <a:pt x="11829" y="20164"/>
                </a:lnTo>
                <a:lnTo>
                  <a:pt x="13234" y="20164"/>
                </a:lnTo>
                <a:lnTo>
                  <a:pt x="15934" y="0"/>
                </a:lnTo>
                <a:lnTo>
                  <a:pt x="17281" y="0"/>
                </a:lnTo>
                <a:lnTo>
                  <a:pt x="19938" y="16168"/>
                </a:lnTo>
                <a:lnTo>
                  <a:pt x="21600" y="16168"/>
                </a:lnTo>
              </a:path>
            </a:pathLst>
          </a:custGeom>
          <a:ln w="1016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78" name="Cervidés sauvages ≠ réservoir principal"/>
          <p:cNvSpPr txBox="1"/>
          <p:nvPr/>
        </p:nvSpPr>
        <p:spPr>
          <a:xfrm>
            <a:off x="6338222" y="3328369"/>
            <a:ext cx="11707555" cy="795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08541" indent="-608541">
              <a:buSzPct val="125000"/>
              <a:buChar char="•"/>
              <a:defRPr sz="4600">
                <a:solidFill>
                  <a:schemeClr val="accent2">
                    <a:hueOff val="260011"/>
                    <a:satOff val="17755"/>
                    <a:lumOff val="-25437"/>
                  </a:schemeClr>
                </a:solidFill>
              </a:defRPr>
            </a:lvl1pPr>
          </a:lstStyle>
          <a:p>
            <a:pPr/>
            <a:r>
              <a:t>Cervidés sauvages ≠ réservoir principal</a:t>
            </a:r>
          </a:p>
        </p:txBody>
      </p:sp>
      <p:sp>
        <p:nvSpPr>
          <p:cNvPr id="1079" name="Chevreuil"/>
          <p:cNvSpPr/>
          <p:nvPr/>
        </p:nvSpPr>
        <p:spPr>
          <a:xfrm>
            <a:off x="633035" y="3596215"/>
            <a:ext cx="1815488" cy="162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80" name="Figure"/>
          <p:cNvSpPr/>
          <p:nvPr/>
        </p:nvSpPr>
        <p:spPr>
          <a:xfrm>
            <a:off x="3291271" y="9932580"/>
            <a:ext cx="5072434" cy="1822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589"/>
                </a:moveTo>
                <a:lnTo>
                  <a:pt x="46" y="27"/>
                </a:lnTo>
                <a:lnTo>
                  <a:pt x="3015" y="0"/>
                </a:lnTo>
                <a:lnTo>
                  <a:pt x="7713" y="4326"/>
                </a:lnTo>
                <a:lnTo>
                  <a:pt x="10392" y="4247"/>
                </a:lnTo>
                <a:lnTo>
                  <a:pt x="14800" y="1363"/>
                </a:lnTo>
                <a:lnTo>
                  <a:pt x="17340" y="1467"/>
                </a:lnTo>
                <a:lnTo>
                  <a:pt x="21600" y="8926"/>
                </a:lnTo>
                <a:lnTo>
                  <a:pt x="21600" y="21600"/>
                </a:lnTo>
                <a:lnTo>
                  <a:pt x="0" y="21589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37583"/>
                </a:schemeClr>
              </a:gs>
              <a:gs pos="100000">
                <a:schemeClr val="accent2">
                  <a:hueOff val="260011"/>
                  <a:satOff val="17755"/>
                  <a:lumOff val="-25437"/>
                  <a:alpha val="37583"/>
                </a:schemeClr>
              </a:gs>
            </a:gsLst>
            <a:lin ang="13841208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081" name="SIR-SIRS.png" descr="SIR-SIR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915604" y="6745843"/>
            <a:ext cx="9893051" cy="3330173"/>
          </a:xfrm>
          <a:prstGeom prst="rect">
            <a:avLst/>
          </a:prstGeom>
          <a:ln w="12700">
            <a:miter lim="400000"/>
          </a:ln>
        </p:spPr>
      </p:pic>
      <p:sp>
        <p:nvSpPr>
          <p:cNvPr id="1082" name="Chevreuil"/>
          <p:cNvSpPr/>
          <p:nvPr/>
        </p:nvSpPr>
        <p:spPr>
          <a:xfrm>
            <a:off x="3089431" y="11950676"/>
            <a:ext cx="959121" cy="8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6FAB4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83" name="Chevreuil"/>
          <p:cNvSpPr/>
          <p:nvPr/>
        </p:nvSpPr>
        <p:spPr>
          <a:xfrm>
            <a:off x="3835955" y="11794877"/>
            <a:ext cx="959121" cy="8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5B9BD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84" name="Chevreuil"/>
          <p:cNvSpPr/>
          <p:nvPr/>
        </p:nvSpPr>
        <p:spPr>
          <a:xfrm>
            <a:off x="6269863" y="12028587"/>
            <a:ext cx="959121" cy="8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5B9BD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85" name="Chevreuil"/>
          <p:cNvSpPr/>
          <p:nvPr/>
        </p:nvSpPr>
        <p:spPr>
          <a:xfrm>
            <a:off x="3799418" y="12272005"/>
            <a:ext cx="959122" cy="8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6FAB4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86" name="Chevreuil"/>
          <p:cNvSpPr/>
          <p:nvPr/>
        </p:nvSpPr>
        <p:spPr>
          <a:xfrm>
            <a:off x="4679647" y="11721407"/>
            <a:ext cx="959121" cy="857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6FAB4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87" name="Chevreuil"/>
          <p:cNvSpPr/>
          <p:nvPr/>
        </p:nvSpPr>
        <p:spPr>
          <a:xfrm>
            <a:off x="4679647" y="12693052"/>
            <a:ext cx="959121" cy="857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6FAB4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88" name="Chevreuil"/>
          <p:cNvSpPr/>
          <p:nvPr/>
        </p:nvSpPr>
        <p:spPr>
          <a:xfrm>
            <a:off x="5347927" y="12272005"/>
            <a:ext cx="959121" cy="8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6FAB4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89" name="Chevreuil"/>
          <p:cNvSpPr/>
          <p:nvPr/>
        </p:nvSpPr>
        <p:spPr>
          <a:xfrm>
            <a:off x="5819280" y="11462301"/>
            <a:ext cx="959121" cy="857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6FAB4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90" name="Chevreuil"/>
          <p:cNvSpPr/>
          <p:nvPr/>
        </p:nvSpPr>
        <p:spPr>
          <a:xfrm>
            <a:off x="6269863" y="12693052"/>
            <a:ext cx="959121" cy="857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6FAB4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91" name="Chevreuil"/>
          <p:cNvSpPr/>
          <p:nvPr/>
        </p:nvSpPr>
        <p:spPr>
          <a:xfrm>
            <a:off x="6859899" y="11950676"/>
            <a:ext cx="959122" cy="8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6FAB4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92" name="Chevreuil"/>
          <p:cNvSpPr/>
          <p:nvPr/>
        </p:nvSpPr>
        <p:spPr>
          <a:xfrm>
            <a:off x="3082898" y="12700946"/>
            <a:ext cx="959121" cy="8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0" fill="norm" stroke="1" extrusionOk="0">
                <a:moveTo>
                  <a:pt x="16708" y="0"/>
                </a:moveTo>
                <a:cubicBezTo>
                  <a:pt x="16513" y="2"/>
                  <a:pt x="16257" y="485"/>
                  <a:pt x="16260" y="1450"/>
                </a:cubicBezTo>
                <a:cubicBezTo>
                  <a:pt x="16233" y="1894"/>
                  <a:pt x="16443" y="2028"/>
                  <a:pt x="16613" y="2154"/>
                </a:cubicBezTo>
                <a:cubicBezTo>
                  <a:pt x="16681" y="2204"/>
                  <a:pt x="16690" y="2308"/>
                  <a:pt x="16635" y="2374"/>
                </a:cubicBezTo>
                <a:cubicBezTo>
                  <a:pt x="16217" y="2880"/>
                  <a:pt x="16052" y="4275"/>
                  <a:pt x="15605" y="5717"/>
                </a:cubicBezTo>
                <a:cubicBezTo>
                  <a:pt x="15036" y="7551"/>
                  <a:pt x="13424" y="6707"/>
                  <a:pt x="12209" y="6635"/>
                </a:cubicBezTo>
                <a:cubicBezTo>
                  <a:pt x="11009" y="6565"/>
                  <a:pt x="9650" y="6970"/>
                  <a:pt x="8750" y="6952"/>
                </a:cubicBezTo>
                <a:cubicBezTo>
                  <a:pt x="7849" y="6934"/>
                  <a:pt x="6190" y="6476"/>
                  <a:pt x="4927" y="6388"/>
                </a:cubicBezTo>
                <a:cubicBezTo>
                  <a:pt x="3983" y="6322"/>
                  <a:pt x="2872" y="6925"/>
                  <a:pt x="2225" y="7448"/>
                </a:cubicBezTo>
                <a:cubicBezTo>
                  <a:pt x="2052" y="7447"/>
                  <a:pt x="1898" y="7492"/>
                  <a:pt x="1794" y="7614"/>
                </a:cubicBezTo>
                <a:cubicBezTo>
                  <a:pt x="1117" y="8408"/>
                  <a:pt x="1122" y="9186"/>
                  <a:pt x="1122" y="10994"/>
                </a:cubicBezTo>
                <a:cubicBezTo>
                  <a:pt x="1122" y="11435"/>
                  <a:pt x="1249" y="11561"/>
                  <a:pt x="1467" y="11277"/>
                </a:cubicBezTo>
                <a:cubicBezTo>
                  <a:pt x="1669" y="11014"/>
                  <a:pt x="1961" y="10226"/>
                  <a:pt x="2010" y="10465"/>
                </a:cubicBezTo>
                <a:cubicBezTo>
                  <a:pt x="2099" y="12962"/>
                  <a:pt x="1526" y="14063"/>
                  <a:pt x="899" y="14767"/>
                </a:cubicBezTo>
                <a:cubicBezTo>
                  <a:pt x="779" y="14902"/>
                  <a:pt x="712" y="15085"/>
                  <a:pt x="709" y="15276"/>
                </a:cubicBezTo>
                <a:cubicBezTo>
                  <a:pt x="674" y="17335"/>
                  <a:pt x="231" y="18861"/>
                  <a:pt x="133" y="19273"/>
                </a:cubicBezTo>
                <a:cubicBezTo>
                  <a:pt x="30" y="19705"/>
                  <a:pt x="-56" y="20154"/>
                  <a:pt x="47" y="20190"/>
                </a:cubicBezTo>
                <a:cubicBezTo>
                  <a:pt x="149" y="20225"/>
                  <a:pt x="227" y="20075"/>
                  <a:pt x="227" y="20075"/>
                </a:cubicBezTo>
                <a:lnTo>
                  <a:pt x="227" y="21000"/>
                </a:lnTo>
                <a:cubicBezTo>
                  <a:pt x="227" y="21600"/>
                  <a:pt x="1465" y="21468"/>
                  <a:pt x="1465" y="21468"/>
                </a:cubicBezTo>
                <a:cubicBezTo>
                  <a:pt x="1465" y="21468"/>
                  <a:pt x="1332" y="21027"/>
                  <a:pt x="1143" y="20833"/>
                </a:cubicBezTo>
                <a:cubicBezTo>
                  <a:pt x="574" y="20109"/>
                  <a:pt x="1268" y="18365"/>
                  <a:pt x="1568" y="16813"/>
                </a:cubicBezTo>
                <a:cubicBezTo>
                  <a:pt x="1728" y="15986"/>
                  <a:pt x="2756" y="14687"/>
                  <a:pt x="3834" y="13655"/>
                </a:cubicBezTo>
                <a:cubicBezTo>
                  <a:pt x="3903" y="13589"/>
                  <a:pt x="4010" y="13651"/>
                  <a:pt x="4005" y="13753"/>
                </a:cubicBezTo>
                <a:cubicBezTo>
                  <a:pt x="3976" y="14317"/>
                  <a:pt x="3838" y="14725"/>
                  <a:pt x="3680" y="15039"/>
                </a:cubicBezTo>
                <a:cubicBezTo>
                  <a:pt x="3609" y="15180"/>
                  <a:pt x="3599" y="15351"/>
                  <a:pt x="3657" y="15501"/>
                </a:cubicBezTo>
                <a:cubicBezTo>
                  <a:pt x="4464" y="17570"/>
                  <a:pt x="4839" y="18857"/>
                  <a:pt x="4903" y="19273"/>
                </a:cubicBezTo>
                <a:cubicBezTo>
                  <a:pt x="4969" y="19705"/>
                  <a:pt x="5060" y="20154"/>
                  <a:pt x="5177" y="20190"/>
                </a:cubicBezTo>
                <a:cubicBezTo>
                  <a:pt x="5293" y="20225"/>
                  <a:pt x="5313" y="20075"/>
                  <a:pt x="5313" y="20075"/>
                </a:cubicBezTo>
                <a:lnTo>
                  <a:pt x="5675" y="21000"/>
                </a:lnTo>
                <a:cubicBezTo>
                  <a:pt x="5909" y="21600"/>
                  <a:pt x="7073" y="21468"/>
                  <a:pt x="7073" y="21468"/>
                </a:cubicBezTo>
                <a:cubicBezTo>
                  <a:pt x="7073" y="21468"/>
                  <a:pt x="6843" y="21028"/>
                  <a:pt x="6578" y="20834"/>
                </a:cubicBezTo>
                <a:cubicBezTo>
                  <a:pt x="5726" y="20111"/>
                  <a:pt x="5486" y="17730"/>
                  <a:pt x="5178" y="16177"/>
                </a:cubicBezTo>
                <a:cubicBezTo>
                  <a:pt x="5010" y="15327"/>
                  <a:pt x="5567" y="13978"/>
                  <a:pt x="6232" y="12933"/>
                </a:cubicBezTo>
                <a:cubicBezTo>
                  <a:pt x="6306" y="12815"/>
                  <a:pt x="6437" y="12766"/>
                  <a:pt x="6561" y="12802"/>
                </a:cubicBezTo>
                <a:cubicBezTo>
                  <a:pt x="7773" y="13157"/>
                  <a:pt x="9392" y="13225"/>
                  <a:pt x="10793" y="13280"/>
                </a:cubicBezTo>
                <a:cubicBezTo>
                  <a:pt x="10899" y="13284"/>
                  <a:pt x="10981" y="13384"/>
                  <a:pt x="10975" y="13502"/>
                </a:cubicBezTo>
                <a:cubicBezTo>
                  <a:pt x="10868" y="15743"/>
                  <a:pt x="10314" y="19042"/>
                  <a:pt x="10222" y="19430"/>
                </a:cubicBezTo>
                <a:cubicBezTo>
                  <a:pt x="10119" y="19862"/>
                  <a:pt x="10151" y="20313"/>
                  <a:pt x="10254" y="20348"/>
                </a:cubicBezTo>
                <a:cubicBezTo>
                  <a:pt x="10357" y="20383"/>
                  <a:pt x="10436" y="20233"/>
                  <a:pt x="10436" y="20233"/>
                </a:cubicBezTo>
                <a:lnTo>
                  <a:pt x="10646" y="21468"/>
                </a:lnTo>
                <a:lnTo>
                  <a:pt x="11617" y="21468"/>
                </a:lnTo>
                <a:cubicBezTo>
                  <a:pt x="11617" y="21468"/>
                  <a:pt x="11610" y="21116"/>
                  <a:pt x="11215" y="20851"/>
                </a:cubicBezTo>
                <a:cubicBezTo>
                  <a:pt x="10772" y="20288"/>
                  <a:pt x="10956" y="18391"/>
                  <a:pt x="11757" y="16734"/>
                </a:cubicBezTo>
                <a:cubicBezTo>
                  <a:pt x="11974" y="16284"/>
                  <a:pt x="12035" y="15558"/>
                  <a:pt x="12169" y="14852"/>
                </a:cubicBezTo>
                <a:cubicBezTo>
                  <a:pt x="12185" y="14765"/>
                  <a:pt x="12296" y="14767"/>
                  <a:pt x="12311" y="14854"/>
                </a:cubicBezTo>
                <a:cubicBezTo>
                  <a:pt x="12432" y="15555"/>
                  <a:pt x="12490" y="16290"/>
                  <a:pt x="12525" y="16683"/>
                </a:cubicBezTo>
                <a:cubicBezTo>
                  <a:pt x="12533" y="16768"/>
                  <a:pt x="12554" y="16849"/>
                  <a:pt x="12588" y="16926"/>
                </a:cubicBezTo>
                <a:cubicBezTo>
                  <a:pt x="12826" y="17473"/>
                  <a:pt x="13171" y="19105"/>
                  <a:pt x="13126" y="20265"/>
                </a:cubicBezTo>
                <a:cubicBezTo>
                  <a:pt x="13126" y="20662"/>
                  <a:pt x="13359" y="21045"/>
                  <a:pt x="13454" y="20661"/>
                </a:cubicBezTo>
                <a:cubicBezTo>
                  <a:pt x="13632" y="21071"/>
                  <a:pt x="13773" y="21271"/>
                  <a:pt x="13749" y="21468"/>
                </a:cubicBezTo>
                <a:lnTo>
                  <a:pt x="14872" y="21468"/>
                </a:lnTo>
                <a:cubicBezTo>
                  <a:pt x="14872" y="21468"/>
                  <a:pt x="14613" y="20918"/>
                  <a:pt x="14329" y="20825"/>
                </a:cubicBezTo>
                <a:cubicBezTo>
                  <a:pt x="14108" y="20612"/>
                  <a:pt x="14102" y="20423"/>
                  <a:pt x="14102" y="20423"/>
                </a:cubicBezTo>
                <a:cubicBezTo>
                  <a:pt x="14102" y="20423"/>
                  <a:pt x="14209" y="20172"/>
                  <a:pt x="14008" y="19630"/>
                </a:cubicBezTo>
                <a:cubicBezTo>
                  <a:pt x="13811" y="19100"/>
                  <a:pt x="13661" y="17600"/>
                  <a:pt x="13721" y="16507"/>
                </a:cubicBezTo>
                <a:cubicBezTo>
                  <a:pt x="13723" y="16454"/>
                  <a:pt x="13721" y="16403"/>
                  <a:pt x="13712" y="16351"/>
                </a:cubicBezTo>
                <a:cubicBezTo>
                  <a:pt x="13579" y="15573"/>
                  <a:pt x="13420" y="14446"/>
                  <a:pt x="13511" y="13591"/>
                </a:cubicBezTo>
                <a:cubicBezTo>
                  <a:pt x="13525" y="13457"/>
                  <a:pt x="13618" y="13347"/>
                  <a:pt x="13736" y="13319"/>
                </a:cubicBezTo>
                <a:cubicBezTo>
                  <a:pt x="14708" y="13090"/>
                  <a:pt x="14878" y="12404"/>
                  <a:pt x="14997" y="11992"/>
                </a:cubicBezTo>
                <a:cubicBezTo>
                  <a:pt x="15155" y="11445"/>
                  <a:pt x="15922" y="10391"/>
                  <a:pt x="16696" y="9386"/>
                </a:cubicBezTo>
                <a:cubicBezTo>
                  <a:pt x="17324" y="8570"/>
                  <a:pt x="17806" y="6560"/>
                  <a:pt x="17966" y="5830"/>
                </a:cubicBezTo>
                <a:cubicBezTo>
                  <a:pt x="17999" y="5676"/>
                  <a:pt x="18121" y="5567"/>
                  <a:pt x="18263" y="5564"/>
                </a:cubicBezTo>
                <a:cubicBezTo>
                  <a:pt x="19000" y="5549"/>
                  <a:pt x="20628" y="5326"/>
                  <a:pt x="20865" y="5295"/>
                </a:cubicBezTo>
                <a:cubicBezTo>
                  <a:pt x="21133" y="5259"/>
                  <a:pt x="21039" y="4942"/>
                  <a:pt x="21039" y="4942"/>
                </a:cubicBezTo>
                <a:cubicBezTo>
                  <a:pt x="21039" y="4942"/>
                  <a:pt x="21307" y="4907"/>
                  <a:pt x="21496" y="4642"/>
                </a:cubicBezTo>
                <a:cubicBezTo>
                  <a:pt x="21544" y="4096"/>
                  <a:pt x="21450" y="4077"/>
                  <a:pt x="21024" y="3918"/>
                </a:cubicBezTo>
                <a:cubicBezTo>
                  <a:pt x="20597" y="3760"/>
                  <a:pt x="19230" y="3257"/>
                  <a:pt x="19041" y="2947"/>
                </a:cubicBezTo>
                <a:cubicBezTo>
                  <a:pt x="18889" y="2697"/>
                  <a:pt x="18417" y="2470"/>
                  <a:pt x="17898" y="2325"/>
                </a:cubicBezTo>
                <a:cubicBezTo>
                  <a:pt x="17699" y="2270"/>
                  <a:pt x="17536" y="2112"/>
                  <a:pt x="17464" y="1897"/>
                </a:cubicBezTo>
                <a:cubicBezTo>
                  <a:pt x="17227" y="1190"/>
                  <a:pt x="16916" y="277"/>
                  <a:pt x="16871" y="159"/>
                </a:cubicBezTo>
                <a:cubicBezTo>
                  <a:pt x="16832" y="52"/>
                  <a:pt x="16773" y="0"/>
                  <a:pt x="16708" y="0"/>
                </a:cubicBezTo>
                <a:close/>
              </a:path>
            </a:pathLst>
          </a:custGeom>
          <a:solidFill>
            <a:srgbClr val="6FAB4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6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1094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095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97" name="ETUDE 2 - Conclusion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2 - Conclusions</a:t>
            </a:r>
          </a:p>
        </p:txBody>
      </p:sp>
      <p:sp>
        <p:nvSpPr>
          <p:cNvPr id="1098" name="Eléments principaux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Eléments principaux</a:t>
            </a:r>
          </a:p>
        </p:txBody>
      </p:sp>
      <p:pic>
        <p:nvPicPr>
          <p:cNvPr id="1099" name="Chevreuil.png" descr="Chevreui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86259"/>
            <a:ext cx="24384000" cy="13143482"/>
          </a:xfrm>
          <a:prstGeom prst="rect">
            <a:avLst/>
          </a:prstGeom>
          <a:ln w="12700">
            <a:miter lim="400000"/>
          </a:ln>
        </p:spPr>
      </p:pic>
      <p:sp>
        <p:nvSpPr>
          <p:cNvPr id="1100" name="Wallonie: région d’hypoendémie avec pulsations…"/>
          <p:cNvSpPr txBox="1"/>
          <p:nvPr>
            <p:ph type="body" idx="1"/>
          </p:nvPr>
        </p:nvSpPr>
        <p:spPr>
          <a:xfrm>
            <a:off x="1689100" y="3149600"/>
            <a:ext cx="15516959" cy="9296400"/>
          </a:xfrm>
          <a:prstGeom prst="rect">
            <a:avLst/>
          </a:prstGeom>
        </p:spPr>
        <p:txBody>
          <a:bodyPr/>
          <a:lstStyle/>
          <a:p>
            <a:pPr/>
            <a:r>
              <a:t>Wallonie: région d’hypoendémie avec pulsations</a:t>
            </a:r>
          </a:p>
          <a:p>
            <a:pPr/>
            <a:r>
              <a:t>L’Ardenne a ralenti significativement la progression du virus en 2011</a:t>
            </a:r>
          </a:p>
          <a:p>
            <a:pPr/>
            <a:r>
              <a:t>Les cervidés sauvages ne sont pas un réservoir significatif du virus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1102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103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05" name="ETUDE  3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 3</a:t>
            </a:r>
          </a:p>
        </p:txBody>
      </p:sp>
      <p:pic>
        <p:nvPicPr>
          <p:cNvPr id="1106" name="Capture d’écran 2019-09-02 à 18.03.27.png" descr="Capture d’écran 2019-09-02 à 18.03.2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6492" y="5071458"/>
            <a:ext cx="21005801" cy="57967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8" name="Cycle cellule.png" descr="Cycle cellule.png"/>
          <p:cNvPicPr>
            <a:picLocks noChangeAspect="1"/>
          </p:cNvPicPr>
          <p:nvPr/>
        </p:nvPicPr>
        <p:blipFill>
          <a:blip r:embed="rId2">
            <a:extLst/>
          </a:blip>
          <a:srcRect l="1512" t="0" r="0" b="0"/>
          <a:stretch>
            <a:fillRect/>
          </a:stretch>
        </p:blipFill>
        <p:spPr>
          <a:xfrm>
            <a:off x="5829583" y="1810940"/>
            <a:ext cx="10007399" cy="118721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11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1109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110" name="image1.png" descr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12" name="ETUDE 3 - Introduction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3 - Introduction</a:t>
            </a:r>
          </a:p>
        </p:txBody>
      </p:sp>
      <p:sp>
        <p:nvSpPr>
          <p:cNvPr id="1113" name="Immunité innée - réponse interféron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 defTabSz="800735">
              <a:defRPr b="0" sz="679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Immunité innée - réponse interféron</a:t>
            </a:r>
          </a:p>
        </p:txBody>
      </p:sp>
      <p:sp>
        <p:nvSpPr>
          <p:cNvPr id="1114" name="ADN"/>
          <p:cNvSpPr/>
          <p:nvPr/>
        </p:nvSpPr>
        <p:spPr>
          <a:xfrm rot="16200000">
            <a:off x="6555071" y="11708687"/>
            <a:ext cx="369013" cy="1011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0" y="1446"/>
                  <a:pt x="2597" y="2786"/>
                  <a:pt x="6740" y="3591"/>
                </a:cubicBezTo>
                <a:cubicBezTo>
                  <a:pt x="2597" y="4395"/>
                  <a:pt x="0" y="5732"/>
                  <a:pt x="0" y="7189"/>
                </a:cubicBezTo>
                <a:cubicBezTo>
                  <a:pt x="0" y="8647"/>
                  <a:pt x="2599" y="9985"/>
                  <a:pt x="6750" y="10788"/>
                </a:cubicBezTo>
                <a:cubicBezTo>
                  <a:pt x="2599" y="11592"/>
                  <a:pt x="0" y="12931"/>
                  <a:pt x="0" y="14389"/>
                </a:cubicBezTo>
                <a:cubicBezTo>
                  <a:pt x="0" y="15850"/>
                  <a:pt x="2611" y="17189"/>
                  <a:pt x="6773" y="17992"/>
                </a:cubicBezTo>
                <a:cubicBezTo>
                  <a:pt x="2611" y="18800"/>
                  <a:pt x="0" y="20150"/>
                  <a:pt x="0" y="21600"/>
                </a:cubicBezTo>
                <a:lnTo>
                  <a:pt x="2993" y="21600"/>
                </a:lnTo>
                <a:cubicBezTo>
                  <a:pt x="2993" y="21321"/>
                  <a:pt x="3129" y="21049"/>
                  <a:pt x="3382" y="20790"/>
                </a:cubicBezTo>
                <a:lnTo>
                  <a:pt x="18214" y="20790"/>
                </a:lnTo>
                <a:cubicBezTo>
                  <a:pt x="18467" y="21049"/>
                  <a:pt x="18602" y="21321"/>
                  <a:pt x="18602" y="21600"/>
                </a:cubicBezTo>
                <a:lnTo>
                  <a:pt x="21600" y="21600"/>
                </a:lnTo>
                <a:cubicBezTo>
                  <a:pt x="21600" y="20150"/>
                  <a:pt x="18986" y="18801"/>
                  <a:pt x="14823" y="17994"/>
                </a:cubicBezTo>
                <a:cubicBezTo>
                  <a:pt x="18986" y="17191"/>
                  <a:pt x="21600" y="15850"/>
                  <a:pt x="21600" y="14389"/>
                </a:cubicBezTo>
                <a:cubicBezTo>
                  <a:pt x="21600" y="12931"/>
                  <a:pt x="18996" y="11592"/>
                  <a:pt x="14846" y="10788"/>
                </a:cubicBezTo>
                <a:cubicBezTo>
                  <a:pt x="18997" y="9985"/>
                  <a:pt x="21600" y="8647"/>
                  <a:pt x="21600" y="7189"/>
                </a:cubicBezTo>
                <a:cubicBezTo>
                  <a:pt x="21600" y="5732"/>
                  <a:pt x="19003" y="4395"/>
                  <a:pt x="14860" y="3591"/>
                </a:cubicBezTo>
                <a:cubicBezTo>
                  <a:pt x="19003" y="2786"/>
                  <a:pt x="21600" y="1446"/>
                  <a:pt x="21600" y="0"/>
                </a:cubicBezTo>
                <a:lnTo>
                  <a:pt x="18602" y="0"/>
                </a:lnTo>
                <a:cubicBezTo>
                  <a:pt x="18602" y="257"/>
                  <a:pt x="18479" y="510"/>
                  <a:pt x="18246" y="756"/>
                </a:cubicBezTo>
                <a:lnTo>
                  <a:pt x="3349" y="756"/>
                </a:lnTo>
                <a:cubicBezTo>
                  <a:pt x="3117" y="510"/>
                  <a:pt x="2993" y="257"/>
                  <a:pt x="2993" y="0"/>
                </a:cubicBezTo>
                <a:lnTo>
                  <a:pt x="0" y="0"/>
                </a:lnTo>
                <a:close/>
                <a:moveTo>
                  <a:pt x="4252" y="1404"/>
                </a:moveTo>
                <a:lnTo>
                  <a:pt x="17348" y="1404"/>
                </a:lnTo>
                <a:cubicBezTo>
                  <a:pt x="16021" y="2117"/>
                  <a:pt x="13716" y="2709"/>
                  <a:pt x="10807" y="3027"/>
                </a:cubicBezTo>
                <a:lnTo>
                  <a:pt x="10798" y="3026"/>
                </a:lnTo>
                <a:lnTo>
                  <a:pt x="10788" y="3027"/>
                </a:lnTo>
                <a:cubicBezTo>
                  <a:pt x="7879" y="2709"/>
                  <a:pt x="5579" y="2117"/>
                  <a:pt x="4252" y="1404"/>
                </a:cubicBezTo>
                <a:close/>
                <a:moveTo>
                  <a:pt x="10798" y="4161"/>
                </a:moveTo>
                <a:cubicBezTo>
                  <a:pt x="13712" y="4479"/>
                  <a:pt x="16020" y="5064"/>
                  <a:pt x="17348" y="5778"/>
                </a:cubicBezTo>
                <a:lnTo>
                  <a:pt x="4247" y="5778"/>
                </a:lnTo>
                <a:cubicBezTo>
                  <a:pt x="5576" y="5064"/>
                  <a:pt x="7883" y="4479"/>
                  <a:pt x="10798" y="4161"/>
                </a:cubicBezTo>
                <a:close/>
                <a:moveTo>
                  <a:pt x="3349" y="6426"/>
                </a:moveTo>
                <a:lnTo>
                  <a:pt x="18246" y="6426"/>
                </a:lnTo>
                <a:cubicBezTo>
                  <a:pt x="18479" y="6673"/>
                  <a:pt x="18602" y="6929"/>
                  <a:pt x="18602" y="7189"/>
                </a:cubicBezTo>
                <a:cubicBezTo>
                  <a:pt x="18602" y="7444"/>
                  <a:pt x="18484" y="7695"/>
                  <a:pt x="18260" y="7938"/>
                </a:cubicBezTo>
                <a:lnTo>
                  <a:pt x="3340" y="7938"/>
                </a:lnTo>
                <a:cubicBezTo>
                  <a:pt x="3116" y="7695"/>
                  <a:pt x="2993" y="7444"/>
                  <a:pt x="2993" y="7189"/>
                </a:cubicBezTo>
                <a:cubicBezTo>
                  <a:pt x="2993" y="6929"/>
                  <a:pt x="3117" y="6673"/>
                  <a:pt x="3349" y="6426"/>
                </a:cubicBezTo>
                <a:close/>
                <a:moveTo>
                  <a:pt x="4224" y="8586"/>
                </a:moveTo>
                <a:lnTo>
                  <a:pt x="17376" y="8586"/>
                </a:lnTo>
                <a:cubicBezTo>
                  <a:pt x="16052" y="9306"/>
                  <a:pt x="13731" y="9898"/>
                  <a:pt x="10798" y="10218"/>
                </a:cubicBezTo>
                <a:cubicBezTo>
                  <a:pt x="7864" y="9898"/>
                  <a:pt x="5548" y="9306"/>
                  <a:pt x="4224" y="8586"/>
                </a:cubicBezTo>
                <a:close/>
                <a:moveTo>
                  <a:pt x="10798" y="11360"/>
                </a:moveTo>
                <a:cubicBezTo>
                  <a:pt x="13688" y="11676"/>
                  <a:pt x="15982" y="12255"/>
                  <a:pt x="17316" y="12960"/>
                </a:cubicBezTo>
                <a:lnTo>
                  <a:pt x="4284" y="12960"/>
                </a:lnTo>
                <a:cubicBezTo>
                  <a:pt x="5618" y="12255"/>
                  <a:pt x="7908" y="11676"/>
                  <a:pt x="10798" y="11360"/>
                </a:cubicBezTo>
                <a:close/>
                <a:moveTo>
                  <a:pt x="3368" y="13608"/>
                </a:moveTo>
                <a:lnTo>
                  <a:pt x="18232" y="13608"/>
                </a:lnTo>
                <a:cubicBezTo>
                  <a:pt x="18476" y="13861"/>
                  <a:pt x="18602" y="14123"/>
                  <a:pt x="18602" y="14389"/>
                </a:cubicBezTo>
                <a:cubicBezTo>
                  <a:pt x="18602" y="14638"/>
                  <a:pt x="18492" y="14883"/>
                  <a:pt x="18278" y="15120"/>
                </a:cubicBezTo>
                <a:lnTo>
                  <a:pt x="3322" y="15120"/>
                </a:lnTo>
                <a:cubicBezTo>
                  <a:pt x="3108" y="14883"/>
                  <a:pt x="2993" y="14638"/>
                  <a:pt x="2993" y="14389"/>
                </a:cubicBezTo>
                <a:cubicBezTo>
                  <a:pt x="2993" y="14123"/>
                  <a:pt x="3124" y="13861"/>
                  <a:pt x="3368" y="13608"/>
                </a:cubicBezTo>
                <a:close/>
                <a:moveTo>
                  <a:pt x="4191" y="15768"/>
                </a:moveTo>
                <a:lnTo>
                  <a:pt x="17409" y="15768"/>
                </a:lnTo>
                <a:cubicBezTo>
                  <a:pt x="16090" y="16496"/>
                  <a:pt x="13756" y="17094"/>
                  <a:pt x="10798" y="17417"/>
                </a:cubicBezTo>
                <a:cubicBezTo>
                  <a:pt x="7840" y="17094"/>
                  <a:pt x="5510" y="16496"/>
                  <a:pt x="4191" y="15768"/>
                </a:cubicBezTo>
                <a:close/>
                <a:moveTo>
                  <a:pt x="10798" y="18571"/>
                </a:moveTo>
                <a:cubicBezTo>
                  <a:pt x="13669" y="18884"/>
                  <a:pt x="15951" y="19445"/>
                  <a:pt x="17288" y="20142"/>
                </a:cubicBezTo>
                <a:lnTo>
                  <a:pt x="4307" y="20142"/>
                </a:lnTo>
                <a:cubicBezTo>
                  <a:pt x="5645" y="19445"/>
                  <a:pt x="7926" y="18884"/>
                  <a:pt x="10798" y="18571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15" name="Ligne"/>
          <p:cNvSpPr/>
          <p:nvPr/>
        </p:nvSpPr>
        <p:spPr>
          <a:xfrm>
            <a:off x="7514945" y="11310958"/>
            <a:ext cx="1065980" cy="141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09" fill="norm" stroke="1" extrusionOk="0">
                <a:moveTo>
                  <a:pt x="0" y="19109"/>
                </a:moveTo>
                <a:cubicBezTo>
                  <a:pt x="173" y="15466"/>
                  <a:pt x="590" y="12563"/>
                  <a:pt x="1128" y="11246"/>
                </a:cubicBezTo>
                <a:cubicBezTo>
                  <a:pt x="2355" y="8245"/>
                  <a:pt x="3582" y="14137"/>
                  <a:pt x="4860" y="14545"/>
                </a:cubicBezTo>
                <a:cubicBezTo>
                  <a:pt x="6500" y="15068"/>
                  <a:pt x="7818" y="6964"/>
                  <a:pt x="9327" y="2954"/>
                </a:cubicBezTo>
                <a:cubicBezTo>
                  <a:pt x="11375" y="-2491"/>
                  <a:pt x="13703" y="-312"/>
                  <a:pt x="15447" y="8684"/>
                </a:cubicBezTo>
                <a:cubicBezTo>
                  <a:pt x="16573" y="11562"/>
                  <a:pt x="17800" y="12189"/>
                  <a:pt x="18979" y="10490"/>
                </a:cubicBezTo>
                <a:cubicBezTo>
                  <a:pt x="19941" y="9103"/>
                  <a:pt x="20840" y="6201"/>
                  <a:pt x="21600" y="2026"/>
                </a:cubicBezTo>
              </a:path>
            </a:pathLst>
          </a:custGeom>
          <a:ln w="508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16" name="Ligne"/>
          <p:cNvSpPr/>
          <p:nvPr/>
        </p:nvSpPr>
        <p:spPr>
          <a:xfrm rot="10800000">
            <a:off x="6395317" y="12057488"/>
            <a:ext cx="323193" cy="1691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465" fill="norm" stroke="1" extrusionOk="0">
                <a:moveTo>
                  <a:pt x="0" y="1952"/>
                </a:moveTo>
                <a:cubicBezTo>
                  <a:pt x="280" y="4767"/>
                  <a:pt x="802" y="7443"/>
                  <a:pt x="1531" y="9900"/>
                </a:cubicBezTo>
                <a:cubicBezTo>
                  <a:pt x="2347" y="12654"/>
                  <a:pt x="3437" y="15179"/>
                  <a:pt x="4867" y="17067"/>
                </a:cubicBezTo>
                <a:cubicBezTo>
                  <a:pt x="8034" y="21245"/>
                  <a:pt x="12266" y="21600"/>
                  <a:pt x="15630" y="17969"/>
                </a:cubicBezTo>
                <a:cubicBezTo>
                  <a:pt x="17718" y="16145"/>
                  <a:pt x="19412" y="13108"/>
                  <a:pt x="20442" y="9339"/>
                </a:cubicBezTo>
                <a:cubicBezTo>
                  <a:pt x="21234" y="6444"/>
                  <a:pt x="21600" y="3227"/>
                  <a:pt x="21506" y="0"/>
                </a:cubicBezTo>
              </a:path>
            </a:pathLst>
          </a:custGeom>
          <a:ln w="635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17" name="Flèche 7"/>
          <p:cNvSpPr/>
          <p:nvPr/>
        </p:nvSpPr>
        <p:spPr>
          <a:xfrm rot="5400000">
            <a:off x="6655978" y="11292223"/>
            <a:ext cx="508001" cy="646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367" y="0"/>
                </a:moveTo>
                <a:lnTo>
                  <a:pt x="0" y="7818"/>
                </a:lnTo>
                <a:lnTo>
                  <a:pt x="4127" y="7818"/>
                </a:lnTo>
                <a:cubicBezTo>
                  <a:pt x="4127" y="7860"/>
                  <a:pt x="4125" y="7904"/>
                  <a:pt x="4125" y="7946"/>
                </a:cubicBezTo>
                <a:cubicBezTo>
                  <a:pt x="4125" y="15487"/>
                  <a:pt x="11948" y="21600"/>
                  <a:pt x="21598" y="21600"/>
                </a:cubicBezTo>
                <a:cubicBezTo>
                  <a:pt x="21598" y="21600"/>
                  <a:pt x="21600" y="21600"/>
                  <a:pt x="21600" y="21600"/>
                </a:cubicBezTo>
                <a:lnTo>
                  <a:pt x="21600" y="16556"/>
                </a:lnTo>
                <a:cubicBezTo>
                  <a:pt x="21600" y="16556"/>
                  <a:pt x="21598" y="16556"/>
                  <a:pt x="21598" y="16556"/>
                </a:cubicBezTo>
                <a:cubicBezTo>
                  <a:pt x="15512" y="16556"/>
                  <a:pt x="10578" y="12702"/>
                  <a:pt x="10578" y="7946"/>
                </a:cubicBezTo>
                <a:cubicBezTo>
                  <a:pt x="10578" y="7903"/>
                  <a:pt x="10582" y="7860"/>
                  <a:pt x="10582" y="7818"/>
                </a:cubicBezTo>
                <a:lnTo>
                  <a:pt x="14736" y="7818"/>
                </a:lnTo>
                <a:lnTo>
                  <a:pt x="7367" y="0"/>
                </a:ln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18" name="ADN"/>
          <p:cNvSpPr txBox="1"/>
          <p:nvPr/>
        </p:nvSpPr>
        <p:spPr>
          <a:xfrm>
            <a:off x="5214264" y="11885140"/>
            <a:ext cx="93992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ADN</a:t>
            </a:r>
          </a:p>
        </p:txBody>
      </p:sp>
      <p:sp>
        <p:nvSpPr>
          <p:cNvPr id="1119" name="ARNm"/>
          <p:cNvSpPr txBox="1"/>
          <p:nvPr/>
        </p:nvSpPr>
        <p:spPr>
          <a:xfrm>
            <a:off x="7457292" y="10699004"/>
            <a:ext cx="1277875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ARNm</a:t>
            </a:r>
          </a:p>
        </p:txBody>
      </p:sp>
      <p:sp>
        <p:nvSpPr>
          <p:cNvPr id="1120" name="Flèche 7"/>
          <p:cNvSpPr/>
          <p:nvPr/>
        </p:nvSpPr>
        <p:spPr>
          <a:xfrm rot="5381426">
            <a:off x="8893816" y="10721171"/>
            <a:ext cx="508001" cy="643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367" y="0"/>
                </a:moveTo>
                <a:lnTo>
                  <a:pt x="0" y="7818"/>
                </a:lnTo>
                <a:lnTo>
                  <a:pt x="4127" y="7818"/>
                </a:lnTo>
                <a:cubicBezTo>
                  <a:pt x="4127" y="7860"/>
                  <a:pt x="4125" y="7904"/>
                  <a:pt x="4125" y="7946"/>
                </a:cubicBezTo>
                <a:cubicBezTo>
                  <a:pt x="4125" y="15487"/>
                  <a:pt x="11948" y="21600"/>
                  <a:pt x="21598" y="21600"/>
                </a:cubicBezTo>
                <a:cubicBezTo>
                  <a:pt x="21598" y="21600"/>
                  <a:pt x="21600" y="21600"/>
                  <a:pt x="21600" y="21600"/>
                </a:cubicBezTo>
                <a:lnTo>
                  <a:pt x="21600" y="16556"/>
                </a:lnTo>
                <a:cubicBezTo>
                  <a:pt x="21600" y="16556"/>
                  <a:pt x="21598" y="16556"/>
                  <a:pt x="21598" y="16556"/>
                </a:cubicBezTo>
                <a:cubicBezTo>
                  <a:pt x="15512" y="16556"/>
                  <a:pt x="10578" y="12702"/>
                  <a:pt x="10578" y="7946"/>
                </a:cubicBezTo>
                <a:cubicBezTo>
                  <a:pt x="10578" y="7903"/>
                  <a:pt x="10582" y="7860"/>
                  <a:pt x="10582" y="7818"/>
                </a:cubicBezTo>
                <a:lnTo>
                  <a:pt x="14736" y="7818"/>
                </a:lnTo>
                <a:lnTo>
                  <a:pt x="7367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21" name="POL II"/>
          <p:cNvSpPr txBox="1"/>
          <p:nvPr/>
        </p:nvSpPr>
        <p:spPr>
          <a:xfrm>
            <a:off x="7426813" y="11878790"/>
            <a:ext cx="1234187" cy="573149"/>
          </a:xfrm>
          <a:prstGeom prst="rect">
            <a:avLst/>
          </a:prstGeom>
          <a:ln w="127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POL II</a:t>
            </a:r>
          </a:p>
        </p:txBody>
      </p:sp>
      <p:sp>
        <p:nvSpPr>
          <p:cNvPr id="1122" name="Clé"/>
          <p:cNvSpPr/>
          <p:nvPr/>
        </p:nvSpPr>
        <p:spPr>
          <a:xfrm rot="3793189">
            <a:off x="9944780" y="10736922"/>
            <a:ext cx="249488" cy="560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807" y="0"/>
                </a:moveTo>
                <a:cubicBezTo>
                  <a:pt x="4325" y="0"/>
                  <a:pt x="3935" y="174"/>
                  <a:pt x="3935" y="388"/>
                </a:cubicBezTo>
                <a:lnTo>
                  <a:pt x="3935" y="1497"/>
                </a:lnTo>
                <a:lnTo>
                  <a:pt x="1183" y="1497"/>
                </a:lnTo>
                <a:cubicBezTo>
                  <a:pt x="530" y="1497"/>
                  <a:pt x="0" y="1733"/>
                  <a:pt x="0" y="2023"/>
                </a:cubicBezTo>
                <a:lnTo>
                  <a:pt x="0" y="7268"/>
                </a:lnTo>
                <a:cubicBezTo>
                  <a:pt x="0" y="7559"/>
                  <a:pt x="530" y="7795"/>
                  <a:pt x="1183" y="7795"/>
                </a:cubicBezTo>
                <a:lnTo>
                  <a:pt x="3935" y="7795"/>
                </a:lnTo>
                <a:lnTo>
                  <a:pt x="3935" y="8814"/>
                </a:lnTo>
                <a:lnTo>
                  <a:pt x="6027" y="8814"/>
                </a:lnTo>
                <a:lnTo>
                  <a:pt x="6027" y="10112"/>
                </a:lnTo>
                <a:lnTo>
                  <a:pt x="7362" y="10112"/>
                </a:lnTo>
                <a:lnTo>
                  <a:pt x="7362" y="20420"/>
                </a:lnTo>
                <a:lnTo>
                  <a:pt x="7366" y="20420"/>
                </a:lnTo>
                <a:lnTo>
                  <a:pt x="10800" y="21600"/>
                </a:lnTo>
                <a:lnTo>
                  <a:pt x="12930" y="20420"/>
                </a:lnTo>
                <a:lnTo>
                  <a:pt x="14234" y="19712"/>
                </a:lnTo>
                <a:lnTo>
                  <a:pt x="12930" y="19092"/>
                </a:lnTo>
                <a:lnTo>
                  <a:pt x="12930" y="18588"/>
                </a:lnTo>
                <a:lnTo>
                  <a:pt x="14272" y="17726"/>
                </a:lnTo>
                <a:lnTo>
                  <a:pt x="12938" y="16890"/>
                </a:lnTo>
                <a:lnTo>
                  <a:pt x="12938" y="16332"/>
                </a:lnTo>
                <a:lnTo>
                  <a:pt x="14272" y="15473"/>
                </a:lnTo>
                <a:lnTo>
                  <a:pt x="12934" y="14636"/>
                </a:lnTo>
                <a:lnTo>
                  <a:pt x="12934" y="14081"/>
                </a:lnTo>
                <a:lnTo>
                  <a:pt x="14272" y="13220"/>
                </a:lnTo>
                <a:lnTo>
                  <a:pt x="12934" y="12381"/>
                </a:lnTo>
                <a:lnTo>
                  <a:pt x="12930" y="11789"/>
                </a:lnTo>
                <a:lnTo>
                  <a:pt x="14432" y="10665"/>
                </a:lnTo>
                <a:lnTo>
                  <a:pt x="14432" y="10112"/>
                </a:lnTo>
                <a:lnTo>
                  <a:pt x="15717" y="10112"/>
                </a:lnTo>
                <a:lnTo>
                  <a:pt x="15717" y="8814"/>
                </a:lnTo>
                <a:lnTo>
                  <a:pt x="17665" y="8814"/>
                </a:lnTo>
                <a:lnTo>
                  <a:pt x="17665" y="7795"/>
                </a:lnTo>
                <a:lnTo>
                  <a:pt x="20417" y="7795"/>
                </a:lnTo>
                <a:cubicBezTo>
                  <a:pt x="21070" y="7795"/>
                  <a:pt x="21600" y="7559"/>
                  <a:pt x="21600" y="7268"/>
                </a:cubicBezTo>
                <a:lnTo>
                  <a:pt x="21600" y="2023"/>
                </a:lnTo>
                <a:cubicBezTo>
                  <a:pt x="21600" y="1733"/>
                  <a:pt x="21070" y="1497"/>
                  <a:pt x="20417" y="1497"/>
                </a:cubicBezTo>
                <a:lnTo>
                  <a:pt x="17665" y="1497"/>
                </a:lnTo>
                <a:lnTo>
                  <a:pt x="17665" y="388"/>
                </a:lnTo>
                <a:cubicBezTo>
                  <a:pt x="17665" y="174"/>
                  <a:pt x="17275" y="0"/>
                  <a:pt x="16793" y="0"/>
                </a:cubicBezTo>
                <a:lnTo>
                  <a:pt x="4807" y="0"/>
                </a:lnTo>
                <a:close/>
                <a:moveTo>
                  <a:pt x="8567" y="835"/>
                </a:moveTo>
                <a:lnTo>
                  <a:pt x="13033" y="835"/>
                </a:lnTo>
                <a:lnTo>
                  <a:pt x="13033" y="1497"/>
                </a:lnTo>
                <a:lnTo>
                  <a:pt x="8567" y="1497"/>
                </a:lnTo>
                <a:lnTo>
                  <a:pt x="8567" y="835"/>
                </a:lnTo>
                <a:close/>
              </a:path>
            </a:pathLst>
          </a:cu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23" name="Clé"/>
          <p:cNvSpPr/>
          <p:nvPr/>
        </p:nvSpPr>
        <p:spPr>
          <a:xfrm rot="3793189">
            <a:off x="9847017" y="10473544"/>
            <a:ext cx="249488" cy="560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807" y="0"/>
                </a:moveTo>
                <a:cubicBezTo>
                  <a:pt x="4325" y="0"/>
                  <a:pt x="3935" y="174"/>
                  <a:pt x="3935" y="388"/>
                </a:cubicBezTo>
                <a:lnTo>
                  <a:pt x="3935" y="1497"/>
                </a:lnTo>
                <a:lnTo>
                  <a:pt x="1183" y="1497"/>
                </a:lnTo>
                <a:cubicBezTo>
                  <a:pt x="530" y="1497"/>
                  <a:pt x="0" y="1733"/>
                  <a:pt x="0" y="2023"/>
                </a:cubicBezTo>
                <a:lnTo>
                  <a:pt x="0" y="7268"/>
                </a:lnTo>
                <a:cubicBezTo>
                  <a:pt x="0" y="7559"/>
                  <a:pt x="530" y="7795"/>
                  <a:pt x="1183" y="7795"/>
                </a:cubicBezTo>
                <a:lnTo>
                  <a:pt x="3935" y="7795"/>
                </a:lnTo>
                <a:lnTo>
                  <a:pt x="3935" y="8814"/>
                </a:lnTo>
                <a:lnTo>
                  <a:pt x="6027" y="8814"/>
                </a:lnTo>
                <a:lnTo>
                  <a:pt x="6027" y="10112"/>
                </a:lnTo>
                <a:lnTo>
                  <a:pt x="7362" y="10112"/>
                </a:lnTo>
                <a:lnTo>
                  <a:pt x="7362" y="20420"/>
                </a:lnTo>
                <a:lnTo>
                  <a:pt x="7366" y="20420"/>
                </a:lnTo>
                <a:lnTo>
                  <a:pt x="10800" y="21600"/>
                </a:lnTo>
                <a:lnTo>
                  <a:pt x="12930" y="20420"/>
                </a:lnTo>
                <a:lnTo>
                  <a:pt x="14234" y="19712"/>
                </a:lnTo>
                <a:lnTo>
                  <a:pt x="12930" y="19092"/>
                </a:lnTo>
                <a:lnTo>
                  <a:pt x="12930" y="18588"/>
                </a:lnTo>
                <a:lnTo>
                  <a:pt x="14272" y="17726"/>
                </a:lnTo>
                <a:lnTo>
                  <a:pt x="12938" y="16890"/>
                </a:lnTo>
                <a:lnTo>
                  <a:pt x="12938" y="16332"/>
                </a:lnTo>
                <a:lnTo>
                  <a:pt x="14272" y="15473"/>
                </a:lnTo>
                <a:lnTo>
                  <a:pt x="12934" y="14636"/>
                </a:lnTo>
                <a:lnTo>
                  <a:pt x="12934" y="14081"/>
                </a:lnTo>
                <a:lnTo>
                  <a:pt x="14272" y="13220"/>
                </a:lnTo>
                <a:lnTo>
                  <a:pt x="12934" y="12381"/>
                </a:lnTo>
                <a:lnTo>
                  <a:pt x="12930" y="11789"/>
                </a:lnTo>
                <a:lnTo>
                  <a:pt x="14432" y="10665"/>
                </a:lnTo>
                <a:lnTo>
                  <a:pt x="14432" y="10112"/>
                </a:lnTo>
                <a:lnTo>
                  <a:pt x="15717" y="10112"/>
                </a:lnTo>
                <a:lnTo>
                  <a:pt x="15717" y="8814"/>
                </a:lnTo>
                <a:lnTo>
                  <a:pt x="17665" y="8814"/>
                </a:lnTo>
                <a:lnTo>
                  <a:pt x="17665" y="7795"/>
                </a:lnTo>
                <a:lnTo>
                  <a:pt x="20417" y="7795"/>
                </a:lnTo>
                <a:cubicBezTo>
                  <a:pt x="21070" y="7795"/>
                  <a:pt x="21600" y="7559"/>
                  <a:pt x="21600" y="7268"/>
                </a:cubicBezTo>
                <a:lnTo>
                  <a:pt x="21600" y="2023"/>
                </a:lnTo>
                <a:cubicBezTo>
                  <a:pt x="21600" y="1733"/>
                  <a:pt x="21070" y="1497"/>
                  <a:pt x="20417" y="1497"/>
                </a:cubicBezTo>
                <a:lnTo>
                  <a:pt x="17665" y="1497"/>
                </a:lnTo>
                <a:lnTo>
                  <a:pt x="17665" y="388"/>
                </a:lnTo>
                <a:cubicBezTo>
                  <a:pt x="17665" y="174"/>
                  <a:pt x="17275" y="0"/>
                  <a:pt x="16793" y="0"/>
                </a:cubicBezTo>
                <a:lnTo>
                  <a:pt x="4807" y="0"/>
                </a:lnTo>
                <a:close/>
                <a:moveTo>
                  <a:pt x="8567" y="835"/>
                </a:moveTo>
                <a:lnTo>
                  <a:pt x="13033" y="835"/>
                </a:lnTo>
                <a:lnTo>
                  <a:pt x="13033" y="1497"/>
                </a:lnTo>
                <a:lnTo>
                  <a:pt x="8567" y="1497"/>
                </a:lnTo>
                <a:lnTo>
                  <a:pt x="8567" y="835"/>
                </a:lnTo>
                <a:close/>
              </a:path>
            </a:pathLst>
          </a:cu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24" name="Molécules antivirales:…"/>
          <p:cNvSpPr txBox="1"/>
          <p:nvPr/>
        </p:nvSpPr>
        <p:spPr>
          <a:xfrm>
            <a:off x="17620434" y="9269634"/>
            <a:ext cx="5492611" cy="4206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4100" u="sng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Molécules antivirales:</a:t>
            </a:r>
          </a:p>
          <a:p>
            <a:pPr lvl="5" marL="3717395" indent="-542395" algn="r">
              <a:buSzPct val="125000"/>
              <a:buChar char="•"/>
              <a:defRPr sz="41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OAS</a:t>
            </a:r>
          </a:p>
          <a:p>
            <a:pPr lvl="5" marL="3717395" indent="-542395" algn="r">
              <a:buSzPct val="125000"/>
              <a:buChar char="•"/>
              <a:defRPr sz="41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ISG20</a:t>
            </a:r>
          </a:p>
          <a:p>
            <a:pPr lvl="5" marL="3717395" indent="-542395" algn="r">
              <a:buSzPct val="125000"/>
              <a:buChar char="•"/>
              <a:defRPr sz="41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Mx</a:t>
            </a:r>
          </a:p>
          <a:p>
            <a:pPr lvl="5" marL="3717395" indent="-542395" algn="r">
              <a:buSzPct val="125000"/>
              <a:buChar char="•"/>
              <a:defRPr sz="41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PKR</a:t>
            </a:r>
          </a:p>
          <a:p>
            <a:pPr lvl="5" marL="3717395" indent="-542395" algn="r">
              <a:buSzPct val="125000"/>
              <a:buChar char="•"/>
              <a:defRPr sz="41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…</a:t>
            </a:r>
          </a:p>
        </p:txBody>
      </p:sp>
      <p:grpSp>
        <p:nvGrpSpPr>
          <p:cNvPr id="1132" name="Groupe"/>
          <p:cNvGrpSpPr/>
          <p:nvPr/>
        </p:nvGrpSpPr>
        <p:grpSpPr>
          <a:xfrm>
            <a:off x="6033656" y="2759043"/>
            <a:ext cx="4530115" cy="5242698"/>
            <a:chOff x="0" y="0"/>
            <a:chExt cx="4530113" cy="5242696"/>
          </a:xfrm>
        </p:grpSpPr>
        <p:sp>
          <p:nvSpPr>
            <p:cNvPr id="1125" name="Rouge à lèvres"/>
            <p:cNvSpPr/>
            <p:nvPr/>
          </p:nvSpPr>
          <p:spPr>
            <a:xfrm rot="10800000">
              <a:off x="287453" y="0"/>
              <a:ext cx="285927" cy="1077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9007" y="0"/>
                  </a:moveTo>
                  <a:cubicBezTo>
                    <a:pt x="8720" y="-1"/>
                    <a:pt x="8432" y="32"/>
                    <a:pt x="8238" y="100"/>
                  </a:cubicBezTo>
                  <a:cubicBezTo>
                    <a:pt x="4475" y="1417"/>
                    <a:pt x="4761" y="3080"/>
                    <a:pt x="4761" y="3992"/>
                  </a:cubicBezTo>
                  <a:cubicBezTo>
                    <a:pt x="4741" y="4468"/>
                    <a:pt x="4736" y="5213"/>
                    <a:pt x="4736" y="5963"/>
                  </a:cubicBezTo>
                  <a:lnTo>
                    <a:pt x="16883" y="5963"/>
                  </a:lnTo>
                  <a:cubicBezTo>
                    <a:pt x="16883" y="5213"/>
                    <a:pt x="16883" y="4473"/>
                    <a:pt x="16883" y="3992"/>
                  </a:cubicBezTo>
                  <a:cubicBezTo>
                    <a:pt x="16883" y="3793"/>
                    <a:pt x="16904" y="3559"/>
                    <a:pt x="16883" y="3306"/>
                  </a:cubicBezTo>
                  <a:cubicBezTo>
                    <a:pt x="16863" y="2912"/>
                    <a:pt x="16371" y="2534"/>
                    <a:pt x="15517" y="2216"/>
                  </a:cubicBezTo>
                  <a:lnTo>
                    <a:pt x="9764" y="105"/>
                  </a:lnTo>
                  <a:cubicBezTo>
                    <a:pt x="9581" y="37"/>
                    <a:pt x="9295" y="2"/>
                    <a:pt x="9007" y="0"/>
                  </a:cubicBezTo>
                  <a:close/>
                  <a:moveTo>
                    <a:pt x="3801" y="6351"/>
                  </a:moveTo>
                  <a:cubicBezTo>
                    <a:pt x="3049" y="6351"/>
                    <a:pt x="2441" y="6514"/>
                    <a:pt x="2441" y="6714"/>
                  </a:cubicBezTo>
                  <a:lnTo>
                    <a:pt x="2441" y="12025"/>
                  </a:lnTo>
                  <a:cubicBezTo>
                    <a:pt x="2441" y="12090"/>
                    <a:pt x="2234" y="12145"/>
                    <a:pt x="1990" y="12145"/>
                  </a:cubicBezTo>
                  <a:lnTo>
                    <a:pt x="1055" y="12145"/>
                  </a:lnTo>
                  <a:cubicBezTo>
                    <a:pt x="486" y="12145"/>
                    <a:pt x="0" y="12269"/>
                    <a:pt x="0" y="12425"/>
                  </a:cubicBezTo>
                  <a:lnTo>
                    <a:pt x="0" y="20961"/>
                  </a:lnTo>
                  <a:cubicBezTo>
                    <a:pt x="0" y="21312"/>
                    <a:pt x="1074" y="21599"/>
                    <a:pt x="2396" y="21599"/>
                  </a:cubicBezTo>
                  <a:lnTo>
                    <a:pt x="19204" y="21599"/>
                  </a:lnTo>
                  <a:cubicBezTo>
                    <a:pt x="20526" y="21599"/>
                    <a:pt x="21600" y="21312"/>
                    <a:pt x="21600" y="20961"/>
                  </a:cubicBezTo>
                  <a:lnTo>
                    <a:pt x="21600" y="12425"/>
                  </a:lnTo>
                  <a:cubicBezTo>
                    <a:pt x="21600" y="12269"/>
                    <a:pt x="21136" y="12140"/>
                    <a:pt x="20526" y="12145"/>
                  </a:cubicBezTo>
                  <a:lnTo>
                    <a:pt x="19585" y="12145"/>
                  </a:lnTo>
                  <a:cubicBezTo>
                    <a:pt x="19341" y="12145"/>
                    <a:pt x="19140" y="12090"/>
                    <a:pt x="19140" y="12025"/>
                  </a:cubicBezTo>
                  <a:lnTo>
                    <a:pt x="19140" y="6714"/>
                  </a:lnTo>
                  <a:cubicBezTo>
                    <a:pt x="19140" y="6514"/>
                    <a:pt x="18532" y="6351"/>
                    <a:pt x="17780" y="6351"/>
                  </a:cubicBezTo>
                  <a:lnTo>
                    <a:pt x="3801" y="6351"/>
                  </a:lnTo>
                  <a:close/>
                </a:path>
              </a:pathLst>
            </a:cu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126" name="Rouge à lèvres"/>
            <p:cNvSpPr/>
            <p:nvPr/>
          </p:nvSpPr>
          <p:spPr>
            <a:xfrm rot="10800000">
              <a:off x="615285" y="0"/>
              <a:ext cx="285927" cy="1077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9007" y="0"/>
                  </a:moveTo>
                  <a:cubicBezTo>
                    <a:pt x="8720" y="-1"/>
                    <a:pt x="8432" y="32"/>
                    <a:pt x="8238" y="100"/>
                  </a:cubicBezTo>
                  <a:cubicBezTo>
                    <a:pt x="4475" y="1417"/>
                    <a:pt x="4761" y="3080"/>
                    <a:pt x="4761" y="3992"/>
                  </a:cubicBezTo>
                  <a:cubicBezTo>
                    <a:pt x="4741" y="4468"/>
                    <a:pt x="4736" y="5213"/>
                    <a:pt x="4736" y="5963"/>
                  </a:cubicBezTo>
                  <a:lnTo>
                    <a:pt x="16883" y="5963"/>
                  </a:lnTo>
                  <a:cubicBezTo>
                    <a:pt x="16883" y="5213"/>
                    <a:pt x="16883" y="4473"/>
                    <a:pt x="16883" y="3992"/>
                  </a:cubicBezTo>
                  <a:cubicBezTo>
                    <a:pt x="16883" y="3793"/>
                    <a:pt x="16904" y="3559"/>
                    <a:pt x="16883" y="3306"/>
                  </a:cubicBezTo>
                  <a:cubicBezTo>
                    <a:pt x="16863" y="2912"/>
                    <a:pt x="16371" y="2534"/>
                    <a:pt x="15517" y="2216"/>
                  </a:cubicBezTo>
                  <a:lnTo>
                    <a:pt x="9764" y="105"/>
                  </a:lnTo>
                  <a:cubicBezTo>
                    <a:pt x="9581" y="37"/>
                    <a:pt x="9295" y="2"/>
                    <a:pt x="9007" y="0"/>
                  </a:cubicBezTo>
                  <a:close/>
                  <a:moveTo>
                    <a:pt x="3801" y="6351"/>
                  </a:moveTo>
                  <a:cubicBezTo>
                    <a:pt x="3049" y="6351"/>
                    <a:pt x="2441" y="6514"/>
                    <a:pt x="2441" y="6714"/>
                  </a:cubicBezTo>
                  <a:lnTo>
                    <a:pt x="2441" y="12025"/>
                  </a:lnTo>
                  <a:cubicBezTo>
                    <a:pt x="2441" y="12090"/>
                    <a:pt x="2234" y="12145"/>
                    <a:pt x="1990" y="12145"/>
                  </a:cubicBezTo>
                  <a:lnTo>
                    <a:pt x="1055" y="12145"/>
                  </a:lnTo>
                  <a:cubicBezTo>
                    <a:pt x="486" y="12145"/>
                    <a:pt x="0" y="12269"/>
                    <a:pt x="0" y="12425"/>
                  </a:cubicBezTo>
                  <a:lnTo>
                    <a:pt x="0" y="20961"/>
                  </a:lnTo>
                  <a:cubicBezTo>
                    <a:pt x="0" y="21312"/>
                    <a:pt x="1074" y="21599"/>
                    <a:pt x="2396" y="21599"/>
                  </a:cubicBezTo>
                  <a:lnTo>
                    <a:pt x="19204" y="21599"/>
                  </a:lnTo>
                  <a:cubicBezTo>
                    <a:pt x="20526" y="21599"/>
                    <a:pt x="21600" y="21312"/>
                    <a:pt x="21600" y="20961"/>
                  </a:cubicBezTo>
                  <a:lnTo>
                    <a:pt x="21600" y="12425"/>
                  </a:lnTo>
                  <a:cubicBezTo>
                    <a:pt x="21600" y="12269"/>
                    <a:pt x="21136" y="12140"/>
                    <a:pt x="20526" y="12145"/>
                  </a:cubicBezTo>
                  <a:lnTo>
                    <a:pt x="19585" y="12145"/>
                  </a:lnTo>
                  <a:cubicBezTo>
                    <a:pt x="19341" y="12145"/>
                    <a:pt x="19140" y="12090"/>
                    <a:pt x="19140" y="12025"/>
                  </a:cubicBezTo>
                  <a:lnTo>
                    <a:pt x="19140" y="6714"/>
                  </a:lnTo>
                  <a:cubicBezTo>
                    <a:pt x="19140" y="6514"/>
                    <a:pt x="18532" y="6351"/>
                    <a:pt x="17780" y="6351"/>
                  </a:cubicBezTo>
                  <a:lnTo>
                    <a:pt x="3801" y="6351"/>
                  </a:lnTo>
                  <a:close/>
                </a:path>
              </a:pathLst>
            </a:cu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127" name="Rouge à lèvres"/>
            <p:cNvSpPr/>
            <p:nvPr/>
          </p:nvSpPr>
          <p:spPr>
            <a:xfrm rot="9835293">
              <a:off x="4100619" y="3012880"/>
              <a:ext cx="285928" cy="1077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9007" y="0"/>
                  </a:moveTo>
                  <a:cubicBezTo>
                    <a:pt x="8720" y="-1"/>
                    <a:pt x="8432" y="32"/>
                    <a:pt x="8238" y="100"/>
                  </a:cubicBezTo>
                  <a:cubicBezTo>
                    <a:pt x="4475" y="1417"/>
                    <a:pt x="4761" y="3080"/>
                    <a:pt x="4761" y="3992"/>
                  </a:cubicBezTo>
                  <a:cubicBezTo>
                    <a:pt x="4741" y="4468"/>
                    <a:pt x="4736" y="5213"/>
                    <a:pt x="4736" y="5963"/>
                  </a:cubicBezTo>
                  <a:lnTo>
                    <a:pt x="16883" y="5963"/>
                  </a:lnTo>
                  <a:cubicBezTo>
                    <a:pt x="16883" y="5213"/>
                    <a:pt x="16883" y="4473"/>
                    <a:pt x="16883" y="3992"/>
                  </a:cubicBezTo>
                  <a:cubicBezTo>
                    <a:pt x="16883" y="3793"/>
                    <a:pt x="16904" y="3559"/>
                    <a:pt x="16883" y="3306"/>
                  </a:cubicBezTo>
                  <a:cubicBezTo>
                    <a:pt x="16863" y="2912"/>
                    <a:pt x="16371" y="2534"/>
                    <a:pt x="15517" y="2216"/>
                  </a:cubicBezTo>
                  <a:lnTo>
                    <a:pt x="9764" y="105"/>
                  </a:lnTo>
                  <a:cubicBezTo>
                    <a:pt x="9581" y="37"/>
                    <a:pt x="9295" y="2"/>
                    <a:pt x="9007" y="0"/>
                  </a:cubicBezTo>
                  <a:close/>
                  <a:moveTo>
                    <a:pt x="3801" y="6351"/>
                  </a:moveTo>
                  <a:cubicBezTo>
                    <a:pt x="3049" y="6351"/>
                    <a:pt x="2441" y="6514"/>
                    <a:pt x="2441" y="6714"/>
                  </a:cubicBezTo>
                  <a:lnTo>
                    <a:pt x="2441" y="12025"/>
                  </a:lnTo>
                  <a:cubicBezTo>
                    <a:pt x="2441" y="12090"/>
                    <a:pt x="2234" y="12145"/>
                    <a:pt x="1990" y="12145"/>
                  </a:cubicBezTo>
                  <a:lnTo>
                    <a:pt x="1055" y="12145"/>
                  </a:lnTo>
                  <a:cubicBezTo>
                    <a:pt x="486" y="12145"/>
                    <a:pt x="0" y="12269"/>
                    <a:pt x="0" y="12425"/>
                  </a:cubicBezTo>
                  <a:lnTo>
                    <a:pt x="0" y="20961"/>
                  </a:lnTo>
                  <a:cubicBezTo>
                    <a:pt x="0" y="21312"/>
                    <a:pt x="1074" y="21599"/>
                    <a:pt x="2396" y="21599"/>
                  </a:cubicBezTo>
                  <a:lnTo>
                    <a:pt x="19204" y="21599"/>
                  </a:lnTo>
                  <a:cubicBezTo>
                    <a:pt x="20526" y="21599"/>
                    <a:pt x="21600" y="21312"/>
                    <a:pt x="21600" y="20961"/>
                  </a:cubicBezTo>
                  <a:lnTo>
                    <a:pt x="21600" y="12425"/>
                  </a:lnTo>
                  <a:cubicBezTo>
                    <a:pt x="21600" y="12269"/>
                    <a:pt x="21136" y="12140"/>
                    <a:pt x="20526" y="12145"/>
                  </a:cubicBezTo>
                  <a:lnTo>
                    <a:pt x="19585" y="12145"/>
                  </a:lnTo>
                  <a:cubicBezTo>
                    <a:pt x="19341" y="12145"/>
                    <a:pt x="19140" y="12090"/>
                    <a:pt x="19140" y="12025"/>
                  </a:cubicBezTo>
                  <a:lnTo>
                    <a:pt x="19140" y="6714"/>
                  </a:lnTo>
                  <a:cubicBezTo>
                    <a:pt x="19140" y="6514"/>
                    <a:pt x="18532" y="6351"/>
                    <a:pt x="17780" y="6351"/>
                  </a:cubicBezTo>
                  <a:lnTo>
                    <a:pt x="3801" y="6351"/>
                  </a:lnTo>
                  <a:close/>
                </a:path>
              </a:pathLst>
            </a:cu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128" name="Rouge à lèvres"/>
            <p:cNvSpPr/>
            <p:nvPr/>
          </p:nvSpPr>
          <p:spPr>
            <a:xfrm rot="16405551">
              <a:off x="2772554" y="2363845"/>
              <a:ext cx="285927" cy="1077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9007" y="0"/>
                  </a:moveTo>
                  <a:cubicBezTo>
                    <a:pt x="8720" y="-1"/>
                    <a:pt x="8432" y="32"/>
                    <a:pt x="8238" y="100"/>
                  </a:cubicBezTo>
                  <a:cubicBezTo>
                    <a:pt x="4475" y="1417"/>
                    <a:pt x="4761" y="3080"/>
                    <a:pt x="4761" y="3992"/>
                  </a:cubicBezTo>
                  <a:cubicBezTo>
                    <a:pt x="4741" y="4468"/>
                    <a:pt x="4736" y="5213"/>
                    <a:pt x="4736" y="5963"/>
                  </a:cubicBezTo>
                  <a:lnTo>
                    <a:pt x="16883" y="5963"/>
                  </a:lnTo>
                  <a:cubicBezTo>
                    <a:pt x="16883" y="5213"/>
                    <a:pt x="16883" y="4473"/>
                    <a:pt x="16883" y="3992"/>
                  </a:cubicBezTo>
                  <a:cubicBezTo>
                    <a:pt x="16883" y="3793"/>
                    <a:pt x="16904" y="3559"/>
                    <a:pt x="16883" y="3306"/>
                  </a:cubicBezTo>
                  <a:cubicBezTo>
                    <a:pt x="16863" y="2912"/>
                    <a:pt x="16371" y="2534"/>
                    <a:pt x="15517" y="2216"/>
                  </a:cubicBezTo>
                  <a:lnTo>
                    <a:pt x="9764" y="105"/>
                  </a:lnTo>
                  <a:cubicBezTo>
                    <a:pt x="9581" y="37"/>
                    <a:pt x="9295" y="2"/>
                    <a:pt x="9007" y="0"/>
                  </a:cubicBezTo>
                  <a:close/>
                  <a:moveTo>
                    <a:pt x="3801" y="6351"/>
                  </a:moveTo>
                  <a:cubicBezTo>
                    <a:pt x="3049" y="6351"/>
                    <a:pt x="2441" y="6514"/>
                    <a:pt x="2441" y="6714"/>
                  </a:cubicBezTo>
                  <a:lnTo>
                    <a:pt x="2441" y="12025"/>
                  </a:lnTo>
                  <a:cubicBezTo>
                    <a:pt x="2441" y="12090"/>
                    <a:pt x="2234" y="12145"/>
                    <a:pt x="1990" y="12145"/>
                  </a:cubicBezTo>
                  <a:lnTo>
                    <a:pt x="1055" y="12145"/>
                  </a:lnTo>
                  <a:cubicBezTo>
                    <a:pt x="486" y="12145"/>
                    <a:pt x="0" y="12269"/>
                    <a:pt x="0" y="12425"/>
                  </a:cubicBezTo>
                  <a:lnTo>
                    <a:pt x="0" y="20961"/>
                  </a:lnTo>
                  <a:cubicBezTo>
                    <a:pt x="0" y="21312"/>
                    <a:pt x="1074" y="21599"/>
                    <a:pt x="2396" y="21599"/>
                  </a:cubicBezTo>
                  <a:lnTo>
                    <a:pt x="19204" y="21599"/>
                  </a:lnTo>
                  <a:cubicBezTo>
                    <a:pt x="20526" y="21599"/>
                    <a:pt x="21600" y="21312"/>
                    <a:pt x="21600" y="20961"/>
                  </a:cubicBezTo>
                  <a:lnTo>
                    <a:pt x="21600" y="12425"/>
                  </a:lnTo>
                  <a:cubicBezTo>
                    <a:pt x="21600" y="12269"/>
                    <a:pt x="21136" y="12140"/>
                    <a:pt x="20526" y="12145"/>
                  </a:cubicBezTo>
                  <a:lnTo>
                    <a:pt x="19585" y="12145"/>
                  </a:lnTo>
                  <a:cubicBezTo>
                    <a:pt x="19341" y="12145"/>
                    <a:pt x="19140" y="12090"/>
                    <a:pt x="19140" y="12025"/>
                  </a:cubicBezTo>
                  <a:lnTo>
                    <a:pt x="19140" y="6714"/>
                  </a:lnTo>
                  <a:cubicBezTo>
                    <a:pt x="19140" y="6514"/>
                    <a:pt x="18532" y="6351"/>
                    <a:pt x="17780" y="6351"/>
                  </a:cubicBezTo>
                  <a:lnTo>
                    <a:pt x="3801" y="6351"/>
                  </a:lnTo>
                  <a:close/>
                </a:path>
              </a:pathLst>
            </a:cu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129" name="Rouge à lèvres"/>
            <p:cNvSpPr/>
            <p:nvPr/>
          </p:nvSpPr>
          <p:spPr>
            <a:xfrm rot="7308882">
              <a:off x="2816168" y="4298716"/>
              <a:ext cx="285928" cy="1077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9007" y="0"/>
                  </a:moveTo>
                  <a:cubicBezTo>
                    <a:pt x="8720" y="-1"/>
                    <a:pt x="8432" y="32"/>
                    <a:pt x="8238" y="100"/>
                  </a:cubicBezTo>
                  <a:cubicBezTo>
                    <a:pt x="4475" y="1417"/>
                    <a:pt x="4761" y="3080"/>
                    <a:pt x="4761" y="3992"/>
                  </a:cubicBezTo>
                  <a:cubicBezTo>
                    <a:pt x="4741" y="4468"/>
                    <a:pt x="4736" y="5213"/>
                    <a:pt x="4736" y="5963"/>
                  </a:cubicBezTo>
                  <a:lnTo>
                    <a:pt x="16883" y="5963"/>
                  </a:lnTo>
                  <a:cubicBezTo>
                    <a:pt x="16883" y="5213"/>
                    <a:pt x="16883" y="4473"/>
                    <a:pt x="16883" y="3992"/>
                  </a:cubicBezTo>
                  <a:cubicBezTo>
                    <a:pt x="16883" y="3793"/>
                    <a:pt x="16904" y="3559"/>
                    <a:pt x="16883" y="3306"/>
                  </a:cubicBezTo>
                  <a:cubicBezTo>
                    <a:pt x="16863" y="2912"/>
                    <a:pt x="16371" y="2534"/>
                    <a:pt x="15517" y="2216"/>
                  </a:cubicBezTo>
                  <a:lnTo>
                    <a:pt x="9764" y="105"/>
                  </a:lnTo>
                  <a:cubicBezTo>
                    <a:pt x="9581" y="37"/>
                    <a:pt x="9295" y="2"/>
                    <a:pt x="9007" y="0"/>
                  </a:cubicBezTo>
                  <a:close/>
                  <a:moveTo>
                    <a:pt x="3801" y="6351"/>
                  </a:moveTo>
                  <a:cubicBezTo>
                    <a:pt x="3049" y="6351"/>
                    <a:pt x="2441" y="6514"/>
                    <a:pt x="2441" y="6714"/>
                  </a:cubicBezTo>
                  <a:lnTo>
                    <a:pt x="2441" y="12025"/>
                  </a:lnTo>
                  <a:cubicBezTo>
                    <a:pt x="2441" y="12090"/>
                    <a:pt x="2234" y="12145"/>
                    <a:pt x="1990" y="12145"/>
                  </a:cubicBezTo>
                  <a:lnTo>
                    <a:pt x="1055" y="12145"/>
                  </a:lnTo>
                  <a:cubicBezTo>
                    <a:pt x="486" y="12145"/>
                    <a:pt x="0" y="12269"/>
                    <a:pt x="0" y="12425"/>
                  </a:cubicBezTo>
                  <a:lnTo>
                    <a:pt x="0" y="20961"/>
                  </a:lnTo>
                  <a:cubicBezTo>
                    <a:pt x="0" y="21312"/>
                    <a:pt x="1074" y="21599"/>
                    <a:pt x="2396" y="21599"/>
                  </a:cubicBezTo>
                  <a:lnTo>
                    <a:pt x="19204" y="21599"/>
                  </a:lnTo>
                  <a:cubicBezTo>
                    <a:pt x="20526" y="21599"/>
                    <a:pt x="21600" y="21312"/>
                    <a:pt x="21600" y="20961"/>
                  </a:cubicBezTo>
                  <a:lnTo>
                    <a:pt x="21600" y="12425"/>
                  </a:lnTo>
                  <a:cubicBezTo>
                    <a:pt x="21600" y="12269"/>
                    <a:pt x="21136" y="12140"/>
                    <a:pt x="20526" y="12145"/>
                  </a:cubicBezTo>
                  <a:lnTo>
                    <a:pt x="19585" y="12145"/>
                  </a:lnTo>
                  <a:cubicBezTo>
                    <a:pt x="19341" y="12145"/>
                    <a:pt x="19140" y="12090"/>
                    <a:pt x="19140" y="12025"/>
                  </a:cubicBezTo>
                  <a:lnTo>
                    <a:pt x="19140" y="6714"/>
                  </a:lnTo>
                  <a:cubicBezTo>
                    <a:pt x="19140" y="6514"/>
                    <a:pt x="18532" y="6351"/>
                    <a:pt x="17780" y="6351"/>
                  </a:cubicBezTo>
                  <a:lnTo>
                    <a:pt x="3801" y="6351"/>
                  </a:lnTo>
                  <a:close/>
                </a:path>
              </a:pathLst>
            </a:cu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130" name="TLR 4"/>
            <p:cNvSpPr txBox="1"/>
            <p:nvPr/>
          </p:nvSpPr>
          <p:spPr>
            <a:xfrm>
              <a:off x="-1" y="1109164"/>
              <a:ext cx="1178561" cy="573149"/>
            </a:xfrm>
            <a:prstGeom prst="rect">
              <a:avLst/>
            </a:prstGeom>
            <a:noFill/>
            <a:ln w="12700" cap="flat">
              <a:solidFill>
                <a:schemeClr val="accent4">
                  <a:hueOff val="-1081314"/>
                  <a:satOff val="4338"/>
                  <a:lumOff val="-8931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lvl1pPr>
            </a:lstStyle>
            <a:p>
              <a:pPr/>
              <a:r>
                <a:t>TLR 4</a:t>
              </a:r>
            </a:p>
          </p:txBody>
        </p:sp>
        <p:sp>
          <p:nvSpPr>
            <p:cNvPr id="1131" name="TLR 3"/>
            <p:cNvSpPr txBox="1"/>
            <p:nvPr/>
          </p:nvSpPr>
          <p:spPr>
            <a:xfrm>
              <a:off x="1446757" y="3245787"/>
              <a:ext cx="1178561" cy="573150"/>
            </a:xfrm>
            <a:prstGeom prst="rect">
              <a:avLst/>
            </a:prstGeom>
            <a:noFill/>
            <a:ln w="12700" cap="flat">
              <a:solidFill>
                <a:schemeClr val="accent4">
                  <a:hueOff val="-461056"/>
                  <a:satOff val="4338"/>
                  <a:lumOff val="-10225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4">
                      <a:hueOff val="-461056"/>
                      <a:satOff val="4338"/>
                      <a:lumOff val="-10225"/>
                    </a:schemeClr>
                  </a:solidFill>
                </a:defRPr>
              </a:lvl1pPr>
            </a:lstStyle>
            <a:p>
              <a:pPr/>
              <a:r>
                <a:t>TLR 3</a:t>
              </a:r>
            </a:p>
          </p:txBody>
        </p:sp>
      </p:grpSp>
      <p:grpSp>
        <p:nvGrpSpPr>
          <p:cNvPr id="1142" name="Groupe"/>
          <p:cNvGrpSpPr/>
          <p:nvPr/>
        </p:nvGrpSpPr>
        <p:grpSpPr>
          <a:xfrm>
            <a:off x="9028764" y="11222664"/>
            <a:ext cx="9642592" cy="1983689"/>
            <a:chOff x="0" y="0"/>
            <a:chExt cx="9642590" cy="1983688"/>
          </a:xfrm>
        </p:grpSpPr>
        <p:sp>
          <p:nvSpPr>
            <p:cNvPr id="1133" name="Flèche 7"/>
            <p:cNvSpPr/>
            <p:nvPr/>
          </p:nvSpPr>
          <p:spPr>
            <a:xfrm flipH="1" rot="3436798">
              <a:off x="149977" y="1292559"/>
              <a:ext cx="495064" cy="626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67" y="0"/>
                  </a:moveTo>
                  <a:lnTo>
                    <a:pt x="0" y="7818"/>
                  </a:lnTo>
                  <a:lnTo>
                    <a:pt x="4127" y="7818"/>
                  </a:lnTo>
                  <a:cubicBezTo>
                    <a:pt x="4127" y="7860"/>
                    <a:pt x="4125" y="7904"/>
                    <a:pt x="4125" y="7946"/>
                  </a:cubicBezTo>
                  <a:cubicBezTo>
                    <a:pt x="4125" y="15487"/>
                    <a:pt x="11948" y="21600"/>
                    <a:pt x="21598" y="21600"/>
                  </a:cubicBezTo>
                  <a:cubicBezTo>
                    <a:pt x="21598" y="21600"/>
                    <a:pt x="21600" y="21600"/>
                    <a:pt x="21600" y="21600"/>
                  </a:cubicBezTo>
                  <a:lnTo>
                    <a:pt x="21600" y="16556"/>
                  </a:lnTo>
                  <a:cubicBezTo>
                    <a:pt x="21600" y="16556"/>
                    <a:pt x="21598" y="16556"/>
                    <a:pt x="21598" y="16556"/>
                  </a:cubicBezTo>
                  <a:cubicBezTo>
                    <a:pt x="15512" y="16556"/>
                    <a:pt x="10578" y="12702"/>
                    <a:pt x="10578" y="7946"/>
                  </a:cubicBezTo>
                  <a:cubicBezTo>
                    <a:pt x="10578" y="7903"/>
                    <a:pt x="10582" y="7860"/>
                    <a:pt x="10582" y="7818"/>
                  </a:cubicBezTo>
                  <a:lnTo>
                    <a:pt x="14736" y="7818"/>
                  </a:lnTo>
                  <a:lnTo>
                    <a:pt x="7367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134" name="INTERFERON"/>
            <p:cNvSpPr txBox="1"/>
            <p:nvPr/>
          </p:nvSpPr>
          <p:spPr>
            <a:xfrm>
              <a:off x="2458627" y="614796"/>
              <a:ext cx="3117406" cy="749107"/>
            </a:xfrm>
            <a:prstGeom prst="rect">
              <a:avLst/>
            </a:prstGeom>
            <a:noFill/>
            <a:ln w="114300" cap="flat">
              <a:solidFill>
                <a:schemeClr val="accent4">
                  <a:hueOff val="-1081314"/>
                  <a:satOff val="4338"/>
                  <a:lumOff val="-8931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lvl1pPr>
            </a:lstStyle>
            <a:p>
              <a:pPr/>
              <a:r>
                <a:t>INTERFERON</a:t>
              </a:r>
            </a:p>
          </p:txBody>
        </p:sp>
        <p:sp>
          <p:nvSpPr>
            <p:cNvPr id="1135" name="Clé"/>
            <p:cNvSpPr/>
            <p:nvPr/>
          </p:nvSpPr>
          <p:spPr>
            <a:xfrm rot="5400000">
              <a:off x="1164792" y="1160559"/>
              <a:ext cx="249488" cy="560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07" y="0"/>
                  </a:moveTo>
                  <a:cubicBezTo>
                    <a:pt x="4325" y="0"/>
                    <a:pt x="3935" y="174"/>
                    <a:pt x="3935" y="388"/>
                  </a:cubicBezTo>
                  <a:lnTo>
                    <a:pt x="3935" y="1497"/>
                  </a:lnTo>
                  <a:lnTo>
                    <a:pt x="1183" y="1497"/>
                  </a:lnTo>
                  <a:cubicBezTo>
                    <a:pt x="530" y="1497"/>
                    <a:pt x="0" y="1733"/>
                    <a:pt x="0" y="2023"/>
                  </a:cubicBezTo>
                  <a:lnTo>
                    <a:pt x="0" y="7268"/>
                  </a:lnTo>
                  <a:cubicBezTo>
                    <a:pt x="0" y="7559"/>
                    <a:pt x="530" y="7795"/>
                    <a:pt x="1183" y="7795"/>
                  </a:cubicBezTo>
                  <a:lnTo>
                    <a:pt x="3935" y="7795"/>
                  </a:lnTo>
                  <a:lnTo>
                    <a:pt x="3935" y="8814"/>
                  </a:lnTo>
                  <a:lnTo>
                    <a:pt x="6027" y="8814"/>
                  </a:lnTo>
                  <a:lnTo>
                    <a:pt x="6027" y="10112"/>
                  </a:lnTo>
                  <a:lnTo>
                    <a:pt x="7362" y="10112"/>
                  </a:lnTo>
                  <a:lnTo>
                    <a:pt x="7362" y="20420"/>
                  </a:lnTo>
                  <a:lnTo>
                    <a:pt x="7366" y="20420"/>
                  </a:lnTo>
                  <a:lnTo>
                    <a:pt x="10800" y="21600"/>
                  </a:lnTo>
                  <a:lnTo>
                    <a:pt x="12930" y="20420"/>
                  </a:lnTo>
                  <a:lnTo>
                    <a:pt x="14234" y="19712"/>
                  </a:lnTo>
                  <a:lnTo>
                    <a:pt x="12930" y="19092"/>
                  </a:lnTo>
                  <a:lnTo>
                    <a:pt x="12930" y="18588"/>
                  </a:lnTo>
                  <a:lnTo>
                    <a:pt x="14272" y="17726"/>
                  </a:lnTo>
                  <a:lnTo>
                    <a:pt x="12938" y="16890"/>
                  </a:lnTo>
                  <a:lnTo>
                    <a:pt x="12938" y="16332"/>
                  </a:lnTo>
                  <a:lnTo>
                    <a:pt x="14272" y="15473"/>
                  </a:lnTo>
                  <a:lnTo>
                    <a:pt x="12934" y="14636"/>
                  </a:lnTo>
                  <a:lnTo>
                    <a:pt x="12934" y="14081"/>
                  </a:lnTo>
                  <a:lnTo>
                    <a:pt x="14272" y="13220"/>
                  </a:lnTo>
                  <a:lnTo>
                    <a:pt x="12934" y="12381"/>
                  </a:lnTo>
                  <a:lnTo>
                    <a:pt x="12930" y="11789"/>
                  </a:lnTo>
                  <a:lnTo>
                    <a:pt x="14432" y="10665"/>
                  </a:lnTo>
                  <a:lnTo>
                    <a:pt x="14432" y="10112"/>
                  </a:lnTo>
                  <a:lnTo>
                    <a:pt x="15717" y="10112"/>
                  </a:lnTo>
                  <a:lnTo>
                    <a:pt x="15717" y="8814"/>
                  </a:lnTo>
                  <a:lnTo>
                    <a:pt x="17665" y="8814"/>
                  </a:lnTo>
                  <a:lnTo>
                    <a:pt x="17665" y="7795"/>
                  </a:lnTo>
                  <a:lnTo>
                    <a:pt x="20417" y="7795"/>
                  </a:lnTo>
                  <a:cubicBezTo>
                    <a:pt x="21070" y="7795"/>
                    <a:pt x="21600" y="7559"/>
                    <a:pt x="21600" y="7268"/>
                  </a:cubicBezTo>
                  <a:lnTo>
                    <a:pt x="21600" y="2023"/>
                  </a:lnTo>
                  <a:cubicBezTo>
                    <a:pt x="21600" y="1733"/>
                    <a:pt x="21070" y="1497"/>
                    <a:pt x="20417" y="1497"/>
                  </a:cubicBezTo>
                  <a:lnTo>
                    <a:pt x="17665" y="1497"/>
                  </a:lnTo>
                  <a:lnTo>
                    <a:pt x="17665" y="388"/>
                  </a:lnTo>
                  <a:cubicBezTo>
                    <a:pt x="17665" y="174"/>
                    <a:pt x="17275" y="0"/>
                    <a:pt x="16793" y="0"/>
                  </a:cubicBezTo>
                  <a:lnTo>
                    <a:pt x="4807" y="0"/>
                  </a:lnTo>
                  <a:close/>
                  <a:moveTo>
                    <a:pt x="8567" y="835"/>
                  </a:moveTo>
                  <a:lnTo>
                    <a:pt x="13033" y="835"/>
                  </a:lnTo>
                  <a:lnTo>
                    <a:pt x="13033" y="1497"/>
                  </a:lnTo>
                  <a:lnTo>
                    <a:pt x="8567" y="1497"/>
                  </a:lnTo>
                  <a:lnTo>
                    <a:pt x="8567" y="835"/>
                  </a:lnTo>
                  <a:close/>
                </a:path>
              </a:pathLst>
            </a:cu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grpSp>
          <p:nvGrpSpPr>
            <p:cNvPr id="1138" name="Groupe"/>
            <p:cNvGrpSpPr/>
            <p:nvPr/>
          </p:nvGrpSpPr>
          <p:grpSpPr>
            <a:xfrm>
              <a:off x="6038560" y="-1"/>
              <a:ext cx="3604031" cy="1540481"/>
              <a:chOff x="0" y="0"/>
              <a:chExt cx="3604030" cy="1540479"/>
            </a:xfrm>
          </p:grpSpPr>
          <p:sp>
            <p:nvSpPr>
              <p:cNvPr id="1136" name="Flèche"/>
              <p:cNvSpPr/>
              <p:nvPr/>
            </p:nvSpPr>
            <p:spPr>
              <a:xfrm>
                <a:off x="0" y="682599"/>
                <a:ext cx="3604031" cy="857881"/>
              </a:xfrm>
              <a:prstGeom prst="rightArrow">
                <a:avLst>
                  <a:gd name="adj1" fmla="val 32000"/>
                  <a:gd name="adj2" fmla="val 90637"/>
                </a:avLst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137" name="Flèche 4"/>
              <p:cNvSpPr/>
              <p:nvPr/>
            </p:nvSpPr>
            <p:spPr>
              <a:xfrm rot="5400000">
                <a:off x="989142" y="-13020"/>
                <a:ext cx="1256848" cy="128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28" y="0"/>
                    </a:moveTo>
                    <a:cubicBezTo>
                      <a:pt x="7061" y="0"/>
                      <a:pt x="2855" y="4119"/>
                      <a:pt x="2855" y="9181"/>
                    </a:cubicBezTo>
                    <a:cubicBezTo>
                      <a:pt x="2855" y="9198"/>
                      <a:pt x="2856" y="9214"/>
                      <a:pt x="2857" y="9231"/>
                    </a:cubicBezTo>
                    <a:lnTo>
                      <a:pt x="2855" y="14548"/>
                    </a:lnTo>
                    <a:lnTo>
                      <a:pt x="0" y="14548"/>
                    </a:lnTo>
                    <a:lnTo>
                      <a:pt x="5299" y="21597"/>
                    </a:lnTo>
                    <a:lnTo>
                      <a:pt x="10598" y="14548"/>
                    </a:lnTo>
                    <a:lnTo>
                      <a:pt x="7729" y="14548"/>
                    </a:lnTo>
                    <a:lnTo>
                      <a:pt x="7729" y="9231"/>
                    </a:lnTo>
                    <a:lnTo>
                      <a:pt x="7729" y="9210"/>
                    </a:lnTo>
                    <a:cubicBezTo>
                      <a:pt x="7729" y="9201"/>
                      <a:pt x="7729" y="9191"/>
                      <a:pt x="7729" y="9181"/>
                    </a:cubicBezTo>
                    <a:cubicBezTo>
                      <a:pt x="7729" y="6751"/>
                      <a:pt x="9747" y="4773"/>
                      <a:pt x="12228" y="4773"/>
                    </a:cubicBezTo>
                    <a:lnTo>
                      <a:pt x="12230" y="4773"/>
                    </a:lnTo>
                    <a:cubicBezTo>
                      <a:pt x="14711" y="4774"/>
                      <a:pt x="16728" y="6751"/>
                      <a:pt x="16728" y="9181"/>
                    </a:cubicBezTo>
                    <a:cubicBezTo>
                      <a:pt x="16728" y="9191"/>
                      <a:pt x="16714" y="21600"/>
                      <a:pt x="16714" y="21600"/>
                    </a:cubicBezTo>
                    <a:lnTo>
                      <a:pt x="21591" y="21600"/>
                    </a:lnTo>
                    <a:cubicBezTo>
                      <a:pt x="21591" y="21600"/>
                      <a:pt x="21600" y="9202"/>
                      <a:pt x="21600" y="9181"/>
                    </a:cubicBezTo>
                    <a:cubicBezTo>
                      <a:pt x="21600" y="4144"/>
                      <a:pt x="17438" y="41"/>
                      <a:pt x="12306" y="0"/>
                    </a:cubicBezTo>
                    <a:lnTo>
                      <a:pt x="12230" y="0"/>
                    </a:lnTo>
                    <a:cubicBezTo>
                      <a:pt x="12230" y="0"/>
                      <a:pt x="12229" y="0"/>
                      <a:pt x="122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sp>
          <p:nvSpPr>
            <p:cNvPr id="1139" name="Clé"/>
            <p:cNvSpPr/>
            <p:nvPr/>
          </p:nvSpPr>
          <p:spPr>
            <a:xfrm rot="5400000">
              <a:off x="1883937" y="1345176"/>
              <a:ext cx="249488" cy="5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07" y="0"/>
                  </a:moveTo>
                  <a:cubicBezTo>
                    <a:pt x="4325" y="0"/>
                    <a:pt x="3935" y="174"/>
                    <a:pt x="3935" y="388"/>
                  </a:cubicBezTo>
                  <a:lnTo>
                    <a:pt x="3935" y="1497"/>
                  </a:lnTo>
                  <a:lnTo>
                    <a:pt x="1183" y="1497"/>
                  </a:lnTo>
                  <a:cubicBezTo>
                    <a:pt x="530" y="1497"/>
                    <a:pt x="0" y="1733"/>
                    <a:pt x="0" y="2023"/>
                  </a:cubicBezTo>
                  <a:lnTo>
                    <a:pt x="0" y="7268"/>
                  </a:lnTo>
                  <a:cubicBezTo>
                    <a:pt x="0" y="7559"/>
                    <a:pt x="530" y="7795"/>
                    <a:pt x="1183" y="7795"/>
                  </a:cubicBezTo>
                  <a:lnTo>
                    <a:pt x="3935" y="7795"/>
                  </a:lnTo>
                  <a:lnTo>
                    <a:pt x="3935" y="8814"/>
                  </a:lnTo>
                  <a:lnTo>
                    <a:pt x="6027" y="8814"/>
                  </a:lnTo>
                  <a:lnTo>
                    <a:pt x="6027" y="10112"/>
                  </a:lnTo>
                  <a:lnTo>
                    <a:pt x="7362" y="10112"/>
                  </a:lnTo>
                  <a:lnTo>
                    <a:pt x="7362" y="20420"/>
                  </a:lnTo>
                  <a:lnTo>
                    <a:pt x="7366" y="20420"/>
                  </a:lnTo>
                  <a:lnTo>
                    <a:pt x="10800" y="21600"/>
                  </a:lnTo>
                  <a:lnTo>
                    <a:pt x="12930" y="20420"/>
                  </a:lnTo>
                  <a:lnTo>
                    <a:pt x="14234" y="19712"/>
                  </a:lnTo>
                  <a:lnTo>
                    <a:pt x="12930" y="19092"/>
                  </a:lnTo>
                  <a:lnTo>
                    <a:pt x="12930" y="18588"/>
                  </a:lnTo>
                  <a:lnTo>
                    <a:pt x="14272" y="17726"/>
                  </a:lnTo>
                  <a:lnTo>
                    <a:pt x="12938" y="16890"/>
                  </a:lnTo>
                  <a:lnTo>
                    <a:pt x="12938" y="16332"/>
                  </a:lnTo>
                  <a:lnTo>
                    <a:pt x="14272" y="15473"/>
                  </a:lnTo>
                  <a:lnTo>
                    <a:pt x="12934" y="14636"/>
                  </a:lnTo>
                  <a:lnTo>
                    <a:pt x="12934" y="14081"/>
                  </a:lnTo>
                  <a:lnTo>
                    <a:pt x="14272" y="13220"/>
                  </a:lnTo>
                  <a:lnTo>
                    <a:pt x="12934" y="12381"/>
                  </a:lnTo>
                  <a:lnTo>
                    <a:pt x="12930" y="11789"/>
                  </a:lnTo>
                  <a:lnTo>
                    <a:pt x="14432" y="10665"/>
                  </a:lnTo>
                  <a:lnTo>
                    <a:pt x="14432" y="10112"/>
                  </a:lnTo>
                  <a:lnTo>
                    <a:pt x="15717" y="10112"/>
                  </a:lnTo>
                  <a:lnTo>
                    <a:pt x="15717" y="8814"/>
                  </a:lnTo>
                  <a:lnTo>
                    <a:pt x="17665" y="8814"/>
                  </a:lnTo>
                  <a:lnTo>
                    <a:pt x="17665" y="7795"/>
                  </a:lnTo>
                  <a:lnTo>
                    <a:pt x="20417" y="7795"/>
                  </a:lnTo>
                  <a:cubicBezTo>
                    <a:pt x="21070" y="7795"/>
                    <a:pt x="21600" y="7559"/>
                    <a:pt x="21600" y="7268"/>
                  </a:cubicBezTo>
                  <a:lnTo>
                    <a:pt x="21600" y="2023"/>
                  </a:lnTo>
                  <a:cubicBezTo>
                    <a:pt x="21600" y="1733"/>
                    <a:pt x="21070" y="1497"/>
                    <a:pt x="20417" y="1497"/>
                  </a:cubicBezTo>
                  <a:lnTo>
                    <a:pt x="17665" y="1497"/>
                  </a:lnTo>
                  <a:lnTo>
                    <a:pt x="17665" y="388"/>
                  </a:lnTo>
                  <a:cubicBezTo>
                    <a:pt x="17665" y="174"/>
                    <a:pt x="17275" y="0"/>
                    <a:pt x="16793" y="0"/>
                  </a:cubicBezTo>
                  <a:lnTo>
                    <a:pt x="4807" y="0"/>
                  </a:lnTo>
                  <a:close/>
                  <a:moveTo>
                    <a:pt x="8567" y="835"/>
                  </a:moveTo>
                  <a:lnTo>
                    <a:pt x="13033" y="835"/>
                  </a:lnTo>
                  <a:lnTo>
                    <a:pt x="13033" y="1497"/>
                  </a:lnTo>
                  <a:lnTo>
                    <a:pt x="8567" y="1497"/>
                  </a:lnTo>
                  <a:lnTo>
                    <a:pt x="8567" y="835"/>
                  </a:lnTo>
                  <a:close/>
                </a:path>
              </a:pathLst>
            </a:cu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140" name="Clé"/>
            <p:cNvSpPr/>
            <p:nvPr/>
          </p:nvSpPr>
          <p:spPr>
            <a:xfrm rot="5400000">
              <a:off x="6620380" y="1160560"/>
              <a:ext cx="249488" cy="560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07" y="0"/>
                  </a:moveTo>
                  <a:cubicBezTo>
                    <a:pt x="4325" y="0"/>
                    <a:pt x="3935" y="174"/>
                    <a:pt x="3935" y="388"/>
                  </a:cubicBezTo>
                  <a:lnTo>
                    <a:pt x="3935" y="1497"/>
                  </a:lnTo>
                  <a:lnTo>
                    <a:pt x="1183" y="1497"/>
                  </a:lnTo>
                  <a:cubicBezTo>
                    <a:pt x="530" y="1497"/>
                    <a:pt x="0" y="1733"/>
                    <a:pt x="0" y="2023"/>
                  </a:cubicBezTo>
                  <a:lnTo>
                    <a:pt x="0" y="7268"/>
                  </a:lnTo>
                  <a:cubicBezTo>
                    <a:pt x="0" y="7559"/>
                    <a:pt x="530" y="7795"/>
                    <a:pt x="1183" y="7795"/>
                  </a:cubicBezTo>
                  <a:lnTo>
                    <a:pt x="3935" y="7795"/>
                  </a:lnTo>
                  <a:lnTo>
                    <a:pt x="3935" y="8814"/>
                  </a:lnTo>
                  <a:lnTo>
                    <a:pt x="6027" y="8814"/>
                  </a:lnTo>
                  <a:lnTo>
                    <a:pt x="6027" y="10112"/>
                  </a:lnTo>
                  <a:lnTo>
                    <a:pt x="7362" y="10112"/>
                  </a:lnTo>
                  <a:lnTo>
                    <a:pt x="7362" y="20420"/>
                  </a:lnTo>
                  <a:lnTo>
                    <a:pt x="7366" y="20420"/>
                  </a:lnTo>
                  <a:lnTo>
                    <a:pt x="10800" y="21600"/>
                  </a:lnTo>
                  <a:lnTo>
                    <a:pt x="12930" y="20420"/>
                  </a:lnTo>
                  <a:lnTo>
                    <a:pt x="14234" y="19712"/>
                  </a:lnTo>
                  <a:lnTo>
                    <a:pt x="12930" y="19092"/>
                  </a:lnTo>
                  <a:lnTo>
                    <a:pt x="12930" y="18588"/>
                  </a:lnTo>
                  <a:lnTo>
                    <a:pt x="14272" y="17726"/>
                  </a:lnTo>
                  <a:lnTo>
                    <a:pt x="12938" y="16890"/>
                  </a:lnTo>
                  <a:lnTo>
                    <a:pt x="12938" y="16332"/>
                  </a:lnTo>
                  <a:lnTo>
                    <a:pt x="14272" y="15473"/>
                  </a:lnTo>
                  <a:lnTo>
                    <a:pt x="12934" y="14636"/>
                  </a:lnTo>
                  <a:lnTo>
                    <a:pt x="12934" y="14081"/>
                  </a:lnTo>
                  <a:lnTo>
                    <a:pt x="14272" y="13220"/>
                  </a:lnTo>
                  <a:lnTo>
                    <a:pt x="12934" y="12381"/>
                  </a:lnTo>
                  <a:lnTo>
                    <a:pt x="12930" y="11789"/>
                  </a:lnTo>
                  <a:lnTo>
                    <a:pt x="14432" y="10665"/>
                  </a:lnTo>
                  <a:lnTo>
                    <a:pt x="14432" y="10112"/>
                  </a:lnTo>
                  <a:lnTo>
                    <a:pt x="15717" y="10112"/>
                  </a:lnTo>
                  <a:lnTo>
                    <a:pt x="15717" y="8814"/>
                  </a:lnTo>
                  <a:lnTo>
                    <a:pt x="17665" y="8814"/>
                  </a:lnTo>
                  <a:lnTo>
                    <a:pt x="17665" y="7795"/>
                  </a:lnTo>
                  <a:lnTo>
                    <a:pt x="20417" y="7795"/>
                  </a:lnTo>
                  <a:cubicBezTo>
                    <a:pt x="21070" y="7795"/>
                    <a:pt x="21600" y="7559"/>
                    <a:pt x="21600" y="7268"/>
                  </a:cubicBezTo>
                  <a:lnTo>
                    <a:pt x="21600" y="2023"/>
                  </a:lnTo>
                  <a:cubicBezTo>
                    <a:pt x="21600" y="1733"/>
                    <a:pt x="21070" y="1497"/>
                    <a:pt x="20417" y="1497"/>
                  </a:cubicBezTo>
                  <a:lnTo>
                    <a:pt x="17665" y="1497"/>
                  </a:lnTo>
                  <a:lnTo>
                    <a:pt x="17665" y="388"/>
                  </a:lnTo>
                  <a:cubicBezTo>
                    <a:pt x="17665" y="174"/>
                    <a:pt x="17275" y="0"/>
                    <a:pt x="16793" y="0"/>
                  </a:cubicBezTo>
                  <a:lnTo>
                    <a:pt x="4807" y="0"/>
                  </a:lnTo>
                  <a:close/>
                  <a:moveTo>
                    <a:pt x="8567" y="835"/>
                  </a:moveTo>
                  <a:lnTo>
                    <a:pt x="13033" y="835"/>
                  </a:lnTo>
                  <a:lnTo>
                    <a:pt x="13033" y="1497"/>
                  </a:lnTo>
                  <a:lnTo>
                    <a:pt x="8567" y="1497"/>
                  </a:lnTo>
                  <a:lnTo>
                    <a:pt x="8567" y="835"/>
                  </a:lnTo>
                  <a:close/>
                </a:path>
              </a:pathLst>
            </a:cu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141" name="Clé"/>
            <p:cNvSpPr/>
            <p:nvPr/>
          </p:nvSpPr>
          <p:spPr>
            <a:xfrm rot="5400000">
              <a:off x="7081062" y="490015"/>
              <a:ext cx="249488" cy="560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07" y="0"/>
                  </a:moveTo>
                  <a:cubicBezTo>
                    <a:pt x="4325" y="0"/>
                    <a:pt x="3935" y="174"/>
                    <a:pt x="3935" y="388"/>
                  </a:cubicBezTo>
                  <a:lnTo>
                    <a:pt x="3935" y="1497"/>
                  </a:lnTo>
                  <a:lnTo>
                    <a:pt x="1183" y="1497"/>
                  </a:lnTo>
                  <a:cubicBezTo>
                    <a:pt x="530" y="1497"/>
                    <a:pt x="0" y="1733"/>
                    <a:pt x="0" y="2023"/>
                  </a:cubicBezTo>
                  <a:lnTo>
                    <a:pt x="0" y="7268"/>
                  </a:lnTo>
                  <a:cubicBezTo>
                    <a:pt x="0" y="7559"/>
                    <a:pt x="530" y="7795"/>
                    <a:pt x="1183" y="7795"/>
                  </a:cubicBezTo>
                  <a:lnTo>
                    <a:pt x="3935" y="7795"/>
                  </a:lnTo>
                  <a:lnTo>
                    <a:pt x="3935" y="8814"/>
                  </a:lnTo>
                  <a:lnTo>
                    <a:pt x="6027" y="8814"/>
                  </a:lnTo>
                  <a:lnTo>
                    <a:pt x="6027" y="10112"/>
                  </a:lnTo>
                  <a:lnTo>
                    <a:pt x="7362" y="10112"/>
                  </a:lnTo>
                  <a:lnTo>
                    <a:pt x="7362" y="20420"/>
                  </a:lnTo>
                  <a:lnTo>
                    <a:pt x="7366" y="20420"/>
                  </a:lnTo>
                  <a:lnTo>
                    <a:pt x="10800" y="21600"/>
                  </a:lnTo>
                  <a:lnTo>
                    <a:pt x="12930" y="20420"/>
                  </a:lnTo>
                  <a:lnTo>
                    <a:pt x="14234" y="19712"/>
                  </a:lnTo>
                  <a:lnTo>
                    <a:pt x="12930" y="19092"/>
                  </a:lnTo>
                  <a:lnTo>
                    <a:pt x="12930" y="18588"/>
                  </a:lnTo>
                  <a:lnTo>
                    <a:pt x="14272" y="17726"/>
                  </a:lnTo>
                  <a:lnTo>
                    <a:pt x="12938" y="16890"/>
                  </a:lnTo>
                  <a:lnTo>
                    <a:pt x="12938" y="16332"/>
                  </a:lnTo>
                  <a:lnTo>
                    <a:pt x="14272" y="15473"/>
                  </a:lnTo>
                  <a:lnTo>
                    <a:pt x="12934" y="14636"/>
                  </a:lnTo>
                  <a:lnTo>
                    <a:pt x="12934" y="14081"/>
                  </a:lnTo>
                  <a:lnTo>
                    <a:pt x="14272" y="13220"/>
                  </a:lnTo>
                  <a:lnTo>
                    <a:pt x="12934" y="12381"/>
                  </a:lnTo>
                  <a:lnTo>
                    <a:pt x="12930" y="11789"/>
                  </a:lnTo>
                  <a:lnTo>
                    <a:pt x="14432" y="10665"/>
                  </a:lnTo>
                  <a:lnTo>
                    <a:pt x="14432" y="10112"/>
                  </a:lnTo>
                  <a:lnTo>
                    <a:pt x="15717" y="10112"/>
                  </a:lnTo>
                  <a:lnTo>
                    <a:pt x="15717" y="8814"/>
                  </a:lnTo>
                  <a:lnTo>
                    <a:pt x="17665" y="8814"/>
                  </a:lnTo>
                  <a:lnTo>
                    <a:pt x="17665" y="7795"/>
                  </a:lnTo>
                  <a:lnTo>
                    <a:pt x="20417" y="7795"/>
                  </a:lnTo>
                  <a:cubicBezTo>
                    <a:pt x="21070" y="7795"/>
                    <a:pt x="21600" y="7559"/>
                    <a:pt x="21600" y="7268"/>
                  </a:cubicBezTo>
                  <a:lnTo>
                    <a:pt x="21600" y="2023"/>
                  </a:lnTo>
                  <a:cubicBezTo>
                    <a:pt x="21600" y="1733"/>
                    <a:pt x="21070" y="1497"/>
                    <a:pt x="20417" y="1497"/>
                  </a:cubicBezTo>
                  <a:lnTo>
                    <a:pt x="17665" y="1497"/>
                  </a:lnTo>
                  <a:lnTo>
                    <a:pt x="17665" y="388"/>
                  </a:lnTo>
                  <a:cubicBezTo>
                    <a:pt x="17665" y="174"/>
                    <a:pt x="17275" y="0"/>
                    <a:pt x="16793" y="0"/>
                  </a:cubicBezTo>
                  <a:lnTo>
                    <a:pt x="4807" y="0"/>
                  </a:lnTo>
                  <a:close/>
                  <a:moveTo>
                    <a:pt x="8567" y="835"/>
                  </a:moveTo>
                  <a:lnTo>
                    <a:pt x="13033" y="835"/>
                  </a:lnTo>
                  <a:lnTo>
                    <a:pt x="13033" y="1497"/>
                  </a:lnTo>
                  <a:lnTo>
                    <a:pt x="8567" y="1497"/>
                  </a:lnTo>
                  <a:lnTo>
                    <a:pt x="8567" y="835"/>
                  </a:lnTo>
                  <a:close/>
                </a:path>
              </a:pathLst>
            </a:cu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145" name="Groupe"/>
          <p:cNvGrpSpPr/>
          <p:nvPr/>
        </p:nvGrpSpPr>
        <p:grpSpPr>
          <a:xfrm>
            <a:off x="5079055" y="3436214"/>
            <a:ext cx="1992156" cy="9683407"/>
            <a:chOff x="0" y="0"/>
            <a:chExt cx="1992154" cy="9683406"/>
          </a:xfrm>
        </p:grpSpPr>
        <p:sp>
          <p:nvSpPr>
            <p:cNvPr id="1143" name="Ligne"/>
            <p:cNvSpPr/>
            <p:nvPr/>
          </p:nvSpPr>
          <p:spPr>
            <a:xfrm>
              <a:off x="1668962" y="8760302"/>
              <a:ext cx="323193" cy="16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0465" fill="norm" stroke="1" extrusionOk="0">
                  <a:moveTo>
                    <a:pt x="0" y="1952"/>
                  </a:moveTo>
                  <a:cubicBezTo>
                    <a:pt x="280" y="4767"/>
                    <a:pt x="802" y="7443"/>
                    <a:pt x="1531" y="9900"/>
                  </a:cubicBezTo>
                  <a:cubicBezTo>
                    <a:pt x="2347" y="12654"/>
                    <a:pt x="3437" y="15179"/>
                    <a:pt x="4867" y="17067"/>
                  </a:cubicBezTo>
                  <a:cubicBezTo>
                    <a:pt x="8034" y="21245"/>
                    <a:pt x="12266" y="21600"/>
                    <a:pt x="15630" y="17969"/>
                  </a:cubicBezTo>
                  <a:cubicBezTo>
                    <a:pt x="17718" y="16145"/>
                    <a:pt x="19412" y="13108"/>
                    <a:pt x="20442" y="9339"/>
                  </a:cubicBezTo>
                  <a:cubicBezTo>
                    <a:pt x="21234" y="6444"/>
                    <a:pt x="21600" y="3227"/>
                    <a:pt x="21506" y="0"/>
                  </a:cubicBezTo>
                </a:path>
              </a:pathLst>
            </a:custGeom>
            <a:noFill/>
            <a:ln w="63500" cap="flat">
              <a:solidFill>
                <a:schemeClr val="accent4">
                  <a:hueOff val="-1081314"/>
                  <a:satOff val="4338"/>
                  <a:lumOff val="-8931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144" name="Ligne"/>
            <p:cNvSpPr/>
            <p:nvPr/>
          </p:nvSpPr>
          <p:spPr>
            <a:xfrm>
              <a:off x="0" y="0"/>
              <a:ext cx="1502766" cy="9683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81" y="0"/>
                  </a:moveTo>
                  <a:lnTo>
                    <a:pt x="0" y="0"/>
                  </a:lnTo>
                  <a:lnTo>
                    <a:pt x="0" y="21593"/>
                  </a:lnTo>
                  <a:lnTo>
                    <a:pt x="10948" y="21600"/>
                  </a:lnTo>
                  <a:lnTo>
                    <a:pt x="21600" y="20432"/>
                  </a:lnTo>
                </a:path>
              </a:pathLst>
            </a:custGeom>
            <a:noFill/>
            <a:ln w="114300" cap="flat">
              <a:solidFill>
                <a:schemeClr val="accent4">
                  <a:hueOff val="-1081314"/>
                  <a:satOff val="4338"/>
                  <a:lumOff val="-8931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149" name="Groupe"/>
          <p:cNvGrpSpPr/>
          <p:nvPr/>
        </p:nvGrpSpPr>
        <p:grpSpPr>
          <a:xfrm>
            <a:off x="6786461" y="12549689"/>
            <a:ext cx="2083949" cy="1008513"/>
            <a:chOff x="0" y="0"/>
            <a:chExt cx="2083948" cy="1008511"/>
          </a:xfrm>
        </p:grpSpPr>
        <p:sp>
          <p:nvSpPr>
            <p:cNvPr id="1146" name="Ligne"/>
            <p:cNvSpPr/>
            <p:nvPr/>
          </p:nvSpPr>
          <p:spPr>
            <a:xfrm>
              <a:off x="983290" y="259822"/>
              <a:ext cx="1065981" cy="141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9" fill="norm" stroke="1" extrusionOk="0">
                  <a:moveTo>
                    <a:pt x="0" y="19109"/>
                  </a:moveTo>
                  <a:cubicBezTo>
                    <a:pt x="173" y="15466"/>
                    <a:pt x="590" y="12563"/>
                    <a:pt x="1128" y="11246"/>
                  </a:cubicBezTo>
                  <a:cubicBezTo>
                    <a:pt x="2355" y="8245"/>
                    <a:pt x="3582" y="14137"/>
                    <a:pt x="4860" y="14545"/>
                  </a:cubicBezTo>
                  <a:cubicBezTo>
                    <a:pt x="6500" y="15068"/>
                    <a:pt x="7818" y="6964"/>
                    <a:pt x="9327" y="2954"/>
                  </a:cubicBezTo>
                  <a:cubicBezTo>
                    <a:pt x="11375" y="-2491"/>
                    <a:pt x="13703" y="-312"/>
                    <a:pt x="15447" y="8684"/>
                  </a:cubicBezTo>
                  <a:cubicBezTo>
                    <a:pt x="16573" y="11562"/>
                    <a:pt x="17800" y="12189"/>
                    <a:pt x="18979" y="10490"/>
                  </a:cubicBezTo>
                  <a:cubicBezTo>
                    <a:pt x="19941" y="9103"/>
                    <a:pt x="20840" y="6201"/>
                    <a:pt x="21600" y="2026"/>
                  </a:cubicBezTo>
                </a:path>
              </a:pathLst>
            </a:custGeom>
            <a:noFill/>
            <a:ln w="50800" cap="flat">
              <a:solidFill>
                <a:schemeClr val="accent4">
                  <a:hueOff val="-1081314"/>
                  <a:satOff val="4338"/>
                  <a:lumOff val="-8931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147" name="Flèche 7"/>
            <p:cNvSpPr/>
            <p:nvPr/>
          </p:nvSpPr>
          <p:spPr>
            <a:xfrm flipH="1" rot="5381426">
              <a:off x="70685" y="-67575"/>
              <a:ext cx="508001" cy="64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67" y="0"/>
                  </a:moveTo>
                  <a:lnTo>
                    <a:pt x="0" y="7818"/>
                  </a:lnTo>
                  <a:lnTo>
                    <a:pt x="4127" y="7818"/>
                  </a:lnTo>
                  <a:cubicBezTo>
                    <a:pt x="4127" y="7860"/>
                    <a:pt x="4125" y="7904"/>
                    <a:pt x="4125" y="7946"/>
                  </a:cubicBezTo>
                  <a:cubicBezTo>
                    <a:pt x="4125" y="15487"/>
                    <a:pt x="11948" y="21600"/>
                    <a:pt x="21598" y="21600"/>
                  </a:cubicBezTo>
                  <a:cubicBezTo>
                    <a:pt x="21598" y="21600"/>
                    <a:pt x="21600" y="21600"/>
                    <a:pt x="21600" y="21600"/>
                  </a:cubicBezTo>
                  <a:lnTo>
                    <a:pt x="21600" y="16556"/>
                  </a:lnTo>
                  <a:cubicBezTo>
                    <a:pt x="21600" y="16556"/>
                    <a:pt x="21598" y="16556"/>
                    <a:pt x="21598" y="16556"/>
                  </a:cubicBezTo>
                  <a:cubicBezTo>
                    <a:pt x="15512" y="16556"/>
                    <a:pt x="10578" y="12702"/>
                    <a:pt x="10578" y="7946"/>
                  </a:cubicBezTo>
                  <a:cubicBezTo>
                    <a:pt x="10578" y="7903"/>
                    <a:pt x="10582" y="7860"/>
                    <a:pt x="10582" y="7818"/>
                  </a:cubicBezTo>
                  <a:lnTo>
                    <a:pt x="14736" y="7818"/>
                  </a:lnTo>
                  <a:lnTo>
                    <a:pt x="7367" y="0"/>
                  </a:ln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148" name="ARNm"/>
            <p:cNvSpPr txBox="1"/>
            <p:nvPr/>
          </p:nvSpPr>
          <p:spPr>
            <a:xfrm>
              <a:off x="806074" y="448063"/>
              <a:ext cx="1277875" cy="560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lvl1pPr>
            </a:lstStyle>
            <a:p>
              <a:pPr/>
              <a:r>
                <a:t>ARNm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23" grpId="1"/>
      <p:bldP build="whole" bldLvl="1" animBg="1" rev="0" advAuto="0" spid="1149" grpId="10"/>
      <p:bldP build="whole" bldLvl="1" animBg="1" rev="0" advAuto="0" spid="1132" grpId="8"/>
      <p:bldP build="whole" bldLvl="1" animBg="1" rev="0" advAuto="0" spid="1122" grpId="3"/>
      <p:bldP build="whole" bldLvl="1" animBg="1" rev="0" advAuto="0" spid="1115" grpId="6"/>
      <p:bldP build="whole" bldLvl="1" animBg="1" rev="0" advAuto="0" spid="1120" grpId="2"/>
      <p:bldP build="whole" bldLvl="1" animBg="1" rev="0" advAuto="0" spid="1119" grpId="4"/>
      <p:bldP build="whole" bldLvl="1" animBg="1" rev="0" advAuto="0" spid="1121" grpId="7"/>
      <p:bldP build="whole" bldLvl="1" animBg="1" rev="0" advAuto="0" spid="1145" grpId="9"/>
      <p:bldP build="whole" bldLvl="1" animBg="1" rev="0" advAuto="0" spid="1124" grpId="12"/>
      <p:bldP build="whole" bldLvl="1" animBg="1" rev="0" advAuto="0" spid="1117" grpId="5"/>
      <p:bldP build="whole" bldLvl="1" animBg="1" rev="0" advAuto="0" spid="1142" grpId="1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1" name="Cycle cellule.png" descr="Cycle cellule.png"/>
          <p:cNvPicPr>
            <a:picLocks noChangeAspect="1"/>
          </p:cNvPicPr>
          <p:nvPr/>
        </p:nvPicPr>
        <p:blipFill>
          <a:blip r:embed="rId2">
            <a:extLst/>
          </a:blip>
          <a:srcRect l="1512" t="0" r="0" b="0"/>
          <a:stretch>
            <a:fillRect/>
          </a:stretch>
        </p:blipFill>
        <p:spPr>
          <a:xfrm>
            <a:off x="5829583" y="1810940"/>
            <a:ext cx="10007399" cy="118721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4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1152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153" name="image1.png" descr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55" name="ETUDE 3 - Introduction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3 - Introduction</a:t>
            </a:r>
          </a:p>
        </p:txBody>
      </p:sp>
      <p:sp>
        <p:nvSpPr>
          <p:cNvPr id="1156" name="Immunité innée - réponse interféron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 defTabSz="800735">
              <a:defRPr b="0" sz="679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Immunité innée - réponse interféron</a:t>
            </a:r>
          </a:p>
        </p:txBody>
      </p:sp>
      <p:sp>
        <p:nvSpPr>
          <p:cNvPr id="1157" name="ADN"/>
          <p:cNvSpPr/>
          <p:nvPr/>
        </p:nvSpPr>
        <p:spPr>
          <a:xfrm rot="16200000">
            <a:off x="6555071" y="11708687"/>
            <a:ext cx="369013" cy="1011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0" y="1446"/>
                  <a:pt x="2597" y="2786"/>
                  <a:pt x="6740" y="3591"/>
                </a:cubicBezTo>
                <a:cubicBezTo>
                  <a:pt x="2597" y="4395"/>
                  <a:pt x="0" y="5732"/>
                  <a:pt x="0" y="7189"/>
                </a:cubicBezTo>
                <a:cubicBezTo>
                  <a:pt x="0" y="8647"/>
                  <a:pt x="2599" y="9985"/>
                  <a:pt x="6750" y="10788"/>
                </a:cubicBezTo>
                <a:cubicBezTo>
                  <a:pt x="2599" y="11592"/>
                  <a:pt x="0" y="12931"/>
                  <a:pt x="0" y="14389"/>
                </a:cubicBezTo>
                <a:cubicBezTo>
                  <a:pt x="0" y="15850"/>
                  <a:pt x="2611" y="17189"/>
                  <a:pt x="6773" y="17992"/>
                </a:cubicBezTo>
                <a:cubicBezTo>
                  <a:pt x="2611" y="18800"/>
                  <a:pt x="0" y="20150"/>
                  <a:pt x="0" y="21600"/>
                </a:cubicBezTo>
                <a:lnTo>
                  <a:pt x="2993" y="21600"/>
                </a:lnTo>
                <a:cubicBezTo>
                  <a:pt x="2993" y="21321"/>
                  <a:pt x="3129" y="21049"/>
                  <a:pt x="3382" y="20790"/>
                </a:cubicBezTo>
                <a:lnTo>
                  <a:pt x="18214" y="20790"/>
                </a:lnTo>
                <a:cubicBezTo>
                  <a:pt x="18467" y="21049"/>
                  <a:pt x="18602" y="21321"/>
                  <a:pt x="18602" y="21600"/>
                </a:cubicBezTo>
                <a:lnTo>
                  <a:pt x="21600" y="21600"/>
                </a:lnTo>
                <a:cubicBezTo>
                  <a:pt x="21600" y="20150"/>
                  <a:pt x="18986" y="18801"/>
                  <a:pt x="14823" y="17994"/>
                </a:cubicBezTo>
                <a:cubicBezTo>
                  <a:pt x="18986" y="17191"/>
                  <a:pt x="21600" y="15850"/>
                  <a:pt x="21600" y="14389"/>
                </a:cubicBezTo>
                <a:cubicBezTo>
                  <a:pt x="21600" y="12931"/>
                  <a:pt x="18996" y="11592"/>
                  <a:pt x="14846" y="10788"/>
                </a:cubicBezTo>
                <a:cubicBezTo>
                  <a:pt x="18997" y="9985"/>
                  <a:pt x="21600" y="8647"/>
                  <a:pt x="21600" y="7189"/>
                </a:cubicBezTo>
                <a:cubicBezTo>
                  <a:pt x="21600" y="5732"/>
                  <a:pt x="19003" y="4395"/>
                  <a:pt x="14860" y="3591"/>
                </a:cubicBezTo>
                <a:cubicBezTo>
                  <a:pt x="19003" y="2786"/>
                  <a:pt x="21600" y="1446"/>
                  <a:pt x="21600" y="0"/>
                </a:cubicBezTo>
                <a:lnTo>
                  <a:pt x="18602" y="0"/>
                </a:lnTo>
                <a:cubicBezTo>
                  <a:pt x="18602" y="257"/>
                  <a:pt x="18479" y="510"/>
                  <a:pt x="18246" y="756"/>
                </a:cubicBezTo>
                <a:lnTo>
                  <a:pt x="3349" y="756"/>
                </a:lnTo>
                <a:cubicBezTo>
                  <a:pt x="3117" y="510"/>
                  <a:pt x="2993" y="257"/>
                  <a:pt x="2993" y="0"/>
                </a:cubicBezTo>
                <a:lnTo>
                  <a:pt x="0" y="0"/>
                </a:lnTo>
                <a:close/>
                <a:moveTo>
                  <a:pt x="4252" y="1404"/>
                </a:moveTo>
                <a:lnTo>
                  <a:pt x="17348" y="1404"/>
                </a:lnTo>
                <a:cubicBezTo>
                  <a:pt x="16021" y="2117"/>
                  <a:pt x="13716" y="2709"/>
                  <a:pt x="10807" y="3027"/>
                </a:cubicBezTo>
                <a:lnTo>
                  <a:pt x="10798" y="3026"/>
                </a:lnTo>
                <a:lnTo>
                  <a:pt x="10788" y="3027"/>
                </a:lnTo>
                <a:cubicBezTo>
                  <a:pt x="7879" y="2709"/>
                  <a:pt x="5579" y="2117"/>
                  <a:pt x="4252" y="1404"/>
                </a:cubicBezTo>
                <a:close/>
                <a:moveTo>
                  <a:pt x="10798" y="4161"/>
                </a:moveTo>
                <a:cubicBezTo>
                  <a:pt x="13712" y="4479"/>
                  <a:pt x="16020" y="5064"/>
                  <a:pt x="17348" y="5778"/>
                </a:cubicBezTo>
                <a:lnTo>
                  <a:pt x="4247" y="5778"/>
                </a:lnTo>
                <a:cubicBezTo>
                  <a:pt x="5576" y="5064"/>
                  <a:pt x="7883" y="4479"/>
                  <a:pt x="10798" y="4161"/>
                </a:cubicBezTo>
                <a:close/>
                <a:moveTo>
                  <a:pt x="3349" y="6426"/>
                </a:moveTo>
                <a:lnTo>
                  <a:pt x="18246" y="6426"/>
                </a:lnTo>
                <a:cubicBezTo>
                  <a:pt x="18479" y="6673"/>
                  <a:pt x="18602" y="6929"/>
                  <a:pt x="18602" y="7189"/>
                </a:cubicBezTo>
                <a:cubicBezTo>
                  <a:pt x="18602" y="7444"/>
                  <a:pt x="18484" y="7695"/>
                  <a:pt x="18260" y="7938"/>
                </a:cubicBezTo>
                <a:lnTo>
                  <a:pt x="3340" y="7938"/>
                </a:lnTo>
                <a:cubicBezTo>
                  <a:pt x="3116" y="7695"/>
                  <a:pt x="2993" y="7444"/>
                  <a:pt x="2993" y="7189"/>
                </a:cubicBezTo>
                <a:cubicBezTo>
                  <a:pt x="2993" y="6929"/>
                  <a:pt x="3117" y="6673"/>
                  <a:pt x="3349" y="6426"/>
                </a:cubicBezTo>
                <a:close/>
                <a:moveTo>
                  <a:pt x="4224" y="8586"/>
                </a:moveTo>
                <a:lnTo>
                  <a:pt x="17376" y="8586"/>
                </a:lnTo>
                <a:cubicBezTo>
                  <a:pt x="16052" y="9306"/>
                  <a:pt x="13731" y="9898"/>
                  <a:pt x="10798" y="10218"/>
                </a:cubicBezTo>
                <a:cubicBezTo>
                  <a:pt x="7864" y="9898"/>
                  <a:pt x="5548" y="9306"/>
                  <a:pt x="4224" y="8586"/>
                </a:cubicBezTo>
                <a:close/>
                <a:moveTo>
                  <a:pt x="10798" y="11360"/>
                </a:moveTo>
                <a:cubicBezTo>
                  <a:pt x="13688" y="11676"/>
                  <a:pt x="15982" y="12255"/>
                  <a:pt x="17316" y="12960"/>
                </a:cubicBezTo>
                <a:lnTo>
                  <a:pt x="4284" y="12960"/>
                </a:lnTo>
                <a:cubicBezTo>
                  <a:pt x="5618" y="12255"/>
                  <a:pt x="7908" y="11676"/>
                  <a:pt x="10798" y="11360"/>
                </a:cubicBezTo>
                <a:close/>
                <a:moveTo>
                  <a:pt x="3368" y="13608"/>
                </a:moveTo>
                <a:lnTo>
                  <a:pt x="18232" y="13608"/>
                </a:lnTo>
                <a:cubicBezTo>
                  <a:pt x="18476" y="13861"/>
                  <a:pt x="18602" y="14123"/>
                  <a:pt x="18602" y="14389"/>
                </a:cubicBezTo>
                <a:cubicBezTo>
                  <a:pt x="18602" y="14638"/>
                  <a:pt x="18492" y="14883"/>
                  <a:pt x="18278" y="15120"/>
                </a:cubicBezTo>
                <a:lnTo>
                  <a:pt x="3322" y="15120"/>
                </a:lnTo>
                <a:cubicBezTo>
                  <a:pt x="3108" y="14883"/>
                  <a:pt x="2993" y="14638"/>
                  <a:pt x="2993" y="14389"/>
                </a:cubicBezTo>
                <a:cubicBezTo>
                  <a:pt x="2993" y="14123"/>
                  <a:pt x="3124" y="13861"/>
                  <a:pt x="3368" y="13608"/>
                </a:cubicBezTo>
                <a:close/>
                <a:moveTo>
                  <a:pt x="4191" y="15768"/>
                </a:moveTo>
                <a:lnTo>
                  <a:pt x="17409" y="15768"/>
                </a:lnTo>
                <a:cubicBezTo>
                  <a:pt x="16090" y="16496"/>
                  <a:pt x="13756" y="17094"/>
                  <a:pt x="10798" y="17417"/>
                </a:cubicBezTo>
                <a:cubicBezTo>
                  <a:pt x="7840" y="17094"/>
                  <a:pt x="5510" y="16496"/>
                  <a:pt x="4191" y="15768"/>
                </a:cubicBezTo>
                <a:close/>
                <a:moveTo>
                  <a:pt x="10798" y="18571"/>
                </a:moveTo>
                <a:cubicBezTo>
                  <a:pt x="13669" y="18884"/>
                  <a:pt x="15951" y="19445"/>
                  <a:pt x="17288" y="20142"/>
                </a:cubicBezTo>
                <a:lnTo>
                  <a:pt x="4307" y="20142"/>
                </a:lnTo>
                <a:cubicBezTo>
                  <a:pt x="5645" y="19445"/>
                  <a:pt x="7926" y="18884"/>
                  <a:pt x="10798" y="18571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58" name="Ligne"/>
          <p:cNvSpPr/>
          <p:nvPr/>
        </p:nvSpPr>
        <p:spPr>
          <a:xfrm>
            <a:off x="7514945" y="11310958"/>
            <a:ext cx="1065980" cy="141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09" fill="norm" stroke="1" extrusionOk="0">
                <a:moveTo>
                  <a:pt x="0" y="19109"/>
                </a:moveTo>
                <a:cubicBezTo>
                  <a:pt x="173" y="15466"/>
                  <a:pt x="590" y="12563"/>
                  <a:pt x="1128" y="11246"/>
                </a:cubicBezTo>
                <a:cubicBezTo>
                  <a:pt x="2355" y="8245"/>
                  <a:pt x="3582" y="14137"/>
                  <a:pt x="4860" y="14545"/>
                </a:cubicBezTo>
                <a:cubicBezTo>
                  <a:pt x="6500" y="15068"/>
                  <a:pt x="7818" y="6964"/>
                  <a:pt x="9327" y="2954"/>
                </a:cubicBezTo>
                <a:cubicBezTo>
                  <a:pt x="11375" y="-2491"/>
                  <a:pt x="13703" y="-312"/>
                  <a:pt x="15447" y="8684"/>
                </a:cubicBezTo>
                <a:cubicBezTo>
                  <a:pt x="16573" y="11562"/>
                  <a:pt x="17800" y="12189"/>
                  <a:pt x="18979" y="10490"/>
                </a:cubicBezTo>
                <a:cubicBezTo>
                  <a:pt x="19941" y="9103"/>
                  <a:pt x="20840" y="6201"/>
                  <a:pt x="21600" y="2026"/>
                </a:cubicBezTo>
              </a:path>
            </a:pathLst>
          </a:custGeom>
          <a:ln w="508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59" name="Ligne"/>
          <p:cNvSpPr/>
          <p:nvPr/>
        </p:nvSpPr>
        <p:spPr>
          <a:xfrm rot="10800000">
            <a:off x="6395317" y="12057488"/>
            <a:ext cx="323193" cy="1691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465" fill="norm" stroke="1" extrusionOk="0">
                <a:moveTo>
                  <a:pt x="0" y="1952"/>
                </a:moveTo>
                <a:cubicBezTo>
                  <a:pt x="280" y="4767"/>
                  <a:pt x="802" y="7443"/>
                  <a:pt x="1531" y="9900"/>
                </a:cubicBezTo>
                <a:cubicBezTo>
                  <a:pt x="2347" y="12654"/>
                  <a:pt x="3437" y="15179"/>
                  <a:pt x="4867" y="17067"/>
                </a:cubicBezTo>
                <a:cubicBezTo>
                  <a:pt x="8034" y="21245"/>
                  <a:pt x="12266" y="21600"/>
                  <a:pt x="15630" y="17969"/>
                </a:cubicBezTo>
                <a:cubicBezTo>
                  <a:pt x="17718" y="16145"/>
                  <a:pt x="19412" y="13108"/>
                  <a:pt x="20442" y="9339"/>
                </a:cubicBezTo>
                <a:cubicBezTo>
                  <a:pt x="21234" y="6444"/>
                  <a:pt x="21600" y="3227"/>
                  <a:pt x="21506" y="0"/>
                </a:cubicBezTo>
              </a:path>
            </a:pathLst>
          </a:custGeom>
          <a:ln w="635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60" name="Flèche 7"/>
          <p:cNvSpPr/>
          <p:nvPr/>
        </p:nvSpPr>
        <p:spPr>
          <a:xfrm rot="5400000">
            <a:off x="6655978" y="11292223"/>
            <a:ext cx="508001" cy="646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367" y="0"/>
                </a:moveTo>
                <a:lnTo>
                  <a:pt x="0" y="7818"/>
                </a:lnTo>
                <a:lnTo>
                  <a:pt x="4127" y="7818"/>
                </a:lnTo>
                <a:cubicBezTo>
                  <a:pt x="4127" y="7860"/>
                  <a:pt x="4125" y="7904"/>
                  <a:pt x="4125" y="7946"/>
                </a:cubicBezTo>
                <a:cubicBezTo>
                  <a:pt x="4125" y="15487"/>
                  <a:pt x="11948" y="21600"/>
                  <a:pt x="21598" y="21600"/>
                </a:cubicBezTo>
                <a:cubicBezTo>
                  <a:pt x="21598" y="21600"/>
                  <a:pt x="21600" y="21600"/>
                  <a:pt x="21600" y="21600"/>
                </a:cubicBezTo>
                <a:lnTo>
                  <a:pt x="21600" y="16556"/>
                </a:lnTo>
                <a:cubicBezTo>
                  <a:pt x="21600" y="16556"/>
                  <a:pt x="21598" y="16556"/>
                  <a:pt x="21598" y="16556"/>
                </a:cubicBezTo>
                <a:cubicBezTo>
                  <a:pt x="15512" y="16556"/>
                  <a:pt x="10578" y="12702"/>
                  <a:pt x="10578" y="7946"/>
                </a:cubicBezTo>
                <a:cubicBezTo>
                  <a:pt x="10578" y="7903"/>
                  <a:pt x="10582" y="7860"/>
                  <a:pt x="10582" y="7818"/>
                </a:cubicBezTo>
                <a:lnTo>
                  <a:pt x="14736" y="7818"/>
                </a:lnTo>
                <a:lnTo>
                  <a:pt x="7367" y="0"/>
                </a:ln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61" name="ADN"/>
          <p:cNvSpPr txBox="1"/>
          <p:nvPr/>
        </p:nvSpPr>
        <p:spPr>
          <a:xfrm>
            <a:off x="5214264" y="11885140"/>
            <a:ext cx="93992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ADN</a:t>
            </a:r>
          </a:p>
        </p:txBody>
      </p:sp>
      <p:sp>
        <p:nvSpPr>
          <p:cNvPr id="1162" name="ARNm"/>
          <p:cNvSpPr txBox="1"/>
          <p:nvPr/>
        </p:nvSpPr>
        <p:spPr>
          <a:xfrm>
            <a:off x="7457292" y="10699004"/>
            <a:ext cx="1277875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ARNm</a:t>
            </a:r>
          </a:p>
        </p:txBody>
      </p:sp>
      <p:sp>
        <p:nvSpPr>
          <p:cNvPr id="1163" name="Flèche 7"/>
          <p:cNvSpPr/>
          <p:nvPr/>
        </p:nvSpPr>
        <p:spPr>
          <a:xfrm rot="5381426">
            <a:off x="8893816" y="10721171"/>
            <a:ext cx="508001" cy="643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367" y="0"/>
                </a:moveTo>
                <a:lnTo>
                  <a:pt x="0" y="7818"/>
                </a:lnTo>
                <a:lnTo>
                  <a:pt x="4127" y="7818"/>
                </a:lnTo>
                <a:cubicBezTo>
                  <a:pt x="4127" y="7860"/>
                  <a:pt x="4125" y="7904"/>
                  <a:pt x="4125" y="7946"/>
                </a:cubicBezTo>
                <a:cubicBezTo>
                  <a:pt x="4125" y="15487"/>
                  <a:pt x="11948" y="21600"/>
                  <a:pt x="21598" y="21600"/>
                </a:cubicBezTo>
                <a:cubicBezTo>
                  <a:pt x="21598" y="21600"/>
                  <a:pt x="21600" y="21600"/>
                  <a:pt x="21600" y="21600"/>
                </a:cubicBezTo>
                <a:lnTo>
                  <a:pt x="21600" y="16556"/>
                </a:lnTo>
                <a:cubicBezTo>
                  <a:pt x="21600" y="16556"/>
                  <a:pt x="21598" y="16556"/>
                  <a:pt x="21598" y="16556"/>
                </a:cubicBezTo>
                <a:cubicBezTo>
                  <a:pt x="15512" y="16556"/>
                  <a:pt x="10578" y="12702"/>
                  <a:pt x="10578" y="7946"/>
                </a:cubicBezTo>
                <a:cubicBezTo>
                  <a:pt x="10578" y="7903"/>
                  <a:pt x="10582" y="7860"/>
                  <a:pt x="10582" y="7818"/>
                </a:cubicBezTo>
                <a:lnTo>
                  <a:pt x="14736" y="7818"/>
                </a:lnTo>
                <a:lnTo>
                  <a:pt x="7367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64" name="POL II"/>
          <p:cNvSpPr txBox="1"/>
          <p:nvPr/>
        </p:nvSpPr>
        <p:spPr>
          <a:xfrm>
            <a:off x="7426813" y="11878790"/>
            <a:ext cx="1234187" cy="573149"/>
          </a:xfrm>
          <a:prstGeom prst="rect">
            <a:avLst/>
          </a:prstGeom>
          <a:ln w="127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POL II</a:t>
            </a:r>
          </a:p>
        </p:txBody>
      </p:sp>
      <p:sp>
        <p:nvSpPr>
          <p:cNvPr id="1165" name="Clé"/>
          <p:cNvSpPr/>
          <p:nvPr/>
        </p:nvSpPr>
        <p:spPr>
          <a:xfrm rot="3793189">
            <a:off x="9944780" y="10736922"/>
            <a:ext cx="249488" cy="560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807" y="0"/>
                </a:moveTo>
                <a:cubicBezTo>
                  <a:pt x="4325" y="0"/>
                  <a:pt x="3935" y="174"/>
                  <a:pt x="3935" y="388"/>
                </a:cubicBezTo>
                <a:lnTo>
                  <a:pt x="3935" y="1497"/>
                </a:lnTo>
                <a:lnTo>
                  <a:pt x="1183" y="1497"/>
                </a:lnTo>
                <a:cubicBezTo>
                  <a:pt x="530" y="1497"/>
                  <a:pt x="0" y="1733"/>
                  <a:pt x="0" y="2023"/>
                </a:cubicBezTo>
                <a:lnTo>
                  <a:pt x="0" y="7268"/>
                </a:lnTo>
                <a:cubicBezTo>
                  <a:pt x="0" y="7559"/>
                  <a:pt x="530" y="7795"/>
                  <a:pt x="1183" y="7795"/>
                </a:cubicBezTo>
                <a:lnTo>
                  <a:pt x="3935" y="7795"/>
                </a:lnTo>
                <a:lnTo>
                  <a:pt x="3935" y="8814"/>
                </a:lnTo>
                <a:lnTo>
                  <a:pt x="6027" y="8814"/>
                </a:lnTo>
                <a:lnTo>
                  <a:pt x="6027" y="10112"/>
                </a:lnTo>
                <a:lnTo>
                  <a:pt x="7362" y="10112"/>
                </a:lnTo>
                <a:lnTo>
                  <a:pt x="7362" y="20420"/>
                </a:lnTo>
                <a:lnTo>
                  <a:pt x="7366" y="20420"/>
                </a:lnTo>
                <a:lnTo>
                  <a:pt x="10800" y="21600"/>
                </a:lnTo>
                <a:lnTo>
                  <a:pt x="12930" y="20420"/>
                </a:lnTo>
                <a:lnTo>
                  <a:pt x="14234" y="19712"/>
                </a:lnTo>
                <a:lnTo>
                  <a:pt x="12930" y="19092"/>
                </a:lnTo>
                <a:lnTo>
                  <a:pt x="12930" y="18588"/>
                </a:lnTo>
                <a:lnTo>
                  <a:pt x="14272" y="17726"/>
                </a:lnTo>
                <a:lnTo>
                  <a:pt x="12938" y="16890"/>
                </a:lnTo>
                <a:lnTo>
                  <a:pt x="12938" y="16332"/>
                </a:lnTo>
                <a:lnTo>
                  <a:pt x="14272" y="15473"/>
                </a:lnTo>
                <a:lnTo>
                  <a:pt x="12934" y="14636"/>
                </a:lnTo>
                <a:lnTo>
                  <a:pt x="12934" y="14081"/>
                </a:lnTo>
                <a:lnTo>
                  <a:pt x="14272" y="13220"/>
                </a:lnTo>
                <a:lnTo>
                  <a:pt x="12934" y="12381"/>
                </a:lnTo>
                <a:lnTo>
                  <a:pt x="12930" y="11789"/>
                </a:lnTo>
                <a:lnTo>
                  <a:pt x="14432" y="10665"/>
                </a:lnTo>
                <a:lnTo>
                  <a:pt x="14432" y="10112"/>
                </a:lnTo>
                <a:lnTo>
                  <a:pt x="15717" y="10112"/>
                </a:lnTo>
                <a:lnTo>
                  <a:pt x="15717" y="8814"/>
                </a:lnTo>
                <a:lnTo>
                  <a:pt x="17665" y="8814"/>
                </a:lnTo>
                <a:lnTo>
                  <a:pt x="17665" y="7795"/>
                </a:lnTo>
                <a:lnTo>
                  <a:pt x="20417" y="7795"/>
                </a:lnTo>
                <a:cubicBezTo>
                  <a:pt x="21070" y="7795"/>
                  <a:pt x="21600" y="7559"/>
                  <a:pt x="21600" y="7268"/>
                </a:cubicBezTo>
                <a:lnTo>
                  <a:pt x="21600" y="2023"/>
                </a:lnTo>
                <a:cubicBezTo>
                  <a:pt x="21600" y="1733"/>
                  <a:pt x="21070" y="1497"/>
                  <a:pt x="20417" y="1497"/>
                </a:cubicBezTo>
                <a:lnTo>
                  <a:pt x="17665" y="1497"/>
                </a:lnTo>
                <a:lnTo>
                  <a:pt x="17665" y="388"/>
                </a:lnTo>
                <a:cubicBezTo>
                  <a:pt x="17665" y="174"/>
                  <a:pt x="17275" y="0"/>
                  <a:pt x="16793" y="0"/>
                </a:cubicBezTo>
                <a:lnTo>
                  <a:pt x="4807" y="0"/>
                </a:lnTo>
                <a:close/>
                <a:moveTo>
                  <a:pt x="8567" y="835"/>
                </a:moveTo>
                <a:lnTo>
                  <a:pt x="13033" y="835"/>
                </a:lnTo>
                <a:lnTo>
                  <a:pt x="13033" y="1497"/>
                </a:lnTo>
                <a:lnTo>
                  <a:pt x="8567" y="1497"/>
                </a:lnTo>
                <a:lnTo>
                  <a:pt x="8567" y="835"/>
                </a:lnTo>
                <a:close/>
              </a:path>
            </a:pathLst>
          </a:cu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66" name="Clé"/>
          <p:cNvSpPr/>
          <p:nvPr/>
        </p:nvSpPr>
        <p:spPr>
          <a:xfrm rot="3793189">
            <a:off x="9847017" y="10473544"/>
            <a:ext cx="249488" cy="560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807" y="0"/>
                </a:moveTo>
                <a:cubicBezTo>
                  <a:pt x="4325" y="0"/>
                  <a:pt x="3935" y="174"/>
                  <a:pt x="3935" y="388"/>
                </a:cubicBezTo>
                <a:lnTo>
                  <a:pt x="3935" y="1497"/>
                </a:lnTo>
                <a:lnTo>
                  <a:pt x="1183" y="1497"/>
                </a:lnTo>
                <a:cubicBezTo>
                  <a:pt x="530" y="1497"/>
                  <a:pt x="0" y="1733"/>
                  <a:pt x="0" y="2023"/>
                </a:cubicBezTo>
                <a:lnTo>
                  <a:pt x="0" y="7268"/>
                </a:lnTo>
                <a:cubicBezTo>
                  <a:pt x="0" y="7559"/>
                  <a:pt x="530" y="7795"/>
                  <a:pt x="1183" y="7795"/>
                </a:cubicBezTo>
                <a:lnTo>
                  <a:pt x="3935" y="7795"/>
                </a:lnTo>
                <a:lnTo>
                  <a:pt x="3935" y="8814"/>
                </a:lnTo>
                <a:lnTo>
                  <a:pt x="6027" y="8814"/>
                </a:lnTo>
                <a:lnTo>
                  <a:pt x="6027" y="10112"/>
                </a:lnTo>
                <a:lnTo>
                  <a:pt x="7362" y="10112"/>
                </a:lnTo>
                <a:lnTo>
                  <a:pt x="7362" y="20420"/>
                </a:lnTo>
                <a:lnTo>
                  <a:pt x="7366" y="20420"/>
                </a:lnTo>
                <a:lnTo>
                  <a:pt x="10800" y="21600"/>
                </a:lnTo>
                <a:lnTo>
                  <a:pt x="12930" y="20420"/>
                </a:lnTo>
                <a:lnTo>
                  <a:pt x="14234" y="19712"/>
                </a:lnTo>
                <a:lnTo>
                  <a:pt x="12930" y="19092"/>
                </a:lnTo>
                <a:lnTo>
                  <a:pt x="12930" y="18588"/>
                </a:lnTo>
                <a:lnTo>
                  <a:pt x="14272" y="17726"/>
                </a:lnTo>
                <a:lnTo>
                  <a:pt x="12938" y="16890"/>
                </a:lnTo>
                <a:lnTo>
                  <a:pt x="12938" y="16332"/>
                </a:lnTo>
                <a:lnTo>
                  <a:pt x="14272" y="15473"/>
                </a:lnTo>
                <a:lnTo>
                  <a:pt x="12934" y="14636"/>
                </a:lnTo>
                <a:lnTo>
                  <a:pt x="12934" y="14081"/>
                </a:lnTo>
                <a:lnTo>
                  <a:pt x="14272" y="13220"/>
                </a:lnTo>
                <a:lnTo>
                  <a:pt x="12934" y="12381"/>
                </a:lnTo>
                <a:lnTo>
                  <a:pt x="12930" y="11789"/>
                </a:lnTo>
                <a:lnTo>
                  <a:pt x="14432" y="10665"/>
                </a:lnTo>
                <a:lnTo>
                  <a:pt x="14432" y="10112"/>
                </a:lnTo>
                <a:lnTo>
                  <a:pt x="15717" y="10112"/>
                </a:lnTo>
                <a:lnTo>
                  <a:pt x="15717" y="8814"/>
                </a:lnTo>
                <a:lnTo>
                  <a:pt x="17665" y="8814"/>
                </a:lnTo>
                <a:lnTo>
                  <a:pt x="17665" y="7795"/>
                </a:lnTo>
                <a:lnTo>
                  <a:pt x="20417" y="7795"/>
                </a:lnTo>
                <a:cubicBezTo>
                  <a:pt x="21070" y="7795"/>
                  <a:pt x="21600" y="7559"/>
                  <a:pt x="21600" y="7268"/>
                </a:cubicBezTo>
                <a:lnTo>
                  <a:pt x="21600" y="2023"/>
                </a:lnTo>
                <a:cubicBezTo>
                  <a:pt x="21600" y="1733"/>
                  <a:pt x="21070" y="1497"/>
                  <a:pt x="20417" y="1497"/>
                </a:cubicBezTo>
                <a:lnTo>
                  <a:pt x="17665" y="1497"/>
                </a:lnTo>
                <a:lnTo>
                  <a:pt x="17665" y="388"/>
                </a:lnTo>
                <a:cubicBezTo>
                  <a:pt x="17665" y="174"/>
                  <a:pt x="17275" y="0"/>
                  <a:pt x="16793" y="0"/>
                </a:cubicBezTo>
                <a:lnTo>
                  <a:pt x="4807" y="0"/>
                </a:lnTo>
                <a:close/>
                <a:moveTo>
                  <a:pt x="8567" y="835"/>
                </a:moveTo>
                <a:lnTo>
                  <a:pt x="13033" y="835"/>
                </a:lnTo>
                <a:lnTo>
                  <a:pt x="13033" y="1497"/>
                </a:lnTo>
                <a:lnTo>
                  <a:pt x="8567" y="1497"/>
                </a:lnTo>
                <a:lnTo>
                  <a:pt x="8567" y="835"/>
                </a:lnTo>
                <a:close/>
              </a:path>
            </a:pathLst>
          </a:cu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67" name="Molécules antivirales:…"/>
          <p:cNvSpPr txBox="1"/>
          <p:nvPr/>
        </p:nvSpPr>
        <p:spPr>
          <a:xfrm>
            <a:off x="17620434" y="9269634"/>
            <a:ext cx="5492611" cy="4206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4100" u="sng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Molécules antivirales:</a:t>
            </a:r>
          </a:p>
          <a:p>
            <a:pPr lvl="5" marL="3717395" indent="-542395" algn="r">
              <a:buSzPct val="125000"/>
              <a:buChar char="•"/>
              <a:defRPr sz="41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OAS</a:t>
            </a:r>
          </a:p>
          <a:p>
            <a:pPr lvl="5" marL="3717395" indent="-542395" algn="r">
              <a:buSzPct val="125000"/>
              <a:buChar char="•"/>
              <a:defRPr sz="41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ISG20</a:t>
            </a:r>
          </a:p>
          <a:p>
            <a:pPr lvl="5" marL="3717395" indent="-542395" algn="r">
              <a:buSzPct val="125000"/>
              <a:buChar char="•"/>
              <a:defRPr sz="41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Mx</a:t>
            </a:r>
          </a:p>
          <a:p>
            <a:pPr lvl="5" marL="3717395" indent="-542395" algn="r">
              <a:buSzPct val="125000"/>
              <a:buChar char="•"/>
              <a:defRPr sz="41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PKR</a:t>
            </a:r>
          </a:p>
          <a:p>
            <a:pPr lvl="5" marL="3717395" indent="-542395" algn="r">
              <a:buSzPct val="125000"/>
              <a:buChar char="•"/>
              <a:defRPr sz="41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…</a:t>
            </a:r>
          </a:p>
        </p:txBody>
      </p:sp>
      <p:grpSp>
        <p:nvGrpSpPr>
          <p:cNvPr id="1175" name="Groupe"/>
          <p:cNvGrpSpPr/>
          <p:nvPr/>
        </p:nvGrpSpPr>
        <p:grpSpPr>
          <a:xfrm>
            <a:off x="6033656" y="2759043"/>
            <a:ext cx="4530115" cy="5242698"/>
            <a:chOff x="0" y="0"/>
            <a:chExt cx="4530113" cy="5242696"/>
          </a:xfrm>
        </p:grpSpPr>
        <p:sp>
          <p:nvSpPr>
            <p:cNvPr id="1168" name="Rouge à lèvres"/>
            <p:cNvSpPr/>
            <p:nvPr/>
          </p:nvSpPr>
          <p:spPr>
            <a:xfrm rot="10800000">
              <a:off x="287453" y="0"/>
              <a:ext cx="285927" cy="1077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9007" y="0"/>
                  </a:moveTo>
                  <a:cubicBezTo>
                    <a:pt x="8720" y="-1"/>
                    <a:pt x="8432" y="32"/>
                    <a:pt x="8238" y="100"/>
                  </a:cubicBezTo>
                  <a:cubicBezTo>
                    <a:pt x="4475" y="1417"/>
                    <a:pt x="4761" y="3080"/>
                    <a:pt x="4761" y="3992"/>
                  </a:cubicBezTo>
                  <a:cubicBezTo>
                    <a:pt x="4741" y="4468"/>
                    <a:pt x="4736" y="5213"/>
                    <a:pt x="4736" y="5963"/>
                  </a:cubicBezTo>
                  <a:lnTo>
                    <a:pt x="16883" y="5963"/>
                  </a:lnTo>
                  <a:cubicBezTo>
                    <a:pt x="16883" y="5213"/>
                    <a:pt x="16883" y="4473"/>
                    <a:pt x="16883" y="3992"/>
                  </a:cubicBezTo>
                  <a:cubicBezTo>
                    <a:pt x="16883" y="3793"/>
                    <a:pt x="16904" y="3559"/>
                    <a:pt x="16883" y="3306"/>
                  </a:cubicBezTo>
                  <a:cubicBezTo>
                    <a:pt x="16863" y="2912"/>
                    <a:pt x="16371" y="2534"/>
                    <a:pt x="15517" y="2216"/>
                  </a:cubicBezTo>
                  <a:lnTo>
                    <a:pt x="9764" y="105"/>
                  </a:lnTo>
                  <a:cubicBezTo>
                    <a:pt x="9581" y="37"/>
                    <a:pt x="9295" y="2"/>
                    <a:pt x="9007" y="0"/>
                  </a:cubicBezTo>
                  <a:close/>
                  <a:moveTo>
                    <a:pt x="3801" y="6351"/>
                  </a:moveTo>
                  <a:cubicBezTo>
                    <a:pt x="3049" y="6351"/>
                    <a:pt x="2441" y="6514"/>
                    <a:pt x="2441" y="6714"/>
                  </a:cubicBezTo>
                  <a:lnTo>
                    <a:pt x="2441" y="12025"/>
                  </a:lnTo>
                  <a:cubicBezTo>
                    <a:pt x="2441" y="12090"/>
                    <a:pt x="2234" y="12145"/>
                    <a:pt x="1990" y="12145"/>
                  </a:cubicBezTo>
                  <a:lnTo>
                    <a:pt x="1055" y="12145"/>
                  </a:lnTo>
                  <a:cubicBezTo>
                    <a:pt x="486" y="12145"/>
                    <a:pt x="0" y="12269"/>
                    <a:pt x="0" y="12425"/>
                  </a:cubicBezTo>
                  <a:lnTo>
                    <a:pt x="0" y="20961"/>
                  </a:lnTo>
                  <a:cubicBezTo>
                    <a:pt x="0" y="21312"/>
                    <a:pt x="1074" y="21599"/>
                    <a:pt x="2396" y="21599"/>
                  </a:cubicBezTo>
                  <a:lnTo>
                    <a:pt x="19204" y="21599"/>
                  </a:lnTo>
                  <a:cubicBezTo>
                    <a:pt x="20526" y="21599"/>
                    <a:pt x="21600" y="21312"/>
                    <a:pt x="21600" y="20961"/>
                  </a:cubicBezTo>
                  <a:lnTo>
                    <a:pt x="21600" y="12425"/>
                  </a:lnTo>
                  <a:cubicBezTo>
                    <a:pt x="21600" y="12269"/>
                    <a:pt x="21136" y="12140"/>
                    <a:pt x="20526" y="12145"/>
                  </a:cubicBezTo>
                  <a:lnTo>
                    <a:pt x="19585" y="12145"/>
                  </a:lnTo>
                  <a:cubicBezTo>
                    <a:pt x="19341" y="12145"/>
                    <a:pt x="19140" y="12090"/>
                    <a:pt x="19140" y="12025"/>
                  </a:cubicBezTo>
                  <a:lnTo>
                    <a:pt x="19140" y="6714"/>
                  </a:lnTo>
                  <a:cubicBezTo>
                    <a:pt x="19140" y="6514"/>
                    <a:pt x="18532" y="6351"/>
                    <a:pt x="17780" y="6351"/>
                  </a:cubicBezTo>
                  <a:lnTo>
                    <a:pt x="3801" y="6351"/>
                  </a:lnTo>
                  <a:close/>
                </a:path>
              </a:pathLst>
            </a:cu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169" name="Rouge à lèvres"/>
            <p:cNvSpPr/>
            <p:nvPr/>
          </p:nvSpPr>
          <p:spPr>
            <a:xfrm rot="10800000">
              <a:off x="615285" y="0"/>
              <a:ext cx="285927" cy="1077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9007" y="0"/>
                  </a:moveTo>
                  <a:cubicBezTo>
                    <a:pt x="8720" y="-1"/>
                    <a:pt x="8432" y="32"/>
                    <a:pt x="8238" y="100"/>
                  </a:cubicBezTo>
                  <a:cubicBezTo>
                    <a:pt x="4475" y="1417"/>
                    <a:pt x="4761" y="3080"/>
                    <a:pt x="4761" y="3992"/>
                  </a:cubicBezTo>
                  <a:cubicBezTo>
                    <a:pt x="4741" y="4468"/>
                    <a:pt x="4736" y="5213"/>
                    <a:pt x="4736" y="5963"/>
                  </a:cubicBezTo>
                  <a:lnTo>
                    <a:pt x="16883" y="5963"/>
                  </a:lnTo>
                  <a:cubicBezTo>
                    <a:pt x="16883" y="5213"/>
                    <a:pt x="16883" y="4473"/>
                    <a:pt x="16883" y="3992"/>
                  </a:cubicBezTo>
                  <a:cubicBezTo>
                    <a:pt x="16883" y="3793"/>
                    <a:pt x="16904" y="3559"/>
                    <a:pt x="16883" y="3306"/>
                  </a:cubicBezTo>
                  <a:cubicBezTo>
                    <a:pt x="16863" y="2912"/>
                    <a:pt x="16371" y="2534"/>
                    <a:pt x="15517" y="2216"/>
                  </a:cubicBezTo>
                  <a:lnTo>
                    <a:pt x="9764" y="105"/>
                  </a:lnTo>
                  <a:cubicBezTo>
                    <a:pt x="9581" y="37"/>
                    <a:pt x="9295" y="2"/>
                    <a:pt x="9007" y="0"/>
                  </a:cubicBezTo>
                  <a:close/>
                  <a:moveTo>
                    <a:pt x="3801" y="6351"/>
                  </a:moveTo>
                  <a:cubicBezTo>
                    <a:pt x="3049" y="6351"/>
                    <a:pt x="2441" y="6514"/>
                    <a:pt x="2441" y="6714"/>
                  </a:cubicBezTo>
                  <a:lnTo>
                    <a:pt x="2441" y="12025"/>
                  </a:lnTo>
                  <a:cubicBezTo>
                    <a:pt x="2441" y="12090"/>
                    <a:pt x="2234" y="12145"/>
                    <a:pt x="1990" y="12145"/>
                  </a:cubicBezTo>
                  <a:lnTo>
                    <a:pt x="1055" y="12145"/>
                  </a:lnTo>
                  <a:cubicBezTo>
                    <a:pt x="486" y="12145"/>
                    <a:pt x="0" y="12269"/>
                    <a:pt x="0" y="12425"/>
                  </a:cubicBezTo>
                  <a:lnTo>
                    <a:pt x="0" y="20961"/>
                  </a:lnTo>
                  <a:cubicBezTo>
                    <a:pt x="0" y="21312"/>
                    <a:pt x="1074" y="21599"/>
                    <a:pt x="2396" y="21599"/>
                  </a:cubicBezTo>
                  <a:lnTo>
                    <a:pt x="19204" y="21599"/>
                  </a:lnTo>
                  <a:cubicBezTo>
                    <a:pt x="20526" y="21599"/>
                    <a:pt x="21600" y="21312"/>
                    <a:pt x="21600" y="20961"/>
                  </a:cubicBezTo>
                  <a:lnTo>
                    <a:pt x="21600" y="12425"/>
                  </a:lnTo>
                  <a:cubicBezTo>
                    <a:pt x="21600" y="12269"/>
                    <a:pt x="21136" y="12140"/>
                    <a:pt x="20526" y="12145"/>
                  </a:cubicBezTo>
                  <a:lnTo>
                    <a:pt x="19585" y="12145"/>
                  </a:lnTo>
                  <a:cubicBezTo>
                    <a:pt x="19341" y="12145"/>
                    <a:pt x="19140" y="12090"/>
                    <a:pt x="19140" y="12025"/>
                  </a:cubicBezTo>
                  <a:lnTo>
                    <a:pt x="19140" y="6714"/>
                  </a:lnTo>
                  <a:cubicBezTo>
                    <a:pt x="19140" y="6514"/>
                    <a:pt x="18532" y="6351"/>
                    <a:pt x="17780" y="6351"/>
                  </a:cubicBezTo>
                  <a:lnTo>
                    <a:pt x="3801" y="6351"/>
                  </a:lnTo>
                  <a:close/>
                </a:path>
              </a:pathLst>
            </a:cu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170" name="Rouge à lèvres"/>
            <p:cNvSpPr/>
            <p:nvPr/>
          </p:nvSpPr>
          <p:spPr>
            <a:xfrm rot="9835293">
              <a:off x="4100619" y="3012880"/>
              <a:ext cx="285928" cy="1077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9007" y="0"/>
                  </a:moveTo>
                  <a:cubicBezTo>
                    <a:pt x="8720" y="-1"/>
                    <a:pt x="8432" y="32"/>
                    <a:pt x="8238" y="100"/>
                  </a:cubicBezTo>
                  <a:cubicBezTo>
                    <a:pt x="4475" y="1417"/>
                    <a:pt x="4761" y="3080"/>
                    <a:pt x="4761" y="3992"/>
                  </a:cubicBezTo>
                  <a:cubicBezTo>
                    <a:pt x="4741" y="4468"/>
                    <a:pt x="4736" y="5213"/>
                    <a:pt x="4736" y="5963"/>
                  </a:cubicBezTo>
                  <a:lnTo>
                    <a:pt x="16883" y="5963"/>
                  </a:lnTo>
                  <a:cubicBezTo>
                    <a:pt x="16883" y="5213"/>
                    <a:pt x="16883" y="4473"/>
                    <a:pt x="16883" y="3992"/>
                  </a:cubicBezTo>
                  <a:cubicBezTo>
                    <a:pt x="16883" y="3793"/>
                    <a:pt x="16904" y="3559"/>
                    <a:pt x="16883" y="3306"/>
                  </a:cubicBezTo>
                  <a:cubicBezTo>
                    <a:pt x="16863" y="2912"/>
                    <a:pt x="16371" y="2534"/>
                    <a:pt x="15517" y="2216"/>
                  </a:cubicBezTo>
                  <a:lnTo>
                    <a:pt x="9764" y="105"/>
                  </a:lnTo>
                  <a:cubicBezTo>
                    <a:pt x="9581" y="37"/>
                    <a:pt x="9295" y="2"/>
                    <a:pt x="9007" y="0"/>
                  </a:cubicBezTo>
                  <a:close/>
                  <a:moveTo>
                    <a:pt x="3801" y="6351"/>
                  </a:moveTo>
                  <a:cubicBezTo>
                    <a:pt x="3049" y="6351"/>
                    <a:pt x="2441" y="6514"/>
                    <a:pt x="2441" y="6714"/>
                  </a:cubicBezTo>
                  <a:lnTo>
                    <a:pt x="2441" y="12025"/>
                  </a:lnTo>
                  <a:cubicBezTo>
                    <a:pt x="2441" y="12090"/>
                    <a:pt x="2234" y="12145"/>
                    <a:pt x="1990" y="12145"/>
                  </a:cubicBezTo>
                  <a:lnTo>
                    <a:pt x="1055" y="12145"/>
                  </a:lnTo>
                  <a:cubicBezTo>
                    <a:pt x="486" y="12145"/>
                    <a:pt x="0" y="12269"/>
                    <a:pt x="0" y="12425"/>
                  </a:cubicBezTo>
                  <a:lnTo>
                    <a:pt x="0" y="20961"/>
                  </a:lnTo>
                  <a:cubicBezTo>
                    <a:pt x="0" y="21312"/>
                    <a:pt x="1074" y="21599"/>
                    <a:pt x="2396" y="21599"/>
                  </a:cubicBezTo>
                  <a:lnTo>
                    <a:pt x="19204" y="21599"/>
                  </a:lnTo>
                  <a:cubicBezTo>
                    <a:pt x="20526" y="21599"/>
                    <a:pt x="21600" y="21312"/>
                    <a:pt x="21600" y="20961"/>
                  </a:cubicBezTo>
                  <a:lnTo>
                    <a:pt x="21600" y="12425"/>
                  </a:lnTo>
                  <a:cubicBezTo>
                    <a:pt x="21600" y="12269"/>
                    <a:pt x="21136" y="12140"/>
                    <a:pt x="20526" y="12145"/>
                  </a:cubicBezTo>
                  <a:lnTo>
                    <a:pt x="19585" y="12145"/>
                  </a:lnTo>
                  <a:cubicBezTo>
                    <a:pt x="19341" y="12145"/>
                    <a:pt x="19140" y="12090"/>
                    <a:pt x="19140" y="12025"/>
                  </a:cubicBezTo>
                  <a:lnTo>
                    <a:pt x="19140" y="6714"/>
                  </a:lnTo>
                  <a:cubicBezTo>
                    <a:pt x="19140" y="6514"/>
                    <a:pt x="18532" y="6351"/>
                    <a:pt x="17780" y="6351"/>
                  </a:cubicBezTo>
                  <a:lnTo>
                    <a:pt x="3801" y="6351"/>
                  </a:lnTo>
                  <a:close/>
                </a:path>
              </a:pathLst>
            </a:cu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171" name="Rouge à lèvres"/>
            <p:cNvSpPr/>
            <p:nvPr/>
          </p:nvSpPr>
          <p:spPr>
            <a:xfrm rot="16405551">
              <a:off x="2772554" y="2363845"/>
              <a:ext cx="285927" cy="1077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9007" y="0"/>
                  </a:moveTo>
                  <a:cubicBezTo>
                    <a:pt x="8720" y="-1"/>
                    <a:pt x="8432" y="32"/>
                    <a:pt x="8238" y="100"/>
                  </a:cubicBezTo>
                  <a:cubicBezTo>
                    <a:pt x="4475" y="1417"/>
                    <a:pt x="4761" y="3080"/>
                    <a:pt x="4761" y="3992"/>
                  </a:cubicBezTo>
                  <a:cubicBezTo>
                    <a:pt x="4741" y="4468"/>
                    <a:pt x="4736" y="5213"/>
                    <a:pt x="4736" y="5963"/>
                  </a:cubicBezTo>
                  <a:lnTo>
                    <a:pt x="16883" y="5963"/>
                  </a:lnTo>
                  <a:cubicBezTo>
                    <a:pt x="16883" y="5213"/>
                    <a:pt x="16883" y="4473"/>
                    <a:pt x="16883" y="3992"/>
                  </a:cubicBezTo>
                  <a:cubicBezTo>
                    <a:pt x="16883" y="3793"/>
                    <a:pt x="16904" y="3559"/>
                    <a:pt x="16883" y="3306"/>
                  </a:cubicBezTo>
                  <a:cubicBezTo>
                    <a:pt x="16863" y="2912"/>
                    <a:pt x="16371" y="2534"/>
                    <a:pt x="15517" y="2216"/>
                  </a:cubicBezTo>
                  <a:lnTo>
                    <a:pt x="9764" y="105"/>
                  </a:lnTo>
                  <a:cubicBezTo>
                    <a:pt x="9581" y="37"/>
                    <a:pt x="9295" y="2"/>
                    <a:pt x="9007" y="0"/>
                  </a:cubicBezTo>
                  <a:close/>
                  <a:moveTo>
                    <a:pt x="3801" y="6351"/>
                  </a:moveTo>
                  <a:cubicBezTo>
                    <a:pt x="3049" y="6351"/>
                    <a:pt x="2441" y="6514"/>
                    <a:pt x="2441" y="6714"/>
                  </a:cubicBezTo>
                  <a:lnTo>
                    <a:pt x="2441" y="12025"/>
                  </a:lnTo>
                  <a:cubicBezTo>
                    <a:pt x="2441" y="12090"/>
                    <a:pt x="2234" y="12145"/>
                    <a:pt x="1990" y="12145"/>
                  </a:cubicBezTo>
                  <a:lnTo>
                    <a:pt x="1055" y="12145"/>
                  </a:lnTo>
                  <a:cubicBezTo>
                    <a:pt x="486" y="12145"/>
                    <a:pt x="0" y="12269"/>
                    <a:pt x="0" y="12425"/>
                  </a:cubicBezTo>
                  <a:lnTo>
                    <a:pt x="0" y="20961"/>
                  </a:lnTo>
                  <a:cubicBezTo>
                    <a:pt x="0" y="21312"/>
                    <a:pt x="1074" y="21599"/>
                    <a:pt x="2396" y="21599"/>
                  </a:cubicBezTo>
                  <a:lnTo>
                    <a:pt x="19204" y="21599"/>
                  </a:lnTo>
                  <a:cubicBezTo>
                    <a:pt x="20526" y="21599"/>
                    <a:pt x="21600" y="21312"/>
                    <a:pt x="21600" y="20961"/>
                  </a:cubicBezTo>
                  <a:lnTo>
                    <a:pt x="21600" y="12425"/>
                  </a:lnTo>
                  <a:cubicBezTo>
                    <a:pt x="21600" y="12269"/>
                    <a:pt x="21136" y="12140"/>
                    <a:pt x="20526" y="12145"/>
                  </a:cubicBezTo>
                  <a:lnTo>
                    <a:pt x="19585" y="12145"/>
                  </a:lnTo>
                  <a:cubicBezTo>
                    <a:pt x="19341" y="12145"/>
                    <a:pt x="19140" y="12090"/>
                    <a:pt x="19140" y="12025"/>
                  </a:cubicBezTo>
                  <a:lnTo>
                    <a:pt x="19140" y="6714"/>
                  </a:lnTo>
                  <a:cubicBezTo>
                    <a:pt x="19140" y="6514"/>
                    <a:pt x="18532" y="6351"/>
                    <a:pt x="17780" y="6351"/>
                  </a:cubicBezTo>
                  <a:lnTo>
                    <a:pt x="3801" y="6351"/>
                  </a:lnTo>
                  <a:close/>
                </a:path>
              </a:pathLst>
            </a:cu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172" name="Rouge à lèvres"/>
            <p:cNvSpPr/>
            <p:nvPr/>
          </p:nvSpPr>
          <p:spPr>
            <a:xfrm rot="7308882">
              <a:off x="2816168" y="4298716"/>
              <a:ext cx="285928" cy="1077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9007" y="0"/>
                  </a:moveTo>
                  <a:cubicBezTo>
                    <a:pt x="8720" y="-1"/>
                    <a:pt x="8432" y="32"/>
                    <a:pt x="8238" y="100"/>
                  </a:cubicBezTo>
                  <a:cubicBezTo>
                    <a:pt x="4475" y="1417"/>
                    <a:pt x="4761" y="3080"/>
                    <a:pt x="4761" y="3992"/>
                  </a:cubicBezTo>
                  <a:cubicBezTo>
                    <a:pt x="4741" y="4468"/>
                    <a:pt x="4736" y="5213"/>
                    <a:pt x="4736" y="5963"/>
                  </a:cubicBezTo>
                  <a:lnTo>
                    <a:pt x="16883" y="5963"/>
                  </a:lnTo>
                  <a:cubicBezTo>
                    <a:pt x="16883" y="5213"/>
                    <a:pt x="16883" y="4473"/>
                    <a:pt x="16883" y="3992"/>
                  </a:cubicBezTo>
                  <a:cubicBezTo>
                    <a:pt x="16883" y="3793"/>
                    <a:pt x="16904" y="3559"/>
                    <a:pt x="16883" y="3306"/>
                  </a:cubicBezTo>
                  <a:cubicBezTo>
                    <a:pt x="16863" y="2912"/>
                    <a:pt x="16371" y="2534"/>
                    <a:pt x="15517" y="2216"/>
                  </a:cubicBezTo>
                  <a:lnTo>
                    <a:pt x="9764" y="105"/>
                  </a:lnTo>
                  <a:cubicBezTo>
                    <a:pt x="9581" y="37"/>
                    <a:pt x="9295" y="2"/>
                    <a:pt x="9007" y="0"/>
                  </a:cubicBezTo>
                  <a:close/>
                  <a:moveTo>
                    <a:pt x="3801" y="6351"/>
                  </a:moveTo>
                  <a:cubicBezTo>
                    <a:pt x="3049" y="6351"/>
                    <a:pt x="2441" y="6514"/>
                    <a:pt x="2441" y="6714"/>
                  </a:cubicBezTo>
                  <a:lnTo>
                    <a:pt x="2441" y="12025"/>
                  </a:lnTo>
                  <a:cubicBezTo>
                    <a:pt x="2441" y="12090"/>
                    <a:pt x="2234" y="12145"/>
                    <a:pt x="1990" y="12145"/>
                  </a:cubicBezTo>
                  <a:lnTo>
                    <a:pt x="1055" y="12145"/>
                  </a:lnTo>
                  <a:cubicBezTo>
                    <a:pt x="486" y="12145"/>
                    <a:pt x="0" y="12269"/>
                    <a:pt x="0" y="12425"/>
                  </a:cubicBezTo>
                  <a:lnTo>
                    <a:pt x="0" y="20961"/>
                  </a:lnTo>
                  <a:cubicBezTo>
                    <a:pt x="0" y="21312"/>
                    <a:pt x="1074" y="21599"/>
                    <a:pt x="2396" y="21599"/>
                  </a:cubicBezTo>
                  <a:lnTo>
                    <a:pt x="19204" y="21599"/>
                  </a:lnTo>
                  <a:cubicBezTo>
                    <a:pt x="20526" y="21599"/>
                    <a:pt x="21600" y="21312"/>
                    <a:pt x="21600" y="20961"/>
                  </a:cubicBezTo>
                  <a:lnTo>
                    <a:pt x="21600" y="12425"/>
                  </a:lnTo>
                  <a:cubicBezTo>
                    <a:pt x="21600" y="12269"/>
                    <a:pt x="21136" y="12140"/>
                    <a:pt x="20526" y="12145"/>
                  </a:cubicBezTo>
                  <a:lnTo>
                    <a:pt x="19585" y="12145"/>
                  </a:lnTo>
                  <a:cubicBezTo>
                    <a:pt x="19341" y="12145"/>
                    <a:pt x="19140" y="12090"/>
                    <a:pt x="19140" y="12025"/>
                  </a:cubicBezTo>
                  <a:lnTo>
                    <a:pt x="19140" y="6714"/>
                  </a:lnTo>
                  <a:cubicBezTo>
                    <a:pt x="19140" y="6514"/>
                    <a:pt x="18532" y="6351"/>
                    <a:pt x="17780" y="6351"/>
                  </a:cubicBezTo>
                  <a:lnTo>
                    <a:pt x="3801" y="6351"/>
                  </a:lnTo>
                  <a:close/>
                </a:path>
              </a:pathLst>
            </a:cu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173" name="TLR 4"/>
            <p:cNvSpPr txBox="1"/>
            <p:nvPr/>
          </p:nvSpPr>
          <p:spPr>
            <a:xfrm>
              <a:off x="-1" y="1109164"/>
              <a:ext cx="1178561" cy="573149"/>
            </a:xfrm>
            <a:prstGeom prst="rect">
              <a:avLst/>
            </a:prstGeom>
            <a:noFill/>
            <a:ln w="12700" cap="flat">
              <a:solidFill>
                <a:schemeClr val="accent4">
                  <a:hueOff val="-1081314"/>
                  <a:satOff val="4338"/>
                  <a:lumOff val="-8931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lvl1pPr>
            </a:lstStyle>
            <a:p>
              <a:pPr/>
              <a:r>
                <a:t>TLR 4</a:t>
              </a:r>
            </a:p>
          </p:txBody>
        </p:sp>
        <p:sp>
          <p:nvSpPr>
            <p:cNvPr id="1174" name="TLR 3"/>
            <p:cNvSpPr txBox="1"/>
            <p:nvPr/>
          </p:nvSpPr>
          <p:spPr>
            <a:xfrm>
              <a:off x="1446757" y="3245787"/>
              <a:ext cx="1178561" cy="573150"/>
            </a:xfrm>
            <a:prstGeom prst="rect">
              <a:avLst/>
            </a:prstGeom>
            <a:noFill/>
            <a:ln w="12700" cap="flat">
              <a:solidFill>
                <a:schemeClr val="accent4">
                  <a:hueOff val="-461056"/>
                  <a:satOff val="4338"/>
                  <a:lumOff val="-10225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4">
                      <a:hueOff val="-461056"/>
                      <a:satOff val="4338"/>
                      <a:lumOff val="-10225"/>
                    </a:schemeClr>
                  </a:solidFill>
                </a:defRPr>
              </a:lvl1pPr>
            </a:lstStyle>
            <a:p>
              <a:pPr/>
              <a:r>
                <a:t>TLR 3</a:t>
              </a:r>
            </a:p>
          </p:txBody>
        </p:sp>
      </p:grpSp>
      <p:grpSp>
        <p:nvGrpSpPr>
          <p:cNvPr id="1185" name="Groupe"/>
          <p:cNvGrpSpPr/>
          <p:nvPr/>
        </p:nvGrpSpPr>
        <p:grpSpPr>
          <a:xfrm>
            <a:off x="9028764" y="11222664"/>
            <a:ext cx="9642592" cy="1983689"/>
            <a:chOff x="0" y="0"/>
            <a:chExt cx="9642590" cy="1983688"/>
          </a:xfrm>
        </p:grpSpPr>
        <p:sp>
          <p:nvSpPr>
            <p:cNvPr id="1176" name="Flèche 7"/>
            <p:cNvSpPr/>
            <p:nvPr/>
          </p:nvSpPr>
          <p:spPr>
            <a:xfrm flipH="1" rot="3436798">
              <a:off x="149977" y="1292559"/>
              <a:ext cx="495064" cy="626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67" y="0"/>
                  </a:moveTo>
                  <a:lnTo>
                    <a:pt x="0" y="7818"/>
                  </a:lnTo>
                  <a:lnTo>
                    <a:pt x="4127" y="7818"/>
                  </a:lnTo>
                  <a:cubicBezTo>
                    <a:pt x="4127" y="7860"/>
                    <a:pt x="4125" y="7904"/>
                    <a:pt x="4125" y="7946"/>
                  </a:cubicBezTo>
                  <a:cubicBezTo>
                    <a:pt x="4125" y="15487"/>
                    <a:pt x="11948" y="21600"/>
                    <a:pt x="21598" y="21600"/>
                  </a:cubicBezTo>
                  <a:cubicBezTo>
                    <a:pt x="21598" y="21600"/>
                    <a:pt x="21600" y="21600"/>
                    <a:pt x="21600" y="21600"/>
                  </a:cubicBezTo>
                  <a:lnTo>
                    <a:pt x="21600" y="16556"/>
                  </a:lnTo>
                  <a:cubicBezTo>
                    <a:pt x="21600" y="16556"/>
                    <a:pt x="21598" y="16556"/>
                    <a:pt x="21598" y="16556"/>
                  </a:cubicBezTo>
                  <a:cubicBezTo>
                    <a:pt x="15512" y="16556"/>
                    <a:pt x="10578" y="12702"/>
                    <a:pt x="10578" y="7946"/>
                  </a:cubicBezTo>
                  <a:cubicBezTo>
                    <a:pt x="10578" y="7903"/>
                    <a:pt x="10582" y="7860"/>
                    <a:pt x="10582" y="7818"/>
                  </a:cubicBezTo>
                  <a:lnTo>
                    <a:pt x="14736" y="7818"/>
                  </a:lnTo>
                  <a:lnTo>
                    <a:pt x="7367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177" name="INTERFERON"/>
            <p:cNvSpPr txBox="1"/>
            <p:nvPr/>
          </p:nvSpPr>
          <p:spPr>
            <a:xfrm>
              <a:off x="2458627" y="614796"/>
              <a:ext cx="3117406" cy="749107"/>
            </a:xfrm>
            <a:prstGeom prst="rect">
              <a:avLst/>
            </a:prstGeom>
            <a:noFill/>
            <a:ln w="114300" cap="flat">
              <a:solidFill>
                <a:schemeClr val="accent4">
                  <a:hueOff val="-1081314"/>
                  <a:satOff val="4338"/>
                  <a:lumOff val="-8931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lvl1pPr>
            </a:lstStyle>
            <a:p>
              <a:pPr/>
              <a:r>
                <a:t>INTERFERON</a:t>
              </a:r>
            </a:p>
          </p:txBody>
        </p:sp>
        <p:sp>
          <p:nvSpPr>
            <p:cNvPr id="1178" name="Clé"/>
            <p:cNvSpPr/>
            <p:nvPr/>
          </p:nvSpPr>
          <p:spPr>
            <a:xfrm rot="5400000">
              <a:off x="1164792" y="1160559"/>
              <a:ext cx="249488" cy="560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07" y="0"/>
                  </a:moveTo>
                  <a:cubicBezTo>
                    <a:pt x="4325" y="0"/>
                    <a:pt x="3935" y="174"/>
                    <a:pt x="3935" y="388"/>
                  </a:cubicBezTo>
                  <a:lnTo>
                    <a:pt x="3935" y="1497"/>
                  </a:lnTo>
                  <a:lnTo>
                    <a:pt x="1183" y="1497"/>
                  </a:lnTo>
                  <a:cubicBezTo>
                    <a:pt x="530" y="1497"/>
                    <a:pt x="0" y="1733"/>
                    <a:pt x="0" y="2023"/>
                  </a:cubicBezTo>
                  <a:lnTo>
                    <a:pt x="0" y="7268"/>
                  </a:lnTo>
                  <a:cubicBezTo>
                    <a:pt x="0" y="7559"/>
                    <a:pt x="530" y="7795"/>
                    <a:pt x="1183" y="7795"/>
                  </a:cubicBezTo>
                  <a:lnTo>
                    <a:pt x="3935" y="7795"/>
                  </a:lnTo>
                  <a:lnTo>
                    <a:pt x="3935" y="8814"/>
                  </a:lnTo>
                  <a:lnTo>
                    <a:pt x="6027" y="8814"/>
                  </a:lnTo>
                  <a:lnTo>
                    <a:pt x="6027" y="10112"/>
                  </a:lnTo>
                  <a:lnTo>
                    <a:pt x="7362" y="10112"/>
                  </a:lnTo>
                  <a:lnTo>
                    <a:pt x="7362" y="20420"/>
                  </a:lnTo>
                  <a:lnTo>
                    <a:pt x="7366" y="20420"/>
                  </a:lnTo>
                  <a:lnTo>
                    <a:pt x="10800" y="21600"/>
                  </a:lnTo>
                  <a:lnTo>
                    <a:pt x="12930" y="20420"/>
                  </a:lnTo>
                  <a:lnTo>
                    <a:pt x="14234" y="19712"/>
                  </a:lnTo>
                  <a:lnTo>
                    <a:pt x="12930" y="19092"/>
                  </a:lnTo>
                  <a:lnTo>
                    <a:pt x="12930" y="18588"/>
                  </a:lnTo>
                  <a:lnTo>
                    <a:pt x="14272" y="17726"/>
                  </a:lnTo>
                  <a:lnTo>
                    <a:pt x="12938" y="16890"/>
                  </a:lnTo>
                  <a:lnTo>
                    <a:pt x="12938" y="16332"/>
                  </a:lnTo>
                  <a:lnTo>
                    <a:pt x="14272" y="15473"/>
                  </a:lnTo>
                  <a:lnTo>
                    <a:pt x="12934" y="14636"/>
                  </a:lnTo>
                  <a:lnTo>
                    <a:pt x="12934" y="14081"/>
                  </a:lnTo>
                  <a:lnTo>
                    <a:pt x="14272" y="13220"/>
                  </a:lnTo>
                  <a:lnTo>
                    <a:pt x="12934" y="12381"/>
                  </a:lnTo>
                  <a:lnTo>
                    <a:pt x="12930" y="11789"/>
                  </a:lnTo>
                  <a:lnTo>
                    <a:pt x="14432" y="10665"/>
                  </a:lnTo>
                  <a:lnTo>
                    <a:pt x="14432" y="10112"/>
                  </a:lnTo>
                  <a:lnTo>
                    <a:pt x="15717" y="10112"/>
                  </a:lnTo>
                  <a:lnTo>
                    <a:pt x="15717" y="8814"/>
                  </a:lnTo>
                  <a:lnTo>
                    <a:pt x="17665" y="8814"/>
                  </a:lnTo>
                  <a:lnTo>
                    <a:pt x="17665" y="7795"/>
                  </a:lnTo>
                  <a:lnTo>
                    <a:pt x="20417" y="7795"/>
                  </a:lnTo>
                  <a:cubicBezTo>
                    <a:pt x="21070" y="7795"/>
                    <a:pt x="21600" y="7559"/>
                    <a:pt x="21600" y="7268"/>
                  </a:cubicBezTo>
                  <a:lnTo>
                    <a:pt x="21600" y="2023"/>
                  </a:lnTo>
                  <a:cubicBezTo>
                    <a:pt x="21600" y="1733"/>
                    <a:pt x="21070" y="1497"/>
                    <a:pt x="20417" y="1497"/>
                  </a:cubicBezTo>
                  <a:lnTo>
                    <a:pt x="17665" y="1497"/>
                  </a:lnTo>
                  <a:lnTo>
                    <a:pt x="17665" y="388"/>
                  </a:lnTo>
                  <a:cubicBezTo>
                    <a:pt x="17665" y="174"/>
                    <a:pt x="17275" y="0"/>
                    <a:pt x="16793" y="0"/>
                  </a:cubicBezTo>
                  <a:lnTo>
                    <a:pt x="4807" y="0"/>
                  </a:lnTo>
                  <a:close/>
                  <a:moveTo>
                    <a:pt x="8567" y="835"/>
                  </a:moveTo>
                  <a:lnTo>
                    <a:pt x="13033" y="835"/>
                  </a:lnTo>
                  <a:lnTo>
                    <a:pt x="13033" y="1497"/>
                  </a:lnTo>
                  <a:lnTo>
                    <a:pt x="8567" y="1497"/>
                  </a:lnTo>
                  <a:lnTo>
                    <a:pt x="8567" y="835"/>
                  </a:lnTo>
                  <a:close/>
                </a:path>
              </a:pathLst>
            </a:cu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grpSp>
          <p:nvGrpSpPr>
            <p:cNvPr id="1181" name="Groupe"/>
            <p:cNvGrpSpPr/>
            <p:nvPr/>
          </p:nvGrpSpPr>
          <p:grpSpPr>
            <a:xfrm>
              <a:off x="6038560" y="-1"/>
              <a:ext cx="3604031" cy="1540481"/>
              <a:chOff x="0" y="0"/>
              <a:chExt cx="3604030" cy="1540479"/>
            </a:xfrm>
          </p:grpSpPr>
          <p:sp>
            <p:nvSpPr>
              <p:cNvPr id="1179" name="Flèche"/>
              <p:cNvSpPr/>
              <p:nvPr/>
            </p:nvSpPr>
            <p:spPr>
              <a:xfrm>
                <a:off x="0" y="682599"/>
                <a:ext cx="3604031" cy="857881"/>
              </a:xfrm>
              <a:prstGeom prst="rightArrow">
                <a:avLst>
                  <a:gd name="adj1" fmla="val 32000"/>
                  <a:gd name="adj2" fmla="val 90637"/>
                </a:avLst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180" name="Flèche 4"/>
              <p:cNvSpPr/>
              <p:nvPr/>
            </p:nvSpPr>
            <p:spPr>
              <a:xfrm rot="5400000">
                <a:off x="989142" y="-13020"/>
                <a:ext cx="1256848" cy="128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28" y="0"/>
                    </a:moveTo>
                    <a:cubicBezTo>
                      <a:pt x="7061" y="0"/>
                      <a:pt x="2855" y="4119"/>
                      <a:pt x="2855" y="9181"/>
                    </a:cubicBezTo>
                    <a:cubicBezTo>
                      <a:pt x="2855" y="9198"/>
                      <a:pt x="2856" y="9214"/>
                      <a:pt x="2857" y="9231"/>
                    </a:cubicBezTo>
                    <a:lnTo>
                      <a:pt x="2855" y="14548"/>
                    </a:lnTo>
                    <a:lnTo>
                      <a:pt x="0" y="14548"/>
                    </a:lnTo>
                    <a:lnTo>
                      <a:pt x="5299" y="21597"/>
                    </a:lnTo>
                    <a:lnTo>
                      <a:pt x="10598" y="14548"/>
                    </a:lnTo>
                    <a:lnTo>
                      <a:pt x="7729" y="14548"/>
                    </a:lnTo>
                    <a:lnTo>
                      <a:pt x="7729" y="9231"/>
                    </a:lnTo>
                    <a:lnTo>
                      <a:pt x="7729" y="9210"/>
                    </a:lnTo>
                    <a:cubicBezTo>
                      <a:pt x="7729" y="9201"/>
                      <a:pt x="7729" y="9191"/>
                      <a:pt x="7729" y="9181"/>
                    </a:cubicBezTo>
                    <a:cubicBezTo>
                      <a:pt x="7729" y="6751"/>
                      <a:pt x="9747" y="4773"/>
                      <a:pt x="12228" y="4773"/>
                    </a:cubicBezTo>
                    <a:lnTo>
                      <a:pt x="12230" y="4773"/>
                    </a:lnTo>
                    <a:cubicBezTo>
                      <a:pt x="14711" y="4774"/>
                      <a:pt x="16728" y="6751"/>
                      <a:pt x="16728" y="9181"/>
                    </a:cubicBezTo>
                    <a:cubicBezTo>
                      <a:pt x="16728" y="9191"/>
                      <a:pt x="16714" y="21600"/>
                      <a:pt x="16714" y="21600"/>
                    </a:cubicBezTo>
                    <a:lnTo>
                      <a:pt x="21591" y="21600"/>
                    </a:lnTo>
                    <a:cubicBezTo>
                      <a:pt x="21591" y="21600"/>
                      <a:pt x="21600" y="9202"/>
                      <a:pt x="21600" y="9181"/>
                    </a:cubicBezTo>
                    <a:cubicBezTo>
                      <a:pt x="21600" y="4144"/>
                      <a:pt x="17438" y="41"/>
                      <a:pt x="12306" y="0"/>
                    </a:cubicBezTo>
                    <a:lnTo>
                      <a:pt x="12230" y="0"/>
                    </a:lnTo>
                    <a:cubicBezTo>
                      <a:pt x="12230" y="0"/>
                      <a:pt x="12229" y="0"/>
                      <a:pt x="122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sp>
          <p:nvSpPr>
            <p:cNvPr id="1182" name="Clé"/>
            <p:cNvSpPr/>
            <p:nvPr/>
          </p:nvSpPr>
          <p:spPr>
            <a:xfrm rot="5400000">
              <a:off x="1883937" y="1345176"/>
              <a:ext cx="249488" cy="5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07" y="0"/>
                  </a:moveTo>
                  <a:cubicBezTo>
                    <a:pt x="4325" y="0"/>
                    <a:pt x="3935" y="174"/>
                    <a:pt x="3935" y="388"/>
                  </a:cubicBezTo>
                  <a:lnTo>
                    <a:pt x="3935" y="1497"/>
                  </a:lnTo>
                  <a:lnTo>
                    <a:pt x="1183" y="1497"/>
                  </a:lnTo>
                  <a:cubicBezTo>
                    <a:pt x="530" y="1497"/>
                    <a:pt x="0" y="1733"/>
                    <a:pt x="0" y="2023"/>
                  </a:cubicBezTo>
                  <a:lnTo>
                    <a:pt x="0" y="7268"/>
                  </a:lnTo>
                  <a:cubicBezTo>
                    <a:pt x="0" y="7559"/>
                    <a:pt x="530" y="7795"/>
                    <a:pt x="1183" y="7795"/>
                  </a:cubicBezTo>
                  <a:lnTo>
                    <a:pt x="3935" y="7795"/>
                  </a:lnTo>
                  <a:lnTo>
                    <a:pt x="3935" y="8814"/>
                  </a:lnTo>
                  <a:lnTo>
                    <a:pt x="6027" y="8814"/>
                  </a:lnTo>
                  <a:lnTo>
                    <a:pt x="6027" y="10112"/>
                  </a:lnTo>
                  <a:lnTo>
                    <a:pt x="7362" y="10112"/>
                  </a:lnTo>
                  <a:lnTo>
                    <a:pt x="7362" y="20420"/>
                  </a:lnTo>
                  <a:lnTo>
                    <a:pt x="7366" y="20420"/>
                  </a:lnTo>
                  <a:lnTo>
                    <a:pt x="10800" y="21600"/>
                  </a:lnTo>
                  <a:lnTo>
                    <a:pt x="12930" y="20420"/>
                  </a:lnTo>
                  <a:lnTo>
                    <a:pt x="14234" y="19712"/>
                  </a:lnTo>
                  <a:lnTo>
                    <a:pt x="12930" y="19092"/>
                  </a:lnTo>
                  <a:lnTo>
                    <a:pt x="12930" y="18588"/>
                  </a:lnTo>
                  <a:lnTo>
                    <a:pt x="14272" y="17726"/>
                  </a:lnTo>
                  <a:lnTo>
                    <a:pt x="12938" y="16890"/>
                  </a:lnTo>
                  <a:lnTo>
                    <a:pt x="12938" y="16332"/>
                  </a:lnTo>
                  <a:lnTo>
                    <a:pt x="14272" y="15473"/>
                  </a:lnTo>
                  <a:lnTo>
                    <a:pt x="12934" y="14636"/>
                  </a:lnTo>
                  <a:lnTo>
                    <a:pt x="12934" y="14081"/>
                  </a:lnTo>
                  <a:lnTo>
                    <a:pt x="14272" y="13220"/>
                  </a:lnTo>
                  <a:lnTo>
                    <a:pt x="12934" y="12381"/>
                  </a:lnTo>
                  <a:lnTo>
                    <a:pt x="12930" y="11789"/>
                  </a:lnTo>
                  <a:lnTo>
                    <a:pt x="14432" y="10665"/>
                  </a:lnTo>
                  <a:lnTo>
                    <a:pt x="14432" y="10112"/>
                  </a:lnTo>
                  <a:lnTo>
                    <a:pt x="15717" y="10112"/>
                  </a:lnTo>
                  <a:lnTo>
                    <a:pt x="15717" y="8814"/>
                  </a:lnTo>
                  <a:lnTo>
                    <a:pt x="17665" y="8814"/>
                  </a:lnTo>
                  <a:lnTo>
                    <a:pt x="17665" y="7795"/>
                  </a:lnTo>
                  <a:lnTo>
                    <a:pt x="20417" y="7795"/>
                  </a:lnTo>
                  <a:cubicBezTo>
                    <a:pt x="21070" y="7795"/>
                    <a:pt x="21600" y="7559"/>
                    <a:pt x="21600" y="7268"/>
                  </a:cubicBezTo>
                  <a:lnTo>
                    <a:pt x="21600" y="2023"/>
                  </a:lnTo>
                  <a:cubicBezTo>
                    <a:pt x="21600" y="1733"/>
                    <a:pt x="21070" y="1497"/>
                    <a:pt x="20417" y="1497"/>
                  </a:cubicBezTo>
                  <a:lnTo>
                    <a:pt x="17665" y="1497"/>
                  </a:lnTo>
                  <a:lnTo>
                    <a:pt x="17665" y="388"/>
                  </a:lnTo>
                  <a:cubicBezTo>
                    <a:pt x="17665" y="174"/>
                    <a:pt x="17275" y="0"/>
                    <a:pt x="16793" y="0"/>
                  </a:cubicBezTo>
                  <a:lnTo>
                    <a:pt x="4807" y="0"/>
                  </a:lnTo>
                  <a:close/>
                  <a:moveTo>
                    <a:pt x="8567" y="835"/>
                  </a:moveTo>
                  <a:lnTo>
                    <a:pt x="13033" y="835"/>
                  </a:lnTo>
                  <a:lnTo>
                    <a:pt x="13033" y="1497"/>
                  </a:lnTo>
                  <a:lnTo>
                    <a:pt x="8567" y="1497"/>
                  </a:lnTo>
                  <a:lnTo>
                    <a:pt x="8567" y="835"/>
                  </a:lnTo>
                  <a:close/>
                </a:path>
              </a:pathLst>
            </a:cu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183" name="Clé"/>
            <p:cNvSpPr/>
            <p:nvPr/>
          </p:nvSpPr>
          <p:spPr>
            <a:xfrm rot="5400000">
              <a:off x="6620380" y="1160560"/>
              <a:ext cx="249488" cy="560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07" y="0"/>
                  </a:moveTo>
                  <a:cubicBezTo>
                    <a:pt x="4325" y="0"/>
                    <a:pt x="3935" y="174"/>
                    <a:pt x="3935" y="388"/>
                  </a:cubicBezTo>
                  <a:lnTo>
                    <a:pt x="3935" y="1497"/>
                  </a:lnTo>
                  <a:lnTo>
                    <a:pt x="1183" y="1497"/>
                  </a:lnTo>
                  <a:cubicBezTo>
                    <a:pt x="530" y="1497"/>
                    <a:pt x="0" y="1733"/>
                    <a:pt x="0" y="2023"/>
                  </a:cubicBezTo>
                  <a:lnTo>
                    <a:pt x="0" y="7268"/>
                  </a:lnTo>
                  <a:cubicBezTo>
                    <a:pt x="0" y="7559"/>
                    <a:pt x="530" y="7795"/>
                    <a:pt x="1183" y="7795"/>
                  </a:cubicBezTo>
                  <a:lnTo>
                    <a:pt x="3935" y="7795"/>
                  </a:lnTo>
                  <a:lnTo>
                    <a:pt x="3935" y="8814"/>
                  </a:lnTo>
                  <a:lnTo>
                    <a:pt x="6027" y="8814"/>
                  </a:lnTo>
                  <a:lnTo>
                    <a:pt x="6027" y="10112"/>
                  </a:lnTo>
                  <a:lnTo>
                    <a:pt x="7362" y="10112"/>
                  </a:lnTo>
                  <a:lnTo>
                    <a:pt x="7362" y="20420"/>
                  </a:lnTo>
                  <a:lnTo>
                    <a:pt x="7366" y="20420"/>
                  </a:lnTo>
                  <a:lnTo>
                    <a:pt x="10800" y="21600"/>
                  </a:lnTo>
                  <a:lnTo>
                    <a:pt x="12930" y="20420"/>
                  </a:lnTo>
                  <a:lnTo>
                    <a:pt x="14234" y="19712"/>
                  </a:lnTo>
                  <a:lnTo>
                    <a:pt x="12930" y="19092"/>
                  </a:lnTo>
                  <a:lnTo>
                    <a:pt x="12930" y="18588"/>
                  </a:lnTo>
                  <a:lnTo>
                    <a:pt x="14272" y="17726"/>
                  </a:lnTo>
                  <a:lnTo>
                    <a:pt x="12938" y="16890"/>
                  </a:lnTo>
                  <a:lnTo>
                    <a:pt x="12938" y="16332"/>
                  </a:lnTo>
                  <a:lnTo>
                    <a:pt x="14272" y="15473"/>
                  </a:lnTo>
                  <a:lnTo>
                    <a:pt x="12934" y="14636"/>
                  </a:lnTo>
                  <a:lnTo>
                    <a:pt x="12934" y="14081"/>
                  </a:lnTo>
                  <a:lnTo>
                    <a:pt x="14272" y="13220"/>
                  </a:lnTo>
                  <a:lnTo>
                    <a:pt x="12934" y="12381"/>
                  </a:lnTo>
                  <a:lnTo>
                    <a:pt x="12930" y="11789"/>
                  </a:lnTo>
                  <a:lnTo>
                    <a:pt x="14432" y="10665"/>
                  </a:lnTo>
                  <a:lnTo>
                    <a:pt x="14432" y="10112"/>
                  </a:lnTo>
                  <a:lnTo>
                    <a:pt x="15717" y="10112"/>
                  </a:lnTo>
                  <a:lnTo>
                    <a:pt x="15717" y="8814"/>
                  </a:lnTo>
                  <a:lnTo>
                    <a:pt x="17665" y="8814"/>
                  </a:lnTo>
                  <a:lnTo>
                    <a:pt x="17665" y="7795"/>
                  </a:lnTo>
                  <a:lnTo>
                    <a:pt x="20417" y="7795"/>
                  </a:lnTo>
                  <a:cubicBezTo>
                    <a:pt x="21070" y="7795"/>
                    <a:pt x="21600" y="7559"/>
                    <a:pt x="21600" y="7268"/>
                  </a:cubicBezTo>
                  <a:lnTo>
                    <a:pt x="21600" y="2023"/>
                  </a:lnTo>
                  <a:cubicBezTo>
                    <a:pt x="21600" y="1733"/>
                    <a:pt x="21070" y="1497"/>
                    <a:pt x="20417" y="1497"/>
                  </a:cubicBezTo>
                  <a:lnTo>
                    <a:pt x="17665" y="1497"/>
                  </a:lnTo>
                  <a:lnTo>
                    <a:pt x="17665" y="388"/>
                  </a:lnTo>
                  <a:cubicBezTo>
                    <a:pt x="17665" y="174"/>
                    <a:pt x="17275" y="0"/>
                    <a:pt x="16793" y="0"/>
                  </a:cubicBezTo>
                  <a:lnTo>
                    <a:pt x="4807" y="0"/>
                  </a:lnTo>
                  <a:close/>
                  <a:moveTo>
                    <a:pt x="8567" y="835"/>
                  </a:moveTo>
                  <a:lnTo>
                    <a:pt x="13033" y="835"/>
                  </a:lnTo>
                  <a:lnTo>
                    <a:pt x="13033" y="1497"/>
                  </a:lnTo>
                  <a:lnTo>
                    <a:pt x="8567" y="1497"/>
                  </a:lnTo>
                  <a:lnTo>
                    <a:pt x="8567" y="835"/>
                  </a:lnTo>
                  <a:close/>
                </a:path>
              </a:pathLst>
            </a:cu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184" name="Clé"/>
            <p:cNvSpPr/>
            <p:nvPr/>
          </p:nvSpPr>
          <p:spPr>
            <a:xfrm rot="5400000">
              <a:off x="7081062" y="490015"/>
              <a:ext cx="249488" cy="560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07" y="0"/>
                  </a:moveTo>
                  <a:cubicBezTo>
                    <a:pt x="4325" y="0"/>
                    <a:pt x="3935" y="174"/>
                    <a:pt x="3935" y="388"/>
                  </a:cubicBezTo>
                  <a:lnTo>
                    <a:pt x="3935" y="1497"/>
                  </a:lnTo>
                  <a:lnTo>
                    <a:pt x="1183" y="1497"/>
                  </a:lnTo>
                  <a:cubicBezTo>
                    <a:pt x="530" y="1497"/>
                    <a:pt x="0" y="1733"/>
                    <a:pt x="0" y="2023"/>
                  </a:cubicBezTo>
                  <a:lnTo>
                    <a:pt x="0" y="7268"/>
                  </a:lnTo>
                  <a:cubicBezTo>
                    <a:pt x="0" y="7559"/>
                    <a:pt x="530" y="7795"/>
                    <a:pt x="1183" y="7795"/>
                  </a:cubicBezTo>
                  <a:lnTo>
                    <a:pt x="3935" y="7795"/>
                  </a:lnTo>
                  <a:lnTo>
                    <a:pt x="3935" y="8814"/>
                  </a:lnTo>
                  <a:lnTo>
                    <a:pt x="6027" y="8814"/>
                  </a:lnTo>
                  <a:lnTo>
                    <a:pt x="6027" y="10112"/>
                  </a:lnTo>
                  <a:lnTo>
                    <a:pt x="7362" y="10112"/>
                  </a:lnTo>
                  <a:lnTo>
                    <a:pt x="7362" y="20420"/>
                  </a:lnTo>
                  <a:lnTo>
                    <a:pt x="7366" y="20420"/>
                  </a:lnTo>
                  <a:lnTo>
                    <a:pt x="10800" y="21600"/>
                  </a:lnTo>
                  <a:lnTo>
                    <a:pt x="12930" y="20420"/>
                  </a:lnTo>
                  <a:lnTo>
                    <a:pt x="14234" y="19712"/>
                  </a:lnTo>
                  <a:lnTo>
                    <a:pt x="12930" y="19092"/>
                  </a:lnTo>
                  <a:lnTo>
                    <a:pt x="12930" y="18588"/>
                  </a:lnTo>
                  <a:lnTo>
                    <a:pt x="14272" y="17726"/>
                  </a:lnTo>
                  <a:lnTo>
                    <a:pt x="12938" y="16890"/>
                  </a:lnTo>
                  <a:lnTo>
                    <a:pt x="12938" y="16332"/>
                  </a:lnTo>
                  <a:lnTo>
                    <a:pt x="14272" y="15473"/>
                  </a:lnTo>
                  <a:lnTo>
                    <a:pt x="12934" y="14636"/>
                  </a:lnTo>
                  <a:lnTo>
                    <a:pt x="12934" y="14081"/>
                  </a:lnTo>
                  <a:lnTo>
                    <a:pt x="14272" y="13220"/>
                  </a:lnTo>
                  <a:lnTo>
                    <a:pt x="12934" y="12381"/>
                  </a:lnTo>
                  <a:lnTo>
                    <a:pt x="12930" y="11789"/>
                  </a:lnTo>
                  <a:lnTo>
                    <a:pt x="14432" y="10665"/>
                  </a:lnTo>
                  <a:lnTo>
                    <a:pt x="14432" y="10112"/>
                  </a:lnTo>
                  <a:lnTo>
                    <a:pt x="15717" y="10112"/>
                  </a:lnTo>
                  <a:lnTo>
                    <a:pt x="15717" y="8814"/>
                  </a:lnTo>
                  <a:lnTo>
                    <a:pt x="17665" y="8814"/>
                  </a:lnTo>
                  <a:lnTo>
                    <a:pt x="17665" y="7795"/>
                  </a:lnTo>
                  <a:lnTo>
                    <a:pt x="20417" y="7795"/>
                  </a:lnTo>
                  <a:cubicBezTo>
                    <a:pt x="21070" y="7795"/>
                    <a:pt x="21600" y="7559"/>
                    <a:pt x="21600" y="7268"/>
                  </a:cubicBezTo>
                  <a:lnTo>
                    <a:pt x="21600" y="2023"/>
                  </a:lnTo>
                  <a:cubicBezTo>
                    <a:pt x="21600" y="1733"/>
                    <a:pt x="21070" y="1497"/>
                    <a:pt x="20417" y="1497"/>
                  </a:cubicBezTo>
                  <a:lnTo>
                    <a:pt x="17665" y="1497"/>
                  </a:lnTo>
                  <a:lnTo>
                    <a:pt x="17665" y="388"/>
                  </a:lnTo>
                  <a:cubicBezTo>
                    <a:pt x="17665" y="174"/>
                    <a:pt x="17275" y="0"/>
                    <a:pt x="16793" y="0"/>
                  </a:cubicBezTo>
                  <a:lnTo>
                    <a:pt x="4807" y="0"/>
                  </a:lnTo>
                  <a:close/>
                  <a:moveTo>
                    <a:pt x="8567" y="835"/>
                  </a:moveTo>
                  <a:lnTo>
                    <a:pt x="13033" y="835"/>
                  </a:lnTo>
                  <a:lnTo>
                    <a:pt x="13033" y="1497"/>
                  </a:lnTo>
                  <a:lnTo>
                    <a:pt x="8567" y="1497"/>
                  </a:lnTo>
                  <a:lnTo>
                    <a:pt x="8567" y="835"/>
                  </a:lnTo>
                  <a:close/>
                </a:path>
              </a:pathLst>
            </a:cu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188" name="Groupe"/>
          <p:cNvGrpSpPr/>
          <p:nvPr/>
        </p:nvGrpSpPr>
        <p:grpSpPr>
          <a:xfrm>
            <a:off x="5079055" y="3436214"/>
            <a:ext cx="1992156" cy="9683407"/>
            <a:chOff x="0" y="0"/>
            <a:chExt cx="1992154" cy="9683406"/>
          </a:xfrm>
        </p:grpSpPr>
        <p:sp>
          <p:nvSpPr>
            <p:cNvPr id="1186" name="Ligne"/>
            <p:cNvSpPr/>
            <p:nvPr/>
          </p:nvSpPr>
          <p:spPr>
            <a:xfrm>
              <a:off x="1668962" y="8760302"/>
              <a:ext cx="323193" cy="16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0465" fill="norm" stroke="1" extrusionOk="0">
                  <a:moveTo>
                    <a:pt x="0" y="1952"/>
                  </a:moveTo>
                  <a:cubicBezTo>
                    <a:pt x="280" y="4767"/>
                    <a:pt x="802" y="7443"/>
                    <a:pt x="1531" y="9900"/>
                  </a:cubicBezTo>
                  <a:cubicBezTo>
                    <a:pt x="2347" y="12654"/>
                    <a:pt x="3437" y="15179"/>
                    <a:pt x="4867" y="17067"/>
                  </a:cubicBezTo>
                  <a:cubicBezTo>
                    <a:pt x="8034" y="21245"/>
                    <a:pt x="12266" y="21600"/>
                    <a:pt x="15630" y="17969"/>
                  </a:cubicBezTo>
                  <a:cubicBezTo>
                    <a:pt x="17718" y="16145"/>
                    <a:pt x="19412" y="13108"/>
                    <a:pt x="20442" y="9339"/>
                  </a:cubicBezTo>
                  <a:cubicBezTo>
                    <a:pt x="21234" y="6444"/>
                    <a:pt x="21600" y="3227"/>
                    <a:pt x="21506" y="0"/>
                  </a:cubicBezTo>
                </a:path>
              </a:pathLst>
            </a:custGeom>
            <a:noFill/>
            <a:ln w="63500" cap="flat">
              <a:solidFill>
                <a:schemeClr val="accent4">
                  <a:hueOff val="-1081314"/>
                  <a:satOff val="4338"/>
                  <a:lumOff val="-8931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187" name="Ligne"/>
            <p:cNvSpPr/>
            <p:nvPr/>
          </p:nvSpPr>
          <p:spPr>
            <a:xfrm>
              <a:off x="0" y="0"/>
              <a:ext cx="1502766" cy="9683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81" y="0"/>
                  </a:moveTo>
                  <a:lnTo>
                    <a:pt x="0" y="0"/>
                  </a:lnTo>
                  <a:lnTo>
                    <a:pt x="0" y="21593"/>
                  </a:lnTo>
                  <a:lnTo>
                    <a:pt x="10948" y="21600"/>
                  </a:lnTo>
                  <a:lnTo>
                    <a:pt x="21600" y="20432"/>
                  </a:lnTo>
                </a:path>
              </a:pathLst>
            </a:custGeom>
            <a:noFill/>
            <a:ln w="114300" cap="flat">
              <a:solidFill>
                <a:schemeClr val="accent4">
                  <a:hueOff val="-1081314"/>
                  <a:satOff val="4338"/>
                  <a:lumOff val="-8931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192" name="Groupe"/>
          <p:cNvGrpSpPr/>
          <p:nvPr/>
        </p:nvGrpSpPr>
        <p:grpSpPr>
          <a:xfrm>
            <a:off x="6786461" y="12549689"/>
            <a:ext cx="2083949" cy="1008513"/>
            <a:chOff x="0" y="0"/>
            <a:chExt cx="2083948" cy="1008511"/>
          </a:xfrm>
        </p:grpSpPr>
        <p:sp>
          <p:nvSpPr>
            <p:cNvPr id="1189" name="Ligne"/>
            <p:cNvSpPr/>
            <p:nvPr/>
          </p:nvSpPr>
          <p:spPr>
            <a:xfrm>
              <a:off x="983290" y="259822"/>
              <a:ext cx="1065981" cy="141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9" fill="norm" stroke="1" extrusionOk="0">
                  <a:moveTo>
                    <a:pt x="0" y="19109"/>
                  </a:moveTo>
                  <a:cubicBezTo>
                    <a:pt x="173" y="15466"/>
                    <a:pt x="590" y="12563"/>
                    <a:pt x="1128" y="11246"/>
                  </a:cubicBezTo>
                  <a:cubicBezTo>
                    <a:pt x="2355" y="8245"/>
                    <a:pt x="3582" y="14137"/>
                    <a:pt x="4860" y="14545"/>
                  </a:cubicBezTo>
                  <a:cubicBezTo>
                    <a:pt x="6500" y="15068"/>
                    <a:pt x="7818" y="6964"/>
                    <a:pt x="9327" y="2954"/>
                  </a:cubicBezTo>
                  <a:cubicBezTo>
                    <a:pt x="11375" y="-2491"/>
                    <a:pt x="13703" y="-312"/>
                    <a:pt x="15447" y="8684"/>
                  </a:cubicBezTo>
                  <a:cubicBezTo>
                    <a:pt x="16573" y="11562"/>
                    <a:pt x="17800" y="12189"/>
                    <a:pt x="18979" y="10490"/>
                  </a:cubicBezTo>
                  <a:cubicBezTo>
                    <a:pt x="19941" y="9103"/>
                    <a:pt x="20840" y="6201"/>
                    <a:pt x="21600" y="2026"/>
                  </a:cubicBezTo>
                </a:path>
              </a:pathLst>
            </a:custGeom>
            <a:noFill/>
            <a:ln w="50800" cap="flat">
              <a:solidFill>
                <a:schemeClr val="accent4">
                  <a:hueOff val="-1081314"/>
                  <a:satOff val="4338"/>
                  <a:lumOff val="-8931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190" name="Flèche 7"/>
            <p:cNvSpPr/>
            <p:nvPr/>
          </p:nvSpPr>
          <p:spPr>
            <a:xfrm flipH="1" rot="5381426">
              <a:off x="70685" y="-67575"/>
              <a:ext cx="508001" cy="64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67" y="0"/>
                  </a:moveTo>
                  <a:lnTo>
                    <a:pt x="0" y="7818"/>
                  </a:lnTo>
                  <a:lnTo>
                    <a:pt x="4127" y="7818"/>
                  </a:lnTo>
                  <a:cubicBezTo>
                    <a:pt x="4127" y="7860"/>
                    <a:pt x="4125" y="7904"/>
                    <a:pt x="4125" y="7946"/>
                  </a:cubicBezTo>
                  <a:cubicBezTo>
                    <a:pt x="4125" y="15487"/>
                    <a:pt x="11948" y="21600"/>
                    <a:pt x="21598" y="21600"/>
                  </a:cubicBezTo>
                  <a:cubicBezTo>
                    <a:pt x="21598" y="21600"/>
                    <a:pt x="21600" y="21600"/>
                    <a:pt x="21600" y="21600"/>
                  </a:cubicBezTo>
                  <a:lnTo>
                    <a:pt x="21600" y="16556"/>
                  </a:lnTo>
                  <a:cubicBezTo>
                    <a:pt x="21600" y="16556"/>
                    <a:pt x="21598" y="16556"/>
                    <a:pt x="21598" y="16556"/>
                  </a:cubicBezTo>
                  <a:cubicBezTo>
                    <a:pt x="15512" y="16556"/>
                    <a:pt x="10578" y="12702"/>
                    <a:pt x="10578" y="7946"/>
                  </a:cubicBezTo>
                  <a:cubicBezTo>
                    <a:pt x="10578" y="7903"/>
                    <a:pt x="10582" y="7860"/>
                    <a:pt x="10582" y="7818"/>
                  </a:cubicBezTo>
                  <a:lnTo>
                    <a:pt x="14736" y="7818"/>
                  </a:lnTo>
                  <a:lnTo>
                    <a:pt x="7367" y="0"/>
                  </a:ln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191" name="ARNm"/>
            <p:cNvSpPr txBox="1"/>
            <p:nvPr/>
          </p:nvSpPr>
          <p:spPr>
            <a:xfrm>
              <a:off x="806074" y="448063"/>
              <a:ext cx="1277875" cy="560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lvl1pPr>
            </a:lstStyle>
            <a:p>
              <a:pPr/>
              <a:r>
                <a:t>ARNm</a:t>
              </a:r>
            </a:p>
          </p:txBody>
        </p:sp>
      </p:grpSp>
      <p:pic>
        <p:nvPicPr>
          <p:cNvPr id="1193" name="Virus.png" descr="Viru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71557" y="5727671"/>
            <a:ext cx="6425749" cy="5970105"/>
          </a:xfrm>
          <a:prstGeom prst="rect">
            <a:avLst/>
          </a:prstGeom>
          <a:ln w="12700">
            <a:miter lim="400000"/>
          </a:ln>
        </p:spPr>
      </p:pic>
      <p:sp>
        <p:nvSpPr>
          <p:cNvPr id="1194" name="Clé à molette"/>
          <p:cNvSpPr/>
          <p:nvPr/>
        </p:nvSpPr>
        <p:spPr>
          <a:xfrm rot="5400000">
            <a:off x="2491529" y="10377448"/>
            <a:ext cx="431996" cy="1509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1" h="21089" fill="norm" stroke="1" extrusionOk="0">
                <a:moveTo>
                  <a:pt x="10495" y="1"/>
                </a:moveTo>
                <a:cubicBezTo>
                  <a:pt x="5537" y="237"/>
                  <a:pt x="2663" y="1178"/>
                  <a:pt x="1749" y="2267"/>
                </a:cubicBezTo>
                <a:cubicBezTo>
                  <a:pt x="1263" y="2301"/>
                  <a:pt x="679" y="2339"/>
                  <a:pt x="433" y="2354"/>
                </a:cubicBezTo>
                <a:cubicBezTo>
                  <a:pt x="-23" y="2381"/>
                  <a:pt x="-170" y="2869"/>
                  <a:pt x="241" y="2922"/>
                </a:cubicBezTo>
                <a:cubicBezTo>
                  <a:pt x="457" y="2950"/>
                  <a:pt x="979" y="3018"/>
                  <a:pt x="1429" y="3077"/>
                </a:cubicBezTo>
                <a:cubicBezTo>
                  <a:pt x="1447" y="3792"/>
                  <a:pt x="2245" y="4513"/>
                  <a:pt x="3787" y="5096"/>
                </a:cubicBezTo>
                <a:cubicBezTo>
                  <a:pt x="6520" y="6130"/>
                  <a:pt x="7537" y="7410"/>
                  <a:pt x="7537" y="8611"/>
                </a:cubicBezTo>
                <a:cubicBezTo>
                  <a:pt x="7537" y="9390"/>
                  <a:pt x="5738" y="18573"/>
                  <a:pt x="5738" y="19703"/>
                </a:cubicBezTo>
                <a:cubicBezTo>
                  <a:pt x="5738" y="21590"/>
                  <a:pt x="15503" y="21512"/>
                  <a:pt x="15503" y="19703"/>
                </a:cubicBezTo>
                <a:cubicBezTo>
                  <a:pt x="15503" y="18645"/>
                  <a:pt x="14559" y="11348"/>
                  <a:pt x="14559" y="8655"/>
                </a:cubicBezTo>
                <a:cubicBezTo>
                  <a:pt x="14559" y="6354"/>
                  <a:pt x="19684" y="4736"/>
                  <a:pt x="21238" y="4314"/>
                </a:cubicBezTo>
                <a:cubicBezTo>
                  <a:pt x="21430" y="4262"/>
                  <a:pt x="21367" y="4172"/>
                  <a:pt x="21122" y="4143"/>
                </a:cubicBezTo>
                <a:lnTo>
                  <a:pt x="8981" y="2738"/>
                </a:lnTo>
                <a:lnTo>
                  <a:pt x="7956" y="2069"/>
                </a:lnTo>
                <a:cubicBezTo>
                  <a:pt x="7956" y="2069"/>
                  <a:pt x="9739" y="792"/>
                  <a:pt x="10809" y="114"/>
                </a:cubicBezTo>
                <a:cubicBezTo>
                  <a:pt x="10903" y="55"/>
                  <a:pt x="10723" y="-10"/>
                  <a:pt x="10495" y="1"/>
                </a:cubicBezTo>
                <a:close/>
                <a:moveTo>
                  <a:pt x="15555" y="549"/>
                </a:moveTo>
                <a:cubicBezTo>
                  <a:pt x="15455" y="559"/>
                  <a:pt x="15369" y="582"/>
                  <a:pt x="15322" y="611"/>
                </a:cubicBezTo>
                <a:cubicBezTo>
                  <a:pt x="14260" y="1278"/>
                  <a:pt x="12673" y="2415"/>
                  <a:pt x="12673" y="2415"/>
                </a:cubicBezTo>
                <a:lnTo>
                  <a:pt x="13511" y="3001"/>
                </a:lnTo>
                <a:lnTo>
                  <a:pt x="17977" y="3519"/>
                </a:lnTo>
                <a:cubicBezTo>
                  <a:pt x="18982" y="1431"/>
                  <a:pt x="16932" y="699"/>
                  <a:pt x="15869" y="554"/>
                </a:cubicBezTo>
                <a:cubicBezTo>
                  <a:pt x="15765" y="540"/>
                  <a:pt x="15655" y="539"/>
                  <a:pt x="15555" y="549"/>
                </a:cubicBezTo>
                <a:close/>
                <a:moveTo>
                  <a:pt x="8899" y="4831"/>
                </a:moveTo>
                <a:cubicBezTo>
                  <a:pt x="8932" y="4832"/>
                  <a:pt x="8962" y="4838"/>
                  <a:pt x="8969" y="4849"/>
                </a:cubicBezTo>
                <a:lnTo>
                  <a:pt x="9190" y="5208"/>
                </a:lnTo>
                <a:cubicBezTo>
                  <a:pt x="9224" y="5263"/>
                  <a:pt x="9450" y="5291"/>
                  <a:pt x="9610" y="5257"/>
                </a:cubicBezTo>
                <a:lnTo>
                  <a:pt x="10553" y="5058"/>
                </a:lnTo>
                <a:cubicBezTo>
                  <a:pt x="10713" y="5025"/>
                  <a:pt x="10944" y="5050"/>
                  <a:pt x="10978" y="5106"/>
                </a:cubicBezTo>
                <a:lnTo>
                  <a:pt x="11176" y="5433"/>
                </a:lnTo>
                <a:cubicBezTo>
                  <a:pt x="11210" y="5489"/>
                  <a:pt x="11442" y="5514"/>
                  <a:pt x="11601" y="5481"/>
                </a:cubicBezTo>
                <a:lnTo>
                  <a:pt x="12544" y="5283"/>
                </a:lnTo>
                <a:cubicBezTo>
                  <a:pt x="12704" y="5250"/>
                  <a:pt x="12930" y="5276"/>
                  <a:pt x="12964" y="5331"/>
                </a:cubicBezTo>
                <a:lnTo>
                  <a:pt x="13168" y="5659"/>
                </a:lnTo>
                <a:cubicBezTo>
                  <a:pt x="13201" y="5714"/>
                  <a:pt x="13427" y="5740"/>
                  <a:pt x="13587" y="5706"/>
                </a:cubicBezTo>
                <a:lnTo>
                  <a:pt x="14623" y="5489"/>
                </a:lnTo>
                <a:cubicBezTo>
                  <a:pt x="14688" y="5476"/>
                  <a:pt x="14776" y="5494"/>
                  <a:pt x="14746" y="5516"/>
                </a:cubicBezTo>
                <a:lnTo>
                  <a:pt x="14134" y="5948"/>
                </a:lnTo>
                <a:cubicBezTo>
                  <a:pt x="14053" y="6006"/>
                  <a:pt x="13820" y="6034"/>
                  <a:pt x="13616" y="6011"/>
                </a:cubicBezTo>
                <a:lnTo>
                  <a:pt x="8422" y="5423"/>
                </a:lnTo>
                <a:cubicBezTo>
                  <a:pt x="8218" y="5400"/>
                  <a:pt x="8119" y="5335"/>
                  <a:pt x="8201" y="5277"/>
                </a:cubicBezTo>
                <a:lnTo>
                  <a:pt x="8818" y="4844"/>
                </a:lnTo>
                <a:cubicBezTo>
                  <a:pt x="8833" y="4833"/>
                  <a:pt x="8866" y="4830"/>
                  <a:pt x="8899" y="4831"/>
                </a:cubicBezTo>
                <a:close/>
                <a:moveTo>
                  <a:pt x="10576" y="18867"/>
                </a:moveTo>
                <a:cubicBezTo>
                  <a:pt x="12209" y="18867"/>
                  <a:pt x="13529" y="19241"/>
                  <a:pt x="13529" y="19703"/>
                </a:cubicBezTo>
                <a:cubicBezTo>
                  <a:pt x="13529" y="20164"/>
                  <a:pt x="12209" y="20539"/>
                  <a:pt x="10576" y="20539"/>
                </a:cubicBezTo>
                <a:cubicBezTo>
                  <a:pt x="8944" y="20539"/>
                  <a:pt x="7618" y="20164"/>
                  <a:pt x="7618" y="19703"/>
                </a:cubicBezTo>
                <a:cubicBezTo>
                  <a:pt x="7618" y="19241"/>
                  <a:pt x="8944" y="18867"/>
                  <a:pt x="10576" y="18867"/>
                </a:cubicBezTo>
                <a:close/>
              </a:path>
            </a:pathLst>
          </a:cu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95" name="NSs"/>
          <p:cNvSpPr txBox="1"/>
          <p:nvPr/>
        </p:nvSpPr>
        <p:spPr>
          <a:xfrm>
            <a:off x="2273014" y="11335316"/>
            <a:ext cx="84848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NSs</a:t>
            </a:r>
          </a:p>
        </p:txBody>
      </p:sp>
      <p:sp>
        <p:nvSpPr>
          <p:cNvPr id="1196" name="Passage à niveau"/>
          <p:cNvSpPr/>
          <p:nvPr/>
        </p:nvSpPr>
        <p:spPr>
          <a:xfrm>
            <a:off x="7490869" y="1153036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9" y="0"/>
                </a:moveTo>
                <a:cubicBezTo>
                  <a:pt x="4844" y="0"/>
                  <a:pt x="0" y="4844"/>
                  <a:pt x="0" y="10799"/>
                </a:cubicBezTo>
                <a:cubicBezTo>
                  <a:pt x="0" y="16754"/>
                  <a:pt x="4844" y="21600"/>
                  <a:pt x="10799" y="21600"/>
                </a:cubicBezTo>
                <a:cubicBezTo>
                  <a:pt x="16754" y="21600"/>
                  <a:pt x="21600" y="16754"/>
                  <a:pt x="21600" y="10799"/>
                </a:cubicBezTo>
                <a:cubicBezTo>
                  <a:pt x="21600" y="4844"/>
                  <a:pt x="16754" y="0"/>
                  <a:pt x="10799" y="0"/>
                </a:cubicBezTo>
                <a:close/>
                <a:moveTo>
                  <a:pt x="10799" y="792"/>
                </a:moveTo>
                <a:cubicBezTo>
                  <a:pt x="13009" y="792"/>
                  <a:pt x="15054" y="1511"/>
                  <a:pt x="16712" y="2729"/>
                </a:cubicBezTo>
                <a:lnTo>
                  <a:pt x="10799" y="8641"/>
                </a:lnTo>
                <a:lnTo>
                  <a:pt x="4888" y="2729"/>
                </a:lnTo>
                <a:cubicBezTo>
                  <a:pt x="6546" y="1511"/>
                  <a:pt x="8589" y="792"/>
                  <a:pt x="10799" y="792"/>
                </a:cubicBezTo>
                <a:close/>
                <a:moveTo>
                  <a:pt x="2729" y="4888"/>
                </a:moveTo>
                <a:lnTo>
                  <a:pt x="8641" y="10799"/>
                </a:lnTo>
                <a:lnTo>
                  <a:pt x="2729" y="16712"/>
                </a:lnTo>
                <a:cubicBezTo>
                  <a:pt x="1511" y="15054"/>
                  <a:pt x="792" y="13009"/>
                  <a:pt x="792" y="10799"/>
                </a:cubicBezTo>
                <a:cubicBezTo>
                  <a:pt x="792" y="8589"/>
                  <a:pt x="1511" y="6546"/>
                  <a:pt x="2729" y="4888"/>
                </a:cubicBezTo>
                <a:close/>
                <a:moveTo>
                  <a:pt x="18871" y="4888"/>
                </a:moveTo>
                <a:cubicBezTo>
                  <a:pt x="20089" y="6546"/>
                  <a:pt x="20808" y="8589"/>
                  <a:pt x="20808" y="10799"/>
                </a:cubicBezTo>
                <a:cubicBezTo>
                  <a:pt x="20808" y="13009"/>
                  <a:pt x="20089" y="15054"/>
                  <a:pt x="18871" y="16712"/>
                </a:cubicBezTo>
                <a:lnTo>
                  <a:pt x="12959" y="10799"/>
                </a:lnTo>
                <a:lnTo>
                  <a:pt x="18871" y="4888"/>
                </a:lnTo>
                <a:close/>
                <a:moveTo>
                  <a:pt x="10799" y="12959"/>
                </a:moveTo>
                <a:lnTo>
                  <a:pt x="16712" y="18871"/>
                </a:lnTo>
                <a:cubicBezTo>
                  <a:pt x="15054" y="20089"/>
                  <a:pt x="13009" y="20808"/>
                  <a:pt x="10799" y="20808"/>
                </a:cubicBezTo>
                <a:cubicBezTo>
                  <a:pt x="8589" y="20808"/>
                  <a:pt x="6546" y="20089"/>
                  <a:pt x="4888" y="18871"/>
                </a:cubicBezTo>
                <a:lnTo>
                  <a:pt x="10799" y="12959"/>
                </a:lnTo>
                <a:close/>
              </a:path>
            </a:pathLst>
          </a:cu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87749 0.072521" origin="layout" pathEditMode="relative">
                                      <p:cBhvr>
                                        <p:cTn id="6" dur="1000" fill="hold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xit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xit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xit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xit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xit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xit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xit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xit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67" grpId="8"/>
      <p:bldP build="whole" bldLvl="1" animBg="1" rev="0" advAuto="0" spid="1185" grpId="5"/>
      <p:bldP build="whole" bldLvl="1" animBg="1" rev="0" advAuto="0" spid="1194" grpId="12"/>
      <p:bldP build="whole" bldLvl="1" animBg="1" rev="0" advAuto="0" spid="1167" grpId="13"/>
      <p:bldP build="whole" bldLvl="1" animBg="1" rev="0" advAuto="0" spid="1158" grpId="7"/>
      <p:bldP build="whole" bldLvl="1" animBg="1" rev="0" advAuto="0" spid="1163" grpId="3"/>
      <p:bldP build="whole" bldLvl="1" animBg="1" rev="0" advAuto="0" spid="1196" grpId="2"/>
      <p:bldP build="whole" bldLvl="1" animBg="1" rev="0" advAuto="0" spid="1162" grpId="4"/>
      <p:bldP build="whole" bldLvl="1" animBg="1" rev="0" advAuto="0" spid="1164" grpId="9"/>
      <p:bldP build="whole" bldLvl="1" animBg="1" rev="0" advAuto="0" spid="1160" grpId="6"/>
      <p:bldP build="whole" bldLvl="1" animBg="1" rev="0" advAuto="0" spid="1192" grpId="10"/>
      <p:bldP build="whole" bldLvl="1" animBg="1" rev="0" advAuto="0" spid="1196" grpId="1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0" name="Groupe"/>
          <p:cNvGrpSpPr/>
          <p:nvPr/>
        </p:nvGrpSpPr>
        <p:grpSpPr>
          <a:xfrm>
            <a:off x="13411372" y="7483185"/>
            <a:ext cx="10776306" cy="6215290"/>
            <a:chOff x="0" y="0"/>
            <a:chExt cx="10776305" cy="6215288"/>
          </a:xfrm>
        </p:grpSpPr>
        <p:pic>
          <p:nvPicPr>
            <p:cNvPr id="1198" name="Figure 8.png" descr="Figure 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24030" y="0"/>
              <a:ext cx="9748220" cy="62152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99" name="Rectangle"/>
            <p:cNvSpPr/>
            <p:nvPr/>
          </p:nvSpPr>
          <p:spPr>
            <a:xfrm>
              <a:off x="0" y="0"/>
              <a:ext cx="10776306" cy="160308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203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1201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202" name="image1.png" descr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04" name="ETUDE 3 - Introduction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3 - Introduction</a:t>
            </a:r>
          </a:p>
        </p:txBody>
      </p:sp>
      <p:sp>
        <p:nvSpPr>
          <p:cNvPr id="1205" name="Immunité innée -  Protéine Mx1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Immunité innée -  Protéine Mx1</a:t>
            </a:r>
          </a:p>
        </p:txBody>
      </p:sp>
      <p:sp>
        <p:nvSpPr>
          <p:cNvPr id="1206" name="GTP"/>
          <p:cNvSpPr txBox="1"/>
          <p:nvPr/>
        </p:nvSpPr>
        <p:spPr>
          <a:xfrm>
            <a:off x="7479380" y="6946917"/>
            <a:ext cx="1563016" cy="957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solidFill>
                  <a:srgbClr val="FFFFFF"/>
                </a:solidFill>
              </a:defRPr>
            </a:lvl1pPr>
          </a:lstStyle>
          <a:p>
            <a:pPr/>
            <a:r>
              <a:t>GTP</a:t>
            </a:r>
          </a:p>
        </p:txBody>
      </p:sp>
      <p:grpSp>
        <p:nvGrpSpPr>
          <p:cNvPr id="1212" name="Groupe"/>
          <p:cNvGrpSpPr/>
          <p:nvPr/>
        </p:nvGrpSpPr>
        <p:grpSpPr>
          <a:xfrm>
            <a:off x="293580" y="3116295"/>
            <a:ext cx="15209695" cy="8255714"/>
            <a:chOff x="0" y="0"/>
            <a:chExt cx="15209693" cy="8255713"/>
          </a:xfrm>
        </p:grpSpPr>
        <p:sp>
          <p:nvSpPr>
            <p:cNvPr id="1207" name="Stomatite vésiculeuse…"/>
            <p:cNvSpPr txBox="1"/>
            <p:nvPr/>
          </p:nvSpPr>
          <p:spPr>
            <a:xfrm>
              <a:off x="0" y="1808900"/>
              <a:ext cx="6247232" cy="1321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600"/>
              </a:pPr>
              <a:r>
                <a:t>Stomatite vésiculeuse</a:t>
              </a:r>
            </a:p>
            <a:p>
              <a:pPr>
                <a:defRPr b="0" sz="3500"/>
              </a:pPr>
              <a:r>
                <a:t>(Baise </a:t>
              </a:r>
              <a:r>
                <a:rPr i="1"/>
                <a:t>et al.</a:t>
              </a:r>
              <a:r>
                <a:t>, 2004)</a:t>
              </a:r>
            </a:p>
          </p:txBody>
        </p:sp>
        <p:sp>
          <p:nvSpPr>
            <p:cNvPr id="1208" name="Rage…"/>
            <p:cNvSpPr txBox="1"/>
            <p:nvPr/>
          </p:nvSpPr>
          <p:spPr>
            <a:xfrm>
              <a:off x="5756862" y="-1"/>
              <a:ext cx="3762313" cy="13210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600"/>
              </a:pPr>
              <a:r>
                <a:t>Rage</a:t>
              </a:r>
            </a:p>
            <a:p>
              <a:pPr>
                <a:defRPr b="0" sz="3500"/>
              </a:pPr>
              <a:r>
                <a:t>(Leroy </a:t>
              </a:r>
              <a:r>
                <a:rPr i="1"/>
                <a:t>et al., 2006)</a:t>
              </a:r>
            </a:p>
          </p:txBody>
        </p:sp>
        <p:sp>
          <p:nvSpPr>
            <p:cNvPr id="1209" name="Influenza…"/>
            <p:cNvSpPr txBox="1"/>
            <p:nvPr/>
          </p:nvSpPr>
          <p:spPr>
            <a:xfrm>
              <a:off x="10763297" y="2420257"/>
              <a:ext cx="4446398" cy="1321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600"/>
              </a:pPr>
              <a:r>
                <a:t>Influenza</a:t>
              </a:r>
            </a:p>
            <a:p>
              <a:pPr>
                <a:defRPr b="0" sz="3500"/>
              </a:pPr>
              <a:r>
                <a:t>(Dam Van </a:t>
              </a:r>
              <a:r>
                <a:rPr i="1"/>
                <a:t>et al., </a:t>
              </a:r>
              <a:r>
                <a:t>2019)</a:t>
              </a:r>
            </a:p>
          </p:txBody>
        </p:sp>
        <p:sp>
          <p:nvSpPr>
            <p:cNvPr id="1210" name="Fièvre aphteuse…"/>
            <p:cNvSpPr txBox="1"/>
            <p:nvPr/>
          </p:nvSpPr>
          <p:spPr>
            <a:xfrm>
              <a:off x="5697207" y="6934659"/>
              <a:ext cx="4540201" cy="1321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600"/>
              </a:pPr>
              <a:r>
                <a:t>Fièvre aphteuse</a:t>
              </a:r>
            </a:p>
            <a:p>
              <a:pPr>
                <a:defRPr b="0" sz="3500"/>
              </a:pPr>
              <a:r>
                <a:t>(Wang </a:t>
              </a:r>
              <a:r>
                <a:rPr i="1"/>
                <a:t>et al.</a:t>
              </a:r>
              <a:r>
                <a:t>, 2016)</a:t>
              </a:r>
            </a:p>
          </p:txBody>
        </p:sp>
        <p:sp>
          <p:nvSpPr>
            <p:cNvPr id="1211" name="Pneumovirus…"/>
            <p:cNvSpPr txBox="1"/>
            <p:nvPr/>
          </p:nvSpPr>
          <p:spPr>
            <a:xfrm>
              <a:off x="1559111" y="5193095"/>
              <a:ext cx="4322383" cy="1321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600"/>
              </a:pPr>
              <a:r>
                <a:t>Pneumovirus</a:t>
              </a:r>
            </a:p>
            <a:p>
              <a:pPr>
                <a:defRPr b="0" sz="3500"/>
              </a:pPr>
              <a:r>
                <a:t>(Dermine </a:t>
              </a:r>
              <a:r>
                <a:rPr i="1"/>
                <a:t>et al., </a:t>
              </a:r>
              <a:r>
                <a:t>2012)</a:t>
              </a:r>
            </a:p>
          </p:txBody>
        </p:sp>
      </p:grpSp>
      <p:grpSp>
        <p:nvGrpSpPr>
          <p:cNvPr id="1215" name="Groupe"/>
          <p:cNvGrpSpPr/>
          <p:nvPr/>
        </p:nvGrpSpPr>
        <p:grpSpPr>
          <a:xfrm>
            <a:off x="3905172" y="2083894"/>
            <a:ext cx="9694210" cy="9918624"/>
            <a:chOff x="0" y="0"/>
            <a:chExt cx="9694208" cy="9918623"/>
          </a:xfrm>
        </p:grpSpPr>
        <p:pic>
          <p:nvPicPr>
            <p:cNvPr id="1213" name="Couteau vert.png" descr="Couteau vert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flipH="1" rot="18673022">
              <a:off x="771152" y="2085938"/>
              <a:ext cx="8151904" cy="57467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14" name="Mx1 bovine"/>
            <p:cNvSpPr txBox="1"/>
            <p:nvPr/>
          </p:nvSpPr>
          <p:spPr>
            <a:xfrm>
              <a:off x="4675730" y="6141189"/>
              <a:ext cx="3571876" cy="8578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pPr/>
              <a:r>
                <a:t>Mx1 bovine</a:t>
              </a:r>
            </a:p>
          </p:txBody>
        </p:sp>
      </p:grpSp>
      <p:sp>
        <p:nvSpPr>
          <p:cNvPr id="1216" name="Effet antiviral…"/>
          <p:cNvSpPr txBox="1"/>
          <p:nvPr>
            <p:ph type="body" sz="quarter" idx="1"/>
          </p:nvPr>
        </p:nvSpPr>
        <p:spPr>
          <a:xfrm>
            <a:off x="17413547" y="3784372"/>
            <a:ext cx="7388952" cy="4118993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Effet antiviral</a:t>
            </a:r>
          </a:p>
          <a:p>
            <a:pPr>
              <a:defRPr b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Marqueur d’une réponse antivirale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15" grpId="1"/>
      <p:bldP build="whole" bldLvl="1" animBg="1" rev="0" advAuto="0" spid="1200" grpId="3"/>
      <p:bldP build="whole" bldLvl="1" animBg="1" rev="0" advAuto="0" spid="1216" grpId="4"/>
      <p:bldP build="whole" bldLvl="1" animBg="1" rev="0" advAuto="0" spid="1212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215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216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8" name="La découverte"/>
          <p:cNvSpPr txBox="1"/>
          <p:nvPr/>
        </p:nvSpPr>
        <p:spPr>
          <a:xfrm>
            <a:off x="14837311" y="1467692"/>
            <a:ext cx="8739397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La découverte</a:t>
            </a:r>
          </a:p>
        </p:txBody>
      </p:sp>
      <p:sp>
        <p:nvSpPr>
          <p:cNvPr id="219" name="Orthobunyavirus - Sérogroupe Simbu…"/>
          <p:cNvSpPr txBox="1"/>
          <p:nvPr>
            <p:ph type="body" sz="half" idx="1"/>
          </p:nvPr>
        </p:nvSpPr>
        <p:spPr>
          <a:xfrm>
            <a:off x="5397546" y="3343822"/>
            <a:ext cx="13588908" cy="9296401"/>
          </a:xfrm>
          <a:prstGeom prst="rect">
            <a:avLst/>
          </a:prstGeom>
        </p:spPr>
        <p:txBody>
          <a:bodyPr/>
          <a:lstStyle/>
          <a:p>
            <a:pPr/>
            <a:r>
              <a:t>O</a:t>
            </a:r>
            <a:r>
              <a:rPr i="1"/>
              <a:t>rthobunyavirus - </a:t>
            </a:r>
            <a:r>
              <a:t>Sérogroupe Simbu</a:t>
            </a:r>
          </a:p>
          <a:p>
            <a:pPr/>
            <a:r>
              <a:t>Proches du virus Akabane (Japon)</a:t>
            </a:r>
          </a:p>
          <a:p>
            <a:pPr lvl="3"/>
            <a:r>
              <a:t>Malformations foetales (syndrome arthrogrypose-hydranencéphalie)</a:t>
            </a:r>
          </a:p>
          <a:p>
            <a:pPr lvl="3"/>
            <a:r>
              <a:t>Transmis par des culicoïdes</a:t>
            </a:r>
          </a:p>
        </p:txBody>
      </p:sp>
      <p:sp>
        <p:nvSpPr>
          <p:cNvPr id="220" name="Entreprise"/>
          <p:cNvSpPr/>
          <p:nvPr/>
        </p:nvSpPr>
        <p:spPr>
          <a:xfrm>
            <a:off x="754814" y="3846788"/>
            <a:ext cx="3866871" cy="3323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974" y="0"/>
                </a:moveTo>
                <a:cubicBezTo>
                  <a:pt x="7706" y="0"/>
                  <a:pt x="7487" y="255"/>
                  <a:pt x="7487" y="566"/>
                </a:cubicBezTo>
                <a:lnTo>
                  <a:pt x="7487" y="3615"/>
                </a:lnTo>
                <a:cubicBezTo>
                  <a:pt x="7487" y="3926"/>
                  <a:pt x="7706" y="4181"/>
                  <a:pt x="7974" y="4181"/>
                </a:cubicBezTo>
                <a:lnTo>
                  <a:pt x="10530" y="4181"/>
                </a:lnTo>
                <a:lnTo>
                  <a:pt x="10530" y="7322"/>
                </a:lnTo>
                <a:lnTo>
                  <a:pt x="3210" y="7322"/>
                </a:lnTo>
                <a:cubicBezTo>
                  <a:pt x="3102" y="7322"/>
                  <a:pt x="3015" y="7425"/>
                  <a:pt x="3015" y="7550"/>
                </a:cubicBezTo>
                <a:lnTo>
                  <a:pt x="3015" y="10705"/>
                </a:lnTo>
                <a:lnTo>
                  <a:pt x="974" y="10705"/>
                </a:lnTo>
                <a:cubicBezTo>
                  <a:pt x="706" y="10705"/>
                  <a:pt x="487" y="10959"/>
                  <a:pt x="487" y="11271"/>
                </a:cubicBezTo>
                <a:lnTo>
                  <a:pt x="487" y="13737"/>
                </a:lnTo>
                <a:cubicBezTo>
                  <a:pt x="487" y="14049"/>
                  <a:pt x="706" y="14304"/>
                  <a:pt x="974" y="14304"/>
                </a:cubicBezTo>
                <a:lnTo>
                  <a:pt x="3015" y="14304"/>
                </a:lnTo>
                <a:lnTo>
                  <a:pt x="3015" y="17244"/>
                </a:lnTo>
                <a:lnTo>
                  <a:pt x="1350" y="17244"/>
                </a:lnTo>
                <a:cubicBezTo>
                  <a:pt x="1243" y="17244"/>
                  <a:pt x="1156" y="17345"/>
                  <a:pt x="1156" y="17470"/>
                </a:cubicBezTo>
                <a:lnTo>
                  <a:pt x="1156" y="19454"/>
                </a:lnTo>
                <a:lnTo>
                  <a:pt x="274" y="19454"/>
                </a:lnTo>
                <a:cubicBezTo>
                  <a:pt x="124" y="19454"/>
                  <a:pt x="0" y="19598"/>
                  <a:pt x="0" y="19773"/>
                </a:cubicBezTo>
                <a:lnTo>
                  <a:pt x="0" y="21281"/>
                </a:lnTo>
                <a:cubicBezTo>
                  <a:pt x="0" y="21456"/>
                  <a:pt x="124" y="21600"/>
                  <a:pt x="274" y="21600"/>
                </a:cubicBezTo>
                <a:lnTo>
                  <a:pt x="2579" y="21600"/>
                </a:lnTo>
                <a:cubicBezTo>
                  <a:pt x="2729" y="21600"/>
                  <a:pt x="2853" y="21456"/>
                  <a:pt x="2853" y="21281"/>
                </a:cubicBezTo>
                <a:lnTo>
                  <a:pt x="2853" y="19773"/>
                </a:lnTo>
                <a:cubicBezTo>
                  <a:pt x="2853" y="19599"/>
                  <a:pt x="2729" y="19454"/>
                  <a:pt x="2579" y="19454"/>
                </a:cubicBezTo>
                <a:lnTo>
                  <a:pt x="1697" y="19454"/>
                </a:lnTo>
                <a:lnTo>
                  <a:pt x="1697" y="18111"/>
                </a:lnTo>
                <a:cubicBezTo>
                  <a:pt x="1697" y="17987"/>
                  <a:pt x="1784" y="17885"/>
                  <a:pt x="1891" y="17885"/>
                </a:cubicBezTo>
                <a:lnTo>
                  <a:pt x="4629" y="17885"/>
                </a:lnTo>
                <a:cubicBezTo>
                  <a:pt x="4736" y="17885"/>
                  <a:pt x="4824" y="17987"/>
                  <a:pt x="4824" y="18111"/>
                </a:cubicBezTo>
                <a:lnTo>
                  <a:pt x="4824" y="19454"/>
                </a:lnTo>
                <a:lnTo>
                  <a:pt x="3941" y="19454"/>
                </a:lnTo>
                <a:cubicBezTo>
                  <a:pt x="3791" y="19454"/>
                  <a:pt x="3668" y="19598"/>
                  <a:pt x="3668" y="19773"/>
                </a:cubicBezTo>
                <a:lnTo>
                  <a:pt x="3668" y="21281"/>
                </a:lnTo>
                <a:cubicBezTo>
                  <a:pt x="3668" y="21456"/>
                  <a:pt x="3791" y="21600"/>
                  <a:pt x="3941" y="21600"/>
                </a:cubicBezTo>
                <a:lnTo>
                  <a:pt x="6247" y="21600"/>
                </a:lnTo>
                <a:cubicBezTo>
                  <a:pt x="6397" y="21600"/>
                  <a:pt x="6519" y="21456"/>
                  <a:pt x="6519" y="21281"/>
                </a:cubicBezTo>
                <a:lnTo>
                  <a:pt x="6519" y="19773"/>
                </a:lnTo>
                <a:cubicBezTo>
                  <a:pt x="6519" y="19599"/>
                  <a:pt x="6397" y="19454"/>
                  <a:pt x="6247" y="19454"/>
                </a:cubicBezTo>
                <a:lnTo>
                  <a:pt x="5365" y="19454"/>
                </a:lnTo>
                <a:lnTo>
                  <a:pt x="5365" y="17470"/>
                </a:lnTo>
                <a:cubicBezTo>
                  <a:pt x="5365" y="17345"/>
                  <a:pt x="5277" y="17244"/>
                  <a:pt x="5170" y="17244"/>
                </a:cubicBezTo>
                <a:lnTo>
                  <a:pt x="3556" y="17244"/>
                </a:lnTo>
                <a:lnTo>
                  <a:pt x="3556" y="14304"/>
                </a:lnTo>
                <a:lnTo>
                  <a:pt x="5549" y="14304"/>
                </a:lnTo>
                <a:cubicBezTo>
                  <a:pt x="5816" y="14304"/>
                  <a:pt x="6035" y="14049"/>
                  <a:pt x="6035" y="13737"/>
                </a:cubicBezTo>
                <a:lnTo>
                  <a:pt x="6035" y="11271"/>
                </a:lnTo>
                <a:cubicBezTo>
                  <a:pt x="6035" y="10960"/>
                  <a:pt x="5816" y="10705"/>
                  <a:pt x="5549" y="10705"/>
                </a:cubicBezTo>
                <a:lnTo>
                  <a:pt x="3556" y="10705"/>
                </a:lnTo>
                <a:lnTo>
                  <a:pt x="3556" y="8179"/>
                </a:lnTo>
                <a:cubicBezTo>
                  <a:pt x="3556" y="8055"/>
                  <a:pt x="3643" y="7951"/>
                  <a:pt x="3750" y="7951"/>
                </a:cubicBezTo>
                <a:lnTo>
                  <a:pt x="10530" y="7951"/>
                </a:lnTo>
                <a:lnTo>
                  <a:pt x="10530" y="10705"/>
                </a:lnTo>
                <a:lnTo>
                  <a:pt x="8513" y="10705"/>
                </a:lnTo>
                <a:cubicBezTo>
                  <a:pt x="8246" y="10705"/>
                  <a:pt x="8026" y="10960"/>
                  <a:pt x="8026" y="11271"/>
                </a:cubicBezTo>
                <a:lnTo>
                  <a:pt x="8026" y="13737"/>
                </a:lnTo>
                <a:cubicBezTo>
                  <a:pt x="8026" y="14049"/>
                  <a:pt x="8246" y="14304"/>
                  <a:pt x="8513" y="14304"/>
                </a:cubicBezTo>
                <a:lnTo>
                  <a:pt x="10530" y="14304"/>
                </a:lnTo>
                <a:lnTo>
                  <a:pt x="10530" y="17244"/>
                </a:lnTo>
                <a:lnTo>
                  <a:pt x="8890" y="17244"/>
                </a:lnTo>
                <a:cubicBezTo>
                  <a:pt x="8783" y="17244"/>
                  <a:pt x="8696" y="17345"/>
                  <a:pt x="8696" y="17470"/>
                </a:cubicBezTo>
                <a:lnTo>
                  <a:pt x="8696" y="19454"/>
                </a:lnTo>
                <a:lnTo>
                  <a:pt x="7790" y="19454"/>
                </a:lnTo>
                <a:cubicBezTo>
                  <a:pt x="7640" y="19454"/>
                  <a:pt x="7516" y="19598"/>
                  <a:pt x="7516" y="19773"/>
                </a:cubicBezTo>
                <a:lnTo>
                  <a:pt x="7516" y="21281"/>
                </a:lnTo>
                <a:cubicBezTo>
                  <a:pt x="7516" y="21456"/>
                  <a:pt x="7640" y="21600"/>
                  <a:pt x="7790" y="21600"/>
                </a:cubicBezTo>
                <a:lnTo>
                  <a:pt x="10095" y="21600"/>
                </a:lnTo>
                <a:cubicBezTo>
                  <a:pt x="10245" y="21600"/>
                  <a:pt x="10367" y="21456"/>
                  <a:pt x="10367" y="21281"/>
                </a:cubicBezTo>
                <a:lnTo>
                  <a:pt x="10367" y="19773"/>
                </a:lnTo>
                <a:cubicBezTo>
                  <a:pt x="10367" y="19599"/>
                  <a:pt x="10245" y="19454"/>
                  <a:pt x="10095" y="19454"/>
                </a:cubicBezTo>
                <a:lnTo>
                  <a:pt x="9237" y="19454"/>
                </a:lnTo>
                <a:lnTo>
                  <a:pt x="9237" y="18111"/>
                </a:lnTo>
                <a:cubicBezTo>
                  <a:pt x="9237" y="17987"/>
                  <a:pt x="9324" y="17885"/>
                  <a:pt x="9431" y="17885"/>
                </a:cubicBezTo>
                <a:lnTo>
                  <a:pt x="12169" y="17885"/>
                </a:lnTo>
                <a:cubicBezTo>
                  <a:pt x="12276" y="17885"/>
                  <a:pt x="12363" y="17987"/>
                  <a:pt x="12363" y="18111"/>
                </a:cubicBezTo>
                <a:lnTo>
                  <a:pt x="12363" y="19454"/>
                </a:lnTo>
                <a:lnTo>
                  <a:pt x="11505" y="19454"/>
                </a:lnTo>
                <a:cubicBezTo>
                  <a:pt x="11355" y="19454"/>
                  <a:pt x="11233" y="19599"/>
                  <a:pt x="11233" y="19773"/>
                </a:cubicBezTo>
                <a:lnTo>
                  <a:pt x="11233" y="21281"/>
                </a:lnTo>
                <a:cubicBezTo>
                  <a:pt x="11233" y="21456"/>
                  <a:pt x="11355" y="21600"/>
                  <a:pt x="11505" y="21600"/>
                </a:cubicBezTo>
                <a:lnTo>
                  <a:pt x="13810" y="21600"/>
                </a:lnTo>
                <a:cubicBezTo>
                  <a:pt x="13960" y="21600"/>
                  <a:pt x="14084" y="21456"/>
                  <a:pt x="14084" y="21281"/>
                </a:cubicBezTo>
                <a:lnTo>
                  <a:pt x="14084" y="19773"/>
                </a:lnTo>
                <a:cubicBezTo>
                  <a:pt x="14084" y="19599"/>
                  <a:pt x="13960" y="19454"/>
                  <a:pt x="13810" y="19454"/>
                </a:cubicBezTo>
                <a:lnTo>
                  <a:pt x="12904" y="19454"/>
                </a:lnTo>
                <a:lnTo>
                  <a:pt x="12904" y="17470"/>
                </a:lnTo>
                <a:cubicBezTo>
                  <a:pt x="12904" y="17345"/>
                  <a:pt x="12817" y="17244"/>
                  <a:pt x="12710" y="17244"/>
                </a:cubicBezTo>
                <a:lnTo>
                  <a:pt x="11070" y="17244"/>
                </a:lnTo>
                <a:lnTo>
                  <a:pt x="11070" y="14304"/>
                </a:lnTo>
                <a:lnTo>
                  <a:pt x="13087" y="14304"/>
                </a:lnTo>
                <a:cubicBezTo>
                  <a:pt x="13354" y="14304"/>
                  <a:pt x="13574" y="14049"/>
                  <a:pt x="13574" y="13737"/>
                </a:cubicBezTo>
                <a:lnTo>
                  <a:pt x="13574" y="11271"/>
                </a:lnTo>
                <a:cubicBezTo>
                  <a:pt x="13574" y="10959"/>
                  <a:pt x="13354" y="10705"/>
                  <a:pt x="13087" y="10705"/>
                </a:cubicBezTo>
                <a:lnTo>
                  <a:pt x="11070" y="10705"/>
                </a:lnTo>
                <a:lnTo>
                  <a:pt x="11070" y="7951"/>
                </a:lnTo>
                <a:lnTo>
                  <a:pt x="17850" y="7951"/>
                </a:lnTo>
                <a:cubicBezTo>
                  <a:pt x="17957" y="7951"/>
                  <a:pt x="18044" y="8055"/>
                  <a:pt x="18044" y="8179"/>
                </a:cubicBezTo>
                <a:lnTo>
                  <a:pt x="18044" y="10705"/>
                </a:lnTo>
                <a:lnTo>
                  <a:pt x="16051" y="10705"/>
                </a:lnTo>
                <a:cubicBezTo>
                  <a:pt x="15784" y="10705"/>
                  <a:pt x="15565" y="10960"/>
                  <a:pt x="15565" y="11271"/>
                </a:cubicBezTo>
                <a:lnTo>
                  <a:pt x="15565" y="13737"/>
                </a:lnTo>
                <a:cubicBezTo>
                  <a:pt x="15565" y="14049"/>
                  <a:pt x="15784" y="14304"/>
                  <a:pt x="16051" y="14304"/>
                </a:cubicBezTo>
                <a:lnTo>
                  <a:pt x="18044" y="14304"/>
                </a:lnTo>
                <a:lnTo>
                  <a:pt x="18044" y="17244"/>
                </a:lnTo>
                <a:lnTo>
                  <a:pt x="16430" y="17244"/>
                </a:lnTo>
                <a:cubicBezTo>
                  <a:pt x="16323" y="17244"/>
                  <a:pt x="16235" y="17345"/>
                  <a:pt x="16235" y="17470"/>
                </a:cubicBezTo>
                <a:lnTo>
                  <a:pt x="16235" y="19454"/>
                </a:lnTo>
                <a:lnTo>
                  <a:pt x="15353" y="19454"/>
                </a:lnTo>
                <a:cubicBezTo>
                  <a:pt x="15203" y="19454"/>
                  <a:pt x="15079" y="19599"/>
                  <a:pt x="15079" y="19773"/>
                </a:cubicBezTo>
                <a:lnTo>
                  <a:pt x="15079" y="21281"/>
                </a:lnTo>
                <a:cubicBezTo>
                  <a:pt x="15079" y="21456"/>
                  <a:pt x="15203" y="21600"/>
                  <a:pt x="15353" y="21600"/>
                </a:cubicBezTo>
                <a:lnTo>
                  <a:pt x="17659" y="21600"/>
                </a:lnTo>
                <a:cubicBezTo>
                  <a:pt x="17809" y="21600"/>
                  <a:pt x="17931" y="21456"/>
                  <a:pt x="17931" y="21281"/>
                </a:cubicBezTo>
                <a:lnTo>
                  <a:pt x="17931" y="19773"/>
                </a:lnTo>
                <a:cubicBezTo>
                  <a:pt x="17931" y="19599"/>
                  <a:pt x="17809" y="19454"/>
                  <a:pt x="17659" y="19454"/>
                </a:cubicBezTo>
                <a:lnTo>
                  <a:pt x="16776" y="19454"/>
                </a:lnTo>
                <a:lnTo>
                  <a:pt x="16776" y="18111"/>
                </a:lnTo>
                <a:cubicBezTo>
                  <a:pt x="16776" y="17987"/>
                  <a:pt x="16864" y="17885"/>
                  <a:pt x="16971" y="17885"/>
                </a:cubicBezTo>
                <a:lnTo>
                  <a:pt x="19709" y="17885"/>
                </a:lnTo>
                <a:cubicBezTo>
                  <a:pt x="19816" y="17885"/>
                  <a:pt x="19903" y="17987"/>
                  <a:pt x="19903" y="18111"/>
                </a:cubicBezTo>
                <a:lnTo>
                  <a:pt x="19903" y="19454"/>
                </a:lnTo>
                <a:lnTo>
                  <a:pt x="19021" y="19454"/>
                </a:lnTo>
                <a:cubicBezTo>
                  <a:pt x="18871" y="19454"/>
                  <a:pt x="18747" y="19599"/>
                  <a:pt x="18747" y="19773"/>
                </a:cubicBezTo>
                <a:lnTo>
                  <a:pt x="18747" y="21281"/>
                </a:lnTo>
                <a:cubicBezTo>
                  <a:pt x="18747" y="21456"/>
                  <a:pt x="18871" y="21600"/>
                  <a:pt x="19021" y="21600"/>
                </a:cubicBezTo>
                <a:lnTo>
                  <a:pt x="21326" y="21600"/>
                </a:lnTo>
                <a:cubicBezTo>
                  <a:pt x="21476" y="21600"/>
                  <a:pt x="21600" y="21456"/>
                  <a:pt x="21600" y="21281"/>
                </a:cubicBezTo>
                <a:lnTo>
                  <a:pt x="21600" y="19773"/>
                </a:lnTo>
                <a:cubicBezTo>
                  <a:pt x="21600" y="19599"/>
                  <a:pt x="21476" y="19454"/>
                  <a:pt x="21326" y="19454"/>
                </a:cubicBezTo>
                <a:lnTo>
                  <a:pt x="20444" y="19454"/>
                </a:lnTo>
                <a:lnTo>
                  <a:pt x="20444" y="17470"/>
                </a:lnTo>
                <a:cubicBezTo>
                  <a:pt x="20444" y="17345"/>
                  <a:pt x="20357" y="17244"/>
                  <a:pt x="20250" y="17244"/>
                </a:cubicBezTo>
                <a:lnTo>
                  <a:pt x="18585" y="17244"/>
                </a:lnTo>
                <a:lnTo>
                  <a:pt x="18585" y="14304"/>
                </a:lnTo>
                <a:lnTo>
                  <a:pt x="20626" y="14304"/>
                </a:lnTo>
                <a:cubicBezTo>
                  <a:pt x="20894" y="14304"/>
                  <a:pt x="21113" y="14049"/>
                  <a:pt x="21113" y="13737"/>
                </a:cubicBezTo>
                <a:lnTo>
                  <a:pt x="21113" y="11271"/>
                </a:lnTo>
                <a:cubicBezTo>
                  <a:pt x="21113" y="10959"/>
                  <a:pt x="20894" y="10705"/>
                  <a:pt x="20626" y="10705"/>
                </a:cubicBezTo>
                <a:lnTo>
                  <a:pt x="18585" y="10705"/>
                </a:lnTo>
                <a:lnTo>
                  <a:pt x="18585" y="7550"/>
                </a:lnTo>
                <a:cubicBezTo>
                  <a:pt x="18585" y="7425"/>
                  <a:pt x="18498" y="7322"/>
                  <a:pt x="18390" y="7322"/>
                </a:cubicBezTo>
                <a:lnTo>
                  <a:pt x="11070" y="7322"/>
                </a:lnTo>
                <a:lnTo>
                  <a:pt x="11070" y="4181"/>
                </a:lnTo>
                <a:lnTo>
                  <a:pt x="13626" y="4181"/>
                </a:lnTo>
                <a:cubicBezTo>
                  <a:pt x="13894" y="4181"/>
                  <a:pt x="14113" y="3926"/>
                  <a:pt x="14113" y="3615"/>
                </a:cubicBezTo>
                <a:lnTo>
                  <a:pt x="14113" y="566"/>
                </a:lnTo>
                <a:cubicBezTo>
                  <a:pt x="14113" y="255"/>
                  <a:pt x="13894" y="0"/>
                  <a:pt x="13626" y="0"/>
                </a:cubicBezTo>
                <a:lnTo>
                  <a:pt x="10800" y="0"/>
                </a:lnTo>
                <a:lnTo>
                  <a:pt x="7974" y="0"/>
                </a:lnTo>
                <a:close/>
              </a:path>
            </a:pathLst>
          </a:cu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1" name="Rectangle aux angles arrondis"/>
          <p:cNvSpPr/>
          <p:nvPr/>
        </p:nvSpPr>
        <p:spPr>
          <a:xfrm>
            <a:off x="3454626" y="6841252"/>
            <a:ext cx="559511" cy="336808"/>
          </a:xfrm>
          <a:prstGeom prst="roundRect">
            <a:avLst>
              <a:gd name="adj" fmla="val 12250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22" name="Comparaison-entre-la-taille-dun-culicoide-Culicoides-scoticus-Downes-et-Kettle-1952_W640.jpg" descr="Comparaison-entre-la-taille-dun-culicoide-Culicoides-scoticus-Downes-et-Kettle-1952_W64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7654671" y="7571252"/>
            <a:ext cx="6807068" cy="5725571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1 cm"/>
          <p:cNvSpPr txBox="1"/>
          <p:nvPr/>
        </p:nvSpPr>
        <p:spPr>
          <a:xfrm rot="16200000">
            <a:off x="23213973" y="9780664"/>
            <a:ext cx="1613078" cy="8702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1 cm</a:t>
            </a:r>
          </a:p>
        </p:txBody>
      </p:sp>
      <p:sp>
        <p:nvSpPr>
          <p:cNvPr id="224" name="(Zimmer et al., 2008)"/>
          <p:cNvSpPr txBox="1"/>
          <p:nvPr/>
        </p:nvSpPr>
        <p:spPr>
          <a:xfrm>
            <a:off x="19224219" y="6553072"/>
            <a:ext cx="4174364" cy="609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/>
            </a:pPr>
            <a:r>
              <a:rPr sz="3500"/>
              <a:t>(Zimmer </a:t>
            </a:r>
            <a:r>
              <a:rPr i="1" sz="3500"/>
              <a:t>et al.</a:t>
            </a:r>
            <a:r>
              <a:rPr sz="3500"/>
              <a:t>, 2008)</a:t>
            </a:r>
          </a:p>
        </p:txBody>
      </p:sp>
      <p:sp>
        <p:nvSpPr>
          <p:cNvPr id="225" name="INTRODUCTION"/>
          <p:cNvSpPr txBox="1"/>
          <p:nvPr/>
        </p:nvSpPr>
        <p:spPr>
          <a:xfrm>
            <a:off x="18580718" y="291161"/>
            <a:ext cx="5630759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INTRODUCTION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0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1218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219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21" name="ETUDE 3 - Matériel et méthode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3 - Matériel et méthode</a:t>
            </a:r>
          </a:p>
        </p:txBody>
      </p:sp>
      <p:sp>
        <p:nvSpPr>
          <p:cNvPr id="1222" name="Protocol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Protocole</a:t>
            </a:r>
          </a:p>
        </p:txBody>
      </p:sp>
      <p:sp>
        <p:nvSpPr>
          <p:cNvPr id="1223" name="Cellule"/>
          <p:cNvSpPr/>
          <p:nvPr/>
        </p:nvSpPr>
        <p:spPr>
          <a:xfrm>
            <a:off x="4473419" y="9509103"/>
            <a:ext cx="4465077" cy="3844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77" h="20447" fill="norm" stroke="1" extrusionOk="0">
                <a:moveTo>
                  <a:pt x="7396" y="0"/>
                </a:moveTo>
                <a:cubicBezTo>
                  <a:pt x="5052" y="7"/>
                  <a:pt x="2793" y="897"/>
                  <a:pt x="1195" y="3057"/>
                </a:cubicBezTo>
                <a:cubicBezTo>
                  <a:pt x="-1982" y="7347"/>
                  <a:pt x="1566" y="18987"/>
                  <a:pt x="7244" y="20320"/>
                </a:cubicBezTo>
                <a:cubicBezTo>
                  <a:pt x="12639" y="21587"/>
                  <a:pt x="19618" y="13103"/>
                  <a:pt x="17775" y="6928"/>
                </a:cubicBezTo>
                <a:cubicBezTo>
                  <a:pt x="16660" y="3192"/>
                  <a:pt x="11872" y="-13"/>
                  <a:pt x="7396" y="0"/>
                </a:cubicBezTo>
                <a:close/>
                <a:moveTo>
                  <a:pt x="8634" y="1316"/>
                </a:moveTo>
                <a:cubicBezTo>
                  <a:pt x="8778" y="1316"/>
                  <a:pt x="8911" y="1449"/>
                  <a:pt x="8933" y="1635"/>
                </a:cubicBezTo>
                <a:cubicBezTo>
                  <a:pt x="8962" y="1874"/>
                  <a:pt x="8824" y="2079"/>
                  <a:pt x="8648" y="2079"/>
                </a:cubicBezTo>
                <a:cubicBezTo>
                  <a:pt x="7107" y="2079"/>
                  <a:pt x="5651" y="2882"/>
                  <a:pt x="4565" y="4237"/>
                </a:cubicBezTo>
                <a:cubicBezTo>
                  <a:pt x="4431" y="4405"/>
                  <a:pt x="4433" y="4687"/>
                  <a:pt x="4569" y="4852"/>
                </a:cubicBezTo>
                <a:cubicBezTo>
                  <a:pt x="4571" y="4854"/>
                  <a:pt x="4572" y="4855"/>
                  <a:pt x="4574" y="4857"/>
                </a:cubicBezTo>
                <a:cubicBezTo>
                  <a:pt x="4697" y="5006"/>
                  <a:pt x="4888" y="5006"/>
                  <a:pt x="5009" y="4853"/>
                </a:cubicBezTo>
                <a:cubicBezTo>
                  <a:pt x="5897" y="3739"/>
                  <a:pt x="7070" y="3040"/>
                  <a:pt x="8348" y="2946"/>
                </a:cubicBezTo>
                <a:cubicBezTo>
                  <a:pt x="8525" y="2930"/>
                  <a:pt x="8673" y="3131"/>
                  <a:pt x="8652" y="3372"/>
                </a:cubicBezTo>
                <a:cubicBezTo>
                  <a:pt x="8636" y="3562"/>
                  <a:pt x="8506" y="3697"/>
                  <a:pt x="8361" y="3708"/>
                </a:cubicBezTo>
                <a:cubicBezTo>
                  <a:pt x="7711" y="3760"/>
                  <a:pt x="7093" y="3989"/>
                  <a:pt x="6534" y="4360"/>
                </a:cubicBezTo>
                <a:cubicBezTo>
                  <a:pt x="6357" y="4478"/>
                  <a:pt x="6306" y="4780"/>
                  <a:pt x="6423" y="4991"/>
                </a:cubicBezTo>
                <a:cubicBezTo>
                  <a:pt x="6517" y="5161"/>
                  <a:pt x="6691" y="5212"/>
                  <a:pt x="6834" y="5117"/>
                </a:cubicBezTo>
                <a:cubicBezTo>
                  <a:pt x="6956" y="5036"/>
                  <a:pt x="7081" y="4964"/>
                  <a:pt x="7210" y="4900"/>
                </a:cubicBezTo>
                <a:cubicBezTo>
                  <a:pt x="7375" y="4817"/>
                  <a:pt x="7563" y="4945"/>
                  <a:pt x="7598" y="5184"/>
                </a:cubicBezTo>
                <a:cubicBezTo>
                  <a:pt x="7626" y="5372"/>
                  <a:pt x="7532" y="5553"/>
                  <a:pt x="7396" y="5622"/>
                </a:cubicBezTo>
                <a:cubicBezTo>
                  <a:pt x="6690" y="5982"/>
                  <a:pt x="6084" y="6648"/>
                  <a:pt x="5688" y="7502"/>
                </a:cubicBezTo>
                <a:cubicBezTo>
                  <a:pt x="5634" y="7620"/>
                  <a:pt x="5538" y="7685"/>
                  <a:pt x="5440" y="7685"/>
                </a:cubicBezTo>
                <a:cubicBezTo>
                  <a:pt x="5377" y="7685"/>
                  <a:pt x="5313" y="7659"/>
                  <a:pt x="5259" y="7602"/>
                </a:cubicBezTo>
                <a:cubicBezTo>
                  <a:pt x="5143" y="7482"/>
                  <a:pt x="5122" y="7257"/>
                  <a:pt x="5199" y="7092"/>
                </a:cubicBezTo>
                <a:cubicBezTo>
                  <a:pt x="5392" y="6679"/>
                  <a:pt x="5629" y="6305"/>
                  <a:pt x="5897" y="5978"/>
                </a:cubicBezTo>
                <a:cubicBezTo>
                  <a:pt x="6018" y="5831"/>
                  <a:pt x="6037" y="5587"/>
                  <a:pt x="5940" y="5412"/>
                </a:cubicBezTo>
                <a:lnTo>
                  <a:pt x="5938" y="5412"/>
                </a:lnTo>
                <a:cubicBezTo>
                  <a:pt x="5824" y="5206"/>
                  <a:pt x="5596" y="5174"/>
                  <a:pt x="5454" y="5347"/>
                </a:cubicBezTo>
                <a:cubicBezTo>
                  <a:pt x="5318" y="5512"/>
                  <a:pt x="5191" y="5686"/>
                  <a:pt x="5071" y="5872"/>
                </a:cubicBezTo>
                <a:cubicBezTo>
                  <a:pt x="5067" y="5879"/>
                  <a:pt x="5064" y="5886"/>
                  <a:pt x="5060" y="5893"/>
                </a:cubicBezTo>
                <a:cubicBezTo>
                  <a:pt x="5057" y="5897"/>
                  <a:pt x="5054" y="5901"/>
                  <a:pt x="5051" y="5906"/>
                </a:cubicBezTo>
                <a:cubicBezTo>
                  <a:pt x="4703" y="6452"/>
                  <a:pt x="4422" y="7080"/>
                  <a:pt x="4230" y="7776"/>
                </a:cubicBezTo>
                <a:cubicBezTo>
                  <a:pt x="4188" y="7932"/>
                  <a:pt x="4077" y="8029"/>
                  <a:pt x="3958" y="8029"/>
                </a:cubicBezTo>
                <a:cubicBezTo>
                  <a:pt x="3911" y="8029"/>
                  <a:pt x="3864" y="8013"/>
                  <a:pt x="3818" y="7981"/>
                </a:cubicBezTo>
                <a:cubicBezTo>
                  <a:pt x="3692" y="7891"/>
                  <a:pt x="3639" y="7683"/>
                  <a:pt x="3688" y="7505"/>
                </a:cubicBezTo>
                <a:cubicBezTo>
                  <a:pt x="3837" y="6967"/>
                  <a:pt x="4033" y="6462"/>
                  <a:pt x="4269" y="6000"/>
                </a:cubicBezTo>
                <a:cubicBezTo>
                  <a:pt x="4355" y="5831"/>
                  <a:pt x="4332" y="5606"/>
                  <a:pt x="4218" y="5468"/>
                </a:cubicBezTo>
                <a:cubicBezTo>
                  <a:pt x="4215" y="5465"/>
                  <a:pt x="4214" y="5461"/>
                  <a:pt x="4212" y="5458"/>
                </a:cubicBezTo>
                <a:cubicBezTo>
                  <a:pt x="4068" y="5284"/>
                  <a:pt x="3838" y="5317"/>
                  <a:pt x="3729" y="5531"/>
                </a:cubicBezTo>
                <a:cubicBezTo>
                  <a:pt x="3560" y="5860"/>
                  <a:pt x="3409" y="6208"/>
                  <a:pt x="3278" y="6574"/>
                </a:cubicBezTo>
                <a:cubicBezTo>
                  <a:pt x="3229" y="6712"/>
                  <a:pt x="3123" y="6795"/>
                  <a:pt x="3014" y="6795"/>
                </a:cubicBezTo>
                <a:cubicBezTo>
                  <a:pt x="2964" y="6795"/>
                  <a:pt x="2914" y="6777"/>
                  <a:pt x="2867" y="6741"/>
                </a:cubicBezTo>
                <a:cubicBezTo>
                  <a:pt x="2735" y="6640"/>
                  <a:pt x="2695" y="6410"/>
                  <a:pt x="2760" y="6229"/>
                </a:cubicBezTo>
                <a:cubicBezTo>
                  <a:pt x="3002" y="5553"/>
                  <a:pt x="3311" y="4936"/>
                  <a:pt x="3668" y="4378"/>
                </a:cubicBezTo>
                <a:cubicBezTo>
                  <a:pt x="3679" y="4354"/>
                  <a:pt x="3692" y="4331"/>
                  <a:pt x="3708" y="4310"/>
                </a:cubicBezTo>
                <a:cubicBezTo>
                  <a:pt x="3712" y="4304"/>
                  <a:pt x="3717" y="4299"/>
                  <a:pt x="3722" y="4293"/>
                </a:cubicBezTo>
                <a:cubicBezTo>
                  <a:pt x="4939" y="2443"/>
                  <a:pt x="6728" y="1321"/>
                  <a:pt x="8634" y="1316"/>
                </a:cubicBezTo>
                <a:close/>
                <a:moveTo>
                  <a:pt x="10655" y="3111"/>
                </a:moveTo>
                <a:cubicBezTo>
                  <a:pt x="10820" y="3110"/>
                  <a:pt x="11026" y="3172"/>
                  <a:pt x="11234" y="3295"/>
                </a:cubicBezTo>
                <a:cubicBezTo>
                  <a:pt x="11652" y="3539"/>
                  <a:pt x="11923" y="3938"/>
                  <a:pt x="11839" y="4185"/>
                </a:cubicBezTo>
                <a:cubicBezTo>
                  <a:pt x="11755" y="4433"/>
                  <a:pt x="11348" y="4434"/>
                  <a:pt x="10931" y="4189"/>
                </a:cubicBezTo>
                <a:cubicBezTo>
                  <a:pt x="10513" y="3944"/>
                  <a:pt x="10242" y="3545"/>
                  <a:pt x="10326" y="3298"/>
                </a:cubicBezTo>
                <a:cubicBezTo>
                  <a:pt x="10368" y="3175"/>
                  <a:pt x="10491" y="3112"/>
                  <a:pt x="10655" y="3111"/>
                </a:cubicBezTo>
                <a:close/>
                <a:moveTo>
                  <a:pt x="15410" y="5650"/>
                </a:moveTo>
                <a:cubicBezTo>
                  <a:pt x="15596" y="5670"/>
                  <a:pt x="15829" y="6027"/>
                  <a:pt x="15964" y="6522"/>
                </a:cubicBezTo>
                <a:cubicBezTo>
                  <a:pt x="16118" y="7088"/>
                  <a:pt x="16085" y="7620"/>
                  <a:pt x="15891" y="7711"/>
                </a:cubicBezTo>
                <a:cubicBezTo>
                  <a:pt x="15697" y="7803"/>
                  <a:pt x="15415" y="7416"/>
                  <a:pt x="15261" y="6850"/>
                </a:cubicBezTo>
                <a:cubicBezTo>
                  <a:pt x="15107" y="6284"/>
                  <a:pt x="15139" y="5752"/>
                  <a:pt x="15333" y="5661"/>
                </a:cubicBezTo>
                <a:cubicBezTo>
                  <a:pt x="15357" y="5649"/>
                  <a:pt x="15384" y="5647"/>
                  <a:pt x="15410" y="5650"/>
                </a:cubicBezTo>
                <a:close/>
                <a:moveTo>
                  <a:pt x="11290" y="5956"/>
                </a:moveTo>
                <a:cubicBezTo>
                  <a:pt x="11358" y="5965"/>
                  <a:pt x="11425" y="6005"/>
                  <a:pt x="11476" y="6071"/>
                </a:cubicBezTo>
                <a:cubicBezTo>
                  <a:pt x="12259" y="7078"/>
                  <a:pt x="12690" y="8423"/>
                  <a:pt x="12690" y="9862"/>
                </a:cubicBezTo>
                <a:cubicBezTo>
                  <a:pt x="12690" y="10225"/>
                  <a:pt x="12662" y="10581"/>
                  <a:pt x="12608" y="10928"/>
                </a:cubicBezTo>
                <a:cubicBezTo>
                  <a:pt x="12580" y="11103"/>
                  <a:pt x="12661" y="11276"/>
                  <a:pt x="12791" y="11330"/>
                </a:cubicBezTo>
                <a:lnTo>
                  <a:pt x="12894" y="11373"/>
                </a:lnTo>
                <a:cubicBezTo>
                  <a:pt x="13047" y="11436"/>
                  <a:pt x="13209" y="11314"/>
                  <a:pt x="13242" y="11108"/>
                </a:cubicBezTo>
                <a:cubicBezTo>
                  <a:pt x="13306" y="10702"/>
                  <a:pt x="13341" y="10285"/>
                  <a:pt x="13341" y="9862"/>
                </a:cubicBezTo>
                <a:cubicBezTo>
                  <a:pt x="13341" y="9103"/>
                  <a:pt x="13236" y="8361"/>
                  <a:pt x="13030" y="7658"/>
                </a:cubicBezTo>
                <a:cubicBezTo>
                  <a:pt x="12938" y="7344"/>
                  <a:pt x="12827" y="7039"/>
                  <a:pt x="12697" y="6748"/>
                </a:cubicBezTo>
                <a:cubicBezTo>
                  <a:pt x="12607" y="6549"/>
                  <a:pt x="12671" y="6287"/>
                  <a:pt x="12842" y="6199"/>
                </a:cubicBezTo>
                <a:cubicBezTo>
                  <a:pt x="12976" y="6130"/>
                  <a:pt x="13130" y="6212"/>
                  <a:pt x="13202" y="6375"/>
                </a:cubicBezTo>
                <a:cubicBezTo>
                  <a:pt x="13346" y="6698"/>
                  <a:pt x="13471" y="7037"/>
                  <a:pt x="13572" y="7385"/>
                </a:cubicBezTo>
                <a:cubicBezTo>
                  <a:pt x="13804" y="8176"/>
                  <a:pt x="13921" y="9009"/>
                  <a:pt x="13921" y="9862"/>
                </a:cubicBezTo>
                <a:cubicBezTo>
                  <a:pt x="13921" y="9863"/>
                  <a:pt x="13921" y="9865"/>
                  <a:pt x="13921" y="9866"/>
                </a:cubicBezTo>
                <a:cubicBezTo>
                  <a:pt x="13921" y="10043"/>
                  <a:pt x="14013" y="10197"/>
                  <a:pt x="14146" y="10226"/>
                </a:cubicBezTo>
                <a:lnTo>
                  <a:pt x="14258" y="10250"/>
                </a:lnTo>
                <a:cubicBezTo>
                  <a:pt x="14420" y="10286"/>
                  <a:pt x="14571" y="10122"/>
                  <a:pt x="14573" y="9905"/>
                </a:cubicBezTo>
                <a:cubicBezTo>
                  <a:pt x="14573" y="9891"/>
                  <a:pt x="14573" y="9877"/>
                  <a:pt x="14573" y="9862"/>
                </a:cubicBezTo>
                <a:cubicBezTo>
                  <a:pt x="14573" y="9631"/>
                  <a:pt x="14729" y="9448"/>
                  <a:pt x="14910" y="9486"/>
                </a:cubicBezTo>
                <a:cubicBezTo>
                  <a:pt x="15052" y="9515"/>
                  <a:pt x="15154" y="9690"/>
                  <a:pt x="15153" y="9879"/>
                </a:cubicBezTo>
                <a:cubicBezTo>
                  <a:pt x="15153" y="10186"/>
                  <a:pt x="15138" y="10493"/>
                  <a:pt x="15112" y="10796"/>
                </a:cubicBezTo>
                <a:cubicBezTo>
                  <a:pt x="15112" y="10805"/>
                  <a:pt x="15113" y="10814"/>
                  <a:pt x="15112" y="10824"/>
                </a:cubicBezTo>
                <a:cubicBezTo>
                  <a:pt x="15112" y="10829"/>
                  <a:pt x="15109" y="10834"/>
                  <a:pt x="15108" y="10839"/>
                </a:cubicBezTo>
                <a:cubicBezTo>
                  <a:pt x="14928" y="12876"/>
                  <a:pt x="14191" y="14784"/>
                  <a:pt x="13023" y="16182"/>
                </a:cubicBezTo>
                <a:cubicBezTo>
                  <a:pt x="12967" y="16248"/>
                  <a:pt x="12898" y="16280"/>
                  <a:pt x="12828" y="16280"/>
                </a:cubicBezTo>
                <a:cubicBezTo>
                  <a:pt x="12744" y="16280"/>
                  <a:pt x="12661" y="16234"/>
                  <a:pt x="12603" y="16141"/>
                </a:cubicBezTo>
                <a:cubicBezTo>
                  <a:pt x="12503" y="15979"/>
                  <a:pt x="12532" y="15740"/>
                  <a:pt x="12649" y="15599"/>
                </a:cubicBezTo>
                <a:cubicBezTo>
                  <a:pt x="13570" y="14488"/>
                  <a:pt x="14196" y="13028"/>
                  <a:pt x="14448" y="11445"/>
                </a:cubicBezTo>
                <a:cubicBezTo>
                  <a:pt x="14480" y="11246"/>
                  <a:pt x="14381" y="11050"/>
                  <a:pt x="14228" y="11017"/>
                </a:cubicBezTo>
                <a:lnTo>
                  <a:pt x="14119" y="10993"/>
                </a:lnTo>
                <a:cubicBezTo>
                  <a:pt x="13978" y="10962"/>
                  <a:pt x="13841" y="11079"/>
                  <a:pt x="13811" y="11264"/>
                </a:cubicBezTo>
                <a:cubicBezTo>
                  <a:pt x="13768" y="11535"/>
                  <a:pt x="13713" y="11803"/>
                  <a:pt x="13646" y="12065"/>
                </a:cubicBezTo>
                <a:cubicBezTo>
                  <a:pt x="13645" y="12072"/>
                  <a:pt x="13645" y="12078"/>
                  <a:pt x="13643" y="12084"/>
                </a:cubicBezTo>
                <a:cubicBezTo>
                  <a:pt x="13641" y="12091"/>
                  <a:pt x="13638" y="12096"/>
                  <a:pt x="13636" y="12102"/>
                </a:cubicBezTo>
                <a:cubicBezTo>
                  <a:pt x="13479" y="12704"/>
                  <a:pt x="13261" y="13278"/>
                  <a:pt x="12979" y="13810"/>
                </a:cubicBezTo>
                <a:cubicBezTo>
                  <a:pt x="12923" y="13916"/>
                  <a:pt x="12832" y="13973"/>
                  <a:pt x="12740" y="13973"/>
                </a:cubicBezTo>
                <a:cubicBezTo>
                  <a:pt x="12675" y="13973"/>
                  <a:pt x="12609" y="13945"/>
                  <a:pt x="12554" y="13884"/>
                </a:cubicBezTo>
                <a:cubicBezTo>
                  <a:pt x="12435" y="13753"/>
                  <a:pt x="12428" y="13517"/>
                  <a:pt x="12516" y="13350"/>
                </a:cubicBezTo>
                <a:cubicBezTo>
                  <a:pt x="12644" y="13105"/>
                  <a:pt x="12758" y="12851"/>
                  <a:pt x="12856" y="12589"/>
                </a:cubicBezTo>
                <a:cubicBezTo>
                  <a:pt x="12930" y="12393"/>
                  <a:pt x="12852" y="12155"/>
                  <a:pt x="12694" y="12089"/>
                </a:cubicBezTo>
                <a:lnTo>
                  <a:pt x="12591" y="12047"/>
                </a:lnTo>
                <a:cubicBezTo>
                  <a:pt x="12465" y="11995"/>
                  <a:pt x="12328" y="12068"/>
                  <a:pt x="12270" y="12223"/>
                </a:cubicBezTo>
                <a:cubicBezTo>
                  <a:pt x="12010" y="12912"/>
                  <a:pt x="11635" y="13526"/>
                  <a:pt x="11161" y="14021"/>
                </a:cubicBezTo>
                <a:cubicBezTo>
                  <a:pt x="11108" y="14077"/>
                  <a:pt x="11043" y="14105"/>
                  <a:pt x="10980" y="14105"/>
                </a:cubicBezTo>
                <a:cubicBezTo>
                  <a:pt x="10877" y="14105"/>
                  <a:pt x="10776" y="14033"/>
                  <a:pt x="10722" y="13897"/>
                </a:cubicBezTo>
                <a:cubicBezTo>
                  <a:pt x="10655" y="13731"/>
                  <a:pt x="10702" y="13528"/>
                  <a:pt x="10813" y="13411"/>
                </a:cubicBezTo>
                <a:cubicBezTo>
                  <a:pt x="11326" y="12870"/>
                  <a:pt x="11703" y="12164"/>
                  <a:pt x="11914" y="11375"/>
                </a:cubicBezTo>
                <a:cubicBezTo>
                  <a:pt x="11915" y="11372"/>
                  <a:pt x="11915" y="11370"/>
                  <a:pt x="11915" y="11367"/>
                </a:cubicBezTo>
                <a:cubicBezTo>
                  <a:pt x="11916" y="11364"/>
                  <a:pt x="11917" y="11360"/>
                  <a:pt x="11918" y="11356"/>
                </a:cubicBezTo>
                <a:cubicBezTo>
                  <a:pt x="12043" y="10883"/>
                  <a:pt x="12109" y="10379"/>
                  <a:pt x="12109" y="9862"/>
                </a:cubicBezTo>
                <a:cubicBezTo>
                  <a:pt x="12109" y="8625"/>
                  <a:pt x="11737" y="7469"/>
                  <a:pt x="11062" y="6605"/>
                </a:cubicBezTo>
                <a:cubicBezTo>
                  <a:pt x="10936" y="6444"/>
                  <a:pt x="10946" y="6171"/>
                  <a:pt x="11093" y="6026"/>
                </a:cubicBezTo>
                <a:cubicBezTo>
                  <a:pt x="11151" y="5970"/>
                  <a:pt x="11221" y="5947"/>
                  <a:pt x="11290" y="5956"/>
                </a:cubicBezTo>
                <a:close/>
                <a:moveTo>
                  <a:pt x="8648" y="6652"/>
                </a:moveTo>
                <a:cubicBezTo>
                  <a:pt x="9998" y="6652"/>
                  <a:pt x="11092" y="8089"/>
                  <a:pt x="11092" y="9862"/>
                </a:cubicBezTo>
                <a:cubicBezTo>
                  <a:pt x="11092" y="11636"/>
                  <a:pt x="9998" y="13075"/>
                  <a:pt x="8648" y="13075"/>
                </a:cubicBezTo>
                <a:cubicBezTo>
                  <a:pt x="7298" y="13075"/>
                  <a:pt x="6202" y="11636"/>
                  <a:pt x="6202" y="9862"/>
                </a:cubicBezTo>
                <a:cubicBezTo>
                  <a:pt x="6202" y="8089"/>
                  <a:pt x="7298" y="6652"/>
                  <a:pt x="8648" y="6652"/>
                </a:cubicBezTo>
                <a:close/>
                <a:moveTo>
                  <a:pt x="9217" y="8105"/>
                </a:moveTo>
                <a:cubicBezTo>
                  <a:pt x="8745" y="8105"/>
                  <a:pt x="8364" y="8608"/>
                  <a:pt x="8364" y="9228"/>
                </a:cubicBezTo>
                <a:cubicBezTo>
                  <a:pt x="8364" y="9847"/>
                  <a:pt x="8745" y="10349"/>
                  <a:pt x="9217" y="10349"/>
                </a:cubicBezTo>
                <a:cubicBezTo>
                  <a:pt x="9689" y="10349"/>
                  <a:pt x="10072" y="9847"/>
                  <a:pt x="10072" y="9228"/>
                </a:cubicBezTo>
                <a:cubicBezTo>
                  <a:pt x="10072" y="8608"/>
                  <a:pt x="9689" y="8105"/>
                  <a:pt x="9217" y="8105"/>
                </a:cubicBezTo>
                <a:close/>
                <a:moveTo>
                  <a:pt x="1858" y="8467"/>
                </a:moveTo>
                <a:cubicBezTo>
                  <a:pt x="2060" y="8410"/>
                  <a:pt x="2300" y="8839"/>
                  <a:pt x="2397" y="9426"/>
                </a:cubicBezTo>
                <a:cubicBezTo>
                  <a:pt x="2493" y="10014"/>
                  <a:pt x="2407" y="10537"/>
                  <a:pt x="2206" y="10594"/>
                </a:cubicBezTo>
                <a:cubicBezTo>
                  <a:pt x="2005" y="10651"/>
                  <a:pt x="1764" y="10222"/>
                  <a:pt x="1668" y="9634"/>
                </a:cubicBezTo>
                <a:cubicBezTo>
                  <a:pt x="1572" y="9047"/>
                  <a:pt x="1657" y="8524"/>
                  <a:pt x="1858" y="8467"/>
                </a:cubicBezTo>
                <a:close/>
                <a:moveTo>
                  <a:pt x="4938" y="10016"/>
                </a:moveTo>
                <a:cubicBezTo>
                  <a:pt x="5084" y="10028"/>
                  <a:pt x="5192" y="10194"/>
                  <a:pt x="5208" y="10384"/>
                </a:cubicBezTo>
                <a:cubicBezTo>
                  <a:pt x="5385" y="12432"/>
                  <a:pt x="6588" y="14062"/>
                  <a:pt x="8141" y="14361"/>
                </a:cubicBezTo>
                <a:cubicBezTo>
                  <a:pt x="8279" y="14388"/>
                  <a:pt x="8395" y="14527"/>
                  <a:pt x="8405" y="14710"/>
                </a:cubicBezTo>
                <a:cubicBezTo>
                  <a:pt x="8418" y="14943"/>
                  <a:pt x="8280" y="15124"/>
                  <a:pt x="8117" y="15124"/>
                </a:cubicBezTo>
                <a:cubicBezTo>
                  <a:pt x="8103" y="15124"/>
                  <a:pt x="8090" y="15123"/>
                  <a:pt x="8076" y="15120"/>
                </a:cubicBezTo>
                <a:cubicBezTo>
                  <a:pt x="6965" y="14913"/>
                  <a:pt x="6009" y="14122"/>
                  <a:pt x="5383" y="12993"/>
                </a:cubicBezTo>
                <a:cubicBezTo>
                  <a:pt x="5294" y="12833"/>
                  <a:pt x="5132" y="12776"/>
                  <a:pt x="4993" y="12856"/>
                </a:cubicBezTo>
                <a:cubicBezTo>
                  <a:pt x="4806" y="12964"/>
                  <a:pt x="4738" y="13272"/>
                  <a:pt x="4859" y="13489"/>
                </a:cubicBezTo>
                <a:cubicBezTo>
                  <a:pt x="5722" y="15038"/>
                  <a:pt x="7110" y="16021"/>
                  <a:pt x="8628" y="16029"/>
                </a:cubicBezTo>
                <a:cubicBezTo>
                  <a:pt x="8773" y="16030"/>
                  <a:pt x="8909" y="16156"/>
                  <a:pt x="8933" y="16345"/>
                </a:cubicBezTo>
                <a:cubicBezTo>
                  <a:pt x="8964" y="16584"/>
                  <a:pt x="8825" y="16790"/>
                  <a:pt x="8648" y="16790"/>
                </a:cubicBezTo>
                <a:cubicBezTo>
                  <a:pt x="7929" y="16790"/>
                  <a:pt x="7237" y="16594"/>
                  <a:pt x="6602" y="16239"/>
                </a:cubicBezTo>
                <a:cubicBezTo>
                  <a:pt x="6438" y="16147"/>
                  <a:pt x="6247" y="16249"/>
                  <a:pt x="6178" y="16465"/>
                </a:cubicBezTo>
                <a:lnTo>
                  <a:pt x="6176" y="16478"/>
                </a:lnTo>
                <a:cubicBezTo>
                  <a:pt x="6106" y="16696"/>
                  <a:pt x="6185" y="16945"/>
                  <a:pt x="6351" y="17037"/>
                </a:cubicBezTo>
                <a:cubicBezTo>
                  <a:pt x="6675" y="17217"/>
                  <a:pt x="7012" y="17360"/>
                  <a:pt x="7361" y="17462"/>
                </a:cubicBezTo>
                <a:cubicBezTo>
                  <a:pt x="7508" y="17505"/>
                  <a:pt x="7623" y="17676"/>
                  <a:pt x="7610" y="17872"/>
                </a:cubicBezTo>
                <a:cubicBezTo>
                  <a:pt x="7595" y="18077"/>
                  <a:pt x="7465" y="18221"/>
                  <a:pt x="7320" y="18221"/>
                </a:cubicBezTo>
                <a:cubicBezTo>
                  <a:pt x="7299" y="18221"/>
                  <a:pt x="7279" y="18218"/>
                  <a:pt x="7258" y="18212"/>
                </a:cubicBezTo>
                <a:cubicBezTo>
                  <a:pt x="6665" y="18042"/>
                  <a:pt x="6102" y="17763"/>
                  <a:pt x="5577" y="17392"/>
                </a:cubicBezTo>
                <a:cubicBezTo>
                  <a:pt x="5575" y="17391"/>
                  <a:pt x="5573" y="17391"/>
                  <a:pt x="5571" y="17390"/>
                </a:cubicBezTo>
                <a:cubicBezTo>
                  <a:pt x="5552" y="17379"/>
                  <a:pt x="5534" y="17366"/>
                  <a:pt x="5517" y="17351"/>
                </a:cubicBezTo>
                <a:cubicBezTo>
                  <a:pt x="4892" y="16899"/>
                  <a:pt x="4323" y="16313"/>
                  <a:pt x="3832" y="15603"/>
                </a:cubicBezTo>
                <a:cubicBezTo>
                  <a:pt x="3713" y="15431"/>
                  <a:pt x="3736" y="15157"/>
                  <a:pt x="3891" y="15025"/>
                </a:cubicBezTo>
                <a:cubicBezTo>
                  <a:pt x="4013" y="14922"/>
                  <a:pt x="4176" y="14968"/>
                  <a:pt x="4274" y="15109"/>
                </a:cubicBezTo>
                <a:cubicBezTo>
                  <a:pt x="4559" y="15518"/>
                  <a:pt x="4873" y="15879"/>
                  <a:pt x="5209" y="16195"/>
                </a:cubicBezTo>
                <a:cubicBezTo>
                  <a:pt x="5378" y="16353"/>
                  <a:pt x="5615" y="16262"/>
                  <a:pt x="5695" y="16011"/>
                </a:cubicBezTo>
                <a:lnTo>
                  <a:pt x="5697" y="16005"/>
                </a:lnTo>
                <a:cubicBezTo>
                  <a:pt x="5754" y="15825"/>
                  <a:pt x="5712" y="15614"/>
                  <a:pt x="5591" y="15500"/>
                </a:cubicBezTo>
                <a:cubicBezTo>
                  <a:pt x="4925" y="14876"/>
                  <a:pt x="4372" y="14049"/>
                  <a:pt x="3983" y="13080"/>
                </a:cubicBezTo>
                <a:cubicBezTo>
                  <a:pt x="3976" y="13065"/>
                  <a:pt x="3966" y="13051"/>
                  <a:pt x="3961" y="13034"/>
                </a:cubicBezTo>
                <a:cubicBezTo>
                  <a:pt x="3958" y="13026"/>
                  <a:pt x="3957" y="13018"/>
                  <a:pt x="3955" y="13010"/>
                </a:cubicBezTo>
                <a:cubicBezTo>
                  <a:pt x="3797" y="12606"/>
                  <a:pt x="3664" y="12179"/>
                  <a:pt x="3568" y="11729"/>
                </a:cubicBezTo>
                <a:cubicBezTo>
                  <a:pt x="3520" y="11506"/>
                  <a:pt x="3635" y="11273"/>
                  <a:pt x="3819" y="11247"/>
                </a:cubicBezTo>
                <a:cubicBezTo>
                  <a:pt x="3964" y="11226"/>
                  <a:pt x="4093" y="11365"/>
                  <a:pt x="4133" y="11549"/>
                </a:cubicBezTo>
                <a:cubicBezTo>
                  <a:pt x="4164" y="11691"/>
                  <a:pt x="4199" y="11830"/>
                  <a:pt x="4237" y="11967"/>
                </a:cubicBezTo>
                <a:cubicBezTo>
                  <a:pt x="4302" y="12197"/>
                  <a:pt x="4503" y="12305"/>
                  <a:pt x="4674" y="12206"/>
                </a:cubicBezTo>
                <a:cubicBezTo>
                  <a:pt x="4831" y="12116"/>
                  <a:pt x="4906" y="11883"/>
                  <a:pt x="4848" y="11672"/>
                </a:cubicBezTo>
                <a:cubicBezTo>
                  <a:pt x="4739" y="11280"/>
                  <a:pt x="4664" y="10867"/>
                  <a:pt x="4629" y="10438"/>
                </a:cubicBezTo>
                <a:cubicBezTo>
                  <a:pt x="4610" y="10207"/>
                  <a:pt x="4753" y="10002"/>
                  <a:pt x="4938" y="10016"/>
                </a:cubicBezTo>
                <a:close/>
                <a:moveTo>
                  <a:pt x="10904" y="17039"/>
                </a:moveTo>
                <a:cubicBezTo>
                  <a:pt x="11206" y="17007"/>
                  <a:pt x="11442" y="17101"/>
                  <a:pt x="11483" y="17297"/>
                </a:cubicBezTo>
                <a:cubicBezTo>
                  <a:pt x="11538" y="17558"/>
                  <a:pt x="11225" y="17900"/>
                  <a:pt x="10784" y="18060"/>
                </a:cubicBezTo>
                <a:cubicBezTo>
                  <a:pt x="10343" y="18220"/>
                  <a:pt x="9942" y="18139"/>
                  <a:pt x="9887" y="17878"/>
                </a:cubicBezTo>
                <a:cubicBezTo>
                  <a:pt x="9832" y="17617"/>
                  <a:pt x="10144" y="17275"/>
                  <a:pt x="10585" y="17115"/>
                </a:cubicBezTo>
                <a:cubicBezTo>
                  <a:pt x="10695" y="17075"/>
                  <a:pt x="10803" y="17050"/>
                  <a:pt x="10904" y="1703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24" name="Cheval"/>
          <p:cNvSpPr/>
          <p:nvPr/>
        </p:nvSpPr>
        <p:spPr>
          <a:xfrm>
            <a:off x="6125254" y="3255231"/>
            <a:ext cx="1928232" cy="1651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3" h="21576" fill="norm" stroke="1" extrusionOk="0">
                <a:moveTo>
                  <a:pt x="18953" y="14"/>
                </a:moveTo>
                <a:cubicBezTo>
                  <a:pt x="18892" y="51"/>
                  <a:pt x="18822" y="169"/>
                  <a:pt x="18765" y="369"/>
                </a:cubicBezTo>
                <a:cubicBezTo>
                  <a:pt x="18651" y="770"/>
                  <a:pt x="18251" y="603"/>
                  <a:pt x="18122" y="1155"/>
                </a:cubicBezTo>
                <a:cubicBezTo>
                  <a:pt x="18122" y="1155"/>
                  <a:pt x="15299" y="-21"/>
                  <a:pt x="12367" y="4614"/>
                </a:cubicBezTo>
                <a:cubicBezTo>
                  <a:pt x="12195" y="4859"/>
                  <a:pt x="11757" y="5217"/>
                  <a:pt x="11434" y="5016"/>
                </a:cubicBezTo>
                <a:cubicBezTo>
                  <a:pt x="11478" y="5231"/>
                  <a:pt x="11626" y="5493"/>
                  <a:pt x="11852" y="5717"/>
                </a:cubicBezTo>
                <a:cubicBezTo>
                  <a:pt x="10711" y="6070"/>
                  <a:pt x="7840" y="6343"/>
                  <a:pt x="6026" y="5900"/>
                </a:cubicBezTo>
                <a:cubicBezTo>
                  <a:pt x="4860" y="5616"/>
                  <a:pt x="3517" y="5988"/>
                  <a:pt x="2662" y="6898"/>
                </a:cubicBezTo>
                <a:cubicBezTo>
                  <a:pt x="1922" y="6943"/>
                  <a:pt x="628" y="7355"/>
                  <a:pt x="628" y="9695"/>
                </a:cubicBezTo>
                <a:cubicBezTo>
                  <a:pt x="628" y="12970"/>
                  <a:pt x="543" y="16681"/>
                  <a:pt x="0" y="17483"/>
                </a:cubicBezTo>
                <a:cubicBezTo>
                  <a:pt x="478" y="17282"/>
                  <a:pt x="890" y="17089"/>
                  <a:pt x="1173" y="16803"/>
                </a:cubicBezTo>
                <a:cubicBezTo>
                  <a:pt x="1125" y="18347"/>
                  <a:pt x="1086" y="20189"/>
                  <a:pt x="1086" y="20189"/>
                </a:cubicBezTo>
                <a:cubicBezTo>
                  <a:pt x="1086" y="20189"/>
                  <a:pt x="1582" y="20322"/>
                  <a:pt x="1470" y="20957"/>
                </a:cubicBezTo>
                <a:cubicBezTo>
                  <a:pt x="1385" y="21375"/>
                  <a:pt x="1657" y="21576"/>
                  <a:pt x="1657" y="21576"/>
                </a:cubicBezTo>
                <a:lnTo>
                  <a:pt x="2686" y="21576"/>
                </a:lnTo>
                <a:lnTo>
                  <a:pt x="2341" y="20674"/>
                </a:lnTo>
                <a:cubicBezTo>
                  <a:pt x="2341" y="20674"/>
                  <a:pt x="1957" y="20374"/>
                  <a:pt x="1942" y="20022"/>
                </a:cubicBezTo>
                <a:cubicBezTo>
                  <a:pt x="1922" y="19571"/>
                  <a:pt x="1770" y="16613"/>
                  <a:pt x="3013" y="15059"/>
                </a:cubicBezTo>
                <a:cubicBezTo>
                  <a:pt x="2956" y="15778"/>
                  <a:pt x="2899" y="16078"/>
                  <a:pt x="2899" y="16078"/>
                </a:cubicBezTo>
                <a:lnTo>
                  <a:pt x="3570" y="20240"/>
                </a:lnTo>
                <a:cubicBezTo>
                  <a:pt x="3570" y="20240"/>
                  <a:pt x="4098" y="20423"/>
                  <a:pt x="4084" y="21042"/>
                </a:cubicBezTo>
                <a:cubicBezTo>
                  <a:pt x="4069" y="21292"/>
                  <a:pt x="4351" y="21576"/>
                  <a:pt x="4351" y="21576"/>
                </a:cubicBezTo>
                <a:lnTo>
                  <a:pt x="5442" y="21576"/>
                </a:lnTo>
                <a:lnTo>
                  <a:pt x="4998" y="20674"/>
                </a:lnTo>
                <a:cubicBezTo>
                  <a:pt x="4998" y="20674"/>
                  <a:pt x="4198" y="20857"/>
                  <a:pt x="4112" y="17013"/>
                </a:cubicBezTo>
                <a:cubicBezTo>
                  <a:pt x="4455" y="16345"/>
                  <a:pt x="4899" y="12536"/>
                  <a:pt x="6341" y="11934"/>
                </a:cubicBezTo>
                <a:cubicBezTo>
                  <a:pt x="6341" y="11934"/>
                  <a:pt x="8049" y="13317"/>
                  <a:pt x="12118" y="13464"/>
                </a:cubicBezTo>
                <a:cubicBezTo>
                  <a:pt x="11951" y="15958"/>
                  <a:pt x="11800" y="16943"/>
                  <a:pt x="11800" y="16943"/>
                </a:cubicBezTo>
                <a:cubicBezTo>
                  <a:pt x="11800" y="16943"/>
                  <a:pt x="11873" y="18929"/>
                  <a:pt x="11566" y="20201"/>
                </a:cubicBezTo>
                <a:cubicBezTo>
                  <a:pt x="11915" y="20672"/>
                  <a:pt x="12256" y="20566"/>
                  <a:pt x="12090" y="21246"/>
                </a:cubicBezTo>
                <a:cubicBezTo>
                  <a:pt x="12037" y="21455"/>
                  <a:pt x="12264" y="21543"/>
                  <a:pt x="12264" y="21543"/>
                </a:cubicBezTo>
                <a:lnTo>
                  <a:pt x="13396" y="21543"/>
                </a:lnTo>
                <a:lnTo>
                  <a:pt x="13052" y="20777"/>
                </a:lnTo>
                <a:cubicBezTo>
                  <a:pt x="13052" y="20777"/>
                  <a:pt x="12251" y="20742"/>
                  <a:pt x="12462" y="18860"/>
                </a:cubicBezTo>
                <a:cubicBezTo>
                  <a:pt x="12674" y="16978"/>
                  <a:pt x="13012" y="17413"/>
                  <a:pt x="13235" y="15827"/>
                </a:cubicBezTo>
                <a:cubicBezTo>
                  <a:pt x="13306" y="15321"/>
                  <a:pt x="13414" y="14808"/>
                  <a:pt x="13528" y="14344"/>
                </a:cubicBezTo>
                <a:cubicBezTo>
                  <a:pt x="13726" y="16218"/>
                  <a:pt x="13748" y="16976"/>
                  <a:pt x="13748" y="16976"/>
                </a:cubicBezTo>
                <a:cubicBezTo>
                  <a:pt x="13748" y="16976"/>
                  <a:pt x="14182" y="18962"/>
                  <a:pt x="14106" y="20234"/>
                </a:cubicBezTo>
                <a:cubicBezTo>
                  <a:pt x="14540" y="20705"/>
                  <a:pt x="14862" y="20600"/>
                  <a:pt x="14819" y="21279"/>
                </a:cubicBezTo>
                <a:cubicBezTo>
                  <a:pt x="14804" y="21489"/>
                  <a:pt x="15047" y="21576"/>
                  <a:pt x="15047" y="21576"/>
                </a:cubicBezTo>
                <a:lnTo>
                  <a:pt x="16179" y="21576"/>
                </a:lnTo>
                <a:lnTo>
                  <a:pt x="15695" y="20810"/>
                </a:lnTo>
                <a:cubicBezTo>
                  <a:pt x="15695" y="20810"/>
                  <a:pt x="14888" y="20775"/>
                  <a:pt x="14759" y="18893"/>
                </a:cubicBezTo>
                <a:cubicBezTo>
                  <a:pt x="14629" y="17011"/>
                  <a:pt x="15047" y="17446"/>
                  <a:pt x="14982" y="15860"/>
                </a:cubicBezTo>
                <a:cubicBezTo>
                  <a:pt x="14934" y="14679"/>
                  <a:pt x="15080" y="13460"/>
                  <a:pt x="15158" y="12914"/>
                </a:cubicBezTo>
                <a:cubicBezTo>
                  <a:pt x="15463" y="12560"/>
                  <a:pt x="16744" y="10940"/>
                  <a:pt x="16328" y="9125"/>
                </a:cubicBezTo>
                <a:cubicBezTo>
                  <a:pt x="16328" y="9125"/>
                  <a:pt x="16854" y="5759"/>
                  <a:pt x="17850" y="5081"/>
                </a:cubicBezTo>
                <a:cubicBezTo>
                  <a:pt x="18250" y="5482"/>
                  <a:pt x="18822" y="5684"/>
                  <a:pt x="19222" y="5484"/>
                </a:cubicBezTo>
                <a:cubicBezTo>
                  <a:pt x="19936" y="5918"/>
                  <a:pt x="20236" y="5984"/>
                  <a:pt x="20365" y="6385"/>
                </a:cubicBezTo>
                <a:cubicBezTo>
                  <a:pt x="20436" y="6586"/>
                  <a:pt x="20978" y="6519"/>
                  <a:pt x="21049" y="6352"/>
                </a:cubicBezTo>
                <a:cubicBezTo>
                  <a:pt x="21235" y="6486"/>
                  <a:pt x="21535" y="6185"/>
                  <a:pt x="21493" y="5884"/>
                </a:cubicBezTo>
                <a:cubicBezTo>
                  <a:pt x="21449" y="5584"/>
                  <a:pt x="21600" y="5534"/>
                  <a:pt x="21496" y="5250"/>
                </a:cubicBezTo>
                <a:cubicBezTo>
                  <a:pt x="21392" y="4966"/>
                  <a:pt x="20007" y="2993"/>
                  <a:pt x="20007" y="2993"/>
                </a:cubicBezTo>
                <a:cubicBezTo>
                  <a:pt x="20007" y="2993"/>
                  <a:pt x="19853" y="1840"/>
                  <a:pt x="19027" y="1359"/>
                </a:cubicBezTo>
                <a:cubicBezTo>
                  <a:pt x="19103" y="1062"/>
                  <a:pt x="19142" y="606"/>
                  <a:pt x="19079" y="135"/>
                </a:cubicBezTo>
                <a:cubicBezTo>
                  <a:pt x="19065" y="18"/>
                  <a:pt x="19014" y="-24"/>
                  <a:pt x="18953" y="14"/>
                </a:cubicBezTo>
                <a:close/>
                <a:moveTo>
                  <a:pt x="1798" y="9298"/>
                </a:moveTo>
                <a:cubicBezTo>
                  <a:pt x="1804" y="9485"/>
                  <a:pt x="1822" y="9677"/>
                  <a:pt x="1856" y="9878"/>
                </a:cubicBezTo>
                <a:cubicBezTo>
                  <a:pt x="2284" y="12396"/>
                  <a:pt x="2093" y="13640"/>
                  <a:pt x="1546" y="14586"/>
                </a:cubicBezTo>
                <a:cubicBezTo>
                  <a:pt x="1492" y="13086"/>
                  <a:pt x="1433" y="10650"/>
                  <a:pt x="1798" y="9298"/>
                </a:cubicBezTo>
                <a:close/>
              </a:path>
            </a:pathLst>
          </a:cu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25" name="Vache"/>
          <p:cNvSpPr/>
          <p:nvPr/>
        </p:nvSpPr>
        <p:spPr>
          <a:xfrm>
            <a:off x="1449972" y="3255231"/>
            <a:ext cx="2721219" cy="1651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7" h="21545" fill="norm" stroke="1" extrusionOk="0">
                <a:moveTo>
                  <a:pt x="18406" y="6"/>
                </a:moveTo>
                <a:cubicBezTo>
                  <a:pt x="18276" y="42"/>
                  <a:pt x="18137" y="245"/>
                  <a:pt x="18002" y="719"/>
                </a:cubicBezTo>
                <a:cubicBezTo>
                  <a:pt x="17367" y="1211"/>
                  <a:pt x="17198" y="455"/>
                  <a:pt x="16922" y="358"/>
                </a:cubicBezTo>
                <a:cubicBezTo>
                  <a:pt x="16647" y="261"/>
                  <a:pt x="16370" y="825"/>
                  <a:pt x="16646" y="1563"/>
                </a:cubicBezTo>
                <a:cubicBezTo>
                  <a:pt x="15824" y="1790"/>
                  <a:pt x="14731" y="1776"/>
                  <a:pt x="13583" y="808"/>
                </a:cubicBezTo>
                <a:cubicBezTo>
                  <a:pt x="13370" y="628"/>
                  <a:pt x="13134" y="530"/>
                  <a:pt x="12895" y="555"/>
                </a:cubicBezTo>
                <a:cubicBezTo>
                  <a:pt x="11366" y="716"/>
                  <a:pt x="8937" y="1036"/>
                  <a:pt x="7079" y="1404"/>
                </a:cubicBezTo>
                <a:cubicBezTo>
                  <a:pt x="4845" y="1848"/>
                  <a:pt x="3290" y="1731"/>
                  <a:pt x="2479" y="3519"/>
                </a:cubicBezTo>
                <a:lnTo>
                  <a:pt x="2481" y="3483"/>
                </a:lnTo>
                <a:cubicBezTo>
                  <a:pt x="2481" y="3483"/>
                  <a:pt x="1251" y="5269"/>
                  <a:pt x="583" y="11343"/>
                </a:cubicBezTo>
                <a:cubicBezTo>
                  <a:pt x="304" y="11737"/>
                  <a:pt x="179" y="12329"/>
                  <a:pt x="47" y="13313"/>
                </a:cubicBezTo>
                <a:cubicBezTo>
                  <a:pt x="-59" y="14113"/>
                  <a:pt x="47" y="15020"/>
                  <a:pt x="47" y="15020"/>
                </a:cubicBezTo>
                <a:cubicBezTo>
                  <a:pt x="533" y="14678"/>
                  <a:pt x="1030" y="12935"/>
                  <a:pt x="942" y="11462"/>
                </a:cubicBezTo>
                <a:cubicBezTo>
                  <a:pt x="1063" y="10205"/>
                  <a:pt x="1652" y="6464"/>
                  <a:pt x="2281" y="6156"/>
                </a:cubicBezTo>
                <a:cubicBezTo>
                  <a:pt x="2511" y="8306"/>
                  <a:pt x="3102" y="11155"/>
                  <a:pt x="1921" y="14029"/>
                </a:cubicBezTo>
                <a:cubicBezTo>
                  <a:pt x="1729" y="15969"/>
                  <a:pt x="1837" y="19104"/>
                  <a:pt x="1417" y="20501"/>
                </a:cubicBezTo>
                <a:lnTo>
                  <a:pt x="1670" y="20596"/>
                </a:lnTo>
                <a:cubicBezTo>
                  <a:pt x="1670" y="20596"/>
                  <a:pt x="1703" y="20912"/>
                  <a:pt x="1625" y="21545"/>
                </a:cubicBezTo>
                <a:lnTo>
                  <a:pt x="2879" y="21545"/>
                </a:lnTo>
                <a:cubicBezTo>
                  <a:pt x="2879" y="21545"/>
                  <a:pt x="2667" y="21089"/>
                  <a:pt x="2519" y="20457"/>
                </a:cubicBezTo>
                <a:cubicBezTo>
                  <a:pt x="2371" y="19825"/>
                  <a:pt x="2498" y="16804"/>
                  <a:pt x="3006" y="15470"/>
                </a:cubicBezTo>
                <a:cubicBezTo>
                  <a:pt x="3428" y="14696"/>
                  <a:pt x="3775" y="13780"/>
                  <a:pt x="4001" y="13000"/>
                </a:cubicBezTo>
                <a:cubicBezTo>
                  <a:pt x="4239" y="12858"/>
                  <a:pt x="4531" y="12716"/>
                  <a:pt x="4864" y="12611"/>
                </a:cubicBezTo>
                <a:lnTo>
                  <a:pt x="4639" y="15203"/>
                </a:lnTo>
                <a:cubicBezTo>
                  <a:pt x="4639" y="15203"/>
                  <a:pt x="5252" y="17632"/>
                  <a:pt x="5433" y="18667"/>
                </a:cubicBezTo>
                <a:cubicBezTo>
                  <a:pt x="5588" y="19553"/>
                  <a:pt x="5609" y="20585"/>
                  <a:pt x="5609" y="20585"/>
                </a:cubicBezTo>
                <a:lnTo>
                  <a:pt x="5873" y="20712"/>
                </a:lnTo>
                <a:cubicBezTo>
                  <a:pt x="5929" y="21326"/>
                  <a:pt x="6046" y="21545"/>
                  <a:pt x="6046" y="21545"/>
                </a:cubicBezTo>
                <a:lnTo>
                  <a:pt x="7273" y="21545"/>
                </a:lnTo>
                <a:cubicBezTo>
                  <a:pt x="5363" y="17861"/>
                  <a:pt x="6017" y="13841"/>
                  <a:pt x="6319" y="12497"/>
                </a:cubicBezTo>
                <a:cubicBezTo>
                  <a:pt x="6513" y="12530"/>
                  <a:pt x="6711" y="12583"/>
                  <a:pt x="6913" y="12661"/>
                </a:cubicBezTo>
                <a:cubicBezTo>
                  <a:pt x="8430" y="13251"/>
                  <a:pt x="9964" y="13797"/>
                  <a:pt x="11341" y="13627"/>
                </a:cubicBezTo>
                <a:cubicBezTo>
                  <a:pt x="11321" y="14595"/>
                  <a:pt x="11350" y="15634"/>
                  <a:pt x="11373" y="16347"/>
                </a:cubicBezTo>
                <a:cubicBezTo>
                  <a:pt x="11419" y="17769"/>
                  <a:pt x="10988" y="20474"/>
                  <a:pt x="10988" y="20474"/>
                </a:cubicBezTo>
                <a:lnTo>
                  <a:pt x="11240" y="20615"/>
                </a:lnTo>
                <a:cubicBezTo>
                  <a:pt x="11240" y="20615"/>
                  <a:pt x="11195" y="21245"/>
                  <a:pt x="11408" y="21545"/>
                </a:cubicBezTo>
                <a:lnTo>
                  <a:pt x="12403" y="21545"/>
                </a:lnTo>
                <a:cubicBezTo>
                  <a:pt x="11731" y="20234"/>
                  <a:pt x="12064" y="17577"/>
                  <a:pt x="12393" y="16874"/>
                </a:cubicBezTo>
                <a:cubicBezTo>
                  <a:pt x="12529" y="16581"/>
                  <a:pt x="12650" y="15573"/>
                  <a:pt x="12746" y="14496"/>
                </a:cubicBezTo>
                <a:cubicBezTo>
                  <a:pt x="12830" y="15210"/>
                  <a:pt x="12951" y="15729"/>
                  <a:pt x="13108" y="16114"/>
                </a:cubicBezTo>
                <a:cubicBezTo>
                  <a:pt x="13681" y="17523"/>
                  <a:pt x="13742" y="20554"/>
                  <a:pt x="13742" y="20554"/>
                </a:cubicBezTo>
                <a:lnTo>
                  <a:pt x="13983" y="20715"/>
                </a:lnTo>
                <a:cubicBezTo>
                  <a:pt x="13983" y="20715"/>
                  <a:pt x="14035" y="21312"/>
                  <a:pt x="14240" y="21545"/>
                </a:cubicBezTo>
                <a:lnTo>
                  <a:pt x="15320" y="21545"/>
                </a:lnTo>
                <a:cubicBezTo>
                  <a:pt x="15320" y="21545"/>
                  <a:pt x="14239" y="19951"/>
                  <a:pt x="14303" y="15822"/>
                </a:cubicBezTo>
                <a:cubicBezTo>
                  <a:pt x="14309" y="15469"/>
                  <a:pt x="14259" y="13973"/>
                  <a:pt x="14225" y="12969"/>
                </a:cubicBezTo>
                <a:cubicBezTo>
                  <a:pt x="14499" y="12708"/>
                  <a:pt x="14738" y="12286"/>
                  <a:pt x="14898" y="11607"/>
                </a:cubicBezTo>
                <a:cubicBezTo>
                  <a:pt x="15809" y="7427"/>
                  <a:pt x="17536" y="6689"/>
                  <a:pt x="18321" y="6900"/>
                </a:cubicBezTo>
                <a:cubicBezTo>
                  <a:pt x="19105" y="7110"/>
                  <a:pt x="19444" y="6865"/>
                  <a:pt x="19995" y="6514"/>
                </a:cubicBezTo>
                <a:cubicBezTo>
                  <a:pt x="20610" y="7392"/>
                  <a:pt x="20758" y="7111"/>
                  <a:pt x="20928" y="7111"/>
                </a:cubicBezTo>
                <a:cubicBezTo>
                  <a:pt x="21097" y="7111"/>
                  <a:pt x="21202" y="6584"/>
                  <a:pt x="21372" y="6197"/>
                </a:cubicBezTo>
                <a:cubicBezTo>
                  <a:pt x="21541" y="5811"/>
                  <a:pt x="21288" y="5285"/>
                  <a:pt x="21097" y="5110"/>
                </a:cubicBezTo>
                <a:cubicBezTo>
                  <a:pt x="20906" y="4934"/>
                  <a:pt x="20142" y="3246"/>
                  <a:pt x="19888" y="2193"/>
                </a:cubicBezTo>
                <a:cubicBezTo>
                  <a:pt x="19634" y="1139"/>
                  <a:pt x="19126" y="1316"/>
                  <a:pt x="18935" y="719"/>
                </a:cubicBezTo>
                <a:cubicBezTo>
                  <a:pt x="18816" y="346"/>
                  <a:pt x="18622" y="-55"/>
                  <a:pt x="18406" y="6"/>
                </a:cubicBezTo>
                <a:close/>
              </a:path>
            </a:pathLst>
          </a:cu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26" name="Chien"/>
          <p:cNvSpPr/>
          <p:nvPr/>
        </p:nvSpPr>
        <p:spPr>
          <a:xfrm>
            <a:off x="4078846" y="3763231"/>
            <a:ext cx="1742259" cy="114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594" fill="norm" stroke="1" extrusionOk="0">
                <a:moveTo>
                  <a:pt x="17453" y="1"/>
                </a:moveTo>
                <a:cubicBezTo>
                  <a:pt x="17060" y="12"/>
                  <a:pt x="16700" y="225"/>
                  <a:pt x="16296" y="890"/>
                </a:cubicBezTo>
                <a:cubicBezTo>
                  <a:pt x="15637" y="1896"/>
                  <a:pt x="14368" y="4863"/>
                  <a:pt x="14368" y="4863"/>
                </a:cubicBezTo>
                <a:cubicBezTo>
                  <a:pt x="14368" y="4863"/>
                  <a:pt x="12884" y="5760"/>
                  <a:pt x="11540" y="5644"/>
                </a:cubicBezTo>
                <a:cubicBezTo>
                  <a:pt x="10195" y="5528"/>
                  <a:pt x="5579" y="4753"/>
                  <a:pt x="4133" y="6844"/>
                </a:cubicBezTo>
                <a:cubicBezTo>
                  <a:pt x="2688" y="8934"/>
                  <a:pt x="3323" y="12960"/>
                  <a:pt x="0" y="11606"/>
                </a:cubicBezTo>
                <a:cubicBezTo>
                  <a:pt x="650" y="13464"/>
                  <a:pt x="1804" y="13172"/>
                  <a:pt x="2460" y="12806"/>
                </a:cubicBezTo>
                <a:cubicBezTo>
                  <a:pt x="3500" y="12225"/>
                  <a:pt x="4083" y="9748"/>
                  <a:pt x="4083" y="9748"/>
                </a:cubicBezTo>
                <a:cubicBezTo>
                  <a:pt x="4083" y="9748"/>
                  <a:pt x="4894" y="14858"/>
                  <a:pt x="2941" y="16832"/>
                </a:cubicBezTo>
                <a:cubicBezTo>
                  <a:pt x="3068" y="19929"/>
                  <a:pt x="3500" y="21594"/>
                  <a:pt x="3500" y="21594"/>
                </a:cubicBezTo>
                <a:lnTo>
                  <a:pt x="4760" y="21594"/>
                </a:lnTo>
                <a:cubicBezTo>
                  <a:pt x="4760" y="21594"/>
                  <a:pt x="4616" y="20809"/>
                  <a:pt x="4122" y="20384"/>
                </a:cubicBezTo>
                <a:cubicBezTo>
                  <a:pt x="4045" y="19803"/>
                  <a:pt x="4074" y="17721"/>
                  <a:pt x="4074" y="17721"/>
                </a:cubicBezTo>
                <a:cubicBezTo>
                  <a:pt x="4074" y="17721"/>
                  <a:pt x="4575" y="17504"/>
                  <a:pt x="5174" y="16884"/>
                </a:cubicBezTo>
                <a:cubicBezTo>
                  <a:pt x="5346" y="19537"/>
                  <a:pt x="5731" y="21594"/>
                  <a:pt x="5731" y="21594"/>
                </a:cubicBezTo>
                <a:lnTo>
                  <a:pt x="7118" y="21594"/>
                </a:lnTo>
                <a:cubicBezTo>
                  <a:pt x="7118" y="21594"/>
                  <a:pt x="7051" y="20771"/>
                  <a:pt x="6480" y="20384"/>
                </a:cubicBezTo>
                <a:cubicBezTo>
                  <a:pt x="5935" y="18990"/>
                  <a:pt x="6391" y="16966"/>
                  <a:pt x="6391" y="16966"/>
                </a:cubicBezTo>
                <a:cubicBezTo>
                  <a:pt x="6391" y="16966"/>
                  <a:pt x="7364" y="15293"/>
                  <a:pt x="8115" y="13029"/>
                </a:cubicBezTo>
                <a:cubicBezTo>
                  <a:pt x="8325" y="13058"/>
                  <a:pt x="8535" y="13119"/>
                  <a:pt x="8736" y="13163"/>
                </a:cubicBezTo>
                <a:cubicBezTo>
                  <a:pt x="9181" y="13260"/>
                  <a:pt x="10981" y="14195"/>
                  <a:pt x="12843" y="14358"/>
                </a:cubicBezTo>
                <a:cubicBezTo>
                  <a:pt x="12751" y="15395"/>
                  <a:pt x="12569" y="17187"/>
                  <a:pt x="12326" y="18341"/>
                </a:cubicBezTo>
                <a:cubicBezTo>
                  <a:pt x="12614" y="19734"/>
                  <a:pt x="12681" y="21594"/>
                  <a:pt x="12681" y="21594"/>
                </a:cubicBezTo>
                <a:lnTo>
                  <a:pt x="13949" y="21594"/>
                </a:lnTo>
                <a:cubicBezTo>
                  <a:pt x="13949" y="21594"/>
                  <a:pt x="14051" y="21002"/>
                  <a:pt x="13467" y="20538"/>
                </a:cubicBezTo>
                <a:cubicBezTo>
                  <a:pt x="13362" y="18931"/>
                  <a:pt x="13512" y="17224"/>
                  <a:pt x="14580" y="14299"/>
                </a:cubicBezTo>
                <a:cubicBezTo>
                  <a:pt x="14832" y="15791"/>
                  <a:pt x="15208" y="18323"/>
                  <a:pt x="15122" y="19736"/>
                </a:cubicBezTo>
                <a:cubicBezTo>
                  <a:pt x="15731" y="21130"/>
                  <a:pt x="15712" y="21594"/>
                  <a:pt x="15712" y="21594"/>
                </a:cubicBezTo>
                <a:lnTo>
                  <a:pt x="17161" y="21594"/>
                </a:lnTo>
                <a:cubicBezTo>
                  <a:pt x="17161" y="21594"/>
                  <a:pt x="17325" y="20832"/>
                  <a:pt x="16463" y="20484"/>
                </a:cubicBezTo>
                <a:cubicBezTo>
                  <a:pt x="16041" y="19522"/>
                  <a:pt x="15933" y="16630"/>
                  <a:pt x="16697" y="12569"/>
                </a:cubicBezTo>
                <a:cubicBezTo>
                  <a:pt x="17730" y="10812"/>
                  <a:pt x="17729" y="8275"/>
                  <a:pt x="17729" y="8275"/>
                </a:cubicBezTo>
                <a:cubicBezTo>
                  <a:pt x="17729" y="8275"/>
                  <a:pt x="18106" y="6492"/>
                  <a:pt x="18529" y="5467"/>
                </a:cubicBezTo>
                <a:cubicBezTo>
                  <a:pt x="18648" y="5175"/>
                  <a:pt x="18877" y="5045"/>
                  <a:pt x="19098" y="5114"/>
                </a:cubicBezTo>
                <a:cubicBezTo>
                  <a:pt x="20655" y="5603"/>
                  <a:pt x="21323" y="4117"/>
                  <a:pt x="21544" y="3424"/>
                </a:cubicBezTo>
                <a:cubicBezTo>
                  <a:pt x="21600" y="3248"/>
                  <a:pt x="21543" y="3038"/>
                  <a:pt x="21423" y="2971"/>
                </a:cubicBezTo>
                <a:cubicBezTo>
                  <a:pt x="21129" y="2807"/>
                  <a:pt x="20585" y="2494"/>
                  <a:pt x="20163" y="2203"/>
                </a:cubicBezTo>
                <a:cubicBezTo>
                  <a:pt x="19837" y="1978"/>
                  <a:pt x="19737" y="1636"/>
                  <a:pt x="19714" y="1368"/>
                </a:cubicBezTo>
                <a:cubicBezTo>
                  <a:pt x="19689" y="1080"/>
                  <a:pt x="19563" y="839"/>
                  <a:pt x="19387" y="728"/>
                </a:cubicBezTo>
                <a:cubicBezTo>
                  <a:pt x="19090" y="539"/>
                  <a:pt x="18642" y="283"/>
                  <a:pt x="18210" y="147"/>
                </a:cubicBezTo>
                <a:cubicBezTo>
                  <a:pt x="17934" y="60"/>
                  <a:pt x="17688" y="-6"/>
                  <a:pt x="17453" y="1"/>
                </a:cubicBezTo>
                <a:close/>
              </a:path>
            </a:pathLst>
          </a:cu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27" name="Cochon"/>
          <p:cNvSpPr/>
          <p:nvPr/>
        </p:nvSpPr>
        <p:spPr>
          <a:xfrm>
            <a:off x="8369804" y="4017231"/>
            <a:ext cx="1717918" cy="889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5" fill="norm" stroke="1" extrusionOk="0">
                <a:moveTo>
                  <a:pt x="6179" y="3"/>
                </a:moveTo>
                <a:cubicBezTo>
                  <a:pt x="5828" y="14"/>
                  <a:pt x="5468" y="62"/>
                  <a:pt x="5092" y="155"/>
                </a:cubicBezTo>
                <a:cubicBezTo>
                  <a:pt x="3367" y="586"/>
                  <a:pt x="1606" y="1989"/>
                  <a:pt x="925" y="5005"/>
                </a:cubicBezTo>
                <a:cubicBezTo>
                  <a:pt x="682" y="4909"/>
                  <a:pt x="373" y="4943"/>
                  <a:pt x="289" y="5655"/>
                </a:cubicBezTo>
                <a:cubicBezTo>
                  <a:pt x="144" y="6877"/>
                  <a:pt x="511" y="7969"/>
                  <a:pt x="0" y="9197"/>
                </a:cubicBezTo>
                <a:cubicBezTo>
                  <a:pt x="241" y="9319"/>
                  <a:pt x="477" y="9162"/>
                  <a:pt x="663" y="8954"/>
                </a:cubicBezTo>
                <a:cubicBezTo>
                  <a:pt x="758" y="10576"/>
                  <a:pt x="1067" y="12461"/>
                  <a:pt x="1652" y="14651"/>
                </a:cubicBezTo>
                <a:cubicBezTo>
                  <a:pt x="2479" y="17568"/>
                  <a:pt x="2642" y="18693"/>
                  <a:pt x="2535" y="20189"/>
                </a:cubicBezTo>
                <a:cubicBezTo>
                  <a:pt x="2517" y="20439"/>
                  <a:pt x="2595" y="20675"/>
                  <a:pt x="2716" y="20774"/>
                </a:cubicBezTo>
                <a:cubicBezTo>
                  <a:pt x="2898" y="20925"/>
                  <a:pt x="2978" y="21163"/>
                  <a:pt x="3058" y="21525"/>
                </a:cubicBezTo>
                <a:lnTo>
                  <a:pt x="4118" y="21525"/>
                </a:lnTo>
                <a:cubicBezTo>
                  <a:pt x="4118" y="21525"/>
                  <a:pt x="2626" y="19443"/>
                  <a:pt x="4032" y="15860"/>
                </a:cubicBezTo>
                <a:cubicBezTo>
                  <a:pt x="4037" y="15846"/>
                  <a:pt x="4042" y="15835"/>
                  <a:pt x="4047" y="15821"/>
                </a:cubicBezTo>
                <a:cubicBezTo>
                  <a:pt x="4953" y="17430"/>
                  <a:pt x="5062" y="19146"/>
                  <a:pt x="5109" y="20254"/>
                </a:cubicBezTo>
                <a:cubicBezTo>
                  <a:pt x="5118" y="20463"/>
                  <a:pt x="5184" y="20653"/>
                  <a:pt x="5286" y="20725"/>
                </a:cubicBezTo>
                <a:cubicBezTo>
                  <a:pt x="5605" y="20953"/>
                  <a:pt x="5546" y="21525"/>
                  <a:pt x="5546" y="21525"/>
                </a:cubicBezTo>
                <a:lnTo>
                  <a:pt x="6380" y="21525"/>
                </a:lnTo>
                <a:cubicBezTo>
                  <a:pt x="5742" y="19484"/>
                  <a:pt x="5892" y="17757"/>
                  <a:pt x="6260" y="15987"/>
                </a:cubicBezTo>
                <a:cubicBezTo>
                  <a:pt x="7626" y="17242"/>
                  <a:pt x="11336" y="16527"/>
                  <a:pt x="12361" y="15070"/>
                </a:cubicBezTo>
                <a:cubicBezTo>
                  <a:pt x="12559" y="16682"/>
                  <a:pt x="12420" y="19098"/>
                  <a:pt x="12353" y="20235"/>
                </a:cubicBezTo>
                <a:cubicBezTo>
                  <a:pt x="12339" y="20460"/>
                  <a:pt x="12400" y="20675"/>
                  <a:pt x="12505" y="20781"/>
                </a:cubicBezTo>
                <a:cubicBezTo>
                  <a:pt x="12790" y="21069"/>
                  <a:pt x="12751" y="21525"/>
                  <a:pt x="12751" y="21525"/>
                </a:cubicBezTo>
                <a:lnTo>
                  <a:pt x="13465" y="21525"/>
                </a:lnTo>
                <a:cubicBezTo>
                  <a:pt x="13063" y="20056"/>
                  <a:pt x="13254" y="18829"/>
                  <a:pt x="13516" y="18008"/>
                </a:cubicBezTo>
                <a:cubicBezTo>
                  <a:pt x="13724" y="18779"/>
                  <a:pt x="13816" y="19650"/>
                  <a:pt x="13868" y="20280"/>
                </a:cubicBezTo>
                <a:cubicBezTo>
                  <a:pt x="13885" y="20483"/>
                  <a:pt x="13961" y="20649"/>
                  <a:pt x="14062" y="20712"/>
                </a:cubicBezTo>
                <a:cubicBezTo>
                  <a:pt x="14394" y="20919"/>
                  <a:pt x="14353" y="21525"/>
                  <a:pt x="14353" y="21525"/>
                </a:cubicBezTo>
                <a:lnTo>
                  <a:pt x="15305" y="21525"/>
                </a:lnTo>
                <a:cubicBezTo>
                  <a:pt x="15240" y="21525"/>
                  <a:pt x="13856" y="18613"/>
                  <a:pt x="15111" y="14696"/>
                </a:cubicBezTo>
                <a:cubicBezTo>
                  <a:pt x="18543" y="15763"/>
                  <a:pt x="19586" y="12469"/>
                  <a:pt x="21102" y="12860"/>
                </a:cubicBezTo>
                <a:cubicBezTo>
                  <a:pt x="21600" y="12069"/>
                  <a:pt x="21600" y="10348"/>
                  <a:pt x="21600" y="10348"/>
                </a:cubicBezTo>
                <a:cubicBezTo>
                  <a:pt x="21600" y="10348"/>
                  <a:pt x="20756" y="10569"/>
                  <a:pt x="20172" y="9402"/>
                </a:cubicBezTo>
                <a:cubicBezTo>
                  <a:pt x="19995" y="9048"/>
                  <a:pt x="19659" y="8171"/>
                  <a:pt x="19200" y="7124"/>
                </a:cubicBezTo>
                <a:cubicBezTo>
                  <a:pt x="19521" y="5870"/>
                  <a:pt x="19979" y="4411"/>
                  <a:pt x="20447" y="3857"/>
                </a:cubicBezTo>
                <a:cubicBezTo>
                  <a:pt x="19530" y="3543"/>
                  <a:pt x="18680" y="3939"/>
                  <a:pt x="18027" y="4725"/>
                </a:cubicBezTo>
                <a:cubicBezTo>
                  <a:pt x="17054" y="2980"/>
                  <a:pt x="15839" y="1444"/>
                  <a:pt x="14518" y="1488"/>
                </a:cubicBezTo>
                <a:cubicBezTo>
                  <a:pt x="10644" y="1616"/>
                  <a:pt x="8635" y="-75"/>
                  <a:pt x="6179" y="3"/>
                </a:cubicBezTo>
                <a:close/>
              </a:path>
            </a:pathLst>
          </a:cu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28" name="Cercle"/>
          <p:cNvSpPr/>
          <p:nvPr/>
        </p:nvSpPr>
        <p:spPr>
          <a:xfrm>
            <a:off x="4747153" y="6564069"/>
            <a:ext cx="2062510" cy="2062509"/>
          </a:xfrm>
          <a:prstGeom prst="ellipse">
            <a:avLst/>
          </a:prstGeom>
          <a:ln w="2413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29" name="Ligne"/>
          <p:cNvSpPr/>
          <p:nvPr/>
        </p:nvSpPr>
        <p:spPr>
          <a:xfrm>
            <a:off x="5746104" y="6563626"/>
            <a:ext cx="1059162" cy="88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17" fill="norm" stroke="1" extrusionOk="0">
                <a:moveTo>
                  <a:pt x="0" y="11"/>
                </a:moveTo>
                <a:cubicBezTo>
                  <a:pt x="5605" y="-183"/>
                  <a:pt x="11047" y="2267"/>
                  <a:pt x="15143" y="6828"/>
                </a:cubicBezTo>
                <a:cubicBezTo>
                  <a:pt x="18610" y="10689"/>
                  <a:pt x="20885" y="15828"/>
                  <a:pt x="21600" y="21417"/>
                </a:cubicBezTo>
              </a:path>
            </a:pathLst>
          </a:custGeom>
          <a:ln w="2413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30" name="Légende"/>
          <p:cNvSpPr/>
          <p:nvPr/>
        </p:nvSpPr>
        <p:spPr>
          <a:xfrm rot="16200000">
            <a:off x="5689950" y="6272856"/>
            <a:ext cx="360364" cy="467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227" y="0"/>
                </a:moveTo>
                <a:cubicBezTo>
                  <a:pt x="9330" y="0"/>
                  <a:pt x="6970" y="1819"/>
                  <a:pt x="6970" y="4052"/>
                </a:cubicBezTo>
                <a:lnTo>
                  <a:pt x="6970" y="10763"/>
                </a:lnTo>
                <a:lnTo>
                  <a:pt x="0" y="13440"/>
                </a:lnTo>
                <a:lnTo>
                  <a:pt x="6970" y="16136"/>
                </a:lnTo>
                <a:lnTo>
                  <a:pt x="6970" y="17548"/>
                </a:lnTo>
                <a:cubicBezTo>
                  <a:pt x="6970" y="19781"/>
                  <a:pt x="9330" y="21600"/>
                  <a:pt x="12227" y="21600"/>
                </a:cubicBezTo>
                <a:lnTo>
                  <a:pt x="16367" y="21600"/>
                </a:lnTo>
                <a:cubicBezTo>
                  <a:pt x="19264" y="21600"/>
                  <a:pt x="21600" y="19781"/>
                  <a:pt x="21600" y="17548"/>
                </a:cubicBezTo>
                <a:lnTo>
                  <a:pt x="21600" y="4052"/>
                </a:lnTo>
                <a:cubicBezTo>
                  <a:pt x="21600" y="1819"/>
                  <a:pt x="19264" y="0"/>
                  <a:pt x="16367" y="0"/>
                </a:cubicBezTo>
                <a:lnTo>
                  <a:pt x="12227" y="0"/>
                </a:lnTo>
                <a:close/>
              </a:path>
            </a:pathLst>
          </a:cu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31" name="ADN"/>
          <p:cNvSpPr txBox="1"/>
          <p:nvPr/>
        </p:nvSpPr>
        <p:spPr>
          <a:xfrm>
            <a:off x="5088277" y="7197396"/>
            <a:ext cx="1380262" cy="795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ADN</a:t>
            </a:r>
          </a:p>
        </p:txBody>
      </p:sp>
      <p:sp>
        <p:nvSpPr>
          <p:cNvPr id="1232" name="Mx1"/>
          <p:cNvSpPr txBox="1"/>
          <p:nvPr/>
        </p:nvSpPr>
        <p:spPr>
          <a:xfrm>
            <a:off x="6673628" y="6310081"/>
            <a:ext cx="1320801" cy="833955"/>
          </a:xfrm>
          <a:prstGeom prst="rect">
            <a:avLst/>
          </a:prstGeom>
          <a:ln w="381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Mx1</a:t>
            </a:r>
          </a:p>
        </p:txBody>
      </p:sp>
      <p:sp>
        <p:nvSpPr>
          <p:cNvPr id="1233" name="V5"/>
          <p:cNvSpPr txBox="1"/>
          <p:nvPr/>
        </p:nvSpPr>
        <p:spPr>
          <a:xfrm>
            <a:off x="4910403" y="5576718"/>
            <a:ext cx="845262" cy="833955"/>
          </a:xfrm>
          <a:prstGeom prst="rect">
            <a:avLst/>
          </a:prstGeom>
          <a:ln w="381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pPr/>
            <a:r>
              <a:t>V5</a:t>
            </a:r>
          </a:p>
        </p:txBody>
      </p:sp>
      <p:grpSp>
        <p:nvGrpSpPr>
          <p:cNvPr id="1263" name="Groupe"/>
          <p:cNvGrpSpPr/>
          <p:nvPr/>
        </p:nvGrpSpPr>
        <p:grpSpPr>
          <a:xfrm>
            <a:off x="10462662" y="9509103"/>
            <a:ext cx="4465076" cy="3844351"/>
            <a:chOff x="0" y="0"/>
            <a:chExt cx="4465075" cy="3844350"/>
          </a:xfrm>
        </p:grpSpPr>
        <p:sp>
          <p:nvSpPr>
            <p:cNvPr id="1234" name="Cellule"/>
            <p:cNvSpPr/>
            <p:nvPr/>
          </p:nvSpPr>
          <p:spPr>
            <a:xfrm>
              <a:off x="-1" y="-1"/>
              <a:ext cx="4465077" cy="384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0447" fill="norm" stroke="1" extrusionOk="0">
                  <a:moveTo>
                    <a:pt x="7396" y="0"/>
                  </a:moveTo>
                  <a:cubicBezTo>
                    <a:pt x="5052" y="7"/>
                    <a:pt x="2793" y="897"/>
                    <a:pt x="1195" y="3057"/>
                  </a:cubicBezTo>
                  <a:cubicBezTo>
                    <a:pt x="-1982" y="7347"/>
                    <a:pt x="1566" y="18987"/>
                    <a:pt x="7244" y="20320"/>
                  </a:cubicBezTo>
                  <a:cubicBezTo>
                    <a:pt x="12639" y="21587"/>
                    <a:pt x="19618" y="13103"/>
                    <a:pt x="17775" y="6928"/>
                  </a:cubicBezTo>
                  <a:cubicBezTo>
                    <a:pt x="16660" y="3192"/>
                    <a:pt x="11872" y="-13"/>
                    <a:pt x="7396" y="0"/>
                  </a:cubicBezTo>
                  <a:close/>
                  <a:moveTo>
                    <a:pt x="8634" y="1316"/>
                  </a:moveTo>
                  <a:cubicBezTo>
                    <a:pt x="8778" y="1316"/>
                    <a:pt x="8911" y="1449"/>
                    <a:pt x="8933" y="1635"/>
                  </a:cubicBezTo>
                  <a:cubicBezTo>
                    <a:pt x="8962" y="1874"/>
                    <a:pt x="8824" y="2079"/>
                    <a:pt x="8648" y="2079"/>
                  </a:cubicBezTo>
                  <a:cubicBezTo>
                    <a:pt x="7107" y="2079"/>
                    <a:pt x="5651" y="2882"/>
                    <a:pt x="4565" y="4237"/>
                  </a:cubicBezTo>
                  <a:cubicBezTo>
                    <a:pt x="4431" y="4405"/>
                    <a:pt x="4433" y="4687"/>
                    <a:pt x="4569" y="4852"/>
                  </a:cubicBezTo>
                  <a:cubicBezTo>
                    <a:pt x="4571" y="4854"/>
                    <a:pt x="4572" y="4855"/>
                    <a:pt x="4574" y="4857"/>
                  </a:cubicBezTo>
                  <a:cubicBezTo>
                    <a:pt x="4697" y="5006"/>
                    <a:pt x="4888" y="5006"/>
                    <a:pt x="5009" y="4853"/>
                  </a:cubicBezTo>
                  <a:cubicBezTo>
                    <a:pt x="5897" y="3739"/>
                    <a:pt x="7070" y="3040"/>
                    <a:pt x="8348" y="2946"/>
                  </a:cubicBezTo>
                  <a:cubicBezTo>
                    <a:pt x="8525" y="2930"/>
                    <a:pt x="8673" y="3131"/>
                    <a:pt x="8652" y="3372"/>
                  </a:cubicBezTo>
                  <a:cubicBezTo>
                    <a:pt x="8636" y="3562"/>
                    <a:pt x="8506" y="3697"/>
                    <a:pt x="8361" y="3708"/>
                  </a:cubicBezTo>
                  <a:cubicBezTo>
                    <a:pt x="7711" y="3760"/>
                    <a:pt x="7093" y="3989"/>
                    <a:pt x="6534" y="4360"/>
                  </a:cubicBezTo>
                  <a:cubicBezTo>
                    <a:pt x="6357" y="4478"/>
                    <a:pt x="6306" y="4780"/>
                    <a:pt x="6423" y="4991"/>
                  </a:cubicBezTo>
                  <a:cubicBezTo>
                    <a:pt x="6517" y="5161"/>
                    <a:pt x="6691" y="5212"/>
                    <a:pt x="6834" y="5117"/>
                  </a:cubicBezTo>
                  <a:cubicBezTo>
                    <a:pt x="6956" y="5036"/>
                    <a:pt x="7081" y="4964"/>
                    <a:pt x="7210" y="4900"/>
                  </a:cubicBezTo>
                  <a:cubicBezTo>
                    <a:pt x="7375" y="4817"/>
                    <a:pt x="7563" y="4945"/>
                    <a:pt x="7598" y="5184"/>
                  </a:cubicBezTo>
                  <a:cubicBezTo>
                    <a:pt x="7626" y="5372"/>
                    <a:pt x="7532" y="5553"/>
                    <a:pt x="7396" y="5622"/>
                  </a:cubicBezTo>
                  <a:cubicBezTo>
                    <a:pt x="6690" y="5982"/>
                    <a:pt x="6084" y="6648"/>
                    <a:pt x="5688" y="7502"/>
                  </a:cubicBezTo>
                  <a:cubicBezTo>
                    <a:pt x="5634" y="7620"/>
                    <a:pt x="5538" y="7685"/>
                    <a:pt x="5440" y="7685"/>
                  </a:cubicBezTo>
                  <a:cubicBezTo>
                    <a:pt x="5377" y="7685"/>
                    <a:pt x="5313" y="7659"/>
                    <a:pt x="5259" y="7602"/>
                  </a:cubicBezTo>
                  <a:cubicBezTo>
                    <a:pt x="5143" y="7482"/>
                    <a:pt x="5122" y="7257"/>
                    <a:pt x="5199" y="7092"/>
                  </a:cubicBezTo>
                  <a:cubicBezTo>
                    <a:pt x="5392" y="6679"/>
                    <a:pt x="5629" y="6305"/>
                    <a:pt x="5897" y="5978"/>
                  </a:cubicBezTo>
                  <a:cubicBezTo>
                    <a:pt x="6018" y="5831"/>
                    <a:pt x="6037" y="5587"/>
                    <a:pt x="5940" y="5412"/>
                  </a:cubicBezTo>
                  <a:lnTo>
                    <a:pt x="5938" y="5412"/>
                  </a:lnTo>
                  <a:cubicBezTo>
                    <a:pt x="5824" y="5206"/>
                    <a:pt x="5596" y="5174"/>
                    <a:pt x="5454" y="5347"/>
                  </a:cubicBezTo>
                  <a:cubicBezTo>
                    <a:pt x="5318" y="5512"/>
                    <a:pt x="5191" y="5686"/>
                    <a:pt x="5071" y="5872"/>
                  </a:cubicBezTo>
                  <a:cubicBezTo>
                    <a:pt x="5067" y="5879"/>
                    <a:pt x="5064" y="5886"/>
                    <a:pt x="5060" y="5893"/>
                  </a:cubicBezTo>
                  <a:cubicBezTo>
                    <a:pt x="5057" y="5897"/>
                    <a:pt x="5054" y="5901"/>
                    <a:pt x="5051" y="5906"/>
                  </a:cubicBezTo>
                  <a:cubicBezTo>
                    <a:pt x="4703" y="6452"/>
                    <a:pt x="4422" y="7080"/>
                    <a:pt x="4230" y="7776"/>
                  </a:cubicBezTo>
                  <a:cubicBezTo>
                    <a:pt x="4188" y="7932"/>
                    <a:pt x="4077" y="8029"/>
                    <a:pt x="3958" y="8029"/>
                  </a:cubicBezTo>
                  <a:cubicBezTo>
                    <a:pt x="3911" y="8029"/>
                    <a:pt x="3864" y="8013"/>
                    <a:pt x="3818" y="7981"/>
                  </a:cubicBezTo>
                  <a:cubicBezTo>
                    <a:pt x="3692" y="7891"/>
                    <a:pt x="3639" y="7683"/>
                    <a:pt x="3688" y="7505"/>
                  </a:cubicBezTo>
                  <a:cubicBezTo>
                    <a:pt x="3837" y="6967"/>
                    <a:pt x="4033" y="6462"/>
                    <a:pt x="4269" y="6000"/>
                  </a:cubicBezTo>
                  <a:cubicBezTo>
                    <a:pt x="4355" y="5831"/>
                    <a:pt x="4332" y="5606"/>
                    <a:pt x="4218" y="5468"/>
                  </a:cubicBezTo>
                  <a:cubicBezTo>
                    <a:pt x="4215" y="5465"/>
                    <a:pt x="4214" y="5461"/>
                    <a:pt x="4212" y="5458"/>
                  </a:cubicBezTo>
                  <a:cubicBezTo>
                    <a:pt x="4068" y="5284"/>
                    <a:pt x="3838" y="5317"/>
                    <a:pt x="3729" y="5531"/>
                  </a:cubicBezTo>
                  <a:cubicBezTo>
                    <a:pt x="3560" y="5860"/>
                    <a:pt x="3409" y="6208"/>
                    <a:pt x="3278" y="6574"/>
                  </a:cubicBezTo>
                  <a:cubicBezTo>
                    <a:pt x="3229" y="6712"/>
                    <a:pt x="3123" y="6795"/>
                    <a:pt x="3014" y="6795"/>
                  </a:cubicBezTo>
                  <a:cubicBezTo>
                    <a:pt x="2964" y="6795"/>
                    <a:pt x="2914" y="6777"/>
                    <a:pt x="2867" y="6741"/>
                  </a:cubicBezTo>
                  <a:cubicBezTo>
                    <a:pt x="2735" y="6640"/>
                    <a:pt x="2695" y="6410"/>
                    <a:pt x="2760" y="6229"/>
                  </a:cubicBezTo>
                  <a:cubicBezTo>
                    <a:pt x="3002" y="5553"/>
                    <a:pt x="3311" y="4936"/>
                    <a:pt x="3668" y="4378"/>
                  </a:cubicBezTo>
                  <a:cubicBezTo>
                    <a:pt x="3679" y="4354"/>
                    <a:pt x="3692" y="4331"/>
                    <a:pt x="3708" y="4310"/>
                  </a:cubicBezTo>
                  <a:cubicBezTo>
                    <a:pt x="3712" y="4304"/>
                    <a:pt x="3717" y="4299"/>
                    <a:pt x="3722" y="4293"/>
                  </a:cubicBezTo>
                  <a:cubicBezTo>
                    <a:pt x="4939" y="2443"/>
                    <a:pt x="6728" y="1321"/>
                    <a:pt x="8634" y="1316"/>
                  </a:cubicBezTo>
                  <a:close/>
                  <a:moveTo>
                    <a:pt x="10655" y="3111"/>
                  </a:moveTo>
                  <a:cubicBezTo>
                    <a:pt x="10820" y="3110"/>
                    <a:pt x="11026" y="3172"/>
                    <a:pt x="11234" y="3295"/>
                  </a:cubicBezTo>
                  <a:cubicBezTo>
                    <a:pt x="11652" y="3539"/>
                    <a:pt x="11923" y="3938"/>
                    <a:pt x="11839" y="4185"/>
                  </a:cubicBezTo>
                  <a:cubicBezTo>
                    <a:pt x="11755" y="4433"/>
                    <a:pt x="11348" y="4434"/>
                    <a:pt x="10931" y="4189"/>
                  </a:cubicBezTo>
                  <a:cubicBezTo>
                    <a:pt x="10513" y="3944"/>
                    <a:pt x="10242" y="3545"/>
                    <a:pt x="10326" y="3298"/>
                  </a:cubicBezTo>
                  <a:cubicBezTo>
                    <a:pt x="10368" y="3175"/>
                    <a:pt x="10491" y="3112"/>
                    <a:pt x="10655" y="3111"/>
                  </a:cubicBezTo>
                  <a:close/>
                  <a:moveTo>
                    <a:pt x="15410" y="5650"/>
                  </a:moveTo>
                  <a:cubicBezTo>
                    <a:pt x="15596" y="5670"/>
                    <a:pt x="15829" y="6027"/>
                    <a:pt x="15964" y="6522"/>
                  </a:cubicBezTo>
                  <a:cubicBezTo>
                    <a:pt x="16118" y="7088"/>
                    <a:pt x="16085" y="7620"/>
                    <a:pt x="15891" y="7711"/>
                  </a:cubicBezTo>
                  <a:cubicBezTo>
                    <a:pt x="15697" y="7803"/>
                    <a:pt x="15415" y="7416"/>
                    <a:pt x="15261" y="6850"/>
                  </a:cubicBezTo>
                  <a:cubicBezTo>
                    <a:pt x="15107" y="6284"/>
                    <a:pt x="15139" y="5752"/>
                    <a:pt x="15333" y="5661"/>
                  </a:cubicBezTo>
                  <a:cubicBezTo>
                    <a:pt x="15357" y="5649"/>
                    <a:pt x="15384" y="5647"/>
                    <a:pt x="15410" y="5650"/>
                  </a:cubicBezTo>
                  <a:close/>
                  <a:moveTo>
                    <a:pt x="11290" y="5956"/>
                  </a:moveTo>
                  <a:cubicBezTo>
                    <a:pt x="11358" y="5965"/>
                    <a:pt x="11425" y="6005"/>
                    <a:pt x="11476" y="6071"/>
                  </a:cubicBezTo>
                  <a:cubicBezTo>
                    <a:pt x="12259" y="7078"/>
                    <a:pt x="12690" y="8423"/>
                    <a:pt x="12690" y="9862"/>
                  </a:cubicBezTo>
                  <a:cubicBezTo>
                    <a:pt x="12690" y="10225"/>
                    <a:pt x="12662" y="10581"/>
                    <a:pt x="12608" y="10928"/>
                  </a:cubicBezTo>
                  <a:cubicBezTo>
                    <a:pt x="12580" y="11103"/>
                    <a:pt x="12661" y="11276"/>
                    <a:pt x="12791" y="11330"/>
                  </a:cubicBezTo>
                  <a:lnTo>
                    <a:pt x="12894" y="11373"/>
                  </a:lnTo>
                  <a:cubicBezTo>
                    <a:pt x="13047" y="11436"/>
                    <a:pt x="13209" y="11314"/>
                    <a:pt x="13242" y="11108"/>
                  </a:cubicBezTo>
                  <a:cubicBezTo>
                    <a:pt x="13306" y="10702"/>
                    <a:pt x="13341" y="10285"/>
                    <a:pt x="13341" y="9862"/>
                  </a:cubicBezTo>
                  <a:cubicBezTo>
                    <a:pt x="13341" y="9103"/>
                    <a:pt x="13236" y="8361"/>
                    <a:pt x="13030" y="7658"/>
                  </a:cubicBezTo>
                  <a:cubicBezTo>
                    <a:pt x="12938" y="7344"/>
                    <a:pt x="12827" y="7039"/>
                    <a:pt x="12697" y="6748"/>
                  </a:cubicBezTo>
                  <a:cubicBezTo>
                    <a:pt x="12607" y="6549"/>
                    <a:pt x="12671" y="6287"/>
                    <a:pt x="12842" y="6199"/>
                  </a:cubicBezTo>
                  <a:cubicBezTo>
                    <a:pt x="12976" y="6130"/>
                    <a:pt x="13130" y="6212"/>
                    <a:pt x="13202" y="6375"/>
                  </a:cubicBezTo>
                  <a:cubicBezTo>
                    <a:pt x="13346" y="6698"/>
                    <a:pt x="13471" y="7037"/>
                    <a:pt x="13572" y="7385"/>
                  </a:cubicBezTo>
                  <a:cubicBezTo>
                    <a:pt x="13804" y="8176"/>
                    <a:pt x="13921" y="9009"/>
                    <a:pt x="13921" y="9862"/>
                  </a:cubicBezTo>
                  <a:cubicBezTo>
                    <a:pt x="13921" y="9863"/>
                    <a:pt x="13921" y="9865"/>
                    <a:pt x="13921" y="9866"/>
                  </a:cubicBezTo>
                  <a:cubicBezTo>
                    <a:pt x="13921" y="10043"/>
                    <a:pt x="14013" y="10197"/>
                    <a:pt x="14146" y="10226"/>
                  </a:cubicBezTo>
                  <a:lnTo>
                    <a:pt x="14258" y="10250"/>
                  </a:lnTo>
                  <a:cubicBezTo>
                    <a:pt x="14420" y="10286"/>
                    <a:pt x="14571" y="10122"/>
                    <a:pt x="14573" y="9905"/>
                  </a:cubicBezTo>
                  <a:cubicBezTo>
                    <a:pt x="14573" y="9891"/>
                    <a:pt x="14573" y="9877"/>
                    <a:pt x="14573" y="9862"/>
                  </a:cubicBezTo>
                  <a:cubicBezTo>
                    <a:pt x="14573" y="9631"/>
                    <a:pt x="14729" y="9448"/>
                    <a:pt x="14910" y="9486"/>
                  </a:cubicBezTo>
                  <a:cubicBezTo>
                    <a:pt x="15052" y="9515"/>
                    <a:pt x="15154" y="9690"/>
                    <a:pt x="15153" y="9879"/>
                  </a:cubicBezTo>
                  <a:cubicBezTo>
                    <a:pt x="15153" y="10186"/>
                    <a:pt x="15138" y="10493"/>
                    <a:pt x="15112" y="10796"/>
                  </a:cubicBezTo>
                  <a:cubicBezTo>
                    <a:pt x="15112" y="10805"/>
                    <a:pt x="15113" y="10814"/>
                    <a:pt x="15112" y="10824"/>
                  </a:cubicBezTo>
                  <a:cubicBezTo>
                    <a:pt x="15112" y="10829"/>
                    <a:pt x="15109" y="10834"/>
                    <a:pt x="15108" y="10839"/>
                  </a:cubicBezTo>
                  <a:cubicBezTo>
                    <a:pt x="14928" y="12876"/>
                    <a:pt x="14191" y="14784"/>
                    <a:pt x="13023" y="16182"/>
                  </a:cubicBezTo>
                  <a:cubicBezTo>
                    <a:pt x="12967" y="16248"/>
                    <a:pt x="12898" y="16280"/>
                    <a:pt x="12828" y="16280"/>
                  </a:cubicBezTo>
                  <a:cubicBezTo>
                    <a:pt x="12744" y="16280"/>
                    <a:pt x="12661" y="16234"/>
                    <a:pt x="12603" y="16141"/>
                  </a:cubicBezTo>
                  <a:cubicBezTo>
                    <a:pt x="12503" y="15979"/>
                    <a:pt x="12532" y="15740"/>
                    <a:pt x="12649" y="15599"/>
                  </a:cubicBezTo>
                  <a:cubicBezTo>
                    <a:pt x="13570" y="14488"/>
                    <a:pt x="14196" y="13028"/>
                    <a:pt x="14448" y="11445"/>
                  </a:cubicBezTo>
                  <a:cubicBezTo>
                    <a:pt x="14480" y="11246"/>
                    <a:pt x="14381" y="11050"/>
                    <a:pt x="14228" y="11017"/>
                  </a:cubicBezTo>
                  <a:lnTo>
                    <a:pt x="14119" y="10993"/>
                  </a:lnTo>
                  <a:cubicBezTo>
                    <a:pt x="13978" y="10962"/>
                    <a:pt x="13841" y="11079"/>
                    <a:pt x="13811" y="11264"/>
                  </a:cubicBezTo>
                  <a:cubicBezTo>
                    <a:pt x="13768" y="11535"/>
                    <a:pt x="13713" y="11803"/>
                    <a:pt x="13646" y="12065"/>
                  </a:cubicBezTo>
                  <a:cubicBezTo>
                    <a:pt x="13645" y="12072"/>
                    <a:pt x="13645" y="12078"/>
                    <a:pt x="13643" y="12084"/>
                  </a:cubicBezTo>
                  <a:cubicBezTo>
                    <a:pt x="13641" y="12091"/>
                    <a:pt x="13638" y="12096"/>
                    <a:pt x="13636" y="12102"/>
                  </a:cubicBezTo>
                  <a:cubicBezTo>
                    <a:pt x="13479" y="12704"/>
                    <a:pt x="13261" y="13278"/>
                    <a:pt x="12979" y="13810"/>
                  </a:cubicBezTo>
                  <a:cubicBezTo>
                    <a:pt x="12923" y="13916"/>
                    <a:pt x="12832" y="13973"/>
                    <a:pt x="12740" y="13973"/>
                  </a:cubicBezTo>
                  <a:cubicBezTo>
                    <a:pt x="12675" y="13973"/>
                    <a:pt x="12609" y="13945"/>
                    <a:pt x="12554" y="13884"/>
                  </a:cubicBezTo>
                  <a:cubicBezTo>
                    <a:pt x="12435" y="13753"/>
                    <a:pt x="12428" y="13517"/>
                    <a:pt x="12516" y="13350"/>
                  </a:cubicBezTo>
                  <a:cubicBezTo>
                    <a:pt x="12644" y="13105"/>
                    <a:pt x="12758" y="12851"/>
                    <a:pt x="12856" y="12589"/>
                  </a:cubicBezTo>
                  <a:cubicBezTo>
                    <a:pt x="12930" y="12393"/>
                    <a:pt x="12852" y="12155"/>
                    <a:pt x="12694" y="12089"/>
                  </a:cubicBezTo>
                  <a:lnTo>
                    <a:pt x="12591" y="12047"/>
                  </a:lnTo>
                  <a:cubicBezTo>
                    <a:pt x="12465" y="11995"/>
                    <a:pt x="12328" y="12068"/>
                    <a:pt x="12270" y="12223"/>
                  </a:cubicBezTo>
                  <a:cubicBezTo>
                    <a:pt x="12010" y="12912"/>
                    <a:pt x="11635" y="13526"/>
                    <a:pt x="11161" y="14021"/>
                  </a:cubicBezTo>
                  <a:cubicBezTo>
                    <a:pt x="11108" y="14077"/>
                    <a:pt x="11043" y="14105"/>
                    <a:pt x="10980" y="14105"/>
                  </a:cubicBezTo>
                  <a:cubicBezTo>
                    <a:pt x="10877" y="14105"/>
                    <a:pt x="10776" y="14033"/>
                    <a:pt x="10722" y="13897"/>
                  </a:cubicBezTo>
                  <a:cubicBezTo>
                    <a:pt x="10655" y="13731"/>
                    <a:pt x="10702" y="13528"/>
                    <a:pt x="10813" y="13411"/>
                  </a:cubicBezTo>
                  <a:cubicBezTo>
                    <a:pt x="11326" y="12870"/>
                    <a:pt x="11703" y="12164"/>
                    <a:pt x="11914" y="11375"/>
                  </a:cubicBezTo>
                  <a:cubicBezTo>
                    <a:pt x="11915" y="11372"/>
                    <a:pt x="11915" y="11370"/>
                    <a:pt x="11915" y="11367"/>
                  </a:cubicBezTo>
                  <a:cubicBezTo>
                    <a:pt x="11916" y="11364"/>
                    <a:pt x="11917" y="11360"/>
                    <a:pt x="11918" y="11356"/>
                  </a:cubicBezTo>
                  <a:cubicBezTo>
                    <a:pt x="12043" y="10883"/>
                    <a:pt x="12109" y="10379"/>
                    <a:pt x="12109" y="9862"/>
                  </a:cubicBezTo>
                  <a:cubicBezTo>
                    <a:pt x="12109" y="8625"/>
                    <a:pt x="11737" y="7469"/>
                    <a:pt x="11062" y="6605"/>
                  </a:cubicBezTo>
                  <a:cubicBezTo>
                    <a:pt x="10936" y="6444"/>
                    <a:pt x="10946" y="6171"/>
                    <a:pt x="11093" y="6026"/>
                  </a:cubicBezTo>
                  <a:cubicBezTo>
                    <a:pt x="11151" y="5970"/>
                    <a:pt x="11221" y="5947"/>
                    <a:pt x="11290" y="5956"/>
                  </a:cubicBezTo>
                  <a:close/>
                  <a:moveTo>
                    <a:pt x="8648" y="6652"/>
                  </a:moveTo>
                  <a:cubicBezTo>
                    <a:pt x="9998" y="6652"/>
                    <a:pt x="11092" y="8089"/>
                    <a:pt x="11092" y="9862"/>
                  </a:cubicBezTo>
                  <a:cubicBezTo>
                    <a:pt x="11092" y="11636"/>
                    <a:pt x="9998" y="13075"/>
                    <a:pt x="8648" y="13075"/>
                  </a:cubicBezTo>
                  <a:cubicBezTo>
                    <a:pt x="7298" y="13075"/>
                    <a:pt x="6202" y="11636"/>
                    <a:pt x="6202" y="9862"/>
                  </a:cubicBezTo>
                  <a:cubicBezTo>
                    <a:pt x="6202" y="8089"/>
                    <a:pt x="7298" y="6652"/>
                    <a:pt x="8648" y="6652"/>
                  </a:cubicBezTo>
                  <a:close/>
                  <a:moveTo>
                    <a:pt x="9217" y="8105"/>
                  </a:moveTo>
                  <a:cubicBezTo>
                    <a:pt x="8745" y="8105"/>
                    <a:pt x="8364" y="8608"/>
                    <a:pt x="8364" y="9228"/>
                  </a:cubicBezTo>
                  <a:cubicBezTo>
                    <a:pt x="8364" y="9847"/>
                    <a:pt x="8745" y="10349"/>
                    <a:pt x="9217" y="10349"/>
                  </a:cubicBezTo>
                  <a:cubicBezTo>
                    <a:pt x="9689" y="10349"/>
                    <a:pt x="10072" y="9847"/>
                    <a:pt x="10072" y="9228"/>
                  </a:cubicBezTo>
                  <a:cubicBezTo>
                    <a:pt x="10072" y="8608"/>
                    <a:pt x="9689" y="8105"/>
                    <a:pt x="9217" y="8105"/>
                  </a:cubicBezTo>
                  <a:close/>
                  <a:moveTo>
                    <a:pt x="1858" y="8467"/>
                  </a:moveTo>
                  <a:cubicBezTo>
                    <a:pt x="2060" y="8410"/>
                    <a:pt x="2300" y="8839"/>
                    <a:pt x="2397" y="9426"/>
                  </a:cubicBezTo>
                  <a:cubicBezTo>
                    <a:pt x="2493" y="10014"/>
                    <a:pt x="2407" y="10537"/>
                    <a:pt x="2206" y="10594"/>
                  </a:cubicBezTo>
                  <a:cubicBezTo>
                    <a:pt x="2005" y="10651"/>
                    <a:pt x="1764" y="10222"/>
                    <a:pt x="1668" y="9634"/>
                  </a:cubicBezTo>
                  <a:cubicBezTo>
                    <a:pt x="1572" y="9047"/>
                    <a:pt x="1657" y="8524"/>
                    <a:pt x="1858" y="8467"/>
                  </a:cubicBezTo>
                  <a:close/>
                  <a:moveTo>
                    <a:pt x="4938" y="10016"/>
                  </a:moveTo>
                  <a:cubicBezTo>
                    <a:pt x="5084" y="10028"/>
                    <a:pt x="5192" y="10194"/>
                    <a:pt x="5208" y="10384"/>
                  </a:cubicBezTo>
                  <a:cubicBezTo>
                    <a:pt x="5385" y="12432"/>
                    <a:pt x="6588" y="14062"/>
                    <a:pt x="8141" y="14361"/>
                  </a:cubicBezTo>
                  <a:cubicBezTo>
                    <a:pt x="8279" y="14388"/>
                    <a:pt x="8395" y="14527"/>
                    <a:pt x="8405" y="14710"/>
                  </a:cubicBezTo>
                  <a:cubicBezTo>
                    <a:pt x="8418" y="14943"/>
                    <a:pt x="8280" y="15124"/>
                    <a:pt x="8117" y="15124"/>
                  </a:cubicBezTo>
                  <a:cubicBezTo>
                    <a:pt x="8103" y="15124"/>
                    <a:pt x="8090" y="15123"/>
                    <a:pt x="8076" y="15120"/>
                  </a:cubicBezTo>
                  <a:cubicBezTo>
                    <a:pt x="6965" y="14913"/>
                    <a:pt x="6009" y="14122"/>
                    <a:pt x="5383" y="12993"/>
                  </a:cubicBezTo>
                  <a:cubicBezTo>
                    <a:pt x="5294" y="12833"/>
                    <a:pt x="5132" y="12776"/>
                    <a:pt x="4993" y="12856"/>
                  </a:cubicBezTo>
                  <a:cubicBezTo>
                    <a:pt x="4806" y="12964"/>
                    <a:pt x="4738" y="13272"/>
                    <a:pt x="4859" y="13489"/>
                  </a:cubicBezTo>
                  <a:cubicBezTo>
                    <a:pt x="5722" y="15038"/>
                    <a:pt x="7110" y="16021"/>
                    <a:pt x="8628" y="16029"/>
                  </a:cubicBezTo>
                  <a:cubicBezTo>
                    <a:pt x="8773" y="16030"/>
                    <a:pt x="8909" y="16156"/>
                    <a:pt x="8933" y="16345"/>
                  </a:cubicBezTo>
                  <a:cubicBezTo>
                    <a:pt x="8964" y="16584"/>
                    <a:pt x="8825" y="16790"/>
                    <a:pt x="8648" y="16790"/>
                  </a:cubicBezTo>
                  <a:cubicBezTo>
                    <a:pt x="7929" y="16790"/>
                    <a:pt x="7237" y="16594"/>
                    <a:pt x="6602" y="16239"/>
                  </a:cubicBezTo>
                  <a:cubicBezTo>
                    <a:pt x="6438" y="16147"/>
                    <a:pt x="6247" y="16249"/>
                    <a:pt x="6178" y="16465"/>
                  </a:cubicBezTo>
                  <a:lnTo>
                    <a:pt x="6176" y="16478"/>
                  </a:lnTo>
                  <a:cubicBezTo>
                    <a:pt x="6106" y="16696"/>
                    <a:pt x="6185" y="16945"/>
                    <a:pt x="6351" y="17037"/>
                  </a:cubicBezTo>
                  <a:cubicBezTo>
                    <a:pt x="6675" y="17217"/>
                    <a:pt x="7012" y="17360"/>
                    <a:pt x="7361" y="17462"/>
                  </a:cubicBezTo>
                  <a:cubicBezTo>
                    <a:pt x="7508" y="17505"/>
                    <a:pt x="7623" y="17676"/>
                    <a:pt x="7610" y="17872"/>
                  </a:cubicBezTo>
                  <a:cubicBezTo>
                    <a:pt x="7595" y="18077"/>
                    <a:pt x="7465" y="18221"/>
                    <a:pt x="7320" y="18221"/>
                  </a:cubicBezTo>
                  <a:cubicBezTo>
                    <a:pt x="7299" y="18221"/>
                    <a:pt x="7279" y="18218"/>
                    <a:pt x="7258" y="18212"/>
                  </a:cubicBezTo>
                  <a:cubicBezTo>
                    <a:pt x="6665" y="18042"/>
                    <a:pt x="6102" y="17763"/>
                    <a:pt x="5577" y="17392"/>
                  </a:cubicBezTo>
                  <a:cubicBezTo>
                    <a:pt x="5575" y="17391"/>
                    <a:pt x="5573" y="17391"/>
                    <a:pt x="5571" y="17390"/>
                  </a:cubicBezTo>
                  <a:cubicBezTo>
                    <a:pt x="5552" y="17379"/>
                    <a:pt x="5534" y="17366"/>
                    <a:pt x="5517" y="17351"/>
                  </a:cubicBezTo>
                  <a:cubicBezTo>
                    <a:pt x="4892" y="16899"/>
                    <a:pt x="4323" y="16313"/>
                    <a:pt x="3832" y="15603"/>
                  </a:cubicBezTo>
                  <a:cubicBezTo>
                    <a:pt x="3713" y="15431"/>
                    <a:pt x="3736" y="15157"/>
                    <a:pt x="3891" y="15025"/>
                  </a:cubicBezTo>
                  <a:cubicBezTo>
                    <a:pt x="4013" y="14922"/>
                    <a:pt x="4176" y="14968"/>
                    <a:pt x="4274" y="15109"/>
                  </a:cubicBezTo>
                  <a:cubicBezTo>
                    <a:pt x="4559" y="15518"/>
                    <a:pt x="4873" y="15879"/>
                    <a:pt x="5209" y="16195"/>
                  </a:cubicBezTo>
                  <a:cubicBezTo>
                    <a:pt x="5378" y="16353"/>
                    <a:pt x="5615" y="16262"/>
                    <a:pt x="5695" y="16011"/>
                  </a:cubicBezTo>
                  <a:lnTo>
                    <a:pt x="5697" y="16005"/>
                  </a:lnTo>
                  <a:cubicBezTo>
                    <a:pt x="5754" y="15825"/>
                    <a:pt x="5712" y="15614"/>
                    <a:pt x="5591" y="15500"/>
                  </a:cubicBezTo>
                  <a:cubicBezTo>
                    <a:pt x="4925" y="14876"/>
                    <a:pt x="4372" y="14049"/>
                    <a:pt x="3983" y="13080"/>
                  </a:cubicBezTo>
                  <a:cubicBezTo>
                    <a:pt x="3976" y="13065"/>
                    <a:pt x="3966" y="13051"/>
                    <a:pt x="3961" y="13034"/>
                  </a:cubicBezTo>
                  <a:cubicBezTo>
                    <a:pt x="3958" y="13026"/>
                    <a:pt x="3957" y="13018"/>
                    <a:pt x="3955" y="13010"/>
                  </a:cubicBezTo>
                  <a:cubicBezTo>
                    <a:pt x="3797" y="12606"/>
                    <a:pt x="3664" y="12179"/>
                    <a:pt x="3568" y="11729"/>
                  </a:cubicBezTo>
                  <a:cubicBezTo>
                    <a:pt x="3520" y="11506"/>
                    <a:pt x="3635" y="11273"/>
                    <a:pt x="3819" y="11247"/>
                  </a:cubicBezTo>
                  <a:cubicBezTo>
                    <a:pt x="3964" y="11226"/>
                    <a:pt x="4093" y="11365"/>
                    <a:pt x="4133" y="11549"/>
                  </a:cubicBezTo>
                  <a:cubicBezTo>
                    <a:pt x="4164" y="11691"/>
                    <a:pt x="4199" y="11830"/>
                    <a:pt x="4237" y="11967"/>
                  </a:cubicBezTo>
                  <a:cubicBezTo>
                    <a:pt x="4302" y="12197"/>
                    <a:pt x="4503" y="12305"/>
                    <a:pt x="4674" y="12206"/>
                  </a:cubicBezTo>
                  <a:cubicBezTo>
                    <a:pt x="4831" y="12116"/>
                    <a:pt x="4906" y="11883"/>
                    <a:pt x="4848" y="11672"/>
                  </a:cubicBezTo>
                  <a:cubicBezTo>
                    <a:pt x="4739" y="11280"/>
                    <a:pt x="4664" y="10867"/>
                    <a:pt x="4629" y="10438"/>
                  </a:cubicBezTo>
                  <a:cubicBezTo>
                    <a:pt x="4610" y="10207"/>
                    <a:pt x="4753" y="10002"/>
                    <a:pt x="4938" y="10016"/>
                  </a:cubicBezTo>
                  <a:close/>
                  <a:moveTo>
                    <a:pt x="10904" y="17039"/>
                  </a:moveTo>
                  <a:cubicBezTo>
                    <a:pt x="11206" y="17007"/>
                    <a:pt x="11442" y="17101"/>
                    <a:pt x="11483" y="17297"/>
                  </a:cubicBezTo>
                  <a:cubicBezTo>
                    <a:pt x="11538" y="17558"/>
                    <a:pt x="11225" y="17900"/>
                    <a:pt x="10784" y="18060"/>
                  </a:cubicBezTo>
                  <a:cubicBezTo>
                    <a:pt x="10343" y="18220"/>
                    <a:pt x="9942" y="18139"/>
                    <a:pt x="9887" y="17878"/>
                  </a:cubicBezTo>
                  <a:cubicBezTo>
                    <a:pt x="9832" y="17617"/>
                    <a:pt x="10144" y="17275"/>
                    <a:pt x="10585" y="17115"/>
                  </a:cubicBezTo>
                  <a:cubicBezTo>
                    <a:pt x="10695" y="17075"/>
                    <a:pt x="10803" y="17050"/>
                    <a:pt x="10904" y="1703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35" name="Cercle"/>
            <p:cNvSpPr/>
            <p:nvPr/>
          </p:nvSpPr>
          <p:spPr>
            <a:xfrm>
              <a:off x="2352243" y="907379"/>
              <a:ext cx="286587" cy="286587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36" name="Cercle"/>
            <p:cNvSpPr/>
            <p:nvPr/>
          </p:nvSpPr>
          <p:spPr>
            <a:xfrm>
              <a:off x="2782065" y="907379"/>
              <a:ext cx="286588" cy="286587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37" name="Cercle"/>
            <p:cNvSpPr/>
            <p:nvPr/>
          </p:nvSpPr>
          <p:spPr>
            <a:xfrm>
              <a:off x="2089244" y="591793"/>
              <a:ext cx="286587" cy="286587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38" name="Cercle"/>
            <p:cNvSpPr/>
            <p:nvPr/>
          </p:nvSpPr>
          <p:spPr>
            <a:xfrm>
              <a:off x="1853748" y="763180"/>
              <a:ext cx="286588" cy="286587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39" name="Cercle"/>
            <p:cNvSpPr/>
            <p:nvPr/>
          </p:nvSpPr>
          <p:spPr>
            <a:xfrm>
              <a:off x="3038644" y="591793"/>
              <a:ext cx="286588" cy="286587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40" name="Cercle"/>
            <p:cNvSpPr/>
            <p:nvPr/>
          </p:nvSpPr>
          <p:spPr>
            <a:xfrm>
              <a:off x="3357989" y="1103483"/>
              <a:ext cx="286588" cy="286587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41" name="Cercle"/>
            <p:cNvSpPr/>
            <p:nvPr/>
          </p:nvSpPr>
          <p:spPr>
            <a:xfrm>
              <a:off x="1095476" y="1450325"/>
              <a:ext cx="286587" cy="286587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42" name="Cercle"/>
            <p:cNvSpPr/>
            <p:nvPr/>
          </p:nvSpPr>
          <p:spPr>
            <a:xfrm>
              <a:off x="830389" y="1778882"/>
              <a:ext cx="286588" cy="286587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43" name="Cercle"/>
            <p:cNvSpPr/>
            <p:nvPr/>
          </p:nvSpPr>
          <p:spPr>
            <a:xfrm>
              <a:off x="1312487" y="2083430"/>
              <a:ext cx="286587" cy="286588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44" name="Cercle"/>
            <p:cNvSpPr/>
            <p:nvPr/>
          </p:nvSpPr>
          <p:spPr>
            <a:xfrm>
              <a:off x="2023919" y="2469356"/>
              <a:ext cx="286587" cy="286587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45" name="Cercle"/>
            <p:cNvSpPr/>
            <p:nvPr/>
          </p:nvSpPr>
          <p:spPr>
            <a:xfrm>
              <a:off x="2165715" y="2759109"/>
              <a:ext cx="286587" cy="286587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46" name="Cercle"/>
            <p:cNvSpPr/>
            <p:nvPr/>
          </p:nvSpPr>
          <p:spPr>
            <a:xfrm>
              <a:off x="2655210" y="2826925"/>
              <a:ext cx="286588" cy="286588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47" name="Cercle"/>
            <p:cNvSpPr/>
            <p:nvPr/>
          </p:nvSpPr>
          <p:spPr>
            <a:xfrm>
              <a:off x="2089244" y="3146270"/>
              <a:ext cx="286587" cy="286588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48" name="Cercle"/>
            <p:cNvSpPr/>
            <p:nvPr/>
          </p:nvSpPr>
          <p:spPr>
            <a:xfrm>
              <a:off x="588712" y="1349823"/>
              <a:ext cx="286588" cy="286588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49" name="Cercle"/>
            <p:cNvSpPr/>
            <p:nvPr/>
          </p:nvSpPr>
          <p:spPr>
            <a:xfrm>
              <a:off x="1852454" y="784780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50" name="Cercle"/>
            <p:cNvSpPr/>
            <p:nvPr/>
          </p:nvSpPr>
          <p:spPr>
            <a:xfrm>
              <a:off x="2255999" y="784780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51" name="Cercle"/>
            <p:cNvSpPr/>
            <p:nvPr/>
          </p:nvSpPr>
          <p:spPr>
            <a:xfrm>
              <a:off x="2442528" y="1099517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52" name="Cercle"/>
            <p:cNvSpPr/>
            <p:nvPr/>
          </p:nvSpPr>
          <p:spPr>
            <a:xfrm>
              <a:off x="2782065" y="997664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53" name="Cercle"/>
            <p:cNvSpPr/>
            <p:nvPr/>
          </p:nvSpPr>
          <p:spPr>
            <a:xfrm>
              <a:off x="3038644" y="600412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54" name="Cercle"/>
            <p:cNvSpPr/>
            <p:nvPr/>
          </p:nvSpPr>
          <p:spPr>
            <a:xfrm>
              <a:off x="3362751" y="1099517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55" name="Cercle"/>
            <p:cNvSpPr/>
            <p:nvPr/>
          </p:nvSpPr>
          <p:spPr>
            <a:xfrm>
              <a:off x="1276046" y="1540609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56" name="Cercle"/>
            <p:cNvSpPr/>
            <p:nvPr/>
          </p:nvSpPr>
          <p:spPr>
            <a:xfrm>
              <a:off x="777551" y="1440108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57" name="Cercle"/>
            <p:cNvSpPr/>
            <p:nvPr/>
          </p:nvSpPr>
          <p:spPr>
            <a:xfrm>
              <a:off x="1010959" y="1795517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58" name="Cercle"/>
            <p:cNvSpPr/>
            <p:nvPr/>
          </p:nvSpPr>
          <p:spPr>
            <a:xfrm>
              <a:off x="1402772" y="2070254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59" name="Cercle"/>
            <p:cNvSpPr/>
            <p:nvPr/>
          </p:nvSpPr>
          <p:spPr>
            <a:xfrm>
              <a:off x="2114204" y="2459464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60" name="Cercle"/>
            <p:cNvSpPr/>
            <p:nvPr/>
          </p:nvSpPr>
          <p:spPr>
            <a:xfrm>
              <a:off x="2255999" y="2757096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61" name="Cercle"/>
            <p:cNvSpPr/>
            <p:nvPr/>
          </p:nvSpPr>
          <p:spPr>
            <a:xfrm>
              <a:off x="2745495" y="2849394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62" name="Cercle"/>
            <p:cNvSpPr/>
            <p:nvPr/>
          </p:nvSpPr>
          <p:spPr>
            <a:xfrm>
              <a:off x="2167212" y="3146270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299" name="Groupe"/>
          <p:cNvGrpSpPr/>
          <p:nvPr/>
        </p:nvGrpSpPr>
        <p:grpSpPr>
          <a:xfrm>
            <a:off x="16451904" y="9509103"/>
            <a:ext cx="4465076" cy="3844351"/>
            <a:chOff x="0" y="0"/>
            <a:chExt cx="4465075" cy="3844350"/>
          </a:xfrm>
        </p:grpSpPr>
        <p:sp>
          <p:nvSpPr>
            <p:cNvPr id="1264" name="Cellule"/>
            <p:cNvSpPr/>
            <p:nvPr/>
          </p:nvSpPr>
          <p:spPr>
            <a:xfrm>
              <a:off x="-1" y="-1"/>
              <a:ext cx="4465077" cy="384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0447" fill="norm" stroke="1" extrusionOk="0">
                  <a:moveTo>
                    <a:pt x="7396" y="0"/>
                  </a:moveTo>
                  <a:cubicBezTo>
                    <a:pt x="5052" y="7"/>
                    <a:pt x="2793" y="897"/>
                    <a:pt x="1195" y="3057"/>
                  </a:cubicBezTo>
                  <a:cubicBezTo>
                    <a:pt x="-1982" y="7347"/>
                    <a:pt x="1566" y="18987"/>
                    <a:pt x="7244" y="20320"/>
                  </a:cubicBezTo>
                  <a:cubicBezTo>
                    <a:pt x="12639" y="21587"/>
                    <a:pt x="19618" y="13103"/>
                    <a:pt x="17775" y="6928"/>
                  </a:cubicBezTo>
                  <a:cubicBezTo>
                    <a:pt x="16660" y="3192"/>
                    <a:pt x="11872" y="-13"/>
                    <a:pt x="7396" y="0"/>
                  </a:cubicBezTo>
                  <a:close/>
                  <a:moveTo>
                    <a:pt x="8634" y="1316"/>
                  </a:moveTo>
                  <a:cubicBezTo>
                    <a:pt x="8778" y="1316"/>
                    <a:pt x="8911" y="1449"/>
                    <a:pt x="8933" y="1635"/>
                  </a:cubicBezTo>
                  <a:cubicBezTo>
                    <a:pt x="8962" y="1874"/>
                    <a:pt x="8824" y="2079"/>
                    <a:pt x="8648" y="2079"/>
                  </a:cubicBezTo>
                  <a:cubicBezTo>
                    <a:pt x="7107" y="2079"/>
                    <a:pt x="5651" y="2882"/>
                    <a:pt x="4565" y="4237"/>
                  </a:cubicBezTo>
                  <a:cubicBezTo>
                    <a:pt x="4431" y="4405"/>
                    <a:pt x="4433" y="4687"/>
                    <a:pt x="4569" y="4852"/>
                  </a:cubicBezTo>
                  <a:cubicBezTo>
                    <a:pt x="4571" y="4854"/>
                    <a:pt x="4572" y="4855"/>
                    <a:pt x="4574" y="4857"/>
                  </a:cubicBezTo>
                  <a:cubicBezTo>
                    <a:pt x="4697" y="5006"/>
                    <a:pt x="4888" y="5006"/>
                    <a:pt x="5009" y="4853"/>
                  </a:cubicBezTo>
                  <a:cubicBezTo>
                    <a:pt x="5897" y="3739"/>
                    <a:pt x="7070" y="3040"/>
                    <a:pt x="8348" y="2946"/>
                  </a:cubicBezTo>
                  <a:cubicBezTo>
                    <a:pt x="8525" y="2930"/>
                    <a:pt x="8673" y="3131"/>
                    <a:pt x="8652" y="3372"/>
                  </a:cubicBezTo>
                  <a:cubicBezTo>
                    <a:pt x="8636" y="3562"/>
                    <a:pt x="8506" y="3697"/>
                    <a:pt x="8361" y="3708"/>
                  </a:cubicBezTo>
                  <a:cubicBezTo>
                    <a:pt x="7711" y="3760"/>
                    <a:pt x="7093" y="3989"/>
                    <a:pt x="6534" y="4360"/>
                  </a:cubicBezTo>
                  <a:cubicBezTo>
                    <a:pt x="6357" y="4478"/>
                    <a:pt x="6306" y="4780"/>
                    <a:pt x="6423" y="4991"/>
                  </a:cubicBezTo>
                  <a:cubicBezTo>
                    <a:pt x="6517" y="5161"/>
                    <a:pt x="6691" y="5212"/>
                    <a:pt x="6834" y="5117"/>
                  </a:cubicBezTo>
                  <a:cubicBezTo>
                    <a:pt x="6956" y="5036"/>
                    <a:pt x="7081" y="4964"/>
                    <a:pt x="7210" y="4900"/>
                  </a:cubicBezTo>
                  <a:cubicBezTo>
                    <a:pt x="7375" y="4817"/>
                    <a:pt x="7563" y="4945"/>
                    <a:pt x="7598" y="5184"/>
                  </a:cubicBezTo>
                  <a:cubicBezTo>
                    <a:pt x="7626" y="5372"/>
                    <a:pt x="7532" y="5553"/>
                    <a:pt x="7396" y="5622"/>
                  </a:cubicBezTo>
                  <a:cubicBezTo>
                    <a:pt x="6690" y="5982"/>
                    <a:pt x="6084" y="6648"/>
                    <a:pt x="5688" y="7502"/>
                  </a:cubicBezTo>
                  <a:cubicBezTo>
                    <a:pt x="5634" y="7620"/>
                    <a:pt x="5538" y="7685"/>
                    <a:pt x="5440" y="7685"/>
                  </a:cubicBezTo>
                  <a:cubicBezTo>
                    <a:pt x="5377" y="7685"/>
                    <a:pt x="5313" y="7659"/>
                    <a:pt x="5259" y="7602"/>
                  </a:cubicBezTo>
                  <a:cubicBezTo>
                    <a:pt x="5143" y="7482"/>
                    <a:pt x="5122" y="7257"/>
                    <a:pt x="5199" y="7092"/>
                  </a:cubicBezTo>
                  <a:cubicBezTo>
                    <a:pt x="5392" y="6679"/>
                    <a:pt x="5629" y="6305"/>
                    <a:pt x="5897" y="5978"/>
                  </a:cubicBezTo>
                  <a:cubicBezTo>
                    <a:pt x="6018" y="5831"/>
                    <a:pt x="6037" y="5587"/>
                    <a:pt x="5940" y="5412"/>
                  </a:cubicBezTo>
                  <a:lnTo>
                    <a:pt x="5938" y="5412"/>
                  </a:lnTo>
                  <a:cubicBezTo>
                    <a:pt x="5824" y="5206"/>
                    <a:pt x="5596" y="5174"/>
                    <a:pt x="5454" y="5347"/>
                  </a:cubicBezTo>
                  <a:cubicBezTo>
                    <a:pt x="5318" y="5512"/>
                    <a:pt x="5191" y="5686"/>
                    <a:pt x="5071" y="5872"/>
                  </a:cubicBezTo>
                  <a:cubicBezTo>
                    <a:pt x="5067" y="5879"/>
                    <a:pt x="5064" y="5886"/>
                    <a:pt x="5060" y="5893"/>
                  </a:cubicBezTo>
                  <a:cubicBezTo>
                    <a:pt x="5057" y="5897"/>
                    <a:pt x="5054" y="5901"/>
                    <a:pt x="5051" y="5906"/>
                  </a:cubicBezTo>
                  <a:cubicBezTo>
                    <a:pt x="4703" y="6452"/>
                    <a:pt x="4422" y="7080"/>
                    <a:pt x="4230" y="7776"/>
                  </a:cubicBezTo>
                  <a:cubicBezTo>
                    <a:pt x="4188" y="7932"/>
                    <a:pt x="4077" y="8029"/>
                    <a:pt x="3958" y="8029"/>
                  </a:cubicBezTo>
                  <a:cubicBezTo>
                    <a:pt x="3911" y="8029"/>
                    <a:pt x="3864" y="8013"/>
                    <a:pt x="3818" y="7981"/>
                  </a:cubicBezTo>
                  <a:cubicBezTo>
                    <a:pt x="3692" y="7891"/>
                    <a:pt x="3639" y="7683"/>
                    <a:pt x="3688" y="7505"/>
                  </a:cubicBezTo>
                  <a:cubicBezTo>
                    <a:pt x="3837" y="6967"/>
                    <a:pt x="4033" y="6462"/>
                    <a:pt x="4269" y="6000"/>
                  </a:cubicBezTo>
                  <a:cubicBezTo>
                    <a:pt x="4355" y="5831"/>
                    <a:pt x="4332" y="5606"/>
                    <a:pt x="4218" y="5468"/>
                  </a:cubicBezTo>
                  <a:cubicBezTo>
                    <a:pt x="4215" y="5465"/>
                    <a:pt x="4214" y="5461"/>
                    <a:pt x="4212" y="5458"/>
                  </a:cubicBezTo>
                  <a:cubicBezTo>
                    <a:pt x="4068" y="5284"/>
                    <a:pt x="3838" y="5317"/>
                    <a:pt x="3729" y="5531"/>
                  </a:cubicBezTo>
                  <a:cubicBezTo>
                    <a:pt x="3560" y="5860"/>
                    <a:pt x="3409" y="6208"/>
                    <a:pt x="3278" y="6574"/>
                  </a:cubicBezTo>
                  <a:cubicBezTo>
                    <a:pt x="3229" y="6712"/>
                    <a:pt x="3123" y="6795"/>
                    <a:pt x="3014" y="6795"/>
                  </a:cubicBezTo>
                  <a:cubicBezTo>
                    <a:pt x="2964" y="6795"/>
                    <a:pt x="2914" y="6777"/>
                    <a:pt x="2867" y="6741"/>
                  </a:cubicBezTo>
                  <a:cubicBezTo>
                    <a:pt x="2735" y="6640"/>
                    <a:pt x="2695" y="6410"/>
                    <a:pt x="2760" y="6229"/>
                  </a:cubicBezTo>
                  <a:cubicBezTo>
                    <a:pt x="3002" y="5553"/>
                    <a:pt x="3311" y="4936"/>
                    <a:pt x="3668" y="4378"/>
                  </a:cubicBezTo>
                  <a:cubicBezTo>
                    <a:pt x="3679" y="4354"/>
                    <a:pt x="3692" y="4331"/>
                    <a:pt x="3708" y="4310"/>
                  </a:cubicBezTo>
                  <a:cubicBezTo>
                    <a:pt x="3712" y="4304"/>
                    <a:pt x="3717" y="4299"/>
                    <a:pt x="3722" y="4293"/>
                  </a:cubicBezTo>
                  <a:cubicBezTo>
                    <a:pt x="4939" y="2443"/>
                    <a:pt x="6728" y="1321"/>
                    <a:pt x="8634" y="1316"/>
                  </a:cubicBezTo>
                  <a:close/>
                  <a:moveTo>
                    <a:pt x="10655" y="3111"/>
                  </a:moveTo>
                  <a:cubicBezTo>
                    <a:pt x="10820" y="3110"/>
                    <a:pt x="11026" y="3172"/>
                    <a:pt x="11234" y="3295"/>
                  </a:cubicBezTo>
                  <a:cubicBezTo>
                    <a:pt x="11652" y="3539"/>
                    <a:pt x="11923" y="3938"/>
                    <a:pt x="11839" y="4185"/>
                  </a:cubicBezTo>
                  <a:cubicBezTo>
                    <a:pt x="11755" y="4433"/>
                    <a:pt x="11348" y="4434"/>
                    <a:pt x="10931" y="4189"/>
                  </a:cubicBezTo>
                  <a:cubicBezTo>
                    <a:pt x="10513" y="3944"/>
                    <a:pt x="10242" y="3545"/>
                    <a:pt x="10326" y="3298"/>
                  </a:cubicBezTo>
                  <a:cubicBezTo>
                    <a:pt x="10368" y="3175"/>
                    <a:pt x="10491" y="3112"/>
                    <a:pt x="10655" y="3111"/>
                  </a:cubicBezTo>
                  <a:close/>
                  <a:moveTo>
                    <a:pt x="15410" y="5650"/>
                  </a:moveTo>
                  <a:cubicBezTo>
                    <a:pt x="15596" y="5670"/>
                    <a:pt x="15829" y="6027"/>
                    <a:pt x="15964" y="6522"/>
                  </a:cubicBezTo>
                  <a:cubicBezTo>
                    <a:pt x="16118" y="7088"/>
                    <a:pt x="16085" y="7620"/>
                    <a:pt x="15891" y="7711"/>
                  </a:cubicBezTo>
                  <a:cubicBezTo>
                    <a:pt x="15697" y="7803"/>
                    <a:pt x="15415" y="7416"/>
                    <a:pt x="15261" y="6850"/>
                  </a:cubicBezTo>
                  <a:cubicBezTo>
                    <a:pt x="15107" y="6284"/>
                    <a:pt x="15139" y="5752"/>
                    <a:pt x="15333" y="5661"/>
                  </a:cubicBezTo>
                  <a:cubicBezTo>
                    <a:pt x="15357" y="5649"/>
                    <a:pt x="15384" y="5647"/>
                    <a:pt x="15410" y="5650"/>
                  </a:cubicBezTo>
                  <a:close/>
                  <a:moveTo>
                    <a:pt x="11290" y="5956"/>
                  </a:moveTo>
                  <a:cubicBezTo>
                    <a:pt x="11358" y="5965"/>
                    <a:pt x="11425" y="6005"/>
                    <a:pt x="11476" y="6071"/>
                  </a:cubicBezTo>
                  <a:cubicBezTo>
                    <a:pt x="12259" y="7078"/>
                    <a:pt x="12690" y="8423"/>
                    <a:pt x="12690" y="9862"/>
                  </a:cubicBezTo>
                  <a:cubicBezTo>
                    <a:pt x="12690" y="10225"/>
                    <a:pt x="12662" y="10581"/>
                    <a:pt x="12608" y="10928"/>
                  </a:cubicBezTo>
                  <a:cubicBezTo>
                    <a:pt x="12580" y="11103"/>
                    <a:pt x="12661" y="11276"/>
                    <a:pt x="12791" y="11330"/>
                  </a:cubicBezTo>
                  <a:lnTo>
                    <a:pt x="12894" y="11373"/>
                  </a:lnTo>
                  <a:cubicBezTo>
                    <a:pt x="13047" y="11436"/>
                    <a:pt x="13209" y="11314"/>
                    <a:pt x="13242" y="11108"/>
                  </a:cubicBezTo>
                  <a:cubicBezTo>
                    <a:pt x="13306" y="10702"/>
                    <a:pt x="13341" y="10285"/>
                    <a:pt x="13341" y="9862"/>
                  </a:cubicBezTo>
                  <a:cubicBezTo>
                    <a:pt x="13341" y="9103"/>
                    <a:pt x="13236" y="8361"/>
                    <a:pt x="13030" y="7658"/>
                  </a:cubicBezTo>
                  <a:cubicBezTo>
                    <a:pt x="12938" y="7344"/>
                    <a:pt x="12827" y="7039"/>
                    <a:pt x="12697" y="6748"/>
                  </a:cubicBezTo>
                  <a:cubicBezTo>
                    <a:pt x="12607" y="6549"/>
                    <a:pt x="12671" y="6287"/>
                    <a:pt x="12842" y="6199"/>
                  </a:cubicBezTo>
                  <a:cubicBezTo>
                    <a:pt x="12976" y="6130"/>
                    <a:pt x="13130" y="6212"/>
                    <a:pt x="13202" y="6375"/>
                  </a:cubicBezTo>
                  <a:cubicBezTo>
                    <a:pt x="13346" y="6698"/>
                    <a:pt x="13471" y="7037"/>
                    <a:pt x="13572" y="7385"/>
                  </a:cubicBezTo>
                  <a:cubicBezTo>
                    <a:pt x="13804" y="8176"/>
                    <a:pt x="13921" y="9009"/>
                    <a:pt x="13921" y="9862"/>
                  </a:cubicBezTo>
                  <a:cubicBezTo>
                    <a:pt x="13921" y="9863"/>
                    <a:pt x="13921" y="9865"/>
                    <a:pt x="13921" y="9866"/>
                  </a:cubicBezTo>
                  <a:cubicBezTo>
                    <a:pt x="13921" y="10043"/>
                    <a:pt x="14013" y="10197"/>
                    <a:pt x="14146" y="10226"/>
                  </a:cubicBezTo>
                  <a:lnTo>
                    <a:pt x="14258" y="10250"/>
                  </a:lnTo>
                  <a:cubicBezTo>
                    <a:pt x="14420" y="10286"/>
                    <a:pt x="14571" y="10122"/>
                    <a:pt x="14573" y="9905"/>
                  </a:cubicBezTo>
                  <a:cubicBezTo>
                    <a:pt x="14573" y="9891"/>
                    <a:pt x="14573" y="9877"/>
                    <a:pt x="14573" y="9862"/>
                  </a:cubicBezTo>
                  <a:cubicBezTo>
                    <a:pt x="14573" y="9631"/>
                    <a:pt x="14729" y="9448"/>
                    <a:pt x="14910" y="9486"/>
                  </a:cubicBezTo>
                  <a:cubicBezTo>
                    <a:pt x="15052" y="9515"/>
                    <a:pt x="15154" y="9690"/>
                    <a:pt x="15153" y="9879"/>
                  </a:cubicBezTo>
                  <a:cubicBezTo>
                    <a:pt x="15153" y="10186"/>
                    <a:pt x="15138" y="10493"/>
                    <a:pt x="15112" y="10796"/>
                  </a:cubicBezTo>
                  <a:cubicBezTo>
                    <a:pt x="15112" y="10805"/>
                    <a:pt x="15113" y="10814"/>
                    <a:pt x="15112" y="10824"/>
                  </a:cubicBezTo>
                  <a:cubicBezTo>
                    <a:pt x="15112" y="10829"/>
                    <a:pt x="15109" y="10834"/>
                    <a:pt x="15108" y="10839"/>
                  </a:cubicBezTo>
                  <a:cubicBezTo>
                    <a:pt x="14928" y="12876"/>
                    <a:pt x="14191" y="14784"/>
                    <a:pt x="13023" y="16182"/>
                  </a:cubicBezTo>
                  <a:cubicBezTo>
                    <a:pt x="12967" y="16248"/>
                    <a:pt x="12898" y="16280"/>
                    <a:pt x="12828" y="16280"/>
                  </a:cubicBezTo>
                  <a:cubicBezTo>
                    <a:pt x="12744" y="16280"/>
                    <a:pt x="12661" y="16234"/>
                    <a:pt x="12603" y="16141"/>
                  </a:cubicBezTo>
                  <a:cubicBezTo>
                    <a:pt x="12503" y="15979"/>
                    <a:pt x="12532" y="15740"/>
                    <a:pt x="12649" y="15599"/>
                  </a:cubicBezTo>
                  <a:cubicBezTo>
                    <a:pt x="13570" y="14488"/>
                    <a:pt x="14196" y="13028"/>
                    <a:pt x="14448" y="11445"/>
                  </a:cubicBezTo>
                  <a:cubicBezTo>
                    <a:pt x="14480" y="11246"/>
                    <a:pt x="14381" y="11050"/>
                    <a:pt x="14228" y="11017"/>
                  </a:cubicBezTo>
                  <a:lnTo>
                    <a:pt x="14119" y="10993"/>
                  </a:lnTo>
                  <a:cubicBezTo>
                    <a:pt x="13978" y="10962"/>
                    <a:pt x="13841" y="11079"/>
                    <a:pt x="13811" y="11264"/>
                  </a:cubicBezTo>
                  <a:cubicBezTo>
                    <a:pt x="13768" y="11535"/>
                    <a:pt x="13713" y="11803"/>
                    <a:pt x="13646" y="12065"/>
                  </a:cubicBezTo>
                  <a:cubicBezTo>
                    <a:pt x="13645" y="12072"/>
                    <a:pt x="13645" y="12078"/>
                    <a:pt x="13643" y="12084"/>
                  </a:cubicBezTo>
                  <a:cubicBezTo>
                    <a:pt x="13641" y="12091"/>
                    <a:pt x="13638" y="12096"/>
                    <a:pt x="13636" y="12102"/>
                  </a:cubicBezTo>
                  <a:cubicBezTo>
                    <a:pt x="13479" y="12704"/>
                    <a:pt x="13261" y="13278"/>
                    <a:pt x="12979" y="13810"/>
                  </a:cubicBezTo>
                  <a:cubicBezTo>
                    <a:pt x="12923" y="13916"/>
                    <a:pt x="12832" y="13973"/>
                    <a:pt x="12740" y="13973"/>
                  </a:cubicBezTo>
                  <a:cubicBezTo>
                    <a:pt x="12675" y="13973"/>
                    <a:pt x="12609" y="13945"/>
                    <a:pt x="12554" y="13884"/>
                  </a:cubicBezTo>
                  <a:cubicBezTo>
                    <a:pt x="12435" y="13753"/>
                    <a:pt x="12428" y="13517"/>
                    <a:pt x="12516" y="13350"/>
                  </a:cubicBezTo>
                  <a:cubicBezTo>
                    <a:pt x="12644" y="13105"/>
                    <a:pt x="12758" y="12851"/>
                    <a:pt x="12856" y="12589"/>
                  </a:cubicBezTo>
                  <a:cubicBezTo>
                    <a:pt x="12930" y="12393"/>
                    <a:pt x="12852" y="12155"/>
                    <a:pt x="12694" y="12089"/>
                  </a:cubicBezTo>
                  <a:lnTo>
                    <a:pt x="12591" y="12047"/>
                  </a:lnTo>
                  <a:cubicBezTo>
                    <a:pt x="12465" y="11995"/>
                    <a:pt x="12328" y="12068"/>
                    <a:pt x="12270" y="12223"/>
                  </a:cubicBezTo>
                  <a:cubicBezTo>
                    <a:pt x="12010" y="12912"/>
                    <a:pt x="11635" y="13526"/>
                    <a:pt x="11161" y="14021"/>
                  </a:cubicBezTo>
                  <a:cubicBezTo>
                    <a:pt x="11108" y="14077"/>
                    <a:pt x="11043" y="14105"/>
                    <a:pt x="10980" y="14105"/>
                  </a:cubicBezTo>
                  <a:cubicBezTo>
                    <a:pt x="10877" y="14105"/>
                    <a:pt x="10776" y="14033"/>
                    <a:pt x="10722" y="13897"/>
                  </a:cubicBezTo>
                  <a:cubicBezTo>
                    <a:pt x="10655" y="13731"/>
                    <a:pt x="10702" y="13528"/>
                    <a:pt x="10813" y="13411"/>
                  </a:cubicBezTo>
                  <a:cubicBezTo>
                    <a:pt x="11326" y="12870"/>
                    <a:pt x="11703" y="12164"/>
                    <a:pt x="11914" y="11375"/>
                  </a:cubicBezTo>
                  <a:cubicBezTo>
                    <a:pt x="11915" y="11372"/>
                    <a:pt x="11915" y="11370"/>
                    <a:pt x="11915" y="11367"/>
                  </a:cubicBezTo>
                  <a:cubicBezTo>
                    <a:pt x="11916" y="11364"/>
                    <a:pt x="11917" y="11360"/>
                    <a:pt x="11918" y="11356"/>
                  </a:cubicBezTo>
                  <a:cubicBezTo>
                    <a:pt x="12043" y="10883"/>
                    <a:pt x="12109" y="10379"/>
                    <a:pt x="12109" y="9862"/>
                  </a:cubicBezTo>
                  <a:cubicBezTo>
                    <a:pt x="12109" y="8625"/>
                    <a:pt x="11737" y="7469"/>
                    <a:pt x="11062" y="6605"/>
                  </a:cubicBezTo>
                  <a:cubicBezTo>
                    <a:pt x="10936" y="6444"/>
                    <a:pt x="10946" y="6171"/>
                    <a:pt x="11093" y="6026"/>
                  </a:cubicBezTo>
                  <a:cubicBezTo>
                    <a:pt x="11151" y="5970"/>
                    <a:pt x="11221" y="5947"/>
                    <a:pt x="11290" y="5956"/>
                  </a:cubicBezTo>
                  <a:close/>
                  <a:moveTo>
                    <a:pt x="8648" y="6652"/>
                  </a:moveTo>
                  <a:cubicBezTo>
                    <a:pt x="9998" y="6652"/>
                    <a:pt x="11092" y="8089"/>
                    <a:pt x="11092" y="9862"/>
                  </a:cubicBezTo>
                  <a:cubicBezTo>
                    <a:pt x="11092" y="11636"/>
                    <a:pt x="9998" y="13075"/>
                    <a:pt x="8648" y="13075"/>
                  </a:cubicBezTo>
                  <a:cubicBezTo>
                    <a:pt x="7298" y="13075"/>
                    <a:pt x="6202" y="11636"/>
                    <a:pt x="6202" y="9862"/>
                  </a:cubicBezTo>
                  <a:cubicBezTo>
                    <a:pt x="6202" y="8089"/>
                    <a:pt x="7298" y="6652"/>
                    <a:pt x="8648" y="6652"/>
                  </a:cubicBezTo>
                  <a:close/>
                  <a:moveTo>
                    <a:pt x="9217" y="8105"/>
                  </a:moveTo>
                  <a:cubicBezTo>
                    <a:pt x="8745" y="8105"/>
                    <a:pt x="8364" y="8608"/>
                    <a:pt x="8364" y="9228"/>
                  </a:cubicBezTo>
                  <a:cubicBezTo>
                    <a:pt x="8364" y="9847"/>
                    <a:pt x="8745" y="10349"/>
                    <a:pt x="9217" y="10349"/>
                  </a:cubicBezTo>
                  <a:cubicBezTo>
                    <a:pt x="9689" y="10349"/>
                    <a:pt x="10072" y="9847"/>
                    <a:pt x="10072" y="9228"/>
                  </a:cubicBezTo>
                  <a:cubicBezTo>
                    <a:pt x="10072" y="8608"/>
                    <a:pt x="9689" y="8105"/>
                    <a:pt x="9217" y="8105"/>
                  </a:cubicBezTo>
                  <a:close/>
                  <a:moveTo>
                    <a:pt x="1858" y="8467"/>
                  </a:moveTo>
                  <a:cubicBezTo>
                    <a:pt x="2060" y="8410"/>
                    <a:pt x="2300" y="8839"/>
                    <a:pt x="2397" y="9426"/>
                  </a:cubicBezTo>
                  <a:cubicBezTo>
                    <a:pt x="2493" y="10014"/>
                    <a:pt x="2407" y="10537"/>
                    <a:pt x="2206" y="10594"/>
                  </a:cubicBezTo>
                  <a:cubicBezTo>
                    <a:pt x="2005" y="10651"/>
                    <a:pt x="1764" y="10222"/>
                    <a:pt x="1668" y="9634"/>
                  </a:cubicBezTo>
                  <a:cubicBezTo>
                    <a:pt x="1572" y="9047"/>
                    <a:pt x="1657" y="8524"/>
                    <a:pt x="1858" y="8467"/>
                  </a:cubicBezTo>
                  <a:close/>
                  <a:moveTo>
                    <a:pt x="4938" y="10016"/>
                  </a:moveTo>
                  <a:cubicBezTo>
                    <a:pt x="5084" y="10028"/>
                    <a:pt x="5192" y="10194"/>
                    <a:pt x="5208" y="10384"/>
                  </a:cubicBezTo>
                  <a:cubicBezTo>
                    <a:pt x="5385" y="12432"/>
                    <a:pt x="6588" y="14062"/>
                    <a:pt x="8141" y="14361"/>
                  </a:cubicBezTo>
                  <a:cubicBezTo>
                    <a:pt x="8279" y="14388"/>
                    <a:pt x="8395" y="14527"/>
                    <a:pt x="8405" y="14710"/>
                  </a:cubicBezTo>
                  <a:cubicBezTo>
                    <a:pt x="8418" y="14943"/>
                    <a:pt x="8280" y="15124"/>
                    <a:pt x="8117" y="15124"/>
                  </a:cubicBezTo>
                  <a:cubicBezTo>
                    <a:pt x="8103" y="15124"/>
                    <a:pt x="8090" y="15123"/>
                    <a:pt x="8076" y="15120"/>
                  </a:cubicBezTo>
                  <a:cubicBezTo>
                    <a:pt x="6965" y="14913"/>
                    <a:pt x="6009" y="14122"/>
                    <a:pt x="5383" y="12993"/>
                  </a:cubicBezTo>
                  <a:cubicBezTo>
                    <a:pt x="5294" y="12833"/>
                    <a:pt x="5132" y="12776"/>
                    <a:pt x="4993" y="12856"/>
                  </a:cubicBezTo>
                  <a:cubicBezTo>
                    <a:pt x="4806" y="12964"/>
                    <a:pt x="4738" y="13272"/>
                    <a:pt x="4859" y="13489"/>
                  </a:cubicBezTo>
                  <a:cubicBezTo>
                    <a:pt x="5722" y="15038"/>
                    <a:pt x="7110" y="16021"/>
                    <a:pt x="8628" y="16029"/>
                  </a:cubicBezTo>
                  <a:cubicBezTo>
                    <a:pt x="8773" y="16030"/>
                    <a:pt x="8909" y="16156"/>
                    <a:pt x="8933" y="16345"/>
                  </a:cubicBezTo>
                  <a:cubicBezTo>
                    <a:pt x="8964" y="16584"/>
                    <a:pt x="8825" y="16790"/>
                    <a:pt x="8648" y="16790"/>
                  </a:cubicBezTo>
                  <a:cubicBezTo>
                    <a:pt x="7929" y="16790"/>
                    <a:pt x="7237" y="16594"/>
                    <a:pt x="6602" y="16239"/>
                  </a:cubicBezTo>
                  <a:cubicBezTo>
                    <a:pt x="6438" y="16147"/>
                    <a:pt x="6247" y="16249"/>
                    <a:pt x="6178" y="16465"/>
                  </a:cubicBezTo>
                  <a:lnTo>
                    <a:pt x="6176" y="16478"/>
                  </a:lnTo>
                  <a:cubicBezTo>
                    <a:pt x="6106" y="16696"/>
                    <a:pt x="6185" y="16945"/>
                    <a:pt x="6351" y="17037"/>
                  </a:cubicBezTo>
                  <a:cubicBezTo>
                    <a:pt x="6675" y="17217"/>
                    <a:pt x="7012" y="17360"/>
                    <a:pt x="7361" y="17462"/>
                  </a:cubicBezTo>
                  <a:cubicBezTo>
                    <a:pt x="7508" y="17505"/>
                    <a:pt x="7623" y="17676"/>
                    <a:pt x="7610" y="17872"/>
                  </a:cubicBezTo>
                  <a:cubicBezTo>
                    <a:pt x="7595" y="18077"/>
                    <a:pt x="7465" y="18221"/>
                    <a:pt x="7320" y="18221"/>
                  </a:cubicBezTo>
                  <a:cubicBezTo>
                    <a:pt x="7299" y="18221"/>
                    <a:pt x="7279" y="18218"/>
                    <a:pt x="7258" y="18212"/>
                  </a:cubicBezTo>
                  <a:cubicBezTo>
                    <a:pt x="6665" y="18042"/>
                    <a:pt x="6102" y="17763"/>
                    <a:pt x="5577" y="17392"/>
                  </a:cubicBezTo>
                  <a:cubicBezTo>
                    <a:pt x="5575" y="17391"/>
                    <a:pt x="5573" y="17391"/>
                    <a:pt x="5571" y="17390"/>
                  </a:cubicBezTo>
                  <a:cubicBezTo>
                    <a:pt x="5552" y="17379"/>
                    <a:pt x="5534" y="17366"/>
                    <a:pt x="5517" y="17351"/>
                  </a:cubicBezTo>
                  <a:cubicBezTo>
                    <a:pt x="4892" y="16899"/>
                    <a:pt x="4323" y="16313"/>
                    <a:pt x="3832" y="15603"/>
                  </a:cubicBezTo>
                  <a:cubicBezTo>
                    <a:pt x="3713" y="15431"/>
                    <a:pt x="3736" y="15157"/>
                    <a:pt x="3891" y="15025"/>
                  </a:cubicBezTo>
                  <a:cubicBezTo>
                    <a:pt x="4013" y="14922"/>
                    <a:pt x="4176" y="14968"/>
                    <a:pt x="4274" y="15109"/>
                  </a:cubicBezTo>
                  <a:cubicBezTo>
                    <a:pt x="4559" y="15518"/>
                    <a:pt x="4873" y="15879"/>
                    <a:pt x="5209" y="16195"/>
                  </a:cubicBezTo>
                  <a:cubicBezTo>
                    <a:pt x="5378" y="16353"/>
                    <a:pt x="5615" y="16262"/>
                    <a:pt x="5695" y="16011"/>
                  </a:cubicBezTo>
                  <a:lnTo>
                    <a:pt x="5697" y="16005"/>
                  </a:lnTo>
                  <a:cubicBezTo>
                    <a:pt x="5754" y="15825"/>
                    <a:pt x="5712" y="15614"/>
                    <a:pt x="5591" y="15500"/>
                  </a:cubicBezTo>
                  <a:cubicBezTo>
                    <a:pt x="4925" y="14876"/>
                    <a:pt x="4372" y="14049"/>
                    <a:pt x="3983" y="13080"/>
                  </a:cubicBezTo>
                  <a:cubicBezTo>
                    <a:pt x="3976" y="13065"/>
                    <a:pt x="3966" y="13051"/>
                    <a:pt x="3961" y="13034"/>
                  </a:cubicBezTo>
                  <a:cubicBezTo>
                    <a:pt x="3958" y="13026"/>
                    <a:pt x="3957" y="13018"/>
                    <a:pt x="3955" y="13010"/>
                  </a:cubicBezTo>
                  <a:cubicBezTo>
                    <a:pt x="3797" y="12606"/>
                    <a:pt x="3664" y="12179"/>
                    <a:pt x="3568" y="11729"/>
                  </a:cubicBezTo>
                  <a:cubicBezTo>
                    <a:pt x="3520" y="11506"/>
                    <a:pt x="3635" y="11273"/>
                    <a:pt x="3819" y="11247"/>
                  </a:cubicBezTo>
                  <a:cubicBezTo>
                    <a:pt x="3964" y="11226"/>
                    <a:pt x="4093" y="11365"/>
                    <a:pt x="4133" y="11549"/>
                  </a:cubicBezTo>
                  <a:cubicBezTo>
                    <a:pt x="4164" y="11691"/>
                    <a:pt x="4199" y="11830"/>
                    <a:pt x="4237" y="11967"/>
                  </a:cubicBezTo>
                  <a:cubicBezTo>
                    <a:pt x="4302" y="12197"/>
                    <a:pt x="4503" y="12305"/>
                    <a:pt x="4674" y="12206"/>
                  </a:cubicBezTo>
                  <a:cubicBezTo>
                    <a:pt x="4831" y="12116"/>
                    <a:pt x="4906" y="11883"/>
                    <a:pt x="4848" y="11672"/>
                  </a:cubicBezTo>
                  <a:cubicBezTo>
                    <a:pt x="4739" y="11280"/>
                    <a:pt x="4664" y="10867"/>
                    <a:pt x="4629" y="10438"/>
                  </a:cubicBezTo>
                  <a:cubicBezTo>
                    <a:pt x="4610" y="10207"/>
                    <a:pt x="4753" y="10002"/>
                    <a:pt x="4938" y="10016"/>
                  </a:cubicBezTo>
                  <a:close/>
                  <a:moveTo>
                    <a:pt x="10904" y="17039"/>
                  </a:moveTo>
                  <a:cubicBezTo>
                    <a:pt x="11206" y="17007"/>
                    <a:pt x="11442" y="17101"/>
                    <a:pt x="11483" y="17297"/>
                  </a:cubicBezTo>
                  <a:cubicBezTo>
                    <a:pt x="11538" y="17558"/>
                    <a:pt x="11225" y="17900"/>
                    <a:pt x="10784" y="18060"/>
                  </a:cubicBezTo>
                  <a:cubicBezTo>
                    <a:pt x="10343" y="18220"/>
                    <a:pt x="9942" y="18139"/>
                    <a:pt x="9887" y="17878"/>
                  </a:cubicBezTo>
                  <a:cubicBezTo>
                    <a:pt x="9832" y="17617"/>
                    <a:pt x="10144" y="17275"/>
                    <a:pt x="10585" y="17115"/>
                  </a:cubicBezTo>
                  <a:cubicBezTo>
                    <a:pt x="10695" y="17075"/>
                    <a:pt x="10803" y="17050"/>
                    <a:pt x="10904" y="1703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65" name="Cercle"/>
            <p:cNvSpPr/>
            <p:nvPr/>
          </p:nvSpPr>
          <p:spPr>
            <a:xfrm>
              <a:off x="2352242" y="907379"/>
              <a:ext cx="286587" cy="286587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66" name="Cercle"/>
            <p:cNvSpPr/>
            <p:nvPr/>
          </p:nvSpPr>
          <p:spPr>
            <a:xfrm>
              <a:off x="2782065" y="907379"/>
              <a:ext cx="286588" cy="286587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67" name="Cercle"/>
            <p:cNvSpPr/>
            <p:nvPr/>
          </p:nvSpPr>
          <p:spPr>
            <a:xfrm>
              <a:off x="2089244" y="591793"/>
              <a:ext cx="286587" cy="286587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68" name="Cercle"/>
            <p:cNvSpPr/>
            <p:nvPr/>
          </p:nvSpPr>
          <p:spPr>
            <a:xfrm>
              <a:off x="1853748" y="763180"/>
              <a:ext cx="286588" cy="286587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69" name="Cercle"/>
            <p:cNvSpPr/>
            <p:nvPr/>
          </p:nvSpPr>
          <p:spPr>
            <a:xfrm>
              <a:off x="3038643" y="591793"/>
              <a:ext cx="286588" cy="286587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70" name="Cercle"/>
            <p:cNvSpPr/>
            <p:nvPr/>
          </p:nvSpPr>
          <p:spPr>
            <a:xfrm>
              <a:off x="3357988" y="1103483"/>
              <a:ext cx="286588" cy="286587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71" name="Cercle"/>
            <p:cNvSpPr/>
            <p:nvPr/>
          </p:nvSpPr>
          <p:spPr>
            <a:xfrm>
              <a:off x="1095475" y="1450325"/>
              <a:ext cx="286588" cy="286587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72" name="Cercle"/>
            <p:cNvSpPr/>
            <p:nvPr/>
          </p:nvSpPr>
          <p:spPr>
            <a:xfrm>
              <a:off x="830389" y="1778882"/>
              <a:ext cx="286588" cy="286587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73" name="Cercle"/>
            <p:cNvSpPr/>
            <p:nvPr/>
          </p:nvSpPr>
          <p:spPr>
            <a:xfrm>
              <a:off x="1312487" y="2083430"/>
              <a:ext cx="286587" cy="286588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74" name="Cercle"/>
            <p:cNvSpPr/>
            <p:nvPr/>
          </p:nvSpPr>
          <p:spPr>
            <a:xfrm>
              <a:off x="2023918" y="2469356"/>
              <a:ext cx="286587" cy="286587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75" name="Cercle"/>
            <p:cNvSpPr/>
            <p:nvPr/>
          </p:nvSpPr>
          <p:spPr>
            <a:xfrm>
              <a:off x="2165714" y="2759109"/>
              <a:ext cx="286587" cy="286587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76" name="Cercle"/>
            <p:cNvSpPr/>
            <p:nvPr/>
          </p:nvSpPr>
          <p:spPr>
            <a:xfrm>
              <a:off x="2655210" y="2826925"/>
              <a:ext cx="286587" cy="286588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77" name="Cercle"/>
            <p:cNvSpPr/>
            <p:nvPr/>
          </p:nvSpPr>
          <p:spPr>
            <a:xfrm>
              <a:off x="2089244" y="3146270"/>
              <a:ext cx="286587" cy="286588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78" name="Cercle"/>
            <p:cNvSpPr/>
            <p:nvPr/>
          </p:nvSpPr>
          <p:spPr>
            <a:xfrm>
              <a:off x="588712" y="1349823"/>
              <a:ext cx="286588" cy="286588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79" name="Cercle"/>
            <p:cNvSpPr/>
            <p:nvPr/>
          </p:nvSpPr>
          <p:spPr>
            <a:xfrm>
              <a:off x="1852454" y="784780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80" name="Cercle"/>
            <p:cNvSpPr/>
            <p:nvPr/>
          </p:nvSpPr>
          <p:spPr>
            <a:xfrm>
              <a:off x="2255998" y="784780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81" name="Cercle"/>
            <p:cNvSpPr/>
            <p:nvPr/>
          </p:nvSpPr>
          <p:spPr>
            <a:xfrm>
              <a:off x="2442528" y="1099517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82" name="Cercle"/>
            <p:cNvSpPr/>
            <p:nvPr/>
          </p:nvSpPr>
          <p:spPr>
            <a:xfrm>
              <a:off x="2782065" y="997664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83" name="Cercle"/>
            <p:cNvSpPr/>
            <p:nvPr/>
          </p:nvSpPr>
          <p:spPr>
            <a:xfrm>
              <a:off x="3038643" y="600412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84" name="Cercle"/>
            <p:cNvSpPr/>
            <p:nvPr/>
          </p:nvSpPr>
          <p:spPr>
            <a:xfrm>
              <a:off x="3362751" y="1099517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85" name="Cercle"/>
            <p:cNvSpPr/>
            <p:nvPr/>
          </p:nvSpPr>
          <p:spPr>
            <a:xfrm>
              <a:off x="1276046" y="1540609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86" name="Cercle"/>
            <p:cNvSpPr/>
            <p:nvPr/>
          </p:nvSpPr>
          <p:spPr>
            <a:xfrm>
              <a:off x="777550" y="1440108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87" name="Cercle"/>
            <p:cNvSpPr/>
            <p:nvPr/>
          </p:nvSpPr>
          <p:spPr>
            <a:xfrm>
              <a:off x="1010958" y="1795517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88" name="Cercle"/>
            <p:cNvSpPr/>
            <p:nvPr/>
          </p:nvSpPr>
          <p:spPr>
            <a:xfrm>
              <a:off x="1402771" y="2070254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89" name="Cercle"/>
            <p:cNvSpPr/>
            <p:nvPr/>
          </p:nvSpPr>
          <p:spPr>
            <a:xfrm>
              <a:off x="2114204" y="2459464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90" name="Cercle"/>
            <p:cNvSpPr/>
            <p:nvPr/>
          </p:nvSpPr>
          <p:spPr>
            <a:xfrm>
              <a:off x="2255998" y="2757096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91" name="Cercle"/>
            <p:cNvSpPr/>
            <p:nvPr/>
          </p:nvSpPr>
          <p:spPr>
            <a:xfrm>
              <a:off x="2745494" y="2849394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92" name="Cercle"/>
            <p:cNvSpPr/>
            <p:nvPr/>
          </p:nvSpPr>
          <p:spPr>
            <a:xfrm>
              <a:off x="2167211" y="3146270"/>
              <a:ext cx="106018" cy="106018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93" name="Virus"/>
            <p:cNvSpPr/>
            <p:nvPr/>
          </p:nvSpPr>
          <p:spPr>
            <a:xfrm>
              <a:off x="1115317" y="1054463"/>
              <a:ext cx="565686" cy="566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8095" y="0"/>
                  </a:moveTo>
                  <a:cubicBezTo>
                    <a:pt x="8041" y="0"/>
                    <a:pt x="7982" y="6"/>
                    <a:pt x="7933" y="22"/>
                  </a:cubicBezTo>
                  <a:cubicBezTo>
                    <a:pt x="7745" y="70"/>
                    <a:pt x="7583" y="188"/>
                    <a:pt x="7480" y="361"/>
                  </a:cubicBezTo>
                  <a:cubicBezTo>
                    <a:pt x="7378" y="534"/>
                    <a:pt x="7353" y="728"/>
                    <a:pt x="7406" y="922"/>
                  </a:cubicBezTo>
                  <a:cubicBezTo>
                    <a:pt x="7455" y="1100"/>
                    <a:pt x="7568" y="1257"/>
                    <a:pt x="7730" y="1354"/>
                  </a:cubicBezTo>
                  <a:cubicBezTo>
                    <a:pt x="7853" y="1430"/>
                    <a:pt x="7939" y="1538"/>
                    <a:pt x="7987" y="1663"/>
                  </a:cubicBezTo>
                  <a:cubicBezTo>
                    <a:pt x="8106" y="1981"/>
                    <a:pt x="8214" y="2309"/>
                    <a:pt x="8305" y="2649"/>
                  </a:cubicBezTo>
                  <a:cubicBezTo>
                    <a:pt x="8386" y="2962"/>
                    <a:pt x="8457" y="3276"/>
                    <a:pt x="8511" y="3578"/>
                  </a:cubicBezTo>
                  <a:cubicBezTo>
                    <a:pt x="8564" y="3880"/>
                    <a:pt x="8397" y="4171"/>
                    <a:pt x="8117" y="4285"/>
                  </a:cubicBezTo>
                  <a:lnTo>
                    <a:pt x="8063" y="4317"/>
                  </a:lnTo>
                  <a:cubicBezTo>
                    <a:pt x="7982" y="4349"/>
                    <a:pt x="7897" y="4371"/>
                    <a:pt x="7810" y="4371"/>
                  </a:cubicBezTo>
                  <a:cubicBezTo>
                    <a:pt x="7595" y="4371"/>
                    <a:pt x="7390" y="4262"/>
                    <a:pt x="7277" y="4084"/>
                  </a:cubicBezTo>
                  <a:cubicBezTo>
                    <a:pt x="7244" y="4035"/>
                    <a:pt x="7211" y="3988"/>
                    <a:pt x="7184" y="3934"/>
                  </a:cubicBezTo>
                  <a:cubicBezTo>
                    <a:pt x="7173" y="3912"/>
                    <a:pt x="7163" y="3896"/>
                    <a:pt x="7152" y="3875"/>
                  </a:cubicBezTo>
                  <a:cubicBezTo>
                    <a:pt x="7077" y="3735"/>
                    <a:pt x="7055" y="3561"/>
                    <a:pt x="7103" y="3399"/>
                  </a:cubicBezTo>
                  <a:cubicBezTo>
                    <a:pt x="7157" y="3205"/>
                    <a:pt x="7132" y="2995"/>
                    <a:pt x="7029" y="2823"/>
                  </a:cubicBezTo>
                  <a:cubicBezTo>
                    <a:pt x="6905" y="2612"/>
                    <a:pt x="6652" y="2477"/>
                    <a:pt x="6388" y="2477"/>
                  </a:cubicBezTo>
                  <a:cubicBezTo>
                    <a:pt x="6264" y="2477"/>
                    <a:pt x="6150" y="2504"/>
                    <a:pt x="6048" y="2563"/>
                  </a:cubicBezTo>
                  <a:cubicBezTo>
                    <a:pt x="5876" y="2660"/>
                    <a:pt x="5752" y="2816"/>
                    <a:pt x="5698" y="3005"/>
                  </a:cubicBezTo>
                  <a:cubicBezTo>
                    <a:pt x="5644" y="3194"/>
                    <a:pt x="5672" y="3394"/>
                    <a:pt x="5769" y="3566"/>
                  </a:cubicBezTo>
                  <a:cubicBezTo>
                    <a:pt x="5866" y="3734"/>
                    <a:pt x="6021" y="3858"/>
                    <a:pt x="6210" y="3907"/>
                  </a:cubicBezTo>
                  <a:cubicBezTo>
                    <a:pt x="6382" y="3955"/>
                    <a:pt x="6528" y="4052"/>
                    <a:pt x="6609" y="4187"/>
                  </a:cubicBezTo>
                  <a:cubicBezTo>
                    <a:pt x="6619" y="4208"/>
                    <a:pt x="6630" y="4224"/>
                    <a:pt x="6641" y="4246"/>
                  </a:cubicBezTo>
                  <a:cubicBezTo>
                    <a:pt x="6673" y="4300"/>
                    <a:pt x="6699" y="4354"/>
                    <a:pt x="6726" y="4408"/>
                  </a:cubicBezTo>
                  <a:cubicBezTo>
                    <a:pt x="6861" y="4677"/>
                    <a:pt x="6781" y="5018"/>
                    <a:pt x="6533" y="5207"/>
                  </a:cubicBezTo>
                  <a:lnTo>
                    <a:pt x="6506" y="5229"/>
                  </a:lnTo>
                  <a:cubicBezTo>
                    <a:pt x="6387" y="5321"/>
                    <a:pt x="6247" y="5369"/>
                    <a:pt x="6102" y="5369"/>
                  </a:cubicBezTo>
                  <a:cubicBezTo>
                    <a:pt x="5951" y="5369"/>
                    <a:pt x="5816" y="5321"/>
                    <a:pt x="5703" y="5224"/>
                  </a:cubicBezTo>
                  <a:cubicBezTo>
                    <a:pt x="5461" y="5024"/>
                    <a:pt x="5224" y="4803"/>
                    <a:pt x="4993" y="4576"/>
                  </a:cubicBezTo>
                  <a:cubicBezTo>
                    <a:pt x="4745" y="4328"/>
                    <a:pt x="4513" y="4068"/>
                    <a:pt x="4298" y="3809"/>
                  </a:cubicBezTo>
                  <a:cubicBezTo>
                    <a:pt x="4211" y="3701"/>
                    <a:pt x="4163" y="3572"/>
                    <a:pt x="4163" y="3448"/>
                  </a:cubicBezTo>
                  <a:cubicBezTo>
                    <a:pt x="4163" y="3265"/>
                    <a:pt x="4093" y="3086"/>
                    <a:pt x="3969" y="2951"/>
                  </a:cubicBezTo>
                  <a:cubicBezTo>
                    <a:pt x="3835" y="2805"/>
                    <a:pt x="3641" y="2725"/>
                    <a:pt x="3431" y="2725"/>
                  </a:cubicBezTo>
                  <a:cubicBezTo>
                    <a:pt x="3237" y="2725"/>
                    <a:pt x="3059" y="2794"/>
                    <a:pt x="2924" y="2924"/>
                  </a:cubicBezTo>
                  <a:cubicBezTo>
                    <a:pt x="2784" y="3059"/>
                    <a:pt x="2704" y="3249"/>
                    <a:pt x="2704" y="3443"/>
                  </a:cubicBezTo>
                  <a:cubicBezTo>
                    <a:pt x="2704" y="3643"/>
                    <a:pt x="2779" y="3826"/>
                    <a:pt x="2919" y="3966"/>
                  </a:cubicBezTo>
                  <a:cubicBezTo>
                    <a:pt x="3054" y="4101"/>
                    <a:pt x="3231" y="4176"/>
                    <a:pt x="3414" y="4182"/>
                  </a:cubicBezTo>
                  <a:cubicBezTo>
                    <a:pt x="3554" y="4187"/>
                    <a:pt x="3672" y="4224"/>
                    <a:pt x="3764" y="4300"/>
                  </a:cubicBezTo>
                  <a:cubicBezTo>
                    <a:pt x="4033" y="4521"/>
                    <a:pt x="4299" y="4759"/>
                    <a:pt x="4552" y="5013"/>
                  </a:cubicBezTo>
                  <a:cubicBezTo>
                    <a:pt x="4783" y="5245"/>
                    <a:pt x="4999" y="5482"/>
                    <a:pt x="5198" y="5725"/>
                  </a:cubicBezTo>
                  <a:cubicBezTo>
                    <a:pt x="5387" y="5957"/>
                    <a:pt x="5392" y="6286"/>
                    <a:pt x="5203" y="6529"/>
                  </a:cubicBezTo>
                  <a:lnTo>
                    <a:pt x="5181" y="6556"/>
                  </a:lnTo>
                  <a:cubicBezTo>
                    <a:pt x="5057" y="6718"/>
                    <a:pt x="4864" y="6816"/>
                    <a:pt x="4664" y="6816"/>
                  </a:cubicBezTo>
                  <a:cubicBezTo>
                    <a:pt x="4568" y="6816"/>
                    <a:pt x="4475" y="6793"/>
                    <a:pt x="4383" y="6750"/>
                  </a:cubicBezTo>
                  <a:cubicBezTo>
                    <a:pt x="4330" y="6723"/>
                    <a:pt x="4276" y="6696"/>
                    <a:pt x="4222" y="6664"/>
                  </a:cubicBezTo>
                  <a:cubicBezTo>
                    <a:pt x="4189" y="6642"/>
                    <a:pt x="4158" y="6626"/>
                    <a:pt x="4121" y="6605"/>
                  </a:cubicBezTo>
                  <a:cubicBezTo>
                    <a:pt x="4008" y="6535"/>
                    <a:pt x="3921" y="6405"/>
                    <a:pt x="3883" y="6249"/>
                  </a:cubicBezTo>
                  <a:cubicBezTo>
                    <a:pt x="3835" y="6049"/>
                    <a:pt x="3706" y="5876"/>
                    <a:pt x="3528" y="5779"/>
                  </a:cubicBezTo>
                  <a:cubicBezTo>
                    <a:pt x="3426" y="5719"/>
                    <a:pt x="3302" y="5693"/>
                    <a:pt x="3183" y="5693"/>
                  </a:cubicBezTo>
                  <a:cubicBezTo>
                    <a:pt x="2925" y="5693"/>
                    <a:pt x="2681" y="5827"/>
                    <a:pt x="2552" y="6048"/>
                  </a:cubicBezTo>
                  <a:cubicBezTo>
                    <a:pt x="2450" y="6216"/>
                    <a:pt x="2423" y="6416"/>
                    <a:pt x="2471" y="6605"/>
                  </a:cubicBezTo>
                  <a:cubicBezTo>
                    <a:pt x="2520" y="6794"/>
                    <a:pt x="2644" y="6954"/>
                    <a:pt x="2811" y="7052"/>
                  </a:cubicBezTo>
                  <a:cubicBezTo>
                    <a:pt x="2924" y="7116"/>
                    <a:pt x="3049" y="7149"/>
                    <a:pt x="3178" y="7149"/>
                  </a:cubicBezTo>
                  <a:cubicBezTo>
                    <a:pt x="3243" y="7149"/>
                    <a:pt x="3307" y="7139"/>
                    <a:pt x="3367" y="7122"/>
                  </a:cubicBezTo>
                  <a:cubicBezTo>
                    <a:pt x="3431" y="7106"/>
                    <a:pt x="3496" y="7095"/>
                    <a:pt x="3560" y="7095"/>
                  </a:cubicBezTo>
                  <a:cubicBezTo>
                    <a:pt x="3668" y="7095"/>
                    <a:pt x="3765" y="7118"/>
                    <a:pt x="3851" y="7166"/>
                  </a:cubicBezTo>
                  <a:cubicBezTo>
                    <a:pt x="3873" y="7177"/>
                    <a:pt x="3889" y="7188"/>
                    <a:pt x="3910" y="7198"/>
                  </a:cubicBezTo>
                  <a:cubicBezTo>
                    <a:pt x="3964" y="7231"/>
                    <a:pt x="4012" y="7257"/>
                    <a:pt x="4060" y="7289"/>
                  </a:cubicBezTo>
                  <a:cubicBezTo>
                    <a:pt x="4319" y="7457"/>
                    <a:pt x="4416" y="7792"/>
                    <a:pt x="4298" y="8084"/>
                  </a:cubicBezTo>
                  <a:lnTo>
                    <a:pt x="4292" y="8094"/>
                  </a:lnTo>
                  <a:cubicBezTo>
                    <a:pt x="4185" y="8347"/>
                    <a:pt x="3936" y="8515"/>
                    <a:pt x="3656" y="8515"/>
                  </a:cubicBezTo>
                  <a:cubicBezTo>
                    <a:pt x="3613" y="8515"/>
                    <a:pt x="3576" y="8509"/>
                    <a:pt x="3533" y="8503"/>
                  </a:cubicBezTo>
                  <a:cubicBezTo>
                    <a:pt x="3242" y="8449"/>
                    <a:pt x="2941" y="8385"/>
                    <a:pt x="2645" y="8304"/>
                  </a:cubicBezTo>
                  <a:cubicBezTo>
                    <a:pt x="2305" y="8213"/>
                    <a:pt x="1976" y="8110"/>
                    <a:pt x="1658" y="7986"/>
                  </a:cubicBezTo>
                  <a:cubicBezTo>
                    <a:pt x="1529" y="7937"/>
                    <a:pt x="1421" y="7851"/>
                    <a:pt x="1362" y="7743"/>
                  </a:cubicBezTo>
                  <a:cubicBezTo>
                    <a:pt x="1270" y="7586"/>
                    <a:pt x="1120" y="7468"/>
                    <a:pt x="948" y="7414"/>
                  </a:cubicBezTo>
                  <a:cubicBezTo>
                    <a:pt x="878" y="7393"/>
                    <a:pt x="808" y="7382"/>
                    <a:pt x="738" y="7382"/>
                  </a:cubicBezTo>
                  <a:cubicBezTo>
                    <a:pt x="409" y="7382"/>
                    <a:pt x="118" y="7597"/>
                    <a:pt x="32" y="7910"/>
                  </a:cubicBezTo>
                  <a:cubicBezTo>
                    <a:pt x="-22" y="8099"/>
                    <a:pt x="-1" y="8299"/>
                    <a:pt x="96" y="8471"/>
                  </a:cubicBezTo>
                  <a:cubicBezTo>
                    <a:pt x="193" y="8644"/>
                    <a:pt x="350" y="8768"/>
                    <a:pt x="544" y="8817"/>
                  </a:cubicBezTo>
                  <a:cubicBezTo>
                    <a:pt x="603" y="8833"/>
                    <a:pt x="668" y="8844"/>
                    <a:pt x="732" y="8844"/>
                  </a:cubicBezTo>
                  <a:cubicBezTo>
                    <a:pt x="851" y="8844"/>
                    <a:pt x="970" y="8812"/>
                    <a:pt x="1078" y="8758"/>
                  </a:cubicBezTo>
                  <a:cubicBezTo>
                    <a:pt x="1174" y="8709"/>
                    <a:pt x="1276" y="8677"/>
                    <a:pt x="1379" y="8677"/>
                  </a:cubicBezTo>
                  <a:cubicBezTo>
                    <a:pt x="1411" y="8677"/>
                    <a:pt x="1442" y="8677"/>
                    <a:pt x="1475" y="8682"/>
                  </a:cubicBezTo>
                  <a:cubicBezTo>
                    <a:pt x="1809" y="8736"/>
                    <a:pt x="2149" y="8811"/>
                    <a:pt x="2483" y="8903"/>
                  </a:cubicBezTo>
                  <a:cubicBezTo>
                    <a:pt x="2795" y="8984"/>
                    <a:pt x="3096" y="9082"/>
                    <a:pt x="3387" y="9190"/>
                  </a:cubicBezTo>
                  <a:cubicBezTo>
                    <a:pt x="3672" y="9292"/>
                    <a:pt x="3846" y="9584"/>
                    <a:pt x="3803" y="9891"/>
                  </a:cubicBezTo>
                  <a:lnTo>
                    <a:pt x="3798" y="9923"/>
                  </a:lnTo>
                  <a:cubicBezTo>
                    <a:pt x="3760" y="10236"/>
                    <a:pt x="3505" y="10474"/>
                    <a:pt x="3198" y="10490"/>
                  </a:cubicBezTo>
                  <a:cubicBezTo>
                    <a:pt x="3139" y="10495"/>
                    <a:pt x="3081" y="10495"/>
                    <a:pt x="3022" y="10495"/>
                  </a:cubicBezTo>
                  <a:cubicBezTo>
                    <a:pt x="2984" y="10495"/>
                    <a:pt x="2945" y="10495"/>
                    <a:pt x="2902" y="10495"/>
                  </a:cubicBezTo>
                  <a:cubicBezTo>
                    <a:pt x="2767" y="10489"/>
                    <a:pt x="2633" y="10425"/>
                    <a:pt x="2520" y="10306"/>
                  </a:cubicBezTo>
                  <a:cubicBezTo>
                    <a:pt x="2380" y="10160"/>
                    <a:pt x="2192" y="10080"/>
                    <a:pt x="1993" y="10080"/>
                  </a:cubicBezTo>
                  <a:lnTo>
                    <a:pt x="1976" y="10080"/>
                  </a:lnTo>
                  <a:cubicBezTo>
                    <a:pt x="1589" y="10085"/>
                    <a:pt x="1265" y="10408"/>
                    <a:pt x="1259" y="10797"/>
                  </a:cubicBezTo>
                  <a:cubicBezTo>
                    <a:pt x="1254" y="10996"/>
                    <a:pt x="1330" y="11181"/>
                    <a:pt x="1470" y="11321"/>
                  </a:cubicBezTo>
                  <a:cubicBezTo>
                    <a:pt x="1610" y="11461"/>
                    <a:pt x="1793" y="11537"/>
                    <a:pt x="1986" y="11537"/>
                  </a:cubicBezTo>
                  <a:cubicBezTo>
                    <a:pt x="2180" y="11537"/>
                    <a:pt x="2365" y="11461"/>
                    <a:pt x="2505" y="11321"/>
                  </a:cubicBezTo>
                  <a:cubicBezTo>
                    <a:pt x="2634" y="11192"/>
                    <a:pt x="2790" y="11121"/>
                    <a:pt x="2946" y="11115"/>
                  </a:cubicBezTo>
                  <a:cubicBezTo>
                    <a:pt x="2967" y="11115"/>
                    <a:pt x="2990" y="11115"/>
                    <a:pt x="3017" y="11115"/>
                  </a:cubicBezTo>
                  <a:cubicBezTo>
                    <a:pt x="3076" y="11115"/>
                    <a:pt x="3134" y="11115"/>
                    <a:pt x="3193" y="11120"/>
                  </a:cubicBezTo>
                  <a:cubicBezTo>
                    <a:pt x="3500" y="11137"/>
                    <a:pt x="3753" y="11379"/>
                    <a:pt x="3791" y="11687"/>
                  </a:cubicBezTo>
                  <a:lnTo>
                    <a:pt x="3798" y="11719"/>
                  </a:lnTo>
                  <a:cubicBezTo>
                    <a:pt x="3835" y="12027"/>
                    <a:pt x="3667" y="12313"/>
                    <a:pt x="3382" y="12415"/>
                  </a:cubicBezTo>
                  <a:cubicBezTo>
                    <a:pt x="3091" y="12523"/>
                    <a:pt x="2785" y="12621"/>
                    <a:pt x="2478" y="12702"/>
                  </a:cubicBezTo>
                  <a:cubicBezTo>
                    <a:pt x="2144" y="12794"/>
                    <a:pt x="1804" y="12864"/>
                    <a:pt x="1470" y="12923"/>
                  </a:cubicBezTo>
                  <a:cubicBezTo>
                    <a:pt x="1432" y="12928"/>
                    <a:pt x="1400" y="12933"/>
                    <a:pt x="1362" y="12933"/>
                  </a:cubicBezTo>
                  <a:cubicBezTo>
                    <a:pt x="1260" y="12933"/>
                    <a:pt x="1168" y="12912"/>
                    <a:pt x="1088" y="12864"/>
                  </a:cubicBezTo>
                  <a:cubicBezTo>
                    <a:pt x="980" y="12799"/>
                    <a:pt x="851" y="12766"/>
                    <a:pt x="727" y="12766"/>
                  </a:cubicBezTo>
                  <a:cubicBezTo>
                    <a:pt x="674" y="12766"/>
                    <a:pt x="620" y="12772"/>
                    <a:pt x="566" y="12783"/>
                  </a:cubicBezTo>
                  <a:cubicBezTo>
                    <a:pt x="383" y="12826"/>
                    <a:pt x="215" y="12944"/>
                    <a:pt x="113" y="13117"/>
                  </a:cubicBezTo>
                  <a:cubicBezTo>
                    <a:pt x="11" y="13289"/>
                    <a:pt x="-28" y="13490"/>
                    <a:pt x="20" y="13673"/>
                  </a:cubicBezTo>
                  <a:cubicBezTo>
                    <a:pt x="101" y="13997"/>
                    <a:pt x="393" y="14228"/>
                    <a:pt x="727" y="14228"/>
                  </a:cubicBezTo>
                  <a:cubicBezTo>
                    <a:pt x="792" y="14228"/>
                    <a:pt x="857" y="14217"/>
                    <a:pt x="916" y="14201"/>
                  </a:cubicBezTo>
                  <a:cubicBezTo>
                    <a:pt x="1094" y="14152"/>
                    <a:pt x="1250" y="14039"/>
                    <a:pt x="1347" y="13877"/>
                  </a:cubicBezTo>
                  <a:cubicBezTo>
                    <a:pt x="1422" y="13753"/>
                    <a:pt x="1529" y="13668"/>
                    <a:pt x="1653" y="13619"/>
                  </a:cubicBezTo>
                  <a:cubicBezTo>
                    <a:pt x="1971" y="13501"/>
                    <a:pt x="2300" y="13392"/>
                    <a:pt x="2640" y="13301"/>
                  </a:cubicBezTo>
                  <a:cubicBezTo>
                    <a:pt x="2952" y="13220"/>
                    <a:pt x="3263" y="13149"/>
                    <a:pt x="3570" y="13095"/>
                  </a:cubicBezTo>
                  <a:cubicBezTo>
                    <a:pt x="3608" y="13089"/>
                    <a:pt x="3646" y="13085"/>
                    <a:pt x="3678" y="13085"/>
                  </a:cubicBezTo>
                  <a:cubicBezTo>
                    <a:pt x="3942" y="13085"/>
                    <a:pt x="4173" y="13247"/>
                    <a:pt x="4276" y="13489"/>
                  </a:cubicBezTo>
                  <a:lnTo>
                    <a:pt x="4287" y="13521"/>
                  </a:lnTo>
                  <a:cubicBezTo>
                    <a:pt x="4411" y="13813"/>
                    <a:pt x="4309" y="14143"/>
                    <a:pt x="4050" y="14316"/>
                  </a:cubicBezTo>
                  <a:cubicBezTo>
                    <a:pt x="4002" y="14348"/>
                    <a:pt x="3952" y="14380"/>
                    <a:pt x="3899" y="14407"/>
                  </a:cubicBezTo>
                  <a:cubicBezTo>
                    <a:pt x="3877" y="14418"/>
                    <a:pt x="3861" y="14428"/>
                    <a:pt x="3840" y="14439"/>
                  </a:cubicBezTo>
                  <a:cubicBezTo>
                    <a:pt x="3754" y="14487"/>
                    <a:pt x="3651" y="14515"/>
                    <a:pt x="3548" y="14515"/>
                  </a:cubicBezTo>
                  <a:cubicBezTo>
                    <a:pt x="3489" y="14515"/>
                    <a:pt x="3426" y="14504"/>
                    <a:pt x="3367" y="14488"/>
                  </a:cubicBezTo>
                  <a:cubicBezTo>
                    <a:pt x="3302" y="14471"/>
                    <a:pt x="3231" y="14461"/>
                    <a:pt x="3166" y="14461"/>
                  </a:cubicBezTo>
                  <a:cubicBezTo>
                    <a:pt x="3032" y="14461"/>
                    <a:pt x="2902" y="14498"/>
                    <a:pt x="2789" y="14569"/>
                  </a:cubicBezTo>
                  <a:cubicBezTo>
                    <a:pt x="2466" y="14763"/>
                    <a:pt x="2349" y="15221"/>
                    <a:pt x="2532" y="15550"/>
                  </a:cubicBezTo>
                  <a:cubicBezTo>
                    <a:pt x="2661" y="15782"/>
                    <a:pt x="2902" y="15923"/>
                    <a:pt x="3166" y="15923"/>
                  </a:cubicBezTo>
                  <a:cubicBezTo>
                    <a:pt x="3296" y="15923"/>
                    <a:pt x="3420" y="15891"/>
                    <a:pt x="3533" y="15827"/>
                  </a:cubicBezTo>
                  <a:cubicBezTo>
                    <a:pt x="3700" y="15729"/>
                    <a:pt x="3823" y="15572"/>
                    <a:pt x="3872" y="15383"/>
                  </a:cubicBezTo>
                  <a:cubicBezTo>
                    <a:pt x="3920" y="15210"/>
                    <a:pt x="4018" y="15064"/>
                    <a:pt x="4153" y="14983"/>
                  </a:cubicBezTo>
                  <a:cubicBezTo>
                    <a:pt x="4174" y="14973"/>
                    <a:pt x="4190" y="14962"/>
                    <a:pt x="4212" y="14951"/>
                  </a:cubicBezTo>
                  <a:cubicBezTo>
                    <a:pt x="4266" y="14919"/>
                    <a:pt x="4319" y="14892"/>
                    <a:pt x="4373" y="14865"/>
                  </a:cubicBezTo>
                  <a:cubicBezTo>
                    <a:pt x="4459" y="14822"/>
                    <a:pt x="4556" y="14801"/>
                    <a:pt x="4653" y="14801"/>
                  </a:cubicBezTo>
                  <a:cubicBezTo>
                    <a:pt x="4852" y="14801"/>
                    <a:pt x="5047" y="14897"/>
                    <a:pt x="5171" y="15059"/>
                  </a:cubicBezTo>
                  <a:lnTo>
                    <a:pt x="5191" y="15086"/>
                  </a:lnTo>
                  <a:cubicBezTo>
                    <a:pt x="5380" y="15329"/>
                    <a:pt x="5380" y="15664"/>
                    <a:pt x="5186" y="15891"/>
                  </a:cubicBezTo>
                  <a:cubicBezTo>
                    <a:pt x="4987" y="16133"/>
                    <a:pt x="4766" y="16370"/>
                    <a:pt x="4540" y="16602"/>
                  </a:cubicBezTo>
                  <a:cubicBezTo>
                    <a:pt x="4292" y="16850"/>
                    <a:pt x="4034" y="17083"/>
                    <a:pt x="3776" y="17299"/>
                  </a:cubicBezTo>
                  <a:cubicBezTo>
                    <a:pt x="3668" y="17385"/>
                    <a:pt x="3538" y="17433"/>
                    <a:pt x="3414" y="17433"/>
                  </a:cubicBezTo>
                  <a:cubicBezTo>
                    <a:pt x="3231" y="17433"/>
                    <a:pt x="3054" y="17503"/>
                    <a:pt x="2919" y="17627"/>
                  </a:cubicBezTo>
                  <a:cubicBezTo>
                    <a:pt x="2779" y="17757"/>
                    <a:pt x="2699" y="17947"/>
                    <a:pt x="2693" y="18147"/>
                  </a:cubicBezTo>
                  <a:cubicBezTo>
                    <a:pt x="2688" y="18346"/>
                    <a:pt x="2757" y="18540"/>
                    <a:pt x="2892" y="18674"/>
                  </a:cubicBezTo>
                  <a:cubicBezTo>
                    <a:pt x="3032" y="18820"/>
                    <a:pt x="3215" y="18895"/>
                    <a:pt x="3414" y="18895"/>
                  </a:cubicBezTo>
                  <a:cubicBezTo>
                    <a:pt x="3608" y="18895"/>
                    <a:pt x="3792" y="18820"/>
                    <a:pt x="3932" y="18680"/>
                  </a:cubicBezTo>
                  <a:cubicBezTo>
                    <a:pt x="4067" y="18545"/>
                    <a:pt x="4142" y="18367"/>
                    <a:pt x="4148" y="18184"/>
                  </a:cubicBezTo>
                  <a:cubicBezTo>
                    <a:pt x="4153" y="18044"/>
                    <a:pt x="4190" y="17925"/>
                    <a:pt x="4266" y="17833"/>
                  </a:cubicBezTo>
                  <a:cubicBezTo>
                    <a:pt x="4486" y="17563"/>
                    <a:pt x="4723" y="17299"/>
                    <a:pt x="4976" y="17046"/>
                  </a:cubicBezTo>
                  <a:cubicBezTo>
                    <a:pt x="5207" y="16814"/>
                    <a:pt x="5445" y="16598"/>
                    <a:pt x="5688" y="16398"/>
                  </a:cubicBezTo>
                  <a:cubicBezTo>
                    <a:pt x="5801" y="16306"/>
                    <a:pt x="5941" y="16251"/>
                    <a:pt x="6087" y="16251"/>
                  </a:cubicBezTo>
                  <a:cubicBezTo>
                    <a:pt x="6232" y="16251"/>
                    <a:pt x="6372" y="16301"/>
                    <a:pt x="6496" y="16398"/>
                  </a:cubicBezTo>
                  <a:lnTo>
                    <a:pt x="6518" y="16413"/>
                  </a:lnTo>
                  <a:cubicBezTo>
                    <a:pt x="6765" y="16602"/>
                    <a:pt x="6846" y="16937"/>
                    <a:pt x="6711" y="17213"/>
                  </a:cubicBezTo>
                  <a:cubicBezTo>
                    <a:pt x="6684" y="17267"/>
                    <a:pt x="6658" y="17320"/>
                    <a:pt x="6625" y="17374"/>
                  </a:cubicBezTo>
                  <a:cubicBezTo>
                    <a:pt x="6604" y="17407"/>
                    <a:pt x="6586" y="17440"/>
                    <a:pt x="6565" y="17477"/>
                  </a:cubicBezTo>
                  <a:cubicBezTo>
                    <a:pt x="6495" y="17591"/>
                    <a:pt x="6366" y="17677"/>
                    <a:pt x="6210" y="17715"/>
                  </a:cubicBezTo>
                  <a:cubicBezTo>
                    <a:pt x="6010" y="17764"/>
                    <a:pt x="5839" y="17893"/>
                    <a:pt x="5742" y="18071"/>
                  </a:cubicBezTo>
                  <a:cubicBezTo>
                    <a:pt x="5553" y="18411"/>
                    <a:pt x="5672" y="18853"/>
                    <a:pt x="6006" y="19047"/>
                  </a:cubicBezTo>
                  <a:cubicBezTo>
                    <a:pt x="6119" y="19117"/>
                    <a:pt x="6247" y="19150"/>
                    <a:pt x="6376" y="19150"/>
                  </a:cubicBezTo>
                  <a:cubicBezTo>
                    <a:pt x="6635" y="19150"/>
                    <a:pt x="6878" y="19009"/>
                    <a:pt x="7007" y="18782"/>
                  </a:cubicBezTo>
                  <a:cubicBezTo>
                    <a:pt x="7104" y="18615"/>
                    <a:pt x="7130" y="18416"/>
                    <a:pt x="7077" y="18228"/>
                  </a:cubicBezTo>
                  <a:cubicBezTo>
                    <a:pt x="7028" y="18055"/>
                    <a:pt x="7045" y="17882"/>
                    <a:pt x="7120" y="17742"/>
                  </a:cubicBezTo>
                  <a:cubicBezTo>
                    <a:pt x="7131" y="17720"/>
                    <a:pt x="7141" y="17703"/>
                    <a:pt x="7152" y="17681"/>
                  </a:cubicBezTo>
                  <a:cubicBezTo>
                    <a:pt x="7185" y="17627"/>
                    <a:pt x="7213" y="17580"/>
                    <a:pt x="7245" y="17531"/>
                  </a:cubicBezTo>
                  <a:cubicBezTo>
                    <a:pt x="7363" y="17353"/>
                    <a:pt x="7561" y="17245"/>
                    <a:pt x="7777" y="17245"/>
                  </a:cubicBezTo>
                  <a:cubicBezTo>
                    <a:pt x="7863" y="17245"/>
                    <a:pt x="7950" y="17261"/>
                    <a:pt x="8031" y="17293"/>
                  </a:cubicBezTo>
                  <a:lnTo>
                    <a:pt x="8063" y="17304"/>
                  </a:lnTo>
                  <a:cubicBezTo>
                    <a:pt x="8348" y="17422"/>
                    <a:pt x="8510" y="17715"/>
                    <a:pt x="8462" y="18017"/>
                  </a:cubicBezTo>
                  <a:cubicBezTo>
                    <a:pt x="8408" y="18324"/>
                    <a:pt x="8337" y="18636"/>
                    <a:pt x="8256" y="18949"/>
                  </a:cubicBezTo>
                  <a:cubicBezTo>
                    <a:pt x="8165" y="19289"/>
                    <a:pt x="8062" y="19619"/>
                    <a:pt x="7938" y="19937"/>
                  </a:cubicBezTo>
                  <a:cubicBezTo>
                    <a:pt x="7890" y="20067"/>
                    <a:pt x="7804" y="20175"/>
                    <a:pt x="7696" y="20234"/>
                  </a:cubicBezTo>
                  <a:cubicBezTo>
                    <a:pt x="7540" y="20326"/>
                    <a:pt x="7422" y="20476"/>
                    <a:pt x="7368" y="20649"/>
                  </a:cubicBezTo>
                  <a:cubicBezTo>
                    <a:pt x="7314" y="20832"/>
                    <a:pt x="7335" y="21038"/>
                    <a:pt x="7427" y="21210"/>
                  </a:cubicBezTo>
                  <a:cubicBezTo>
                    <a:pt x="7518" y="21383"/>
                    <a:pt x="7681" y="21512"/>
                    <a:pt x="7864" y="21566"/>
                  </a:cubicBezTo>
                  <a:cubicBezTo>
                    <a:pt x="7929" y="21582"/>
                    <a:pt x="7998" y="21593"/>
                    <a:pt x="8063" y="21593"/>
                  </a:cubicBezTo>
                  <a:cubicBezTo>
                    <a:pt x="8391" y="21593"/>
                    <a:pt x="8682" y="21372"/>
                    <a:pt x="8768" y="21054"/>
                  </a:cubicBezTo>
                  <a:cubicBezTo>
                    <a:pt x="8817" y="20876"/>
                    <a:pt x="8796" y="20683"/>
                    <a:pt x="8704" y="20521"/>
                  </a:cubicBezTo>
                  <a:cubicBezTo>
                    <a:pt x="8634" y="20397"/>
                    <a:pt x="8612" y="20256"/>
                    <a:pt x="8633" y="20121"/>
                  </a:cubicBezTo>
                  <a:cubicBezTo>
                    <a:pt x="8687" y="19787"/>
                    <a:pt x="8762" y="19446"/>
                    <a:pt x="8854" y="19111"/>
                  </a:cubicBezTo>
                  <a:cubicBezTo>
                    <a:pt x="8935" y="18798"/>
                    <a:pt x="9032" y="18497"/>
                    <a:pt x="9140" y="18206"/>
                  </a:cubicBezTo>
                  <a:cubicBezTo>
                    <a:pt x="9232" y="17952"/>
                    <a:pt x="9480" y="17784"/>
                    <a:pt x="9749" y="17784"/>
                  </a:cubicBezTo>
                  <a:cubicBezTo>
                    <a:pt x="9776" y="17784"/>
                    <a:pt x="9808" y="17784"/>
                    <a:pt x="9840" y="17789"/>
                  </a:cubicBezTo>
                  <a:lnTo>
                    <a:pt x="9872" y="17796"/>
                  </a:lnTo>
                  <a:cubicBezTo>
                    <a:pt x="10185" y="17834"/>
                    <a:pt x="10422" y="18087"/>
                    <a:pt x="10438" y="18395"/>
                  </a:cubicBezTo>
                  <a:cubicBezTo>
                    <a:pt x="10443" y="18454"/>
                    <a:pt x="10443" y="18512"/>
                    <a:pt x="10443" y="18572"/>
                  </a:cubicBezTo>
                  <a:cubicBezTo>
                    <a:pt x="10443" y="18609"/>
                    <a:pt x="10443" y="18648"/>
                    <a:pt x="10443" y="18691"/>
                  </a:cubicBezTo>
                  <a:cubicBezTo>
                    <a:pt x="10438" y="18826"/>
                    <a:pt x="10373" y="18961"/>
                    <a:pt x="10254" y="19074"/>
                  </a:cubicBezTo>
                  <a:cubicBezTo>
                    <a:pt x="10104" y="19214"/>
                    <a:pt x="10023" y="19414"/>
                    <a:pt x="10029" y="19619"/>
                  </a:cubicBezTo>
                  <a:cubicBezTo>
                    <a:pt x="10034" y="20007"/>
                    <a:pt x="10358" y="20332"/>
                    <a:pt x="10746" y="20337"/>
                  </a:cubicBezTo>
                  <a:cubicBezTo>
                    <a:pt x="10746" y="20337"/>
                    <a:pt x="10756" y="20337"/>
                    <a:pt x="10756" y="20337"/>
                  </a:cubicBezTo>
                  <a:cubicBezTo>
                    <a:pt x="11160" y="20337"/>
                    <a:pt x="11483" y="20008"/>
                    <a:pt x="11483" y="19609"/>
                  </a:cubicBezTo>
                  <a:cubicBezTo>
                    <a:pt x="11483" y="19414"/>
                    <a:pt x="11408" y="19231"/>
                    <a:pt x="11268" y="19091"/>
                  </a:cubicBezTo>
                  <a:cubicBezTo>
                    <a:pt x="11138" y="18961"/>
                    <a:pt x="11068" y="18804"/>
                    <a:pt x="11062" y="18647"/>
                  </a:cubicBezTo>
                  <a:cubicBezTo>
                    <a:pt x="11062" y="18626"/>
                    <a:pt x="11062" y="18605"/>
                    <a:pt x="11062" y="18578"/>
                  </a:cubicBezTo>
                  <a:cubicBezTo>
                    <a:pt x="11062" y="18519"/>
                    <a:pt x="11064" y="18459"/>
                    <a:pt x="11069" y="18400"/>
                  </a:cubicBezTo>
                  <a:cubicBezTo>
                    <a:pt x="11085" y="18092"/>
                    <a:pt x="11328" y="17839"/>
                    <a:pt x="11635" y="17801"/>
                  </a:cubicBezTo>
                  <a:lnTo>
                    <a:pt x="11667" y="17796"/>
                  </a:lnTo>
                  <a:cubicBezTo>
                    <a:pt x="11694" y="17791"/>
                    <a:pt x="11726" y="17789"/>
                    <a:pt x="11752" y="17789"/>
                  </a:cubicBezTo>
                  <a:cubicBezTo>
                    <a:pt x="12022" y="17789"/>
                    <a:pt x="12270" y="17957"/>
                    <a:pt x="12362" y="18211"/>
                  </a:cubicBezTo>
                  <a:cubicBezTo>
                    <a:pt x="12470" y="18502"/>
                    <a:pt x="12565" y="18810"/>
                    <a:pt x="12646" y="19118"/>
                  </a:cubicBezTo>
                  <a:cubicBezTo>
                    <a:pt x="12738" y="19458"/>
                    <a:pt x="12808" y="19797"/>
                    <a:pt x="12867" y="20126"/>
                  </a:cubicBezTo>
                  <a:cubicBezTo>
                    <a:pt x="12888" y="20261"/>
                    <a:pt x="12867" y="20396"/>
                    <a:pt x="12808" y="20509"/>
                  </a:cubicBezTo>
                  <a:cubicBezTo>
                    <a:pt x="12716" y="20671"/>
                    <a:pt x="12689" y="20855"/>
                    <a:pt x="12732" y="21033"/>
                  </a:cubicBezTo>
                  <a:cubicBezTo>
                    <a:pt x="12808" y="21357"/>
                    <a:pt x="13115" y="21600"/>
                    <a:pt x="13454" y="21600"/>
                  </a:cubicBezTo>
                  <a:cubicBezTo>
                    <a:pt x="13508" y="21600"/>
                    <a:pt x="13567" y="21594"/>
                    <a:pt x="13616" y="21578"/>
                  </a:cubicBezTo>
                  <a:cubicBezTo>
                    <a:pt x="13810" y="21530"/>
                    <a:pt x="13966" y="21410"/>
                    <a:pt x="14069" y="21237"/>
                  </a:cubicBezTo>
                  <a:cubicBezTo>
                    <a:pt x="14171" y="21065"/>
                    <a:pt x="14198" y="20870"/>
                    <a:pt x="14144" y="20676"/>
                  </a:cubicBezTo>
                  <a:cubicBezTo>
                    <a:pt x="14096" y="20498"/>
                    <a:pt x="13983" y="20341"/>
                    <a:pt x="13821" y="20244"/>
                  </a:cubicBezTo>
                  <a:cubicBezTo>
                    <a:pt x="13697" y="20169"/>
                    <a:pt x="13610" y="20062"/>
                    <a:pt x="13562" y="19937"/>
                  </a:cubicBezTo>
                  <a:cubicBezTo>
                    <a:pt x="13443" y="19619"/>
                    <a:pt x="13335" y="19289"/>
                    <a:pt x="13244" y="18949"/>
                  </a:cubicBezTo>
                  <a:cubicBezTo>
                    <a:pt x="13163" y="18636"/>
                    <a:pt x="13094" y="18324"/>
                    <a:pt x="13040" y="18022"/>
                  </a:cubicBezTo>
                  <a:cubicBezTo>
                    <a:pt x="12986" y="17720"/>
                    <a:pt x="13152" y="17429"/>
                    <a:pt x="13432" y="17315"/>
                  </a:cubicBezTo>
                  <a:lnTo>
                    <a:pt x="13466" y="17304"/>
                  </a:lnTo>
                  <a:cubicBezTo>
                    <a:pt x="13547" y="17271"/>
                    <a:pt x="13632" y="17250"/>
                    <a:pt x="13718" y="17250"/>
                  </a:cubicBezTo>
                  <a:cubicBezTo>
                    <a:pt x="13934" y="17250"/>
                    <a:pt x="14139" y="17358"/>
                    <a:pt x="14252" y="17536"/>
                  </a:cubicBezTo>
                  <a:cubicBezTo>
                    <a:pt x="14284" y="17585"/>
                    <a:pt x="14316" y="17634"/>
                    <a:pt x="14343" y="17688"/>
                  </a:cubicBezTo>
                  <a:cubicBezTo>
                    <a:pt x="14354" y="17710"/>
                    <a:pt x="14364" y="17725"/>
                    <a:pt x="14375" y="17747"/>
                  </a:cubicBezTo>
                  <a:cubicBezTo>
                    <a:pt x="14450" y="17887"/>
                    <a:pt x="14472" y="18059"/>
                    <a:pt x="14424" y="18221"/>
                  </a:cubicBezTo>
                  <a:cubicBezTo>
                    <a:pt x="14370" y="18415"/>
                    <a:pt x="14397" y="18627"/>
                    <a:pt x="14499" y="18799"/>
                  </a:cubicBezTo>
                  <a:cubicBezTo>
                    <a:pt x="14623" y="19010"/>
                    <a:pt x="14877" y="19145"/>
                    <a:pt x="15141" y="19145"/>
                  </a:cubicBezTo>
                  <a:cubicBezTo>
                    <a:pt x="15265" y="19145"/>
                    <a:pt x="15377" y="19117"/>
                    <a:pt x="15479" y="19057"/>
                  </a:cubicBezTo>
                  <a:cubicBezTo>
                    <a:pt x="15651" y="18960"/>
                    <a:pt x="15775" y="18804"/>
                    <a:pt x="15829" y="18615"/>
                  </a:cubicBezTo>
                  <a:cubicBezTo>
                    <a:pt x="15883" y="18427"/>
                    <a:pt x="15857" y="18227"/>
                    <a:pt x="15760" y="18054"/>
                  </a:cubicBezTo>
                  <a:cubicBezTo>
                    <a:pt x="15663" y="17887"/>
                    <a:pt x="15506" y="17764"/>
                    <a:pt x="15318" y="17715"/>
                  </a:cubicBezTo>
                  <a:cubicBezTo>
                    <a:pt x="15145" y="17666"/>
                    <a:pt x="15001" y="17568"/>
                    <a:pt x="14920" y="17433"/>
                  </a:cubicBezTo>
                  <a:cubicBezTo>
                    <a:pt x="14910" y="17412"/>
                    <a:pt x="14897" y="17396"/>
                    <a:pt x="14887" y="17374"/>
                  </a:cubicBezTo>
                  <a:cubicBezTo>
                    <a:pt x="14854" y="17320"/>
                    <a:pt x="14828" y="17267"/>
                    <a:pt x="14801" y="17213"/>
                  </a:cubicBezTo>
                  <a:cubicBezTo>
                    <a:pt x="14666" y="16943"/>
                    <a:pt x="14747" y="16602"/>
                    <a:pt x="14994" y="16413"/>
                  </a:cubicBezTo>
                  <a:lnTo>
                    <a:pt x="15021" y="16393"/>
                  </a:lnTo>
                  <a:cubicBezTo>
                    <a:pt x="15140" y="16301"/>
                    <a:pt x="15280" y="16251"/>
                    <a:pt x="15425" y="16251"/>
                  </a:cubicBezTo>
                  <a:cubicBezTo>
                    <a:pt x="15576" y="16251"/>
                    <a:pt x="15711" y="16301"/>
                    <a:pt x="15824" y="16398"/>
                  </a:cubicBezTo>
                  <a:cubicBezTo>
                    <a:pt x="16067" y="16598"/>
                    <a:pt x="16305" y="16819"/>
                    <a:pt x="16536" y="17046"/>
                  </a:cubicBezTo>
                  <a:cubicBezTo>
                    <a:pt x="16784" y="17294"/>
                    <a:pt x="17014" y="17552"/>
                    <a:pt x="17230" y="17811"/>
                  </a:cubicBezTo>
                  <a:cubicBezTo>
                    <a:pt x="17316" y="17919"/>
                    <a:pt x="17364" y="18050"/>
                    <a:pt x="17364" y="18174"/>
                  </a:cubicBezTo>
                  <a:cubicBezTo>
                    <a:pt x="17364" y="18357"/>
                    <a:pt x="17436" y="18535"/>
                    <a:pt x="17560" y="18669"/>
                  </a:cubicBezTo>
                  <a:cubicBezTo>
                    <a:pt x="17694" y="18815"/>
                    <a:pt x="17888" y="18895"/>
                    <a:pt x="18098" y="18895"/>
                  </a:cubicBezTo>
                  <a:cubicBezTo>
                    <a:pt x="18292" y="18895"/>
                    <a:pt x="18468" y="18826"/>
                    <a:pt x="18603" y="18696"/>
                  </a:cubicBezTo>
                  <a:cubicBezTo>
                    <a:pt x="18743" y="18561"/>
                    <a:pt x="18825" y="18373"/>
                    <a:pt x="18825" y="18179"/>
                  </a:cubicBezTo>
                  <a:cubicBezTo>
                    <a:pt x="18825" y="17979"/>
                    <a:pt x="18750" y="17795"/>
                    <a:pt x="18610" y="17654"/>
                  </a:cubicBezTo>
                  <a:cubicBezTo>
                    <a:pt x="18475" y="17519"/>
                    <a:pt x="18296" y="17444"/>
                    <a:pt x="18113" y="17439"/>
                  </a:cubicBezTo>
                  <a:cubicBezTo>
                    <a:pt x="17973" y="17433"/>
                    <a:pt x="17855" y="17396"/>
                    <a:pt x="17763" y="17320"/>
                  </a:cubicBezTo>
                  <a:cubicBezTo>
                    <a:pt x="17494" y="17099"/>
                    <a:pt x="17230" y="16863"/>
                    <a:pt x="16977" y="16609"/>
                  </a:cubicBezTo>
                  <a:cubicBezTo>
                    <a:pt x="16746" y="16377"/>
                    <a:pt x="16530" y="16138"/>
                    <a:pt x="16331" y="15896"/>
                  </a:cubicBezTo>
                  <a:cubicBezTo>
                    <a:pt x="16142" y="15664"/>
                    <a:pt x="16137" y="15334"/>
                    <a:pt x="16326" y="15091"/>
                  </a:cubicBezTo>
                  <a:lnTo>
                    <a:pt x="16348" y="15064"/>
                  </a:lnTo>
                  <a:cubicBezTo>
                    <a:pt x="16472" y="14902"/>
                    <a:pt x="16665" y="14806"/>
                    <a:pt x="16864" y="14806"/>
                  </a:cubicBezTo>
                  <a:cubicBezTo>
                    <a:pt x="16961" y="14806"/>
                    <a:pt x="17052" y="14827"/>
                    <a:pt x="17144" y="14870"/>
                  </a:cubicBezTo>
                  <a:cubicBezTo>
                    <a:pt x="17198" y="14897"/>
                    <a:pt x="17252" y="14924"/>
                    <a:pt x="17305" y="14956"/>
                  </a:cubicBezTo>
                  <a:cubicBezTo>
                    <a:pt x="17338" y="14978"/>
                    <a:pt x="17370" y="14996"/>
                    <a:pt x="17408" y="15017"/>
                  </a:cubicBezTo>
                  <a:cubicBezTo>
                    <a:pt x="17521" y="15087"/>
                    <a:pt x="17608" y="15216"/>
                    <a:pt x="17645" y="15373"/>
                  </a:cubicBezTo>
                  <a:cubicBezTo>
                    <a:pt x="17694" y="15573"/>
                    <a:pt x="17823" y="15745"/>
                    <a:pt x="18001" y="15842"/>
                  </a:cubicBezTo>
                  <a:cubicBezTo>
                    <a:pt x="18103" y="15901"/>
                    <a:pt x="18227" y="15928"/>
                    <a:pt x="18346" y="15928"/>
                  </a:cubicBezTo>
                  <a:cubicBezTo>
                    <a:pt x="18604" y="15928"/>
                    <a:pt x="18846" y="15793"/>
                    <a:pt x="18975" y="15572"/>
                  </a:cubicBezTo>
                  <a:cubicBezTo>
                    <a:pt x="19077" y="15405"/>
                    <a:pt x="19104" y="15206"/>
                    <a:pt x="19056" y="15017"/>
                  </a:cubicBezTo>
                  <a:cubicBezTo>
                    <a:pt x="19007" y="14828"/>
                    <a:pt x="18885" y="14666"/>
                    <a:pt x="18718" y="14569"/>
                  </a:cubicBezTo>
                  <a:cubicBezTo>
                    <a:pt x="18604" y="14504"/>
                    <a:pt x="18480" y="14471"/>
                    <a:pt x="18351" y="14471"/>
                  </a:cubicBezTo>
                  <a:cubicBezTo>
                    <a:pt x="18286" y="14471"/>
                    <a:pt x="18221" y="14482"/>
                    <a:pt x="18162" y="14498"/>
                  </a:cubicBezTo>
                  <a:cubicBezTo>
                    <a:pt x="18098" y="14514"/>
                    <a:pt x="18033" y="14525"/>
                    <a:pt x="17969" y="14525"/>
                  </a:cubicBezTo>
                  <a:cubicBezTo>
                    <a:pt x="17861" y="14525"/>
                    <a:pt x="17764" y="14504"/>
                    <a:pt x="17677" y="14456"/>
                  </a:cubicBezTo>
                  <a:cubicBezTo>
                    <a:pt x="17656" y="14445"/>
                    <a:pt x="17640" y="14434"/>
                    <a:pt x="17618" y="14424"/>
                  </a:cubicBezTo>
                  <a:cubicBezTo>
                    <a:pt x="17565" y="14391"/>
                    <a:pt x="17515" y="14363"/>
                    <a:pt x="17467" y="14331"/>
                  </a:cubicBezTo>
                  <a:cubicBezTo>
                    <a:pt x="17208" y="14164"/>
                    <a:pt x="17111" y="13830"/>
                    <a:pt x="17230" y="13538"/>
                  </a:cubicBezTo>
                  <a:lnTo>
                    <a:pt x="17241" y="13506"/>
                  </a:lnTo>
                  <a:cubicBezTo>
                    <a:pt x="17344" y="13258"/>
                    <a:pt x="17580" y="13102"/>
                    <a:pt x="17839" y="13102"/>
                  </a:cubicBezTo>
                  <a:cubicBezTo>
                    <a:pt x="17877" y="13102"/>
                    <a:pt x="17914" y="13106"/>
                    <a:pt x="17947" y="13112"/>
                  </a:cubicBezTo>
                  <a:cubicBezTo>
                    <a:pt x="18254" y="13166"/>
                    <a:pt x="18567" y="13237"/>
                    <a:pt x="18879" y="13317"/>
                  </a:cubicBezTo>
                  <a:cubicBezTo>
                    <a:pt x="19219" y="13409"/>
                    <a:pt x="19546" y="13510"/>
                    <a:pt x="19864" y="13634"/>
                  </a:cubicBezTo>
                  <a:cubicBezTo>
                    <a:pt x="19988" y="13683"/>
                    <a:pt x="20096" y="13775"/>
                    <a:pt x="20172" y="13894"/>
                  </a:cubicBezTo>
                  <a:cubicBezTo>
                    <a:pt x="20269" y="14051"/>
                    <a:pt x="20425" y="14169"/>
                    <a:pt x="20603" y="14218"/>
                  </a:cubicBezTo>
                  <a:cubicBezTo>
                    <a:pt x="20662" y="14234"/>
                    <a:pt x="20727" y="14245"/>
                    <a:pt x="20791" y="14245"/>
                  </a:cubicBezTo>
                  <a:cubicBezTo>
                    <a:pt x="21125" y="14245"/>
                    <a:pt x="21416" y="14018"/>
                    <a:pt x="21497" y="13688"/>
                  </a:cubicBezTo>
                  <a:cubicBezTo>
                    <a:pt x="21567" y="13483"/>
                    <a:pt x="21533" y="13284"/>
                    <a:pt x="21431" y="13112"/>
                  </a:cubicBezTo>
                  <a:cubicBezTo>
                    <a:pt x="21329" y="12944"/>
                    <a:pt x="21162" y="12821"/>
                    <a:pt x="20973" y="12778"/>
                  </a:cubicBezTo>
                  <a:cubicBezTo>
                    <a:pt x="20919" y="12767"/>
                    <a:pt x="20865" y="12761"/>
                    <a:pt x="20812" y="12761"/>
                  </a:cubicBezTo>
                  <a:cubicBezTo>
                    <a:pt x="20628" y="12761"/>
                    <a:pt x="20451" y="12831"/>
                    <a:pt x="20317" y="12955"/>
                  </a:cubicBezTo>
                  <a:cubicBezTo>
                    <a:pt x="19907" y="12896"/>
                    <a:pt x="19481" y="12815"/>
                    <a:pt x="19061" y="12702"/>
                  </a:cubicBezTo>
                  <a:cubicBezTo>
                    <a:pt x="18749" y="12621"/>
                    <a:pt x="18448" y="12523"/>
                    <a:pt x="18157" y="12415"/>
                  </a:cubicBezTo>
                  <a:cubicBezTo>
                    <a:pt x="17872" y="12313"/>
                    <a:pt x="17698" y="12021"/>
                    <a:pt x="17741" y="11714"/>
                  </a:cubicBezTo>
                  <a:lnTo>
                    <a:pt x="17748" y="11682"/>
                  </a:lnTo>
                  <a:cubicBezTo>
                    <a:pt x="17786" y="11369"/>
                    <a:pt x="18039" y="11132"/>
                    <a:pt x="18346" y="11115"/>
                  </a:cubicBezTo>
                  <a:cubicBezTo>
                    <a:pt x="18405" y="11110"/>
                    <a:pt x="18463" y="11110"/>
                    <a:pt x="18522" y="11110"/>
                  </a:cubicBezTo>
                  <a:cubicBezTo>
                    <a:pt x="18646" y="11110"/>
                    <a:pt x="18777" y="11116"/>
                    <a:pt x="18906" y="11132"/>
                  </a:cubicBezTo>
                  <a:cubicBezTo>
                    <a:pt x="19030" y="11375"/>
                    <a:pt x="19278" y="11525"/>
                    <a:pt x="19552" y="11525"/>
                  </a:cubicBezTo>
                  <a:lnTo>
                    <a:pt x="19568" y="11525"/>
                  </a:lnTo>
                  <a:cubicBezTo>
                    <a:pt x="19955" y="11520"/>
                    <a:pt x="20279" y="11197"/>
                    <a:pt x="20285" y="10808"/>
                  </a:cubicBezTo>
                  <a:cubicBezTo>
                    <a:pt x="20290" y="10609"/>
                    <a:pt x="20214" y="10424"/>
                    <a:pt x="20074" y="10284"/>
                  </a:cubicBezTo>
                  <a:cubicBezTo>
                    <a:pt x="19934" y="10144"/>
                    <a:pt x="19751" y="10068"/>
                    <a:pt x="19558" y="10068"/>
                  </a:cubicBezTo>
                  <a:cubicBezTo>
                    <a:pt x="19364" y="10068"/>
                    <a:pt x="19181" y="10144"/>
                    <a:pt x="19041" y="10284"/>
                  </a:cubicBezTo>
                  <a:cubicBezTo>
                    <a:pt x="18912" y="10414"/>
                    <a:pt x="18754" y="10484"/>
                    <a:pt x="18598" y="10490"/>
                  </a:cubicBezTo>
                  <a:cubicBezTo>
                    <a:pt x="18577" y="10490"/>
                    <a:pt x="18556" y="10490"/>
                    <a:pt x="18529" y="10490"/>
                  </a:cubicBezTo>
                  <a:cubicBezTo>
                    <a:pt x="18470" y="10490"/>
                    <a:pt x="18410" y="10490"/>
                    <a:pt x="18351" y="10485"/>
                  </a:cubicBezTo>
                  <a:cubicBezTo>
                    <a:pt x="18044" y="10468"/>
                    <a:pt x="17791" y="10226"/>
                    <a:pt x="17753" y="9918"/>
                  </a:cubicBezTo>
                  <a:lnTo>
                    <a:pt x="17748" y="9884"/>
                  </a:lnTo>
                  <a:cubicBezTo>
                    <a:pt x="17710" y="9577"/>
                    <a:pt x="17877" y="9292"/>
                    <a:pt x="18162" y="9190"/>
                  </a:cubicBezTo>
                  <a:cubicBezTo>
                    <a:pt x="18453" y="9082"/>
                    <a:pt x="18761" y="8984"/>
                    <a:pt x="19068" y="8903"/>
                  </a:cubicBezTo>
                  <a:cubicBezTo>
                    <a:pt x="19407" y="8811"/>
                    <a:pt x="19746" y="8742"/>
                    <a:pt x="20074" y="8682"/>
                  </a:cubicBezTo>
                  <a:cubicBezTo>
                    <a:pt x="20112" y="8677"/>
                    <a:pt x="20144" y="8670"/>
                    <a:pt x="20182" y="8670"/>
                  </a:cubicBezTo>
                  <a:cubicBezTo>
                    <a:pt x="20284" y="8670"/>
                    <a:pt x="20376" y="8693"/>
                    <a:pt x="20456" y="8741"/>
                  </a:cubicBezTo>
                  <a:cubicBezTo>
                    <a:pt x="20564" y="8806"/>
                    <a:pt x="20694" y="8839"/>
                    <a:pt x="20818" y="8839"/>
                  </a:cubicBezTo>
                  <a:cubicBezTo>
                    <a:pt x="20872" y="8839"/>
                    <a:pt x="20926" y="8833"/>
                    <a:pt x="20980" y="8822"/>
                  </a:cubicBezTo>
                  <a:cubicBezTo>
                    <a:pt x="21163" y="8779"/>
                    <a:pt x="21329" y="8661"/>
                    <a:pt x="21431" y="8488"/>
                  </a:cubicBezTo>
                  <a:cubicBezTo>
                    <a:pt x="21533" y="8316"/>
                    <a:pt x="21572" y="8115"/>
                    <a:pt x="21524" y="7932"/>
                  </a:cubicBezTo>
                  <a:cubicBezTo>
                    <a:pt x="21443" y="7608"/>
                    <a:pt x="21152" y="7375"/>
                    <a:pt x="20818" y="7375"/>
                  </a:cubicBezTo>
                  <a:cubicBezTo>
                    <a:pt x="20754" y="7375"/>
                    <a:pt x="20689" y="7386"/>
                    <a:pt x="20630" y="7402"/>
                  </a:cubicBezTo>
                  <a:cubicBezTo>
                    <a:pt x="20452" y="7451"/>
                    <a:pt x="20296" y="7564"/>
                    <a:pt x="20199" y="7726"/>
                  </a:cubicBezTo>
                  <a:cubicBezTo>
                    <a:pt x="20123" y="7850"/>
                    <a:pt x="20015" y="7937"/>
                    <a:pt x="19891" y="7986"/>
                  </a:cubicBezTo>
                  <a:cubicBezTo>
                    <a:pt x="19573" y="8104"/>
                    <a:pt x="19245" y="8213"/>
                    <a:pt x="18906" y="8304"/>
                  </a:cubicBezTo>
                  <a:cubicBezTo>
                    <a:pt x="18594" y="8385"/>
                    <a:pt x="18281" y="8455"/>
                    <a:pt x="17974" y="8508"/>
                  </a:cubicBezTo>
                  <a:cubicBezTo>
                    <a:pt x="17936" y="8514"/>
                    <a:pt x="17898" y="8520"/>
                    <a:pt x="17866" y="8520"/>
                  </a:cubicBezTo>
                  <a:cubicBezTo>
                    <a:pt x="17602" y="8520"/>
                    <a:pt x="17371" y="8364"/>
                    <a:pt x="17268" y="8116"/>
                  </a:cubicBezTo>
                  <a:lnTo>
                    <a:pt x="17257" y="8084"/>
                  </a:lnTo>
                  <a:cubicBezTo>
                    <a:pt x="17133" y="7792"/>
                    <a:pt x="17235" y="7457"/>
                    <a:pt x="17494" y="7289"/>
                  </a:cubicBezTo>
                  <a:cubicBezTo>
                    <a:pt x="17542" y="7257"/>
                    <a:pt x="17592" y="7225"/>
                    <a:pt x="17645" y="7198"/>
                  </a:cubicBezTo>
                  <a:cubicBezTo>
                    <a:pt x="17667" y="7188"/>
                    <a:pt x="17683" y="7177"/>
                    <a:pt x="17704" y="7166"/>
                  </a:cubicBezTo>
                  <a:cubicBezTo>
                    <a:pt x="17790" y="7118"/>
                    <a:pt x="17893" y="7090"/>
                    <a:pt x="17996" y="7090"/>
                  </a:cubicBezTo>
                  <a:cubicBezTo>
                    <a:pt x="18055" y="7090"/>
                    <a:pt x="18120" y="7101"/>
                    <a:pt x="18179" y="7117"/>
                  </a:cubicBezTo>
                  <a:cubicBezTo>
                    <a:pt x="18244" y="7134"/>
                    <a:pt x="18313" y="7144"/>
                    <a:pt x="18378" y="7144"/>
                  </a:cubicBezTo>
                  <a:cubicBezTo>
                    <a:pt x="18512" y="7144"/>
                    <a:pt x="18642" y="7107"/>
                    <a:pt x="18755" y="7036"/>
                  </a:cubicBezTo>
                  <a:cubicBezTo>
                    <a:pt x="19078" y="6842"/>
                    <a:pt x="19197" y="6383"/>
                    <a:pt x="19014" y="6053"/>
                  </a:cubicBezTo>
                  <a:cubicBezTo>
                    <a:pt x="18885" y="5821"/>
                    <a:pt x="18642" y="5682"/>
                    <a:pt x="18378" y="5682"/>
                  </a:cubicBezTo>
                  <a:cubicBezTo>
                    <a:pt x="18248" y="5682"/>
                    <a:pt x="18124" y="5714"/>
                    <a:pt x="18011" y="5779"/>
                  </a:cubicBezTo>
                  <a:cubicBezTo>
                    <a:pt x="17844" y="5876"/>
                    <a:pt x="17721" y="6033"/>
                    <a:pt x="17672" y="6222"/>
                  </a:cubicBezTo>
                  <a:cubicBezTo>
                    <a:pt x="17624" y="6395"/>
                    <a:pt x="17526" y="6539"/>
                    <a:pt x="17391" y="6620"/>
                  </a:cubicBezTo>
                  <a:cubicBezTo>
                    <a:pt x="17370" y="6631"/>
                    <a:pt x="17354" y="6643"/>
                    <a:pt x="17332" y="6654"/>
                  </a:cubicBezTo>
                  <a:cubicBezTo>
                    <a:pt x="17278" y="6686"/>
                    <a:pt x="17225" y="6713"/>
                    <a:pt x="17171" y="6740"/>
                  </a:cubicBezTo>
                  <a:cubicBezTo>
                    <a:pt x="17085" y="6783"/>
                    <a:pt x="16988" y="6804"/>
                    <a:pt x="16891" y="6804"/>
                  </a:cubicBezTo>
                  <a:cubicBezTo>
                    <a:pt x="16692" y="6804"/>
                    <a:pt x="16498" y="6708"/>
                    <a:pt x="16375" y="6546"/>
                  </a:cubicBezTo>
                  <a:lnTo>
                    <a:pt x="16353" y="6519"/>
                  </a:lnTo>
                  <a:cubicBezTo>
                    <a:pt x="16164" y="6276"/>
                    <a:pt x="16164" y="5941"/>
                    <a:pt x="16358" y="5714"/>
                  </a:cubicBezTo>
                  <a:cubicBezTo>
                    <a:pt x="16557" y="5472"/>
                    <a:pt x="16778" y="5233"/>
                    <a:pt x="17004" y="5001"/>
                  </a:cubicBezTo>
                  <a:cubicBezTo>
                    <a:pt x="17252" y="4753"/>
                    <a:pt x="17510" y="4522"/>
                    <a:pt x="17768" y="4307"/>
                  </a:cubicBezTo>
                  <a:cubicBezTo>
                    <a:pt x="17876" y="4220"/>
                    <a:pt x="18006" y="4172"/>
                    <a:pt x="18130" y="4172"/>
                  </a:cubicBezTo>
                  <a:cubicBezTo>
                    <a:pt x="18313" y="4172"/>
                    <a:pt x="18490" y="4100"/>
                    <a:pt x="18625" y="3976"/>
                  </a:cubicBezTo>
                  <a:cubicBezTo>
                    <a:pt x="18765" y="3847"/>
                    <a:pt x="18847" y="3658"/>
                    <a:pt x="18852" y="3458"/>
                  </a:cubicBezTo>
                  <a:cubicBezTo>
                    <a:pt x="18858" y="3259"/>
                    <a:pt x="18787" y="3065"/>
                    <a:pt x="18652" y="2931"/>
                  </a:cubicBezTo>
                  <a:cubicBezTo>
                    <a:pt x="18512" y="2785"/>
                    <a:pt x="18329" y="2708"/>
                    <a:pt x="18130" y="2708"/>
                  </a:cubicBezTo>
                  <a:cubicBezTo>
                    <a:pt x="17936" y="2708"/>
                    <a:pt x="17753" y="2784"/>
                    <a:pt x="17613" y="2924"/>
                  </a:cubicBezTo>
                  <a:cubicBezTo>
                    <a:pt x="17479" y="3059"/>
                    <a:pt x="17403" y="3238"/>
                    <a:pt x="17398" y="3421"/>
                  </a:cubicBezTo>
                  <a:cubicBezTo>
                    <a:pt x="17393" y="3562"/>
                    <a:pt x="17354" y="3680"/>
                    <a:pt x="17278" y="3772"/>
                  </a:cubicBezTo>
                  <a:cubicBezTo>
                    <a:pt x="17058" y="4042"/>
                    <a:pt x="16821" y="4306"/>
                    <a:pt x="16568" y="4559"/>
                  </a:cubicBezTo>
                  <a:cubicBezTo>
                    <a:pt x="16337" y="4791"/>
                    <a:pt x="16099" y="5007"/>
                    <a:pt x="15856" y="5207"/>
                  </a:cubicBezTo>
                  <a:cubicBezTo>
                    <a:pt x="15743" y="5299"/>
                    <a:pt x="15604" y="5352"/>
                    <a:pt x="15459" y="5352"/>
                  </a:cubicBezTo>
                  <a:cubicBezTo>
                    <a:pt x="15313" y="5352"/>
                    <a:pt x="15173" y="5304"/>
                    <a:pt x="15055" y="5212"/>
                  </a:cubicBezTo>
                  <a:lnTo>
                    <a:pt x="15028" y="5190"/>
                  </a:lnTo>
                  <a:cubicBezTo>
                    <a:pt x="14780" y="5001"/>
                    <a:pt x="14698" y="4668"/>
                    <a:pt x="14833" y="4393"/>
                  </a:cubicBezTo>
                  <a:cubicBezTo>
                    <a:pt x="14860" y="4339"/>
                    <a:pt x="14888" y="4285"/>
                    <a:pt x="14920" y="4231"/>
                  </a:cubicBezTo>
                  <a:cubicBezTo>
                    <a:pt x="14942" y="4198"/>
                    <a:pt x="14958" y="4166"/>
                    <a:pt x="14979" y="4128"/>
                  </a:cubicBezTo>
                  <a:cubicBezTo>
                    <a:pt x="15049" y="4014"/>
                    <a:pt x="15178" y="3928"/>
                    <a:pt x="15334" y="3890"/>
                  </a:cubicBezTo>
                  <a:cubicBezTo>
                    <a:pt x="15534" y="3841"/>
                    <a:pt x="15705" y="3712"/>
                    <a:pt x="15802" y="3534"/>
                  </a:cubicBezTo>
                  <a:cubicBezTo>
                    <a:pt x="15991" y="3194"/>
                    <a:pt x="15874" y="2752"/>
                    <a:pt x="15540" y="2558"/>
                  </a:cubicBezTo>
                  <a:cubicBezTo>
                    <a:pt x="15427" y="2488"/>
                    <a:pt x="15297" y="2455"/>
                    <a:pt x="15168" y="2455"/>
                  </a:cubicBezTo>
                  <a:cubicBezTo>
                    <a:pt x="14909" y="2455"/>
                    <a:pt x="14666" y="2596"/>
                    <a:pt x="14537" y="2823"/>
                  </a:cubicBezTo>
                  <a:cubicBezTo>
                    <a:pt x="14440" y="2990"/>
                    <a:pt x="14414" y="3189"/>
                    <a:pt x="14467" y="3377"/>
                  </a:cubicBezTo>
                  <a:cubicBezTo>
                    <a:pt x="14516" y="3550"/>
                    <a:pt x="14499" y="3723"/>
                    <a:pt x="14424" y="3863"/>
                  </a:cubicBezTo>
                  <a:cubicBezTo>
                    <a:pt x="14413" y="3885"/>
                    <a:pt x="14403" y="3900"/>
                    <a:pt x="14392" y="3922"/>
                  </a:cubicBezTo>
                  <a:cubicBezTo>
                    <a:pt x="14359" y="3976"/>
                    <a:pt x="14333" y="4025"/>
                    <a:pt x="14301" y="4074"/>
                  </a:cubicBezTo>
                  <a:cubicBezTo>
                    <a:pt x="14182" y="4252"/>
                    <a:pt x="13983" y="4360"/>
                    <a:pt x="13767" y="4360"/>
                  </a:cubicBezTo>
                  <a:cubicBezTo>
                    <a:pt x="13681" y="4360"/>
                    <a:pt x="13594" y="4344"/>
                    <a:pt x="13513" y="4307"/>
                  </a:cubicBezTo>
                  <a:lnTo>
                    <a:pt x="13481" y="4295"/>
                  </a:lnTo>
                  <a:cubicBezTo>
                    <a:pt x="13196" y="4176"/>
                    <a:pt x="13034" y="3885"/>
                    <a:pt x="13082" y="3583"/>
                  </a:cubicBezTo>
                  <a:cubicBezTo>
                    <a:pt x="13136" y="3276"/>
                    <a:pt x="13207" y="2962"/>
                    <a:pt x="13288" y="2649"/>
                  </a:cubicBezTo>
                  <a:cubicBezTo>
                    <a:pt x="13379" y="2309"/>
                    <a:pt x="13482" y="1981"/>
                    <a:pt x="13606" y="1663"/>
                  </a:cubicBezTo>
                  <a:cubicBezTo>
                    <a:pt x="13654" y="1533"/>
                    <a:pt x="13740" y="1425"/>
                    <a:pt x="13848" y="1366"/>
                  </a:cubicBezTo>
                  <a:cubicBezTo>
                    <a:pt x="14004" y="1274"/>
                    <a:pt x="14122" y="1122"/>
                    <a:pt x="14176" y="949"/>
                  </a:cubicBezTo>
                  <a:cubicBezTo>
                    <a:pt x="14230" y="766"/>
                    <a:pt x="14209" y="560"/>
                    <a:pt x="14117" y="388"/>
                  </a:cubicBezTo>
                  <a:cubicBezTo>
                    <a:pt x="14026" y="215"/>
                    <a:pt x="13865" y="86"/>
                    <a:pt x="13681" y="32"/>
                  </a:cubicBezTo>
                  <a:cubicBezTo>
                    <a:pt x="13617" y="16"/>
                    <a:pt x="13546" y="5"/>
                    <a:pt x="13481" y="5"/>
                  </a:cubicBezTo>
                  <a:cubicBezTo>
                    <a:pt x="13153" y="5"/>
                    <a:pt x="12862" y="226"/>
                    <a:pt x="12776" y="545"/>
                  </a:cubicBezTo>
                  <a:cubicBezTo>
                    <a:pt x="12727" y="723"/>
                    <a:pt x="12748" y="917"/>
                    <a:pt x="12840" y="1079"/>
                  </a:cubicBezTo>
                  <a:cubicBezTo>
                    <a:pt x="12910" y="1203"/>
                    <a:pt x="12932" y="1344"/>
                    <a:pt x="12911" y="1479"/>
                  </a:cubicBezTo>
                  <a:cubicBezTo>
                    <a:pt x="12857" y="1813"/>
                    <a:pt x="12782" y="2153"/>
                    <a:pt x="12690" y="2487"/>
                  </a:cubicBezTo>
                  <a:cubicBezTo>
                    <a:pt x="12609" y="2800"/>
                    <a:pt x="12512" y="3103"/>
                    <a:pt x="12404" y="3394"/>
                  </a:cubicBezTo>
                  <a:cubicBezTo>
                    <a:pt x="12312" y="3648"/>
                    <a:pt x="12066" y="3814"/>
                    <a:pt x="11796" y="3814"/>
                  </a:cubicBezTo>
                  <a:cubicBezTo>
                    <a:pt x="11769" y="3814"/>
                    <a:pt x="11736" y="3814"/>
                    <a:pt x="11709" y="3809"/>
                  </a:cubicBezTo>
                  <a:lnTo>
                    <a:pt x="11677" y="3804"/>
                  </a:lnTo>
                  <a:cubicBezTo>
                    <a:pt x="11364" y="3766"/>
                    <a:pt x="11127" y="3513"/>
                    <a:pt x="11111" y="3205"/>
                  </a:cubicBezTo>
                  <a:cubicBezTo>
                    <a:pt x="11106" y="3146"/>
                    <a:pt x="11106" y="3086"/>
                    <a:pt x="11106" y="3027"/>
                  </a:cubicBezTo>
                  <a:cubicBezTo>
                    <a:pt x="11106" y="2989"/>
                    <a:pt x="11106" y="2952"/>
                    <a:pt x="11106" y="2909"/>
                  </a:cubicBezTo>
                  <a:cubicBezTo>
                    <a:pt x="11112" y="2774"/>
                    <a:pt x="11176" y="2639"/>
                    <a:pt x="11295" y="2526"/>
                  </a:cubicBezTo>
                  <a:cubicBezTo>
                    <a:pt x="11445" y="2386"/>
                    <a:pt x="11526" y="2185"/>
                    <a:pt x="11520" y="1980"/>
                  </a:cubicBezTo>
                  <a:cubicBezTo>
                    <a:pt x="11515" y="1591"/>
                    <a:pt x="11193" y="1268"/>
                    <a:pt x="10805" y="1263"/>
                  </a:cubicBezTo>
                  <a:cubicBezTo>
                    <a:pt x="10805" y="1263"/>
                    <a:pt x="10793" y="1263"/>
                    <a:pt x="10793" y="1263"/>
                  </a:cubicBezTo>
                  <a:cubicBezTo>
                    <a:pt x="10389" y="1263"/>
                    <a:pt x="10066" y="1592"/>
                    <a:pt x="10066" y="1991"/>
                  </a:cubicBezTo>
                  <a:cubicBezTo>
                    <a:pt x="10066" y="2186"/>
                    <a:pt x="10141" y="2369"/>
                    <a:pt x="10281" y="2509"/>
                  </a:cubicBezTo>
                  <a:cubicBezTo>
                    <a:pt x="10411" y="2639"/>
                    <a:pt x="10481" y="2794"/>
                    <a:pt x="10487" y="2951"/>
                  </a:cubicBezTo>
                  <a:cubicBezTo>
                    <a:pt x="10487" y="2972"/>
                    <a:pt x="10487" y="2995"/>
                    <a:pt x="10487" y="3022"/>
                  </a:cubicBezTo>
                  <a:cubicBezTo>
                    <a:pt x="10487" y="3081"/>
                    <a:pt x="10487" y="3141"/>
                    <a:pt x="10482" y="3200"/>
                  </a:cubicBezTo>
                  <a:cubicBezTo>
                    <a:pt x="10465" y="3508"/>
                    <a:pt x="10223" y="3761"/>
                    <a:pt x="9916" y="3799"/>
                  </a:cubicBezTo>
                  <a:lnTo>
                    <a:pt x="9884" y="3804"/>
                  </a:lnTo>
                  <a:cubicBezTo>
                    <a:pt x="9857" y="3809"/>
                    <a:pt x="9824" y="3809"/>
                    <a:pt x="9797" y="3809"/>
                  </a:cubicBezTo>
                  <a:cubicBezTo>
                    <a:pt x="9527" y="3809"/>
                    <a:pt x="9281" y="3643"/>
                    <a:pt x="9189" y="3389"/>
                  </a:cubicBezTo>
                  <a:cubicBezTo>
                    <a:pt x="9081" y="3098"/>
                    <a:pt x="8984" y="2790"/>
                    <a:pt x="8903" y="2482"/>
                  </a:cubicBezTo>
                  <a:cubicBezTo>
                    <a:pt x="8811" y="2148"/>
                    <a:pt x="8742" y="1808"/>
                    <a:pt x="8682" y="1474"/>
                  </a:cubicBezTo>
                  <a:cubicBezTo>
                    <a:pt x="8661" y="1339"/>
                    <a:pt x="8682" y="1203"/>
                    <a:pt x="8741" y="1089"/>
                  </a:cubicBezTo>
                  <a:cubicBezTo>
                    <a:pt x="8833" y="927"/>
                    <a:pt x="8860" y="745"/>
                    <a:pt x="8817" y="567"/>
                  </a:cubicBezTo>
                  <a:cubicBezTo>
                    <a:pt x="8742" y="243"/>
                    <a:pt x="8434" y="0"/>
                    <a:pt x="8095" y="0"/>
                  </a:cubicBezTo>
                  <a:close/>
                  <a:moveTo>
                    <a:pt x="10783" y="5999"/>
                  </a:moveTo>
                  <a:cubicBezTo>
                    <a:pt x="11033" y="5999"/>
                    <a:pt x="11284" y="6111"/>
                    <a:pt x="11451" y="6335"/>
                  </a:cubicBezTo>
                  <a:cubicBezTo>
                    <a:pt x="11683" y="6643"/>
                    <a:pt x="12092" y="6756"/>
                    <a:pt x="12443" y="6600"/>
                  </a:cubicBezTo>
                  <a:cubicBezTo>
                    <a:pt x="12949" y="6378"/>
                    <a:pt x="13530" y="6712"/>
                    <a:pt x="13589" y="7262"/>
                  </a:cubicBezTo>
                  <a:cubicBezTo>
                    <a:pt x="13632" y="7645"/>
                    <a:pt x="13934" y="7948"/>
                    <a:pt x="14316" y="7991"/>
                  </a:cubicBezTo>
                  <a:cubicBezTo>
                    <a:pt x="14865" y="8056"/>
                    <a:pt x="15200" y="8634"/>
                    <a:pt x="14979" y="9141"/>
                  </a:cubicBezTo>
                  <a:cubicBezTo>
                    <a:pt x="14828" y="9492"/>
                    <a:pt x="14936" y="9907"/>
                    <a:pt x="15243" y="10134"/>
                  </a:cubicBezTo>
                  <a:cubicBezTo>
                    <a:pt x="15685" y="10468"/>
                    <a:pt x="15685" y="11132"/>
                    <a:pt x="15243" y="11466"/>
                  </a:cubicBezTo>
                  <a:cubicBezTo>
                    <a:pt x="14936" y="11698"/>
                    <a:pt x="14823" y="12108"/>
                    <a:pt x="14979" y="12459"/>
                  </a:cubicBezTo>
                  <a:cubicBezTo>
                    <a:pt x="15200" y="12966"/>
                    <a:pt x="14865" y="13548"/>
                    <a:pt x="14316" y="13607"/>
                  </a:cubicBezTo>
                  <a:cubicBezTo>
                    <a:pt x="13934" y="13651"/>
                    <a:pt x="13632" y="13953"/>
                    <a:pt x="13589" y="14336"/>
                  </a:cubicBezTo>
                  <a:cubicBezTo>
                    <a:pt x="13524" y="14886"/>
                    <a:pt x="12949" y="15222"/>
                    <a:pt x="12443" y="15000"/>
                  </a:cubicBezTo>
                  <a:cubicBezTo>
                    <a:pt x="12092" y="14849"/>
                    <a:pt x="11677" y="14957"/>
                    <a:pt x="11451" y="15265"/>
                  </a:cubicBezTo>
                  <a:cubicBezTo>
                    <a:pt x="11123" y="15713"/>
                    <a:pt x="10454" y="15713"/>
                    <a:pt x="10120" y="15265"/>
                  </a:cubicBezTo>
                  <a:cubicBezTo>
                    <a:pt x="9888" y="14957"/>
                    <a:pt x="9480" y="14844"/>
                    <a:pt x="9130" y="15000"/>
                  </a:cubicBezTo>
                  <a:cubicBezTo>
                    <a:pt x="8624" y="15222"/>
                    <a:pt x="8041" y="14886"/>
                    <a:pt x="7982" y="14336"/>
                  </a:cubicBezTo>
                  <a:cubicBezTo>
                    <a:pt x="7939" y="13953"/>
                    <a:pt x="7637" y="13651"/>
                    <a:pt x="7255" y="13607"/>
                  </a:cubicBezTo>
                  <a:cubicBezTo>
                    <a:pt x="6706" y="13543"/>
                    <a:pt x="6371" y="12966"/>
                    <a:pt x="6592" y="12459"/>
                  </a:cubicBezTo>
                  <a:cubicBezTo>
                    <a:pt x="6743" y="12108"/>
                    <a:pt x="6636" y="11693"/>
                    <a:pt x="6329" y="11466"/>
                  </a:cubicBezTo>
                  <a:cubicBezTo>
                    <a:pt x="5882" y="11137"/>
                    <a:pt x="5882" y="10468"/>
                    <a:pt x="6329" y="10134"/>
                  </a:cubicBezTo>
                  <a:cubicBezTo>
                    <a:pt x="6636" y="9902"/>
                    <a:pt x="6748" y="9492"/>
                    <a:pt x="6592" y="9141"/>
                  </a:cubicBezTo>
                  <a:cubicBezTo>
                    <a:pt x="6371" y="8634"/>
                    <a:pt x="6706" y="8050"/>
                    <a:pt x="7255" y="7991"/>
                  </a:cubicBezTo>
                  <a:cubicBezTo>
                    <a:pt x="7637" y="7948"/>
                    <a:pt x="7939" y="7645"/>
                    <a:pt x="7982" y="7262"/>
                  </a:cubicBezTo>
                  <a:cubicBezTo>
                    <a:pt x="8047" y="6712"/>
                    <a:pt x="8624" y="6378"/>
                    <a:pt x="9130" y="6600"/>
                  </a:cubicBezTo>
                  <a:cubicBezTo>
                    <a:pt x="9480" y="6751"/>
                    <a:pt x="9894" y="6643"/>
                    <a:pt x="10120" y="6335"/>
                  </a:cubicBezTo>
                  <a:cubicBezTo>
                    <a:pt x="10284" y="6111"/>
                    <a:pt x="10533" y="5999"/>
                    <a:pt x="10783" y="5999"/>
                  </a:cubicBezTo>
                  <a:close/>
                  <a:moveTo>
                    <a:pt x="10778" y="8547"/>
                  </a:moveTo>
                  <a:cubicBezTo>
                    <a:pt x="9539" y="8547"/>
                    <a:pt x="8531" y="9556"/>
                    <a:pt x="8531" y="10797"/>
                  </a:cubicBezTo>
                  <a:cubicBezTo>
                    <a:pt x="8531" y="12038"/>
                    <a:pt x="9539" y="13048"/>
                    <a:pt x="10778" y="13048"/>
                  </a:cubicBezTo>
                  <a:cubicBezTo>
                    <a:pt x="12017" y="13048"/>
                    <a:pt x="13023" y="12038"/>
                    <a:pt x="13023" y="10797"/>
                  </a:cubicBezTo>
                  <a:cubicBezTo>
                    <a:pt x="13023" y="9556"/>
                    <a:pt x="12017" y="8547"/>
                    <a:pt x="10778" y="8547"/>
                  </a:cubicBez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94" name="Virus"/>
            <p:cNvSpPr/>
            <p:nvPr/>
          </p:nvSpPr>
          <p:spPr>
            <a:xfrm>
              <a:off x="1115317" y="467820"/>
              <a:ext cx="565686" cy="566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8095" y="0"/>
                  </a:moveTo>
                  <a:cubicBezTo>
                    <a:pt x="8041" y="0"/>
                    <a:pt x="7982" y="6"/>
                    <a:pt x="7933" y="22"/>
                  </a:cubicBezTo>
                  <a:cubicBezTo>
                    <a:pt x="7745" y="70"/>
                    <a:pt x="7583" y="188"/>
                    <a:pt x="7480" y="361"/>
                  </a:cubicBezTo>
                  <a:cubicBezTo>
                    <a:pt x="7378" y="534"/>
                    <a:pt x="7353" y="728"/>
                    <a:pt x="7406" y="922"/>
                  </a:cubicBezTo>
                  <a:cubicBezTo>
                    <a:pt x="7455" y="1100"/>
                    <a:pt x="7568" y="1257"/>
                    <a:pt x="7730" y="1354"/>
                  </a:cubicBezTo>
                  <a:cubicBezTo>
                    <a:pt x="7853" y="1430"/>
                    <a:pt x="7939" y="1538"/>
                    <a:pt x="7987" y="1663"/>
                  </a:cubicBezTo>
                  <a:cubicBezTo>
                    <a:pt x="8106" y="1981"/>
                    <a:pt x="8214" y="2309"/>
                    <a:pt x="8305" y="2649"/>
                  </a:cubicBezTo>
                  <a:cubicBezTo>
                    <a:pt x="8386" y="2962"/>
                    <a:pt x="8457" y="3276"/>
                    <a:pt x="8511" y="3578"/>
                  </a:cubicBezTo>
                  <a:cubicBezTo>
                    <a:pt x="8564" y="3880"/>
                    <a:pt x="8397" y="4171"/>
                    <a:pt x="8117" y="4285"/>
                  </a:cubicBezTo>
                  <a:lnTo>
                    <a:pt x="8063" y="4317"/>
                  </a:lnTo>
                  <a:cubicBezTo>
                    <a:pt x="7982" y="4349"/>
                    <a:pt x="7897" y="4371"/>
                    <a:pt x="7810" y="4371"/>
                  </a:cubicBezTo>
                  <a:cubicBezTo>
                    <a:pt x="7595" y="4371"/>
                    <a:pt x="7390" y="4262"/>
                    <a:pt x="7277" y="4084"/>
                  </a:cubicBezTo>
                  <a:cubicBezTo>
                    <a:pt x="7244" y="4035"/>
                    <a:pt x="7211" y="3988"/>
                    <a:pt x="7184" y="3934"/>
                  </a:cubicBezTo>
                  <a:cubicBezTo>
                    <a:pt x="7173" y="3912"/>
                    <a:pt x="7163" y="3896"/>
                    <a:pt x="7152" y="3875"/>
                  </a:cubicBezTo>
                  <a:cubicBezTo>
                    <a:pt x="7077" y="3735"/>
                    <a:pt x="7055" y="3561"/>
                    <a:pt x="7103" y="3399"/>
                  </a:cubicBezTo>
                  <a:cubicBezTo>
                    <a:pt x="7157" y="3205"/>
                    <a:pt x="7132" y="2995"/>
                    <a:pt x="7029" y="2823"/>
                  </a:cubicBezTo>
                  <a:cubicBezTo>
                    <a:pt x="6905" y="2612"/>
                    <a:pt x="6652" y="2477"/>
                    <a:pt x="6388" y="2477"/>
                  </a:cubicBezTo>
                  <a:cubicBezTo>
                    <a:pt x="6264" y="2477"/>
                    <a:pt x="6150" y="2504"/>
                    <a:pt x="6048" y="2563"/>
                  </a:cubicBezTo>
                  <a:cubicBezTo>
                    <a:pt x="5876" y="2660"/>
                    <a:pt x="5752" y="2816"/>
                    <a:pt x="5698" y="3005"/>
                  </a:cubicBezTo>
                  <a:cubicBezTo>
                    <a:pt x="5644" y="3194"/>
                    <a:pt x="5672" y="3394"/>
                    <a:pt x="5769" y="3566"/>
                  </a:cubicBezTo>
                  <a:cubicBezTo>
                    <a:pt x="5866" y="3734"/>
                    <a:pt x="6021" y="3858"/>
                    <a:pt x="6210" y="3907"/>
                  </a:cubicBezTo>
                  <a:cubicBezTo>
                    <a:pt x="6382" y="3955"/>
                    <a:pt x="6528" y="4052"/>
                    <a:pt x="6609" y="4187"/>
                  </a:cubicBezTo>
                  <a:cubicBezTo>
                    <a:pt x="6619" y="4208"/>
                    <a:pt x="6630" y="4224"/>
                    <a:pt x="6641" y="4246"/>
                  </a:cubicBezTo>
                  <a:cubicBezTo>
                    <a:pt x="6673" y="4300"/>
                    <a:pt x="6699" y="4354"/>
                    <a:pt x="6726" y="4408"/>
                  </a:cubicBezTo>
                  <a:cubicBezTo>
                    <a:pt x="6861" y="4677"/>
                    <a:pt x="6781" y="5018"/>
                    <a:pt x="6533" y="5207"/>
                  </a:cubicBezTo>
                  <a:lnTo>
                    <a:pt x="6506" y="5229"/>
                  </a:lnTo>
                  <a:cubicBezTo>
                    <a:pt x="6387" y="5321"/>
                    <a:pt x="6247" y="5369"/>
                    <a:pt x="6102" y="5369"/>
                  </a:cubicBezTo>
                  <a:cubicBezTo>
                    <a:pt x="5951" y="5369"/>
                    <a:pt x="5816" y="5321"/>
                    <a:pt x="5703" y="5224"/>
                  </a:cubicBezTo>
                  <a:cubicBezTo>
                    <a:pt x="5461" y="5024"/>
                    <a:pt x="5224" y="4803"/>
                    <a:pt x="4993" y="4576"/>
                  </a:cubicBezTo>
                  <a:cubicBezTo>
                    <a:pt x="4745" y="4328"/>
                    <a:pt x="4513" y="4068"/>
                    <a:pt x="4298" y="3809"/>
                  </a:cubicBezTo>
                  <a:cubicBezTo>
                    <a:pt x="4211" y="3701"/>
                    <a:pt x="4163" y="3572"/>
                    <a:pt x="4163" y="3448"/>
                  </a:cubicBezTo>
                  <a:cubicBezTo>
                    <a:pt x="4163" y="3265"/>
                    <a:pt x="4093" y="3086"/>
                    <a:pt x="3969" y="2951"/>
                  </a:cubicBezTo>
                  <a:cubicBezTo>
                    <a:pt x="3835" y="2805"/>
                    <a:pt x="3641" y="2725"/>
                    <a:pt x="3431" y="2725"/>
                  </a:cubicBezTo>
                  <a:cubicBezTo>
                    <a:pt x="3237" y="2725"/>
                    <a:pt x="3059" y="2794"/>
                    <a:pt x="2924" y="2924"/>
                  </a:cubicBezTo>
                  <a:cubicBezTo>
                    <a:pt x="2784" y="3059"/>
                    <a:pt x="2704" y="3249"/>
                    <a:pt x="2704" y="3443"/>
                  </a:cubicBezTo>
                  <a:cubicBezTo>
                    <a:pt x="2704" y="3643"/>
                    <a:pt x="2779" y="3826"/>
                    <a:pt x="2919" y="3966"/>
                  </a:cubicBezTo>
                  <a:cubicBezTo>
                    <a:pt x="3054" y="4101"/>
                    <a:pt x="3231" y="4176"/>
                    <a:pt x="3414" y="4182"/>
                  </a:cubicBezTo>
                  <a:cubicBezTo>
                    <a:pt x="3554" y="4187"/>
                    <a:pt x="3672" y="4224"/>
                    <a:pt x="3764" y="4300"/>
                  </a:cubicBezTo>
                  <a:cubicBezTo>
                    <a:pt x="4033" y="4521"/>
                    <a:pt x="4299" y="4759"/>
                    <a:pt x="4552" y="5013"/>
                  </a:cubicBezTo>
                  <a:cubicBezTo>
                    <a:pt x="4783" y="5245"/>
                    <a:pt x="4999" y="5482"/>
                    <a:pt x="5198" y="5725"/>
                  </a:cubicBezTo>
                  <a:cubicBezTo>
                    <a:pt x="5387" y="5957"/>
                    <a:pt x="5392" y="6286"/>
                    <a:pt x="5203" y="6529"/>
                  </a:cubicBezTo>
                  <a:lnTo>
                    <a:pt x="5181" y="6556"/>
                  </a:lnTo>
                  <a:cubicBezTo>
                    <a:pt x="5057" y="6718"/>
                    <a:pt x="4864" y="6816"/>
                    <a:pt x="4664" y="6816"/>
                  </a:cubicBezTo>
                  <a:cubicBezTo>
                    <a:pt x="4568" y="6816"/>
                    <a:pt x="4475" y="6793"/>
                    <a:pt x="4383" y="6750"/>
                  </a:cubicBezTo>
                  <a:cubicBezTo>
                    <a:pt x="4330" y="6723"/>
                    <a:pt x="4276" y="6696"/>
                    <a:pt x="4222" y="6664"/>
                  </a:cubicBezTo>
                  <a:cubicBezTo>
                    <a:pt x="4189" y="6642"/>
                    <a:pt x="4158" y="6626"/>
                    <a:pt x="4121" y="6605"/>
                  </a:cubicBezTo>
                  <a:cubicBezTo>
                    <a:pt x="4008" y="6535"/>
                    <a:pt x="3921" y="6405"/>
                    <a:pt x="3883" y="6249"/>
                  </a:cubicBezTo>
                  <a:cubicBezTo>
                    <a:pt x="3835" y="6049"/>
                    <a:pt x="3706" y="5876"/>
                    <a:pt x="3528" y="5779"/>
                  </a:cubicBezTo>
                  <a:cubicBezTo>
                    <a:pt x="3426" y="5719"/>
                    <a:pt x="3302" y="5693"/>
                    <a:pt x="3183" y="5693"/>
                  </a:cubicBezTo>
                  <a:cubicBezTo>
                    <a:pt x="2925" y="5693"/>
                    <a:pt x="2681" y="5827"/>
                    <a:pt x="2552" y="6048"/>
                  </a:cubicBezTo>
                  <a:cubicBezTo>
                    <a:pt x="2450" y="6216"/>
                    <a:pt x="2423" y="6416"/>
                    <a:pt x="2471" y="6605"/>
                  </a:cubicBezTo>
                  <a:cubicBezTo>
                    <a:pt x="2520" y="6794"/>
                    <a:pt x="2644" y="6954"/>
                    <a:pt x="2811" y="7052"/>
                  </a:cubicBezTo>
                  <a:cubicBezTo>
                    <a:pt x="2924" y="7116"/>
                    <a:pt x="3049" y="7149"/>
                    <a:pt x="3178" y="7149"/>
                  </a:cubicBezTo>
                  <a:cubicBezTo>
                    <a:pt x="3243" y="7149"/>
                    <a:pt x="3307" y="7139"/>
                    <a:pt x="3367" y="7122"/>
                  </a:cubicBezTo>
                  <a:cubicBezTo>
                    <a:pt x="3431" y="7106"/>
                    <a:pt x="3496" y="7095"/>
                    <a:pt x="3560" y="7095"/>
                  </a:cubicBezTo>
                  <a:cubicBezTo>
                    <a:pt x="3668" y="7095"/>
                    <a:pt x="3765" y="7118"/>
                    <a:pt x="3851" y="7166"/>
                  </a:cubicBezTo>
                  <a:cubicBezTo>
                    <a:pt x="3873" y="7177"/>
                    <a:pt x="3889" y="7188"/>
                    <a:pt x="3910" y="7198"/>
                  </a:cubicBezTo>
                  <a:cubicBezTo>
                    <a:pt x="3964" y="7231"/>
                    <a:pt x="4012" y="7257"/>
                    <a:pt x="4060" y="7289"/>
                  </a:cubicBezTo>
                  <a:cubicBezTo>
                    <a:pt x="4319" y="7457"/>
                    <a:pt x="4416" y="7792"/>
                    <a:pt x="4298" y="8084"/>
                  </a:cubicBezTo>
                  <a:lnTo>
                    <a:pt x="4292" y="8094"/>
                  </a:lnTo>
                  <a:cubicBezTo>
                    <a:pt x="4185" y="8347"/>
                    <a:pt x="3936" y="8515"/>
                    <a:pt x="3656" y="8515"/>
                  </a:cubicBezTo>
                  <a:cubicBezTo>
                    <a:pt x="3613" y="8515"/>
                    <a:pt x="3576" y="8509"/>
                    <a:pt x="3533" y="8503"/>
                  </a:cubicBezTo>
                  <a:cubicBezTo>
                    <a:pt x="3242" y="8449"/>
                    <a:pt x="2941" y="8385"/>
                    <a:pt x="2645" y="8304"/>
                  </a:cubicBezTo>
                  <a:cubicBezTo>
                    <a:pt x="2305" y="8213"/>
                    <a:pt x="1976" y="8110"/>
                    <a:pt x="1658" y="7986"/>
                  </a:cubicBezTo>
                  <a:cubicBezTo>
                    <a:pt x="1529" y="7937"/>
                    <a:pt x="1421" y="7851"/>
                    <a:pt x="1362" y="7743"/>
                  </a:cubicBezTo>
                  <a:cubicBezTo>
                    <a:pt x="1270" y="7586"/>
                    <a:pt x="1120" y="7468"/>
                    <a:pt x="948" y="7414"/>
                  </a:cubicBezTo>
                  <a:cubicBezTo>
                    <a:pt x="878" y="7393"/>
                    <a:pt x="808" y="7382"/>
                    <a:pt x="738" y="7382"/>
                  </a:cubicBezTo>
                  <a:cubicBezTo>
                    <a:pt x="409" y="7382"/>
                    <a:pt x="118" y="7597"/>
                    <a:pt x="32" y="7910"/>
                  </a:cubicBezTo>
                  <a:cubicBezTo>
                    <a:pt x="-22" y="8099"/>
                    <a:pt x="-1" y="8299"/>
                    <a:pt x="96" y="8471"/>
                  </a:cubicBezTo>
                  <a:cubicBezTo>
                    <a:pt x="193" y="8644"/>
                    <a:pt x="350" y="8768"/>
                    <a:pt x="544" y="8817"/>
                  </a:cubicBezTo>
                  <a:cubicBezTo>
                    <a:pt x="603" y="8833"/>
                    <a:pt x="668" y="8844"/>
                    <a:pt x="732" y="8844"/>
                  </a:cubicBezTo>
                  <a:cubicBezTo>
                    <a:pt x="851" y="8844"/>
                    <a:pt x="970" y="8812"/>
                    <a:pt x="1078" y="8758"/>
                  </a:cubicBezTo>
                  <a:cubicBezTo>
                    <a:pt x="1174" y="8709"/>
                    <a:pt x="1276" y="8677"/>
                    <a:pt x="1379" y="8677"/>
                  </a:cubicBezTo>
                  <a:cubicBezTo>
                    <a:pt x="1411" y="8677"/>
                    <a:pt x="1442" y="8677"/>
                    <a:pt x="1475" y="8682"/>
                  </a:cubicBezTo>
                  <a:cubicBezTo>
                    <a:pt x="1809" y="8736"/>
                    <a:pt x="2149" y="8811"/>
                    <a:pt x="2483" y="8903"/>
                  </a:cubicBezTo>
                  <a:cubicBezTo>
                    <a:pt x="2795" y="8984"/>
                    <a:pt x="3096" y="9082"/>
                    <a:pt x="3387" y="9190"/>
                  </a:cubicBezTo>
                  <a:cubicBezTo>
                    <a:pt x="3672" y="9292"/>
                    <a:pt x="3846" y="9584"/>
                    <a:pt x="3803" y="9891"/>
                  </a:cubicBezTo>
                  <a:lnTo>
                    <a:pt x="3798" y="9923"/>
                  </a:lnTo>
                  <a:cubicBezTo>
                    <a:pt x="3760" y="10236"/>
                    <a:pt x="3505" y="10474"/>
                    <a:pt x="3198" y="10490"/>
                  </a:cubicBezTo>
                  <a:cubicBezTo>
                    <a:pt x="3139" y="10495"/>
                    <a:pt x="3081" y="10495"/>
                    <a:pt x="3022" y="10495"/>
                  </a:cubicBezTo>
                  <a:cubicBezTo>
                    <a:pt x="2984" y="10495"/>
                    <a:pt x="2945" y="10495"/>
                    <a:pt x="2902" y="10495"/>
                  </a:cubicBezTo>
                  <a:cubicBezTo>
                    <a:pt x="2767" y="10489"/>
                    <a:pt x="2633" y="10425"/>
                    <a:pt x="2520" y="10306"/>
                  </a:cubicBezTo>
                  <a:cubicBezTo>
                    <a:pt x="2380" y="10160"/>
                    <a:pt x="2192" y="10080"/>
                    <a:pt x="1993" y="10080"/>
                  </a:cubicBezTo>
                  <a:lnTo>
                    <a:pt x="1976" y="10080"/>
                  </a:lnTo>
                  <a:cubicBezTo>
                    <a:pt x="1589" y="10085"/>
                    <a:pt x="1265" y="10408"/>
                    <a:pt x="1259" y="10797"/>
                  </a:cubicBezTo>
                  <a:cubicBezTo>
                    <a:pt x="1254" y="10996"/>
                    <a:pt x="1330" y="11181"/>
                    <a:pt x="1470" y="11321"/>
                  </a:cubicBezTo>
                  <a:cubicBezTo>
                    <a:pt x="1610" y="11461"/>
                    <a:pt x="1793" y="11537"/>
                    <a:pt x="1986" y="11537"/>
                  </a:cubicBezTo>
                  <a:cubicBezTo>
                    <a:pt x="2180" y="11537"/>
                    <a:pt x="2365" y="11461"/>
                    <a:pt x="2505" y="11321"/>
                  </a:cubicBezTo>
                  <a:cubicBezTo>
                    <a:pt x="2634" y="11192"/>
                    <a:pt x="2790" y="11121"/>
                    <a:pt x="2946" y="11115"/>
                  </a:cubicBezTo>
                  <a:cubicBezTo>
                    <a:pt x="2967" y="11115"/>
                    <a:pt x="2990" y="11115"/>
                    <a:pt x="3017" y="11115"/>
                  </a:cubicBezTo>
                  <a:cubicBezTo>
                    <a:pt x="3076" y="11115"/>
                    <a:pt x="3134" y="11115"/>
                    <a:pt x="3193" y="11120"/>
                  </a:cubicBezTo>
                  <a:cubicBezTo>
                    <a:pt x="3500" y="11137"/>
                    <a:pt x="3753" y="11379"/>
                    <a:pt x="3791" y="11687"/>
                  </a:cubicBezTo>
                  <a:lnTo>
                    <a:pt x="3798" y="11719"/>
                  </a:lnTo>
                  <a:cubicBezTo>
                    <a:pt x="3835" y="12027"/>
                    <a:pt x="3667" y="12313"/>
                    <a:pt x="3382" y="12415"/>
                  </a:cubicBezTo>
                  <a:cubicBezTo>
                    <a:pt x="3091" y="12523"/>
                    <a:pt x="2785" y="12621"/>
                    <a:pt x="2478" y="12702"/>
                  </a:cubicBezTo>
                  <a:cubicBezTo>
                    <a:pt x="2144" y="12794"/>
                    <a:pt x="1804" y="12864"/>
                    <a:pt x="1470" y="12923"/>
                  </a:cubicBezTo>
                  <a:cubicBezTo>
                    <a:pt x="1432" y="12928"/>
                    <a:pt x="1400" y="12933"/>
                    <a:pt x="1362" y="12933"/>
                  </a:cubicBezTo>
                  <a:cubicBezTo>
                    <a:pt x="1260" y="12933"/>
                    <a:pt x="1168" y="12912"/>
                    <a:pt x="1088" y="12864"/>
                  </a:cubicBezTo>
                  <a:cubicBezTo>
                    <a:pt x="980" y="12799"/>
                    <a:pt x="851" y="12766"/>
                    <a:pt x="727" y="12766"/>
                  </a:cubicBezTo>
                  <a:cubicBezTo>
                    <a:pt x="674" y="12766"/>
                    <a:pt x="620" y="12772"/>
                    <a:pt x="566" y="12783"/>
                  </a:cubicBezTo>
                  <a:cubicBezTo>
                    <a:pt x="383" y="12826"/>
                    <a:pt x="215" y="12944"/>
                    <a:pt x="113" y="13117"/>
                  </a:cubicBezTo>
                  <a:cubicBezTo>
                    <a:pt x="11" y="13289"/>
                    <a:pt x="-28" y="13490"/>
                    <a:pt x="20" y="13673"/>
                  </a:cubicBezTo>
                  <a:cubicBezTo>
                    <a:pt x="101" y="13997"/>
                    <a:pt x="393" y="14228"/>
                    <a:pt x="727" y="14228"/>
                  </a:cubicBezTo>
                  <a:cubicBezTo>
                    <a:pt x="792" y="14228"/>
                    <a:pt x="857" y="14217"/>
                    <a:pt x="916" y="14201"/>
                  </a:cubicBezTo>
                  <a:cubicBezTo>
                    <a:pt x="1094" y="14152"/>
                    <a:pt x="1250" y="14039"/>
                    <a:pt x="1347" y="13877"/>
                  </a:cubicBezTo>
                  <a:cubicBezTo>
                    <a:pt x="1422" y="13753"/>
                    <a:pt x="1529" y="13668"/>
                    <a:pt x="1653" y="13619"/>
                  </a:cubicBezTo>
                  <a:cubicBezTo>
                    <a:pt x="1971" y="13501"/>
                    <a:pt x="2300" y="13392"/>
                    <a:pt x="2640" y="13301"/>
                  </a:cubicBezTo>
                  <a:cubicBezTo>
                    <a:pt x="2952" y="13220"/>
                    <a:pt x="3263" y="13149"/>
                    <a:pt x="3570" y="13095"/>
                  </a:cubicBezTo>
                  <a:cubicBezTo>
                    <a:pt x="3608" y="13089"/>
                    <a:pt x="3646" y="13085"/>
                    <a:pt x="3678" y="13085"/>
                  </a:cubicBezTo>
                  <a:cubicBezTo>
                    <a:pt x="3942" y="13085"/>
                    <a:pt x="4173" y="13247"/>
                    <a:pt x="4276" y="13489"/>
                  </a:cubicBezTo>
                  <a:lnTo>
                    <a:pt x="4287" y="13521"/>
                  </a:lnTo>
                  <a:cubicBezTo>
                    <a:pt x="4411" y="13813"/>
                    <a:pt x="4309" y="14143"/>
                    <a:pt x="4050" y="14316"/>
                  </a:cubicBezTo>
                  <a:cubicBezTo>
                    <a:pt x="4002" y="14348"/>
                    <a:pt x="3952" y="14380"/>
                    <a:pt x="3899" y="14407"/>
                  </a:cubicBezTo>
                  <a:cubicBezTo>
                    <a:pt x="3877" y="14418"/>
                    <a:pt x="3861" y="14428"/>
                    <a:pt x="3840" y="14439"/>
                  </a:cubicBezTo>
                  <a:cubicBezTo>
                    <a:pt x="3754" y="14487"/>
                    <a:pt x="3651" y="14515"/>
                    <a:pt x="3548" y="14515"/>
                  </a:cubicBezTo>
                  <a:cubicBezTo>
                    <a:pt x="3489" y="14515"/>
                    <a:pt x="3426" y="14504"/>
                    <a:pt x="3367" y="14488"/>
                  </a:cubicBezTo>
                  <a:cubicBezTo>
                    <a:pt x="3302" y="14471"/>
                    <a:pt x="3231" y="14461"/>
                    <a:pt x="3166" y="14461"/>
                  </a:cubicBezTo>
                  <a:cubicBezTo>
                    <a:pt x="3032" y="14461"/>
                    <a:pt x="2902" y="14498"/>
                    <a:pt x="2789" y="14569"/>
                  </a:cubicBezTo>
                  <a:cubicBezTo>
                    <a:pt x="2466" y="14763"/>
                    <a:pt x="2349" y="15221"/>
                    <a:pt x="2532" y="15550"/>
                  </a:cubicBezTo>
                  <a:cubicBezTo>
                    <a:pt x="2661" y="15782"/>
                    <a:pt x="2902" y="15923"/>
                    <a:pt x="3166" y="15923"/>
                  </a:cubicBezTo>
                  <a:cubicBezTo>
                    <a:pt x="3296" y="15923"/>
                    <a:pt x="3420" y="15891"/>
                    <a:pt x="3533" y="15827"/>
                  </a:cubicBezTo>
                  <a:cubicBezTo>
                    <a:pt x="3700" y="15729"/>
                    <a:pt x="3823" y="15572"/>
                    <a:pt x="3872" y="15383"/>
                  </a:cubicBezTo>
                  <a:cubicBezTo>
                    <a:pt x="3920" y="15210"/>
                    <a:pt x="4018" y="15064"/>
                    <a:pt x="4153" y="14983"/>
                  </a:cubicBezTo>
                  <a:cubicBezTo>
                    <a:pt x="4174" y="14973"/>
                    <a:pt x="4190" y="14962"/>
                    <a:pt x="4212" y="14951"/>
                  </a:cubicBezTo>
                  <a:cubicBezTo>
                    <a:pt x="4266" y="14919"/>
                    <a:pt x="4319" y="14892"/>
                    <a:pt x="4373" y="14865"/>
                  </a:cubicBezTo>
                  <a:cubicBezTo>
                    <a:pt x="4459" y="14822"/>
                    <a:pt x="4556" y="14801"/>
                    <a:pt x="4653" y="14801"/>
                  </a:cubicBezTo>
                  <a:cubicBezTo>
                    <a:pt x="4852" y="14801"/>
                    <a:pt x="5047" y="14897"/>
                    <a:pt x="5171" y="15059"/>
                  </a:cubicBezTo>
                  <a:lnTo>
                    <a:pt x="5191" y="15086"/>
                  </a:lnTo>
                  <a:cubicBezTo>
                    <a:pt x="5380" y="15329"/>
                    <a:pt x="5380" y="15664"/>
                    <a:pt x="5186" y="15891"/>
                  </a:cubicBezTo>
                  <a:cubicBezTo>
                    <a:pt x="4987" y="16133"/>
                    <a:pt x="4766" y="16370"/>
                    <a:pt x="4540" y="16602"/>
                  </a:cubicBezTo>
                  <a:cubicBezTo>
                    <a:pt x="4292" y="16850"/>
                    <a:pt x="4034" y="17083"/>
                    <a:pt x="3776" y="17299"/>
                  </a:cubicBezTo>
                  <a:cubicBezTo>
                    <a:pt x="3668" y="17385"/>
                    <a:pt x="3538" y="17433"/>
                    <a:pt x="3414" y="17433"/>
                  </a:cubicBezTo>
                  <a:cubicBezTo>
                    <a:pt x="3231" y="17433"/>
                    <a:pt x="3054" y="17503"/>
                    <a:pt x="2919" y="17627"/>
                  </a:cubicBezTo>
                  <a:cubicBezTo>
                    <a:pt x="2779" y="17757"/>
                    <a:pt x="2699" y="17947"/>
                    <a:pt x="2693" y="18147"/>
                  </a:cubicBezTo>
                  <a:cubicBezTo>
                    <a:pt x="2688" y="18346"/>
                    <a:pt x="2757" y="18540"/>
                    <a:pt x="2892" y="18674"/>
                  </a:cubicBezTo>
                  <a:cubicBezTo>
                    <a:pt x="3032" y="18820"/>
                    <a:pt x="3215" y="18895"/>
                    <a:pt x="3414" y="18895"/>
                  </a:cubicBezTo>
                  <a:cubicBezTo>
                    <a:pt x="3608" y="18895"/>
                    <a:pt x="3792" y="18820"/>
                    <a:pt x="3932" y="18680"/>
                  </a:cubicBezTo>
                  <a:cubicBezTo>
                    <a:pt x="4067" y="18545"/>
                    <a:pt x="4142" y="18367"/>
                    <a:pt x="4148" y="18184"/>
                  </a:cubicBezTo>
                  <a:cubicBezTo>
                    <a:pt x="4153" y="18044"/>
                    <a:pt x="4190" y="17925"/>
                    <a:pt x="4266" y="17833"/>
                  </a:cubicBezTo>
                  <a:cubicBezTo>
                    <a:pt x="4486" y="17563"/>
                    <a:pt x="4723" y="17299"/>
                    <a:pt x="4976" y="17046"/>
                  </a:cubicBezTo>
                  <a:cubicBezTo>
                    <a:pt x="5207" y="16814"/>
                    <a:pt x="5445" y="16598"/>
                    <a:pt x="5688" y="16398"/>
                  </a:cubicBezTo>
                  <a:cubicBezTo>
                    <a:pt x="5801" y="16306"/>
                    <a:pt x="5941" y="16251"/>
                    <a:pt x="6087" y="16251"/>
                  </a:cubicBezTo>
                  <a:cubicBezTo>
                    <a:pt x="6232" y="16251"/>
                    <a:pt x="6372" y="16301"/>
                    <a:pt x="6496" y="16398"/>
                  </a:cubicBezTo>
                  <a:lnTo>
                    <a:pt x="6518" y="16413"/>
                  </a:lnTo>
                  <a:cubicBezTo>
                    <a:pt x="6765" y="16602"/>
                    <a:pt x="6846" y="16937"/>
                    <a:pt x="6711" y="17213"/>
                  </a:cubicBezTo>
                  <a:cubicBezTo>
                    <a:pt x="6684" y="17267"/>
                    <a:pt x="6658" y="17320"/>
                    <a:pt x="6625" y="17374"/>
                  </a:cubicBezTo>
                  <a:cubicBezTo>
                    <a:pt x="6604" y="17407"/>
                    <a:pt x="6586" y="17440"/>
                    <a:pt x="6565" y="17477"/>
                  </a:cubicBezTo>
                  <a:cubicBezTo>
                    <a:pt x="6495" y="17591"/>
                    <a:pt x="6366" y="17677"/>
                    <a:pt x="6210" y="17715"/>
                  </a:cubicBezTo>
                  <a:cubicBezTo>
                    <a:pt x="6010" y="17764"/>
                    <a:pt x="5839" y="17893"/>
                    <a:pt x="5742" y="18071"/>
                  </a:cubicBezTo>
                  <a:cubicBezTo>
                    <a:pt x="5553" y="18411"/>
                    <a:pt x="5672" y="18853"/>
                    <a:pt x="6006" y="19047"/>
                  </a:cubicBezTo>
                  <a:cubicBezTo>
                    <a:pt x="6119" y="19117"/>
                    <a:pt x="6247" y="19150"/>
                    <a:pt x="6376" y="19150"/>
                  </a:cubicBezTo>
                  <a:cubicBezTo>
                    <a:pt x="6635" y="19150"/>
                    <a:pt x="6878" y="19009"/>
                    <a:pt x="7007" y="18782"/>
                  </a:cubicBezTo>
                  <a:cubicBezTo>
                    <a:pt x="7104" y="18615"/>
                    <a:pt x="7130" y="18416"/>
                    <a:pt x="7077" y="18228"/>
                  </a:cubicBezTo>
                  <a:cubicBezTo>
                    <a:pt x="7028" y="18055"/>
                    <a:pt x="7045" y="17882"/>
                    <a:pt x="7120" y="17742"/>
                  </a:cubicBezTo>
                  <a:cubicBezTo>
                    <a:pt x="7131" y="17720"/>
                    <a:pt x="7141" y="17703"/>
                    <a:pt x="7152" y="17681"/>
                  </a:cubicBezTo>
                  <a:cubicBezTo>
                    <a:pt x="7185" y="17627"/>
                    <a:pt x="7213" y="17580"/>
                    <a:pt x="7245" y="17531"/>
                  </a:cubicBezTo>
                  <a:cubicBezTo>
                    <a:pt x="7363" y="17353"/>
                    <a:pt x="7561" y="17245"/>
                    <a:pt x="7777" y="17245"/>
                  </a:cubicBezTo>
                  <a:cubicBezTo>
                    <a:pt x="7863" y="17245"/>
                    <a:pt x="7950" y="17261"/>
                    <a:pt x="8031" y="17293"/>
                  </a:cubicBezTo>
                  <a:lnTo>
                    <a:pt x="8063" y="17304"/>
                  </a:lnTo>
                  <a:cubicBezTo>
                    <a:pt x="8348" y="17422"/>
                    <a:pt x="8510" y="17715"/>
                    <a:pt x="8462" y="18017"/>
                  </a:cubicBezTo>
                  <a:cubicBezTo>
                    <a:pt x="8408" y="18324"/>
                    <a:pt x="8337" y="18636"/>
                    <a:pt x="8256" y="18949"/>
                  </a:cubicBezTo>
                  <a:cubicBezTo>
                    <a:pt x="8165" y="19289"/>
                    <a:pt x="8062" y="19619"/>
                    <a:pt x="7938" y="19937"/>
                  </a:cubicBezTo>
                  <a:cubicBezTo>
                    <a:pt x="7890" y="20067"/>
                    <a:pt x="7804" y="20175"/>
                    <a:pt x="7696" y="20234"/>
                  </a:cubicBezTo>
                  <a:cubicBezTo>
                    <a:pt x="7540" y="20326"/>
                    <a:pt x="7422" y="20476"/>
                    <a:pt x="7368" y="20649"/>
                  </a:cubicBezTo>
                  <a:cubicBezTo>
                    <a:pt x="7314" y="20832"/>
                    <a:pt x="7335" y="21038"/>
                    <a:pt x="7427" y="21210"/>
                  </a:cubicBezTo>
                  <a:cubicBezTo>
                    <a:pt x="7518" y="21383"/>
                    <a:pt x="7681" y="21512"/>
                    <a:pt x="7864" y="21566"/>
                  </a:cubicBezTo>
                  <a:cubicBezTo>
                    <a:pt x="7929" y="21582"/>
                    <a:pt x="7998" y="21593"/>
                    <a:pt x="8063" y="21593"/>
                  </a:cubicBezTo>
                  <a:cubicBezTo>
                    <a:pt x="8391" y="21593"/>
                    <a:pt x="8682" y="21372"/>
                    <a:pt x="8768" y="21054"/>
                  </a:cubicBezTo>
                  <a:cubicBezTo>
                    <a:pt x="8817" y="20876"/>
                    <a:pt x="8796" y="20683"/>
                    <a:pt x="8704" y="20521"/>
                  </a:cubicBezTo>
                  <a:cubicBezTo>
                    <a:pt x="8634" y="20397"/>
                    <a:pt x="8612" y="20256"/>
                    <a:pt x="8633" y="20121"/>
                  </a:cubicBezTo>
                  <a:cubicBezTo>
                    <a:pt x="8687" y="19787"/>
                    <a:pt x="8762" y="19446"/>
                    <a:pt x="8854" y="19111"/>
                  </a:cubicBezTo>
                  <a:cubicBezTo>
                    <a:pt x="8935" y="18798"/>
                    <a:pt x="9032" y="18497"/>
                    <a:pt x="9140" y="18206"/>
                  </a:cubicBezTo>
                  <a:cubicBezTo>
                    <a:pt x="9232" y="17952"/>
                    <a:pt x="9480" y="17784"/>
                    <a:pt x="9749" y="17784"/>
                  </a:cubicBezTo>
                  <a:cubicBezTo>
                    <a:pt x="9776" y="17784"/>
                    <a:pt x="9808" y="17784"/>
                    <a:pt x="9840" y="17789"/>
                  </a:cubicBezTo>
                  <a:lnTo>
                    <a:pt x="9872" y="17796"/>
                  </a:lnTo>
                  <a:cubicBezTo>
                    <a:pt x="10185" y="17834"/>
                    <a:pt x="10422" y="18087"/>
                    <a:pt x="10438" y="18395"/>
                  </a:cubicBezTo>
                  <a:cubicBezTo>
                    <a:pt x="10443" y="18454"/>
                    <a:pt x="10443" y="18512"/>
                    <a:pt x="10443" y="18572"/>
                  </a:cubicBezTo>
                  <a:cubicBezTo>
                    <a:pt x="10443" y="18609"/>
                    <a:pt x="10443" y="18648"/>
                    <a:pt x="10443" y="18691"/>
                  </a:cubicBezTo>
                  <a:cubicBezTo>
                    <a:pt x="10438" y="18826"/>
                    <a:pt x="10373" y="18961"/>
                    <a:pt x="10254" y="19074"/>
                  </a:cubicBezTo>
                  <a:cubicBezTo>
                    <a:pt x="10104" y="19214"/>
                    <a:pt x="10023" y="19414"/>
                    <a:pt x="10029" y="19619"/>
                  </a:cubicBezTo>
                  <a:cubicBezTo>
                    <a:pt x="10034" y="20007"/>
                    <a:pt x="10358" y="20332"/>
                    <a:pt x="10746" y="20337"/>
                  </a:cubicBezTo>
                  <a:cubicBezTo>
                    <a:pt x="10746" y="20337"/>
                    <a:pt x="10756" y="20337"/>
                    <a:pt x="10756" y="20337"/>
                  </a:cubicBezTo>
                  <a:cubicBezTo>
                    <a:pt x="11160" y="20337"/>
                    <a:pt x="11483" y="20008"/>
                    <a:pt x="11483" y="19609"/>
                  </a:cubicBezTo>
                  <a:cubicBezTo>
                    <a:pt x="11483" y="19414"/>
                    <a:pt x="11408" y="19231"/>
                    <a:pt x="11268" y="19091"/>
                  </a:cubicBezTo>
                  <a:cubicBezTo>
                    <a:pt x="11138" y="18961"/>
                    <a:pt x="11068" y="18804"/>
                    <a:pt x="11062" y="18647"/>
                  </a:cubicBezTo>
                  <a:cubicBezTo>
                    <a:pt x="11062" y="18626"/>
                    <a:pt x="11062" y="18605"/>
                    <a:pt x="11062" y="18578"/>
                  </a:cubicBezTo>
                  <a:cubicBezTo>
                    <a:pt x="11062" y="18519"/>
                    <a:pt x="11064" y="18459"/>
                    <a:pt x="11069" y="18400"/>
                  </a:cubicBezTo>
                  <a:cubicBezTo>
                    <a:pt x="11085" y="18092"/>
                    <a:pt x="11328" y="17839"/>
                    <a:pt x="11635" y="17801"/>
                  </a:cubicBezTo>
                  <a:lnTo>
                    <a:pt x="11667" y="17796"/>
                  </a:lnTo>
                  <a:cubicBezTo>
                    <a:pt x="11694" y="17791"/>
                    <a:pt x="11726" y="17789"/>
                    <a:pt x="11752" y="17789"/>
                  </a:cubicBezTo>
                  <a:cubicBezTo>
                    <a:pt x="12022" y="17789"/>
                    <a:pt x="12270" y="17957"/>
                    <a:pt x="12362" y="18211"/>
                  </a:cubicBezTo>
                  <a:cubicBezTo>
                    <a:pt x="12470" y="18502"/>
                    <a:pt x="12565" y="18810"/>
                    <a:pt x="12646" y="19118"/>
                  </a:cubicBezTo>
                  <a:cubicBezTo>
                    <a:pt x="12738" y="19458"/>
                    <a:pt x="12808" y="19797"/>
                    <a:pt x="12867" y="20126"/>
                  </a:cubicBezTo>
                  <a:cubicBezTo>
                    <a:pt x="12888" y="20261"/>
                    <a:pt x="12867" y="20396"/>
                    <a:pt x="12808" y="20509"/>
                  </a:cubicBezTo>
                  <a:cubicBezTo>
                    <a:pt x="12716" y="20671"/>
                    <a:pt x="12689" y="20855"/>
                    <a:pt x="12732" y="21033"/>
                  </a:cubicBezTo>
                  <a:cubicBezTo>
                    <a:pt x="12808" y="21357"/>
                    <a:pt x="13115" y="21600"/>
                    <a:pt x="13454" y="21600"/>
                  </a:cubicBezTo>
                  <a:cubicBezTo>
                    <a:pt x="13508" y="21600"/>
                    <a:pt x="13567" y="21594"/>
                    <a:pt x="13616" y="21578"/>
                  </a:cubicBezTo>
                  <a:cubicBezTo>
                    <a:pt x="13810" y="21530"/>
                    <a:pt x="13966" y="21410"/>
                    <a:pt x="14069" y="21237"/>
                  </a:cubicBezTo>
                  <a:cubicBezTo>
                    <a:pt x="14171" y="21065"/>
                    <a:pt x="14198" y="20870"/>
                    <a:pt x="14144" y="20676"/>
                  </a:cubicBezTo>
                  <a:cubicBezTo>
                    <a:pt x="14096" y="20498"/>
                    <a:pt x="13983" y="20341"/>
                    <a:pt x="13821" y="20244"/>
                  </a:cubicBezTo>
                  <a:cubicBezTo>
                    <a:pt x="13697" y="20169"/>
                    <a:pt x="13610" y="20062"/>
                    <a:pt x="13562" y="19937"/>
                  </a:cubicBezTo>
                  <a:cubicBezTo>
                    <a:pt x="13443" y="19619"/>
                    <a:pt x="13335" y="19289"/>
                    <a:pt x="13244" y="18949"/>
                  </a:cubicBezTo>
                  <a:cubicBezTo>
                    <a:pt x="13163" y="18636"/>
                    <a:pt x="13094" y="18324"/>
                    <a:pt x="13040" y="18022"/>
                  </a:cubicBezTo>
                  <a:cubicBezTo>
                    <a:pt x="12986" y="17720"/>
                    <a:pt x="13152" y="17429"/>
                    <a:pt x="13432" y="17315"/>
                  </a:cubicBezTo>
                  <a:lnTo>
                    <a:pt x="13466" y="17304"/>
                  </a:lnTo>
                  <a:cubicBezTo>
                    <a:pt x="13547" y="17271"/>
                    <a:pt x="13632" y="17250"/>
                    <a:pt x="13718" y="17250"/>
                  </a:cubicBezTo>
                  <a:cubicBezTo>
                    <a:pt x="13934" y="17250"/>
                    <a:pt x="14139" y="17358"/>
                    <a:pt x="14252" y="17536"/>
                  </a:cubicBezTo>
                  <a:cubicBezTo>
                    <a:pt x="14284" y="17585"/>
                    <a:pt x="14316" y="17634"/>
                    <a:pt x="14343" y="17688"/>
                  </a:cubicBezTo>
                  <a:cubicBezTo>
                    <a:pt x="14354" y="17710"/>
                    <a:pt x="14364" y="17725"/>
                    <a:pt x="14375" y="17747"/>
                  </a:cubicBezTo>
                  <a:cubicBezTo>
                    <a:pt x="14450" y="17887"/>
                    <a:pt x="14472" y="18059"/>
                    <a:pt x="14424" y="18221"/>
                  </a:cubicBezTo>
                  <a:cubicBezTo>
                    <a:pt x="14370" y="18415"/>
                    <a:pt x="14397" y="18627"/>
                    <a:pt x="14499" y="18799"/>
                  </a:cubicBezTo>
                  <a:cubicBezTo>
                    <a:pt x="14623" y="19010"/>
                    <a:pt x="14877" y="19145"/>
                    <a:pt x="15141" y="19145"/>
                  </a:cubicBezTo>
                  <a:cubicBezTo>
                    <a:pt x="15265" y="19145"/>
                    <a:pt x="15377" y="19117"/>
                    <a:pt x="15479" y="19057"/>
                  </a:cubicBezTo>
                  <a:cubicBezTo>
                    <a:pt x="15651" y="18960"/>
                    <a:pt x="15775" y="18804"/>
                    <a:pt x="15829" y="18615"/>
                  </a:cubicBezTo>
                  <a:cubicBezTo>
                    <a:pt x="15883" y="18427"/>
                    <a:pt x="15857" y="18227"/>
                    <a:pt x="15760" y="18054"/>
                  </a:cubicBezTo>
                  <a:cubicBezTo>
                    <a:pt x="15663" y="17887"/>
                    <a:pt x="15506" y="17764"/>
                    <a:pt x="15318" y="17715"/>
                  </a:cubicBezTo>
                  <a:cubicBezTo>
                    <a:pt x="15145" y="17666"/>
                    <a:pt x="15001" y="17568"/>
                    <a:pt x="14920" y="17433"/>
                  </a:cubicBezTo>
                  <a:cubicBezTo>
                    <a:pt x="14910" y="17412"/>
                    <a:pt x="14897" y="17396"/>
                    <a:pt x="14887" y="17374"/>
                  </a:cubicBezTo>
                  <a:cubicBezTo>
                    <a:pt x="14854" y="17320"/>
                    <a:pt x="14828" y="17267"/>
                    <a:pt x="14801" y="17213"/>
                  </a:cubicBezTo>
                  <a:cubicBezTo>
                    <a:pt x="14666" y="16943"/>
                    <a:pt x="14747" y="16602"/>
                    <a:pt x="14994" y="16413"/>
                  </a:cubicBezTo>
                  <a:lnTo>
                    <a:pt x="15021" y="16393"/>
                  </a:lnTo>
                  <a:cubicBezTo>
                    <a:pt x="15140" y="16301"/>
                    <a:pt x="15280" y="16251"/>
                    <a:pt x="15425" y="16251"/>
                  </a:cubicBezTo>
                  <a:cubicBezTo>
                    <a:pt x="15576" y="16251"/>
                    <a:pt x="15711" y="16301"/>
                    <a:pt x="15824" y="16398"/>
                  </a:cubicBezTo>
                  <a:cubicBezTo>
                    <a:pt x="16067" y="16598"/>
                    <a:pt x="16305" y="16819"/>
                    <a:pt x="16536" y="17046"/>
                  </a:cubicBezTo>
                  <a:cubicBezTo>
                    <a:pt x="16784" y="17294"/>
                    <a:pt x="17014" y="17552"/>
                    <a:pt x="17230" y="17811"/>
                  </a:cubicBezTo>
                  <a:cubicBezTo>
                    <a:pt x="17316" y="17919"/>
                    <a:pt x="17364" y="18050"/>
                    <a:pt x="17364" y="18174"/>
                  </a:cubicBezTo>
                  <a:cubicBezTo>
                    <a:pt x="17364" y="18357"/>
                    <a:pt x="17436" y="18535"/>
                    <a:pt x="17560" y="18669"/>
                  </a:cubicBezTo>
                  <a:cubicBezTo>
                    <a:pt x="17694" y="18815"/>
                    <a:pt x="17888" y="18895"/>
                    <a:pt x="18098" y="18895"/>
                  </a:cubicBezTo>
                  <a:cubicBezTo>
                    <a:pt x="18292" y="18895"/>
                    <a:pt x="18468" y="18826"/>
                    <a:pt x="18603" y="18696"/>
                  </a:cubicBezTo>
                  <a:cubicBezTo>
                    <a:pt x="18743" y="18561"/>
                    <a:pt x="18825" y="18373"/>
                    <a:pt x="18825" y="18179"/>
                  </a:cubicBezTo>
                  <a:cubicBezTo>
                    <a:pt x="18825" y="17979"/>
                    <a:pt x="18750" y="17795"/>
                    <a:pt x="18610" y="17654"/>
                  </a:cubicBezTo>
                  <a:cubicBezTo>
                    <a:pt x="18475" y="17519"/>
                    <a:pt x="18296" y="17444"/>
                    <a:pt x="18113" y="17439"/>
                  </a:cubicBezTo>
                  <a:cubicBezTo>
                    <a:pt x="17973" y="17433"/>
                    <a:pt x="17855" y="17396"/>
                    <a:pt x="17763" y="17320"/>
                  </a:cubicBezTo>
                  <a:cubicBezTo>
                    <a:pt x="17494" y="17099"/>
                    <a:pt x="17230" y="16863"/>
                    <a:pt x="16977" y="16609"/>
                  </a:cubicBezTo>
                  <a:cubicBezTo>
                    <a:pt x="16746" y="16377"/>
                    <a:pt x="16530" y="16138"/>
                    <a:pt x="16331" y="15896"/>
                  </a:cubicBezTo>
                  <a:cubicBezTo>
                    <a:pt x="16142" y="15664"/>
                    <a:pt x="16137" y="15334"/>
                    <a:pt x="16326" y="15091"/>
                  </a:cubicBezTo>
                  <a:lnTo>
                    <a:pt x="16348" y="15064"/>
                  </a:lnTo>
                  <a:cubicBezTo>
                    <a:pt x="16472" y="14902"/>
                    <a:pt x="16665" y="14806"/>
                    <a:pt x="16864" y="14806"/>
                  </a:cubicBezTo>
                  <a:cubicBezTo>
                    <a:pt x="16961" y="14806"/>
                    <a:pt x="17052" y="14827"/>
                    <a:pt x="17144" y="14870"/>
                  </a:cubicBezTo>
                  <a:cubicBezTo>
                    <a:pt x="17198" y="14897"/>
                    <a:pt x="17252" y="14924"/>
                    <a:pt x="17305" y="14956"/>
                  </a:cubicBezTo>
                  <a:cubicBezTo>
                    <a:pt x="17338" y="14978"/>
                    <a:pt x="17370" y="14996"/>
                    <a:pt x="17408" y="15017"/>
                  </a:cubicBezTo>
                  <a:cubicBezTo>
                    <a:pt x="17521" y="15087"/>
                    <a:pt x="17608" y="15216"/>
                    <a:pt x="17645" y="15373"/>
                  </a:cubicBezTo>
                  <a:cubicBezTo>
                    <a:pt x="17694" y="15573"/>
                    <a:pt x="17823" y="15745"/>
                    <a:pt x="18001" y="15842"/>
                  </a:cubicBezTo>
                  <a:cubicBezTo>
                    <a:pt x="18103" y="15901"/>
                    <a:pt x="18227" y="15928"/>
                    <a:pt x="18346" y="15928"/>
                  </a:cubicBezTo>
                  <a:cubicBezTo>
                    <a:pt x="18604" y="15928"/>
                    <a:pt x="18846" y="15793"/>
                    <a:pt x="18975" y="15572"/>
                  </a:cubicBezTo>
                  <a:cubicBezTo>
                    <a:pt x="19077" y="15405"/>
                    <a:pt x="19104" y="15206"/>
                    <a:pt x="19056" y="15017"/>
                  </a:cubicBezTo>
                  <a:cubicBezTo>
                    <a:pt x="19007" y="14828"/>
                    <a:pt x="18885" y="14666"/>
                    <a:pt x="18718" y="14569"/>
                  </a:cubicBezTo>
                  <a:cubicBezTo>
                    <a:pt x="18604" y="14504"/>
                    <a:pt x="18480" y="14471"/>
                    <a:pt x="18351" y="14471"/>
                  </a:cubicBezTo>
                  <a:cubicBezTo>
                    <a:pt x="18286" y="14471"/>
                    <a:pt x="18221" y="14482"/>
                    <a:pt x="18162" y="14498"/>
                  </a:cubicBezTo>
                  <a:cubicBezTo>
                    <a:pt x="18098" y="14514"/>
                    <a:pt x="18033" y="14525"/>
                    <a:pt x="17969" y="14525"/>
                  </a:cubicBezTo>
                  <a:cubicBezTo>
                    <a:pt x="17861" y="14525"/>
                    <a:pt x="17764" y="14504"/>
                    <a:pt x="17677" y="14456"/>
                  </a:cubicBezTo>
                  <a:cubicBezTo>
                    <a:pt x="17656" y="14445"/>
                    <a:pt x="17640" y="14434"/>
                    <a:pt x="17618" y="14424"/>
                  </a:cubicBezTo>
                  <a:cubicBezTo>
                    <a:pt x="17565" y="14391"/>
                    <a:pt x="17515" y="14363"/>
                    <a:pt x="17467" y="14331"/>
                  </a:cubicBezTo>
                  <a:cubicBezTo>
                    <a:pt x="17208" y="14164"/>
                    <a:pt x="17111" y="13830"/>
                    <a:pt x="17230" y="13538"/>
                  </a:cubicBezTo>
                  <a:lnTo>
                    <a:pt x="17241" y="13506"/>
                  </a:lnTo>
                  <a:cubicBezTo>
                    <a:pt x="17344" y="13258"/>
                    <a:pt x="17580" y="13102"/>
                    <a:pt x="17839" y="13102"/>
                  </a:cubicBezTo>
                  <a:cubicBezTo>
                    <a:pt x="17877" y="13102"/>
                    <a:pt x="17914" y="13106"/>
                    <a:pt x="17947" y="13112"/>
                  </a:cubicBezTo>
                  <a:cubicBezTo>
                    <a:pt x="18254" y="13166"/>
                    <a:pt x="18567" y="13237"/>
                    <a:pt x="18879" y="13317"/>
                  </a:cubicBezTo>
                  <a:cubicBezTo>
                    <a:pt x="19219" y="13409"/>
                    <a:pt x="19546" y="13510"/>
                    <a:pt x="19864" y="13634"/>
                  </a:cubicBezTo>
                  <a:cubicBezTo>
                    <a:pt x="19988" y="13683"/>
                    <a:pt x="20096" y="13775"/>
                    <a:pt x="20172" y="13894"/>
                  </a:cubicBezTo>
                  <a:cubicBezTo>
                    <a:pt x="20269" y="14051"/>
                    <a:pt x="20425" y="14169"/>
                    <a:pt x="20603" y="14218"/>
                  </a:cubicBezTo>
                  <a:cubicBezTo>
                    <a:pt x="20662" y="14234"/>
                    <a:pt x="20727" y="14245"/>
                    <a:pt x="20791" y="14245"/>
                  </a:cubicBezTo>
                  <a:cubicBezTo>
                    <a:pt x="21125" y="14245"/>
                    <a:pt x="21416" y="14018"/>
                    <a:pt x="21497" y="13688"/>
                  </a:cubicBezTo>
                  <a:cubicBezTo>
                    <a:pt x="21567" y="13483"/>
                    <a:pt x="21533" y="13284"/>
                    <a:pt x="21431" y="13112"/>
                  </a:cubicBezTo>
                  <a:cubicBezTo>
                    <a:pt x="21329" y="12944"/>
                    <a:pt x="21162" y="12821"/>
                    <a:pt x="20973" y="12778"/>
                  </a:cubicBezTo>
                  <a:cubicBezTo>
                    <a:pt x="20919" y="12767"/>
                    <a:pt x="20865" y="12761"/>
                    <a:pt x="20812" y="12761"/>
                  </a:cubicBezTo>
                  <a:cubicBezTo>
                    <a:pt x="20628" y="12761"/>
                    <a:pt x="20451" y="12831"/>
                    <a:pt x="20317" y="12955"/>
                  </a:cubicBezTo>
                  <a:cubicBezTo>
                    <a:pt x="19907" y="12896"/>
                    <a:pt x="19481" y="12815"/>
                    <a:pt x="19061" y="12702"/>
                  </a:cubicBezTo>
                  <a:cubicBezTo>
                    <a:pt x="18749" y="12621"/>
                    <a:pt x="18448" y="12523"/>
                    <a:pt x="18157" y="12415"/>
                  </a:cubicBezTo>
                  <a:cubicBezTo>
                    <a:pt x="17872" y="12313"/>
                    <a:pt x="17698" y="12021"/>
                    <a:pt x="17741" y="11714"/>
                  </a:cubicBezTo>
                  <a:lnTo>
                    <a:pt x="17748" y="11682"/>
                  </a:lnTo>
                  <a:cubicBezTo>
                    <a:pt x="17786" y="11369"/>
                    <a:pt x="18039" y="11132"/>
                    <a:pt x="18346" y="11115"/>
                  </a:cubicBezTo>
                  <a:cubicBezTo>
                    <a:pt x="18405" y="11110"/>
                    <a:pt x="18463" y="11110"/>
                    <a:pt x="18522" y="11110"/>
                  </a:cubicBezTo>
                  <a:cubicBezTo>
                    <a:pt x="18646" y="11110"/>
                    <a:pt x="18777" y="11116"/>
                    <a:pt x="18906" y="11132"/>
                  </a:cubicBezTo>
                  <a:cubicBezTo>
                    <a:pt x="19030" y="11375"/>
                    <a:pt x="19278" y="11525"/>
                    <a:pt x="19552" y="11525"/>
                  </a:cubicBezTo>
                  <a:lnTo>
                    <a:pt x="19568" y="11525"/>
                  </a:lnTo>
                  <a:cubicBezTo>
                    <a:pt x="19955" y="11520"/>
                    <a:pt x="20279" y="11197"/>
                    <a:pt x="20285" y="10808"/>
                  </a:cubicBezTo>
                  <a:cubicBezTo>
                    <a:pt x="20290" y="10609"/>
                    <a:pt x="20214" y="10424"/>
                    <a:pt x="20074" y="10284"/>
                  </a:cubicBezTo>
                  <a:cubicBezTo>
                    <a:pt x="19934" y="10144"/>
                    <a:pt x="19751" y="10068"/>
                    <a:pt x="19558" y="10068"/>
                  </a:cubicBezTo>
                  <a:cubicBezTo>
                    <a:pt x="19364" y="10068"/>
                    <a:pt x="19181" y="10144"/>
                    <a:pt x="19041" y="10284"/>
                  </a:cubicBezTo>
                  <a:cubicBezTo>
                    <a:pt x="18912" y="10414"/>
                    <a:pt x="18754" y="10484"/>
                    <a:pt x="18598" y="10490"/>
                  </a:cubicBezTo>
                  <a:cubicBezTo>
                    <a:pt x="18577" y="10490"/>
                    <a:pt x="18556" y="10490"/>
                    <a:pt x="18529" y="10490"/>
                  </a:cubicBezTo>
                  <a:cubicBezTo>
                    <a:pt x="18470" y="10490"/>
                    <a:pt x="18410" y="10490"/>
                    <a:pt x="18351" y="10485"/>
                  </a:cubicBezTo>
                  <a:cubicBezTo>
                    <a:pt x="18044" y="10468"/>
                    <a:pt x="17791" y="10226"/>
                    <a:pt x="17753" y="9918"/>
                  </a:cubicBezTo>
                  <a:lnTo>
                    <a:pt x="17748" y="9884"/>
                  </a:lnTo>
                  <a:cubicBezTo>
                    <a:pt x="17710" y="9577"/>
                    <a:pt x="17877" y="9292"/>
                    <a:pt x="18162" y="9190"/>
                  </a:cubicBezTo>
                  <a:cubicBezTo>
                    <a:pt x="18453" y="9082"/>
                    <a:pt x="18761" y="8984"/>
                    <a:pt x="19068" y="8903"/>
                  </a:cubicBezTo>
                  <a:cubicBezTo>
                    <a:pt x="19407" y="8811"/>
                    <a:pt x="19746" y="8742"/>
                    <a:pt x="20074" y="8682"/>
                  </a:cubicBezTo>
                  <a:cubicBezTo>
                    <a:pt x="20112" y="8677"/>
                    <a:pt x="20144" y="8670"/>
                    <a:pt x="20182" y="8670"/>
                  </a:cubicBezTo>
                  <a:cubicBezTo>
                    <a:pt x="20284" y="8670"/>
                    <a:pt x="20376" y="8693"/>
                    <a:pt x="20456" y="8741"/>
                  </a:cubicBezTo>
                  <a:cubicBezTo>
                    <a:pt x="20564" y="8806"/>
                    <a:pt x="20694" y="8839"/>
                    <a:pt x="20818" y="8839"/>
                  </a:cubicBezTo>
                  <a:cubicBezTo>
                    <a:pt x="20872" y="8839"/>
                    <a:pt x="20926" y="8833"/>
                    <a:pt x="20980" y="8822"/>
                  </a:cubicBezTo>
                  <a:cubicBezTo>
                    <a:pt x="21163" y="8779"/>
                    <a:pt x="21329" y="8661"/>
                    <a:pt x="21431" y="8488"/>
                  </a:cubicBezTo>
                  <a:cubicBezTo>
                    <a:pt x="21533" y="8316"/>
                    <a:pt x="21572" y="8115"/>
                    <a:pt x="21524" y="7932"/>
                  </a:cubicBezTo>
                  <a:cubicBezTo>
                    <a:pt x="21443" y="7608"/>
                    <a:pt x="21152" y="7375"/>
                    <a:pt x="20818" y="7375"/>
                  </a:cubicBezTo>
                  <a:cubicBezTo>
                    <a:pt x="20754" y="7375"/>
                    <a:pt x="20689" y="7386"/>
                    <a:pt x="20630" y="7402"/>
                  </a:cubicBezTo>
                  <a:cubicBezTo>
                    <a:pt x="20452" y="7451"/>
                    <a:pt x="20296" y="7564"/>
                    <a:pt x="20199" y="7726"/>
                  </a:cubicBezTo>
                  <a:cubicBezTo>
                    <a:pt x="20123" y="7850"/>
                    <a:pt x="20015" y="7937"/>
                    <a:pt x="19891" y="7986"/>
                  </a:cubicBezTo>
                  <a:cubicBezTo>
                    <a:pt x="19573" y="8104"/>
                    <a:pt x="19245" y="8213"/>
                    <a:pt x="18906" y="8304"/>
                  </a:cubicBezTo>
                  <a:cubicBezTo>
                    <a:pt x="18594" y="8385"/>
                    <a:pt x="18281" y="8455"/>
                    <a:pt x="17974" y="8508"/>
                  </a:cubicBezTo>
                  <a:cubicBezTo>
                    <a:pt x="17936" y="8514"/>
                    <a:pt x="17898" y="8520"/>
                    <a:pt x="17866" y="8520"/>
                  </a:cubicBezTo>
                  <a:cubicBezTo>
                    <a:pt x="17602" y="8520"/>
                    <a:pt x="17371" y="8364"/>
                    <a:pt x="17268" y="8116"/>
                  </a:cubicBezTo>
                  <a:lnTo>
                    <a:pt x="17257" y="8084"/>
                  </a:lnTo>
                  <a:cubicBezTo>
                    <a:pt x="17133" y="7792"/>
                    <a:pt x="17235" y="7457"/>
                    <a:pt x="17494" y="7289"/>
                  </a:cubicBezTo>
                  <a:cubicBezTo>
                    <a:pt x="17542" y="7257"/>
                    <a:pt x="17592" y="7225"/>
                    <a:pt x="17645" y="7198"/>
                  </a:cubicBezTo>
                  <a:cubicBezTo>
                    <a:pt x="17667" y="7188"/>
                    <a:pt x="17683" y="7177"/>
                    <a:pt x="17704" y="7166"/>
                  </a:cubicBezTo>
                  <a:cubicBezTo>
                    <a:pt x="17790" y="7118"/>
                    <a:pt x="17893" y="7090"/>
                    <a:pt x="17996" y="7090"/>
                  </a:cubicBezTo>
                  <a:cubicBezTo>
                    <a:pt x="18055" y="7090"/>
                    <a:pt x="18120" y="7101"/>
                    <a:pt x="18179" y="7117"/>
                  </a:cubicBezTo>
                  <a:cubicBezTo>
                    <a:pt x="18244" y="7134"/>
                    <a:pt x="18313" y="7144"/>
                    <a:pt x="18378" y="7144"/>
                  </a:cubicBezTo>
                  <a:cubicBezTo>
                    <a:pt x="18512" y="7144"/>
                    <a:pt x="18642" y="7107"/>
                    <a:pt x="18755" y="7036"/>
                  </a:cubicBezTo>
                  <a:cubicBezTo>
                    <a:pt x="19078" y="6842"/>
                    <a:pt x="19197" y="6383"/>
                    <a:pt x="19014" y="6053"/>
                  </a:cubicBezTo>
                  <a:cubicBezTo>
                    <a:pt x="18885" y="5821"/>
                    <a:pt x="18642" y="5682"/>
                    <a:pt x="18378" y="5682"/>
                  </a:cubicBezTo>
                  <a:cubicBezTo>
                    <a:pt x="18248" y="5682"/>
                    <a:pt x="18124" y="5714"/>
                    <a:pt x="18011" y="5779"/>
                  </a:cubicBezTo>
                  <a:cubicBezTo>
                    <a:pt x="17844" y="5876"/>
                    <a:pt x="17721" y="6033"/>
                    <a:pt x="17672" y="6222"/>
                  </a:cubicBezTo>
                  <a:cubicBezTo>
                    <a:pt x="17624" y="6395"/>
                    <a:pt x="17526" y="6539"/>
                    <a:pt x="17391" y="6620"/>
                  </a:cubicBezTo>
                  <a:cubicBezTo>
                    <a:pt x="17370" y="6631"/>
                    <a:pt x="17354" y="6643"/>
                    <a:pt x="17332" y="6654"/>
                  </a:cubicBezTo>
                  <a:cubicBezTo>
                    <a:pt x="17278" y="6686"/>
                    <a:pt x="17225" y="6713"/>
                    <a:pt x="17171" y="6740"/>
                  </a:cubicBezTo>
                  <a:cubicBezTo>
                    <a:pt x="17085" y="6783"/>
                    <a:pt x="16988" y="6804"/>
                    <a:pt x="16891" y="6804"/>
                  </a:cubicBezTo>
                  <a:cubicBezTo>
                    <a:pt x="16692" y="6804"/>
                    <a:pt x="16498" y="6708"/>
                    <a:pt x="16375" y="6546"/>
                  </a:cubicBezTo>
                  <a:lnTo>
                    <a:pt x="16353" y="6519"/>
                  </a:lnTo>
                  <a:cubicBezTo>
                    <a:pt x="16164" y="6276"/>
                    <a:pt x="16164" y="5941"/>
                    <a:pt x="16358" y="5714"/>
                  </a:cubicBezTo>
                  <a:cubicBezTo>
                    <a:pt x="16557" y="5472"/>
                    <a:pt x="16778" y="5233"/>
                    <a:pt x="17004" y="5001"/>
                  </a:cubicBezTo>
                  <a:cubicBezTo>
                    <a:pt x="17252" y="4753"/>
                    <a:pt x="17510" y="4522"/>
                    <a:pt x="17768" y="4307"/>
                  </a:cubicBezTo>
                  <a:cubicBezTo>
                    <a:pt x="17876" y="4220"/>
                    <a:pt x="18006" y="4172"/>
                    <a:pt x="18130" y="4172"/>
                  </a:cubicBezTo>
                  <a:cubicBezTo>
                    <a:pt x="18313" y="4172"/>
                    <a:pt x="18490" y="4100"/>
                    <a:pt x="18625" y="3976"/>
                  </a:cubicBezTo>
                  <a:cubicBezTo>
                    <a:pt x="18765" y="3847"/>
                    <a:pt x="18847" y="3658"/>
                    <a:pt x="18852" y="3458"/>
                  </a:cubicBezTo>
                  <a:cubicBezTo>
                    <a:pt x="18858" y="3259"/>
                    <a:pt x="18787" y="3065"/>
                    <a:pt x="18652" y="2931"/>
                  </a:cubicBezTo>
                  <a:cubicBezTo>
                    <a:pt x="18512" y="2785"/>
                    <a:pt x="18329" y="2708"/>
                    <a:pt x="18130" y="2708"/>
                  </a:cubicBezTo>
                  <a:cubicBezTo>
                    <a:pt x="17936" y="2708"/>
                    <a:pt x="17753" y="2784"/>
                    <a:pt x="17613" y="2924"/>
                  </a:cubicBezTo>
                  <a:cubicBezTo>
                    <a:pt x="17479" y="3059"/>
                    <a:pt x="17403" y="3238"/>
                    <a:pt x="17398" y="3421"/>
                  </a:cubicBezTo>
                  <a:cubicBezTo>
                    <a:pt x="17393" y="3562"/>
                    <a:pt x="17354" y="3680"/>
                    <a:pt x="17278" y="3772"/>
                  </a:cubicBezTo>
                  <a:cubicBezTo>
                    <a:pt x="17058" y="4042"/>
                    <a:pt x="16821" y="4306"/>
                    <a:pt x="16568" y="4559"/>
                  </a:cubicBezTo>
                  <a:cubicBezTo>
                    <a:pt x="16337" y="4791"/>
                    <a:pt x="16099" y="5007"/>
                    <a:pt x="15856" y="5207"/>
                  </a:cubicBezTo>
                  <a:cubicBezTo>
                    <a:pt x="15743" y="5299"/>
                    <a:pt x="15604" y="5352"/>
                    <a:pt x="15459" y="5352"/>
                  </a:cubicBezTo>
                  <a:cubicBezTo>
                    <a:pt x="15313" y="5352"/>
                    <a:pt x="15173" y="5304"/>
                    <a:pt x="15055" y="5212"/>
                  </a:cubicBezTo>
                  <a:lnTo>
                    <a:pt x="15028" y="5190"/>
                  </a:lnTo>
                  <a:cubicBezTo>
                    <a:pt x="14780" y="5001"/>
                    <a:pt x="14698" y="4668"/>
                    <a:pt x="14833" y="4393"/>
                  </a:cubicBezTo>
                  <a:cubicBezTo>
                    <a:pt x="14860" y="4339"/>
                    <a:pt x="14888" y="4285"/>
                    <a:pt x="14920" y="4231"/>
                  </a:cubicBezTo>
                  <a:cubicBezTo>
                    <a:pt x="14942" y="4198"/>
                    <a:pt x="14958" y="4166"/>
                    <a:pt x="14979" y="4128"/>
                  </a:cubicBezTo>
                  <a:cubicBezTo>
                    <a:pt x="15049" y="4014"/>
                    <a:pt x="15178" y="3928"/>
                    <a:pt x="15334" y="3890"/>
                  </a:cubicBezTo>
                  <a:cubicBezTo>
                    <a:pt x="15534" y="3841"/>
                    <a:pt x="15705" y="3712"/>
                    <a:pt x="15802" y="3534"/>
                  </a:cubicBezTo>
                  <a:cubicBezTo>
                    <a:pt x="15991" y="3194"/>
                    <a:pt x="15874" y="2752"/>
                    <a:pt x="15540" y="2558"/>
                  </a:cubicBezTo>
                  <a:cubicBezTo>
                    <a:pt x="15427" y="2488"/>
                    <a:pt x="15297" y="2455"/>
                    <a:pt x="15168" y="2455"/>
                  </a:cubicBezTo>
                  <a:cubicBezTo>
                    <a:pt x="14909" y="2455"/>
                    <a:pt x="14666" y="2596"/>
                    <a:pt x="14537" y="2823"/>
                  </a:cubicBezTo>
                  <a:cubicBezTo>
                    <a:pt x="14440" y="2990"/>
                    <a:pt x="14414" y="3189"/>
                    <a:pt x="14467" y="3377"/>
                  </a:cubicBezTo>
                  <a:cubicBezTo>
                    <a:pt x="14516" y="3550"/>
                    <a:pt x="14499" y="3723"/>
                    <a:pt x="14424" y="3863"/>
                  </a:cubicBezTo>
                  <a:cubicBezTo>
                    <a:pt x="14413" y="3885"/>
                    <a:pt x="14403" y="3900"/>
                    <a:pt x="14392" y="3922"/>
                  </a:cubicBezTo>
                  <a:cubicBezTo>
                    <a:pt x="14359" y="3976"/>
                    <a:pt x="14333" y="4025"/>
                    <a:pt x="14301" y="4074"/>
                  </a:cubicBezTo>
                  <a:cubicBezTo>
                    <a:pt x="14182" y="4252"/>
                    <a:pt x="13983" y="4360"/>
                    <a:pt x="13767" y="4360"/>
                  </a:cubicBezTo>
                  <a:cubicBezTo>
                    <a:pt x="13681" y="4360"/>
                    <a:pt x="13594" y="4344"/>
                    <a:pt x="13513" y="4307"/>
                  </a:cubicBezTo>
                  <a:lnTo>
                    <a:pt x="13481" y="4295"/>
                  </a:lnTo>
                  <a:cubicBezTo>
                    <a:pt x="13196" y="4176"/>
                    <a:pt x="13034" y="3885"/>
                    <a:pt x="13082" y="3583"/>
                  </a:cubicBezTo>
                  <a:cubicBezTo>
                    <a:pt x="13136" y="3276"/>
                    <a:pt x="13207" y="2962"/>
                    <a:pt x="13288" y="2649"/>
                  </a:cubicBezTo>
                  <a:cubicBezTo>
                    <a:pt x="13379" y="2309"/>
                    <a:pt x="13482" y="1981"/>
                    <a:pt x="13606" y="1663"/>
                  </a:cubicBezTo>
                  <a:cubicBezTo>
                    <a:pt x="13654" y="1533"/>
                    <a:pt x="13740" y="1425"/>
                    <a:pt x="13848" y="1366"/>
                  </a:cubicBezTo>
                  <a:cubicBezTo>
                    <a:pt x="14004" y="1274"/>
                    <a:pt x="14122" y="1122"/>
                    <a:pt x="14176" y="949"/>
                  </a:cubicBezTo>
                  <a:cubicBezTo>
                    <a:pt x="14230" y="766"/>
                    <a:pt x="14209" y="560"/>
                    <a:pt x="14117" y="388"/>
                  </a:cubicBezTo>
                  <a:cubicBezTo>
                    <a:pt x="14026" y="215"/>
                    <a:pt x="13865" y="86"/>
                    <a:pt x="13681" y="32"/>
                  </a:cubicBezTo>
                  <a:cubicBezTo>
                    <a:pt x="13617" y="16"/>
                    <a:pt x="13546" y="5"/>
                    <a:pt x="13481" y="5"/>
                  </a:cubicBezTo>
                  <a:cubicBezTo>
                    <a:pt x="13153" y="5"/>
                    <a:pt x="12862" y="226"/>
                    <a:pt x="12776" y="545"/>
                  </a:cubicBezTo>
                  <a:cubicBezTo>
                    <a:pt x="12727" y="723"/>
                    <a:pt x="12748" y="917"/>
                    <a:pt x="12840" y="1079"/>
                  </a:cubicBezTo>
                  <a:cubicBezTo>
                    <a:pt x="12910" y="1203"/>
                    <a:pt x="12932" y="1344"/>
                    <a:pt x="12911" y="1479"/>
                  </a:cubicBezTo>
                  <a:cubicBezTo>
                    <a:pt x="12857" y="1813"/>
                    <a:pt x="12782" y="2153"/>
                    <a:pt x="12690" y="2487"/>
                  </a:cubicBezTo>
                  <a:cubicBezTo>
                    <a:pt x="12609" y="2800"/>
                    <a:pt x="12512" y="3103"/>
                    <a:pt x="12404" y="3394"/>
                  </a:cubicBezTo>
                  <a:cubicBezTo>
                    <a:pt x="12312" y="3648"/>
                    <a:pt x="12066" y="3814"/>
                    <a:pt x="11796" y="3814"/>
                  </a:cubicBezTo>
                  <a:cubicBezTo>
                    <a:pt x="11769" y="3814"/>
                    <a:pt x="11736" y="3814"/>
                    <a:pt x="11709" y="3809"/>
                  </a:cubicBezTo>
                  <a:lnTo>
                    <a:pt x="11677" y="3804"/>
                  </a:lnTo>
                  <a:cubicBezTo>
                    <a:pt x="11364" y="3766"/>
                    <a:pt x="11127" y="3513"/>
                    <a:pt x="11111" y="3205"/>
                  </a:cubicBezTo>
                  <a:cubicBezTo>
                    <a:pt x="11106" y="3146"/>
                    <a:pt x="11106" y="3086"/>
                    <a:pt x="11106" y="3027"/>
                  </a:cubicBezTo>
                  <a:cubicBezTo>
                    <a:pt x="11106" y="2989"/>
                    <a:pt x="11106" y="2952"/>
                    <a:pt x="11106" y="2909"/>
                  </a:cubicBezTo>
                  <a:cubicBezTo>
                    <a:pt x="11112" y="2774"/>
                    <a:pt x="11176" y="2639"/>
                    <a:pt x="11295" y="2526"/>
                  </a:cubicBezTo>
                  <a:cubicBezTo>
                    <a:pt x="11445" y="2386"/>
                    <a:pt x="11526" y="2185"/>
                    <a:pt x="11520" y="1980"/>
                  </a:cubicBezTo>
                  <a:cubicBezTo>
                    <a:pt x="11515" y="1591"/>
                    <a:pt x="11193" y="1268"/>
                    <a:pt x="10805" y="1263"/>
                  </a:cubicBezTo>
                  <a:cubicBezTo>
                    <a:pt x="10805" y="1263"/>
                    <a:pt x="10793" y="1263"/>
                    <a:pt x="10793" y="1263"/>
                  </a:cubicBezTo>
                  <a:cubicBezTo>
                    <a:pt x="10389" y="1263"/>
                    <a:pt x="10066" y="1592"/>
                    <a:pt x="10066" y="1991"/>
                  </a:cubicBezTo>
                  <a:cubicBezTo>
                    <a:pt x="10066" y="2186"/>
                    <a:pt x="10141" y="2369"/>
                    <a:pt x="10281" y="2509"/>
                  </a:cubicBezTo>
                  <a:cubicBezTo>
                    <a:pt x="10411" y="2639"/>
                    <a:pt x="10481" y="2794"/>
                    <a:pt x="10487" y="2951"/>
                  </a:cubicBezTo>
                  <a:cubicBezTo>
                    <a:pt x="10487" y="2972"/>
                    <a:pt x="10487" y="2995"/>
                    <a:pt x="10487" y="3022"/>
                  </a:cubicBezTo>
                  <a:cubicBezTo>
                    <a:pt x="10487" y="3081"/>
                    <a:pt x="10487" y="3141"/>
                    <a:pt x="10482" y="3200"/>
                  </a:cubicBezTo>
                  <a:cubicBezTo>
                    <a:pt x="10465" y="3508"/>
                    <a:pt x="10223" y="3761"/>
                    <a:pt x="9916" y="3799"/>
                  </a:cubicBezTo>
                  <a:lnTo>
                    <a:pt x="9884" y="3804"/>
                  </a:lnTo>
                  <a:cubicBezTo>
                    <a:pt x="9857" y="3809"/>
                    <a:pt x="9824" y="3809"/>
                    <a:pt x="9797" y="3809"/>
                  </a:cubicBezTo>
                  <a:cubicBezTo>
                    <a:pt x="9527" y="3809"/>
                    <a:pt x="9281" y="3643"/>
                    <a:pt x="9189" y="3389"/>
                  </a:cubicBezTo>
                  <a:cubicBezTo>
                    <a:pt x="9081" y="3098"/>
                    <a:pt x="8984" y="2790"/>
                    <a:pt x="8903" y="2482"/>
                  </a:cubicBezTo>
                  <a:cubicBezTo>
                    <a:pt x="8811" y="2148"/>
                    <a:pt x="8742" y="1808"/>
                    <a:pt x="8682" y="1474"/>
                  </a:cubicBezTo>
                  <a:cubicBezTo>
                    <a:pt x="8661" y="1339"/>
                    <a:pt x="8682" y="1203"/>
                    <a:pt x="8741" y="1089"/>
                  </a:cubicBezTo>
                  <a:cubicBezTo>
                    <a:pt x="8833" y="927"/>
                    <a:pt x="8860" y="745"/>
                    <a:pt x="8817" y="567"/>
                  </a:cubicBezTo>
                  <a:cubicBezTo>
                    <a:pt x="8742" y="243"/>
                    <a:pt x="8434" y="0"/>
                    <a:pt x="8095" y="0"/>
                  </a:cubicBezTo>
                  <a:close/>
                  <a:moveTo>
                    <a:pt x="10783" y="5999"/>
                  </a:moveTo>
                  <a:cubicBezTo>
                    <a:pt x="11033" y="5999"/>
                    <a:pt x="11284" y="6111"/>
                    <a:pt x="11451" y="6335"/>
                  </a:cubicBezTo>
                  <a:cubicBezTo>
                    <a:pt x="11683" y="6643"/>
                    <a:pt x="12092" y="6756"/>
                    <a:pt x="12443" y="6600"/>
                  </a:cubicBezTo>
                  <a:cubicBezTo>
                    <a:pt x="12949" y="6378"/>
                    <a:pt x="13530" y="6712"/>
                    <a:pt x="13589" y="7262"/>
                  </a:cubicBezTo>
                  <a:cubicBezTo>
                    <a:pt x="13632" y="7645"/>
                    <a:pt x="13934" y="7948"/>
                    <a:pt x="14316" y="7991"/>
                  </a:cubicBezTo>
                  <a:cubicBezTo>
                    <a:pt x="14865" y="8056"/>
                    <a:pt x="15200" y="8634"/>
                    <a:pt x="14979" y="9141"/>
                  </a:cubicBezTo>
                  <a:cubicBezTo>
                    <a:pt x="14828" y="9492"/>
                    <a:pt x="14936" y="9907"/>
                    <a:pt x="15243" y="10134"/>
                  </a:cubicBezTo>
                  <a:cubicBezTo>
                    <a:pt x="15685" y="10468"/>
                    <a:pt x="15685" y="11132"/>
                    <a:pt x="15243" y="11466"/>
                  </a:cubicBezTo>
                  <a:cubicBezTo>
                    <a:pt x="14936" y="11698"/>
                    <a:pt x="14823" y="12108"/>
                    <a:pt x="14979" y="12459"/>
                  </a:cubicBezTo>
                  <a:cubicBezTo>
                    <a:pt x="15200" y="12966"/>
                    <a:pt x="14865" y="13548"/>
                    <a:pt x="14316" y="13607"/>
                  </a:cubicBezTo>
                  <a:cubicBezTo>
                    <a:pt x="13934" y="13651"/>
                    <a:pt x="13632" y="13953"/>
                    <a:pt x="13589" y="14336"/>
                  </a:cubicBezTo>
                  <a:cubicBezTo>
                    <a:pt x="13524" y="14886"/>
                    <a:pt x="12949" y="15222"/>
                    <a:pt x="12443" y="15000"/>
                  </a:cubicBezTo>
                  <a:cubicBezTo>
                    <a:pt x="12092" y="14849"/>
                    <a:pt x="11677" y="14957"/>
                    <a:pt x="11451" y="15265"/>
                  </a:cubicBezTo>
                  <a:cubicBezTo>
                    <a:pt x="11123" y="15713"/>
                    <a:pt x="10454" y="15713"/>
                    <a:pt x="10120" y="15265"/>
                  </a:cubicBezTo>
                  <a:cubicBezTo>
                    <a:pt x="9888" y="14957"/>
                    <a:pt x="9480" y="14844"/>
                    <a:pt x="9130" y="15000"/>
                  </a:cubicBezTo>
                  <a:cubicBezTo>
                    <a:pt x="8624" y="15222"/>
                    <a:pt x="8041" y="14886"/>
                    <a:pt x="7982" y="14336"/>
                  </a:cubicBezTo>
                  <a:cubicBezTo>
                    <a:pt x="7939" y="13953"/>
                    <a:pt x="7637" y="13651"/>
                    <a:pt x="7255" y="13607"/>
                  </a:cubicBezTo>
                  <a:cubicBezTo>
                    <a:pt x="6706" y="13543"/>
                    <a:pt x="6371" y="12966"/>
                    <a:pt x="6592" y="12459"/>
                  </a:cubicBezTo>
                  <a:cubicBezTo>
                    <a:pt x="6743" y="12108"/>
                    <a:pt x="6636" y="11693"/>
                    <a:pt x="6329" y="11466"/>
                  </a:cubicBezTo>
                  <a:cubicBezTo>
                    <a:pt x="5882" y="11137"/>
                    <a:pt x="5882" y="10468"/>
                    <a:pt x="6329" y="10134"/>
                  </a:cubicBezTo>
                  <a:cubicBezTo>
                    <a:pt x="6636" y="9902"/>
                    <a:pt x="6748" y="9492"/>
                    <a:pt x="6592" y="9141"/>
                  </a:cubicBezTo>
                  <a:cubicBezTo>
                    <a:pt x="6371" y="8634"/>
                    <a:pt x="6706" y="8050"/>
                    <a:pt x="7255" y="7991"/>
                  </a:cubicBezTo>
                  <a:cubicBezTo>
                    <a:pt x="7637" y="7948"/>
                    <a:pt x="7939" y="7645"/>
                    <a:pt x="7982" y="7262"/>
                  </a:cubicBezTo>
                  <a:cubicBezTo>
                    <a:pt x="8047" y="6712"/>
                    <a:pt x="8624" y="6378"/>
                    <a:pt x="9130" y="6600"/>
                  </a:cubicBezTo>
                  <a:cubicBezTo>
                    <a:pt x="9480" y="6751"/>
                    <a:pt x="9894" y="6643"/>
                    <a:pt x="10120" y="6335"/>
                  </a:cubicBezTo>
                  <a:cubicBezTo>
                    <a:pt x="10284" y="6111"/>
                    <a:pt x="10533" y="5999"/>
                    <a:pt x="10783" y="5999"/>
                  </a:cubicBezTo>
                  <a:close/>
                  <a:moveTo>
                    <a:pt x="10778" y="8547"/>
                  </a:moveTo>
                  <a:cubicBezTo>
                    <a:pt x="9539" y="8547"/>
                    <a:pt x="8531" y="9556"/>
                    <a:pt x="8531" y="10797"/>
                  </a:cubicBezTo>
                  <a:cubicBezTo>
                    <a:pt x="8531" y="12038"/>
                    <a:pt x="9539" y="13048"/>
                    <a:pt x="10778" y="13048"/>
                  </a:cubicBezTo>
                  <a:cubicBezTo>
                    <a:pt x="12017" y="13048"/>
                    <a:pt x="13023" y="12038"/>
                    <a:pt x="13023" y="10797"/>
                  </a:cubicBezTo>
                  <a:cubicBezTo>
                    <a:pt x="13023" y="9556"/>
                    <a:pt x="12017" y="8547"/>
                    <a:pt x="10778" y="8547"/>
                  </a:cubicBez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95" name="Virus"/>
            <p:cNvSpPr/>
            <p:nvPr/>
          </p:nvSpPr>
          <p:spPr>
            <a:xfrm>
              <a:off x="588712" y="467820"/>
              <a:ext cx="565686" cy="566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8095" y="0"/>
                  </a:moveTo>
                  <a:cubicBezTo>
                    <a:pt x="8041" y="0"/>
                    <a:pt x="7982" y="6"/>
                    <a:pt x="7933" y="22"/>
                  </a:cubicBezTo>
                  <a:cubicBezTo>
                    <a:pt x="7745" y="70"/>
                    <a:pt x="7583" y="188"/>
                    <a:pt x="7480" y="361"/>
                  </a:cubicBezTo>
                  <a:cubicBezTo>
                    <a:pt x="7378" y="534"/>
                    <a:pt x="7353" y="728"/>
                    <a:pt x="7406" y="922"/>
                  </a:cubicBezTo>
                  <a:cubicBezTo>
                    <a:pt x="7455" y="1100"/>
                    <a:pt x="7568" y="1257"/>
                    <a:pt x="7730" y="1354"/>
                  </a:cubicBezTo>
                  <a:cubicBezTo>
                    <a:pt x="7853" y="1430"/>
                    <a:pt x="7939" y="1538"/>
                    <a:pt x="7987" y="1663"/>
                  </a:cubicBezTo>
                  <a:cubicBezTo>
                    <a:pt x="8106" y="1981"/>
                    <a:pt x="8214" y="2309"/>
                    <a:pt x="8305" y="2649"/>
                  </a:cubicBezTo>
                  <a:cubicBezTo>
                    <a:pt x="8386" y="2962"/>
                    <a:pt x="8457" y="3276"/>
                    <a:pt x="8511" y="3578"/>
                  </a:cubicBezTo>
                  <a:cubicBezTo>
                    <a:pt x="8564" y="3880"/>
                    <a:pt x="8397" y="4171"/>
                    <a:pt x="8117" y="4285"/>
                  </a:cubicBezTo>
                  <a:lnTo>
                    <a:pt x="8063" y="4317"/>
                  </a:lnTo>
                  <a:cubicBezTo>
                    <a:pt x="7982" y="4349"/>
                    <a:pt x="7897" y="4371"/>
                    <a:pt x="7810" y="4371"/>
                  </a:cubicBezTo>
                  <a:cubicBezTo>
                    <a:pt x="7595" y="4371"/>
                    <a:pt x="7390" y="4262"/>
                    <a:pt x="7277" y="4084"/>
                  </a:cubicBezTo>
                  <a:cubicBezTo>
                    <a:pt x="7244" y="4035"/>
                    <a:pt x="7211" y="3988"/>
                    <a:pt x="7184" y="3934"/>
                  </a:cubicBezTo>
                  <a:cubicBezTo>
                    <a:pt x="7173" y="3912"/>
                    <a:pt x="7163" y="3896"/>
                    <a:pt x="7152" y="3875"/>
                  </a:cubicBezTo>
                  <a:cubicBezTo>
                    <a:pt x="7077" y="3735"/>
                    <a:pt x="7055" y="3561"/>
                    <a:pt x="7103" y="3399"/>
                  </a:cubicBezTo>
                  <a:cubicBezTo>
                    <a:pt x="7157" y="3205"/>
                    <a:pt x="7132" y="2995"/>
                    <a:pt x="7029" y="2823"/>
                  </a:cubicBezTo>
                  <a:cubicBezTo>
                    <a:pt x="6905" y="2612"/>
                    <a:pt x="6652" y="2477"/>
                    <a:pt x="6388" y="2477"/>
                  </a:cubicBezTo>
                  <a:cubicBezTo>
                    <a:pt x="6264" y="2477"/>
                    <a:pt x="6150" y="2504"/>
                    <a:pt x="6048" y="2563"/>
                  </a:cubicBezTo>
                  <a:cubicBezTo>
                    <a:pt x="5876" y="2660"/>
                    <a:pt x="5752" y="2816"/>
                    <a:pt x="5698" y="3005"/>
                  </a:cubicBezTo>
                  <a:cubicBezTo>
                    <a:pt x="5644" y="3194"/>
                    <a:pt x="5672" y="3394"/>
                    <a:pt x="5769" y="3566"/>
                  </a:cubicBezTo>
                  <a:cubicBezTo>
                    <a:pt x="5866" y="3734"/>
                    <a:pt x="6021" y="3858"/>
                    <a:pt x="6210" y="3907"/>
                  </a:cubicBezTo>
                  <a:cubicBezTo>
                    <a:pt x="6382" y="3955"/>
                    <a:pt x="6528" y="4052"/>
                    <a:pt x="6609" y="4187"/>
                  </a:cubicBezTo>
                  <a:cubicBezTo>
                    <a:pt x="6619" y="4208"/>
                    <a:pt x="6630" y="4224"/>
                    <a:pt x="6641" y="4246"/>
                  </a:cubicBezTo>
                  <a:cubicBezTo>
                    <a:pt x="6673" y="4300"/>
                    <a:pt x="6699" y="4354"/>
                    <a:pt x="6726" y="4408"/>
                  </a:cubicBezTo>
                  <a:cubicBezTo>
                    <a:pt x="6861" y="4677"/>
                    <a:pt x="6781" y="5018"/>
                    <a:pt x="6533" y="5207"/>
                  </a:cubicBezTo>
                  <a:lnTo>
                    <a:pt x="6506" y="5229"/>
                  </a:lnTo>
                  <a:cubicBezTo>
                    <a:pt x="6387" y="5321"/>
                    <a:pt x="6247" y="5369"/>
                    <a:pt x="6102" y="5369"/>
                  </a:cubicBezTo>
                  <a:cubicBezTo>
                    <a:pt x="5951" y="5369"/>
                    <a:pt x="5816" y="5321"/>
                    <a:pt x="5703" y="5224"/>
                  </a:cubicBezTo>
                  <a:cubicBezTo>
                    <a:pt x="5461" y="5024"/>
                    <a:pt x="5224" y="4803"/>
                    <a:pt x="4993" y="4576"/>
                  </a:cubicBezTo>
                  <a:cubicBezTo>
                    <a:pt x="4745" y="4328"/>
                    <a:pt x="4513" y="4068"/>
                    <a:pt x="4298" y="3809"/>
                  </a:cubicBezTo>
                  <a:cubicBezTo>
                    <a:pt x="4211" y="3701"/>
                    <a:pt x="4163" y="3572"/>
                    <a:pt x="4163" y="3448"/>
                  </a:cubicBezTo>
                  <a:cubicBezTo>
                    <a:pt x="4163" y="3265"/>
                    <a:pt x="4093" y="3086"/>
                    <a:pt x="3969" y="2951"/>
                  </a:cubicBezTo>
                  <a:cubicBezTo>
                    <a:pt x="3835" y="2805"/>
                    <a:pt x="3641" y="2725"/>
                    <a:pt x="3431" y="2725"/>
                  </a:cubicBezTo>
                  <a:cubicBezTo>
                    <a:pt x="3237" y="2725"/>
                    <a:pt x="3059" y="2794"/>
                    <a:pt x="2924" y="2924"/>
                  </a:cubicBezTo>
                  <a:cubicBezTo>
                    <a:pt x="2784" y="3059"/>
                    <a:pt x="2704" y="3249"/>
                    <a:pt x="2704" y="3443"/>
                  </a:cubicBezTo>
                  <a:cubicBezTo>
                    <a:pt x="2704" y="3643"/>
                    <a:pt x="2779" y="3826"/>
                    <a:pt x="2919" y="3966"/>
                  </a:cubicBezTo>
                  <a:cubicBezTo>
                    <a:pt x="3054" y="4101"/>
                    <a:pt x="3231" y="4176"/>
                    <a:pt x="3414" y="4182"/>
                  </a:cubicBezTo>
                  <a:cubicBezTo>
                    <a:pt x="3554" y="4187"/>
                    <a:pt x="3672" y="4224"/>
                    <a:pt x="3764" y="4300"/>
                  </a:cubicBezTo>
                  <a:cubicBezTo>
                    <a:pt x="4033" y="4521"/>
                    <a:pt x="4299" y="4759"/>
                    <a:pt x="4552" y="5013"/>
                  </a:cubicBezTo>
                  <a:cubicBezTo>
                    <a:pt x="4783" y="5245"/>
                    <a:pt x="4999" y="5482"/>
                    <a:pt x="5198" y="5725"/>
                  </a:cubicBezTo>
                  <a:cubicBezTo>
                    <a:pt x="5387" y="5957"/>
                    <a:pt x="5392" y="6286"/>
                    <a:pt x="5203" y="6529"/>
                  </a:cubicBezTo>
                  <a:lnTo>
                    <a:pt x="5181" y="6556"/>
                  </a:lnTo>
                  <a:cubicBezTo>
                    <a:pt x="5057" y="6718"/>
                    <a:pt x="4864" y="6816"/>
                    <a:pt x="4664" y="6816"/>
                  </a:cubicBezTo>
                  <a:cubicBezTo>
                    <a:pt x="4568" y="6816"/>
                    <a:pt x="4475" y="6793"/>
                    <a:pt x="4383" y="6750"/>
                  </a:cubicBezTo>
                  <a:cubicBezTo>
                    <a:pt x="4330" y="6723"/>
                    <a:pt x="4276" y="6696"/>
                    <a:pt x="4222" y="6664"/>
                  </a:cubicBezTo>
                  <a:cubicBezTo>
                    <a:pt x="4189" y="6642"/>
                    <a:pt x="4158" y="6626"/>
                    <a:pt x="4121" y="6605"/>
                  </a:cubicBezTo>
                  <a:cubicBezTo>
                    <a:pt x="4008" y="6535"/>
                    <a:pt x="3921" y="6405"/>
                    <a:pt x="3883" y="6249"/>
                  </a:cubicBezTo>
                  <a:cubicBezTo>
                    <a:pt x="3835" y="6049"/>
                    <a:pt x="3706" y="5876"/>
                    <a:pt x="3528" y="5779"/>
                  </a:cubicBezTo>
                  <a:cubicBezTo>
                    <a:pt x="3426" y="5719"/>
                    <a:pt x="3302" y="5693"/>
                    <a:pt x="3183" y="5693"/>
                  </a:cubicBezTo>
                  <a:cubicBezTo>
                    <a:pt x="2925" y="5693"/>
                    <a:pt x="2681" y="5827"/>
                    <a:pt x="2552" y="6048"/>
                  </a:cubicBezTo>
                  <a:cubicBezTo>
                    <a:pt x="2450" y="6216"/>
                    <a:pt x="2423" y="6416"/>
                    <a:pt x="2471" y="6605"/>
                  </a:cubicBezTo>
                  <a:cubicBezTo>
                    <a:pt x="2520" y="6794"/>
                    <a:pt x="2644" y="6954"/>
                    <a:pt x="2811" y="7052"/>
                  </a:cubicBezTo>
                  <a:cubicBezTo>
                    <a:pt x="2924" y="7116"/>
                    <a:pt x="3049" y="7149"/>
                    <a:pt x="3178" y="7149"/>
                  </a:cubicBezTo>
                  <a:cubicBezTo>
                    <a:pt x="3243" y="7149"/>
                    <a:pt x="3307" y="7139"/>
                    <a:pt x="3367" y="7122"/>
                  </a:cubicBezTo>
                  <a:cubicBezTo>
                    <a:pt x="3431" y="7106"/>
                    <a:pt x="3496" y="7095"/>
                    <a:pt x="3560" y="7095"/>
                  </a:cubicBezTo>
                  <a:cubicBezTo>
                    <a:pt x="3668" y="7095"/>
                    <a:pt x="3765" y="7118"/>
                    <a:pt x="3851" y="7166"/>
                  </a:cubicBezTo>
                  <a:cubicBezTo>
                    <a:pt x="3873" y="7177"/>
                    <a:pt x="3889" y="7188"/>
                    <a:pt x="3910" y="7198"/>
                  </a:cubicBezTo>
                  <a:cubicBezTo>
                    <a:pt x="3964" y="7231"/>
                    <a:pt x="4012" y="7257"/>
                    <a:pt x="4060" y="7289"/>
                  </a:cubicBezTo>
                  <a:cubicBezTo>
                    <a:pt x="4319" y="7457"/>
                    <a:pt x="4416" y="7792"/>
                    <a:pt x="4298" y="8084"/>
                  </a:cubicBezTo>
                  <a:lnTo>
                    <a:pt x="4292" y="8094"/>
                  </a:lnTo>
                  <a:cubicBezTo>
                    <a:pt x="4185" y="8347"/>
                    <a:pt x="3936" y="8515"/>
                    <a:pt x="3656" y="8515"/>
                  </a:cubicBezTo>
                  <a:cubicBezTo>
                    <a:pt x="3613" y="8515"/>
                    <a:pt x="3576" y="8509"/>
                    <a:pt x="3533" y="8503"/>
                  </a:cubicBezTo>
                  <a:cubicBezTo>
                    <a:pt x="3242" y="8449"/>
                    <a:pt x="2941" y="8385"/>
                    <a:pt x="2645" y="8304"/>
                  </a:cubicBezTo>
                  <a:cubicBezTo>
                    <a:pt x="2305" y="8213"/>
                    <a:pt x="1976" y="8110"/>
                    <a:pt x="1658" y="7986"/>
                  </a:cubicBezTo>
                  <a:cubicBezTo>
                    <a:pt x="1529" y="7937"/>
                    <a:pt x="1421" y="7851"/>
                    <a:pt x="1362" y="7743"/>
                  </a:cubicBezTo>
                  <a:cubicBezTo>
                    <a:pt x="1270" y="7586"/>
                    <a:pt x="1120" y="7468"/>
                    <a:pt x="948" y="7414"/>
                  </a:cubicBezTo>
                  <a:cubicBezTo>
                    <a:pt x="878" y="7393"/>
                    <a:pt x="808" y="7382"/>
                    <a:pt x="738" y="7382"/>
                  </a:cubicBezTo>
                  <a:cubicBezTo>
                    <a:pt x="409" y="7382"/>
                    <a:pt x="118" y="7597"/>
                    <a:pt x="32" y="7910"/>
                  </a:cubicBezTo>
                  <a:cubicBezTo>
                    <a:pt x="-22" y="8099"/>
                    <a:pt x="-1" y="8299"/>
                    <a:pt x="96" y="8471"/>
                  </a:cubicBezTo>
                  <a:cubicBezTo>
                    <a:pt x="193" y="8644"/>
                    <a:pt x="350" y="8768"/>
                    <a:pt x="544" y="8817"/>
                  </a:cubicBezTo>
                  <a:cubicBezTo>
                    <a:pt x="603" y="8833"/>
                    <a:pt x="668" y="8844"/>
                    <a:pt x="732" y="8844"/>
                  </a:cubicBezTo>
                  <a:cubicBezTo>
                    <a:pt x="851" y="8844"/>
                    <a:pt x="970" y="8812"/>
                    <a:pt x="1078" y="8758"/>
                  </a:cubicBezTo>
                  <a:cubicBezTo>
                    <a:pt x="1174" y="8709"/>
                    <a:pt x="1276" y="8677"/>
                    <a:pt x="1379" y="8677"/>
                  </a:cubicBezTo>
                  <a:cubicBezTo>
                    <a:pt x="1411" y="8677"/>
                    <a:pt x="1442" y="8677"/>
                    <a:pt x="1475" y="8682"/>
                  </a:cubicBezTo>
                  <a:cubicBezTo>
                    <a:pt x="1809" y="8736"/>
                    <a:pt x="2149" y="8811"/>
                    <a:pt x="2483" y="8903"/>
                  </a:cubicBezTo>
                  <a:cubicBezTo>
                    <a:pt x="2795" y="8984"/>
                    <a:pt x="3096" y="9082"/>
                    <a:pt x="3387" y="9190"/>
                  </a:cubicBezTo>
                  <a:cubicBezTo>
                    <a:pt x="3672" y="9292"/>
                    <a:pt x="3846" y="9584"/>
                    <a:pt x="3803" y="9891"/>
                  </a:cubicBezTo>
                  <a:lnTo>
                    <a:pt x="3798" y="9923"/>
                  </a:lnTo>
                  <a:cubicBezTo>
                    <a:pt x="3760" y="10236"/>
                    <a:pt x="3505" y="10474"/>
                    <a:pt x="3198" y="10490"/>
                  </a:cubicBezTo>
                  <a:cubicBezTo>
                    <a:pt x="3139" y="10495"/>
                    <a:pt x="3081" y="10495"/>
                    <a:pt x="3022" y="10495"/>
                  </a:cubicBezTo>
                  <a:cubicBezTo>
                    <a:pt x="2984" y="10495"/>
                    <a:pt x="2945" y="10495"/>
                    <a:pt x="2902" y="10495"/>
                  </a:cubicBezTo>
                  <a:cubicBezTo>
                    <a:pt x="2767" y="10489"/>
                    <a:pt x="2633" y="10425"/>
                    <a:pt x="2520" y="10306"/>
                  </a:cubicBezTo>
                  <a:cubicBezTo>
                    <a:pt x="2380" y="10160"/>
                    <a:pt x="2192" y="10080"/>
                    <a:pt x="1993" y="10080"/>
                  </a:cubicBezTo>
                  <a:lnTo>
                    <a:pt x="1976" y="10080"/>
                  </a:lnTo>
                  <a:cubicBezTo>
                    <a:pt x="1589" y="10085"/>
                    <a:pt x="1265" y="10408"/>
                    <a:pt x="1259" y="10797"/>
                  </a:cubicBezTo>
                  <a:cubicBezTo>
                    <a:pt x="1254" y="10996"/>
                    <a:pt x="1330" y="11181"/>
                    <a:pt x="1470" y="11321"/>
                  </a:cubicBezTo>
                  <a:cubicBezTo>
                    <a:pt x="1610" y="11461"/>
                    <a:pt x="1793" y="11537"/>
                    <a:pt x="1986" y="11537"/>
                  </a:cubicBezTo>
                  <a:cubicBezTo>
                    <a:pt x="2180" y="11537"/>
                    <a:pt x="2365" y="11461"/>
                    <a:pt x="2505" y="11321"/>
                  </a:cubicBezTo>
                  <a:cubicBezTo>
                    <a:pt x="2634" y="11192"/>
                    <a:pt x="2790" y="11121"/>
                    <a:pt x="2946" y="11115"/>
                  </a:cubicBezTo>
                  <a:cubicBezTo>
                    <a:pt x="2967" y="11115"/>
                    <a:pt x="2990" y="11115"/>
                    <a:pt x="3017" y="11115"/>
                  </a:cubicBezTo>
                  <a:cubicBezTo>
                    <a:pt x="3076" y="11115"/>
                    <a:pt x="3134" y="11115"/>
                    <a:pt x="3193" y="11120"/>
                  </a:cubicBezTo>
                  <a:cubicBezTo>
                    <a:pt x="3500" y="11137"/>
                    <a:pt x="3753" y="11379"/>
                    <a:pt x="3791" y="11687"/>
                  </a:cubicBezTo>
                  <a:lnTo>
                    <a:pt x="3798" y="11719"/>
                  </a:lnTo>
                  <a:cubicBezTo>
                    <a:pt x="3835" y="12027"/>
                    <a:pt x="3667" y="12313"/>
                    <a:pt x="3382" y="12415"/>
                  </a:cubicBezTo>
                  <a:cubicBezTo>
                    <a:pt x="3091" y="12523"/>
                    <a:pt x="2785" y="12621"/>
                    <a:pt x="2478" y="12702"/>
                  </a:cubicBezTo>
                  <a:cubicBezTo>
                    <a:pt x="2144" y="12794"/>
                    <a:pt x="1804" y="12864"/>
                    <a:pt x="1470" y="12923"/>
                  </a:cubicBezTo>
                  <a:cubicBezTo>
                    <a:pt x="1432" y="12928"/>
                    <a:pt x="1400" y="12933"/>
                    <a:pt x="1362" y="12933"/>
                  </a:cubicBezTo>
                  <a:cubicBezTo>
                    <a:pt x="1260" y="12933"/>
                    <a:pt x="1168" y="12912"/>
                    <a:pt x="1088" y="12864"/>
                  </a:cubicBezTo>
                  <a:cubicBezTo>
                    <a:pt x="980" y="12799"/>
                    <a:pt x="851" y="12766"/>
                    <a:pt x="727" y="12766"/>
                  </a:cubicBezTo>
                  <a:cubicBezTo>
                    <a:pt x="674" y="12766"/>
                    <a:pt x="620" y="12772"/>
                    <a:pt x="566" y="12783"/>
                  </a:cubicBezTo>
                  <a:cubicBezTo>
                    <a:pt x="383" y="12826"/>
                    <a:pt x="215" y="12944"/>
                    <a:pt x="113" y="13117"/>
                  </a:cubicBezTo>
                  <a:cubicBezTo>
                    <a:pt x="11" y="13289"/>
                    <a:pt x="-28" y="13490"/>
                    <a:pt x="20" y="13673"/>
                  </a:cubicBezTo>
                  <a:cubicBezTo>
                    <a:pt x="101" y="13997"/>
                    <a:pt x="393" y="14228"/>
                    <a:pt x="727" y="14228"/>
                  </a:cubicBezTo>
                  <a:cubicBezTo>
                    <a:pt x="792" y="14228"/>
                    <a:pt x="857" y="14217"/>
                    <a:pt x="916" y="14201"/>
                  </a:cubicBezTo>
                  <a:cubicBezTo>
                    <a:pt x="1094" y="14152"/>
                    <a:pt x="1250" y="14039"/>
                    <a:pt x="1347" y="13877"/>
                  </a:cubicBezTo>
                  <a:cubicBezTo>
                    <a:pt x="1422" y="13753"/>
                    <a:pt x="1529" y="13668"/>
                    <a:pt x="1653" y="13619"/>
                  </a:cubicBezTo>
                  <a:cubicBezTo>
                    <a:pt x="1971" y="13501"/>
                    <a:pt x="2300" y="13392"/>
                    <a:pt x="2640" y="13301"/>
                  </a:cubicBezTo>
                  <a:cubicBezTo>
                    <a:pt x="2952" y="13220"/>
                    <a:pt x="3263" y="13149"/>
                    <a:pt x="3570" y="13095"/>
                  </a:cubicBezTo>
                  <a:cubicBezTo>
                    <a:pt x="3608" y="13089"/>
                    <a:pt x="3646" y="13085"/>
                    <a:pt x="3678" y="13085"/>
                  </a:cubicBezTo>
                  <a:cubicBezTo>
                    <a:pt x="3942" y="13085"/>
                    <a:pt x="4173" y="13247"/>
                    <a:pt x="4276" y="13489"/>
                  </a:cubicBezTo>
                  <a:lnTo>
                    <a:pt x="4287" y="13521"/>
                  </a:lnTo>
                  <a:cubicBezTo>
                    <a:pt x="4411" y="13813"/>
                    <a:pt x="4309" y="14143"/>
                    <a:pt x="4050" y="14316"/>
                  </a:cubicBezTo>
                  <a:cubicBezTo>
                    <a:pt x="4002" y="14348"/>
                    <a:pt x="3952" y="14380"/>
                    <a:pt x="3899" y="14407"/>
                  </a:cubicBezTo>
                  <a:cubicBezTo>
                    <a:pt x="3877" y="14418"/>
                    <a:pt x="3861" y="14428"/>
                    <a:pt x="3840" y="14439"/>
                  </a:cubicBezTo>
                  <a:cubicBezTo>
                    <a:pt x="3754" y="14487"/>
                    <a:pt x="3651" y="14515"/>
                    <a:pt x="3548" y="14515"/>
                  </a:cubicBezTo>
                  <a:cubicBezTo>
                    <a:pt x="3489" y="14515"/>
                    <a:pt x="3426" y="14504"/>
                    <a:pt x="3367" y="14488"/>
                  </a:cubicBezTo>
                  <a:cubicBezTo>
                    <a:pt x="3302" y="14471"/>
                    <a:pt x="3231" y="14461"/>
                    <a:pt x="3166" y="14461"/>
                  </a:cubicBezTo>
                  <a:cubicBezTo>
                    <a:pt x="3032" y="14461"/>
                    <a:pt x="2902" y="14498"/>
                    <a:pt x="2789" y="14569"/>
                  </a:cubicBezTo>
                  <a:cubicBezTo>
                    <a:pt x="2466" y="14763"/>
                    <a:pt x="2349" y="15221"/>
                    <a:pt x="2532" y="15550"/>
                  </a:cubicBezTo>
                  <a:cubicBezTo>
                    <a:pt x="2661" y="15782"/>
                    <a:pt x="2902" y="15923"/>
                    <a:pt x="3166" y="15923"/>
                  </a:cubicBezTo>
                  <a:cubicBezTo>
                    <a:pt x="3296" y="15923"/>
                    <a:pt x="3420" y="15891"/>
                    <a:pt x="3533" y="15827"/>
                  </a:cubicBezTo>
                  <a:cubicBezTo>
                    <a:pt x="3700" y="15729"/>
                    <a:pt x="3823" y="15572"/>
                    <a:pt x="3872" y="15383"/>
                  </a:cubicBezTo>
                  <a:cubicBezTo>
                    <a:pt x="3920" y="15210"/>
                    <a:pt x="4018" y="15064"/>
                    <a:pt x="4153" y="14983"/>
                  </a:cubicBezTo>
                  <a:cubicBezTo>
                    <a:pt x="4174" y="14973"/>
                    <a:pt x="4190" y="14962"/>
                    <a:pt x="4212" y="14951"/>
                  </a:cubicBezTo>
                  <a:cubicBezTo>
                    <a:pt x="4266" y="14919"/>
                    <a:pt x="4319" y="14892"/>
                    <a:pt x="4373" y="14865"/>
                  </a:cubicBezTo>
                  <a:cubicBezTo>
                    <a:pt x="4459" y="14822"/>
                    <a:pt x="4556" y="14801"/>
                    <a:pt x="4653" y="14801"/>
                  </a:cubicBezTo>
                  <a:cubicBezTo>
                    <a:pt x="4852" y="14801"/>
                    <a:pt x="5047" y="14897"/>
                    <a:pt x="5171" y="15059"/>
                  </a:cubicBezTo>
                  <a:lnTo>
                    <a:pt x="5191" y="15086"/>
                  </a:lnTo>
                  <a:cubicBezTo>
                    <a:pt x="5380" y="15329"/>
                    <a:pt x="5380" y="15664"/>
                    <a:pt x="5186" y="15891"/>
                  </a:cubicBezTo>
                  <a:cubicBezTo>
                    <a:pt x="4987" y="16133"/>
                    <a:pt x="4766" y="16370"/>
                    <a:pt x="4540" y="16602"/>
                  </a:cubicBezTo>
                  <a:cubicBezTo>
                    <a:pt x="4292" y="16850"/>
                    <a:pt x="4034" y="17083"/>
                    <a:pt x="3776" y="17299"/>
                  </a:cubicBezTo>
                  <a:cubicBezTo>
                    <a:pt x="3668" y="17385"/>
                    <a:pt x="3538" y="17433"/>
                    <a:pt x="3414" y="17433"/>
                  </a:cubicBezTo>
                  <a:cubicBezTo>
                    <a:pt x="3231" y="17433"/>
                    <a:pt x="3054" y="17503"/>
                    <a:pt x="2919" y="17627"/>
                  </a:cubicBezTo>
                  <a:cubicBezTo>
                    <a:pt x="2779" y="17757"/>
                    <a:pt x="2699" y="17947"/>
                    <a:pt x="2693" y="18147"/>
                  </a:cubicBezTo>
                  <a:cubicBezTo>
                    <a:pt x="2688" y="18346"/>
                    <a:pt x="2757" y="18540"/>
                    <a:pt x="2892" y="18674"/>
                  </a:cubicBezTo>
                  <a:cubicBezTo>
                    <a:pt x="3032" y="18820"/>
                    <a:pt x="3215" y="18895"/>
                    <a:pt x="3414" y="18895"/>
                  </a:cubicBezTo>
                  <a:cubicBezTo>
                    <a:pt x="3608" y="18895"/>
                    <a:pt x="3792" y="18820"/>
                    <a:pt x="3932" y="18680"/>
                  </a:cubicBezTo>
                  <a:cubicBezTo>
                    <a:pt x="4067" y="18545"/>
                    <a:pt x="4142" y="18367"/>
                    <a:pt x="4148" y="18184"/>
                  </a:cubicBezTo>
                  <a:cubicBezTo>
                    <a:pt x="4153" y="18044"/>
                    <a:pt x="4190" y="17925"/>
                    <a:pt x="4266" y="17833"/>
                  </a:cubicBezTo>
                  <a:cubicBezTo>
                    <a:pt x="4486" y="17563"/>
                    <a:pt x="4723" y="17299"/>
                    <a:pt x="4976" y="17046"/>
                  </a:cubicBezTo>
                  <a:cubicBezTo>
                    <a:pt x="5207" y="16814"/>
                    <a:pt x="5445" y="16598"/>
                    <a:pt x="5688" y="16398"/>
                  </a:cubicBezTo>
                  <a:cubicBezTo>
                    <a:pt x="5801" y="16306"/>
                    <a:pt x="5941" y="16251"/>
                    <a:pt x="6087" y="16251"/>
                  </a:cubicBezTo>
                  <a:cubicBezTo>
                    <a:pt x="6232" y="16251"/>
                    <a:pt x="6372" y="16301"/>
                    <a:pt x="6496" y="16398"/>
                  </a:cubicBezTo>
                  <a:lnTo>
                    <a:pt x="6518" y="16413"/>
                  </a:lnTo>
                  <a:cubicBezTo>
                    <a:pt x="6765" y="16602"/>
                    <a:pt x="6846" y="16937"/>
                    <a:pt x="6711" y="17213"/>
                  </a:cubicBezTo>
                  <a:cubicBezTo>
                    <a:pt x="6684" y="17267"/>
                    <a:pt x="6658" y="17320"/>
                    <a:pt x="6625" y="17374"/>
                  </a:cubicBezTo>
                  <a:cubicBezTo>
                    <a:pt x="6604" y="17407"/>
                    <a:pt x="6586" y="17440"/>
                    <a:pt x="6565" y="17477"/>
                  </a:cubicBezTo>
                  <a:cubicBezTo>
                    <a:pt x="6495" y="17591"/>
                    <a:pt x="6366" y="17677"/>
                    <a:pt x="6210" y="17715"/>
                  </a:cubicBezTo>
                  <a:cubicBezTo>
                    <a:pt x="6010" y="17764"/>
                    <a:pt x="5839" y="17893"/>
                    <a:pt x="5742" y="18071"/>
                  </a:cubicBezTo>
                  <a:cubicBezTo>
                    <a:pt x="5553" y="18411"/>
                    <a:pt x="5672" y="18853"/>
                    <a:pt x="6006" y="19047"/>
                  </a:cubicBezTo>
                  <a:cubicBezTo>
                    <a:pt x="6119" y="19117"/>
                    <a:pt x="6247" y="19150"/>
                    <a:pt x="6376" y="19150"/>
                  </a:cubicBezTo>
                  <a:cubicBezTo>
                    <a:pt x="6635" y="19150"/>
                    <a:pt x="6878" y="19009"/>
                    <a:pt x="7007" y="18782"/>
                  </a:cubicBezTo>
                  <a:cubicBezTo>
                    <a:pt x="7104" y="18615"/>
                    <a:pt x="7130" y="18416"/>
                    <a:pt x="7077" y="18228"/>
                  </a:cubicBezTo>
                  <a:cubicBezTo>
                    <a:pt x="7028" y="18055"/>
                    <a:pt x="7045" y="17882"/>
                    <a:pt x="7120" y="17742"/>
                  </a:cubicBezTo>
                  <a:cubicBezTo>
                    <a:pt x="7131" y="17720"/>
                    <a:pt x="7141" y="17703"/>
                    <a:pt x="7152" y="17681"/>
                  </a:cubicBezTo>
                  <a:cubicBezTo>
                    <a:pt x="7185" y="17627"/>
                    <a:pt x="7213" y="17580"/>
                    <a:pt x="7245" y="17531"/>
                  </a:cubicBezTo>
                  <a:cubicBezTo>
                    <a:pt x="7363" y="17353"/>
                    <a:pt x="7561" y="17245"/>
                    <a:pt x="7777" y="17245"/>
                  </a:cubicBezTo>
                  <a:cubicBezTo>
                    <a:pt x="7863" y="17245"/>
                    <a:pt x="7950" y="17261"/>
                    <a:pt x="8031" y="17293"/>
                  </a:cubicBezTo>
                  <a:lnTo>
                    <a:pt x="8063" y="17304"/>
                  </a:lnTo>
                  <a:cubicBezTo>
                    <a:pt x="8348" y="17422"/>
                    <a:pt x="8510" y="17715"/>
                    <a:pt x="8462" y="18017"/>
                  </a:cubicBezTo>
                  <a:cubicBezTo>
                    <a:pt x="8408" y="18324"/>
                    <a:pt x="8337" y="18636"/>
                    <a:pt x="8256" y="18949"/>
                  </a:cubicBezTo>
                  <a:cubicBezTo>
                    <a:pt x="8165" y="19289"/>
                    <a:pt x="8062" y="19619"/>
                    <a:pt x="7938" y="19937"/>
                  </a:cubicBezTo>
                  <a:cubicBezTo>
                    <a:pt x="7890" y="20067"/>
                    <a:pt x="7804" y="20175"/>
                    <a:pt x="7696" y="20234"/>
                  </a:cubicBezTo>
                  <a:cubicBezTo>
                    <a:pt x="7540" y="20326"/>
                    <a:pt x="7422" y="20476"/>
                    <a:pt x="7368" y="20649"/>
                  </a:cubicBezTo>
                  <a:cubicBezTo>
                    <a:pt x="7314" y="20832"/>
                    <a:pt x="7335" y="21038"/>
                    <a:pt x="7427" y="21210"/>
                  </a:cubicBezTo>
                  <a:cubicBezTo>
                    <a:pt x="7518" y="21383"/>
                    <a:pt x="7681" y="21512"/>
                    <a:pt x="7864" y="21566"/>
                  </a:cubicBezTo>
                  <a:cubicBezTo>
                    <a:pt x="7929" y="21582"/>
                    <a:pt x="7998" y="21593"/>
                    <a:pt x="8063" y="21593"/>
                  </a:cubicBezTo>
                  <a:cubicBezTo>
                    <a:pt x="8391" y="21593"/>
                    <a:pt x="8682" y="21372"/>
                    <a:pt x="8768" y="21054"/>
                  </a:cubicBezTo>
                  <a:cubicBezTo>
                    <a:pt x="8817" y="20876"/>
                    <a:pt x="8796" y="20683"/>
                    <a:pt x="8704" y="20521"/>
                  </a:cubicBezTo>
                  <a:cubicBezTo>
                    <a:pt x="8634" y="20397"/>
                    <a:pt x="8612" y="20256"/>
                    <a:pt x="8633" y="20121"/>
                  </a:cubicBezTo>
                  <a:cubicBezTo>
                    <a:pt x="8687" y="19787"/>
                    <a:pt x="8762" y="19446"/>
                    <a:pt x="8854" y="19111"/>
                  </a:cubicBezTo>
                  <a:cubicBezTo>
                    <a:pt x="8935" y="18798"/>
                    <a:pt x="9032" y="18497"/>
                    <a:pt x="9140" y="18206"/>
                  </a:cubicBezTo>
                  <a:cubicBezTo>
                    <a:pt x="9232" y="17952"/>
                    <a:pt x="9480" y="17784"/>
                    <a:pt x="9749" y="17784"/>
                  </a:cubicBezTo>
                  <a:cubicBezTo>
                    <a:pt x="9776" y="17784"/>
                    <a:pt x="9808" y="17784"/>
                    <a:pt x="9840" y="17789"/>
                  </a:cubicBezTo>
                  <a:lnTo>
                    <a:pt x="9872" y="17796"/>
                  </a:lnTo>
                  <a:cubicBezTo>
                    <a:pt x="10185" y="17834"/>
                    <a:pt x="10422" y="18087"/>
                    <a:pt x="10438" y="18395"/>
                  </a:cubicBezTo>
                  <a:cubicBezTo>
                    <a:pt x="10443" y="18454"/>
                    <a:pt x="10443" y="18512"/>
                    <a:pt x="10443" y="18572"/>
                  </a:cubicBezTo>
                  <a:cubicBezTo>
                    <a:pt x="10443" y="18609"/>
                    <a:pt x="10443" y="18648"/>
                    <a:pt x="10443" y="18691"/>
                  </a:cubicBezTo>
                  <a:cubicBezTo>
                    <a:pt x="10438" y="18826"/>
                    <a:pt x="10373" y="18961"/>
                    <a:pt x="10254" y="19074"/>
                  </a:cubicBezTo>
                  <a:cubicBezTo>
                    <a:pt x="10104" y="19214"/>
                    <a:pt x="10023" y="19414"/>
                    <a:pt x="10029" y="19619"/>
                  </a:cubicBezTo>
                  <a:cubicBezTo>
                    <a:pt x="10034" y="20007"/>
                    <a:pt x="10358" y="20332"/>
                    <a:pt x="10746" y="20337"/>
                  </a:cubicBezTo>
                  <a:cubicBezTo>
                    <a:pt x="10746" y="20337"/>
                    <a:pt x="10756" y="20337"/>
                    <a:pt x="10756" y="20337"/>
                  </a:cubicBezTo>
                  <a:cubicBezTo>
                    <a:pt x="11160" y="20337"/>
                    <a:pt x="11483" y="20008"/>
                    <a:pt x="11483" y="19609"/>
                  </a:cubicBezTo>
                  <a:cubicBezTo>
                    <a:pt x="11483" y="19414"/>
                    <a:pt x="11408" y="19231"/>
                    <a:pt x="11268" y="19091"/>
                  </a:cubicBezTo>
                  <a:cubicBezTo>
                    <a:pt x="11138" y="18961"/>
                    <a:pt x="11068" y="18804"/>
                    <a:pt x="11062" y="18647"/>
                  </a:cubicBezTo>
                  <a:cubicBezTo>
                    <a:pt x="11062" y="18626"/>
                    <a:pt x="11062" y="18605"/>
                    <a:pt x="11062" y="18578"/>
                  </a:cubicBezTo>
                  <a:cubicBezTo>
                    <a:pt x="11062" y="18519"/>
                    <a:pt x="11064" y="18459"/>
                    <a:pt x="11069" y="18400"/>
                  </a:cubicBezTo>
                  <a:cubicBezTo>
                    <a:pt x="11085" y="18092"/>
                    <a:pt x="11328" y="17839"/>
                    <a:pt x="11635" y="17801"/>
                  </a:cubicBezTo>
                  <a:lnTo>
                    <a:pt x="11667" y="17796"/>
                  </a:lnTo>
                  <a:cubicBezTo>
                    <a:pt x="11694" y="17791"/>
                    <a:pt x="11726" y="17789"/>
                    <a:pt x="11752" y="17789"/>
                  </a:cubicBezTo>
                  <a:cubicBezTo>
                    <a:pt x="12022" y="17789"/>
                    <a:pt x="12270" y="17957"/>
                    <a:pt x="12362" y="18211"/>
                  </a:cubicBezTo>
                  <a:cubicBezTo>
                    <a:pt x="12470" y="18502"/>
                    <a:pt x="12565" y="18810"/>
                    <a:pt x="12646" y="19118"/>
                  </a:cubicBezTo>
                  <a:cubicBezTo>
                    <a:pt x="12738" y="19458"/>
                    <a:pt x="12808" y="19797"/>
                    <a:pt x="12867" y="20126"/>
                  </a:cubicBezTo>
                  <a:cubicBezTo>
                    <a:pt x="12888" y="20261"/>
                    <a:pt x="12867" y="20396"/>
                    <a:pt x="12808" y="20509"/>
                  </a:cubicBezTo>
                  <a:cubicBezTo>
                    <a:pt x="12716" y="20671"/>
                    <a:pt x="12689" y="20855"/>
                    <a:pt x="12732" y="21033"/>
                  </a:cubicBezTo>
                  <a:cubicBezTo>
                    <a:pt x="12808" y="21357"/>
                    <a:pt x="13115" y="21600"/>
                    <a:pt x="13454" y="21600"/>
                  </a:cubicBezTo>
                  <a:cubicBezTo>
                    <a:pt x="13508" y="21600"/>
                    <a:pt x="13567" y="21594"/>
                    <a:pt x="13616" y="21578"/>
                  </a:cubicBezTo>
                  <a:cubicBezTo>
                    <a:pt x="13810" y="21530"/>
                    <a:pt x="13966" y="21410"/>
                    <a:pt x="14069" y="21237"/>
                  </a:cubicBezTo>
                  <a:cubicBezTo>
                    <a:pt x="14171" y="21065"/>
                    <a:pt x="14198" y="20870"/>
                    <a:pt x="14144" y="20676"/>
                  </a:cubicBezTo>
                  <a:cubicBezTo>
                    <a:pt x="14096" y="20498"/>
                    <a:pt x="13983" y="20341"/>
                    <a:pt x="13821" y="20244"/>
                  </a:cubicBezTo>
                  <a:cubicBezTo>
                    <a:pt x="13697" y="20169"/>
                    <a:pt x="13610" y="20062"/>
                    <a:pt x="13562" y="19937"/>
                  </a:cubicBezTo>
                  <a:cubicBezTo>
                    <a:pt x="13443" y="19619"/>
                    <a:pt x="13335" y="19289"/>
                    <a:pt x="13244" y="18949"/>
                  </a:cubicBezTo>
                  <a:cubicBezTo>
                    <a:pt x="13163" y="18636"/>
                    <a:pt x="13094" y="18324"/>
                    <a:pt x="13040" y="18022"/>
                  </a:cubicBezTo>
                  <a:cubicBezTo>
                    <a:pt x="12986" y="17720"/>
                    <a:pt x="13152" y="17429"/>
                    <a:pt x="13432" y="17315"/>
                  </a:cubicBezTo>
                  <a:lnTo>
                    <a:pt x="13466" y="17304"/>
                  </a:lnTo>
                  <a:cubicBezTo>
                    <a:pt x="13547" y="17271"/>
                    <a:pt x="13632" y="17250"/>
                    <a:pt x="13718" y="17250"/>
                  </a:cubicBezTo>
                  <a:cubicBezTo>
                    <a:pt x="13934" y="17250"/>
                    <a:pt x="14139" y="17358"/>
                    <a:pt x="14252" y="17536"/>
                  </a:cubicBezTo>
                  <a:cubicBezTo>
                    <a:pt x="14284" y="17585"/>
                    <a:pt x="14316" y="17634"/>
                    <a:pt x="14343" y="17688"/>
                  </a:cubicBezTo>
                  <a:cubicBezTo>
                    <a:pt x="14354" y="17710"/>
                    <a:pt x="14364" y="17725"/>
                    <a:pt x="14375" y="17747"/>
                  </a:cubicBezTo>
                  <a:cubicBezTo>
                    <a:pt x="14450" y="17887"/>
                    <a:pt x="14472" y="18059"/>
                    <a:pt x="14424" y="18221"/>
                  </a:cubicBezTo>
                  <a:cubicBezTo>
                    <a:pt x="14370" y="18415"/>
                    <a:pt x="14397" y="18627"/>
                    <a:pt x="14499" y="18799"/>
                  </a:cubicBezTo>
                  <a:cubicBezTo>
                    <a:pt x="14623" y="19010"/>
                    <a:pt x="14877" y="19145"/>
                    <a:pt x="15141" y="19145"/>
                  </a:cubicBezTo>
                  <a:cubicBezTo>
                    <a:pt x="15265" y="19145"/>
                    <a:pt x="15377" y="19117"/>
                    <a:pt x="15479" y="19057"/>
                  </a:cubicBezTo>
                  <a:cubicBezTo>
                    <a:pt x="15651" y="18960"/>
                    <a:pt x="15775" y="18804"/>
                    <a:pt x="15829" y="18615"/>
                  </a:cubicBezTo>
                  <a:cubicBezTo>
                    <a:pt x="15883" y="18427"/>
                    <a:pt x="15857" y="18227"/>
                    <a:pt x="15760" y="18054"/>
                  </a:cubicBezTo>
                  <a:cubicBezTo>
                    <a:pt x="15663" y="17887"/>
                    <a:pt x="15506" y="17764"/>
                    <a:pt x="15318" y="17715"/>
                  </a:cubicBezTo>
                  <a:cubicBezTo>
                    <a:pt x="15145" y="17666"/>
                    <a:pt x="15001" y="17568"/>
                    <a:pt x="14920" y="17433"/>
                  </a:cubicBezTo>
                  <a:cubicBezTo>
                    <a:pt x="14910" y="17412"/>
                    <a:pt x="14897" y="17396"/>
                    <a:pt x="14887" y="17374"/>
                  </a:cubicBezTo>
                  <a:cubicBezTo>
                    <a:pt x="14854" y="17320"/>
                    <a:pt x="14828" y="17267"/>
                    <a:pt x="14801" y="17213"/>
                  </a:cubicBezTo>
                  <a:cubicBezTo>
                    <a:pt x="14666" y="16943"/>
                    <a:pt x="14747" y="16602"/>
                    <a:pt x="14994" y="16413"/>
                  </a:cubicBezTo>
                  <a:lnTo>
                    <a:pt x="15021" y="16393"/>
                  </a:lnTo>
                  <a:cubicBezTo>
                    <a:pt x="15140" y="16301"/>
                    <a:pt x="15280" y="16251"/>
                    <a:pt x="15425" y="16251"/>
                  </a:cubicBezTo>
                  <a:cubicBezTo>
                    <a:pt x="15576" y="16251"/>
                    <a:pt x="15711" y="16301"/>
                    <a:pt x="15824" y="16398"/>
                  </a:cubicBezTo>
                  <a:cubicBezTo>
                    <a:pt x="16067" y="16598"/>
                    <a:pt x="16305" y="16819"/>
                    <a:pt x="16536" y="17046"/>
                  </a:cubicBezTo>
                  <a:cubicBezTo>
                    <a:pt x="16784" y="17294"/>
                    <a:pt x="17014" y="17552"/>
                    <a:pt x="17230" y="17811"/>
                  </a:cubicBezTo>
                  <a:cubicBezTo>
                    <a:pt x="17316" y="17919"/>
                    <a:pt x="17364" y="18050"/>
                    <a:pt x="17364" y="18174"/>
                  </a:cubicBezTo>
                  <a:cubicBezTo>
                    <a:pt x="17364" y="18357"/>
                    <a:pt x="17436" y="18535"/>
                    <a:pt x="17560" y="18669"/>
                  </a:cubicBezTo>
                  <a:cubicBezTo>
                    <a:pt x="17694" y="18815"/>
                    <a:pt x="17888" y="18895"/>
                    <a:pt x="18098" y="18895"/>
                  </a:cubicBezTo>
                  <a:cubicBezTo>
                    <a:pt x="18292" y="18895"/>
                    <a:pt x="18468" y="18826"/>
                    <a:pt x="18603" y="18696"/>
                  </a:cubicBezTo>
                  <a:cubicBezTo>
                    <a:pt x="18743" y="18561"/>
                    <a:pt x="18825" y="18373"/>
                    <a:pt x="18825" y="18179"/>
                  </a:cubicBezTo>
                  <a:cubicBezTo>
                    <a:pt x="18825" y="17979"/>
                    <a:pt x="18750" y="17795"/>
                    <a:pt x="18610" y="17654"/>
                  </a:cubicBezTo>
                  <a:cubicBezTo>
                    <a:pt x="18475" y="17519"/>
                    <a:pt x="18296" y="17444"/>
                    <a:pt x="18113" y="17439"/>
                  </a:cubicBezTo>
                  <a:cubicBezTo>
                    <a:pt x="17973" y="17433"/>
                    <a:pt x="17855" y="17396"/>
                    <a:pt x="17763" y="17320"/>
                  </a:cubicBezTo>
                  <a:cubicBezTo>
                    <a:pt x="17494" y="17099"/>
                    <a:pt x="17230" y="16863"/>
                    <a:pt x="16977" y="16609"/>
                  </a:cubicBezTo>
                  <a:cubicBezTo>
                    <a:pt x="16746" y="16377"/>
                    <a:pt x="16530" y="16138"/>
                    <a:pt x="16331" y="15896"/>
                  </a:cubicBezTo>
                  <a:cubicBezTo>
                    <a:pt x="16142" y="15664"/>
                    <a:pt x="16137" y="15334"/>
                    <a:pt x="16326" y="15091"/>
                  </a:cubicBezTo>
                  <a:lnTo>
                    <a:pt x="16348" y="15064"/>
                  </a:lnTo>
                  <a:cubicBezTo>
                    <a:pt x="16472" y="14902"/>
                    <a:pt x="16665" y="14806"/>
                    <a:pt x="16864" y="14806"/>
                  </a:cubicBezTo>
                  <a:cubicBezTo>
                    <a:pt x="16961" y="14806"/>
                    <a:pt x="17052" y="14827"/>
                    <a:pt x="17144" y="14870"/>
                  </a:cubicBezTo>
                  <a:cubicBezTo>
                    <a:pt x="17198" y="14897"/>
                    <a:pt x="17252" y="14924"/>
                    <a:pt x="17305" y="14956"/>
                  </a:cubicBezTo>
                  <a:cubicBezTo>
                    <a:pt x="17338" y="14978"/>
                    <a:pt x="17370" y="14996"/>
                    <a:pt x="17408" y="15017"/>
                  </a:cubicBezTo>
                  <a:cubicBezTo>
                    <a:pt x="17521" y="15087"/>
                    <a:pt x="17608" y="15216"/>
                    <a:pt x="17645" y="15373"/>
                  </a:cubicBezTo>
                  <a:cubicBezTo>
                    <a:pt x="17694" y="15573"/>
                    <a:pt x="17823" y="15745"/>
                    <a:pt x="18001" y="15842"/>
                  </a:cubicBezTo>
                  <a:cubicBezTo>
                    <a:pt x="18103" y="15901"/>
                    <a:pt x="18227" y="15928"/>
                    <a:pt x="18346" y="15928"/>
                  </a:cubicBezTo>
                  <a:cubicBezTo>
                    <a:pt x="18604" y="15928"/>
                    <a:pt x="18846" y="15793"/>
                    <a:pt x="18975" y="15572"/>
                  </a:cubicBezTo>
                  <a:cubicBezTo>
                    <a:pt x="19077" y="15405"/>
                    <a:pt x="19104" y="15206"/>
                    <a:pt x="19056" y="15017"/>
                  </a:cubicBezTo>
                  <a:cubicBezTo>
                    <a:pt x="19007" y="14828"/>
                    <a:pt x="18885" y="14666"/>
                    <a:pt x="18718" y="14569"/>
                  </a:cubicBezTo>
                  <a:cubicBezTo>
                    <a:pt x="18604" y="14504"/>
                    <a:pt x="18480" y="14471"/>
                    <a:pt x="18351" y="14471"/>
                  </a:cubicBezTo>
                  <a:cubicBezTo>
                    <a:pt x="18286" y="14471"/>
                    <a:pt x="18221" y="14482"/>
                    <a:pt x="18162" y="14498"/>
                  </a:cubicBezTo>
                  <a:cubicBezTo>
                    <a:pt x="18098" y="14514"/>
                    <a:pt x="18033" y="14525"/>
                    <a:pt x="17969" y="14525"/>
                  </a:cubicBezTo>
                  <a:cubicBezTo>
                    <a:pt x="17861" y="14525"/>
                    <a:pt x="17764" y="14504"/>
                    <a:pt x="17677" y="14456"/>
                  </a:cubicBezTo>
                  <a:cubicBezTo>
                    <a:pt x="17656" y="14445"/>
                    <a:pt x="17640" y="14434"/>
                    <a:pt x="17618" y="14424"/>
                  </a:cubicBezTo>
                  <a:cubicBezTo>
                    <a:pt x="17565" y="14391"/>
                    <a:pt x="17515" y="14363"/>
                    <a:pt x="17467" y="14331"/>
                  </a:cubicBezTo>
                  <a:cubicBezTo>
                    <a:pt x="17208" y="14164"/>
                    <a:pt x="17111" y="13830"/>
                    <a:pt x="17230" y="13538"/>
                  </a:cubicBezTo>
                  <a:lnTo>
                    <a:pt x="17241" y="13506"/>
                  </a:lnTo>
                  <a:cubicBezTo>
                    <a:pt x="17344" y="13258"/>
                    <a:pt x="17580" y="13102"/>
                    <a:pt x="17839" y="13102"/>
                  </a:cubicBezTo>
                  <a:cubicBezTo>
                    <a:pt x="17877" y="13102"/>
                    <a:pt x="17914" y="13106"/>
                    <a:pt x="17947" y="13112"/>
                  </a:cubicBezTo>
                  <a:cubicBezTo>
                    <a:pt x="18254" y="13166"/>
                    <a:pt x="18567" y="13237"/>
                    <a:pt x="18879" y="13317"/>
                  </a:cubicBezTo>
                  <a:cubicBezTo>
                    <a:pt x="19219" y="13409"/>
                    <a:pt x="19546" y="13510"/>
                    <a:pt x="19864" y="13634"/>
                  </a:cubicBezTo>
                  <a:cubicBezTo>
                    <a:pt x="19988" y="13683"/>
                    <a:pt x="20096" y="13775"/>
                    <a:pt x="20172" y="13894"/>
                  </a:cubicBezTo>
                  <a:cubicBezTo>
                    <a:pt x="20269" y="14051"/>
                    <a:pt x="20425" y="14169"/>
                    <a:pt x="20603" y="14218"/>
                  </a:cubicBezTo>
                  <a:cubicBezTo>
                    <a:pt x="20662" y="14234"/>
                    <a:pt x="20727" y="14245"/>
                    <a:pt x="20791" y="14245"/>
                  </a:cubicBezTo>
                  <a:cubicBezTo>
                    <a:pt x="21125" y="14245"/>
                    <a:pt x="21416" y="14018"/>
                    <a:pt x="21497" y="13688"/>
                  </a:cubicBezTo>
                  <a:cubicBezTo>
                    <a:pt x="21567" y="13483"/>
                    <a:pt x="21533" y="13284"/>
                    <a:pt x="21431" y="13112"/>
                  </a:cubicBezTo>
                  <a:cubicBezTo>
                    <a:pt x="21329" y="12944"/>
                    <a:pt x="21162" y="12821"/>
                    <a:pt x="20973" y="12778"/>
                  </a:cubicBezTo>
                  <a:cubicBezTo>
                    <a:pt x="20919" y="12767"/>
                    <a:pt x="20865" y="12761"/>
                    <a:pt x="20812" y="12761"/>
                  </a:cubicBezTo>
                  <a:cubicBezTo>
                    <a:pt x="20628" y="12761"/>
                    <a:pt x="20451" y="12831"/>
                    <a:pt x="20317" y="12955"/>
                  </a:cubicBezTo>
                  <a:cubicBezTo>
                    <a:pt x="19907" y="12896"/>
                    <a:pt x="19481" y="12815"/>
                    <a:pt x="19061" y="12702"/>
                  </a:cubicBezTo>
                  <a:cubicBezTo>
                    <a:pt x="18749" y="12621"/>
                    <a:pt x="18448" y="12523"/>
                    <a:pt x="18157" y="12415"/>
                  </a:cubicBezTo>
                  <a:cubicBezTo>
                    <a:pt x="17872" y="12313"/>
                    <a:pt x="17698" y="12021"/>
                    <a:pt x="17741" y="11714"/>
                  </a:cubicBezTo>
                  <a:lnTo>
                    <a:pt x="17748" y="11682"/>
                  </a:lnTo>
                  <a:cubicBezTo>
                    <a:pt x="17786" y="11369"/>
                    <a:pt x="18039" y="11132"/>
                    <a:pt x="18346" y="11115"/>
                  </a:cubicBezTo>
                  <a:cubicBezTo>
                    <a:pt x="18405" y="11110"/>
                    <a:pt x="18463" y="11110"/>
                    <a:pt x="18522" y="11110"/>
                  </a:cubicBezTo>
                  <a:cubicBezTo>
                    <a:pt x="18646" y="11110"/>
                    <a:pt x="18777" y="11116"/>
                    <a:pt x="18906" y="11132"/>
                  </a:cubicBezTo>
                  <a:cubicBezTo>
                    <a:pt x="19030" y="11375"/>
                    <a:pt x="19278" y="11525"/>
                    <a:pt x="19552" y="11525"/>
                  </a:cubicBezTo>
                  <a:lnTo>
                    <a:pt x="19568" y="11525"/>
                  </a:lnTo>
                  <a:cubicBezTo>
                    <a:pt x="19955" y="11520"/>
                    <a:pt x="20279" y="11197"/>
                    <a:pt x="20285" y="10808"/>
                  </a:cubicBezTo>
                  <a:cubicBezTo>
                    <a:pt x="20290" y="10609"/>
                    <a:pt x="20214" y="10424"/>
                    <a:pt x="20074" y="10284"/>
                  </a:cubicBezTo>
                  <a:cubicBezTo>
                    <a:pt x="19934" y="10144"/>
                    <a:pt x="19751" y="10068"/>
                    <a:pt x="19558" y="10068"/>
                  </a:cubicBezTo>
                  <a:cubicBezTo>
                    <a:pt x="19364" y="10068"/>
                    <a:pt x="19181" y="10144"/>
                    <a:pt x="19041" y="10284"/>
                  </a:cubicBezTo>
                  <a:cubicBezTo>
                    <a:pt x="18912" y="10414"/>
                    <a:pt x="18754" y="10484"/>
                    <a:pt x="18598" y="10490"/>
                  </a:cubicBezTo>
                  <a:cubicBezTo>
                    <a:pt x="18577" y="10490"/>
                    <a:pt x="18556" y="10490"/>
                    <a:pt x="18529" y="10490"/>
                  </a:cubicBezTo>
                  <a:cubicBezTo>
                    <a:pt x="18470" y="10490"/>
                    <a:pt x="18410" y="10490"/>
                    <a:pt x="18351" y="10485"/>
                  </a:cubicBezTo>
                  <a:cubicBezTo>
                    <a:pt x="18044" y="10468"/>
                    <a:pt x="17791" y="10226"/>
                    <a:pt x="17753" y="9918"/>
                  </a:cubicBezTo>
                  <a:lnTo>
                    <a:pt x="17748" y="9884"/>
                  </a:lnTo>
                  <a:cubicBezTo>
                    <a:pt x="17710" y="9577"/>
                    <a:pt x="17877" y="9292"/>
                    <a:pt x="18162" y="9190"/>
                  </a:cubicBezTo>
                  <a:cubicBezTo>
                    <a:pt x="18453" y="9082"/>
                    <a:pt x="18761" y="8984"/>
                    <a:pt x="19068" y="8903"/>
                  </a:cubicBezTo>
                  <a:cubicBezTo>
                    <a:pt x="19407" y="8811"/>
                    <a:pt x="19746" y="8742"/>
                    <a:pt x="20074" y="8682"/>
                  </a:cubicBezTo>
                  <a:cubicBezTo>
                    <a:pt x="20112" y="8677"/>
                    <a:pt x="20144" y="8670"/>
                    <a:pt x="20182" y="8670"/>
                  </a:cubicBezTo>
                  <a:cubicBezTo>
                    <a:pt x="20284" y="8670"/>
                    <a:pt x="20376" y="8693"/>
                    <a:pt x="20456" y="8741"/>
                  </a:cubicBezTo>
                  <a:cubicBezTo>
                    <a:pt x="20564" y="8806"/>
                    <a:pt x="20694" y="8839"/>
                    <a:pt x="20818" y="8839"/>
                  </a:cubicBezTo>
                  <a:cubicBezTo>
                    <a:pt x="20872" y="8839"/>
                    <a:pt x="20926" y="8833"/>
                    <a:pt x="20980" y="8822"/>
                  </a:cubicBezTo>
                  <a:cubicBezTo>
                    <a:pt x="21163" y="8779"/>
                    <a:pt x="21329" y="8661"/>
                    <a:pt x="21431" y="8488"/>
                  </a:cubicBezTo>
                  <a:cubicBezTo>
                    <a:pt x="21533" y="8316"/>
                    <a:pt x="21572" y="8115"/>
                    <a:pt x="21524" y="7932"/>
                  </a:cubicBezTo>
                  <a:cubicBezTo>
                    <a:pt x="21443" y="7608"/>
                    <a:pt x="21152" y="7375"/>
                    <a:pt x="20818" y="7375"/>
                  </a:cubicBezTo>
                  <a:cubicBezTo>
                    <a:pt x="20754" y="7375"/>
                    <a:pt x="20689" y="7386"/>
                    <a:pt x="20630" y="7402"/>
                  </a:cubicBezTo>
                  <a:cubicBezTo>
                    <a:pt x="20452" y="7451"/>
                    <a:pt x="20296" y="7564"/>
                    <a:pt x="20199" y="7726"/>
                  </a:cubicBezTo>
                  <a:cubicBezTo>
                    <a:pt x="20123" y="7850"/>
                    <a:pt x="20015" y="7937"/>
                    <a:pt x="19891" y="7986"/>
                  </a:cubicBezTo>
                  <a:cubicBezTo>
                    <a:pt x="19573" y="8104"/>
                    <a:pt x="19245" y="8213"/>
                    <a:pt x="18906" y="8304"/>
                  </a:cubicBezTo>
                  <a:cubicBezTo>
                    <a:pt x="18594" y="8385"/>
                    <a:pt x="18281" y="8455"/>
                    <a:pt x="17974" y="8508"/>
                  </a:cubicBezTo>
                  <a:cubicBezTo>
                    <a:pt x="17936" y="8514"/>
                    <a:pt x="17898" y="8520"/>
                    <a:pt x="17866" y="8520"/>
                  </a:cubicBezTo>
                  <a:cubicBezTo>
                    <a:pt x="17602" y="8520"/>
                    <a:pt x="17371" y="8364"/>
                    <a:pt x="17268" y="8116"/>
                  </a:cubicBezTo>
                  <a:lnTo>
                    <a:pt x="17257" y="8084"/>
                  </a:lnTo>
                  <a:cubicBezTo>
                    <a:pt x="17133" y="7792"/>
                    <a:pt x="17235" y="7457"/>
                    <a:pt x="17494" y="7289"/>
                  </a:cubicBezTo>
                  <a:cubicBezTo>
                    <a:pt x="17542" y="7257"/>
                    <a:pt x="17592" y="7225"/>
                    <a:pt x="17645" y="7198"/>
                  </a:cubicBezTo>
                  <a:cubicBezTo>
                    <a:pt x="17667" y="7188"/>
                    <a:pt x="17683" y="7177"/>
                    <a:pt x="17704" y="7166"/>
                  </a:cubicBezTo>
                  <a:cubicBezTo>
                    <a:pt x="17790" y="7118"/>
                    <a:pt x="17893" y="7090"/>
                    <a:pt x="17996" y="7090"/>
                  </a:cubicBezTo>
                  <a:cubicBezTo>
                    <a:pt x="18055" y="7090"/>
                    <a:pt x="18120" y="7101"/>
                    <a:pt x="18179" y="7117"/>
                  </a:cubicBezTo>
                  <a:cubicBezTo>
                    <a:pt x="18244" y="7134"/>
                    <a:pt x="18313" y="7144"/>
                    <a:pt x="18378" y="7144"/>
                  </a:cubicBezTo>
                  <a:cubicBezTo>
                    <a:pt x="18512" y="7144"/>
                    <a:pt x="18642" y="7107"/>
                    <a:pt x="18755" y="7036"/>
                  </a:cubicBezTo>
                  <a:cubicBezTo>
                    <a:pt x="19078" y="6842"/>
                    <a:pt x="19197" y="6383"/>
                    <a:pt x="19014" y="6053"/>
                  </a:cubicBezTo>
                  <a:cubicBezTo>
                    <a:pt x="18885" y="5821"/>
                    <a:pt x="18642" y="5682"/>
                    <a:pt x="18378" y="5682"/>
                  </a:cubicBezTo>
                  <a:cubicBezTo>
                    <a:pt x="18248" y="5682"/>
                    <a:pt x="18124" y="5714"/>
                    <a:pt x="18011" y="5779"/>
                  </a:cubicBezTo>
                  <a:cubicBezTo>
                    <a:pt x="17844" y="5876"/>
                    <a:pt x="17721" y="6033"/>
                    <a:pt x="17672" y="6222"/>
                  </a:cubicBezTo>
                  <a:cubicBezTo>
                    <a:pt x="17624" y="6395"/>
                    <a:pt x="17526" y="6539"/>
                    <a:pt x="17391" y="6620"/>
                  </a:cubicBezTo>
                  <a:cubicBezTo>
                    <a:pt x="17370" y="6631"/>
                    <a:pt x="17354" y="6643"/>
                    <a:pt x="17332" y="6654"/>
                  </a:cubicBezTo>
                  <a:cubicBezTo>
                    <a:pt x="17278" y="6686"/>
                    <a:pt x="17225" y="6713"/>
                    <a:pt x="17171" y="6740"/>
                  </a:cubicBezTo>
                  <a:cubicBezTo>
                    <a:pt x="17085" y="6783"/>
                    <a:pt x="16988" y="6804"/>
                    <a:pt x="16891" y="6804"/>
                  </a:cubicBezTo>
                  <a:cubicBezTo>
                    <a:pt x="16692" y="6804"/>
                    <a:pt x="16498" y="6708"/>
                    <a:pt x="16375" y="6546"/>
                  </a:cubicBezTo>
                  <a:lnTo>
                    <a:pt x="16353" y="6519"/>
                  </a:lnTo>
                  <a:cubicBezTo>
                    <a:pt x="16164" y="6276"/>
                    <a:pt x="16164" y="5941"/>
                    <a:pt x="16358" y="5714"/>
                  </a:cubicBezTo>
                  <a:cubicBezTo>
                    <a:pt x="16557" y="5472"/>
                    <a:pt x="16778" y="5233"/>
                    <a:pt x="17004" y="5001"/>
                  </a:cubicBezTo>
                  <a:cubicBezTo>
                    <a:pt x="17252" y="4753"/>
                    <a:pt x="17510" y="4522"/>
                    <a:pt x="17768" y="4307"/>
                  </a:cubicBezTo>
                  <a:cubicBezTo>
                    <a:pt x="17876" y="4220"/>
                    <a:pt x="18006" y="4172"/>
                    <a:pt x="18130" y="4172"/>
                  </a:cubicBezTo>
                  <a:cubicBezTo>
                    <a:pt x="18313" y="4172"/>
                    <a:pt x="18490" y="4100"/>
                    <a:pt x="18625" y="3976"/>
                  </a:cubicBezTo>
                  <a:cubicBezTo>
                    <a:pt x="18765" y="3847"/>
                    <a:pt x="18847" y="3658"/>
                    <a:pt x="18852" y="3458"/>
                  </a:cubicBezTo>
                  <a:cubicBezTo>
                    <a:pt x="18858" y="3259"/>
                    <a:pt x="18787" y="3065"/>
                    <a:pt x="18652" y="2931"/>
                  </a:cubicBezTo>
                  <a:cubicBezTo>
                    <a:pt x="18512" y="2785"/>
                    <a:pt x="18329" y="2708"/>
                    <a:pt x="18130" y="2708"/>
                  </a:cubicBezTo>
                  <a:cubicBezTo>
                    <a:pt x="17936" y="2708"/>
                    <a:pt x="17753" y="2784"/>
                    <a:pt x="17613" y="2924"/>
                  </a:cubicBezTo>
                  <a:cubicBezTo>
                    <a:pt x="17479" y="3059"/>
                    <a:pt x="17403" y="3238"/>
                    <a:pt x="17398" y="3421"/>
                  </a:cubicBezTo>
                  <a:cubicBezTo>
                    <a:pt x="17393" y="3562"/>
                    <a:pt x="17354" y="3680"/>
                    <a:pt x="17278" y="3772"/>
                  </a:cubicBezTo>
                  <a:cubicBezTo>
                    <a:pt x="17058" y="4042"/>
                    <a:pt x="16821" y="4306"/>
                    <a:pt x="16568" y="4559"/>
                  </a:cubicBezTo>
                  <a:cubicBezTo>
                    <a:pt x="16337" y="4791"/>
                    <a:pt x="16099" y="5007"/>
                    <a:pt x="15856" y="5207"/>
                  </a:cubicBezTo>
                  <a:cubicBezTo>
                    <a:pt x="15743" y="5299"/>
                    <a:pt x="15604" y="5352"/>
                    <a:pt x="15459" y="5352"/>
                  </a:cubicBezTo>
                  <a:cubicBezTo>
                    <a:pt x="15313" y="5352"/>
                    <a:pt x="15173" y="5304"/>
                    <a:pt x="15055" y="5212"/>
                  </a:cubicBezTo>
                  <a:lnTo>
                    <a:pt x="15028" y="5190"/>
                  </a:lnTo>
                  <a:cubicBezTo>
                    <a:pt x="14780" y="5001"/>
                    <a:pt x="14698" y="4668"/>
                    <a:pt x="14833" y="4393"/>
                  </a:cubicBezTo>
                  <a:cubicBezTo>
                    <a:pt x="14860" y="4339"/>
                    <a:pt x="14888" y="4285"/>
                    <a:pt x="14920" y="4231"/>
                  </a:cubicBezTo>
                  <a:cubicBezTo>
                    <a:pt x="14942" y="4198"/>
                    <a:pt x="14958" y="4166"/>
                    <a:pt x="14979" y="4128"/>
                  </a:cubicBezTo>
                  <a:cubicBezTo>
                    <a:pt x="15049" y="4014"/>
                    <a:pt x="15178" y="3928"/>
                    <a:pt x="15334" y="3890"/>
                  </a:cubicBezTo>
                  <a:cubicBezTo>
                    <a:pt x="15534" y="3841"/>
                    <a:pt x="15705" y="3712"/>
                    <a:pt x="15802" y="3534"/>
                  </a:cubicBezTo>
                  <a:cubicBezTo>
                    <a:pt x="15991" y="3194"/>
                    <a:pt x="15874" y="2752"/>
                    <a:pt x="15540" y="2558"/>
                  </a:cubicBezTo>
                  <a:cubicBezTo>
                    <a:pt x="15427" y="2488"/>
                    <a:pt x="15297" y="2455"/>
                    <a:pt x="15168" y="2455"/>
                  </a:cubicBezTo>
                  <a:cubicBezTo>
                    <a:pt x="14909" y="2455"/>
                    <a:pt x="14666" y="2596"/>
                    <a:pt x="14537" y="2823"/>
                  </a:cubicBezTo>
                  <a:cubicBezTo>
                    <a:pt x="14440" y="2990"/>
                    <a:pt x="14414" y="3189"/>
                    <a:pt x="14467" y="3377"/>
                  </a:cubicBezTo>
                  <a:cubicBezTo>
                    <a:pt x="14516" y="3550"/>
                    <a:pt x="14499" y="3723"/>
                    <a:pt x="14424" y="3863"/>
                  </a:cubicBezTo>
                  <a:cubicBezTo>
                    <a:pt x="14413" y="3885"/>
                    <a:pt x="14403" y="3900"/>
                    <a:pt x="14392" y="3922"/>
                  </a:cubicBezTo>
                  <a:cubicBezTo>
                    <a:pt x="14359" y="3976"/>
                    <a:pt x="14333" y="4025"/>
                    <a:pt x="14301" y="4074"/>
                  </a:cubicBezTo>
                  <a:cubicBezTo>
                    <a:pt x="14182" y="4252"/>
                    <a:pt x="13983" y="4360"/>
                    <a:pt x="13767" y="4360"/>
                  </a:cubicBezTo>
                  <a:cubicBezTo>
                    <a:pt x="13681" y="4360"/>
                    <a:pt x="13594" y="4344"/>
                    <a:pt x="13513" y="4307"/>
                  </a:cubicBezTo>
                  <a:lnTo>
                    <a:pt x="13481" y="4295"/>
                  </a:lnTo>
                  <a:cubicBezTo>
                    <a:pt x="13196" y="4176"/>
                    <a:pt x="13034" y="3885"/>
                    <a:pt x="13082" y="3583"/>
                  </a:cubicBezTo>
                  <a:cubicBezTo>
                    <a:pt x="13136" y="3276"/>
                    <a:pt x="13207" y="2962"/>
                    <a:pt x="13288" y="2649"/>
                  </a:cubicBezTo>
                  <a:cubicBezTo>
                    <a:pt x="13379" y="2309"/>
                    <a:pt x="13482" y="1981"/>
                    <a:pt x="13606" y="1663"/>
                  </a:cubicBezTo>
                  <a:cubicBezTo>
                    <a:pt x="13654" y="1533"/>
                    <a:pt x="13740" y="1425"/>
                    <a:pt x="13848" y="1366"/>
                  </a:cubicBezTo>
                  <a:cubicBezTo>
                    <a:pt x="14004" y="1274"/>
                    <a:pt x="14122" y="1122"/>
                    <a:pt x="14176" y="949"/>
                  </a:cubicBezTo>
                  <a:cubicBezTo>
                    <a:pt x="14230" y="766"/>
                    <a:pt x="14209" y="560"/>
                    <a:pt x="14117" y="388"/>
                  </a:cubicBezTo>
                  <a:cubicBezTo>
                    <a:pt x="14026" y="215"/>
                    <a:pt x="13865" y="86"/>
                    <a:pt x="13681" y="32"/>
                  </a:cubicBezTo>
                  <a:cubicBezTo>
                    <a:pt x="13617" y="16"/>
                    <a:pt x="13546" y="5"/>
                    <a:pt x="13481" y="5"/>
                  </a:cubicBezTo>
                  <a:cubicBezTo>
                    <a:pt x="13153" y="5"/>
                    <a:pt x="12862" y="226"/>
                    <a:pt x="12776" y="545"/>
                  </a:cubicBezTo>
                  <a:cubicBezTo>
                    <a:pt x="12727" y="723"/>
                    <a:pt x="12748" y="917"/>
                    <a:pt x="12840" y="1079"/>
                  </a:cubicBezTo>
                  <a:cubicBezTo>
                    <a:pt x="12910" y="1203"/>
                    <a:pt x="12932" y="1344"/>
                    <a:pt x="12911" y="1479"/>
                  </a:cubicBezTo>
                  <a:cubicBezTo>
                    <a:pt x="12857" y="1813"/>
                    <a:pt x="12782" y="2153"/>
                    <a:pt x="12690" y="2487"/>
                  </a:cubicBezTo>
                  <a:cubicBezTo>
                    <a:pt x="12609" y="2800"/>
                    <a:pt x="12512" y="3103"/>
                    <a:pt x="12404" y="3394"/>
                  </a:cubicBezTo>
                  <a:cubicBezTo>
                    <a:pt x="12312" y="3648"/>
                    <a:pt x="12066" y="3814"/>
                    <a:pt x="11796" y="3814"/>
                  </a:cubicBezTo>
                  <a:cubicBezTo>
                    <a:pt x="11769" y="3814"/>
                    <a:pt x="11736" y="3814"/>
                    <a:pt x="11709" y="3809"/>
                  </a:cubicBezTo>
                  <a:lnTo>
                    <a:pt x="11677" y="3804"/>
                  </a:lnTo>
                  <a:cubicBezTo>
                    <a:pt x="11364" y="3766"/>
                    <a:pt x="11127" y="3513"/>
                    <a:pt x="11111" y="3205"/>
                  </a:cubicBezTo>
                  <a:cubicBezTo>
                    <a:pt x="11106" y="3146"/>
                    <a:pt x="11106" y="3086"/>
                    <a:pt x="11106" y="3027"/>
                  </a:cubicBezTo>
                  <a:cubicBezTo>
                    <a:pt x="11106" y="2989"/>
                    <a:pt x="11106" y="2952"/>
                    <a:pt x="11106" y="2909"/>
                  </a:cubicBezTo>
                  <a:cubicBezTo>
                    <a:pt x="11112" y="2774"/>
                    <a:pt x="11176" y="2639"/>
                    <a:pt x="11295" y="2526"/>
                  </a:cubicBezTo>
                  <a:cubicBezTo>
                    <a:pt x="11445" y="2386"/>
                    <a:pt x="11526" y="2185"/>
                    <a:pt x="11520" y="1980"/>
                  </a:cubicBezTo>
                  <a:cubicBezTo>
                    <a:pt x="11515" y="1591"/>
                    <a:pt x="11193" y="1268"/>
                    <a:pt x="10805" y="1263"/>
                  </a:cubicBezTo>
                  <a:cubicBezTo>
                    <a:pt x="10805" y="1263"/>
                    <a:pt x="10793" y="1263"/>
                    <a:pt x="10793" y="1263"/>
                  </a:cubicBezTo>
                  <a:cubicBezTo>
                    <a:pt x="10389" y="1263"/>
                    <a:pt x="10066" y="1592"/>
                    <a:pt x="10066" y="1991"/>
                  </a:cubicBezTo>
                  <a:cubicBezTo>
                    <a:pt x="10066" y="2186"/>
                    <a:pt x="10141" y="2369"/>
                    <a:pt x="10281" y="2509"/>
                  </a:cubicBezTo>
                  <a:cubicBezTo>
                    <a:pt x="10411" y="2639"/>
                    <a:pt x="10481" y="2794"/>
                    <a:pt x="10487" y="2951"/>
                  </a:cubicBezTo>
                  <a:cubicBezTo>
                    <a:pt x="10487" y="2972"/>
                    <a:pt x="10487" y="2995"/>
                    <a:pt x="10487" y="3022"/>
                  </a:cubicBezTo>
                  <a:cubicBezTo>
                    <a:pt x="10487" y="3081"/>
                    <a:pt x="10487" y="3141"/>
                    <a:pt x="10482" y="3200"/>
                  </a:cubicBezTo>
                  <a:cubicBezTo>
                    <a:pt x="10465" y="3508"/>
                    <a:pt x="10223" y="3761"/>
                    <a:pt x="9916" y="3799"/>
                  </a:cubicBezTo>
                  <a:lnTo>
                    <a:pt x="9884" y="3804"/>
                  </a:lnTo>
                  <a:cubicBezTo>
                    <a:pt x="9857" y="3809"/>
                    <a:pt x="9824" y="3809"/>
                    <a:pt x="9797" y="3809"/>
                  </a:cubicBezTo>
                  <a:cubicBezTo>
                    <a:pt x="9527" y="3809"/>
                    <a:pt x="9281" y="3643"/>
                    <a:pt x="9189" y="3389"/>
                  </a:cubicBezTo>
                  <a:cubicBezTo>
                    <a:pt x="9081" y="3098"/>
                    <a:pt x="8984" y="2790"/>
                    <a:pt x="8903" y="2482"/>
                  </a:cubicBezTo>
                  <a:cubicBezTo>
                    <a:pt x="8811" y="2148"/>
                    <a:pt x="8742" y="1808"/>
                    <a:pt x="8682" y="1474"/>
                  </a:cubicBezTo>
                  <a:cubicBezTo>
                    <a:pt x="8661" y="1339"/>
                    <a:pt x="8682" y="1203"/>
                    <a:pt x="8741" y="1089"/>
                  </a:cubicBezTo>
                  <a:cubicBezTo>
                    <a:pt x="8833" y="927"/>
                    <a:pt x="8860" y="745"/>
                    <a:pt x="8817" y="567"/>
                  </a:cubicBezTo>
                  <a:cubicBezTo>
                    <a:pt x="8742" y="243"/>
                    <a:pt x="8434" y="0"/>
                    <a:pt x="8095" y="0"/>
                  </a:cubicBezTo>
                  <a:close/>
                  <a:moveTo>
                    <a:pt x="10783" y="5999"/>
                  </a:moveTo>
                  <a:cubicBezTo>
                    <a:pt x="11033" y="5999"/>
                    <a:pt x="11284" y="6111"/>
                    <a:pt x="11451" y="6335"/>
                  </a:cubicBezTo>
                  <a:cubicBezTo>
                    <a:pt x="11683" y="6643"/>
                    <a:pt x="12092" y="6756"/>
                    <a:pt x="12443" y="6600"/>
                  </a:cubicBezTo>
                  <a:cubicBezTo>
                    <a:pt x="12949" y="6378"/>
                    <a:pt x="13530" y="6712"/>
                    <a:pt x="13589" y="7262"/>
                  </a:cubicBezTo>
                  <a:cubicBezTo>
                    <a:pt x="13632" y="7645"/>
                    <a:pt x="13934" y="7948"/>
                    <a:pt x="14316" y="7991"/>
                  </a:cubicBezTo>
                  <a:cubicBezTo>
                    <a:pt x="14865" y="8056"/>
                    <a:pt x="15200" y="8634"/>
                    <a:pt x="14979" y="9141"/>
                  </a:cubicBezTo>
                  <a:cubicBezTo>
                    <a:pt x="14828" y="9492"/>
                    <a:pt x="14936" y="9907"/>
                    <a:pt x="15243" y="10134"/>
                  </a:cubicBezTo>
                  <a:cubicBezTo>
                    <a:pt x="15685" y="10468"/>
                    <a:pt x="15685" y="11132"/>
                    <a:pt x="15243" y="11466"/>
                  </a:cubicBezTo>
                  <a:cubicBezTo>
                    <a:pt x="14936" y="11698"/>
                    <a:pt x="14823" y="12108"/>
                    <a:pt x="14979" y="12459"/>
                  </a:cubicBezTo>
                  <a:cubicBezTo>
                    <a:pt x="15200" y="12966"/>
                    <a:pt x="14865" y="13548"/>
                    <a:pt x="14316" y="13607"/>
                  </a:cubicBezTo>
                  <a:cubicBezTo>
                    <a:pt x="13934" y="13651"/>
                    <a:pt x="13632" y="13953"/>
                    <a:pt x="13589" y="14336"/>
                  </a:cubicBezTo>
                  <a:cubicBezTo>
                    <a:pt x="13524" y="14886"/>
                    <a:pt x="12949" y="15222"/>
                    <a:pt x="12443" y="15000"/>
                  </a:cubicBezTo>
                  <a:cubicBezTo>
                    <a:pt x="12092" y="14849"/>
                    <a:pt x="11677" y="14957"/>
                    <a:pt x="11451" y="15265"/>
                  </a:cubicBezTo>
                  <a:cubicBezTo>
                    <a:pt x="11123" y="15713"/>
                    <a:pt x="10454" y="15713"/>
                    <a:pt x="10120" y="15265"/>
                  </a:cubicBezTo>
                  <a:cubicBezTo>
                    <a:pt x="9888" y="14957"/>
                    <a:pt x="9480" y="14844"/>
                    <a:pt x="9130" y="15000"/>
                  </a:cubicBezTo>
                  <a:cubicBezTo>
                    <a:pt x="8624" y="15222"/>
                    <a:pt x="8041" y="14886"/>
                    <a:pt x="7982" y="14336"/>
                  </a:cubicBezTo>
                  <a:cubicBezTo>
                    <a:pt x="7939" y="13953"/>
                    <a:pt x="7637" y="13651"/>
                    <a:pt x="7255" y="13607"/>
                  </a:cubicBezTo>
                  <a:cubicBezTo>
                    <a:pt x="6706" y="13543"/>
                    <a:pt x="6371" y="12966"/>
                    <a:pt x="6592" y="12459"/>
                  </a:cubicBezTo>
                  <a:cubicBezTo>
                    <a:pt x="6743" y="12108"/>
                    <a:pt x="6636" y="11693"/>
                    <a:pt x="6329" y="11466"/>
                  </a:cubicBezTo>
                  <a:cubicBezTo>
                    <a:pt x="5882" y="11137"/>
                    <a:pt x="5882" y="10468"/>
                    <a:pt x="6329" y="10134"/>
                  </a:cubicBezTo>
                  <a:cubicBezTo>
                    <a:pt x="6636" y="9902"/>
                    <a:pt x="6748" y="9492"/>
                    <a:pt x="6592" y="9141"/>
                  </a:cubicBezTo>
                  <a:cubicBezTo>
                    <a:pt x="6371" y="8634"/>
                    <a:pt x="6706" y="8050"/>
                    <a:pt x="7255" y="7991"/>
                  </a:cubicBezTo>
                  <a:cubicBezTo>
                    <a:pt x="7637" y="7948"/>
                    <a:pt x="7939" y="7645"/>
                    <a:pt x="7982" y="7262"/>
                  </a:cubicBezTo>
                  <a:cubicBezTo>
                    <a:pt x="8047" y="6712"/>
                    <a:pt x="8624" y="6378"/>
                    <a:pt x="9130" y="6600"/>
                  </a:cubicBezTo>
                  <a:cubicBezTo>
                    <a:pt x="9480" y="6751"/>
                    <a:pt x="9894" y="6643"/>
                    <a:pt x="10120" y="6335"/>
                  </a:cubicBezTo>
                  <a:cubicBezTo>
                    <a:pt x="10284" y="6111"/>
                    <a:pt x="10533" y="5999"/>
                    <a:pt x="10783" y="5999"/>
                  </a:cubicBezTo>
                  <a:close/>
                  <a:moveTo>
                    <a:pt x="10778" y="8547"/>
                  </a:moveTo>
                  <a:cubicBezTo>
                    <a:pt x="9539" y="8547"/>
                    <a:pt x="8531" y="9556"/>
                    <a:pt x="8531" y="10797"/>
                  </a:cubicBezTo>
                  <a:cubicBezTo>
                    <a:pt x="8531" y="12038"/>
                    <a:pt x="9539" y="13048"/>
                    <a:pt x="10778" y="13048"/>
                  </a:cubicBezTo>
                  <a:cubicBezTo>
                    <a:pt x="12017" y="13048"/>
                    <a:pt x="13023" y="12038"/>
                    <a:pt x="13023" y="10797"/>
                  </a:cubicBezTo>
                  <a:cubicBezTo>
                    <a:pt x="13023" y="9556"/>
                    <a:pt x="12017" y="8547"/>
                    <a:pt x="10778" y="8547"/>
                  </a:cubicBez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96" name="Virus"/>
            <p:cNvSpPr/>
            <p:nvPr/>
          </p:nvSpPr>
          <p:spPr>
            <a:xfrm>
              <a:off x="2841474" y="1154965"/>
              <a:ext cx="565686" cy="566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8095" y="0"/>
                  </a:moveTo>
                  <a:cubicBezTo>
                    <a:pt x="8041" y="0"/>
                    <a:pt x="7982" y="6"/>
                    <a:pt x="7933" y="22"/>
                  </a:cubicBezTo>
                  <a:cubicBezTo>
                    <a:pt x="7745" y="70"/>
                    <a:pt x="7583" y="188"/>
                    <a:pt x="7480" y="361"/>
                  </a:cubicBezTo>
                  <a:cubicBezTo>
                    <a:pt x="7378" y="534"/>
                    <a:pt x="7353" y="728"/>
                    <a:pt x="7406" y="922"/>
                  </a:cubicBezTo>
                  <a:cubicBezTo>
                    <a:pt x="7455" y="1100"/>
                    <a:pt x="7568" y="1257"/>
                    <a:pt x="7730" y="1354"/>
                  </a:cubicBezTo>
                  <a:cubicBezTo>
                    <a:pt x="7853" y="1430"/>
                    <a:pt x="7939" y="1538"/>
                    <a:pt x="7987" y="1663"/>
                  </a:cubicBezTo>
                  <a:cubicBezTo>
                    <a:pt x="8106" y="1981"/>
                    <a:pt x="8214" y="2309"/>
                    <a:pt x="8305" y="2649"/>
                  </a:cubicBezTo>
                  <a:cubicBezTo>
                    <a:pt x="8386" y="2962"/>
                    <a:pt x="8457" y="3276"/>
                    <a:pt x="8511" y="3578"/>
                  </a:cubicBezTo>
                  <a:cubicBezTo>
                    <a:pt x="8564" y="3880"/>
                    <a:pt x="8397" y="4171"/>
                    <a:pt x="8117" y="4285"/>
                  </a:cubicBezTo>
                  <a:lnTo>
                    <a:pt x="8063" y="4317"/>
                  </a:lnTo>
                  <a:cubicBezTo>
                    <a:pt x="7982" y="4349"/>
                    <a:pt x="7897" y="4371"/>
                    <a:pt x="7810" y="4371"/>
                  </a:cubicBezTo>
                  <a:cubicBezTo>
                    <a:pt x="7595" y="4371"/>
                    <a:pt x="7390" y="4262"/>
                    <a:pt x="7277" y="4084"/>
                  </a:cubicBezTo>
                  <a:cubicBezTo>
                    <a:pt x="7244" y="4035"/>
                    <a:pt x="7211" y="3988"/>
                    <a:pt x="7184" y="3934"/>
                  </a:cubicBezTo>
                  <a:cubicBezTo>
                    <a:pt x="7173" y="3912"/>
                    <a:pt x="7163" y="3896"/>
                    <a:pt x="7152" y="3875"/>
                  </a:cubicBezTo>
                  <a:cubicBezTo>
                    <a:pt x="7077" y="3735"/>
                    <a:pt x="7055" y="3561"/>
                    <a:pt x="7103" y="3399"/>
                  </a:cubicBezTo>
                  <a:cubicBezTo>
                    <a:pt x="7157" y="3205"/>
                    <a:pt x="7132" y="2995"/>
                    <a:pt x="7029" y="2823"/>
                  </a:cubicBezTo>
                  <a:cubicBezTo>
                    <a:pt x="6905" y="2612"/>
                    <a:pt x="6652" y="2477"/>
                    <a:pt x="6388" y="2477"/>
                  </a:cubicBezTo>
                  <a:cubicBezTo>
                    <a:pt x="6264" y="2477"/>
                    <a:pt x="6150" y="2504"/>
                    <a:pt x="6048" y="2563"/>
                  </a:cubicBezTo>
                  <a:cubicBezTo>
                    <a:pt x="5876" y="2660"/>
                    <a:pt x="5752" y="2816"/>
                    <a:pt x="5698" y="3005"/>
                  </a:cubicBezTo>
                  <a:cubicBezTo>
                    <a:pt x="5644" y="3194"/>
                    <a:pt x="5672" y="3394"/>
                    <a:pt x="5769" y="3566"/>
                  </a:cubicBezTo>
                  <a:cubicBezTo>
                    <a:pt x="5866" y="3734"/>
                    <a:pt x="6021" y="3858"/>
                    <a:pt x="6210" y="3907"/>
                  </a:cubicBezTo>
                  <a:cubicBezTo>
                    <a:pt x="6382" y="3955"/>
                    <a:pt x="6528" y="4052"/>
                    <a:pt x="6609" y="4187"/>
                  </a:cubicBezTo>
                  <a:cubicBezTo>
                    <a:pt x="6619" y="4208"/>
                    <a:pt x="6630" y="4224"/>
                    <a:pt x="6641" y="4246"/>
                  </a:cubicBezTo>
                  <a:cubicBezTo>
                    <a:pt x="6673" y="4300"/>
                    <a:pt x="6699" y="4354"/>
                    <a:pt x="6726" y="4408"/>
                  </a:cubicBezTo>
                  <a:cubicBezTo>
                    <a:pt x="6861" y="4677"/>
                    <a:pt x="6781" y="5018"/>
                    <a:pt x="6533" y="5207"/>
                  </a:cubicBezTo>
                  <a:lnTo>
                    <a:pt x="6506" y="5229"/>
                  </a:lnTo>
                  <a:cubicBezTo>
                    <a:pt x="6387" y="5321"/>
                    <a:pt x="6247" y="5369"/>
                    <a:pt x="6102" y="5369"/>
                  </a:cubicBezTo>
                  <a:cubicBezTo>
                    <a:pt x="5951" y="5369"/>
                    <a:pt x="5816" y="5321"/>
                    <a:pt x="5703" y="5224"/>
                  </a:cubicBezTo>
                  <a:cubicBezTo>
                    <a:pt x="5461" y="5024"/>
                    <a:pt x="5224" y="4803"/>
                    <a:pt x="4993" y="4576"/>
                  </a:cubicBezTo>
                  <a:cubicBezTo>
                    <a:pt x="4745" y="4328"/>
                    <a:pt x="4513" y="4068"/>
                    <a:pt x="4298" y="3809"/>
                  </a:cubicBezTo>
                  <a:cubicBezTo>
                    <a:pt x="4211" y="3701"/>
                    <a:pt x="4163" y="3572"/>
                    <a:pt x="4163" y="3448"/>
                  </a:cubicBezTo>
                  <a:cubicBezTo>
                    <a:pt x="4163" y="3265"/>
                    <a:pt x="4093" y="3086"/>
                    <a:pt x="3969" y="2951"/>
                  </a:cubicBezTo>
                  <a:cubicBezTo>
                    <a:pt x="3835" y="2805"/>
                    <a:pt x="3641" y="2725"/>
                    <a:pt x="3431" y="2725"/>
                  </a:cubicBezTo>
                  <a:cubicBezTo>
                    <a:pt x="3237" y="2725"/>
                    <a:pt x="3059" y="2794"/>
                    <a:pt x="2924" y="2924"/>
                  </a:cubicBezTo>
                  <a:cubicBezTo>
                    <a:pt x="2784" y="3059"/>
                    <a:pt x="2704" y="3249"/>
                    <a:pt x="2704" y="3443"/>
                  </a:cubicBezTo>
                  <a:cubicBezTo>
                    <a:pt x="2704" y="3643"/>
                    <a:pt x="2779" y="3826"/>
                    <a:pt x="2919" y="3966"/>
                  </a:cubicBezTo>
                  <a:cubicBezTo>
                    <a:pt x="3054" y="4101"/>
                    <a:pt x="3231" y="4176"/>
                    <a:pt x="3414" y="4182"/>
                  </a:cubicBezTo>
                  <a:cubicBezTo>
                    <a:pt x="3554" y="4187"/>
                    <a:pt x="3672" y="4224"/>
                    <a:pt x="3764" y="4300"/>
                  </a:cubicBezTo>
                  <a:cubicBezTo>
                    <a:pt x="4033" y="4521"/>
                    <a:pt x="4299" y="4759"/>
                    <a:pt x="4552" y="5013"/>
                  </a:cubicBezTo>
                  <a:cubicBezTo>
                    <a:pt x="4783" y="5245"/>
                    <a:pt x="4999" y="5482"/>
                    <a:pt x="5198" y="5725"/>
                  </a:cubicBezTo>
                  <a:cubicBezTo>
                    <a:pt x="5387" y="5957"/>
                    <a:pt x="5392" y="6286"/>
                    <a:pt x="5203" y="6529"/>
                  </a:cubicBezTo>
                  <a:lnTo>
                    <a:pt x="5181" y="6556"/>
                  </a:lnTo>
                  <a:cubicBezTo>
                    <a:pt x="5057" y="6718"/>
                    <a:pt x="4864" y="6816"/>
                    <a:pt x="4664" y="6816"/>
                  </a:cubicBezTo>
                  <a:cubicBezTo>
                    <a:pt x="4568" y="6816"/>
                    <a:pt x="4475" y="6793"/>
                    <a:pt x="4383" y="6750"/>
                  </a:cubicBezTo>
                  <a:cubicBezTo>
                    <a:pt x="4330" y="6723"/>
                    <a:pt x="4276" y="6696"/>
                    <a:pt x="4222" y="6664"/>
                  </a:cubicBezTo>
                  <a:cubicBezTo>
                    <a:pt x="4189" y="6642"/>
                    <a:pt x="4158" y="6626"/>
                    <a:pt x="4121" y="6605"/>
                  </a:cubicBezTo>
                  <a:cubicBezTo>
                    <a:pt x="4008" y="6535"/>
                    <a:pt x="3921" y="6405"/>
                    <a:pt x="3883" y="6249"/>
                  </a:cubicBezTo>
                  <a:cubicBezTo>
                    <a:pt x="3835" y="6049"/>
                    <a:pt x="3706" y="5876"/>
                    <a:pt x="3528" y="5779"/>
                  </a:cubicBezTo>
                  <a:cubicBezTo>
                    <a:pt x="3426" y="5719"/>
                    <a:pt x="3302" y="5693"/>
                    <a:pt x="3183" y="5693"/>
                  </a:cubicBezTo>
                  <a:cubicBezTo>
                    <a:pt x="2925" y="5693"/>
                    <a:pt x="2681" y="5827"/>
                    <a:pt x="2552" y="6048"/>
                  </a:cubicBezTo>
                  <a:cubicBezTo>
                    <a:pt x="2450" y="6216"/>
                    <a:pt x="2423" y="6416"/>
                    <a:pt x="2471" y="6605"/>
                  </a:cubicBezTo>
                  <a:cubicBezTo>
                    <a:pt x="2520" y="6794"/>
                    <a:pt x="2644" y="6954"/>
                    <a:pt x="2811" y="7052"/>
                  </a:cubicBezTo>
                  <a:cubicBezTo>
                    <a:pt x="2924" y="7116"/>
                    <a:pt x="3049" y="7149"/>
                    <a:pt x="3178" y="7149"/>
                  </a:cubicBezTo>
                  <a:cubicBezTo>
                    <a:pt x="3243" y="7149"/>
                    <a:pt x="3307" y="7139"/>
                    <a:pt x="3367" y="7122"/>
                  </a:cubicBezTo>
                  <a:cubicBezTo>
                    <a:pt x="3431" y="7106"/>
                    <a:pt x="3496" y="7095"/>
                    <a:pt x="3560" y="7095"/>
                  </a:cubicBezTo>
                  <a:cubicBezTo>
                    <a:pt x="3668" y="7095"/>
                    <a:pt x="3765" y="7118"/>
                    <a:pt x="3851" y="7166"/>
                  </a:cubicBezTo>
                  <a:cubicBezTo>
                    <a:pt x="3873" y="7177"/>
                    <a:pt x="3889" y="7188"/>
                    <a:pt x="3910" y="7198"/>
                  </a:cubicBezTo>
                  <a:cubicBezTo>
                    <a:pt x="3964" y="7231"/>
                    <a:pt x="4012" y="7257"/>
                    <a:pt x="4060" y="7289"/>
                  </a:cubicBezTo>
                  <a:cubicBezTo>
                    <a:pt x="4319" y="7457"/>
                    <a:pt x="4416" y="7792"/>
                    <a:pt x="4298" y="8084"/>
                  </a:cubicBezTo>
                  <a:lnTo>
                    <a:pt x="4292" y="8094"/>
                  </a:lnTo>
                  <a:cubicBezTo>
                    <a:pt x="4185" y="8347"/>
                    <a:pt x="3936" y="8515"/>
                    <a:pt x="3656" y="8515"/>
                  </a:cubicBezTo>
                  <a:cubicBezTo>
                    <a:pt x="3613" y="8515"/>
                    <a:pt x="3576" y="8509"/>
                    <a:pt x="3533" y="8503"/>
                  </a:cubicBezTo>
                  <a:cubicBezTo>
                    <a:pt x="3242" y="8449"/>
                    <a:pt x="2941" y="8385"/>
                    <a:pt x="2645" y="8304"/>
                  </a:cubicBezTo>
                  <a:cubicBezTo>
                    <a:pt x="2305" y="8213"/>
                    <a:pt x="1976" y="8110"/>
                    <a:pt x="1658" y="7986"/>
                  </a:cubicBezTo>
                  <a:cubicBezTo>
                    <a:pt x="1529" y="7937"/>
                    <a:pt x="1421" y="7851"/>
                    <a:pt x="1362" y="7743"/>
                  </a:cubicBezTo>
                  <a:cubicBezTo>
                    <a:pt x="1270" y="7586"/>
                    <a:pt x="1120" y="7468"/>
                    <a:pt x="948" y="7414"/>
                  </a:cubicBezTo>
                  <a:cubicBezTo>
                    <a:pt x="878" y="7393"/>
                    <a:pt x="808" y="7382"/>
                    <a:pt x="738" y="7382"/>
                  </a:cubicBezTo>
                  <a:cubicBezTo>
                    <a:pt x="409" y="7382"/>
                    <a:pt x="118" y="7597"/>
                    <a:pt x="32" y="7910"/>
                  </a:cubicBezTo>
                  <a:cubicBezTo>
                    <a:pt x="-22" y="8099"/>
                    <a:pt x="-1" y="8299"/>
                    <a:pt x="96" y="8471"/>
                  </a:cubicBezTo>
                  <a:cubicBezTo>
                    <a:pt x="193" y="8644"/>
                    <a:pt x="350" y="8768"/>
                    <a:pt x="544" y="8817"/>
                  </a:cubicBezTo>
                  <a:cubicBezTo>
                    <a:pt x="603" y="8833"/>
                    <a:pt x="668" y="8844"/>
                    <a:pt x="732" y="8844"/>
                  </a:cubicBezTo>
                  <a:cubicBezTo>
                    <a:pt x="851" y="8844"/>
                    <a:pt x="970" y="8812"/>
                    <a:pt x="1078" y="8758"/>
                  </a:cubicBezTo>
                  <a:cubicBezTo>
                    <a:pt x="1174" y="8709"/>
                    <a:pt x="1276" y="8677"/>
                    <a:pt x="1379" y="8677"/>
                  </a:cubicBezTo>
                  <a:cubicBezTo>
                    <a:pt x="1411" y="8677"/>
                    <a:pt x="1442" y="8677"/>
                    <a:pt x="1475" y="8682"/>
                  </a:cubicBezTo>
                  <a:cubicBezTo>
                    <a:pt x="1809" y="8736"/>
                    <a:pt x="2149" y="8811"/>
                    <a:pt x="2483" y="8903"/>
                  </a:cubicBezTo>
                  <a:cubicBezTo>
                    <a:pt x="2795" y="8984"/>
                    <a:pt x="3096" y="9082"/>
                    <a:pt x="3387" y="9190"/>
                  </a:cubicBezTo>
                  <a:cubicBezTo>
                    <a:pt x="3672" y="9292"/>
                    <a:pt x="3846" y="9584"/>
                    <a:pt x="3803" y="9891"/>
                  </a:cubicBezTo>
                  <a:lnTo>
                    <a:pt x="3798" y="9923"/>
                  </a:lnTo>
                  <a:cubicBezTo>
                    <a:pt x="3760" y="10236"/>
                    <a:pt x="3505" y="10474"/>
                    <a:pt x="3198" y="10490"/>
                  </a:cubicBezTo>
                  <a:cubicBezTo>
                    <a:pt x="3139" y="10495"/>
                    <a:pt x="3081" y="10495"/>
                    <a:pt x="3022" y="10495"/>
                  </a:cubicBezTo>
                  <a:cubicBezTo>
                    <a:pt x="2984" y="10495"/>
                    <a:pt x="2945" y="10495"/>
                    <a:pt x="2902" y="10495"/>
                  </a:cubicBezTo>
                  <a:cubicBezTo>
                    <a:pt x="2767" y="10489"/>
                    <a:pt x="2633" y="10425"/>
                    <a:pt x="2520" y="10306"/>
                  </a:cubicBezTo>
                  <a:cubicBezTo>
                    <a:pt x="2380" y="10160"/>
                    <a:pt x="2192" y="10080"/>
                    <a:pt x="1993" y="10080"/>
                  </a:cubicBezTo>
                  <a:lnTo>
                    <a:pt x="1976" y="10080"/>
                  </a:lnTo>
                  <a:cubicBezTo>
                    <a:pt x="1589" y="10085"/>
                    <a:pt x="1265" y="10408"/>
                    <a:pt x="1259" y="10797"/>
                  </a:cubicBezTo>
                  <a:cubicBezTo>
                    <a:pt x="1254" y="10996"/>
                    <a:pt x="1330" y="11181"/>
                    <a:pt x="1470" y="11321"/>
                  </a:cubicBezTo>
                  <a:cubicBezTo>
                    <a:pt x="1610" y="11461"/>
                    <a:pt x="1793" y="11537"/>
                    <a:pt x="1986" y="11537"/>
                  </a:cubicBezTo>
                  <a:cubicBezTo>
                    <a:pt x="2180" y="11537"/>
                    <a:pt x="2365" y="11461"/>
                    <a:pt x="2505" y="11321"/>
                  </a:cubicBezTo>
                  <a:cubicBezTo>
                    <a:pt x="2634" y="11192"/>
                    <a:pt x="2790" y="11121"/>
                    <a:pt x="2946" y="11115"/>
                  </a:cubicBezTo>
                  <a:cubicBezTo>
                    <a:pt x="2967" y="11115"/>
                    <a:pt x="2990" y="11115"/>
                    <a:pt x="3017" y="11115"/>
                  </a:cubicBezTo>
                  <a:cubicBezTo>
                    <a:pt x="3076" y="11115"/>
                    <a:pt x="3134" y="11115"/>
                    <a:pt x="3193" y="11120"/>
                  </a:cubicBezTo>
                  <a:cubicBezTo>
                    <a:pt x="3500" y="11137"/>
                    <a:pt x="3753" y="11379"/>
                    <a:pt x="3791" y="11687"/>
                  </a:cubicBezTo>
                  <a:lnTo>
                    <a:pt x="3798" y="11719"/>
                  </a:lnTo>
                  <a:cubicBezTo>
                    <a:pt x="3835" y="12027"/>
                    <a:pt x="3667" y="12313"/>
                    <a:pt x="3382" y="12415"/>
                  </a:cubicBezTo>
                  <a:cubicBezTo>
                    <a:pt x="3091" y="12523"/>
                    <a:pt x="2785" y="12621"/>
                    <a:pt x="2478" y="12702"/>
                  </a:cubicBezTo>
                  <a:cubicBezTo>
                    <a:pt x="2144" y="12794"/>
                    <a:pt x="1804" y="12864"/>
                    <a:pt x="1470" y="12923"/>
                  </a:cubicBezTo>
                  <a:cubicBezTo>
                    <a:pt x="1432" y="12928"/>
                    <a:pt x="1400" y="12933"/>
                    <a:pt x="1362" y="12933"/>
                  </a:cubicBezTo>
                  <a:cubicBezTo>
                    <a:pt x="1260" y="12933"/>
                    <a:pt x="1168" y="12912"/>
                    <a:pt x="1088" y="12864"/>
                  </a:cubicBezTo>
                  <a:cubicBezTo>
                    <a:pt x="980" y="12799"/>
                    <a:pt x="851" y="12766"/>
                    <a:pt x="727" y="12766"/>
                  </a:cubicBezTo>
                  <a:cubicBezTo>
                    <a:pt x="674" y="12766"/>
                    <a:pt x="620" y="12772"/>
                    <a:pt x="566" y="12783"/>
                  </a:cubicBezTo>
                  <a:cubicBezTo>
                    <a:pt x="383" y="12826"/>
                    <a:pt x="215" y="12944"/>
                    <a:pt x="113" y="13117"/>
                  </a:cubicBezTo>
                  <a:cubicBezTo>
                    <a:pt x="11" y="13289"/>
                    <a:pt x="-28" y="13490"/>
                    <a:pt x="20" y="13673"/>
                  </a:cubicBezTo>
                  <a:cubicBezTo>
                    <a:pt x="101" y="13997"/>
                    <a:pt x="393" y="14228"/>
                    <a:pt x="727" y="14228"/>
                  </a:cubicBezTo>
                  <a:cubicBezTo>
                    <a:pt x="792" y="14228"/>
                    <a:pt x="857" y="14217"/>
                    <a:pt x="916" y="14201"/>
                  </a:cubicBezTo>
                  <a:cubicBezTo>
                    <a:pt x="1094" y="14152"/>
                    <a:pt x="1250" y="14039"/>
                    <a:pt x="1347" y="13877"/>
                  </a:cubicBezTo>
                  <a:cubicBezTo>
                    <a:pt x="1422" y="13753"/>
                    <a:pt x="1529" y="13668"/>
                    <a:pt x="1653" y="13619"/>
                  </a:cubicBezTo>
                  <a:cubicBezTo>
                    <a:pt x="1971" y="13501"/>
                    <a:pt x="2300" y="13392"/>
                    <a:pt x="2640" y="13301"/>
                  </a:cubicBezTo>
                  <a:cubicBezTo>
                    <a:pt x="2952" y="13220"/>
                    <a:pt x="3263" y="13149"/>
                    <a:pt x="3570" y="13095"/>
                  </a:cubicBezTo>
                  <a:cubicBezTo>
                    <a:pt x="3608" y="13089"/>
                    <a:pt x="3646" y="13085"/>
                    <a:pt x="3678" y="13085"/>
                  </a:cubicBezTo>
                  <a:cubicBezTo>
                    <a:pt x="3942" y="13085"/>
                    <a:pt x="4173" y="13247"/>
                    <a:pt x="4276" y="13489"/>
                  </a:cubicBezTo>
                  <a:lnTo>
                    <a:pt x="4287" y="13521"/>
                  </a:lnTo>
                  <a:cubicBezTo>
                    <a:pt x="4411" y="13813"/>
                    <a:pt x="4309" y="14143"/>
                    <a:pt x="4050" y="14316"/>
                  </a:cubicBezTo>
                  <a:cubicBezTo>
                    <a:pt x="4002" y="14348"/>
                    <a:pt x="3952" y="14380"/>
                    <a:pt x="3899" y="14407"/>
                  </a:cubicBezTo>
                  <a:cubicBezTo>
                    <a:pt x="3877" y="14418"/>
                    <a:pt x="3861" y="14428"/>
                    <a:pt x="3840" y="14439"/>
                  </a:cubicBezTo>
                  <a:cubicBezTo>
                    <a:pt x="3754" y="14487"/>
                    <a:pt x="3651" y="14515"/>
                    <a:pt x="3548" y="14515"/>
                  </a:cubicBezTo>
                  <a:cubicBezTo>
                    <a:pt x="3489" y="14515"/>
                    <a:pt x="3426" y="14504"/>
                    <a:pt x="3367" y="14488"/>
                  </a:cubicBezTo>
                  <a:cubicBezTo>
                    <a:pt x="3302" y="14471"/>
                    <a:pt x="3231" y="14461"/>
                    <a:pt x="3166" y="14461"/>
                  </a:cubicBezTo>
                  <a:cubicBezTo>
                    <a:pt x="3032" y="14461"/>
                    <a:pt x="2902" y="14498"/>
                    <a:pt x="2789" y="14569"/>
                  </a:cubicBezTo>
                  <a:cubicBezTo>
                    <a:pt x="2466" y="14763"/>
                    <a:pt x="2349" y="15221"/>
                    <a:pt x="2532" y="15550"/>
                  </a:cubicBezTo>
                  <a:cubicBezTo>
                    <a:pt x="2661" y="15782"/>
                    <a:pt x="2902" y="15923"/>
                    <a:pt x="3166" y="15923"/>
                  </a:cubicBezTo>
                  <a:cubicBezTo>
                    <a:pt x="3296" y="15923"/>
                    <a:pt x="3420" y="15891"/>
                    <a:pt x="3533" y="15827"/>
                  </a:cubicBezTo>
                  <a:cubicBezTo>
                    <a:pt x="3700" y="15729"/>
                    <a:pt x="3823" y="15572"/>
                    <a:pt x="3872" y="15383"/>
                  </a:cubicBezTo>
                  <a:cubicBezTo>
                    <a:pt x="3920" y="15210"/>
                    <a:pt x="4018" y="15064"/>
                    <a:pt x="4153" y="14983"/>
                  </a:cubicBezTo>
                  <a:cubicBezTo>
                    <a:pt x="4174" y="14973"/>
                    <a:pt x="4190" y="14962"/>
                    <a:pt x="4212" y="14951"/>
                  </a:cubicBezTo>
                  <a:cubicBezTo>
                    <a:pt x="4266" y="14919"/>
                    <a:pt x="4319" y="14892"/>
                    <a:pt x="4373" y="14865"/>
                  </a:cubicBezTo>
                  <a:cubicBezTo>
                    <a:pt x="4459" y="14822"/>
                    <a:pt x="4556" y="14801"/>
                    <a:pt x="4653" y="14801"/>
                  </a:cubicBezTo>
                  <a:cubicBezTo>
                    <a:pt x="4852" y="14801"/>
                    <a:pt x="5047" y="14897"/>
                    <a:pt x="5171" y="15059"/>
                  </a:cubicBezTo>
                  <a:lnTo>
                    <a:pt x="5191" y="15086"/>
                  </a:lnTo>
                  <a:cubicBezTo>
                    <a:pt x="5380" y="15329"/>
                    <a:pt x="5380" y="15664"/>
                    <a:pt x="5186" y="15891"/>
                  </a:cubicBezTo>
                  <a:cubicBezTo>
                    <a:pt x="4987" y="16133"/>
                    <a:pt x="4766" y="16370"/>
                    <a:pt x="4540" y="16602"/>
                  </a:cubicBezTo>
                  <a:cubicBezTo>
                    <a:pt x="4292" y="16850"/>
                    <a:pt x="4034" y="17083"/>
                    <a:pt x="3776" y="17299"/>
                  </a:cubicBezTo>
                  <a:cubicBezTo>
                    <a:pt x="3668" y="17385"/>
                    <a:pt x="3538" y="17433"/>
                    <a:pt x="3414" y="17433"/>
                  </a:cubicBezTo>
                  <a:cubicBezTo>
                    <a:pt x="3231" y="17433"/>
                    <a:pt x="3054" y="17503"/>
                    <a:pt x="2919" y="17627"/>
                  </a:cubicBezTo>
                  <a:cubicBezTo>
                    <a:pt x="2779" y="17757"/>
                    <a:pt x="2699" y="17947"/>
                    <a:pt x="2693" y="18147"/>
                  </a:cubicBezTo>
                  <a:cubicBezTo>
                    <a:pt x="2688" y="18346"/>
                    <a:pt x="2757" y="18540"/>
                    <a:pt x="2892" y="18674"/>
                  </a:cubicBezTo>
                  <a:cubicBezTo>
                    <a:pt x="3032" y="18820"/>
                    <a:pt x="3215" y="18895"/>
                    <a:pt x="3414" y="18895"/>
                  </a:cubicBezTo>
                  <a:cubicBezTo>
                    <a:pt x="3608" y="18895"/>
                    <a:pt x="3792" y="18820"/>
                    <a:pt x="3932" y="18680"/>
                  </a:cubicBezTo>
                  <a:cubicBezTo>
                    <a:pt x="4067" y="18545"/>
                    <a:pt x="4142" y="18367"/>
                    <a:pt x="4148" y="18184"/>
                  </a:cubicBezTo>
                  <a:cubicBezTo>
                    <a:pt x="4153" y="18044"/>
                    <a:pt x="4190" y="17925"/>
                    <a:pt x="4266" y="17833"/>
                  </a:cubicBezTo>
                  <a:cubicBezTo>
                    <a:pt x="4486" y="17563"/>
                    <a:pt x="4723" y="17299"/>
                    <a:pt x="4976" y="17046"/>
                  </a:cubicBezTo>
                  <a:cubicBezTo>
                    <a:pt x="5207" y="16814"/>
                    <a:pt x="5445" y="16598"/>
                    <a:pt x="5688" y="16398"/>
                  </a:cubicBezTo>
                  <a:cubicBezTo>
                    <a:pt x="5801" y="16306"/>
                    <a:pt x="5941" y="16251"/>
                    <a:pt x="6087" y="16251"/>
                  </a:cubicBezTo>
                  <a:cubicBezTo>
                    <a:pt x="6232" y="16251"/>
                    <a:pt x="6372" y="16301"/>
                    <a:pt x="6496" y="16398"/>
                  </a:cubicBezTo>
                  <a:lnTo>
                    <a:pt x="6518" y="16413"/>
                  </a:lnTo>
                  <a:cubicBezTo>
                    <a:pt x="6765" y="16602"/>
                    <a:pt x="6846" y="16937"/>
                    <a:pt x="6711" y="17213"/>
                  </a:cubicBezTo>
                  <a:cubicBezTo>
                    <a:pt x="6684" y="17267"/>
                    <a:pt x="6658" y="17320"/>
                    <a:pt x="6625" y="17374"/>
                  </a:cubicBezTo>
                  <a:cubicBezTo>
                    <a:pt x="6604" y="17407"/>
                    <a:pt x="6586" y="17440"/>
                    <a:pt x="6565" y="17477"/>
                  </a:cubicBezTo>
                  <a:cubicBezTo>
                    <a:pt x="6495" y="17591"/>
                    <a:pt x="6366" y="17677"/>
                    <a:pt x="6210" y="17715"/>
                  </a:cubicBezTo>
                  <a:cubicBezTo>
                    <a:pt x="6010" y="17764"/>
                    <a:pt x="5839" y="17893"/>
                    <a:pt x="5742" y="18071"/>
                  </a:cubicBezTo>
                  <a:cubicBezTo>
                    <a:pt x="5553" y="18411"/>
                    <a:pt x="5672" y="18853"/>
                    <a:pt x="6006" y="19047"/>
                  </a:cubicBezTo>
                  <a:cubicBezTo>
                    <a:pt x="6119" y="19117"/>
                    <a:pt x="6247" y="19150"/>
                    <a:pt x="6376" y="19150"/>
                  </a:cubicBezTo>
                  <a:cubicBezTo>
                    <a:pt x="6635" y="19150"/>
                    <a:pt x="6878" y="19009"/>
                    <a:pt x="7007" y="18782"/>
                  </a:cubicBezTo>
                  <a:cubicBezTo>
                    <a:pt x="7104" y="18615"/>
                    <a:pt x="7130" y="18416"/>
                    <a:pt x="7077" y="18228"/>
                  </a:cubicBezTo>
                  <a:cubicBezTo>
                    <a:pt x="7028" y="18055"/>
                    <a:pt x="7045" y="17882"/>
                    <a:pt x="7120" y="17742"/>
                  </a:cubicBezTo>
                  <a:cubicBezTo>
                    <a:pt x="7131" y="17720"/>
                    <a:pt x="7141" y="17703"/>
                    <a:pt x="7152" y="17681"/>
                  </a:cubicBezTo>
                  <a:cubicBezTo>
                    <a:pt x="7185" y="17627"/>
                    <a:pt x="7213" y="17580"/>
                    <a:pt x="7245" y="17531"/>
                  </a:cubicBezTo>
                  <a:cubicBezTo>
                    <a:pt x="7363" y="17353"/>
                    <a:pt x="7561" y="17245"/>
                    <a:pt x="7777" y="17245"/>
                  </a:cubicBezTo>
                  <a:cubicBezTo>
                    <a:pt x="7863" y="17245"/>
                    <a:pt x="7950" y="17261"/>
                    <a:pt x="8031" y="17293"/>
                  </a:cubicBezTo>
                  <a:lnTo>
                    <a:pt x="8063" y="17304"/>
                  </a:lnTo>
                  <a:cubicBezTo>
                    <a:pt x="8348" y="17422"/>
                    <a:pt x="8510" y="17715"/>
                    <a:pt x="8462" y="18017"/>
                  </a:cubicBezTo>
                  <a:cubicBezTo>
                    <a:pt x="8408" y="18324"/>
                    <a:pt x="8337" y="18636"/>
                    <a:pt x="8256" y="18949"/>
                  </a:cubicBezTo>
                  <a:cubicBezTo>
                    <a:pt x="8165" y="19289"/>
                    <a:pt x="8062" y="19619"/>
                    <a:pt x="7938" y="19937"/>
                  </a:cubicBezTo>
                  <a:cubicBezTo>
                    <a:pt x="7890" y="20067"/>
                    <a:pt x="7804" y="20175"/>
                    <a:pt x="7696" y="20234"/>
                  </a:cubicBezTo>
                  <a:cubicBezTo>
                    <a:pt x="7540" y="20326"/>
                    <a:pt x="7422" y="20476"/>
                    <a:pt x="7368" y="20649"/>
                  </a:cubicBezTo>
                  <a:cubicBezTo>
                    <a:pt x="7314" y="20832"/>
                    <a:pt x="7335" y="21038"/>
                    <a:pt x="7427" y="21210"/>
                  </a:cubicBezTo>
                  <a:cubicBezTo>
                    <a:pt x="7518" y="21383"/>
                    <a:pt x="7681" y="21512"/>
                    <a:pt x="7864" y="21566"/>
                  </a:cubicBezTo>
                  <a:cubicBezTo>
                    <a:pt x="7929" y="21582"/>
                    <a:pt x="7998" y="21593"/>
                    <a:pt x="8063" y="21593"/>
                  </a:cubicBezTo>
                  <a:cubicBezTo>
                    <a:pt x="8391" y="21593"/>
                    <a:pt x="8682" y="21372"/>
                    <a:pt x="8768" y="21054"/>
                  </a:cubicBezTo>
                  <a:cubicBezTo>
                    <a:pt x="8817" y="20876"/>
                    <a:pt x="8796" y="20683"/>
                    <a:pt x="8704" y="20521"/>
                  </a:cubicBezTo>
                  <a:cubicBezTo>
                    <a:pt x="8634" y="20397"/>
                    <a:pt x="8612" y="20256"/>
                    <a:pt x="8633" y="20121"/>
                  </a:cubicBezTo>
                  <a:cubicBezTo>
                    <a:pt x="8687" y="19787"/>
                    <a:pt x="8762" y="19446"/>
                    <a:pt x="8854" y="19111"/>
                  </a:cubicBezTo>
                  <a:cubicBezTo>
                    <a:pt x="8935" y="18798"/>
                    <a:pt x="9032" y="18497"/>
                    <a:pt x="9140" y="18206"/>
                  </a:cubicBezTo>
                  <a:cubicBezTo>
                    <a:pt x="9232" y="17952"/>
                    <a:pt x="9480" y="17784"/>
                    <a:pt x="9749" y="17784"/>
                  </a:cubicBezTo>
                  <a:cubicBezTo>
                    <a:pt x="9776" y="17784"/>
                    <a:pt x="9808" y="17784"/>
                    <a:pt x="9840" y="17789"/>
                  </a:cubicBezTo>
                  <a:lnTo>
                    <a:pt x="9872" y="17796"/>
                  </a:lnTo>
                  <a:cubicBezTo>
                    <a:pt x="10185" y="17834"/>
                    <a:pt x="10422" y="18087"/>
                    <a:pt x="10438" y="18395"/>
                  </a:cubicBezTo>
                  <a:cubicBezTo>
                    <a:pt x="10443" y="18454"/>
                    <a:pt x="10443" y="18512"/>
                    <a:pt x="10443" y="18572"/>
                  </a:cubicBezTo>
                  <a:cubicBezTo>
                    <a:pt x="10443" y="18609"/>
                    <a:pt x="10443" y="18648"/>
                    <a:pt x="10443" y="18691"/>
                  </a:cubicBezTo>
                  <a:cubicBezTo>
                    <a:pt x="10438" y="18826"/>
                    <a:pt x="10373" y="18961"/>
                    <a:pt x="10254" y="19074"/>
                  </a:cubicBezTo>
                  <a:cubicBezTo>
                    <a:pt x="10104" y="19214"/>
                    <a:pt x="10023" y="19414"/>
                    <a:pt x="10029" y="19619"/>
                  </a:cubicBezTo>
                  <a:cubicBezTo>
                    <a:pt x="10034" y="20007"/>
                    <a:pt x="10358" y="20332"/>
                    <a:pt x="10746" y="20337"/>
                  </a:cubicBezTo>
                  <a:cubicBezTo>
                    <a:pt x="10746" y="20337"/>
                    <a:pt x="10756" y="20337"/>
                    <a:pt x="10756" y="20337"/>
                  </a:cubicBezTo>
                  <a:cubicBezTo>
                    <a:pt x="11160" y="20337"/>
                    <a:pt x="11483" y="20008"/>
                    <a:pt x="11483" y="19609"/>
                  </a:cubicBezTo>
                  <a:cubicBezTo>
                    <a:pt x="11483" y="19414"/>
                    <a:pt x="11408" y="19231"/>
                    <a:pt x="11268" y="19091"/>
                  </a:cubicBezTo>
                  <a:cubicBezTo>
                    <a:pt x="11138" y="18961"/>
                    <a:pt x="11068" y="18804"/>
                    <a:pt x="11062" y="18647"/>
                  </a:cubicBezTo>
                  <a:cubicBezTo>
                    <a:pt x="11062" y="18626"/>
                    <a:pt x="11062" y="18605"/>
                    <a:pt x="11062" y="18578"/>
                  </a:cubicBezTo>
                  <a:cubicBezTo>
                    <a:pt x="11062" y="18519"/>
                    <a:pt x="11064" y="18459"/>
                    <a:pt x="11069" y="18400"/>
                  </a:cubicBezTo>
                  <a:cubicBezTo>
                    <a:pt x="11085" y="18092"/>
                    <a:pt x="11328" y="17839"/>
                    <a:pt x="11635" y="17801"/>
                  </a:cubicBezTo>
                  <a:lnTo>
                    <a:pt x="11667" y="17796"/>
                  </a:lnTo>
                  <a:cubicBezTo>
                    <a:pt x="11694" y="17791"/>
                    <a:pt x="11726" y="17789"/>
                    <a:pt x="11752" y="17789"/>
                  </a:cubicBezTo>
                  <a:cubicBezTo>
                    <a:pt x="12022" y="17789"/>
                    <a:pt x="12270" y="17957"/>
                    <a:pt x="12362" y="18211"/>
                  </a:cubicBezTo>
                  <a:cubicBezTo>
                    <a:pt x="12470" y="18502"/>
                    <a:pt x="12565" y="18810"/>
                    <a:pt x="12646" y="19118"/>
                  </a:cubicBezTo>
                  <a:cubicBezTo>
                    <a:pt x="12738" y="19458"/>
                    <a:pt x="12808" y="19797"/>
                    <a:pt x="12867" y="20126"/>
                  </a:cubicBezTo>
                  <a:cubicBezTo>
                    <a:pt x="12888" y="20261"/>
                    <a:pt x="12867" y="20396"/>
                    <a:pt x="12808" y="20509"/>
                  </a:cubicBezTo>
                  <a:cubicBezTo>
                    <a:pt x="12716" y="20671"/>
                    <a:pt x="12689" y="20855"/>
                    <a:pt x="12732" y="21033"/>
                  </a:cubicBezTo>
                  <a:cubicBezTo>
                    <a:pt x="12808" y="21357"/>
                    <a:pt x="13115" y="21600"/>
                    <a:pt x="13454" y="21600"/>
                  </a:cubicBezTo>
                  <a:cubicBezTo>
                    <a:pt x="13508" y="21600"/>
                    <a:pt x="13567" y="21594"/>
                    <a:pt x="13616" y="21578"/>
                  </a:cubicBezTo>
                  <a:cubicBezTo>
                    <a:pt x="13810" y="21530"/>
                    <a:pt x="13966" y="21410"/>
                    <a:pt x="14069" y="21237"/>
                  </a:cubicBezTo>
                  <a:cubicBezTo>
                    <a:pt x="14171" y="21065"/>
                    <a:pt x="14198" y="20870"/>
                    <a:pt x="14144" y="20676"/>
                  </a:cubicBezTo>
                  <a:cubicBezTo>
                    <a:pt x="14096" y="20498"/>
                    <a:pt x="13983" y="20341"/>
                    <a:pt x="13821" y="20244"/>
                  </a:cubicBezTo>
                  <a:cubicBezTo>
                    <a:pt x="13697" y="20169"/>
                    <a:pt x="13610" y="20062"/>
                    <a:pt x="13562" y="19937"/>
                  </a:cubicBezTo>
                  <a:cubicBezTo>
                    <a:pt x="13443" y="19619"/>
                    <a:pt x="13335" y="19289"/>
                    <a:pt x="13244" y="18949"/>
                  </a:cubicBezTo>
                  <a:cubicBezTo>
                    <a:pt x="13163" y="18636"/>
                    <a:pt x="13094" y="18324"/>
                    <a:pt x="13040" y="18022"/>
                  </a:cubicBezTo>
                  <a:cubicBezTo>
                    <a:pt x="12986" y="17720"/>
                    <a:pt x="13152" y="17429"/>
                    <a:pt x="13432" y="17315"/>
                  </a:cubicBezTo>
                  <a:lnTo>
                    <a:pt x="13466" y="17304"/>
                  </a:lnTo>
                  <a:cubicBezTo>
                    <a:pt x="13547" y="17271"/>
                    <a:pt x="13632" y="17250"/>
                    <a:pt x="13718" y="17250"/>
                  </a:cubicBezTo>
                  <a:cubicBezTo>
                    <a:pt x="13934" y="17250"/>
                    <a:pt x="14139" y="17358"/>
                    <a:pt x="14252" y="17536"/>
                  </a:cubicBezTo>
                  <a:cubicBezTo>
                    <a:pt x="14284" y="17585"/>
                    <a:pt x="14316" y="17634"/>
                    <a:pt x="14343" y="17688"/>
                  </a:cubicBezTo>
                  <a:cubicBezTo>
                    <a:pt x="14354" y="17710"/>
                    <a:pt x="14364" y="17725"/>
                    <a:pt x="14375" y="17747"/>
                  </a:cubicBezTo>
                  <a:cubicBezTo>
                    <a:pt x="14450" y="17887"/>
                    <a:pt x="14472" y="18059"/>
                    <a:pt x="14424" y="18221"/>
                  </a:cubicBezTo>
                  <a:cubicBezTo>
                    <a:pt x="14370" y="18415"/>
                    <a:pt x="14397" y="18627"/>
                    <a:pt x="14499" y="18799"/>
                  </a:cubicBezTo>
                  <a:cubicBezTo>
                    <a:pt x="14623" y="19010"/>
                    <a:pt x="14877" y="19145"/>
                    <a:pt x="15141" y="19145"/>
                  </a:cubicBezTo>
                  <a:cubicBezTo>
                    <a:pt x="15265" y="19145"/>
                    <a:pt x="15377" y="19117"/>
                    <a:pt x="15479" y="19057"/>
                  </a:cubicBezTo>
                  <a:cubicBezTo>
                    <a:pt x="15651" y="18960"/>
                    <a:pt x="15775" y="18804"/>
                    <a:pt x="15829" y="18615"/>
                  </a:cubicBezTo>
                  <a:cubicBezTo>
                    <a:pt x="15883" y="18427"/>
                    <a:pt x="15857" y="18227"/>
                    <a:pt x="15760" y="18054"/>
                  </a:cubicBezTo>
                  <a:cubicBezTo>
                    <a:pt x="15663" y="17887"/>
                    <a:pt x="15506" y="17764"/>
                    <a:pt x="15318" y="17715"/>
                  </a:cubicBezTo>
                  <a:cubicBezTo>
                    <a:pt x="15145" y="17666"/>
                    <a:pt x="15001" y="17568"/>
                    <a:pt x="14920" y="17433"/>
                  </a:cubicBezTo>
                  <a:cubicBezTo>
                    <a:pt x="14910" y="17412"/>
                    <a:pt x="14897" y="17396"/>
                    <a:pt x="14887" y="17374"/>
                  </a:cubicBezTo>
                  <a:cubicBezTo>
                    <a:pt x="14854" y="17320"/>
                    <a:pt x="14828" y="17267"/>
                    <a:pt x="14801" y="17213"/>
                  </a:cubicBezTo>
                  <a:cubicBezTo>
                    <a:pt x="14666" y="16943"/>
                    <a:pt x="14747" y="16602"/>
                    <a:pt x="14994" y="16413"/>
                  </a:cubicBezTo>
                  <a:lnTo>
                    <a:pt x="15021" y="16393"/>
                  </a:lnTo>
                  <a:cubicBezTo>
                    <a:pt x="15140" y="16301"/>
                    <a:pt x="15280" y="16251"/>
                    <a:pt x="15425" y="16251"/>
                  </a:cubicBezTo>
                  <a:cubicBezTo>
                    <a:pt x="15576" y="16251"/>
                    <a:pt x="15711" y="16301"/>
                    <a:pt x="15824" y="16398"/>
                  </a:cubicBezTo>
                  <a:cubicBezTo>
                    <a:pt x="16067" y="16598"/>
                    <a:pt x="16305" y="16819"/>
                    <a:pt x="16536" y="17046"/>
                  </a:cubicBezTo>
                  <a:cubicBezTo>
                    <a:pt x="16784" y="17294"/>
                    <a:pt x="17014" y="17552"/>
                    <a:pt x="17230" y="17811"/>
                  </a:cubicBezTo>
                  <a:cubicBezTo>
                    <a:pt x="17316" y="17919"/>
                    <a:pt x="17364" y="18050"/>
                    <a:pt x="17364" y="18174"/>
                  </a:cubicBezTo>
                  <a:cubicBezTo>
                    <a:pt x="17364" y="18357"/>
                    <a:pt x="17436" y="18535"/>
                    <a:pt x="17560" y="18669"/>
                  </a:cubicBezTo>
                  <a:cubicBezTo>
                    <a:pt x="17694" y="18815"/>
                    <a:pt x="17888" y="18895"/>
                    <a:pt x="18098" y="18895"/>
                  </a:cubicBezTo>
                  <a:cubicBezTo>
                    <a:pt x="18292" y="18895"/>
                    <a:pt x="18468" y="18826"/>
                    <a:pt x="18603" y="18696"/>
                  </a:cubicBezTo>
                  <a:cubicBezTo>
                    <a:pt x="18743" y="18561"/>
                    <a:pt x="18825" y="18373"/>
                    <a:pt x="18825" y="18179"/>
                  </a:cubicBezTo>
                  <a:cubicBezTo>
                    <a:pt x="18825" y="17979"/>
                    <a:pt x="18750" y="17795"/>
                    <a:pt x="18610" y="17654"/>
                  </a:cubicBezTo>
                  <a:cubicBezTo>
                    <a:pt x="18475" y="17519"/>
                    <a:pt x="18296" y="17444"/>
                    <a:pt x="18113" y="17439"/>
                  </a:cubicBezTo>
                  <a:cubicBezTo>
                    <a:pt x="17973" y="17433"/>
                    <a:pt x="17855" y="17396"/>
                    <a:pt x="17763" y="17320"/>
                  </a:cubicBezTo>
                  <a:cubicBezTo>
                    <a:pt x="17494" y="17099"/>
                    <a:pt x="17230" y="16863"/>
                    <a:pt x="16977" y="16609"/>
                  </a:cubicBezTo>
                  <a:cubicBezTo>
                    <a:pt x="16746" y="16377"/>
                    <a:pt x="16530" y="16138"/>
                    <a:pt x="16331" y="15896"/>
                  </a:cubicBezTo>
                  <a:cubicBezTo>
                    <a:pt x="16142" y="15664"/>
                    <a:pt x="16137" y="15334"/>
                    <a:pt x="16326" y="15091"/>
                  </a:cubicBezTo>
                  <a:lnTo>
                    <a:pt x="16348" y="15064"/>
                  </a:lnTo>
                  <a:cubicBezTo>
                    <a:pt x="16472" y="14902"/>
                    <a:pt x="16665" y="14806"/>
                    <a:pt x="16864" y="14806"/>
                  </a:cubicBezTo>
                  <a:cubicBezTo>
                    <a:pt x="16961" y="14806"/>
                    <a:pt x="17052" y="14827"/>
                    <a:pt x="17144" y="14870"/>
                  </a:cubicBezTo>
                  <a:cubicBezTo>
                    <a:pt x="17198" y="14897"/>
                    <a:pt x="17252" y="14924"/>
                    <a:pt x="17305" y="14956"/>
                  </a:cubicBezTo>
                  <a:cubicBezTo>
                    <a:pt x="17338" y="14978"/>
                    <a:pt x="17370" y="14996"/>
                    <a:pt x="17408" y="15017"/>
                  </a:cubicBezTo>
                  <a:cubicBezTo>
                    <a:pt x="17521" y="15087"/>
                    <a:pt x="17608" y="15216"/>
                    <a:pt x="17645" y="15373"/>
                  </a:cubicBezTo>
                  <a:cubicBezTo>
                    <a:pt x="17694" y="15573"/>
                    <a:pt x="17823" y="15745"/>
                    <a:pt x="18001" y="15842"/>
                  </a:cubicBezTo>
                  <a:cubicBezTo>
                    <a:pt x="18103" y="15901"/>
                    <a:pt x="18227" y="15928"/>
                    <a:pt x="18346" y="15928"/>
                  </a:cubicBezTo>
                  <a:cubicBezTo>
                    <a:pt x="18604" y="15928"/>
                    <a:pt x="18846" y="15793"/>
                    <a:pt x="18975" y="15572"/>
                  </a:cubicBezTo>
                  <a:cubicBezTo>
                    <a:pt x="19077" y="15405"/>
                    <a:pt x="19104" y="15206"/>
                    <a:pt x="19056" y="15017"/>
                  </a:cubicBezTo>
                  <a:cubicBezTo>
                    <a:pt x="19007" y="14828"/>
                    <a:pt x="18885" y="14666"/>
                    <a:pt x="18718" y="14569"/>
                  </a:cubicBezTo>
                  <a:cubicBezTo>
                    <a:pt x="18604" y="14504"/>
                    <a:pt x="18480" y="14471"/>
                    <a:pt x="18351" y="14471"/>
                  </a:cubicBezTo>
                  <a:cubicBezTo>
                    <a:pt x="18286" y="14471"/>
                    <a:pt x="18221" y="14482"/>
                    <a:pt x="18162" y="14498"/>
                  </a:cubicBezTo>
                  <a:cubicBezTo>
                    <a:pt x="18098" y="14514"/>
                    <a:pt x="18033" y="14525"/>
                    <a:pt x="17969" y="14525"/>
                  </a:cubicBezTo>
                  <a:cubicBezTo>
                    <a:pt x="17861" y="14525"/>
                    <a:pt x="17764" y="14504"/>
                    <a:pt x="17677" y="14456"/>
                  </a:cubicBezTo>
                  <a:cubicBezTo>
                    <a:pt x="17656" y="14445"/>
                    <a:pt x="17640" y="14434"/>
                    <a:pt x="17618" y="14424"/>
                  </a:cubicBezTo>
                  <a:cubicBezTo>
                    <a:pt x="17565" y="14391"/>
                    <a:pt x="17515" y="14363"/>
                    <a:pt x="17467" y="14331"/>
                  </a:cubicBezTo>
                  <a:cubicBezTo>
                    <a:pt x="17208" y="14164"/>
                    <a:pt x="17111" y="13830"/>
                    <a:pt x="17230" y="13538"/>
                  </a:cubicBezTo>
                  <a:lnTo>
                    <a:pt x="17241" y="13506"/>
                  </a:lnTo>
                  <a:cubicBezTo>
                    <a:pt x="17344" y="13258"/>
                    <a:pt x="17580" y="13102"/>
                    <a:pt x="17839" y="13102"/>
                  </a:cubicBezTo>
                  <a:cubicBezTo>
                    <a:pt x="17877" y="13102"/>
                    <a:pt x="17914" y="13106"/>
                    <a:pt x="17947" y="13112"/>
                  </a:cubicBezTo>
                  <a:cubicBezTo>
                    <a:pt x="18254" y="13166"/>
                    <a:pt x="18567" y="13237"/>
                    <a:pt x="18879" y="13317"/>
                  </a:cubicBezTo>
                  <a:cubicBezTo>
                    <a:pt x="19219" y="13409"/>
                    <a:pt x="19546" y="13510"/>
                    <a:pt x="19864" y="13634"/>
                  </a:cubicBezTo>
                  <a:cubicBezTo>
                    <a:pt x="19988" y="13683"/>
                    <a:pt x="20096" y="13775"/>
                    <a:pt x="20172" y="13894"/>
                  </a:cubicBezTo>
                  <a:cubicBezTo>
                    <a:pt x="20269" y="14051"/>
                    <a:pt x="20425" y="14169"/>
                    <a:pt x="20603" y="14218"/>
                  </a:cubicBezTo>
                  <a:cubicBezTo>
                    <a:pt x="20662" y="14234"/>
                    <a:pt x="20727" y="14245"/>
                    <a:pt x="20791" y="14245"/>
                  </a:cubicBezTo>
                  <a:cubicBezTo>
                    <a:pt x="21125" y="14245"/>
                    <a:pt x="21416" y="14018"/>
                    <a:pt x="21497" y="13688"/>
                  </a:cubicBezTo>
                  <a:cubicBezTo>
                    <a:pt x="21567" y="13483"/>
                    <a:pt x="21533" y="13284"/>
                    <a:pt x="21431" y="13112"/>
                  </a:cubicBezTo>
                  <a:cubicBezTo>
                    <a:pt x="21329" y="12944"/>
                    <a:pt x="21162" y="12821"/>
                    <a:pt x="20973" y="12778"/>
                  </a:cubicBezTo>
                  <a:cubicBezTo>
                    <a:pt x="20919" y="12767"/>
                    <a:pt x="20865" y="12761"/>
                    <a:pt x="20812" y="12761"/>
                  </a:cubicBezTo>
                  <a:cubicBezTo>
                    <a:pt x="20628" y="12761"/>
                    <a:pt x="20451" y="12831"/>
                    <a:pt x="20317" y="12955"/>
                  </a:cubicBezTo>
                  <a:cubicBezTo>
                    <a:pt x="19907" y="12896"/>
                    <a:pt x="19481" y="12815"/>
                    <a:pt x="19061" y="12702"/>
                  </a:cubicBezTo>
                  <a:cubicBezTo>
                    <a:pt x="18749" y="12621"/>
                    <a:pt x="18448" y="12523"/>
                    <a:pt x="18157" y="12415"/>
                  </a:cubicBezTo>
                  <a:cubicBezTo>
                    <a:pt x="17872" y="12313"/>
                    <a:pt x="17698" y="12021"/>
                    <a:pt x="17741" y="11714"/>
                  </a:cubicBezTo>
                  <a:lnTo>
                    <a:pt x="17748" y="11682"/>
                  </a:lnTo>
                  <a:cubicBezTo>
                    <a:pt x="17786" y="11369"/>
                    <a:pt x="18039" y="11132"/>
                    <a:pt x="18346" y="11115"/>
                  </a:cubicBezTo>
                  <a:cubicBezTo>
                    <a:pt x="18405" y="11110"/>
                    <a:pt x="18463" y="11110"/>
                    <a:pt x="18522" y="11110"/>
                  </a:cubicBezTo>
                  <a:cubicBezTo>
                    <a:pt x="18646" y="11110"/>
                    <a:pt x="18777" y="11116"/>
                    <a:pt x="18906" y="11132"/>
                  </a:cubicBezTo>
                  <a:cubicBezTo>
                    <a:pt x="19030" y="11375"/>
                    <a:pt x="19278" y="11525"/>
                    <a:pt x="19552" y="11525"/>
                  </a:cubicBezTo>
                  <a:lnTo>
                    <a:pt x="19568" y="11525"/>
                  </a:lnTo>
                  <a:cubicBezTo>
                    <a:pt x="19955" y="11520"/>
                    <a:pt x="20279" y="11197"/>
                    <a:pt x="20285" y="10808"/>
                  </a:cubicBezTo>
                  <a:cubicBezTo>
                    <a:pt x="20290" y="10609"/>
                    <a:pt x="20214" y="10424"/>
                    <a:pt x="20074" y="10284"/>
                  </a:cubicBezTo>
                  <a:cubicBezTo>
                    <a:pt x="19934" y="10144"/>
                    <a:pt x="19751" y="10068"/>
                    <a:pt x="19558" y="10068"/>
                  </a:cubicBezTo>
                  <a:cubicBezTo>
                    <a:pt x="19364" y="10068"/>
                    <a:pt x="19181" y="10144"/>
                    <a:pt x="19041" y="10284"/>
                  </a:cubicBezTo>
                  <a:cubicBezTo>
                    <a:pt x="18912" y="10414"/>
                    <a:pt x="18754" y="10484"/>
                    <a:pt x="18598" y="10490"/>
                  </a:cubicBezTo>
                  <a:cubicBezTo>
                    <a:pt x="18577" y="10490"/>
                    <a:pt x="18556" y="10490"/>
                    <a:pt x="18529" y="10490"/>
                  </a:cubicBezTo>
                  <a:cubicBezTo>
                    <a:pt x="18470" y="10490"/>
                    <a:pt x="18410" y="10490"/>
                    <a:pt x="18351" y="10485"/>
                  </a:cubicBezTo>
                  <a:cubicBezTo>
                    <a:pt x="18044" y="10468"/>
                    <a:pt x="17791" y="10226"/>
                    <a:pt x="17753" y="9918"/>
                  </a:cubicBezTo>
                  <a:lnTo>
                    <a:pt x="17748" y="9884"/>
                  </a:lnTo>
                  <a:cubicBezTo>
                    <a:pt x="17710" y="9577"/>
                    <a:pt x="17877" y="9292"/>
                    <a:pt x="18162" y="9190"/>
                  </a:cubicBezTo>
                  <a:cubicBezTo>
                    <a:pt x="18453" y="9082"/>
                    <a:pt x="18761" y="8984"/>
                    <a:pt x="19068" y="8903"/>
                  </a:cubicBezTo>
                  <a:cubicBezTo>
                    <a:pt x="19407" y="8811"/>
                    <a:pt x="19746" y="8742"/>
                    <a:pt x="20074" y="8682"/>
                  </a:cubicBezTo>
                  <a:cubicBezTo>
                    <a:pt x="20112" y="8677"/>
                    <a:pt x="20144" y="8670"/>
                    <a:pt x="20182" y="8670"/>
                  </a:cubicBezTo>
                  <a:cubicBezTo>
                    <a:pt x="20284" y="8670"/>
                    <a:pt x="20376" y="8693"/>
                    <a:pt x="20456" y="8741"/>
                  </a:cubicBezTo>
                  <a:cubicBezTo>
                    <a:pt x="20564" y="8806"/>
                    <a:pt x="20694" y="8839"/>
                    <a:pt x="20818" y="8839"/>
                  </a:cubicBezTo>
                  <a:cubicBezTo>
                    <a:pt x="20872" y="8839"/>
                    <a:pt x="20926" y="8833"/>
                    <a:pt x="20980" y="8822"/>
                  </a:cubicBezTo>
                  <a:cubicBezTo>
                    <a:pt x="21163" y="8779"/>
                    <a:pt x="21329" y="8661"/>
                    <a:pt x="21431" y="8488"/>
                  </a:cubicBezTo>
                  <a:cubicBezTo>
                    <a:pt x="21533" y="8316"/>
                    <a:pt x="21572" y="8115"/>
                    <a:pt x="21524" y="7932"/>
                  </a:cubicBezTo>
                  <a:cubicBezTo>
                    <a:pt x="21443" y="7608"/>
                    <a:pt x="21152" y="7375"/>
                    <a:pt x="20818" y="7375"/>
                  </a:cubicBezTo>
                  <a:cubicBezTo>
                    <a:pt x="20754" y="7375"/>
                    <a:pt x="20689" y="7386"/>
                    <a:pt x="20630" y="7402"/>
                  </a:cubicBezTo>
                  <a:cubicBezTo>
                    <a:pt x="20452" y="7451"/>
                    <a:pt x="20296" y="7564"/>
                    <a:pt x="20199" y="7726"/>
                  </a:cubicBezTo>
                  <a:cubicBezTo>
                    <a:pt x="20123" y="7850"/>
                    <a:pt x="20015" y="7937"/>
                    <a:pt x="19891" y="7986"/>
                  </a:cubicBezTo>
                  <a:cubicBezTo>
                    <a:pt x="19573" y="8104"/>
                    <a:pt x="19245" y="8213"/>
                    <a:pt x="18906" y="8304"/>
                  </a:cubicBezTo>
                  <a:cubicBezTo>
                    <a:pt x="18594" y="8385"/>
                    <a:pt x="18281" y="8455"/>
                    <a:pt x="17974" y="8508"/>
                  </a:cubicBezTo>
                  <a:cubicBezTo>
                    <a:pt x="17936" y="8514"/>
                    <a:pt x="17898" y="8520"/>
                    <a:pt x="17866" y="8520"/>
                  </a:cubicBezTo>
                  <a:cubicBezTo>
                    <a:pt x="17602" y="8520"/>
                    <a:pt x="17371" y="8364"/>
                    <a:pt x="17268" y="8116"/>
                  </a:cubicBezTo>
                  <a:lnTo>
                    <a:pt x="17257" y="8084"/>
                  </a:lnTo>
                  <a:cubicBezTo>
                    <a:pt x="17133" y="7792"/>
                    <a:pt x="17235" y="7457"/>
                    <a:pt x="17494" y="7289"/>
                  </a:cubicBezTo>
                  <a:cubicBezTo>
                    <a:pt x="17542" y="7257"/>
                    <a:pt x="17592" y="7225"/>
                    <a:pt x="17645" y="7198"/>
                  </a:cubicBezTo>
                  <a:cubicBezTo>
                    <a:pt x="17667" y="7188"/>
                    <a:pt x="17683" y="7177"/>
                    <a:pt x="17704" y="7166"/>
                  </a:cubicBezTo>
                  <a:cubicBezTo>
                    <a:pt x="17790" y="7118"/>
                    <a:pt x="17893" y="7090"/>
                    <a:pt x="17996" y="7090"/>
                  </a:cubicBezTo>
                  <a:cubicBezTo>
                    <a:pt x="18055" y="7090"/>
                    <a:pt x="18120" y="7101"/>
                    <a:pt x="18179" y="7117"/>
                  </a:cubicBezTo>
                  <a:cubicBezTo>
                    <a:pt x="18244" y="7134"/>
                    <a:pt x="18313" y="7144"/>
                    <a:pt x="18378" y="7144"/>
                  </a:cubicBezTo>
                  <a:cubicBezTo>
                    <a:pt x="18512" y="7144"/>
                    <a:pt x="18642" y="7107"/>
                    <a:pt x="18755" y="7036"/>
                  </a:cubicBezTo>
                  <a:cubicBezTo>
                    <a:pt x="19078" y="6842"/>
                    <a:pt x="19197" y="6383"/>
                    <a:pt x="19014" y="6053"/>
                  </a:cubicBezTo>
                  <a:cubicBezTo>
                    <a:pt x="18885" y="5821"/>
                    <a:pt x="18642" y="5682"/>
                    <a:pt x="18378" y="5682"/>
                  </a:cubicBezTo>
                  <a:cubicBezTo>
                    <a:pt x="18248" y="5682"/>
                    <a:pt x="18124" y="5714"/>
                    <a:pt x="18011" y="5779"/>
                  </a:cubicBezTo>
                  <a:cubicBezTo>
                    <a:pt x="17844" y="5876"/>
                    <a:pt x="17721" y="6033"/>
                    <a:pt x="17672" y="6222"/>
                  </a:cubicBezTo>
                  <a:cubicBezTo>
                    <a:pt x="17624" y="6395"/>
                    <a:pt x="17526" y="6539"/>
                    <a:pt x="17391" y="6620"/>
                  </a:cubicBezTo>
                  <a:cubicBezTo>
                    <a:pt x="17370" y="6631"/>
                    <a:pt x="17354" y="6643"/>
                    <a:pt x="17332" y="6654"/>
                  </a:cubicBezTo>
                  <a:cubicBezTo>
                    <a:pt x="17278" y="6686"/>
                    <a:pt x="17225" y="6713"/>
                    <a:pt x="17171" y="6740"/>
                  </a:cubicBezTo>
                  <a:cubicBezTo>
                    <a:pt x="17085" y="6783"/>
                    <a:pt x="16988" y="6804"/>
                    <a:pt x="16891" y="6804"/>
                  </a:cubicBezTo>
                  <a:cubicBezTo>
                    <a:pt x="16692" y="6804"/>
                    <a:pt x="16498" y="6708"/>
                    <a:pt x="16375" y="6546"/>
                  </a:cubicBezTo>
                  <a:lnTo>
                    <a:pt x="16353" y="6519"/>
                  </a:lnTo>
                  <a:cubicBezTo>
                    <a:pt x="16164" y="6276"/>
                    <a:pt x="16164" y="5941"/>
                    <a:pt x="16358" y="5714"/>
                  </a:cubicBezTo>
                  <a:cubicBezTo>
                    <a:pt x="16557" y="5472"/>
                    <a:pt x="16778" y="5233"/>
                    <a:pt x="17004" y="5001"/>
                  </a:cubicBezTo>
                  <a:cubicBezTo>
                    <a:pt x="17252" y="4753"/>
                    <a:pt x="17510" y="4522"/>
                    <a:pt x="17768" y="4307"/>
                  </a:cubicBezTo>
                  <a:cubicBezTo>
                    <a:pt x="17876" y="4220"/>
                    <a:pt x="18006" y="4172"/>
                    <a:pt x="18130" y="4172"/>
                  </a:cubicBezTo>
                  <a:cubicBezTo>
                    <a:pt x="18313" y="4172"/>
                    <a:pt x="18490" y="4100"/>
                    <a:pt x="18625" y="3976"/>
                  </a:cubicBezTo>
                  <a:cubicBezTo>
                    <a:pt x="18765" y="3847"/>
                    <a:pt x="18847" y="3658"/>
                    <a:pt x="18852" y="3458"/>
                  </a:cubicBezTo>
                  <a:cubicBezTo>
                    <a:pt x="18858" y="3259"/>
                    <a:pt x="18787" y="3065"/>
                    <a:pt x="18652" y="2931"/>
                  </a:cubicBezTo>
                  <a:cubicBezTo>
                    <a:pt x="18512" y="2785"/>
                    <a:pt x="18329" y="2708"/>
                    <a:pt x="18130" y="2708"/>
                  </a:cubicBezTo>
                  <a:cubicBezTo>
                    <a:pt x="17936" y="2708"/>
                    <a:pt x="17753" y="2784"/>
                    <a:pt x="17613" y="2924"/>
                  </a:cubicBezTo>
                  <a:cubicBezTo>
                    <a:pt x="17479" y="3059"/>
                    <a:pt x="17403" y="3238"/>
                    <a:pt x="17398" y="3421"/>
                  </a:cubicBezTo>
                  <a:cubicBezTo>
                    <a:pt x="17393" y="3562"/>
                    <a:pt x="17354" y="3680"/>
                    <a:pt x="17278" y="3772"/>
                  </a:cubicBezTo>
                  <a:cubicBezTo>
                    <a:pt x="17058" y="4042"/>
                    <a:pt x="16821" y="4306"/>
                    <a:pt x="16568" y="4559"/>
                  </a:cubicBezTo>
                  <a:cubicBezTo>
                    <a:pt x="16337" y="4791"/>
                    <a:pt x="16099" y="5007"/>
                    <a:pt x="15856" y="5207"/>
                  </a:cubicBezTo>
                  <a:cubicBezTo>
                    <a:pt x="15743" y="5299"/>
                    <a:pt x="15604" y="5352"/>
                    <a:pt x="15459" y="5352"/>
                  </a:cubicBezTo>
                  <a:cubicBezTo>
                    <a:pt x="15313" y="5352"/>
                    <a:pt x="15173" y="5304"/>
                    <a:pt x="15055" y="5212"/>
                  </a:cubicBezTo>
                  <a:lnTo>
                    <a:pt x="15028" y="5190"/>
                  </a:lnTo>
                  <a:cubicBezTo>
                    <a:pt x="14780" y="5001"/>
                    <a:pt x="14698" y="4668"/>
                    <a:pt x="14833" y="4393"/>
                  </a:cubicBezTo>
                  <a:cubicBezTo>
                    <a:pt x="14860" y="4339"/>
                    <a:pt x="14888" y="4285"/>
                    <a:pt x="14920" y="4231"/>
                  </a:cubicBezTo>
                  <a:cubicBezTo>
                    <a:pt x="14942" y="4198"/>
                    <a:pt x="14958" y="4166"/>
                    <a:pt x="14979" y="4128"/>
                  </a:cubicBezTo>
                  <a:cubicBezTo>
                    <a:pt x="15049" y="4014"/>
                    <a:pt x="15178" y="3928"/>
                    <a:pt x="15334" y="3890"/>
                  </a:cubicBezTo>
                  <a:cubicBezTo>
                    <a:pt x="15534" y="3841"/>
                    <a:pt x="15705" y="3712"/>
                    <a:pt x="15802" y="3534"/>
                  </a:cubicBezTo>
                  <a:cubicBezTo>
                    <a:pt x="15991" y="3194"/>
                    <a:pt x="15874" y="2752"/>
                    <a:pt x="15540" y="2558"/>
                  </a:cubicBezTo>
                  <a:cubicBezTo>
                    <a:pt x="15427" y="2488"/>
                    <a:pt x="15297" y="2455"/>
                    <a:pt x="15168" y="2455"/>
                  </a:cubicBezTo>
                  <a:cubicBezTo>
                    <a:pt x="14909" y="2455"/>
                    <a:pt x="14666" y="2596"/>
                    <a:pt x="14537" y="2823"/>
                  </a:cubicBezTo>
                  <a:cubicBezTo>
                    <a:pt x="14440" y="2990"/>
                    <a:pt x="14414" y="3189"/>
                    <a:pt x="14467" y="3377"/>
                  </a:cubicBezTo>
                  <a:cubicBezTo>
                    <a:pt x="14516" y="3550"/>
                    <a:pt x="14499" y="3723"/>
                    <a:pt x="14424" y="3863"/>
                  </a:cubicBezTo>
                  <a:cubicBezTo>
                    <a:pt x="14413" y="3885"/>
                    <a:pt x="14403" y="3900"/>
                    <a:pt x="14392" y="3922"/>
                  </a:cubicBezTo>
                  <a:cubicBezTo>
                    <a:pt x="14359" y="3976"/>
                    <a:pt x="14333" y="4025"/>
                    <a:pt x="14301" y="4074"/>
                  </a:cubicBezTo>
                  <a:cubicBezTo>
                    <a:pt x="14182" y="4252"/>
                    <a:pt x="13983" y="4360"/>
                    <a:pt x="13767" y="4360"/>
                  </a:cubicBezTo>
                  <a:cubicBezTo>
                    <a:pt x="13681" y="4360"/>
                    <a:pt x="13594" y="4344"/>
                    <a:pt x="13513" y="4307"/>
                  </a:cubicBezTo>
                  <a:lnTo>
                    <a:pt x="13481" y="4295"/>
                  </a:lnTo>
                  <a:cubicBezTo>
                    <a:pt x="13196" y="4176"/>
                    <a:pt x="13034" y="3885"/>
                    <a:pt x="13082" y="3583"/>
                  </a:cubicBezTo>
                  <a:cubicBezTo>
                    <a:pt x="13136" y="3276"/>
                    <a:pt x="13207" y="2962"/>
                    <a:pt x="13288" y="2649"/>
                  </a:cubicBezTo>
                  <a:cubicBezTo>
                    <a:pt x="13379" y="2309"/>
                    <a:pt x="13482" y="1981"/>
                    <a:pt x="13606" y="1663"/>
                  </a:cubicBezTo>
                  <a:cubicBezTo>
                    <a:pt x="13654" y="1533"/>
                    <a:pt x="13740" y="1425"/>
                    <a:pt x="13848" y="1366"/>
                  </a:cubicBezTo>
                  <a:cubicBezTo>
                    <a:pt x="14004" y="1274"/>
                    <a:pt x="14122" y="1122"/>
                    <a:pt x="14176" y="949"/>
                  </a:cubicBezTo>
                  <a:cubicBezTo>
                    <a:pt x="14230" y="766"/>
                    <a:pt x="14209" y="560"/>
                    <a:pt x="14117" y="388"/>
                  </a:cubicBezTo>
                  <a:cubicBezTo>
                    <a:pt x="14026" y="215"/>
                    <a:pt x="13865" y="86"/>
                    <a:pt x="13681" y="32"/>
                  </a:cubicBezTo>
                  <a:cubicBezTo>
                    <a:pt x="13617" y="16"/>
                    <a:pt x="13546" y="5"/>
                    <a:pt x="13481" y="5"/>
                  </a:cubicBezTo>
                  <a:cubicBezTo>
                    <a:pt x="13153" y="5"/>
                    <a:pt x="12862" y="226"/>
                    <a:pt x="12776" y="545"/>
                  </a:cubicBezTo>
                  <a:cubicBezTo>
                    <a:pt x="12727" y="723"/>
                    <a:pt x="12748" y="917"/>
                    <a:pt x="12840" y="1079"/>
                  </a:cubicBezTo>
                  <a:cubicBezTo>
                    <a:pt x="12910" y="1203"/>
                    <a:pt x="12932" y="1344"/>
                    <a:pt x="12911" y="1479"/>
                  </a:cubicBezTo>
                  <a:cubicBezTo>
                    <a:pt x="12857" y="1813"/>
                    <a:pt x="12782" y="2153"/>
                    <a:pt x="12690" y="2487"/>
                  </a:cubicBezTo>
                  <a:cubicBezTo>
                    <a:pt x="12609" y="2800"/>
                    <a:pt x="12512" y="3103"/>
                    <a:pt x="12404" y="3394"/>
                  </a:cubicBezTo>
                  <a:cubicBezTo>
                    <a:pt x="12312" y="3648"/>
                    <a:pt x="12066" y="3814"/>
                    <a:pt x="11796" y="3814"/>
                  </a:cubicBezTo>
                  <a:cubicBezTo>
                    <a:pt x="11769" y="3814"/>
                    <a:pt x="11736" y="3814"/>
                    <a:pt x="11709" y="3809"/>
                  </a:cubicBezTo>
                  <a:lnTo>
                    <a:pt x="11677" y="3804"/>
                  </a:lnTo>
                  <a:cubicBezTo>
                    <a:pt x="11364" y="3766"/>
                    <a:pt x="11127" y="3513"/>
                    <a:pt x="11111" y="3205"/>
                  </a:cubicBezTo>
                  <a:cubicBezTo>
                    <a:pt x="11106" y="3146"/>
                    <a:pt x="11106" y="3086"/>
                    <a:pt x="11106" y="3027"/>
                  </a:cubicBezTo>
                  <a:cubicBezTo>
                    <a:pt x="11106" y="2989"/>
                    <a:pt x="11106" y="2952"/>
                    <a:pt x="11106" y="2909"/>
                  </a:cubicBezTo>
                  <a:cubicBezTo>
                    <a:pt x="11112" y="2774"/>
                    <a:pt x="11176" y="2639"/>
                    <a:pt x="11295" y="2526"/>
                  </a:cubicBezTo>
                  <a:cubicBezTo>
                    <a:pt x="11445" y="2386"/>
                    <a:pt x="11526" y="2185"/>
                    <a:pt x="11520" y="1980"/>
                  </a:cubicBezTo>
                  <a:cubicBezTo>
                    <a:pt x="11515" y="1591"/>
                    <a:pt x="11193" y="1268"/>
                    <a:pt x="10805" y="1263"/>
                  </a:cubicBezTo>
                  <a:cubicBezTo>
                    <a:pt x="10805" y="1263"/>
                    <a:pt x="10793" y="1263"/>
                    <a:pt x="10793" y="1263"/>
                  </a:cubicBezTo>
                  <a:cubicBezTo>
                    <a:pt x="10389" y="1263"/>
                    <a:pt x="10066" y="1592"/>
                    <a:pt x="10066" y="1991"/>
                  </a:cubicBezTo>
                  <a:cubicBezTo>
                    <a:pt x="10066" y="2186"/>
                    <a:pt x="10141" y="2369"/>
                    <a:pt x="10281" y="2509"/>
                  </a:cubicBezTo>
                  <a:cubicBezTo>
                    <a:pt x="10411" y="2639"/>
                    <a:pt x="10481" y="2794"/>
                    <a:pt x="10487" y="2951"/>
                  </a:cubicBezTo>
                  <a:cubicBezTo>
                    <a:pt x="10487" y="2972"/>
                    <a:pt x="10487" y="2995"/>
                    <a:pt x="10487" y="3022"/>
                  </a:cubicBezTo>
                  <a:cubicBezTo>
                    <a:pt x="10487" y="3081"/>
                    <a:pt x="10487" y="3141"/>
                    <a:pt x="10482" y="3200"/>
                  </a:cubicBezTo>
                  <a:cubicBezTo>
                    <a:pt x="10465" y="3508"/>
                    <a:pt x="10223" y="3761"/>
                    <a:pt x="9916" y="3799"/>
                  </a:cubicBezTo>
                  <a:lnTo>
                    <a:pt x="9884" y="3804"/>
                  </a:lnTo>
                  <a:cubicBezTo>
                    <a:pt x="9857" y="3809"/>
                    <a:pt x="9824" y="3809"/>
                    <a:pt x="9797" y="3809"/>
                  </a:cubicBezTo>
                  <a:cubicBezTo>
                    <a:pt x="9527" y="3809"/>
                    <a:pt x="9281" y="3643"/>
                    <a:pt x="9189" y="3389"/>
                  </a:cubicBezTo>
                  <a:cubicBezTo>
                    <a:pt x="9081" y="3098"/>
                    <a:pt x="8984" y="2790"/>
                    <a:pt x="8903" y="2482"/>
                  </a:cubicBezTo>
                  <a:cubicBezTo>
                    <a:pt x="8811" y="2148"/>
                    <a:pt x="8742" y="1808"/>
                    <a:pt x="8682" y="1474"/>
                  </a:cubicBezTo>
                  <a:cubicBezTo>
                    <a:pt x="8661" y="1339"/>
                    <a:pt x="8682" y="1203"/>
                    <a:pt x="8741" y="1089"/>
                  </a:cubicBezTo>
                  <a:cubicBezTo>
                    <a:pt x="8833" y="927"/>
                    <a:pt x="8860" y="745"/>
                    <a:pt x="8817" y="567"/>
                  </a:cubicBezTo>
                  <a:cubicBezTo>
                    <a:pt x="8742" y="243"/>
                    <a:pt x="8434" y="0"/>
                    <a:pt x="8095" y="0"/>
                  </a:cubicBezTo>
                  <a:close/>
                  <a:moveTo>
                    <a:pt x="10783" y="5999"/>
                  </a:moveTo>
                  <a:cubicBezTo>
                    <a:pt x="11033" y="5999"/>
                    <a:pt x="11284" y="6111"/>
                    <a:pt x="11451" y="6335"/>
                  </a:cubicBezTo>
                  <a:cubicBezTo>
                    <a:pt x="11683" y="6643"/>
                    <a:pt x="12092" y="6756"/>
                    <a:pt x="12443" y="6600"/>
                  </a:cubicBezTo>
                  <a:cubicBezTo>
                    <a:pt x="12949" y="6378"/>
                    <a:pt x="13530" y="6712"/>
                    <a:pt x="13589" y="7262"/>
                  </a:cubicBezTo>
                  <a:cubicBezTo>
                    <a:pt x="13632" y="7645"/>
                    <a:pt x="13934" y="7948"/>
                    <a:pt x="14316" y="7991"/>
                  </a:cubicBezTo>
                  <a:cubicBezTo>
                    <a:pt x="14865" y="8056"/>
                    <a:pt x="15200" y="8634"/>
                    <a:pt x="14979" y="9141"/>
                  </a:cubicBezTo>
                  <a:cubicBezTo>
                    <a:pt x="14828" y="9492"/>
                    <a:pt x="14936" y="9907"/>
                    <a:pt x="15243" y="10134"/>
                  </a:cubicBezTo>
                  <a:cubicBezTo>
                    <a:pt x="15685" y="10468"/>
                    <a:pt x="15685" y="11132"/>
                    <a:pt x="15243" y="11466"/>
                  </a:cubicBezTo>
                  <a:cubicBezTo>
                    <a:pt x="14936" y="11698"/>
                    <a:pt x="14823" y="12108"/>
                    <a:pt x="14979" y="12459"/>
                  </a:cubicBezTo>
                  <a:cubicBezTo>
                    <a:pt x="15200" y="12966"/>
                    <a:pt x="14865" y="13548"/>
                    <a:pt x="14316" y="13607"/>
                  </a:cubicBezTo>
                  <a:cubicBezTo>
                    <a:pt x="13934" y="13651"/>
                    <a:pt x="13632" y="13953"/>
                    <a:pt x="13589" y="14336"/>
                  </a:cubicBezTo>
                  <a:cubicBezTo>
                    <a:pt x="13524" y="14886"/>
                    <a:pt x="12949" y="15222"/>
                    <a:pt x="12443" y="15000"/>
                  </a:cubicBezTo>
                  <a:cubicBezTo>
                    <a:pt x="12092" y="14849"/>
                    <a:pt x="11677" y="14957"/>
                    <a:pt x="11451" y="15265"/>
                  </a:cubicBezTo>
                  <a:cubicBezTo>
                    <a:pt x="11123" y="15713"/>
                    <a:pt x="10454" y="15713"/>
                    <a:pt x="10120" y="15265"/>
                  </a:cubicBezTo>
                  <a:cubicBezTo>
                    <a:pt x="9888" y="14957"/>
                    <a:pt x="9480" y="14844"/>
                    <a:pt x="9130" y="15000"/>
                  </a:cubicBezTo>
                  <a:cubicBezTo>
                    <a:pt x="8624" y="15222"/>
                    <a:pt x="8041" y="14886"/>
                    <a:pt x="7982" y="14336"/>
                  </a:cubicBezTo>
                  <a:cubicBezTo>
                    <a:pt x="7939" y="13953"/>
                    <a:pt x="7637" y="13651"/>
                    <a:pt x="7255" y="13607"/>
                  </a:cubicBezTo>
                  <a:cubicBezTo>
                    <a:pt x="6706" y="13543"/>
                    <a:pt x="6371" y="12966"/>
                    <a:pt x="6592" y="12459"/>
                  </a:cubicBezTo>
                  <a:cubicBezTo>
                    <a:pt x="6743" y="12108"/>
                    <a:pt x="6636" y="11693"/>
                    <a:pt x="6329" y="11466"/>
                  </a:cubicBezTo>
                  <a:cubicBezTo>
                    <a:pt x="5882" y="11137"/>
                    <a:pt x="5882" y="10468"/>
                    <a:pt x="6329" y="10134"/>
                  </a:cubicBezTo>
                  <a:cubicBezTo>
                    <a:pt x="6636" y="9902"/>
                    <a:pt x="6748" y="9492"/>
                    <a:pt x="6592" y="9141"/>
                  </a:cubicBezTo>
                  <a:cubicBezTo>
                    <a:pt x="6371" y="8634"/>
                    <a:pt x="6706" y="8050"/>
                    <a:pt x="7255" y="7991"/>
                  </a:cubicBezTo>
                  <a:cubicBezTo>
                    <a:pt x="7637" y="7948"/>
                    <a:pt x="7939" y="7645"/>
                    <a:pt x="7982" y="7262"/>
                  </a:cubicBezTo>
                  <a:cubicBezTo>
                    <a:pt x="8047" y="6712"/>
                    <a:pt x="8624" y="6378"/>
                    <a:pt x="9130" y="6600"/>
                  </a:cubicBezTo>
                  <a:cubicBezTo>
                    <a:pt x="9480" y="6751"/>
                    <a:pt x="9894" y="6643"/>
                    <a:pt x="10120" y="6335"/>
                  </a:cubicBezTo>
                  <a:cubicBezTo>
                    <a:pt x="10284" y="6111"/>
                    <a:pt x="10533" y="5999"/>
                    <a:pt x="10783" y="5999"/>
                  </a:cubicBezTo>
                  <a:close/>
                  <a:moveTo>
                    <a:pt x="10778" y="8547"/>
                  </a:moveTo>
                  <a:cubicBezTo>
                    <a:pt x="9539" y="8547"/>
                    <a:pt x="8531" y="9556"/>
                    <a:pt x="8531" y="10797"/>
                  </a:cubicBezTo>
                  <a:cubicBezTo>
                    <a:pt x="8531" y="12038"/>
                    <a:pt x="9539" y="13048"/>
                    <a:pt x="10778" y="13048"/>
                  </a:cubicBezTo>
                  <a:cubicBezTo>
                    <a:pt x="12017" y="13048"/>
                    <a:pt x="13023" y="12038"/>
                    <a:pt x="13023" y="10797"/>
                  </a:cubicBezTo>
                  <a:cubicBezTo>
                    <a:pt x="13023" y="9556"/>
                    <a:pt x="12017" y="8547"/>
                    <a:pt x="10778" y="8547"/>
                  </a:cubicBez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97" name="Virus"/>
            <p:cNvSpPr/>
            <p:nvPr/>
          </p:nvSpPr>
          <p:spPr>
            <a:xfrm>
              <a:off x="2841474" y="2153274"/>
              <a:ext cx="565686" cy="566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8095" y="0"/>
                  </a:moveTo>
                  <a:cubicBezTo>
                    <a:pt x="8041" y="0"/>
                    <a:pt x="7982" y="6"/>
                    <a:pt x="7933" y="22"/>
                  </a:cubicBezTo>
                  <a:cubicBezTo>
                    <a:pt x="7745" y="70"/>
                    <a:pt x="7583" y="188"/>
                    <a:pt x="7480" y="361"/>
                  </a:cubicBezTo>
                  <a:cubicBezTo>
                    <a:pt x="7378" y="534"/>
                    <a:pt x="7353" y="728"/>
                    <a:pt x="7406" y="922"/>
                  </a:cubicBezTo>
                  <a:cubicBezTo>
                    <a:pt x="7455" y="1100"/>
                    <a:pt x="7568" y="1257"/>
                    <a:pt x="7730" y="1354"/>
                  </a:cubicBezTo>
                  <a:cubicBezTo>
                    <a:pt x="7853" y="1430"/>
                    <a:pt x="7939" y="1538"/>
                    <a:pt x="7987" y="1663"/>
                  </a:cubicBezTo>
                  <a:cubicBezTo>
                    <a:pt x="8106" y="1981"/>
                    <a:pt x="8214" y="2309"/>
                    <a:pt x="8305" y="2649"/>
                  </a:cubicBezTo>
                  <a:cubicBezTo>
                    <a:pt x="8386" y="2962"/>
                    <a:pt x="8457" y="3276"/>
                    <a:pt x="8511" y="3578"/>
                  </a:cubicBezTo>
                  <a:cubicBezTo>
                    <a:pt x="8564" y="3880"/>
                    <a:pt x="8397" y="4171"/>
                    <a:pt x="8117" y="4285"/>
                  </a:cubicBezTo>
                  <a:lnTo>
                    <a:pt x="8063" y="4317"/>
                  </a:lnTo>
                  <a:cubicBezTo>
                    <a:pt x="7982" y="4349"/>
                    <a:pt x="7897" y="4371"/>
                    <a:pt x="7810" y="4371"/>
                  </a:cubicBezTo>
                  <a:cubicBezTo>
                    <a:pt x="7595" y="4371"/>
                    <a:pt x="7390" y="4262"/>
                    <a:pt x="7277" y="4084"/>
                  </a:cubicBezTo>
                  <a:cubicBezTo>
                    <a:pt x="7244" y="4035"/>
                    <a:pt x="7211" y="3988"/>
                    <a:pt x="7184" y="3934"/>
                  </a:cubicBezTo>
                  <a:cubicBezTo>
                    <a:pt x="7173" y="3912"/>
                    <a:pt x="7163" y="3896"/>
                    <a:pt x="7152" y="3875"/>
                  </a:cubicBezTo>
                  <a:cubicBezTo>
                    <a:pt x="7077" y="3735"/>
                    <a:pt x="7055" y="3561"/>
                    <a:pt x="7103" y="3399"/>
                  </a:cubicBezTo>
                  <a:cubicBezTo>
                    <a:pt x="7157" y="3205"/>
                    <a:pt x="7132" y="2995"/>
                    <a:pt x="7029" y="2823"/>
                  </a:cubicBezTo>
                  <a:cubicBezTo>
                    <a:pt x="6905" y="2612"/>
                    <a:pt x="6652" y="2477"/>
                    <a:pt x="6388" y="2477"/>
                  </a:cubicBezTo>
                  <a:cubicBezTo>
                    <a:pt x="6264" y="2477"/>
                    <a:pt x="6150" y="2504"/>
                    <a:pt x="6048" y="2563"/>
                  </a:cubicBezTo>
                  <a:cubicBezTo>
                    <a:pt x="5876" y="2660"/>
                    <a:pt x="5752" y="2816"/>
                    <a:pt x="5698" y="3005"/>
                  </a:cubicBezTo>
                  <a:cubicBezTo>
                    <a:pt x="5644" y="3194"/>
                    <a:pt x="5672" y="3394"/>
                    <a:pt x="5769" y="3566"/>
                  </a:cubicBezTo>
                  <a:cubicBezTo>
                    <a:pt x="5866" y="3734"/>
                    <a:pt x="6021" y="3858"/>
                    <a:pt x="6210" y="3907"/>
                  </a:cubicBezTo>
                  <a:cubicBezTo>
                    <a:pt x="6382" y="3955"/>
                    <a:pt x="6528" y="4052"/>
                    <a:pt x="6609" y="4187"/>
                  </a:cubicBezTo>
                  <a:cubicBezTo>
                    <a:pt x="6619" y="4208"/>
                    <a:pt x="6630" y="4224"/>
                    <a:pt x="6641" y="4246"/>
                  </a:cubicBezTo>
                  <a:cubicBezTo>
                    <a:pt x="6673" y="4300"/>
                    <a:pt x="6699" y="4354"/>
                    <a:pt x="6726" y="4408"/>
                  </a:cubicBezTo>
                  <a:cubicBezTo>
                    <a:pt x="6861" y="4677"/>
                    <a:pt x="6781" y="5018"/>
                    <a:pt x="6533" y="5207"/>
                  </a:cubicBezTo>
                  <a:lnTo>
                    <a:pt x="6506" y="5229"/>
                  </a:lnTo>
                  <a:cubicBezTo>
                    <a:pt x="6387" y="5321"/>
                    <a:pt x="6247" y="5369"/>
                    <a:pt x="6102" y="5369"/>
                  </a:cubicBezTo>
                  <a:cubicBezTo>
                    <a:pt x="5951" y="5369"/>
                    <a:pt x="5816" y="5321"/>
                    <a:pt x="5703" y="5224"/>
                  </a:cubicBezTo>
                  <a:cubicBezTo>
                    <a:pt x="5461" y="5024"/>
                    <a:pt x="5224" y="4803"/>
                    <a:pt x="4993" y="4576"/>
                  </a:cubicBezTo>
                  <a:cubicBezTo>
                    <a:pt x="4745" y="4328"/>
                    <a:pt x="4513" y="4068"/>
                    <a:pt x="4298" y="3809"/>
                  </a:cubicBezTo>
                  <a:cubicBezTo>
                    <a:pt x="4211" y="3701"/>
                    <a:pt x="4163" y="3572"/>
                    <a:pt x="4163" y="3448"/>
                  </a:cubicBezTo>
                  <a:cubicBezTo>
                    <a:pt x="4163" y="3265"/>
                    <a:pt x="4093" y="3086"/>
                    <a:pt x="3969" y="2951"/>
                  </a:cubicBezTo>
                  <a:cubicBezTo>
                    <a:pt x="3835" y="2805"/>
                    <a:pt x="3641" y="2725"/>
                    <a:pt x="3431" y="2725"/>
                  </a:cubicBezTo>
                  <a:cubicBezTo>
                    <a:pt x="3237" y="2725"/>
                    <a:pt x="3059" y="2794"/>
                    <a:pt x="2924" y="2924"/>
                  </a:cubicBezTo>
                  <a:cubicBezTo>
                    <a:pt x="2784" y="3059"/>
                    <a:pt x="2704" y="3249"/>
                    <a:pt x="2704" y="3443"/>
                  </a:cubicBezTo>
                  <a:cubicBezTo>
                    <a:pt x="2704" y="3643"/>
                    <a:pt x="2779" y="3826"/>
                    <a:pt x="2919" y="3966"/>
                  </a:cubicBezTo>
                  <a:cubicBezTo>
                    <a:pt x="3054" y="4101"/>
                    <a:pt x="3231" y="4176"/>
                    <a:pt x="3414" y="4182"/>
                  </a:cubicBezTo>
                  <a:cubicBezTo>
                    <a:pt x="3554" y="4187"/>
                    <a:pt x="3672" y="4224"/>
                    <a:pt x="3764" y="4300"/>
                  </a:cubicBezTo>
                  <a:cubicBezTo>
                    <a:pt x="4033" y="4521"/>
                    <a:pt x="4299" y="4759"/>
                    <a:pt x="4552" y="5013"/>
                  </a:cubicBezTo>
                  <a:cubicBezTo>
                    <a:pt x="4783" y="5245"/>
                    <a:pt x="4999" y="5482"/>
                    <a:pt x="5198" y="5725"/>
                  </a:cubicBezTo>
                  <a:cubicBezTo>
                    <a:pt x="5387" y="5957"/>
                    <a:pt x="5392" y="6286"/>
                    <a:pt x="5203" y="6529"/>
                  </a:cubicBezTo>
                  <a:lnTo>
                    <a:pt x="5181" y="6556"/>
                  </a:lnTo>
                  <a:cubicBezTo>
                    <a:pt x="5057" y="6718"/>
                    <a:pt x="4864" y="6816"/>
                    <a:pt x="4664" y="6816"/>
                  </a:cubicBezTo>
                  <a:cubicBezTo>
                    <a:pt x="4568" y="6816"/>
                    <a:pt x="4475" y="6793"/>
                    <a:pt x="4383" y="6750"/>
                  </a:cubicBezTo>
                  <a:cubicBezTo>
                    <a:pt x="4330" y="6723"/>
                    <a:pt x="4276" y="6696"/>
                    <a:pt x="4222" y="6664"/>
                  </a:cubicBezTo>
                  <a:cubicBezTo>
                    <a:pt x="4189" y="6642"/>
                    <a:pt x="4158" y="6626"/>
                    <a:pt x="4121" y="6605"/>
                  </a:cubicBezTo>
                  <a:cubicBezTo>
                    <a:pt x="4008" y="6535"/>
                    <a:pt x="3921" y="6405"/>
                    <a:pt x="3883" y="6249"/>
                  </a:cubicBezTo>
                  <a:cubicBezTo>
                    <a:pt x="3835" y="6049"/>
                    <a:pt x="3706" y="5876"/>
                    <a:pt x="3528" y="5779"/>
                  </a:cubicBezTo>
                  <a:cubicBezTo>
                    <a:pt x="3426" y="5719"/>
                    <a:pt x="3302" y="5693"/>
                    <a:pt x="3183" y="5693"/>
                  </a:cubicBezTo>
                  <a:cubicBezTo>
                    <a:pt x="2925" y="5693"/>
                    <a:pt x="2681" y="5827"/>
                    <a:pt x="2552" y="6048"/>
                  </a:cubicBezTo>
                  <a:cubicBezTo>
                    <a:pt x="2450" y="6216"/>
                    <a:pt x="2423" y="6416"/>
                    <a:pt x="2471" y="6605"/>
                  </a:cubicBezTo>
                  <a:cubicBezTo>
                    <a:pt x="2520" y="6794"/>
                    <a:pt x="2644" y="6954"/>
                    <a:pt x="2811" y="7052"/>
                  </a:cubicBezTo>
                  <a:cubicBezTo>
                    <a:pt x="2924" y="7116"/>
                    <a:pt x="3049" y="7149"/>
                    <a:pt x="3178" y="7149"/>
                  </a:cubicBezTo>
                  <a:cubicBezTo>
                    <a:pt x="3243" y="7149"/>
                    <a:pt x="3307" y="7139"/>
                    <a:pt x="3367" y="7122"/>
                  </a:cubicBezTo>
                  <a:cubicBezTo>
                    <a:pt x="3431" y="7106"/>
                    <a:pt x="3496" y="7095"/>
                    <a:pt x="3560" y="7095"/>
                  </a:cubicBezTo>
                  <a:cubicBezTo>
                    <a:pt x="3668" y="7095"/>
                    <a:pt x="3765" y="7118"/>
                    <a:pt x="3851" y="7166"/>
                  </a:cubicBezTo>
                  <a:cubicBezTo>
                    <a:pt x="3873" y="7177"/>
                    <a:pt x="3889" y="7188"/>
                    <a:pt x="3910" y="7198"/>
                  </a:cubicBezTo>
                  <a:cubicBezTo>
                    <a:pt x="3964" y="7231"/>
                    <a:pt x="4012" y="7257"/>
                    <a:pt x="4060" y="7289"/>
                  </a:cubicBezTo>
                  <a:cubicBezTo>
                    <a:pt x="4319" y="7457"/>
                    <a:pt x="4416" y="7792"/>
                    <a:pt x="4298" y="8084"/>
                  </a:cubicBezTo>
                  <a:lnTo>
                    <a:pt x="4292" y="8094"/>
                  </a:lnTo>
                  <a:cubicBezTo>
                    <a:pt x="4185" y="8347"/>
                    <a:pt x="3936" y="8515"/>
                    <a:pt x="3656" y="8515"/>
                  </a:cubicBezTo>
                  <a:cubicBezTo>
                    <a:pt x="3613" y="8515"/>
                    <a:pt x="3576" y="8509"/>
                    <a:pt x="3533" y="8503"/>
                  </a:cubicBezTo>
                  <a:cubicBezTo>
                    <a:pt x="3242" y="8449"/>
                    <a:pt x="2941" y="8385"/>
                    <a:pt x="2645" y="8304"/>
                  </a:cubicBezTo>
                  <a:cubicBezTo>
                    <a:pt x="2305" y="8213"/>
                    <a:pt x="1976" y="8110"/>
                    <a:pt x="1658" y="7986"/>
                  </a:cubicBezTo>
                  <a:cubicBezTo>
                    <a:pt x="1529" y="7937"/>
                    <a:pt x="1421" y="7851"/>
                    <a:pt x="1362" y="7743"/>
                  </a:cubicBezTo>
                  <a:cubicBezTo>
                    <a:pt x="1270" y="7586"/>
                    <a:pt x="1120" y="7468"/>
                    <a:pt x="948" y="7414"/>
                  </a:cubicBezTo>
                  <a:cubicBezTo>
                    <a:pt x="878" y="7393"/>
                    <a:pt x="808" y="7382"/>
                    <a:pt x="738" y="7382"/>
                  </a:cubicBezTo>
                  <a:cubicBezTo>
                    <a:pt x="409" y="7382"/>
                    <a:pt x="118" y="7597"/>
                    <a:pt x="32" y="7910"/>
                  </a:cubicBezTo>
                  <a:cubicBezTo>
                    <a:pt x="-22" y="8099"/>
                    <a:pt x="-1" y="8299"/>
                    <a:pt x="96" y="8471"/>
                  </a:cubicBezTo>
                  <a:cubicBezTo>
                    <a:pt x="193" y="8644"/>
                    <a:pt x="350" y="8768"/>
                    <a:pt x="544" y="8817"/>
                  </a:cubicBezTo>
                  <a:cubicBezTo>
                    <a:pt x="603" y="8833"/>
                    <a:pt x="668" y="8844"/>
                    <a:pt x="732" y="8844"/>
                  </a:cubicBezTo>
                  <a:cubicBezTo>
                    <a:pt x="851" y="8844"/>
                    <a:pt x="970" y="8812"/>
                    <a:pt x="1078" y="8758"/>
                  </a:cubicBezTo>
                  <a:cubicBezTo>
                    <a:pt x="1174" y="8709"/>
                    <a:pt x="1276" y="8677"/>
                    <a:pt x="1379" y="8677"/>
                  </a:cubicBezTo>
                  <a:cubicBezTo>
                    <a:pt x="1411" y="8677"/>
                    <a:pt x="1442" y="8677"/>
                    <a:pt x="1475" y="8682"/>
                  </a:cubicBezTo>
                  <a:cubicBezTo>
                    <a:pt x="1809" y="8736"/>
                    <a:pt x="2149" y="8811"/>
                    <a:pt x="2483" y="8903"/>
                  </a:cubicBezTo>
                  <a:cubicBezTo>
                    <a:pt x="2795" y="8984"/>
                    <a:pt x="3096" y="9082"/>
                    <a:pt x="3387" y="9190"/>
                  </a:cubicBezTo>
                  <a:cubicBezTo>
                    <a:pt x="3672" y="9292"/>
                    <a:pt x="3846" y="9584"/>
                    <a:pt x="3803" y="9891"/>
                  </a:cubicBezTo>
                  <a:lnTo>
                    <a:pt x="3798" y="9923"/>
                  </a:lnTo>
                  <a:cubicBezTo>
                    <a:pt x="3760" y="10236"/>
                    <a:pt x="3505" y="10474"/>
                    <a:pt x="3198" y="10490"/>
                  </a:cubicBezTo>
                  <a:cubicBezTo>
                    <a:pt x="3139" y="10495"/>
                    <a:pt x="3081" y="10495"/>
                    <a:pt x="3022" y="10495"/>
                  </a:cubicBezTo>
                  <a:cubicBezTo>
                    <a:pt x="2984" y="10495"/>
                    <a:pt x="2945" y="10495"/>
                    <a:pt x="2902" y="10495"/>
                  </a:cubicBezTo>
                  <a:cubicBezTo>
                    <a:pt x="2767" y="10489"/>
                    <a:pt x="2633" y="10425"/>
                    <a:pt x="2520" y="10306"/>
                  </a:cubicBezTo>
                  <a:cubicBezTo>
                    <a:pt x="2380" y="10160"/>
                    <a:pt x="2192" y="10080"/>
                    <a:pt x="1993" y="10080"/>
                  </a:cubicBezTo>
                  <a:lnTo>
                    <a:pt x="1976" y="10080"/>
                  </a:lnTo>
                  <a:cubicBezTo>
                    <a:pt x="1589" y="10085"/>
                    <a:pt x="1265" y="10408"/>
                    <a:pt x="1259" y="10797"/>
                  </a:cubicBezTo>
                  <a:cubicBezTo>
                    <a:pt x="1254" y="10996"/>
                    <a:pt x="1330" y="11181"/>
                    <a:pt x="1470" y="11321"/>
                  </a:cubicBezTo>
                  <a:cubicBezTo>
                    <a:pt x="1610" y="11461"/>
                    <a:pt x="1793" y="11537"/>
                    <a:pt x="1986" y="11537"/>
                  </a:cubicBezTo>
                  <a:cubicBezTo>
                    <a:pt x="2180" y="11537"/>
                    <a:pt x="2365" y="11461"/>
                    <a:pt x="2505" y="11321"/>
                  </a:cubicBezTo>
                  <a:cubicBezTo>
                    <a:pt x="2634" y="11192"/>
                    <a:pt x="2790" y="11121"/>
                    <a:pt x="2946" y="11115"/>
                  </a:cubicBezTo>
                  <a:cubicBezTo>
                    <a:pt x="2967" y="11115"/>
                    <a:pt x="2990" y="11115"/>
                    <a:pt x="3017" y="11115"/>
                  </a:cubicBezTo>
                  <a:cubicBezTo>
                    <a:pt x="3076" y="11115"/>
                    <a:pt x="3134" y="11115"/>
                    <a:pt x="3193" y="11120"/>
                  </a:cubicBezTo>
                  <a:cubicBezTo>
                    <a:pt x="3500" y="11137"/>
                    <a:pt x="3753" y="11379"/>
                    <a:pt x="3791" y="11687"/>
                  </a:cubicBezTo>
                  <a:lnTo>
                    <a:pt x="3798" y="11719"/>
                  </a:lnTo>
                  <a:cubicBezTo>
                    <a:pt x="3835" y="12027"/>
                    <a:pt x="3667" y="12313"/>
                    <a:pt x="3382" y="12415"/>
                  </a:cubicBezTo>
                  <a:cubicBezTo>
                    <a:pt x="3091" y="12523"/>
                    <a:pt x="2785" y="12621"/>
                    <a:pt x="2478" y="12702"/>
                  </a:cubicBezTo>
                  <a:cubicBezTo>
                    <a:pt x="2144" y="12794"/>
                    <a:pt x="1804" y="12864"/>
                    <a:pt x="1470" y="12923"/>
                  </a:cubicBezTo>
                  <a:cubicBezTo>
                    <a:pt x="1432" y="12928"/>
                    <a:pt x="1400" y="12933"/>
                    <a:pt x="1362" y="12933"/>
                  </a:cubicBezTo>
                  <a:cubicBezTo>
                    <a:pt x="1260" y="12933"/>
                    <a:pt x="1168" y="12912"/>
                    <a:pt x="1088" y="12864"/>
                  </a:cubicBezTo>
                  <a:cubicBezTo>
                    <a:pt x="980" y="12799"/>
                    <a:pt x="851" y="12766"/>
                    <a:pt x="727" y="12766"/>
                  </a:cubicBezTo>
                  <a:cubicBezTo>
                    <a:pt x="674" y="12766"/>
                    <a:pt x="620" y="12772"/>
                    <a:pt x="566" y="12783"/>
                  </a:cubicBezTo>
                  <a:cubicBezTo>
                    <a:pt x="383" y="12826"/>
                    <a:pt x="215" y="12944"/>
                    <a:pt x="113" y="13117"/>
                  </a:cubicBezTo>
                  <a:cubicBezTo>
                    <a:pt x="11" y="13289"/>
                    <a:pt x="-28" y="13490"/>
                    <a:pt x="20" y="13673"/>
                  </a:cubicBezTo>
                  <a:cubicBezTo>
                    <a:pt x="101" y="13997"/>
                    <a:pt x="393" y="14228"/>
                    <a:pt x="727" y="14228"/>
                  </a:cubicBezTo>
                  <a:cubicBezTo>
                    <a:pt x="792" y="14228"/>
                    <a:pt x="857" y="14217"/>
                    <a:pt x="916" y="14201"/>
                  </a:cubicBezTo>
                  <a:cubicBezTo>
                    <a:pt x="1094" y="14152"/>
                    <a:pt x="1250" y="14039"/>
                    <a:pt x="1347" y="13877"/>
                  </a:cubicBezTo>
                  <a:cubicBezTo>
                    <a:pt x="1422" y="13753"/>
                    <a:pt x="1529" y="13668"/>
                    <a:pt x="1653" y="13619"/>
                  </a:cubicBezTo>
                  <a:cubicBezTo>
                    <a:pt x="1971" y="13501"/>
                    <a:pt x="2300" y="13392"/>
                    <a:pt x="2640" y="13301"/>
                  </a:cubicBezTo>
                  <a:cubicBezTo>
                    <a:pt x="2952" y="13220"/>
                    <a:pt x="3263" y="13149"/>
                    <a:pt x="3570" y="13095"/>
                  </a:cubicBezTo>
                  <a:cubicBezTo>
                    <a:pt x="3608" y="13089"/>
                    <a:pt x="3646" y="13085"/>
                    <a:pt x="3678" y="13085"/>
                  </a:cubicBezTo>
                  <a:cubicBezTo>
                    <a:pt x="3942" y="13085"/>
                    <a:pt x="4173" y="13247"/>
                    <a:pt x="4276" y="13489"/>
                  </a:cubicBezTo>
                  <a:lnTo>
                    <a:pt x="4287" y="13521"/>
                  </a:lnTo>
                  <a:cubicBezTo>
                    <a:pt x="4411" y="13813"/>
                    <a:pt x="4309" y="14143"/>
                    <a:pt x="4050" y="14316"/>
                  </a:cubicBezTo>
                  <a:cubicBezTo>
                    <a:pt x="4002" y="14348"/>
                    <a:pt x="3952" y="14380"/>
                    <a:pt x="3899" y="14407"/>
                  </a:cubicBezTo>
                  <a:cubicBezTo>
                    <a:pt x="3877" y="14418"/>
                    <a:pt x="3861" y="14428"/>
                    <a:pt x="3840" y="14439"/>
                  </a:cubicBezTo>
                  <a:cubicBezTo>
                    <a:pt x="3754" y="14487"/>
                    <a:pt x="3651" y="14515"/>
                    <a:pt x="3548" y="14515"/>
                  </a:cubicBezTo>
                  <a:cubicBezTo>
                    <a:pt x="3489" y="14515"/>
                    <a:pt x="3426" y="14504"/>
                    <a:pt x="3367" y="14488"/>
                  </a:cubicBezTo>
                  <a:cubicBezTo>
                    <a:pt x="3302" y="14471"/>
                    <a:pt x="3231" y="14461"/>
                    <a:pt x="3166" y="14461"/>
                  </a:cubicBezTo>
                  <a:cubicBezTo>
                    <a:pt x="3032" y="14461"/>
                    <a:pt x="2902" y="14498"/>
                    <a:pt x="2789" y="14569"/>
                  </a:cubicBezTo>
                  <a:cubicBezTo>
                    <a:pt x="2466" y="14763"/>
                    <a:pt x="2349" y="15221"/>
                    <a:pt x="2532" y="15550"/>
                  </a:cubicBezTo>
                  <a:cubicBezTo>
                    <a:pt x="2661" y="15782"/>
                    <a:pt x="2902" y="15923"/>
                    <a:pt x="3166" y="15923"/>
                  </a:cubicBezTo>
                  <a:cubicBezTo>
                    <a:pt x="3296" y="15923"/>
                    <a:pt x="3420" y="15891"/>
                    <a:pt x="3533" y="15827"/>
                  </a:cubicBezTo>
                  <a:cubicBezTo>
                    <a:pt x="3700" y="15729"/>
                    <a:pt x="3823" y="15572"/>
                    <a:pt x="3872" y="15383"/>
                  </a:cubicBezTo>
                  <a:cubicBezTo>
                    <a:pt x="3920" y="15210"/>
                    <a:pt x="4018" y="15064"/>
                    <a:pt x="4153" y="14983"/>
                  </a:cubicBezTo>
                  <a:cubicBezTo>
                    <a:pt x="4174" y="14973"/>
                    <a:pt x="4190" y="14962"/>
                    <a:pt x="4212" y="14951"/>
                  </a:cubicBezTo>
                  <a:cubicBezTo>
                    <a:pt x="4266" y="14919"/>
                    <a:pt x="4319" y="14892"/>
                    <a:pt x="4373" y="14865"/>
                  </a:cubicBezTo>
                  <a:cubicBezTo>
                    <a:pt x="4459" y="14822"/>
                    <a:pt x="4556" y="14801"/>
                    <a:pt x="4653" y="14801"/>
                  </a:cubicBezTo>
                  <a:cubicBezTo>
                    <a:pt x="4852" y="14801"/>
                    <a:pt x="5047" y="14897"/>
                    <a:pt x="5171" y="15059"/>
                  </a:cubicBezTo>
                  <a:lnTo>
                    <a:pt x="5191" y="15086"/>
                  </a:lnTo>
                  <a:cubicBezTo>
                    <a:pt x="5380" y="15329"/>
                    <a:pt x="5380" y="15664"/>
                    <a:pt x="5186" y="15891"/>
                  </a:cubicBezTo>
                  <a:cubicBezTo>
                    <a:pt x="4987" y="16133"/>
                    <a:pt x="4766" y="16370"/>
                    <a:pt x="4540" y="16602"/>
                  </a:cubicBezTo>
                  <a:cubicBezTo>
                    <a:pt x="4292" y="16850"/>
                    <a:pt x="4034" y="17083"/>
                    <a:pt x="3776" y="17299"/>
                  </a:cubicBezTo>
                  <a:cubicBezTo>
                    <a:pt x="3668" y="17385"/>
                    <a:pt x="3538" y="17433"/>
                    <a:pt x="3414" y="17433"/>
                  </a:cubicBezTo>
                  <a:cubicBezTo>
                    <a:pt x="3231" y="17433"/>
                    <a:pt x="3054" y="17503"/>
                    <a:pt x="2919" y="17627"/>
                  </a:cubicBezTo>
                  <a:cubicBezTo>
                    <a:pt x="2779" y="17757"/>
                    <a:pt x="2699" y="17947"/>
                    <a:pt x="2693" y="18147"/>
                  </a:cubicBezTo>
                  <a:cubicBezTo>
                    <a:pt x="2688" y="18346"/>
                    <a:pt x="2757" y="18540"/>
                    <a:pt x="2892" y="18674"/>
                  </a:cubicBezTo>
                  <a:cubicBezTo>
                    <a:pt x="3032" y="18820"/>
                    <a:pt x="3215" y="18895"/>
                    <a:pt x="3414" y="18895"/>
                  </a:cubicBezTo>
                  <a:cubicBezTo>
                    <a:pt x="3608" y="18895"/>
                    <a:pt x="3792" y="18820"/>
                    <a:pt x="3932" y="18680"/>
                  </a:cubicBezTo>
                  <a:cubicBezTo>
                    <a:pt x="4067" y="18545"/>
                    <a:pt x="4142" y="18367"/>
                    <a:pt x="4148" y="18184"/>
                  </a:cubicBezTo>
                  <a:cubicBezTo>
                    <a:pt x="4153" y="18044"/>
                    <a:pt x="4190" y="17925"/>
                    <a:pt x="4266" y="17833"/>
                  </a:cubicBezTo>
                  <a:cubicBezTo>
                    <a:pt x="4486" y="17563"/>
                    <a:pt x="4723" y="17299"/>
                    <a:pt x="4976" y="17046"/>
                  </a:cubicBezTo>
                  <a:cubicBezTo>
                    <a:pt x="5207" y="16814"/>
                    <a:pt x="5445" y="16598"/>
                    <a:pt x="5688" y="16398"/>
                  </a:cubicBezTo>
                  <a:cubicBezTo>
                    <a:pt x="5801" y="16306"/>
                    <a:pt x="5941" y="16251"/>
                    <a:pt x="6087" y="16251"/>
                  </a:cubicBezTo>
                  <a:cubicBezTo>
                    <a:pt x="6232" y="16251"/>
                    <a:pt x="6372" y="16301"/>
                    <a:pt x="6496" y="16398"/>
                  </a:cubicBezTo>
                  <a:lnTo>
                    <a:pt x="6518" y="16413"/>
                  </a:lnTo>
                  <a:cubicBezTo>
                    <a:pt x="6765" y="16602"/>
                    <a:pt x="6846" y="16937"/>
                    <a:pt x="6711" y="17213"/>
                  </a:cubicBezTo>
                  <a:cubicBezTo>
                    <a:pt x="6684" y="17267"/>
                    <a:pt x="6658" y="17320"/>
                    <a:pt x="6625" y="17374"/>
                  </a:cubicBezTo>
                  <a:cubicBezTo>
                    <a:pt x="6604" y="17407"/>
                    <a:pt x="6586" y="17440"/>
                    <a:pt x="6565" y="17477"/>
                  </a:cubicBezTo>
                  <a:cubicBezTo>
                    <a:pt x="6495" y="17591"/>
                    <a:pt x="6366" y="17677"/>
                    <a:pt x="6210" y="17715"/>
                  </a:cubicBezTo>
                  <a:cubicBezTo>
                    <a:pt x="6010" y="17764"/>
                    <a:pt x="5839" y="17893"/>
                    <a:pt x="5742" y="18071"/>
                  </a:cubicBezTo>
                  <a:cubicBezTo>
                    <a:pt x="5553" y="18411"/>
                    <a:pt x="5672" y="18853"/>
                    <a:pt x="6006" y="19047"/>
                  </a:cubicBezTo>
                  <a:cubicBezTo>
                    <a:pt x="6119" y="19117"/>
                    <a:pt x="6247" y="19150"/>
                    <a:pt x="6376" y="19150"/>
                  </a:cubicBezTo>
                  <a:cubicBezTo>
                    <a:pt x="6635" y="19150"/>
                    <a:pt x="6878" y="19009"/>
                    <a:pt x="7007" y="18782"/>
                  </a:cubicBezTo>
                  <a:cubicBezTo>
                    <a:pt x="7104" y="18615"/>
                    <a:pt x="7130" y="18416"/>
                    <a:pt x="7077" y="18228"/>
                  </a:cubicBezTo>
                  <a:cubicBezTo>
                    <a:pt x="7028" y="18055"/>
                    <a:pt x="7045" y="17882"/>
                    <a:pt x="7120" y="17742"/>
                  </a:cubicBezTo>
                  <a:cubicBezTo>
                    <a:pt x="7131" y="17720"/>
                    <a:pt x="7141" y="17703"/>
                    <a:pt x="7152" y="17681"/>
                  </a:cubicBezTo>
                  <a:cubicBezTo>
                    <a:pt x="7185" y="17627"/>
                    <a:pt x="7213" y="17580"/>
                    <a:pt x="7245" y="17531"/>
                  </a:cubicBezTo>
                  <a:cubicBezTo>
                    <a:pt x="7363" y="17353"/>
                    <a:pt x="7561" y="17245"/>
                    <a:pt x="7777" y="17245"/>
                  </a:cubicBezTo>
                  <a:cubicBezTo>
                    <a:pt x="7863" y="17245"/>
                    <a:pt x="7950" y="17261"/>
                    <a:pt x="8031" y="17293"/>
                  </a:cubicBezTo>
                  <a:lnTo>
                    <a:pt x="8063" y="17304"/>
                  </a:lnTo>
                  <a:cubicBezTo>
                    <a:pt x="8348" y="17422"/>
                    <a:pt x="8510" y="17715"/>
                    <a:pt x="8462" y="18017"/>
                  </a:cubicBezTo>
                  <a:cubicBezTo>
                    <a:pt x="8408" y="18324"/>
                    <a:pt x="8337" y="18636"/>
                    <a:pt x="8256" y="18949"/>
                  </a:cubicBezTo>
                  <a:cubicBezTo>
                    <a:pt x="8165" y="19289"/>
                    <a:pt x="8062" y="19619"/>
                    <a:pt x="7938" y="19937"/>
                  </a:cubicBezTo>
                  <a:cubicBezTo>
                    <a:pt x="7890" y="20067"/>
                    <a:pt x="7804" y="20175"/>
                    <a:pt x="7696" y="20234"/>
                  </a:cubicBezTo>
                  <a:cubicBezTo>
                    <a:pt x="7540" y="20326"/>
                    <a:pt x="7422" y="20476"/>
                    <a:pt x="7368" y="20649"/>
                  </a:cubicBezTo>
                  <a:cubicBezTo>
                    <a:pt x="7314" y="20832"/>
                    <a:pt x="7335" y="21038"/>
                    <a:pt x="7427" y="21210"/>
                  </a:cubicBezTo>
                  <a:cubicBezTo>
                    <a:pt x="7518" y="21383"/>
                    <a:pt x="7681" y="21512"/>
                    <a:pt x="7864" y="21566"/>
                  </a:cubicBezTo>
                  <a:cubicBezTo>
                    <a:pt x="7929" y="21582"/>
                    <a:pt x="7998" y="21593"/>
                    <a:pt x="8063" y="21593"/>
                  </a:cubicBezTo>
                  <a:cubicBezTo>
                    <a:pt x="8391" y="21593"/>
                    <a:pt x="8682" y="21372"/>
                    <a:pt x="8768" y="21054"/>
                  </a:cubicBezTo>
                  <a:cubicBezTo>
                    <a:pt x="8817" y="20876"/>
                    <a:pt x="8796" y="20683"/>
                    <a:pt x="8704" y="20521"/>
                  </a:cubicBezTo>
                  <a:cubicBezTo>
                    <a:pt x="8634" y="20397"/>
                    <a:pt x="8612" y="20256"/>
                    <a:pt x="8633" y="20121"/>
                  </a:cubicBezTo>
                  <a:cubicBezTo>
                    <a:pt x="8687" y="19787"/>
                    <a:pt x="8762" y="19446"/>
                    <a:pt x="8854" y="19111"/>
                  </a:cubicBezTo>
                  <a:cubicBezTo>
                    <a:pt x="8935" y="18798"/>
                    <a:pt x="9032" y="18497"/>
                    <a:pt x="9140" y="18206"/>
                  </a:cubicBezTo>
                  <a:cubicBezTo>
                    <a:pt x="9232" y="17952"/>
                    <a:pt x="9480" y="17784"/>
                    <a:pt x="9749" y="17784"/>
                  </a:cubicBezTo>
                  <a:cubicBezTo>
                    <a:pt x="9776" y="17784"/>
                    <a:pt x="9808" y="17784"/>
                    <a:pt x="9840" y="17789"/>
                  </a:cubicBezTo>
                  <a:lnTo>
                    <a:pt x="9872" y="17796"/>
                  </a:lnTo>
                  <a:cubicBezTo>
                    <a:pt x="10185" y="17834"/>
                    <a:pt x="10422" y="18087"/>
                    <a:pt x="10438" y="18395"/>
                  </a:cubicBezTo>
                  <a:cubicBezTo>
                    <a:pt x="10443" y="18454"/>
                    <a:pt x="10443" y="18512"/>
                    <a:pt x="10443" y="18572"/>
                  </a:cubicBezTo>
                  <a:cubicBezTo>
                    <a:pt x="10443" y="18609"/>
                    <a:pt x="10443" y="18648"/>
                    <a:pt x="10443" y="18691"/>
                  </a:cubicBezTo>
                  <a:cubicBezTo>
                    <a:pt x="10438" y="18826"/>
                    <a:pt x="10373" y="18961"/>
                    <a:pt x="10254" y="19074"/>
                  </a:cubicBezTo>
                  <a:cubicBezTo>
                    <a:pt x="10104" y="19214"/>
                    <a:pt x="10023" y="19414"/>
                    <a:pt x="10029" y="19619"/>
                  </a:cubicBezTo>
                  <a:cubicBezTo>
                    <a:pt x="10034" y="20007"/>
                    <a:pt x="10358" y="20332"/>
                    <a:pt x="10746" y="20337"/>
                  </a:cubicBezTo>
                  <a:cubicBezTo>
                    <a:pt x="10746" y="20337"/>
                    <a:pt x="10756" y="20337"/>
                    <a:pt x="10756" y="20337"/>
                  </a:cubicBezTo>
                  <a:cubicBezTo>
                    <a:pt x="11160" y="20337"/>
                    <a:pt x="11483" y="20008"/>
                    <a:pt x="11483" y="19609"/>
                  </a:cubicBezTo>
                  <a:cubicBezTo>
                    <a:pt x="11483" y="19414"/>
                    <a:pt x="11408" y="19231"/>
                    <a:pt x="11268" y="19091"/>
                  </a:cubicBezTo>
                  <a:cubicBezTo>
                    <a:pt x="11138" y="18961"/>
                    <a:pt x="11068" y="18804"/>
                    <a:pt x="11062" y="18647"/>
                  </a:cubicBezTo>
                  <a:cubicBezTo>
                    <a:pt x="11062" y="18626"/>
                    <a:pt x="11062" y="18605"/>
                    <a:pt x="11062" y="18578"/>
                  </a:cubicBezTo>
                  <a:cubicBezTo>
                    <a:pt x="11062" y="18519"/>
                    <a:pt x="11064" y="18459"/>
                    <a:pt x="11069" y="18400"/>
                  </a:cubicBezTo>
                  <a:cubicBezTo>
                    <a:pt x="11085" y="18092"/>
                    <a:pt x="11328" y="17839"/>
                    <a:pt x="11635" y="17801"/>
                  </a:cubicBezTo>
                  <a:lnTo>
                    <a:pt x="11667" y="17796"/>
                  </a:lnTo>
                  <a:cubicBezTo>
                    <a:pt x="11694" y="17791"/>
                    <a:pt x="11726" y="17789"/>
                    <a:pt x="11752" y="17789"/>
                  </a:cubicBezTo>
                  <a:cubicBezTo>
                    <a:pt x="12022" y="17789"/>
                    <a:pt x="12270" y="17957"/>
                    <a:pt x="12362" y="18211"/>
                  </a:cubicBezTo>
                  <a:cubicBezTo>
                    <a:pt x="12470" y="18502"/>
                    <a:pt x="12565" y="18810"/>
                    <a:pt x="12646" y="19118"/>
                  </a:cubicBezTo>
                  <a:cubicBezTo>
                    <a:pt x="12738" y="19458"/>
                    <a:pt x="12808" y="19797"/>
                    <a:pt x="12867" y="20126"/>
                  </a:cubicBezTo>
                  <a:cubicBezTo>
                    <a:pt x="12888" y="20261"/>
                    <a:pt x="12867" y="20396"/>
                    <a:pt x="12808" y="20509"/>
                  </a:cubicBezTo>
                  <a:cubicBezTo>
                    <a:pt x="12716" y="20671"/>
                    <a:pt x="12689" y="20855"/>
                    <a:pt x="12732" y="21033"/>
                  </a:cubicBezTo>
                  <a:cubicBezTo>
                    <a:pt x="12808" y="21357"/>
                    <a:pt x="13115" y="21600"/>
                    <a:pt x="13454" y="21600"/>
                  </a:cubicBezTo>
                  <a:cubicBezTo>
                    <a:pt x="13508" y="21600"/>
                    <a:pt x="13567" y="21594"/>
                    <a:pt x="13616" y="21578"/>
                  </a:cubicBezTo>
                  <a:cubicBezTo>
                    <a:pt x="13810" y="21530"/>
                    <a:pt x="13966" y="21410"/>
                    <a:pt x="14069" y="21237"/>
                  </a:cubicBezTo>
                  <a:cubicBezTo>
                    <a:pt x="14171" y="21065"/>
                    <a:pt x="14198" y="20870"/>
                    <a:pt x="14144" y="20676"/>
                  </a:cubicBezTo>
                  <a:cubicBezTo>
                    <a:pt x="14096" y="20498"/>
                    <a:pt x="13983" y="20341"/>
                    <a:pt x="13821" y="20244"/>
                  </a:cubicBezTo>
                  <a:cubicBezTo>
                    <a:pt x="13697" y="20169"/>
                    <a:pt x="13610" y="20062"/>
                    <a:pt x="13562" y="19937"/>
                  </a:cubicBezTo>
                  <a:cubicBezTo>
                    <a:pt x="13443" y="19619"/>
                    <a:pt x="13335" y="19289"/>
                    <a:pt x="13244" y="18949"/>
                  </a:cubicBezTo>
                  <a:cubicBezTo>
                    <a:pt x="13163" y="18636"/>
                    <a:pt x="13094" y="18324"/>
                    <a:pt x="13040" y="18022"/>
                  </a:cubicBezTo>
                  <a:cubicBezTo>
                    <a:pt x="12986" y="17720"/>
                    <a:pt x="13152" y="17429"/>
                    <a:pt x="13432" y="17315"/>
                  </a:cubicBezTo>
                  <a:lnTo>
                    <a:pt x="13466" y="17304"/>
                  </a:lnTo>
                  <a:cubicBezTo>
                    <a:pt x="13547" y="17271"/>
                    <a:pt x="13632" y="17250"/>
                    <a:pt x="13718" y="17250"/>
                  </a:cubicBezTo>
                  <a:cubicBezTo>
                    <a:pt x="13934" y="17250"/>
                    <a:pt x="14139" y="17358"/>
                    <a:pt x="14252" y="17536"/>
                  </a:cubicBezTo>
                  <a:cubicBezTo>
                    <a:pt x="14284" y="17585"/>
                    <a:pt x="14316" y="17634"/>
                    <a:pt x="14343" y="17688"/>
                  </a:cubicBezTo>
                  <a:cubicBezTo>
                    <a:pt x="14354" y="17710"/>
                    <a:pt x="14364" y="17725"/>
                    <a:pt x="14375" y="17747"/>
                  </a:cubicBezTo>
                  <a:cubicBezTo>
                    <a:pt x="14450" y="17887"/>
                    <a:pt x="14472" y="18059"/>
                    <a:pt x="14424" y="18221"/>
                  </a:cubicBezTo>
                  <a:cubicBezTo>
                    <a:pt x="14370" y="18415"/>
                    <a:pt x="14397" y="18627"/>
                    <a:pt x="14499" y="18799"/>
                  </a:cubicBezTo>
                  <a:cubicBezTo>
                    <a:pt x="14623" y="19010"/>
                    <a:pt x="14877" y="19145"/>
                    <a:pt x="15141" y="19145"/>
                  </a:cubicBezTo>
                  <a:cubicBezTo>
                    <a:pt x="15265" y="19145"/>
                    <a:pt x="15377" y="19117"/>
                    <a:pt x="15479" y="19057"/>
                  </a:cubicBezTo>
                  <a:cubicBezTo>
                    <a:pt x="15651" y="18960"/>
                    <a:pt x="15775" y="18804"/>
                    <a:pt x="15829" y="18615"/>
                  </a:cubicBezTo>
                  <a:cubicBezTo>
                    <a:pt x="15883" y="18427"/>
                    <a:pt x="15857" y="18227"/>
                    <a:pt x="15760" y="18054"/>
                  </a:cubicBezTo>
                  <a:cubicBezTo>
                    <a:pt x="15663" y="17887"/>
                    <a:pt x="15506" y="17764"/>
                    <a:pt x="15318" y="17715"/>
                  </a:cubicBezTo>
                  <a:cubicBezTo>
                    <a:pt x="15145" y="17666"/>
                    <a:pt x="15001" y="17568"/>
                    <a:pt x="14920" y="17433"/>
                  </a:cubicBezTo>
                  <a:cubicBezTo>
                    <a:pt x="14910" y="17412"/>
                    <a:pt x="14897" y="17396"/>
                    <a:pt x="14887" y="17374"/>
                  </a:cubicBezTo>
                  <a:cubicBezTo>
                    <a:pt x="14854" y="17320"/>
                    <a:pt x="14828" y="17267"/>
                    <a:pt x="14801" y="17213"/>
                  </a:cubicBezTo>
                  <a:cubicBezTo>
                    <a:pt x="14666" y="16943"/>
                    <a:pt x="14747" y="16602"/>
                    <a:pt x="14994" y="16413"/>
                  </a:cubicBezTo>
                  <a:lnTo>
                    <a:pt x="15021" y="16393"/>
                  </a:lnTo>
                  <a:cubicBezTo>
                    <a:pt x="15140" y="16301"/>
                    <a:pt x="15280" y="16251"/>
                    <a:pt x="15425" y="16251"/>
                  </a:cubicBezTo>
                  <a:cubicBezTo>
                    <a:pt x="15576" y="16251"/>
                    <a:pt x="15711" y="16301"/>
                    <a:pt x="15824" y="16398"/>
                  </a:cubicBezTo>
                  <a:cubicBezTo>
                    <a:pt x="16067" y="16598"/>
                    <a:pt x="16305" y="16819"/>
                    <a:pt x="16536" y="17046"/>
                  </a:cubicBezTo>
                  <a:cubicBezTo>
                    <a:pt x="16784" y="17294"/>
                    <a:pt x="17014" y="17552"/>
                    <a:pt x="17230" y="17811"/>
                  </a:cubicBezTo>
                  <a:cubicBezTo>
                    <a:pt x="17316" y="17919"/>
                    <a:pt x="17364" y="18050"/>
                    <a:pt x="17364" y="18174"/>
                  </a:cubicBezTo>
                  <a:cubicBezTo>
                    <a:pt x="17364" y="18357"/>
                    <a:pt x="17436" y="18535"/>
                    <a:pt x="17560" y="18669"/>
                  </a:cubicBezTo>
                  <a:cubicBezTo>
                    <a:pt x="17694" y="18815"/>
                    <a:pt x="17888" y="18895"/>
                    <a:pt x="18098" y="18895"/>
                  </a:cubicBezTo>
                  <a:cubicBezTo>
                    <a:pt x="18292" y="18895"/>
                    <a:pt x="18468" y="18826"/>
                    <a:pt x="18603" y="18696"/>
                  </a:cubicBezTo>
                  <a:cubicBezTo>
                    <a:pt x="18743" y="18561"/>
                    <a:pt x="18825" y="18373"/>
                    <a:pt x="18825" y="18179"/>
                  </a:cubicBezTo>
                  <a:cubicBezTo>
                    <a:pt x="18825" y="17979"/>
                    <a:pt x="18750" y="17795"/>
                    <a:pt x="18610" y="17654"/>
                  </a:cubicBezTo>
                  <a:cubicBezTo>
                    <a:pt x="18475" y="17519"/>
                    <a:pt x="18296" y="17444"/>
                    <a:pt x="18113" y="17439"/>
                  </a:cubicBezTo>
                  <a:cubicBezTo>
                    <a:pt x="17973" y="17433"/>
                    <a:pt x="17855" y="17396"/>
                    <a:pt x="17763" y="17320"/>
                  </a:cubicBezTo>
                  <a:cubicBezTo>
                    <a:pt x="17494" y="17099"/>
                    <a:pt x="17230" y="16863"/>
                    <a:pt x="16977" y="16609"/>
                  </a:cubicBezTo>
                  <a:cubicBezTo>
                    <a:pt x="16746" y="16377"/>
                    <a:pt x="16530" y="16138"/>
                    <a:pt x="16331" y="15896"/>
                  </a:cubicBezTo>
                  <a:cubicBezTo>
                    <a:pt x="16142" y="15664"/>
                    <a:pt x="16137" y="15334"/>
                    <a:pt x="16326" y="15091"/>
                  </a:cubicBezTo>
                  <a:lnTo>
                    <a:pt x="16348" y="15064"/>
                  </a:lnTo>
                  <a:cubicBezTo>
                    <a:pt x="16472" y="14902"/>
                    <a:pt x="16665" y="14806"/>
                    <a:pt x="16864" y="14806"/>
                  </a:cubicBezTo>
                  <a:cubicBezTo>
                    <a:pt x="16961" y="14806"/>
                    <a:pt x="17052" y="14827"/>
                    <a:pt x="17144" y="14870"/>
                  </a:cubicBezTo>
                  <a:cubicBezTo>
                    <a:pt x="17198" y="14897"/>
                    <a:pt x="17252" y="14924"/>
                    <a:pt x="17305" y="14956"/>
                  </a:cubicBezTo>
                  <a:cubicBezTo>
                    <a:pt x="17338" y="14978"/>
                    <a:pt x="17370" y="14996"/>
                    <a:pt x="17408" y="15017"/>
                  </a:cubicBezTo>
                  <a:cubicBezTo>
                    <a:pt x="17521" y="15087"/>
                    <a:pt x="17608" y="15216"/>
                    <a:pt x="17645" y="15373"/>
                  </a:cubicBezTo>
                  <a:cubicBezTo>
                    <a:pt x="17694" y="15573"/>
                    <a:pt x="17823" y="15745"/>
                    <a:pt x="18001" y="15842"/>
                  </a:cubicBezTo>
                  <a:cubicBezTo>
                    <a:pt x="18103" y="15901"/>
                    <a:pt x="18227" y="15928"/>
                    <a:pt x="18346" y="15928"/>
                  </a:cubicBezTo>
                  <a:cubicBezTo>
                    <a:pt x="18604" y="15928"/>
                    <a:pt x="18846" y="15793"/>
                    <a:pt x="18975" y="15572"/>
                  </a:cubicBezTo>
                  <a:cubicBezTo>
                    <a:pt x="19077" y="15405"/>
                    <a:pt x="19104" y="15206"/>
                    <a:pt x="19056" y="15017"/>
                  </a:cubicBezTo>
                  <a:cubicBezTo>
                    <a:pt x="19007" y="14828"/>
                    <a:pt x="18885" y="14666"/>
                    <a:pt x="18718" y="14569"/>
                  </a:cubicBezTo>
                  <a:cubicBezTo>
                    <a:pt x="18604" y="14504"/>
                    <a:pt x="18480" y="14471"/>
                    <a:pt x="18351" y="14471"/>
                  </a:cubicBezTo>
                  <a:cubicBezTo>
                    <a:pt x="18286" y="14471"/>
                    <a:pt x="18221" y="14482"/>
                    <a:pt x="18162" y="14498"/>
                  </a:cubicBezTo>
                  <a:cubicBezTo>
                    <a:pt x="18098" y="14514"/>
                    <a:pt x="18033" y="14525"/>
                    <a:pt x="17969" y="14525"/>
                  </a:cubicBezTo>
                  <a:cubicBezTo>
                    <a:pt x="17861" y="14525"/>
                    <a:pt x="17764" y="14504"/>
                    <a:pt x="17677" y="14456"/>
                  </a:cubicBezTo>
                  <a:cubicBezTo>
                    <a:pt x="17656" y="14445"/>
                    <a:pt x="17640" y="14434"/>
                    <a:pt x="17618" y="14424"/>
                  </a:cubicBezTo>
                  <a:cubicBezTo>
                    <a:pt x="17565" y="14391"/>
                    <a:pt x="17515" y="14363"/>
                    <a:pt x="17467" y="14331"/>
                  </a:cubicBezTo>
                  <a:cubicBezTo>
                    <a:pt x="17208" y="14164"/>
                    <a:pt x="17111" y="13830"/>
                    <a:pt x="17230" y="13538"/>
                  </a:cubicBezTo>
                  <a:lnTo>
                    <a:pt x="17241" y="13506"/>
                  </a:lnTo>
                  <a:cubicBezTo>
                    <a:pt x="17344" y="13258"/>
                    <a:pt x="17580" y="13102"/>
                    <a:pt x="17839" y="13102"/>
                  </a:cubicBezTo>
                  <a:cubicBezTo>
                    <a:pt x="17877" y="13102"/>
                    <a:pt x="17914" y="13106"/>
                    <a:pt x="17947" y="13112"/>
                  </a:cubicBezTo>
                  <a:cubicBezTo>
                    <a:pt x="18254" y="13166"/>
                    <a:pt x="18567" y="13237"/>
                    <a:pt x="18879" y="13317"/>
                  </a:cubicBezTo>
                  <a:cubicBezTo>
                    <a:pt x="19219" y="13409"/>
                    <a:pt x="19546" y="13510"/>
                    <a:pt x="19864" y="13634"/>
                  </a:cubicBezTo>
                  <a:cubicBezTo>
                    <a:pt x="19988" y="13683"/>
                    <a:pt x="20096" y="13775"/>
                    <a:pt x="20172" y="13894"/>
                  </a:cubicBezTo>
                  <a:cubicBezTo>
                    <a:pt x="20269" y="14051"/>
                    <a:pt x="20425" y="14169"/>
                    <a:pt x="20603" y="14218"/>
                  </a:cubicBezTo>
                  <a:cubicBezTo>
                    <a:pt x="20662" y="14234"/>
                    <a:pt x="20727" y="14245"/>
                    <a:pt x="20791" y="14245"/>
                  </a:cubicBezTo>
                  <a:cubicBezTo>
                    <a:pt x="21125" y="14245"/>
                    <a:pt x="21416" y="14018"/>
                    <a:pt x="21497" y="13688"/>
                  </a:cubicBezTo>
                  <a:cubicBezTo>
                    <a:pt x="21567" y="13483"/>
                    <a:pt x="21533" y="13284"/>
                    <a:pt x="21431" y="13112"/>
                  </a:cubicBezTo>
                  <a:cubicBezTo>
                    <a:pt x="21329" y="12944"/>
                    <a:pt x="21162" y="12821"/>
                    <a:pt x="20973" y="12778"/>
                  </a:cubicBezTo>
                  <a:cubicBezTo>
                    <a:pt x="20919" y="12767"/>
                    <a:pt x="20865" y="12761"/>
                    <a:pt x="20812" y="12761"/>
                  </a:cubicBezTo>
                  <a:cubicBezTo>
                    <a:pt x="20628" y="12761"/>
                    <a:pt x="20451" y="12831"/>
                    <a:pt x="20317" y="12955"/>
                  </a:cubicBezTo>
                  <a:cubicBezTo>
                    <a:pt x="19907" y="12896"/>
                    <a:pt x="19481" y="12815"/>
                    <a:pt x="19061" y="12702"/>
                  </a:cubicBezTo>
                  <a:cubicBezTo>
                    <a:pt x="18749" y="12621"/>
                    <a:pt x="18448" y="12523"/>
                    <a:pt x="18157" y="12415"/>
                  </a:cubicBezTo>
                  <a:cubicBezTo>
                    <a:pt x="17872" y="12313"/>
                    <a:pt x="17698" y="12021"/>
                    <a:pt x="17741" y="11714"/>
                  </a:cubicBezTo>
                  <a:lnTo>
                    <a:pt x="17748" y="11682"/>
                  </a:lnTo>
                  <a:cubicBezTo>
                    <a:pt x="17786" y="11369"/>
                    <a:pt x="18039" y="11132"/>
                    <a:pt x="18346" y="11115"/>
                  </a:cubicBezTo>
                  <a:cubicBezTo>
                    <a:pt x="18405" y="11110"/>
                    <a:pt x="18463" y="11110"/>
                    <a:pt x="18522" y="11110"/>
                  </a:cubicBezTo>
                  <a:cubicBezTo>
                    <a:pt x="18646" y="11110"/>
                    <a:pt x="18777" y="11116"/>
                    <a:pt x="18906" y="11132"/>
                  </a:cubicBezTo>
                  <a:cubicBezTo>
                    <a:pt x="19030" y="11375"/>
                    <a:pt x="19278" y="11525"/>
                    <a:pt x="19552" y="11525"/>
                  </a:cubicBezTo>
                  <a:lnTo>
                    <a:pt x="19568" y="11525"/>
                  </a:lnTo>
                  <a:cubicBezTo>
                    <a:pt x="19955" y="11520"/>
                    <a:pt x="20279" y="11197"/>
                    <a:pt x="20285" y="10808"/>
                  </a:cubicBezTo>
                  <a:cubicBezTo>
                    <a:pt x="20290" y="10609"/>
                    <a:pt x="20214" y="10424"/>
                    <a:pt x="20074" y="10284"/>
                  </a:cubicBezTo>
                  <a:cubicBezTo>
                    <a:pt x="19934" y="10144"/>
                    <a:pt x="19751" y="10068"/>
                    <a:pt x="19558" y="10068"/>
                  </a:cubicBezTo>
                  <a:cubicBezTo>
                    <a:pt x="19364" y="10068"/>
                    <a:pt x="19181" y="10144"/>
                    <a:pt x="19041" y="10284"/>
                  </a:cubicBezTo>
                  <a:cubicBezTo>
                    <a:pt x="18912" y="10414"/>
                    <a:pt x="18754" y="10484"/>
                    <a:pt x="18598" y="10490"/>
                  </a:cubicBezTo>
                  <a:cubicBezTo>
                    <a:pt x="18577" y="10490"/>
                    <a:pt x="18556" y="10490"/>
                    <a:pt x="18529" y="10490"/>
                  </a:cubicBezTo>
                  <a:cubicBezTo>
                    <a:pt x="18470" y="10490"/>
                    <a:pt x="18410" y="10490"/>
                    <a:pt x="18351" y="10485"/>
                  </a:cubicBezTo>
                  <a:cubicBezTo>
                    <a:pt x="18044" y="10468"/>
                    <a:pt x="17791" y="10226"/>
                    <a:pt x="17753" y="9918"/>
                  </a:cubicBezTo>
                  <a:lnTo>
                    <a:pt x="17748" y="9884"/>
                  </a:lnTo>
                  <a:cubicBezTo>
                    <a:pt x="17710" y="9577"/>
                    <a:pt x="17877" y="9292"/>
                    <a:pt x="18162" y="9190"/>
                  </a:cubicBezTo>
                  <a:cubicBezTo>
                    <a:pt x="18453" y="9082"/>
                    <a:pt x="18761" y="8984"/>
                    <a:pt x="19068" y="8903"/>
                  </a:cubicBezTo>
                  <a:cubicBezTo>
                    <a:pt x="19407" y="8811"/>
                    <a:pt x="19746" y="8742"/>
                    <a:pt x="20074" y="8682"/>
                  </a:cubicBezTo>
                  <a:cubicBezTo>
                    <a:pt x="20112" y="8677"/>
                    <a:pt x="20144" y="8670"/>
                    <a:pt x="20182" y="8670"/>
                  </a:cubicBezTo>
                  <a:cubicBezTo>
                    <a:pt x="20284" y="8670"/>
                    <a:pt x="20376" y="8693"/>
                    <a:pt x="20456" y="8741"/>
                  </a:cubicBezTo>
                  <a:cubicBezTo>
                    <a:pt x="20564" y="8806"/>
                    <a:pt x="20694" y="8839"/>
                    <a:pt x="20818" y="8839"/>
                  </a:cubicBezTo>
                  <a:cubicBezTo>
                    <a:pt x="20872" y="8839"/>
                    <a:pt x="20926" y="8833"/>
                    <a:pt x="20980" y="8822"/>
                  </a:cubicBezTo>
                  <a:cubicBezTo>
                    <a:pt x="21163" y="8779"/>
                    <a:pt x="21329" y="8661"/>
                    <a:pt x="21431" y="8488"/>
                  </a:cubicBezTo>
                  <a:cubicBezTo>
                    <a:pt x="21533" y="8316"/>
                    <a:pt x="21572" y="8115"/>
                    <a:pt x="21524" y="7932"/>
                  </a:cubicBezTo>
                  <a:cubicBezTo>
                    <a:pt x="21443" y="7608"/>
                    <a:pt x="21152" y="7375"/>
                    <a:pt x="20818" y="7375"/>
                  </a:cubicBezTo>
                  <a:cubicBezTo>
                    <a:pt x="20754" y="7375"/>
                    <a:pt x="20689" y="7386"/>
                    <a:pt x="20630" y="7402"/>
                  </a:cubicBezTo>
                  <a:cubicBezTo>
                    <a:pt x="20452" y="7451"/>
                    <a:pt x="20296" y="7564"/>
                    <a:pt x="20199" y="7726"/>
                  </a:cubicBezTo>
                  <a:cubicBezTo>
                    <a:pt x="20123" y="7850"/>
                    <a:pt x="20015" y="7937"/>
                    <a:pt x="19891" y="7986"/>
                  </a:cubicBezTo>
                  <a:cubicBezTo>
                    <a:pt x="19573" y="8104"/>
                    <a:pt x="19245" y="8213"/>
                    <a:pt x="18906" y="8304"/>
                  </a:cubicBezTo>
                  <a:cubicBezTo>
                    <a:pt x="18594" y="8385"/>
                    <a:pt x="18281" y="8455"/>
                    <a:pt x="17974" y="8508"/>
                  </a:cubicBezTo>
                  <a:cubicBezTo>
                    <a:pt x="17936" y="8514"/>
                    <a:pt x="17898" y="8520"/>
                    <a:pt x="17866" y="8520"/>
                  </a:cubicBezTo>
                  <a:cubicBezTo>
                    <a:pt x="17602" y="8520"/>
                    <a:pt x="17371" y="8364"/>
                    <a:pt x="17268" y="8116"/>
                  </a:cubicBezTo>
                  <a:lnTo>
                    <a:pt x="17257" y="8084"/>
                  </a:lnTo>
                  <a:cubicBezTo>
                    <a:pt x="17133" y="7792"/>
                    <a:pt x="17235" y="7457"/>
                    <a:pt x="17494" y="7289"/>
                  </a:cubicBezTo>
                  <a:cubicBezTo>
                    <a:pt x="17542" y="7257"/>
                    <a:pt x="17592" y="7225"/>
                    <a:pt x="17645" y="7198"/>
                  </a:cubicBezTo>
                  <a:cubicBezTo>
                    <a:pt x="17667" y="7188"/>
                    <a:pt x="17683" y="7177"/>
                    <a:pt x="17704" y="7166"/>
                  </a:cubicBezTo>
                  <a:cubicBezTo>
                    <a:pt x="17790" y="7118"/>
                    <a:pt x="17893" y="7090"/>
                    <a:pt x="17996" y="7090"/>
                  </a:cubicBezTo>
                  <a:cubicBezTo>
                    <a:pt x="18055" y="7090"/>
                    <a:pt x="18120" y="7101"/>
                    <a:pt x="18179" y="7117"/>
                  </a:cubicBezTo>
                  <a:cubicBezTo>
                    <a:pt x="18244" y="7134"/>
                    <a:pt x="18313" y="7144"/>
                    <a:pt x="18378" y="7144"/>
                  </a:cubicBezTo>
                  <a:cubicBezTo>
                    <a:pt x="18512" y="7144"/>
                    <a:pt x="18642" y="7107"/>
                    <a:pt x="18755" y="7036"/>
                  </a:cubicBezTo>
                  <a:cubicBezTo>
                    <a:pt x="19078" y="6842"/>
                    <a:pt x="19197" y="6383"/>
                    <a:pt x="19014" y="6053"/>
                  </a:cubicBezTo>
                  <a:cubicBezTo>
                    <a:pt x="18885" y="5821"/>
                    <a:pt x="18642" y="5682"/>
                    <a:pt x="18378" y="5682"/>
                  </a:cubicBezTo>
                  <a:cubicBezTo>
                    <a:pt x="18248" y="5682"/>
                    <a:pt x="18124" y="5714"/>
                    <a:pt x="18011" y="5779"/>
                  </a:cubicBezTo>
                  <a:cubicBezTo>
                    <a:pt x="17844" y="5876"/>
                    <a:pt x="17721" y="6033"/>
                    <a:pt x="17672" y="6222"/>
                  </a:cubicBezTo>
                  <a:cubicBezTo>
                    <a:pt x="17624" y="6395"/>
                    <a:pt x="17526" y="6539"/>
                    <a:pt x="17391" y="6620"/>
                  </a:cubicBezTo>
                  <a:cubicBezTo>
                    <a:pt x="17370" y="6631"/>
                    <a:pt x="17354" y="6643"/>
                    <a:pt x="17332" y="6654"/>
                  </a:cubicBezTo>
                  <a:cubicBezTo>
                    <a:pt x="17278" y="6686"/>
                    <a:pt x="17225" y="6713"/>
                    <a:pt x="17171" y="6740"/>
                  </a:cubicBezTo>
                  <a:cubicBezTo>
                    <a:pt x="17085" y="6783"/>
                    <a:pt x="16988" y="6804"/>
                    <a:pt x="16891" y="6804"/>
                  </a:cubicBezTo>
                  <a:cubicBezTo>
                    <a:pt x="16692" y="6804"/>
                    <a:pt x="16498" y="6708"/>
                    <a:pt x="16375" y="6546"/>
                  </a:cubicBezTo>
                  <a:lnTo>
                    <a:pt x="16353" y="6519"/>
                  </a:lnTo>
                  <a:cubicBezTo>
                    <a:pt x="16164" y="6276"/>
                    <a:pt x="16164" y="5941"/>
                    <a:pt x="16358" y="5714"/>
                  </a:cubicBezTo>
                  <a:cubicBezTo>
                    <a:pt x="16557" y="5472"/>
                    <a:pt x="16778" y="5233"/>
                    <a:pt x="17004" y="5001"/>
                  </a:cubicBezTo>
                  <a:cubicBezTo>
                    <a:pt x="17252" y="4753"/>
                    <a:pt x="17510" y="4522"/>
                    <a:pt x="17768" y="4307"/>
                  </a:cubicBezTo>
                  <a:cubicBezTo>
                    <a:pt x="17876" y="4220"/>
                    <a:pt x="18006" y="4172"/>
                    <a:pt x="18130" y="4172"/>
                  </a:cubicBezTo>
                  <a:cubicBezTo>
                    <a:pt x="18313" y="4172"/>
                    <a:pt x="18490" y="4100"/>
                    <a:pt x="18625" y="3976"/>
                  </a:cubicBezTo>
                  <a:cubicBezTo>
                    <a:pt x="18765" y="3847"/>
                    <a:pt x="18847" y="3658"/>
                    <a:pt x="18852" y="3458"/>
                  </a:cubicBezTo>
                  <a:cubicBezTo>
                    <a:pt x="18858" y="3259"/>
                    <a:pt x="18787" y="3065"/>
                    <a:pt x="18652" y="2931"/>
                  </a:cubicBezTo>
                  <a:cubicBezTo>
                    <a:pt x="18512" y="2785"/>
                    <a:pt x="18329" y="2708"/>
                    <a:pt x="18130" y="2708"/>
                  </a:cubicBezTo>
                  <a:cubicBezTo>
                    <a:pt x="17936" y="2708"/>
                    <a:pt x="17753" y="2784"/>
                    <a:pt x="17613" y="2924"/>
                  </a:cubicBezTo>
                  <a:cubicBezTo>
                    <a:pt x="17479" y="3059"/>
                    <a:pt x="17403" y="3238"/>
                    <a:pt x="17398" y="3421"/>
                  </a:cubicBezTo>
                  <a:cubicBezTo>
                    <a:pt x="17393" y="3562"/>
                    <a:pt x="17354" y="3680"/>
                    <a:pt x="17278" y="3772"/>
                  </a:cubicBezTo>
                  <a:cubicBezTo>
                    <a:pt x="17058" y="4042"/>
                    <a:pt x="16821" y="4306"/>
                    <a:pt x="16568" y="4559"/>
                  </a:cubicBezTo>
                  <a:cubicBezTo>
                    <a:pt x="16337" y="4791"/>
                    <a:pt x="16099" y="5007"/>
                    <a:pt x="15856" y="5207"/>
                  </a:cubicBezTo>
                  <a:cubicBezTo>
                    <a:pt x="15743" y="5299"/>
                    <a:pt x="15604" y="5352"/>
                    <a:pt x="15459" y="5352"/>
                  </a:cubicBezTo>
                  <a:cubicBezTo>
                    <a:pt x="15313" y="5352"/>
                    <a:pt x="15173" y="5304"/>
                    <a:pt x="15055" y="5212"/>
                  </a:cubicBezTo>
                  <a:lnTo>
                    <a:pt x="15028" y="5190"/>
                  </a:lnTo>
                  <a:cubicBezTo>
                    <a:pt x="14780" y="5001"/>
                    <a:pt x="14698" y="4668"/>
                    <a:pt x="14833" y="4393"/>
                  </a:cubicBezTo>
                  <a:cubicBezTo>
                    <a:pt x="14860" y="4339"/>
                    <a:pt x="14888" y="4285"/>
                    <a:pt x="14920" y="4231"/>
                  </a:cubicBezTo>
                  <a:cubicBezTo>
                    <a:pt x="14942" y="4198"/>
                    <a:pt x="14958" y="4166"/>
                    <a:pt x="14979" y="4128"/>
                  </a:cubicBezTo>
                  <a:cubicBezTo>
                    <a:pt x="15049" y="4014"/>
                    <a:pt x="15178" y="3928"/>
                    <a:pt x="15334" y="3890"/>
                  </a:cubicBezTo>
                  <a:cubicBezTo>
                    <a:pt x="15534" y="3841"/>
                    <a:pt x="15705" y="3712"/>
                    <a:pt x="15802" y="3534"/>
                  </a:cubicBezTo>
                  <a:cubicBezTo>
                    <a:pt x="15991" y="3194"/>
                    <a:pt x="15874" y="2752"/>
                    <a:pt x="15540" y="2558"/>
                  </a:cubicBezTo>
                  <a:cubicBezTo>
                    <a:pt x="15427" y="2488"/>
                    <a:pt x="15297" y="2455"/>
                    <a:pt x="15168" y="2455"/>
                  </a:cubicBezTo>
                  <a:cubicBezTo>
                    <a:pt x="14909" y="2455"/>
                    <a:pt x="14666" y="2596"/>
                    <a:pt x="14537" y="2823"/>
                  </a:cubicBezTo>
                  <a:cubicBezTo>
                    <a:pt x="14440" y="2990"/>
                    <a:pt x="14414" y="3189"/>
                    <a:pt x="14467" y="3377"/>
                  </a:cubicBezTo>
                  <a:cubicBezTo>
                    <a:pt x="14516" y="3550"/>
                    <a:pt x="14499" y="3723"/>
                    <a:pt x="14424" y="3863"/>
                  </a:cubicBezTo>
                  <a:cubicBezTo>
                    <a:pt x="14413" y="3885"/>
                    <a:pt x="14403" y="3900"/>
                    <a:pt x="14392" y="3922"/>
                  </a:cubicBezTo>
                  <a:cubicBezTo>
                    <a:pt x="14359" y="3976"/>
                    <a:pt x="14333" y="4025"/>
                    <a:pt x="14301" y="4074"/>
                  </a:cubicBezTo>
                  <a:cubicBezTo>
                    <a:pt x="14182" y="4252"/>
                    <a:pt x="13983" y="4360"/>
                    <a:pt x="13767" y="4360"/>
                  </a:cubicBezTo>
                  <a:cubicBezTo>
                    <a:pt x="13681" y="4360"/>
                    <a:pt x="13594" y="4344"/>
                    <a:pt x="13513" y="4307"/>
                  </a:cubicBezTo>
                  <a:lnTo>
                    <a:pt x="13481" y="4295"/>
                  </a:lnTo>
                  <a:cubicBezTo>
                    <a:pt x="13196" y="4176"/>
                    <a:pt x="13034" y="3885"/>
                    <a:pt x="13082" y="3583"/>
                  </a:cubicBezTo>
                  <a:cubicBezTo>
                    <a:pt x="13136" y="3276"/>
                    <a:pt x="13207" y="2962"/>
                    <a:pt x="13288" y="2649"/>
                  </a:cubicBezTo>
                  <a:cubicBezTo>
                    <a:pt x="13379" y="2309"/>
                    <a:pt x="13482" y="1981"/>
                    <a:pt x="13606" y="1663"/>
                  </a:cubicBezTo>
                  <a:cubicBezTo>
                    <a:pt x="13654" y="1533"/>
                    <a:pt x="13740" y="1425"/>
                    <a:pt x="13848" y="1366"/>
                  </a:cubicBezTo>
                  <a:cubicBezTo>
                    <a:pt x="14004" y="1274"/>
                    <a:pt x="14122" y="1122"/>
                    <a:pt x="14176" y="949"/>
                  </a:cubicBezTo>
                  <a:cubicBezTo>
                    <a:pt x="14230" y="766"/>
                    <a:pt x="14209" y="560"/>
                    <a:pt x="14117" y="388"/>
                  </a:cubicBezTo>
                  <a:cubicBezTo>
                    <a:pt x="14026" y="215"/>
                    <a:pt x="13865" y="86"/>
                    <a:pt x="13681" y="32"/>
                  </a:cubicBezTo>
                  <a:cubicBezTo>
                    <a:pt x="13617" y="16"/>
                    <a:pt x="13546" y="5"/>
                    <a:pt x="13481" y="5"/>
                  </a:cubicBezTo>
                  <a:cubicBezTo>
                    <a:pt x="13153" y="5"/>
                    <a:pt x="12862" y="226"/>
                    <a:pt x="12776" y="545"/>
                  </a:cubicBezTo>
                  <a:cubicBezTo>
                    <a:pt x="12727" y="723"/>
                    <a:pt x="12748" y="917"/>
                    <a:pt x="12840" y="1079"/>
                  </a:cubicBezTo>
                  <a:cubicBezTo>
                    <a:pt x="12910" y="1203"/>
                    <a:pt x="12932" y="1344"/>
                    <a:pt x="12911" y="1479"/>
                  </a:cubicBezTo>
                  <a:cubicBezTo>
                    <a:pt x="12857" y="1813"/>
                    <a:pt x="12782" y="2153"/>
                    <a:pt x="12690" y="2487"/>
                  </a:cubicBezTo>
                  <a:cubicBezTo>
                    <a:pt x="12609" y="2800"/>
                    <a:pt x="12512" y="3103"/>
                    <a:pt x="12404" y="3394"/>
                  </a:cubicBezTo>
                  <a:cubicBezTo>
                    <a:pt x="12312" y="3648"/>
                    <a:pt x="12066" y="3814"/>
                    <a:pt x="11796" y="3814"/>
                  </a:cubicBezTo>
                  <a:cubicBezTo>
                    <a:pt x="11769" y="3814"/>
                    <a:pt x="11736" y="3814"/>
                    <a:pt x="11709" y="3809"/>
                  </a:cubicBezTo>
                  <a:lnTo>
                    <a:pt x="11677" y="3804"/>
                  </a:lnTo>
                  <a:cubicBezTo>
                    <a:pt x="11364" y="3766"/>
                    <a:pt x="11127" y="3513"/>
                    <a:pt x="11111" y="3205"/>
                  </a:cubicBezTo>
                  <a:cubicBezTo>
                    <a:pt x="11106" y="3146"/>
                    <a:pt x="11106" y="3086"/>
                    <a:pt x="11106" y="3027"/>
                  </a:cubicBezTo>
                  <a:cubicBezTo>
                    <a:pt x="11106" y="2989"/>
                    <a:pt x="11106" y="2952"/>
                    <a:pt x="11106" y="2909"/>
                  </a:cubicBezTo>
                  <a:cubicBezTo>
                    <a:pt x="11112" y="2774"/>
                    <a:pt x="11176" y="2639"/>
                    <a:pt x="11295" y="2526"/>
                  </a:cubicBezTo>
                  <a:cubicBezTo>
                    <a:pt x="11445" y="2386"/>
                    <a:pt x="11526" y="2185"/>
                    <a:pt x="11520" y="1980"/>
                  </a:cubicBezTo>
                  <a:cubicBezTo>
                    <a:pt x="11515" y="1591"/>
                    <a:pt x="11193" y="1268"/>
                    <a:pt x="10805" y="1263"/>
                  </a:cubicBezTo>
                  <a:cubicBezTo>
                    <a:pt x="10805" y="1263"/>
                    <a:pt x="10793" y="1263"/>
                    <a:pt x="10793" y="1263"/>
                  </a:cubicBezTo>
                  <a:cubicBezTo>
                    <a:pt x="10389" y="1263"/>
                    <a:pt x="10066" y="1592"/>
                    <a:pt x="10066" y="1991"/>
                  </a:cubicBezTo>
                  <a:cubicBezTo>
                    <a:pt x="10066" y="2186"/>
                    <a:pt x="10141" y="2369"/>
                    <a:pt x="10281" y="2509"/>
                  </a:cubicBezTo>
                  <a:cubicBezTo>
                    <a:pt x="10411" y="2639"/>
                    <a:pt x="10481" y="2794"/>
                    <a:pt x="10487" y="2951"/>
                  </a:cubicBezTo>
                  <a:cubicBezTo>
                    <a:pt x="10487" y="2972"/>
                    <a:pt x="10487" y="2995"/>
                    <a:pt x="10487" y="3022"/>
                  </a:cubicBezTo>
                  <a:cubicBezTo>
                    <a:pt x="10487" y="3081"/>
                    <a:pt x="10487" y="3141"/>
                    <a:pt x="10482" y="3200"/>
                  </a:cubicBezTo>
                  <a:cubicBezTo>
                    <a:pt x="10465" y="3508"/>
                    <a:pt x="10223" y="3761"/>
                    <a:pt x="9916" y="3799"/>
                  </a:cubicBezTo>
                  <a:lnTo>
                    <a:pt x="9884" y="3804"/>
                  </a:lnTo>
                  <a:cubicBezTo>
                    <a:pt x="9857" y="3809"/>
                    <a:pt x="9824" y="3809"/>
                    <a:pt x="9797" y="3809"/>
                  </a:cubicBezTo>
                  <a:cubicBezTo>
                    <a:pt x="9527" y="3809"/>
                    <a:pt x="9281" y="3643"/>
                    <a:pt x="9189" y="3389"/>
                  </a:cubicBezTo>
                  <a:cubicBezTo>
                    <a:pt x="9081" y="3098"/>
                    <a:pt x="8984" y="2790"/>
                    <a:pt x="8903" y="2482"/>
                  </a:cubicBezTo>
                  <a:cubicBezTo>
                    <a:pt x="8811" y="2148"/>
                    <a:pt x="8742" y="1808"/>
                    <a:pt x="8682" y="1474"/>
                  </a:cubicBezTo>
                  <a:cubicBezTo>
                    <a:pt x="8661" y="1339"/>
                    <a:pt x="8682" y="1203"/>
                    <a:pt x="8741" y="1089"/>
                  </a:cubicBezTo>
                  <a:cubicBezTo>
                    <a:pt x="8833" y="927"/>
                    <a:pt x="8860" y="745"/>
                    <a:pt x="8817" y="567"/>
                  </a:cubicBezTo>
                  <a:cubicBezTo>
                    <a:pt x="8742" y="243"/>
                    <a:pt x="8434" y="0"/>
                    <a:pt x="8095" y="0"/>
                  </a:cubicBezTo>
                  <a:close/>
                  <a:moveTo>
                    <a:pt x="10783" y="5999"/>
                  </a:moveTo>
                  <a:cubicBezTo>
                    <a:pt x="11033" y="5999"/>
                    <a:pt x="11284" y="6111"/>
                    <a:pt x="11451" y="6335"/>
                  </a:cubicBezTo>
                  <a:cubicBezTo>
                    <a:pt x="11683" y="6643"/>
                    <a:pt x="12092" y="6756"/>
                    <a:pt x="12443" y="6600"/>
                  </a:cubicBezTo>
                  <a:cubicBezTo>
                    <a:pt x="12949" y="6378"/>
                    <a:pt x="13530" y="6712"/>
                    <a:pt x="13589" y="7262"/>
                  </a:cubicBezTo>
                  <a:cubicBezTo>
                    <a:pt x="13632" y="7645"/>
                    <a:pt x="13934" y="7948"/>
                    <a:pt x="14316" y="7991"/>
                  </a:cubicBezTo>
                  <a:cubicBezTo>
                    <a:pt x="14865" y="8056"/>
                    <a:pt x="15200" y="8634"/>
                    <a:pt x="14979" y="9141"/>
                  </a:cubicBezTo>
                  <a:cubicBezTo>
                    <a:pt x="14828" y="9492"/>
                    <a:pt x="14936" y="9907"/>
                    <a:pt x="15243" y="10134"/>
                  </a:cubicBezTo>
                  <a:cubicBezTo>
                    <a:pt x="15685" y="10468"/>
                    <a:pt x="15685" y="11132"/>
                    <a:pt x="15243" y="11466"/>
                  </a:cubicBezTo>
                  <a:cubicBezTo>
                    <a:pt x="14936" y="11698"/>
                    <a:pt x="14823" y="12108"/>
                    <a:pt x="14979" y="12459"/>
                  </a:cubicBezTo>
                  <a:cubicBezTo>
                    <a:pt x="15200" y="12966"/>
                    <a:pt x="14865" y="13548"/>
                    <a:pt x="14316" y="13607"/>
                  </a:cubicBezTo>
                  <a:cubicBezTo>
                    <a:pt x="13934" y="13651"/>
                    <a:pt x="13632" y="13953"/>
                    <a:pt x="13589" y="14336"/>
                  </a:cubicBezTo>
                  <a:cubicBezTo>
                    <a:pt x="13524" y="14886"/>
                    <a:pt x="12949" y="15222"/>
                    <a:pt x="12443" y="15000"/>
                  </a:cubicBezTo>
                  <a:cubicBezTo>
                    <a:pt x="12092" y="14849"/>
                    <a:pt x="11677" y="14957"/>
                    <a:pt x="11451" y="15265"/>
                  </a:cubicBezTo>
                  <a:cubicBezTo>
                    <a:pt x="11123" y="15713"/>
                    <a:pt x="10454" y="15713"/>
                    <a:pt x="10120" y="15265"/>
                  </a:cubicBezTo>
                  <a:cubicBezTo>
                    <a:pt x="9888" y="14957"/>
                    <a:pt x="9480" y="14844"/>
                    <a:pt x="9130" y="15000"/>
                  </a:cubicBezTo>
                  <a:cubicBezTo>
                    <a:pt x="8624" y="15222"/>
                    <a:pt x="8041" y="14886"/>
                    <a:pt x="7982" y="14336"/>
                  </a:cubicBezTo>
                  <a:cubicBezTo>
                    <a:pt x="7939" y="13953"/>
                    <a:pt x="7637" y="13651"/>
                    <a:pt x="7255" y="13607"/>
                  </a:cubicBezTo>
                  <a:cubicBezTo>
                    <a:pt x="6706" y="13543"/>
                    <a:pt x="6371" y="12966"/>
                    <a:pt x="6592" y="12459"/>
                  </a:cubicBezTo>
                  <a:cubicBezTo>
                    <a:pt x="6743" y="12108"/>
                    <a:pt x="6636" y="11693"/>
                    <a:pt x="6329" y="11466"/>
                  </a:cubicBezTo>
                  <a:cubicBezTo>
                    <a:pt x="5882" y="11137"/>
                    <a:pt x="5882" y="10468"/>
                    <a:pt x="6329" y="10134"/>
                  </a:cubicBezTo>
                  <a:cubicBezTo>
                    <a:pt x="6636" y="9902"/>
                    <a:pt x="6748" y="9492"/>
                    <a:pt x="6592" y="9141"/>
                  </a:cubicBezTo>
                  <a:cubicBezTo>
                    <a:pt x="6371" y="8634"/>
                    <a:pt x="6706" y="8050"/>
                    <a:pt x="7255" y="7991"/>
                  </a:cubicBezTo>
                  <a:cubicBezTo>
                    <a:pt x="7637" y="7948"/>
                    <a:pt x="7939" y="7645"/>
                    <a:pt x="7982" y="7262"/>
                  </a:cubicBezTo>
                  <a:cubicBezTo>
                    <a:pt x="8047" y="6712"/>
                    <a:pt x="8624" y="6378"/>
                    <a:pt x="9130" y="6600"/>
                  </a:cubicBezTo>
                  <a:cubicBezTo>
                    <a:pt x="9480" y="6751"/>
                    <a:pt x="9894" y="6643"/>
                    <a:pt x="10120" y="6335"/>
                  </a:cubicBezTo>
                  <a:cubicBezTo>
                    <a:pt x="10284" y="6111"/>
                    <a:pt x="10533" y="5999"/>
                    <a:pt x="10783" y="5999"/>
                  </a:cubicBezTo>
                  <a:close/>
                  <a:moveTo>
                    <a:pt x="10778" y="8547"/>
                  </a:moveTo>
                  <a:cubicBezTo>
                    <a:pt x="9539" y="8547"/>
                    <a:pt x="8531" y="9556"/>
                    <a:pt x="8531" y="10797"/>
                  </a:cubicBezTo>
                  <a:cubicBezTo>
                    <a:pt x="8531" y="12038"/>
                    <a:pt x="9539" y="13048"/>
                    <a:pt x="10778" y="13048"/>
                  </a:cubicBezTo>
                  <a:cubicBezTo>
                    <a:pt x="12017" y="13048"/>
                    <a:pt x="13023" y="12038"/>
                    <a:pt x="13023" y="10797"/>
                  </a:cubicBezTo>
                  <a:cubicBezTo>
                    <a:pt x="13023" y="9556"/>
                    <a:pt x="12017" y="8547"/>
                    <a:pt x="10778" y="8547"/>
                  </a:cubicBez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98" name="Virus"/>
            <p:cNvSpPr/>
            <p:nvPr/>
          </p:nvSpPr>
          <p:spPr>
            <a:xfrm>
              <a:off x="3714923" y="1483521"/>
              <a:ext cx="565686" cy="566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8095" y="0"/>
                  </a:moveTo>
                  <a:cubicBezTo>
                    <a:pt x="8041" y="0"/>
                    <a:pt x="7982" y="6"/>
                    <a:pt x="7933" y="22"/>
                  </a:cubicBezTo>
                  <a:cubicBezTo>
                    <a:pt x="7745" y="70"/>
                    <a:pt x="7583" y="188"/>
                    <a:pt x="7480" y="361"/>
                  </a:cubicBezTo>
                  <a:cubicBezTo>
                    <a:pt x="7378" y="534"/>
                    <a:pt x="7353" y="728"/>
                    <a:pt x="7406" y="922"/>
                  </a:cubicBezTo>
                  <a:cubicBezTo>
                    <a:pt x="7455" y="1100"/>
                    <a:pt x="7568" y="1257"/>
                    <a:pt x="7730" y="1354"/>
                  </a:cubicBezTo>
                  <a:cubicBezTo>
                    <a:pt x="7853" y="1430"/>
                    <a:pt x="7939" y="1538"/>
                    <a:pt x="7987" y="1663"/>
                  </a:cubicBezTo>
                  <a:cubicBezTo>
                    <a:pt x="8106" y="1981"/>
                    <a:pt x="8214" y="2309"/>
                    <a:pt x="8305" y="2649"/>
                  </a:cubicBezTo>
                  <a:cubicBezTo>
                    <a:pt x="8386" y="2962"/>
                    <a:pt x="8457" y="3276"/>
                    <a:pt x="8511" y="3578"/>
                  </a:cubicBezTo>
                  <a:cubicBezTo>
                    <a:pt x="8564" y="3880"/>
                    <a:pt x="8397" y="4171"/>
                    <a:pt x="8117" y="4285"/>
                  </a:cubicBezTo>
                  <a:lnTo>
                    <a:pt x="8063" y="4317"/>
                  </a:lnTo>
                  <a:cubicBezTo>
                    <a:pt x="7982" y="4349"/>
                    <a:pt x="7897" y="4371"/>
                    <a:pt x="7810" y="4371"/>
                  </a:cubicBezTo>
                  <a:cubicBezTo>
                    <a:pt x="7595" y="4371"/>
                    <a:pt x="7390" y="4262"/>
                    <a:pt x="7277" y="4084"/>
                  </a:cubicBezTo>
                  <a:cubicBezTo>
                    <a:pt x="7244" y="4035"/>
                    <a:pt x="7211" y="3988"/>
                    <a:pt x="7184" y="3934"/>
                  </a:cubicBezTo>
                  <a:cubicBezTo>
                    <a:pt x="7173" y="3912"/>
                    <a:pt x="7163" y="3896"/>
                    <a:pt x="7152" y="3875"/>
                  </a:cubicBezTo>
                  <a:cubicBezTo>
                    <a:pt x="7077" y="3735"/>
                    <a:pt x="7055" y="3561"/>
                    <a:pt x="7103" y="3399"/>
                  </a:cubicBezTo>
                  <a:cubicBezTo>
                    <a:pt x="7157" y="3205"/>
                    <a:pt x="7132" y="2995"/>
                    <a:pt x="7029" y="2823"/>
                  </a:cubicBezTo>
                  <a:cubicBezTo>
                    <a:pt x="6905" y="2612"/>
                    <a:pt x="6652" y="2477"/>
                    <a:pt x="6388" y="2477"/>
                  </a:cubicBezTo>
                  <a:cubicBezTo>
                    <a:pt x="6264" y="2477"/>
                    <a:pt x="6150" y="2504"/>
                    <a:pt x="6048" y="2563"/>
                  </a:cubicBezTo>
                  <a:cubicBezTo>
                    <a:pt x="5876" y="2660"/>
                    <a:pt x="5752" y="2816"/>
                    <a:pt x="5698" y="3005"/>
                  </a:cubicBezTo>
                  <a:cubicBezTo>
                    <a:pt x="5644" y="3194"/>
                    <a:pt x="5672" y="3394"/>
                    <a:pt x="5769" y="3566"/>
                  </a:cubicBezTo>
                  <a:cubicBezTo>
                    <a:pt x="5866" y="3734"/>
                    <a:pt x="6021" y="3858"/>
                    <a:pt x="6210" y="3907"/>
                  </a:cubicBezTo>
                  <a:cubicBezTo>
                    <a:pt x="6382" y="3955"/>
                    <a:pt x="6528" y="4052"/>
                    <a:pt x="6609" y="4187"/>
                  </a:cubicBezTo>
                  <a:cubicBezTo>
                    <a:pt x="6619" y="4208"/>
                    <a:pt x="6630" y="4224"/>
                    <a:pt x="6641" y="4246"/>
                  </a:cubicBezTo>
                  <a:cubicBezTo>
                    <a:pt x="6673" y="4300"/>
                    <a:pt x="6699" y="4354"/>
                    <a:pt x="6726" y="4408"/>
                  </a:cubicBezTo>
                  <a:cubicBezTo>
                    <a:pt x="6861" y="4677"/>
                    <a:pt x="6781" y="5018"/>
                    <a:pt x="6533" y="5207"/>
                  </a:cubicBezTo>
                  <a:lnTo>
                    <a:pt x="6506" y="5229"/>
                  </a:lnTo>
                  <a:cubicBezTo>
                    <a:pt x="6387" y="5321"/>
                    <a:pt x="6247" y="5369"/>
                    <a:pt x="6102" y="5369"/>
                  </a:cubicBezTo>
                  <a:cubicBezTo>
                    <a:pt x="5951" y="5369"/>
                    <a:pt x="5816" y="5321"/>
                    <a:pt x="5703" y="5224"/>
                  </a:cubicBezTo>
                  <a:cubicBezTo>
                    <a:pt x="5461" y="5024"/>
                    <a:pt x="5224" y="4803"/>
                    <a:pt x="4993" y="4576"/>
                  </a:cubicBezTo>
                  <a:cubicBezTo>
                    <a:pt x="4745" y="4328"/>
                    <a:pt x="4513" y="4068"/>
                    <a:pt x="4298" y="3809"/>
                  </a:cubicBezTo>
                  <a:cubicBezTo>
                    <a:pt x="4211" y="3701"/>
                    <a:pt x="4163" y="3572"/>
                    <a:pt x="4163" y="3448"/>
                  </a:cubicBezTo>
                  <a:cubicBezTo>
                    <a:pt x="4163" y="3265"/>
                    <a:pt x="4093" y="3086"/>
                    <a:pt x="3969" y="2951"/>
                  </a:cubicBezTo>
                  <a:cubicBezTo>
                    <a:pt x="3835" y="2805"/>
                    <a:pt x="3641" y="2725"/>
                    <a:pt x="3431" y="2725"/>
                  </a:cubicBezTo>
                  <a:cubicBezTo>
                    <a:pt x="3237" y="2725"/>
                    <a:pt x="3059" y="2794"/>
                    <a:pt x="2924" y="2924"/>
                  </a:cubicBezTo>
                  <a:cubicBezTo>
                    <a:pt x="2784" y="3059"/>
                    <a:pt x="2704" y="3249"/>
                    <a:pt x="2704" y="3443"/>
                  </a:cubicBezTo>
                  <a:cubicBezTo>
                    <a:pt x="2704" y="3643"/>
                    <a:pt x="2779" y="3826"/>
                    <a:pt x="2919" y="3966"/>
                  </a:cubicBezTo>
                  <a:cubicBezTo>
                    <a:pt x="3054" y="4101"/>
                    <a:pt x="3231" y="4176"/>
                    <a:pt x="3414" y="4182"/>
                  </a:cubicBezTo>
                  <a:cubicBezTo>
                    <a:pt x="3554" y="4187"/>
                    <a:pt x="3672" y="4224"/>
                    <a:pt x="3764" y="4300"/>
                  </a:cubicBezTo>
                  <a:cubicBezTo>
                    <a:pt x="4033" y="4521"/>
                    <a:pt x="4299" y="4759"/>
                    <a:pt x="4552" y="5013"/>
                  </a:cubicBezTo>
                  <a:cubicBezTo>
                    <a:pt x="4783" y="5245"/>
                    <a:pt x="4999" y="5482"/>
                    <a:pt x="5198" y="5725"/>
                  </a:cubicBezTo>
                  <a:cubicBezTo>
                    <a:pt x="5387" y="5957"/>
                    <a:pt x="5392" y="6286"/>
                    <a:pt x="5203" y="6529"/>
                  </a:cubicBezTo>
                  <a:lnTo>
                    <a:pt x="5181" y="6556"/>
                  </a:lnTo>
                  <a:cubicBezTo>
                    <a:pt x="5057" y="6718"/>
                    <a:pt x="4864" y="6816"/>
                    <a:pt x="4664" y="6816"/>
                  </a:cubicBezTo>
                  <a:cubicBezTo>
                    <a:pt x="4568" y="6816"/>
                    <a:pt x="4475" y="6793"/>
                    <a:pt x="4383" y="6750"/>
                  </a:cubicBezTo>
                  <a:cubicBezTo>
                    <a:pt x="4330" y="6723"/>
                    <a:pt x="4276" y="6696"/>
                    <a:pt x="4222" y="6664"/>
                  </a:cubicBezTo>
                  <a:cubicBezTo>
                    <a:pt x="4189" y="6642"/>
                    <a:pt x="4158" y="6626"/>
                    <a:pt x="4121" y="6605"/>
                  </a:cubicBezTo>
                  <a:cubicBezTo>
                    <a:pt x="4008" y="6535"/>
                    <a:pt x="3921" y="6405"/>
                    <a:pt x="3883" y="6249"/>
                  </a:cubicBezTo>
                  <a:cubicBezTo>
                    <a:pt x="3835" y="6049"/>
                    <a:pt x="3706" y="5876"/>
                    <a:pt x="3528" y="5779"/>
                  </a:cubicBezTo>
                  <a:cubicBezTo>
                    <a:pt x="3426" y="5719"/>
                    <a:pt x="3302" y="5693"/>
                    <a:pt x="3183" y="5693"/>
                  </a:cubicBezTo>
                  <a:cubicBezTo>
                    <a:pt x="2925" y="5693"/>
                    <a:pt x="2681" y="5827"/>
                    <a:pt x="2552" y="6048"/>
                  </a:cubicBezTo>
                  <a:cubicBezTo>
                    <a:pt x="2450" y="6216"/>
                    <a:pt x="2423" y="6416"/>
                    <a:pt x="2471" y="6605"/>
                  </a:cubicBezTo>
                  <a:cubicBezTo>
                    <a:pt x="2520" y="6794"/>
                    <a:pt x="2644" y="6954"/>
                    <a:pt x="2811" y="7052"/>
                  </a:cubicBezTo>
                  <a:cubicBezTo>
                    <a:pt x="2924" y="7116"/>
                    <a:pt x="3049" y="7149"/>
                    <a:pt x="3178" y="7149"/>
                  </a:cubicBezTo>
                  <a:cubicBezTo>
                    <a:pt x="3243" y="7149"/>
                    <a:pt x="3307" y="7139"/>
                    <a:pt x="3367" y="7122"/>
                  </a:cubicBezTo>
                  <a:cubicBezTo>
                    <a:pt x="3431" y="7106"/>
                    <a:pt x="3496" y="7095"/>
                    <a:pt x="3560" y="7095"/>
                  </a:cubicBezTo>
                  <a:cubicBezTo>
                    <a:pt x="3668" y="7095"/>
                    <a:pt x="3765" y="7118"/>
                    <a:pt x="3851" y="7166"/>
                  </a:cubicBezTo>
                  <a:cubicBezTo>
                    <a:pt x="3873" y="7177"/>
                    <a:pt x="3889" y="7188"/>
                    <a:pt x="3910" y="7198"/>
                  </a:cubicBezTo>
                  <a:cubicBezTo>
                    <a:pt x="3964" y="7231"/>
                    <a:pt x="4012" y="7257"/>
                    <a:pt x="4060" y="7289"/>
                  </a:cubicBezTo>
                  <a:cubicBezTo>
                    <a:pt x="4319" y="7457"/>
                    <a:pt x="4416" y="7792"/>
                    <a:pt x="4298" y="8084"/>
                  </a:cubicBezTo>
                  <a:lnTo>
                    <a:pt x="4292" y="8094"/>
                  </a:lnTo>
                  <a:cubicBezTo>
                    <a:pt x="4185" y="8347"/>
                    <a:pt x="3936" y="8515"/>
                    <a:pt x="3656" y="8515"/>
                  </a:cubicBezTo>
                  <a:cubicBezTo>
                    <a:pt x="3613" y="8515"/>
                    <a:pt x="3576" y="8509"/>
                    <a:pt x="3533" y="8503"/>
                  </a:cubicBezTo>
                  <a:cubicBezTo>
                    <a:pt x="3242" y="8449"/>
                    <a:pt x="2941" y="8385"/>
                    <a:pt x="2645" y="8304"/>
                  </a:cubicBezTo>
                  <a:cubicBezTo>
                    <a:pt x="2305" y="8213"/>
                    <a:pt x="1976" y="8110"/>
                    <a:pt x="1658" y="7986"/>
                  </a:cubicBezTo>
                  <a:cubicBezTo>
                    <a:pt x="1529" y="7937"/>
                    <a:pt x="1421" y="7851"/>
                    <a:pt x="1362" y="7743"/>
                  </a:cubicBezTo>
                  <a:cubicBezTo>
                    <a:pt x="1270" y="7586"/>
                    <a:pt x="1120" y="7468"/>
                    <a:pt x="948" y="7414"/>
                  </a:cubicBezTo>
                  <a:cubicBezTo>
                    <a:pt x="878" y="7393"/>
                    <a:pt x="808" y="7382"/>
                    <a:pt x="738" y="7382"/>
                  </a:cubicBezTo>
                  <a:cubicBezTo>
                    <a:pt x="409" y="7382"/>
                    <a:pt x="118" y="7597"/>
                    <a:pt x="32" y="7910"/>
                  </a:cubicBezTo>
                  <a:cubicBezTo>
                    <a:pt x="-22" y="8099"/>
                    <a:pt x="-1" y="8299"/>
                    <a:pt x="96" y="8471"/>
                  </a:cubicBezTo>
                  <a:cubicBezTo>
                    <a:pt x="193" y="8644"/>
                    <a:pt x="350" y="8768"/>
                    <a:pt x="544" y="8817"/>
                  </a:cubicBezTo>
                  <a:cubicBezTo>
                    <a:pt x="603" y="8833"/>
                    <a:pt x="668" y="8844"/>
                    <a:pt x="732" y="8844"/>
                  </a:cubicBezTo>
                  <a:cubicBezTo>
                    <a:pt x="851" y="8844"/>
                    <a:pt x="970" y="8812"/>
                    <a:pt x="1078" y="8758"/>
                  </a:cubicBezTo>
                  <a:cubicBezTo>
                    <a:pt x="1174" y="8709"/>
                    <a:pt x="1276" y="8677"/>
                    <a:pt x="1379" y="8677"/>
                  </a:cubicBezTo>
                  <a:cubicBezTo>
                    <a:pt x="1411" y="8677"/>
                    <a:pt x="1442" y="8677"/>
                    <a:pt x="1475" y="8682"/>
                  </a:cubicBezTo>
                  <a:cubicBezTo>
                    <a:pt x="1809" y="8736"/>
                    <a:pt x="2149" y="8811"/>
                    <a:pt x="2483" y="8903"/>
                  </a:cubicBezTo>
                  <a:cubicBezTo>
                    <a:pt x="2795" y="8984"/>
                    <a:pt x="3096" y="9082"/>
                    <a:pt x="3387" y="9190"/>
                  </a:cubicBezTo>
                  <a:cubicBezTo>
                    <a:pt x="3672" y="9292"/>
                    <a:pt x="3846" y="9584"/>
                    <a:pt x="3803" y="9891"/>
                  </a:cubicBezTo>
                  <a:lnTo>
                    <a:pt x="3798" y="9923"/>
                  </a:lnTo>
                  <a:cubicBezTo>
                    <a:pt x="3760" y="10236"/>
                    <a:pt x="3505" y="10474"/>
                    <a:pt x="3198" y="10490"/>
                  </a:cubicBezTo>
                  <a:cubicBezTo>
                    <a:pt x="3139" y="10495"/>
                    <a:pt x="3081" y="10495"/>
                    <a:pt x="3022" y="10495"/>
                  </a:cubicBezTo>
                  <a:cubicBezTo>
                    <a:pt x="2984" y="10495"/>
                    <a:pt x="2945" y="10495"/>
                    <a:pt x="2902" y="10495"/>
                  </a:cubicBezTo>
                  <a:cubicBezTo>
                    <a:pt x="2767" y="10489"/>
                    <a:pt x="2633" y="10425"/>
                    <a:pt x="2520" y="10306"/>
                  </a:cubicBezTo>
                  <a:cubicBezTo>
                    <a:pt x="2380" y="10160"/>
                    <a:pt x="2192" y="10080"/>
                    <a:pt x="1993" y="10080"/>
                  </a:cubicBezTo>
                  <a:lnTo>
                    <a:pt x="1976" y="10080"/>
                  </a:lnTo>
                  <a:cubicBezTo>
                    <a:pt x="1589" y="10085"/>
                    <a:pt x="1265" y="10408"/>
                    <a:pt x="1259" y="10797"/>
                  </a:cubicBezTo>
                  <a:cubicBezTo>
                    <a:pt x="1254" y="10996"/>
                    <a:pt x="1330" y="11181"/>
                    <a:pt x="1470" y="11321"/>
                  </a:cubicBezTo>
                  <a:cubicBezTo>
                    <a:pt x="1610" y="11461"/>
                    <a:pt x="1793" y="11537"/>
                    <a:pt x="1986" y="11537"/>
                  </a:cubicBezTo>
                  <a:cubicBezTo>
                    <a:pt x="2180" y="11537"/>
                    <a:pt x="2365" y="11461"/>
                    <a:pt x="2505" y="11321"/>
                  </a:cubicBezTo>
                  <a:cubicBezTo>
                    <a:pt x="2634" y="11192"/>
                    <a:pt x="2790" y="11121"/>
                    <a:pt x="2946" y="11115"/>
                  </a:cubicBezTo>
                  <a:cubicBezTo>
                    <a:pt x="2967" y="11115"/>
                    <a:pt x="2990" y="11115"/>
                    <a:pt x="3017" y="11115"/>
                  </a:cubicBezTo>
                  <a:cubicBezTo>
                    <a:pt x="3076" y="11115"/>
                    <a:pt x="3134" y="11115"/>
                    <a:pt x="3193" y="11120"/>
                  </a:cubicBezTo>
                  <a:cubicBezTo>
                    <a:pt x="3500" y="11137"/>
                    <a:pt x="3753" y="11379"/>
                    <a:pt x="3791" y="11687"/>
                  </a:cubicBezTo>
                  <a:lnTo>
                    <a:pt x="3798" y="11719"/>
                  </a:lnTo>
                  <a:cubicBezTo>
                    <a:pt x="3835" y="12027"/>
                    <a:pt x="3667" y="12313"/>
                    <a:pt x="3382" y="12415"/>
                  </a:cubicBezTo>
                  <a:cubicBezTo>
                    <a:pt x="3091" y="12523"/>
                    <a:pt x="2785" y="12621"/>
                    <a:pt x="2478" y="12702"/>
                  </a:cubicBezTo>
                  <a:cubicBezTo>
                    <a:pt x="2144" y="12794"/>
                    <a:pt x="1804" y="12864"/>
                    <a:pt x="1470" y="12923"/>
                  </a:cubicBezTo>
                  <a:cubicBezTo>
                    <a:pt x="1432" y="12928"/>
                    <a:pt x="1400" y="12933"/>
                    <a:pt x="1362" y="12933"/>
                  </a:cubicBezTo>
                  <a:cubicBezTo>
                    <a:pt x="1260" y="12933"/>
                    <a:pt x="1168" y="12912"/>
                    <a:pt x="1088" y="12864"/>
                  </a:cubicBezTo>
                  <a:cubicBezTo>
                    <a:pt x="980" y="12799"/>
                    <a:pt x="851" y="12766"/>
                    <a:pt x="727" y="12766"/>
                  </a:cubicBezTo>
                  <a:cubicBezTo>
                    <a:pt x="674" y="12766"/>
                    <a:pt x="620" y="12772"/>
                    <a:pt x="566" y="12783"/>
                  </a:cubicBezTo>
                  <a:cubicBezTo>
                    <a:pt x="383" y="12826"/>
                    <a:pt x="215" y="12944"/>
                    <a:pt x="113" y="13117"/>
                  </a:cubicBezTo>
                  <a:cubicBezTo>
                    <a:pt x="11" y="13289"/>
                    <a:pt x="-28" y="13490"/>
                    <a:pt x="20" y="13673"/>
                  </a:cubicBezTo>
                  <a:cubicBezTo>
                    <a:pt x="101" y="13997"/>
                    <a:pt x="393" y="14228"/>
                    <a:pt x="727" y="14228"/>
                  </a:cubicBezTo>
                  <a:cubicBezTo>
                    <a:pt x="792" y="14228"/>
                    <a:pt x="857" y="14217"/>
                    <a:pt x="916" y="14201"/>
                  </a:cubicBezTo>
                  <a:cubicBezTo>
                    <a:pt x="1094" y="14152"/>
                    <a:pt x="1250" y="14039"/>
                    <a:pt x="1347" y="13877"/>
                  </a:cubicBezTo>
                  <a:cubicBezTo>
                    <a:pt x="1422" y="13753"/>
                    <a:pt x="1529" y="13668"/>
                    <a:pt x="1653" y="13619"/>
                  </a:cubicBezTo>
                  <a:cubicBezTo>
                    <a:pt x="1971" y="13501"/>
                    <a:pt x="2300" y="13392"/>
                    <a:pt x="2640" y="13301"/>
                  </a:cubicBezTo>
                  <a:cubicBezTo>
                    <a:pt x="2952" y="13220"/>
                    <a:pt x="3263" y="13149"/>
                    <a:pt x="3570" y="13095"/>
                  </a:cubicBezTo>
                  <a:cubicBezTo>
                    <a:pt x="3608" y="13089"/>
                    <a:pt x="3646" y="13085"/>
                    <a:pt x="3678" y="13085"/>
                  </a:cubicBezTo>
                  <a:cubicBezTo>
                    <a:pt x="3942" y="13085"/>
                    <a:pt x="4173" y="13247"/>
                    <a:pt x="4276" y="13489"/>
                  </a:cubicBezTo>
                  <a:lnTo>
                    <a:pt x="4287" y="13521"/>
                  </a:lnTo>
                  <a:cubicBezTo>
                    <a:pt x="4411" y="13813"/>
                    <a:pt x="4309" y="14143"/>
                    <a:pt x="4050" y="14316"/>
                  </a:cubicBezTo>
                  <a:cubicBezTo>
                    <a:pt x="4002" y="14348"/>
                    <a:pt x="3952" y="14380"/>
                    <a:pt x="3899" y="14407"/>
                  </a:cubicBezTo>
                  <a:cubicBezTo>
                    <a:pt x="3877" y="14418"/>
                    <a:pt x="3861" y="14428"/>
                    <a:pt x="3840" y="14439"/>
                  </a:cubicBezTo>
                  <a:cubicBezTo>
                    <a:pt x="3754" y="14487"/>
                    <a:pt x="3651" y="14515"/>
                    <a:pt x="3548" y="14515"/>
                  </a:cubicBezTo>
                  <a:cubicBezTo>
                    <a:pt x="3489" y="14515"/>
                    <a:pt x="3426" y="14504"/>
                    <a:pt x="3367" y="14488"/>
                  </a:cubicBezTo>
                  <a:cubicBezTo>
                    <a:pt x="3302" y="14471"/>
                    <a:pt x="3231" y="14461"/>
                    <a:pt x="3166" y="14461"/>
                  </a:cubicBezTo>
                  <a:cubicBezTo>
                    <a:pt x="3032" y="14461"/>
                    <a:pt x="2902" y="14498"/>
                    <a:pt x="2789" y="14569"/>
                  </a:cubicBezTo>
                  <a:cubicBezTo>
                    <a:pt x="2466" y="14763"/>
                    <a:pt x="2349" y="15221"/>
                    <a:pt x="2532" y="15550"/>
                  </a:cubicBezTo>
                  <a:cubicBezTo>
                    <a:pt x="2661" y="15782"/>
                    <a:pt x="2902" y="15923"/>
                    <a:pt x="3166" y="15923"/>
                  </a:cubicBezTo>
                  <a:cubicBezTo>
                    <a:pt x="3296" y="15923"/>
                    <a:pt x="3420" y="15891"/>
                    <a:pt x="3533" y="15827"/>
                  </a:cubicBezTo>
                  <a:cubicBezTo>
                    <a:pt x="3700" y="15729"/>
                    <a:pt x="3823" y="15572"/>
                    <a:pt x="3872" y="15383"/>
                  </a:cubicBezTo>
                  <a:cubicBezTo>
                    <a:pt x="3920" y="15210"/>
                    <a:pt x="4018" y="15064"/>
                    <a:pt x="4153" y="14983"/>
                  </a:cubicBezTo>
                  <a:cubicBezTo>
                    <a:pt x="4174" y="14973"/>
                    <a:pt x="4190" y="14962"/>
                    <a:pt x="4212" y="14951"/>
                  </a:cubicBezTo>
                  <a:cubicBezTo>
                    <a:pt x="4266" y="14919"/>
                    <a:pt x="4319" y="14892"/>
                    <a:pt x="4373" y="14865"/>
                  </a:cubicBezTo>
                  <a:cubicBezTo>
                    <a:pt x="4459" y="14822"/>
                    <a:pt x="4556" y="14801"/>
                    <a:pt x="4653" y="14801"/>
                  </a:cubicBezTo>
                  <a:cubicBezTo>
                    <a:pt x="4852" y="14801"/>
                    <a:pt x="5047" y="14897"/>
                    <a:pt x="5171" y="15059"/>
                  </a:cubicBezTo>
                  <a:lnTo>
                    <a:pt x="5191" y="15086"/>
                  </a:lnTo>
                  <a:cubicBezTo>
                    <a:pt x="5380" y="15329"/>
                    <a:pt x="5380" y="15664"/>
                    <a:pt x="5186" y="15891"/>
                  </a:cubicBezTo>
                  <a:cubicBezTo>
                    <a:pt x="4987" y="16133"/>
                    <a:pt x="4766" y="16370"/>
                    <a:pt x="4540" y="16602"/>
                  </a:cubicBezTo>
                  <a:cubicBezTo>
                    <a:pt x="4292" y="16850"/>
                    <a:pt x="4034" y="17083"/>
                    <a:pt x="3776" y="17299"/>
                  </a:cubicBezTo>
                  <a:cubicBezTo>
                    <a:pt x="3668" y="17385"/>
                    <a:pt x="3538" y="17433"/>
                    <a:pt x="3414" y="17433"/>
                  </a:cubicBezTo>
                  <a:cubicBezTo>
                    <a:pt x="3231" y="17433"/>
                    <a:pt x="3054" y="17503"/>
                    <a:pt x="2919" y="17627"/>
                  </a:cubicBezTo>
                  <a:cubicBezTo>
                    <a:pt x="2779" y="17757"/>
                    <a:pt x="2699" y="17947"/>
                    <a:pt x="2693" y="18147"/>
                  </a:cubicBezTo>
                  <a:cubicBezTo>
                    <a:pt x="2688" y="18346"/>
                    <a:pt x="2757" y="18540"/>
                    <a:pt x="2892" y="18674"/>
                  </a:cubicBezTo>
                  <a:cubicBezTo>
                    <a:pt x="3032" y="18820"/>
                    <a:pt x="3215" y="18895"/>
                    <a:pt x="3414" y="18895"/>
                  </a:cubicBezTo>
                  <a:cubicBezTo>
                    <a:pt x="3608" y="18895"/>
                    <a:pt x="3792" y="18820"/>
                    <a:pt x="3932" y="18680"/>
                  </a:cubicBezTo>
                  <a:cubicBezTo>
                    <a:pt x="4067" y="18545"/>
                    <a:pt x="4142" y="18367"/>
                    <a:pt x="4148" y="18184"/>
                  </a:cubicBezTo>
                  <a:cubicBezTo>
                    <a:pt x="4153" y="18044"/>
                    <a:pt x="4190" y="17925"/>
                    <a:pt x="4266" y="17833"/>
                  </a:cubicBezTo>
                  <a:cubicBezTo>
                    <a:pt x="4486" y="17563"/>
                    <a:pt x="4723" y="17299"/>
                    <a:pt x="4976" y="17046"/>
                  </a:cubicBezTo>
                  <a:cubicBezTo>
                    <a:pt x="5207" y="16814"/>
                    <a:pt x="5445" y="16598"/>
                    <a:pt x="5688" y="16398"/>
                  </a:cubicBezTo>
                  <a:cubicBezTo>
                    <a:pt x="5801" y="16306"/>
                    <a:pt x="5941" y="16251"/>
                    <a:pt x="6087" y="16251"/>
                  </a:cubicBezTo>
                  <a:cubicBezTo>
                    <a:pt x="6232" y="16251"/>
                    <a:pt x="6372" y="16301"/>
                    <a:pt x="6496" y="16398"/>
                  </a:cubicBezTo>
                  <a:lnTo>
                    <a:pt x="6518" y="16413"/>
                  </a:lnTo>
                  <a:cubicBezTo>
                    <a:pt x="6765" y="16602"/>
                    <a:pt x="6846" y="16937"/>
                    <a:pt x="6711" y="17213"/>
                  </a:cubicBezTo>
                  <a:cubicBezTo>
                    <a:pt x="6684" y="17267"/>
                    <a:pt x="6658" y="17320"/>
                    <a:pt x="6625" y="17374"/>
                  </a:cubicBezTo>
                  <a:cubicBezTo>
                    <a:pt x="6604" y="17407"/>
                    <a:pt x="6586" y="17440"/>
                    <a:pt x="6565" y="17477"/>
                  </a:cubicBezTo>
                  <a:cubicBezTo>
                    <a:pt x="6495" y="17591"/>
                    <a:pt x="6366" y="17677"/>
                    <a:pt x="6210" y="17715"/>
                  </a:cubicBezTo>
                  <a:cubicBezTo>
                    <a:pt x="6010" y="17764"/>
                    <a:pt x="5839" y="17893"/>
                    <a:pt x="5742" y="18071"/>
                  </a:cubicBezTo>
                  <a:cubicBezTo>
                    <a:pt x="5553" y="18411"/>
                    <a:pt x="5672" y="18853"/>
                    <a:pt x="6006" y="19047"/>
                  </a:cubicBezTo>
                  <a:cubicBezTo>
                    <a:pt x="6119" y="19117"/>
                    <a:pt x="6247" y="19150"/>
                    <a:pt x="6376" y="19150"/>
                  </a:cubicBezTo>
                  <a:cubicBezTo>
                    <a:pt x="6635" y="19150"/>
                    <a:pt x="6878" y="19009"/>
                    <a:pt x="7007" y="18782"/>
                  </a:cubicBezTo>
                  <a:cubicBezTo>
                    <a:pt x="7104" y="18615"/>
                    <a:pt x="7130" y="18416"/>
                    <a:pt x="7077" y="18228"/>
                  </a:cubicBezTo>
                  <a:cubicBezTo>
                    <a:pt x="7028" y="18055"/>
                    <a:pt x="7045" y="17882"/>
                    <a:pt x="7120" y="17742"/>
                  </a:cubicBezTo>
                  <a:cubicBezTo>
                    <a:pt x="7131" y="17720"/>
                    <a:pt x="7141" y="17703"/>
                    <a:pt x="7152" y="17681"/>
                  </a:cubicBezTo>
                  <a:cubicBezTo>
                    <a:pt x="7185" y="17627"/>
                    <a:pt x="7213" y="17580"/>
                    <a:pt x="7245" y="17531"/>
                  </a:cubicBezTo>
                  <a:cubicBezTo>
                    <a:pt x="7363" y="17353"/>
                    <a:pt x="7561" y="17245"/>
                    <a:pt x="7777" y="17245"/>
                  </a:cubicBezTo>
                  <a:cubicBezTo>
                    <a:pt x="7863" y="17245"/>
                    <a:pt x="7950" y="17261"/>
                    <a:pt x="8031" y="17293"/>
                  </a:cubicBezTo>
                  <a:lnTo>
                    <a:pt x="8063" y="17304"/>
                  </a:lnTo>
                  <a:cubicBezTo>
                    <a:pt x="8348" y="17422"/>
                    <a:pt x="8510" y="17715"/>
                    <a:pt x="8462" y="18017"/>
                  </a:cubicBezTo>
                  <a:cubicBezTo>
                    <a:pt x="8408" y="18324"/>
                    <a:pt x="8337" y="18636"/>
                    <a:pt x="8256" y="18949"/>
                  </a:cubicBezTo>
                  <a:cubicBezTo>
                    <a:pt x="8165" y="19289"/>
                    <a:pt x="8062" y="19619"/>
                    <a:pt x="7938" y="19937"/>
                  </a:cubicBezTo>
                  <a:cubicBezTo>
                    <a:pt x="7890" y="20067"/>
                    <a:pt x="7804" y="20175"/>
                    <a:pt x="7696" y="20234"/>
                  </a:cubicBezTo>
                  <a:cubicBezTo>
                    <a:pt x="7540" y="20326"/>
                    <a:pt x="7422" y="20476"/>
                    <a:pt x="7368" y="20649"/>
                  </a:cubicBezTo>
                  <a:cubicBezTo>
                    <a:pt x="7314" y="20832"/>
                    <a:pt x="7335" y="21038"/>
                    <a:pt x="7427" y="21210"/>
                  </a:cubicBezTo>
                  <a:cubicBezTo>
                    <a:pt x="7518" y="21383"/>
                    <a:pt x="7681" y="21512"/>
                    <a:pt x="7864" y="21566"/>
                  </a:cubicBezTo>
                  <a:cubicBezTo>
                    <a:pt x="7929" y="21582"/>
                    <a:pt x="7998" y="21593"/>
                    <a:pt x="8063" y="21593"/>
                  </a:cubicBezTo>
                  <a:cubicBezTo>
                    <a:pt x="8391" y="21593"/>
                    <a:pt x="8682" y="21372"/>
                    <a:pt x="8768" y="21054"/>
                  </a:cubicBezTo>
                  <a:cubicBezTo>
                    <a:pt x="8817" y="20876"/>
                    <a:pt x="8796" y="20683"/>
                    <a:pt x="8704" y="20521"/>
                  </a:cubicBezTo>
                  <a:cubicBezTo>
                    <a:pt x="8634" y="20397"/>
                    <a:pt x="8612" y="20256"/>
                    <a:pt x="8633" y="20121"/>
                  </a:cubicBezTo>
                  <a:cubicBezTo>
                    <a:pt x="8687" y="19787"/>
                    <a:pt x="8762" y="19446"/>
                    <a:pt x="8854" y="19111"/>
                  </a:cubicBezTo>
                  <a:cubicBezTo>
                    <a:pt x="8935" y="18798"/>
                    <a:pt x="9032" y="18497"/>
                    <a:pt x="9140" y="18206"/>
                  </a:cubicBezTo>
                  <a:cubicBezTo>
                    <a:pt x="9232" y="17952"/>
                    <a:pt x="9480" y="17784"/>
                    <a:pt x="9749" y="17784"/>
                  </a:cubicBezTo>
                  <a:cubicBezTo>
                    <a:pt x="9776" y="17784"/>
                    <a:pt x="9808" y="17784"/>
                    <a:pt x="9840" y="17789"/>
                  </a:cubicBezTo>
                  <a:lnTo>
                    <a:pt x="9872" y="17796"/>
                  </a:lnTo>
                  <a:cubicBezTo>
                    <a:pt x="10185" y="17834"/>
                    <a:pt x="10422" y="18087"/>
                    <a:pt x="10438" y="18395"/>
                  </a:cubicBezTo>
                  <a:cubicBezTo>
                    <a:pt x="10443" y="18454"/>
                    <a:pt x="10443" y="18512"/>
                    <a:pt x="10443" y="18572"/>
                  </a:cubicBezTo>
                  <a:cubicBezTo>
                    <a:pt x="10443" y="18609"/>
                    <a:pt x="10443" y="18648"/>
                    <a:pt x="10443" y="18691"/>
                  </a:cubicBezTo>
                  <a:cubicBezTo>
                    <a:pt x="10438" y="18826"/>
                    <a:pt x="10373" y="18961"/>
                    <a:pt x="10254" y="19074"/>
                  </a:cubicBezTo>
                  <a:cubicBezTo>
                    <a:pt x="10104" y="19214"/>
                    <a:pt x="10023" y="19414"/>
                    <a:pt x="10029" y="19619"/>
                  </a:cubicBezTo>
                  <a:cubicBezTo>
                    <a:pt x="10034" y="20007"/>
                    <a:pt x="10358" y="20332"/>
                    <a:pt x="10746" y="20337"/>
                  </a:cubicBezTo>
                  <a:cubicBezTo>
                    <a:pt x="10746" y="20337"/>
                    <a:pt x="10756" y="20337"/>
                    <a:pt x="10756" y="20337"/>
                  </a:cubicBezTo>
                  <a:cubicBezTo>
                    <a:pt x="11160" y="20337"/>
                    <a:pt x="11483" y="20008"/>
                    <a:pt x="11483" y="19609"/>
                  </a:cubicBezTo>
                  <a:cubicBezTo>
                    <a:pt x="11483" y="19414"/>
                    <a:pt x="11408" y="19231"/>
                    <a:pt x="11268" y="19091"/>
                  </a:cubicBezTo>
                  <a:cubicBezTo>
                    <a:pt x="11138" y="18961"/>
                    <a:pt x="11068" y="18804"/>
                    <a:pt x="11062" y="18647"/>
                  </a:cubicBezTo>
                  <a:cubicBezTo>
                    <a:pt x="11062" y="18626"/>
                    <a:pt x="11062" y="18605"/>
                    <a:pt x="11062" y="18578"/>
                  </a:cubicBezTo>
                  <a:cubicBezTo>
                    <a:pt x="11062" y="18519"/>
                    <a:pt x="11064" y="18459"/>
                    <a:pt x="11069" y="18400"/>
                  </a:cubicBezTo>
                  <a:cubicBezTo>
                    <a:pt x="11085" y="18092"/>
                    <a:pt x="11328" y="17839"/>
                    <a:pt x="11635" y="17801"/>
                  </a:cubicBezTo>
                  <a:lnTo>
                    <a:pt x="11667" y="17796"/>
                  </a:lnTo>
                  <a:cubicBezTo>
                    <a:pt x="11694" y="17791"/>
                    <a:pt x="11726" y="17789"/>
                    <a:pt x="11752" y="17789"/>
                  </a:cubicBezTo>
                  <a:cubicBezTo>
                    <a:pt x="12022" y="17789"/>
                    <a:pt x="12270" y="17957"/>
                    <a:pt x="12362" y="18211"/>
                  </a:cubicBezTo>
                  <a:cubicBezTo>
                    <a:pt x="12470" y="18502"/>
                    <a:pt x="12565" y="18810"/>
                    <a:pt x="12646" y="19118"/>
                  </a:cubicBezTo>
                  <a:cubicBezTo>
                    <a:pt x="12738" y="19458"/>
                    <a:pt x="12808" y="19797"/>
                    <a:pt x="12867" y="20126"/>
                  </a:cubicBezTo>
                  <a:cubicBezTo>
                    <a:pt x="12888" y="20261"/>
                    <a:pt x="12867" y="20396"/>
                    <a:pt x="12808" y="20509"/>
                  </a:cubicBezTo>
                  <a:cubicBezTo>
                    <a:pt x="12716" y="20671"/>
                    <a:pt x="12689" y="20855"/>
                    <a:pt x="12732" y="21033"/>
                  </a:cubicBezTo>
                  <a:cubicBezTo>
                    <a:pt x="12808" y="21357"/>
                    <a:pt x="13115" y="21600"/>
                    <a:pt x="13454" y="21600"/>
                  </a:cubicBezTo>
                  <a:cubicBezTo>
                    <a:pt x="13508" y="21600"/>
                    <a:pt x="13567" y="21594"/>
                    <a:pt x="13616" y="21578"/>
                  </a:cubicBezTo>
                  <a:cubicBezTo>
                    <a:pt x="13810" y="21530"/>
                    <a:pt x="13966" y="21410"/>
                    <a:pt x="14069" y="21237"/>
                  </a:cubicBezTo>
                  <a:cubicBezTo>
                    <a:pt x="14171" y="21065"/>
                    <a:pt x="14198" y="20870"/>
                    <a:pt x="14144" y="20676"/>
                  </a:cubicBezTo>
                  <a:cubicBezTo>
                    <a:pt x="14096" y="20498"/>
                    <a:pt x="13983" y="20341"/>
                    <a:pt x="13821" y="20244"/>
                  </a:cubicBezTo>
                  <a:cubicBezTo>
                    <a:pt x="13697" y="20169"/>
                    <a:pt x="13610" y="20062"/>
                    <a:pt x="13562" y="19937"/>
                  </a:cubicBezTo>
                  <a:cubicBezTo>
                    <a:pt x="13443" y="19619"/>
                    <a:pt x="13335" y="19289"/>
                    <a:pt x="13244" y="18949"/>
                  </a:cubicBezTo>
                  <a:cubicBezTo>
                    <a:pt x="13163" y="18636"/>
                    <a:pt x="13094" y="18324"/>
                    <a:pt x="13040" y="18022"/>
                  </a:cubicBezTo>
                  <a:cubicBezTo>
                    <a:pt x="12986" y="17720"/>
                    <a:pt x="13152" y="17429"/>
                    <a:pt x="13432" y="17315"/>
                  </a:cubicBezTo>
                  <a:lnTo>
                    <a:pt x="13466" y="17304"/>
                  </a:lnTo>
                  <a:cubicBezTo>
                    <a:pt x="13547" y="17271"/>
                    <a:pt x="13632" y="17250"/>
                    <a:pt x="13718" y="17250"/>
                  </a:cubicBezTo>
                  <a:cubicBezTo>
                    <a:pt x="13934" y="17250"/>
                    <a:pt x="14139" y="17358"/>
                    <a:pt x="14252" y="17536"/>
                  </a:cubicBezTo>
                  <a:cubicBezTo>
                    <a:pt x="14284" y="17585"/>
                    <a:pt x="14316" y="17634"/>
                    <a:pt x="14343" y="17688"/>
                  </a:cubicBezTo>
                  <a:cubicBezTo>
                    <a:pt x="14354" y="17710"/>
                    <a:pt x="14364" y="17725"/>
                    <a:pt x="14375" y="17747"/>
                  </a:cubicBezTo>
                  <a:cubicBezTo>
                    <a:pt x="14450" y="17887"/>
                    <a:pt x="14472" y="18059"/>
                    <a:pt x="14424" y="18221"/>
                  </a:cubicBezTo>
                  <a:cubicBezTo>
                    <a:pt x="14370" y="18415"/>
                    <a:pt x="14397" y="18627"/>
                    <a:pt x="14499" y="18799"/>
                  </a:cubicBezTo>
                  <a:cubicBezTo>
                    <a:pt x="14623" y="19010"/>
                    <a:pt x="14877" y="19145"/>
                    <a:pt x="15141" y="19145"/>
                  </a:cubicBezTo>
                  <a:cubicBezTo>
                    <a:pt x="15265" y="19145"/>
                    <a:pt x="15377" y="19117"/>
                    <a:pt x="15479" y="19057"/>
                  </a:cubicBezTo>
                  <a:cubicBezTo>
                    <a:pt x="15651" y="18960"/>
                    <a:pt x="15775" y="18804"/>
                    <a:pt x="15829" y="18615"/>
                  </a:cubicBezTo>
                  <a:cubicBezTo>
                    <a:pt x="15883" y="18427"/>
                    <a:pt x="15857" y="18227"/>
                    <a:pt x="15760" y="18054"/>
                  </a:cubicBezTo>
                  <a:cubicBezTo>
                    <a:pt x="15663" y="17887"/>
                    <a:pt x="15506" y="17764"/>
                    <a:pt x="15318" y="17715"/>
                  </a:cubicBezTo>
                  <a:cubicBezTo>
                    <a:pt x="15145" y="17666"/>
                    <a:pt x="15001" y="17568"/>
                    <a:pt x="14920" y="17433"/>
                  </a:cubicBezTo>
                  <a:cubicBezTo>
                    <a:pt x="14910" y="17412"/>
                    <a:pt x="14897" y="17396"/>
                    <a:pt x="14887" y="17374"/>
                  </a:cubicBezTo>
                  <a:cubicBezTo>
                    <a:pt x="14854" y="17320"/>
                    <a:pt x="14828" y="17267"/>
                    <a:pt x="14801" y="17213"/>
                  </a:cubicBezTo>
                  <a:cubicBezTo>
                    <a:pt x="14666" y="16943"/>
                    <a:pt x="14747" y="16602"/>
                    <a:pt x="14994" y="16413"/>
                  </a:cubicBezTo>
                  <a:lnTo>
                    <a:pt x="15021" y="16393"/>
                  </a:lnTo>
                  <a:cubicBezTo>
                    <a:pt x="15140" y="16301"/>
                    <a:pt x="15280" y="16251"/>
                    <a:pt x="15425" y="16251"/>
                  </a:cubicBezTo>
                  <a:cubicBezTo>
                    <a:pt x="15576" y="16251"/>
                    <a:pt x="15711" y="16301"/>
                    <a:pt x="15824" y="16398"/>
                  </a:cubicBezTo>
                  <a:cubicBezTo>
                    <a:pt x="16067" y="16598"/>
                    <a:pt x="16305" y="16819"/>
                    <a:pt x="16536" y="17046"/>
                  </a:cubicBezTo>
                  <a:cubicBezTo>
                    <a:pt x="16784" y="17294"/>
                    <a:pt x="17014" y="17552"/>
                    <a:pt x="17230" y="17811"/>
                  </a:cubicBezTo>
                  <a:cubicBezTo>
                    <a:pt x="17316" y="17919"/>
                    <a:pt x="17364" y="18050"/>
                    <a:pt x="17364" y="18174"/>
                  </a:cubicBezTo>
                  <a:cubicBezTo>
                    <a:pt x="17364" y="18357"/>
                    <a:pt x="17436" y="18535"/>
                    <a:pt x="17560" y="18669"/>
                  </a:cubicBezTo>
                  <a:cubicBezTo>
                    <a:pt x="17694" y="18815"/>
                    <a:pt x="17888" y="18895"/>
                    <a:pt x="18098" y="18895"/>
                  </a:cubicBezTo>
                  <a:cubicBezTo>
                    <a:pt x="18292" y="18895"/>
                    <a:pt x="18468" y="18826"/>
                    <a:pt x="18603" y="18696"/>
                  </a:cubicBezTo>
                  <a:cubicBezTo>
                    <a:pt x="18743" y="18561"/>
                    <a:pt x="18825" y="18373"/>
                    <a:pt x="18825" y="18179"/>
                  </a:cubicBezTo>
                  <a:cubicBezTo>
                    <a:pt x="18825" y="17979"/>
                    <a:pt x="18750" y="17795"/>
                    <a:pt x="18610" y="17654"/>
                  </a:cubicBezTo>
                  <a:cubicBezTo>
                    <a:pt x="18475" y="17519"/>
                    <a:pt x="18296" y="17444"/>
                    <a:pt x="18113" y="17439"/>
                  </a:cubicBezTo>
                  <a:cubicBezTo>
                    <a:pt x="17973" y="17433"/>
                    <a:pt x="17855" y="17396"/>
                    <a:pt x="17763" y="17320"/>
                  </a:cubicBezTo>
                  <a:cubicBezTo>
                    <a:pt x="17494" y="17099"/>
                    <a:pt x="17230" y="16863"/>
                    <a:pt x="16977" y="16609"/>
                  </a:cubicBezTo>
                  <a:cubicBezTo>
                    <a:pt x="16746" y="16377"/>
                    <a:pt x="16530" y="16138"/>
                    <a:pt x="16331" y="15896"/>
                  </a:cubicBezTo>
                  <a:cubicBezTo>
                    <a:pt x="16142" y="15664"/>
                    <a:pt x="16137" y="15334"/>
                    <a:pt x="16326" y="15091"/>
                  </a:cubicBezTo>
                  <a:lnTo>
                    <a:pt x="16348" y="15064"/>
                  </a:lnTo>
                  <a:cubicBezTo>
                    <a:pt x="16472" y="14902"/>
                    <a:pt x="16665" y="14806"/>
                    <a:pt x="16864" y="14806"/>
                  </a:cubicBezTo>
                  <a:cubicBezTo>
                    <a:pt x="16961" y="14806"/>
                    <a:pt x="17052" y="14827"/>
                    <a:pt x="17144" y="14870"/>
                  </a:cubicBezTo>
                  <a:cubicBezTo>
                    <a:pt x="17198" y="14897"/>
                    <a:pt x="17252" y="14924"/>
                    <a:pt x="17305" y="14956"/>
                  </a:cubicBezTo>
                  <a:cubicBezTo>
                    <a:pt x="17338" y="14978"/>
                    <a:pt x="17370" y="14996"/>
                    <a:pt x="17408" y="15017"/>
                  </a:cubicBezTo>
                  <a:cubicBezTo>
                    <a:pt x="17521" y="15087"/>
                    <a:pt x="17608" y="15216"/>
                    <a:pt x="17645" y="15373"/>
                  </a:cubicBezTo>
                  <a:cubicBezTo>
                    <a:pt x="17694" y="15573"/>
                    <a:pt x="17823" y="15745"/>
                    <a:pt x="18001" y="15842"/>
                  </a:cubicBezTo>
                  <a:cubicBezTo>
                    <a:pt x="18103" y="15901"/>
                    <a:pt x="18227" y="15928"/>
                    <a:pt x="18346" y="15928"/>
                  </a:cubicBezTo>
                  <a:cubicBezTo>
                    <a:pt x="18604" y="15928"/>
                    <a:pt x="18846" y="15793"/>
                    <a:pt x="18975" y="15572"/>
                  </a:cubicBezTo>
                  <a:cubicBezTo>
                    <a:pt x="19077" y="15405"/>
                    <a:pt x="19104" y="15206"/>
                    <a:pt x="19056" y="15017"/>
                  </a:cubicBezTo>
                  <a:cubicBezTo>
                    <a:pt x="19007" y="14828"/>
                    <a:pt x="18885" y="14666"/>
                    <a:pt x="18718" y="14569"/>
                  </a:cubicBezTo>
                  <a:cubicBezTo>
                    <a:pt x="18604" y="14504"/>
                    <a:pt x="18480" y="14471"/>
                    <a:pt x="18351" y="14471"/>
                  </a:cubicBezTo>
                  <a:cubicBezTo>
                    <a:pt x="18286" y="14471"/>
                    <a:pt x="18221" y="14482"/>
                    <a:pt x="18162" y="14498"/>
                  </a:cubicBezTo>
                  <a:cubicBezTo>
                    <a:pt x="18098" y="14514"/>
                    <a:pt x="18033" y="14525"/>
                    <a:pt x="17969" y="14525"/>
                  </a:cubicBezTo>
                  <a:cubicBezTo>
                    <a:pt x="17861" y="14525"/>
                    <a:pt x="17764" y="14504"/>
                    <a:pt x="17677" y="14456"/>
                  </a:cubicBezTo>
                  <a:cubicBezTo>
                    <a:pt x="17656" y="14445"/>
                    <a:pt x="17640" y="14434"/>
                    <a:pt x="17618" y="14424"/>
                  </a:cubicBezTo>
                  <a:cubicBezTo>
                    <a:pt x="17565" y="14391"/>
                    <a:pt x="17515" y="14363"/>
                    <a:pt x="17467" y="14331"/>
                  </a:cubicBezTo>
                  <a:cubicBezTo>
                    <a:pt x="17208" y="14164"/>
                    <a:pt x="17111" y="13830"/>
                    <a:pt x="17230" y="13538"/>
                  </a:cubicBezTo>
                  <a:lnTo>
                    <a:pt x="17241" y="13506"/>
                  </a:lnTo>
                  <a:cubicBezTo>
                    <a:pt x="17344" y="13258"/>
                    <a:pt x="17580" y="13102"/>
                    <a:pt x="17839" y="13102"/>
                  </a:cubicBezTo>
                  <a:cubicBezTo>
                    <a:pt x="17877" y="13102"/>
                    <a:pt x="17914" y="13106"/>
                    <a:pt x="17947" y="13112"/>
                  </a:cubicBezTo>
                  <a:cubicBezTo>
                    <a:pt x="18254" y="13166"/>
                    <a:pt x="18567" y="13237"/>
                    <a:pt x="18879" y="13317"/>
                  </a:cubicBezTo>
                  <a:cubicBezTo>
                    <a:pt x="19219" y="13409"/>
                    <a:pt x="19546" y="13510"/>
                    <a:pt x="19864" y="13634"/>
                  </a:cubicBezTo>
                  <a:cubicBezTo>
                    <a:pt x="19988" y="13683"/>
                    <a:pt x="20096" y="13775"/>
                    <a:pt x="20172" y="13894"/>
                  </a:cubicBezTo>
                  <a:cubicBezTo>
                    <a:pt x="20269" y="14051"/>
                    <a:pt x="20425" y="14169"/>
                    <a:pt x="20603" y="14218"/>
                  </a:cubicBezTo>
                  <a:cubicBezTo>
                    <a:pt x="20662" y="14234"/>
                    <a:pt x="20727" y="14245"/>
                    <a:pt x="20791" y="14245"/>
                  </a:cubicBezTo>
                  <a:cubicBezTo>
                    <a:pt x="21125" y="14245"/>
                    <a:pt x="21416" y="14018"/>
                    <a:pt x="21497" y="13688"/>
                  </a:cubicBezTo>
                  <a:cubicBezTo>
                    <a:pt x="21567" y="13483"/>
                    <a:pt x="21533" y="13284"/>
                    <a:pt x="21431" y="13112"/>
                  </a:cubicBezTo>
                  <a:cubicBezTo>
                    <a:pt x="21329" y="12944"/>
                    <a:pt x="21162" y="12821"/>
                    <a:pt x="20973" y="12778"/>
                  </a:cubicBezTo>
                  <a:cubicBezTo>
                    <a:pt x="20919" y="12767"/>
                    <a:pt x="20865" y="12761"/>
                    <a:pt x="20812" y="12761"/>
                  </a:cubicBezTo>
                  <a:cubicBezTo>
                    <a:pt x="20628" y="12761"/>
                    <a:pt x="20451" y="12831"/>
                    <a:pt x="20317" y="12955"/>
                  </a:cubicBezTo>
                  <a:cubicBezTo>
                    <a:pt x="19907" y="12896"/>
                    <a:pt x="19481" y="12815"/>
                    <a:pt x="19061" y="12702"/>
                  </a:cubicBezTo>
                  <a:cubicBezTo>
                    <a:pt x="18749" y="12621"/>
                    <a:pt x="18448" y="12523"/>
                    <a:pt x="18157" y="12415"/>
                  </a:cubicBezTo>
                  <a:cubicBezTo>
                    <a:pt x="17872" y="12313"/>
                    <a:pt x="17698" y="12021"/>
                    <a:pt x="17741" y="11714"/>
                  </a:cubicBezTo>
                  <a:lnTo>
                    <a:pt x="17748" y="11682"/>
                  </a:lnTo>
                  <a:cubicBezTo>
                    <a:pt x="17786" y="11369"/>
                    <a:pt x="18039" y="11132"/>
                    <a:pt x="18346" y="11115"/>
                  </a:cubicBezTo>
                  <a:cubicBezTo>
                    <a:pt x="18405" y="11110"/>
                    <a:pt x="18463" y="11110"/>
                    <a:pt x="18522" y="11110"/>
                  </a:cubicBezTo>
                  <a:cubicBezTo>
                    <a:pt x="18646" y="11110"/>
                    <a:pt x="18777" y="11116"/>
                    <a:pt x="18906" y="11132"/>
                  </a:cubicBezTo>
                  <a:cubicBezTo>
                    <a:pt x="19030" y="11375"/>
                    <a:pt x="19278" y="11525"/>
                    <a:pt x="19552" y="11525"/>
                  </a:cubicBezTo>
                  <a:lnTo>
                    <a:pt x="19568" y="11525"/>
                  </a:lnTo>
                  <a:cubicBezTo>
                    <a:pt x="19955" y="11520"/>
                    <a:pt x="20279" y="11197"/>
                    <a:pt x="20285" y="10808"/>
                  </a:cubicBezTo>
                  <a:cubicBezTo>
                    <a:pt x="20290" y="10609"/>
                    <a:pt x="20214" y="10424"/>
                    <a:pt x="20074" y="10284"/>
                  </a:cubicBezTo>
                  <a:cubicBezTo>
                    <a:pt x="19934" y="10144"/>
                    <a:pt x="19751" y="10068"/>
                    <a:pt x="19558" y="10068"/>
                  </a:cubicBezTo>
                  <a:cubicBezTo>
                    <a:pt x="19364" y="10068"/>
                    <a:pt x="19181" y="10144"/>
                    <a:pt x="19041" y="10284"/>
                  </a:cubicBezTo>
                  <a:cubicBezTo>
                    <a:pt x="18912" y="10414"/>
                    <a:pt x="18754" y="10484"/>
                    <a:pt x="18598" y="10490"/>
                  </a:cubicBezTo>
                  <a:cubicBezTo>
                    <a:pt x="18577" y="10490"/>
                    <a:pt x="18556" y="10490"/>
                    <a:pt x="18529" y="10490"/>
                  </a:cubicBezTo>
                  <a:cubicBezTo>
                    <a:pt x="18470" y="10490"/>
                    <a:pt x="18410" y="10490"/>
                    <a:pt x="18351" y="10485"/>
                  </a:cubicBezTo>
                  <a:cubicBezTo>
                    <a:pt x="18044" y="10468"/>
                    <a:pt x="17791" y="10226"/>
                    <a:pt x="17753" y="9918"/>
                  </a:cubicBezTo>
                  <a:lnTo>
                    <a:pt x="17748" y="9884"/>
                  </a:lnTo>
                  <a:cubicBezTo>
                    <a:pt x="17710" y="9577"/>
                    <a:pt x="17877" y="9292"/>
                    <a:pt x="18162" y="9190"/>
                  </a:cubicBezTo>
                  <a:cubicBezTo>
                    <a:pt x="18453" y="9082"/>
                    <a:pt x="18761" y="8984"/>
                    <a:pt x="19068" y="8903"/>
                  </a:cubicBezTo>
                  <a:cubicBezTo>
                    <a:pt x="19407" y="8811"/>
                    <a:pt x="19746" y="8742"/>
                    <a:pt x="20074" y="8682"/>
                  </a:cubicBezTo>
                  <a:cubicBezTo>
                    <a:pt x="20112" y="8677"/>
                    <a:pt x="20144" y="8670"/>
                    <a:pt x="20182" y="8670"/>
                  </a:cubicBezTo>
                  <a:cubicBezTo>
                    <a:pt x="20284" y="8670"/>
                    <a:pt x="20376" y="8693"/>
                    <a:pt x="20456" y="8741"/>
                  </a:cubicBezTo>
                  <a:cubicBezTo>
                    <a:pt x="20564" y="8806"/>
                    <a:pt x="20694" y="8839"/>
                    <a:pt x="20818" y="8839"/>
                  </a:cubicBezTo>
                  <a:cubicBezTo>
                    <a:pt x="20872" y="8839"/>
                    <a:pt x="20926" y="8833"/>
                    <a:pt x="20980" y="8822"/>
                  </a:cubicBezTo>
                  <a:cubicBezTo>
                    <a:pt x="21163" y="8779"/>
                    <a:pt x="21329" y="8661"/>
                    <a:pt x="21431" y="8488"/>
                  </a:cubicBezTo>
                  <a:cubicBezTo>
                    <a:pt x="21533" y="8316"/>
                    <a:pt x="21572" y="8115"/>
                    <a:pt x="21524" y="7932"/>
                  </a:cubicBezTo>
                  <a:cubicBezTo>
                    <a:pt x="21443" y="7608"/>
                    <a:pt x="21152" y="7375"/>
                    <a:pt x="20818" y="7375"/>
                  </a:cubicBezTo>
                  <a:cubicBezTo>
                    <a:pt x="20754" y="7375"/>
                    <a:pt x="20689" y="7386"/>
                    <a:pt x="20630" y="7402"/>
                  </a:cubicBezTo>
                  <a:cubicBezTo>
                    <a:pt x="20452" y="7451"/>
                    <a:pt x="20296" y="7564"/>
                    <a:pt x="20199" y="7726"/>
                  </a:cubicBezTo>
                  <a:cubicBezTo>
                    <a:pt x="20123" y="7850"/>
                    <a:pt x="20015" y="7937"/>
                    <a:pt x="19891" y="7986"/>
                  </a:cubicBezTo>
                  <a:cubicBezTo>
                    <a:pt x="19573" y="8104"/>
                    <a:pt x="19245" y="8213"/>
                    <a:pt x="18906" y="8304"/>
                  </a:cubicBezTo>
                  <a:cubicBezTo>
                    <a:pt x="18594" y="8385"/>
                    <a:pt x="18281" y="8455"/>
                    <a:pt x="17974" y="8508"/>
                  </a:cubicBezTo>
                  <a:cubicBezTo>
                    <a:pt x="17936" y="8514"/>
                    <a:pt x="17898" y="8520"/>
                    <a:pt x="17866" y="8520"/>
                  </a:cubicBezTo>
                  <a:cubicBezTo>
                    <a:pt x="17602" y="8520"/>
                    <a:pt x="17371" y="8364"/>
                    <a:pt x="17268" y="8116"/>
                  </a:cubicBezTo>
                  <a:lnTo>
                    <a:pt x="17257" y="8084"/>
                  </a:lnTo>
                  <a:cubicBezTo>
                    <a:pt x="17133" y="7792"/>
                    <a:pt x="17235" y="7457"/>
                    <a:pt x="17494" y="7289"/>
                  </a:cubicBezTo>
                  <a:cubicBezTo>
                    <a:pt x="17542" y="7257"/>
                    <a:pt x="17592" y="7225"/>
                    <a:pt x="17645" y="7198"/>
                  </a:cubicBezTo>
                  <a:cubicBezTo>
                    <a:pt x="17667" y="7188"/>
                    <a:pt x="17683" y="7177"/>
                    <a:pt x="17704" y="7166"/>
                  </a:cubicBezTo>
                  <a:cubicBezTo>
                    <a:pt x="17790" y="7118"/>
                    <a:pt x="17893" y="7090"/>
                    <a:pt x="17996" y="7090"/>
                  </a:cubicBezTo>
                  <a:cubicBezTo>
                    <a:pt x="18055" y="7090"/>
                    <a:pt x="18120" y="7101"/>
                    <a:pt x="18179" y="7117"/>
                  </a:cubicBezTo>
                  <a:cubicBezTo>
                    <a:pt x="18244" y="7134"/>
                    <a:pt x="18313" y="7144"/>
                    <a:pt x="18378" y="7144"/>
                  </a:cubicBezTo>
                  <a:cubicBezTo>
                    <a:pt x="18512" y="7144"/>
                    <a:pt x="18642" y="7107"/>
                    <a:pt x="18755" y="7036"/>
                  </a:cubicBezTo>
                  <a:cubicBezTo>
                    <a:pt x="19078" y="6842"/>
                    <a:pt x="19197" y="6383"/>
                    <a:pt x="19014" y="6053"/>
                  </a:cubicBezTo>
                  <a:cubicBezTo>
                    <a:pt x="18885" y="5821"/>
                    <a:pt x="18642" y="5682"/>
                    <a:pt x="18378" y="5682"/>
                  </a:cubicBezTo>
                  <a:cubicBezTo>
                    <a:pt x="18248" y="5682"/>
                    <a:pt x="18124" y="5714"/>
                    <a:pt x="18011" y="5779"/>
                  </a:cubicBezTo>
                  <a:cubicBezTo>
                    <a:pt x="17844" y="5876"/>
                    <a:pt x="17721" y="6033"/>
                    <a:pt x="17672" y="6222"/>
                  </a:cubicBezTo>
                  <a:cubicBezTo>
                    <a:pt x="17624" y="6395"/>
                    <a:pt x="17526" y="6539"/>
                    <a:pt x="17391" y="6620"/>
                  </a:cubicBezTo>
                  <a:cubicBezTo>
                    <a:pt x="17370" y="6631"/>
                    <a:pt x="17354" y="6643"/>
                    <a:pt x="17332" y="6654"/>
                  </a:cubicBezTo>
                  <a:cubicBezTo>
                    <a:pt x="17278" y="6686"/>
                    <a:pt x="17225" y="6713"/>
                    <a:pt x="17171" y="6740"/>
                  </a:cubicBezTo>
                  <a:cubicBezTo>
                    <a:pt x="17085" y="6783"/>
                    <a:pt x="16988" y="6804"/>
                    <a:pt x="16891" y="6804"/>
                  </a:cubicBezTo>
                  <a:cubicBezTo>
                    <a:pt x="16692" y="6804"/>
                    <a:pt x="16498" y="6708"/>
                    <a:pt x="16375" y="6546"/>
                  </a:cubicBezTo>
                  <a:lnTo>
                    <a:pt x="16353" y="6519"/>
                  </a:lnTo>
                  <a:cubicBezTo>
                    <a:pt x="16164" y="6276"/>
                    <a:pt x="16164" y="5941"/>
                    <a:pt x="16358" y="5714"/>
                  </a:cubicBezTo>
                  <a:cubicBezTo>
                    <a:pt x="16557" y="5472"/>
                    <a:pt x="16778" y="5233"/>
                    <a:pt x="17004" y="5001"/>
                  </a:cubicBezTo>
                  <a:cubicBezTo>
                    <a:pt x="17252" y="4753"/>
                    <a:pt x="17510" y="4522"/>
                    <a:pt x="17768" y="4307"/>
                  </a:cubicBezTo>
                  <a:cubicBezTo>
                    <a:pt x="17876" y="4220"/>
                    <a:pt x="18006" y="4172"/>
                    <a:pt x="18130" y="4172"/>
                  </a:cubicBezTo>
                  <a:cubicBezTo>
                    <a:pt x="18313" y="4172"/>
                    <a:pt x="18490" y="4100"/>
                    <a:pt x="18625" y="3976"/>
                  </a:cubicBezTo>
                  <a:cubicBezTo>
                    <a:pt x="18765" y="3847"/>
                    <a:pt x="18847" y="3658"/>
                    <a:pt x="18852" y="3458"/>
                  </a:cubicBezTo>
                  <a:cubicBezTo>
                    <a:pt x="18858" y="3259"/>
                    <a:pt x="18787" y="3065"/>
                    <a:pt x="18652" y="2931"/>
                  </a:cubicBezTo>
                  <a:cubicBezTo>
                    <a:pt x="18512" y="2785"/>
                    <a:pt x="18329" y="2708"/>
                    <a:pt x="18130" y="2708"/>
                  </a:cubicBezTo>
                  <a:cubicBezTo>
                    <a:pt x="17936" y="2708"/>
                    <a:pt x="17753" y="2784"/>
                    <a:pt x="17613" y="2924"/>
                  </a:cubicBezTo>
                  <a:cubicBezTo>
                    <a:pt x="17479" y="3059"/>
                    <a:pt x="17403" y="3238"/>
                    <a:pt x="17398" y="3421"/>
                  </a:cubicBezTo>
                  <a:cubicBezTo>
                    <a:pt x="17393" y="3562"/>
                    <a:pt x="17354" y="3680"/>
                    <a:pt x="17278" y="3772"/>
                  </a:cubicBezTo>
                  <a:cubicBezTo>
                    <a:pt x="17058" y="4042"/>
                    <a:pt x="16821" y="4306"/>
                    <a:pt x="16568" y="4559"/>
                  </a:cubicBezTo>
                  <a:cubicBezTo>
                    <a:pt x="16337" y="4791"/>
                    <a:pt x="16099" y="5007"/>
                    <a:pt x="15856" y="5207"/>
                  </a:cubicBezTo>
                  <a:cubicBezTo>
                    <a:pt x="15743" y="5299"/>
                    <a:pt x="15604" y="5352"/>
                    <a:pt x="15459" y="5352"/>
                  </a:cubicBezTo>
                  <a:cubicBezTo>
                    <a:pt x="15313" y="5352"/>
                    <a:pt x="15173" y="5304"/>
                    <a:pt x="15055" y="5212"/>
                  </a:cubicBezTo>
                  <a:lnTo>
                    <a:pt x="15028" y="5190"/>
                  </a:lnTo>
                  <a:cubicBezTo>
                    <a:pt x="14780" y="5001"/>
                    <a:pt x="14698" y="4668"/>
                    <a:pt x="14833" y="4393"/>
                  </a:cubicBezTo>
                  <a:cubicBezTo>
                    <a:pt x="14860" y="4339"/>
                    <a:pt x="14888" y="4285"/>
                    <a:pt x="14920" y="4231"/>
                  </a:cubicBezTo>
                  <a:cubicBezTo>
                    <a:pt x="14942" y="4198"/>
                    <a:pt x="14958" y="4166"/>
                    <a:pt x="14979" y="4128"/>
                  </a:cubicBezTo>
                  <a:cubicBezTo>
                    <a:pt x="15049" y="4014"/>
                    <a:pt x="15178" y="3928"/>
                    <a:pt x="15334" y="3890"/>
                  </a:cubicBezTo>
                  <a:cubicBezTo>
                    <a:pt x="15534" y="3841"/>
                    <a:pt x="15705" y="3712"/>
                    <a:pt x="15802" y="3534"/>
                  </a:cubicBezTo>
                  <a:cubicBezTo>
                    <a:pt x="15991" y="3194"/>
                    <a:pt x="15874" y="2752"/>
                    <a:pt x="15540" y="2558"/>
                  </a:cubicBezTo>
                  <a:cubicBezTo>
                    <a:pt x="15427" y="2488"/>
                    <a:pt x="15297" y="2455"/>
                    <a:pt x="15168" y="2455"/>
                  </a:cubicBezTo>
                  <a:cubicBezTo>
                    <a:pt x="14909" y="2455"/>
                    <a:pt x="14666" y="2596"/>
                    <a:pt x="14537" y="2823"/>
                  </a:cubicBezTo>
                  <a:cubicBezTo>
                    <a:pt x="14440" y="2990"/>
                    <a:pt x="14414" y="3189"/>
                    <a:pt x="14467" y="3377"/>
                  </a:cubicBezTo>
                  <a:cubicBezTo>
                    <a:pt x="14516" y="3550"/>
                    <a:pt x="14499" y="3723"/>
                    <a:pt x="14424" y="3863"/>
                  </a:cubicBezTo>
                  <a:cubicBezTo>
                    <a:pt x="14413" y="3885"/>
                    <a:pt x="14403" y="3900"/>
                    <a:pt x="14392" y="3922"/>
                  </a:cubicBezTo>
                  <a:cubicBezTo>
                    <a:pt x="14359" y="3976"/>
                    <a:pt x="14333" y="4025"/>
                    <a:pt x="14301" y="4074"/>
                  </a:cubicBezTo>
                  <a:cubicBezTo>
                    <a:pt x="14182" y="4252"/>
                    <a:pt x="13983" y="4360"/>
                    <a:pt x="13767" y="4360"/>
                  </a:cubicBezTo>
                  <a:cubicBezTo>
                    <a:pt x="13681" y="4360"/>
                    <a:pt x="13594" y="4344"/>
                    <a:pt x="13513" y="4307"/>
                  </a:cubicBezTo>
                  <a:lnTo>
                    <a:pt x="13481" y="4295"/>
                  </a:lnTo>
                  <a:cubicBezTo>
                    <a:pt x="13196" y="4176"/>
                    <a:pt x="13034" y="3885"/>
                    <a:pt x="13082" y="3583"/>
                  </a:cubicBezTo>
                  <a:cubicBezTo>
                    <a:pt x="13136" y="3276"/>
                    <a:pt x="13207" y="2962"/>
                    <a:pt x="13288" y="2649"/>
                  </a:cubicBezTo>
                  <a:cubicBezTo>
                    <a:pt x="13379" y="2309"/>
                    <a:pt x="13482" y="1981"/>
                    <a:pt x="13606" y="1663"/>
                  </a:cubicBezTo>
                  <a:cubicBezTo>
                    <a:pt x="13654" y="1533"/>
                    <a:pt x="13740" y="1425"/>
                    <a:pt x="13848" y="1366"/>
                  </a:cubicBezTo>
                  <a:cubicBezTo>
                    <a:pt x="14004" y="1274"/>
                    <a:pt x="14122" y="1122"/>
                    <a:pt x="14176" y="949"/>
                  </a:cubicBezTo>
                  <a:cubicBezTo>
                    <a:pt x="14230" y="766"/>
                    <a:pt x="14209" y="560"/>
                    <a:pt x="14117" y="388"/>
                  </a:cubicBezTo>
                  <a:cubicBezTo>
                    <a:pt x="14026" y="215"/>
                    <a:pt x="13865" y="86"/>
                    <a:pt x="13681" y="32"/>
                  </a:cubicBezTo>
                  <a:cubicBezTo>
                    <a:pt x="13617" y="16"/>
                    <a:pt x="13546" y="5"/>
                    <a:pt x="13481" y="5"/>
                  </a:cubicBezTo>
                  <a:cubicBezTo>
                    <a:pt x="13153" y="5"/>
                    <a:pt x="12862" y="226"/>
                    <a:pt x="12776" y="545"/>
                  </a:cubicBezTo>
                  <a:cubicBezTo>
                    <a:pt x="12727" y="723"/>
                    <a:pt x="12748" y="917"/>
                    <a:pt x="12840" y="1079"/>
                  </a:cubicBezTo>
                  <a:cubicBezTo>
                    <a:pt x="12910" y="1203"/>
                    <a:pt x="12932" y="1344"/>
                    <a:pt x="12911" y="1479"/>
                  </a:cubicBezTo>
                  <a:cubicBezTo>
                    <a:pt x="12857" y="1813"/>
                    <a:pt x="12782" y="2153"/>
                    <a:pt x="12690" y="2487"/>
                  </a:cubicBezTo>
                  <a:cubicBezTo>
                    <a:pt x="12609" y="2800"/>
                    <a:pt x="12512" y="3103"/>
                    <a:pt x="12404" y="3394"/>
                  </a:cubicBezTo>
                  <a:cubicBezTo>
                    <a:pt x="12312" y="3648"/>
                    <a:pt x="12066" y="3814"/>
                    <a:pt x="11796" y="3814"/>
                  </a:cubicBezTo>
                  <a:cubicBezTo>
                    <a:pt x="11769" y="3814"/>
                    <a:pt x="11736" y="3814"/>
                    <a:pt x="11709" y="3809"/>
                  </a:cubicBezTo>
                  <a:lnTo>
                    <a:pt x="11677" y="3804"/>
                  </a:lnTo>
                  <a:cubicBezTo>
                    <a:pt x="11364" y="3766"/>
                    <a:pt x="11127" y="3513"/>
                    <a:pt x="11111" y="3205"/>
                  </a:cubicBezTo>
                  <a:cubicBezTo>
                    <a:pt x="11106" y="3146"/>
                    <a:pt x="11106" y="3086"/>
                    <a:pt x="11106" y="3027"/>
                  </a:cubicBezTo>
                  <a:cubicBezTo>
                    <a:pt x="11106" y="2989"/>
                    <a:pt x="11106" y="2952"/>
                    <a:pt x="11106" y="2909"/>
                  </a:cubicBezTo>
                  <a:cubicBezTo>
                    <a:pt x="11112" y="2774"/>
                    <a:pt x="11176" y="2639"/>
                    <a:pt x="11295" y="2526"/>
                  </a:cubicBezTo>
                  <a:cubicBezTo>
                    <a:pt x="11445" y="2386"/>
                    <a:pt x="11526" y="2185"/>
                    <a:pt x="11520" y="1980"/>
                  </a:cubicBezTo>
                  <a:cubicBezTo>
                    <a:pt x="11515" y="1591"/>
                    <a:pt x="11193" y="1268"/>
                    <a:pt x="10805" y="1263"/>
                  </a:cubicBezTo>
                  <a:cubicBezTo>
                    <a:pt x="10805" y="1263"/>
                    <a:pt x="10793" y="1263"/>
                    <a:pt x="10793" y="1263"/>
                  </a:cubicBezTo>
                  <a:cubicBezTo>
                    <a:pt x="10389" y="1263"/>
                    <a:pt x="10066" y="1592"/>
                    <a:pt x="10066" y="1991"/>
                  </a:cubicBezTo>
                  <a:cubicBezTo>
                    <a:pt x="10066" y="2186"/>
                    <a:pt x="10141" y="2369"/>
                    <a:pt x="10281" y="2509"/>
                  </a:cubicBezTo>
                  <a:cubicBezTo>
                    <a:pt x="10411" y="2639"/>
                    <a:pt x="10481" y="2794"/>
                    <a:pt x="10487" y="2951"/>
                  </a:cubicBezTo>
                  <a:cubicBezTo>
                    <a:pt x="10487" y="2972"/>
                    <a:pt x="10487" y="2995"/>
                    <a:pt x="10487" y="3022"/>
                  </a:cubicBezTo>
                  <a:cubicBezTo>
                    <a:pt x="10487" y="3081"/>
                    <a:pt x="10487" y="3141"/>
                    <a:pt x="10482" y="3200"/>
                  </a:cubicBezTo>
                  <a:cubicBezTo>
                    <a:pt x="10465" y="3508"/>
                    <a:pt x="10223" y="3761"/>
                    <a:pt x="9916" y="3799"/>
                  </a:cubicBezTo>
                  <a:lnTo>
                    <a:pt x="9884" y="3804"/>
                  </a:lnTo>
                  <a:cubicBezTo>
                    <a:pt x="9857" y="3809"/>
                    <a:pt x="9824" y="3809"/>
                    <a:pt x="9797" y="3809"/>
                  </a:cubicBezTo>
                  <a:cubicBezTo>
                    <a:pt x="9527" y="3809"/>
                    <a:pt x="9281" y="3643"/>
                    <a:pt x="9189" y="3389"/>
                  </a:cubicBezTo>
                  <a:cubicBezTo>
                    <a:pt x="9081" y="3098"/>
                    <a:pt x="8984" y="2790"/>
                    <a:pt x="8903" y="2482"/>
                  </a:cubicBezTo>
                  <a:cubicBezTo>
                    <a:pt x="8811" y="2148"/>
                    <a:pt x="8742" y="1808"/>
                    <a:pt x="8682" y="1474"/>
                  </a:cubicBezTo>
                  <a:cubicBezTo>
                    <a:pt x="8661" y="1339"/>
                    <a:pt x="8682" y="1203"/>
                    <a:pt x="8741" y="1089"/>
                  </a:cubicBezTo>
                  <a:cubicBezTo>
                    <a:pt x="8833" y="927"/>
                    <a:pt x="8860" y="745"/>
                    <a:pt x="8817" y="567"/>
                  </a:cubicBezTo>
                  <a:cubicBezTo>
                    <a:pt x="8742" y="243"/>
                    <a:pt x="8434" y="0"/>
                    <a:pt x="8095" y="0"/>
                  </a:cubicBezTo>
                  <a:close/>
                  <a:moveTo>
                    <a:pt x="10783" y="5999"/>
                  </a:moveTo>
                  <a:cubicBezTo>
                    <a:pt x="11033" y="5999"/>
                    <a:pt x="11284" y="6111"/>
                    <a:pt x="11451" y="6335"/>
                  </a:cubicBezTo>
                  <a:cubicBezTo>
                    <a:pt x="11683" y="6643"/>
                    <a:pt x="12092" y="6756"/>
                    <a:pt x="12443" y="6600"/>
                  </a:cubicBezTo>
                  <a:cubicBezTo>
                    <a:pt x="12949" y="6378"/>
                    <a:pt x="13530" y="6712"/>
                    <a:pt x="13589" y="7262"/>
                  </a:cubicBezTo>
                  <a:cubicBezTo>
                    <a:pt x="13632" y="7645"/>
                    <a:pt x="13934" y="7948"/>
                    <a:pt x="14316" y="7991"/>
                  </a:cubicBezTo>
                  <a:cubicBezTo>
                    <a:pt x="14865" y="8056"/>
                    <a:pt x="15200" y="8634"/>
                    <a:pt x="14979" y="9141"/>
                  </a:cubicBezTo>
                  <a:cubicBezTo>
                    <a:pt x="14828" y="9492"/>
                    <a:pt x="14936" y="9907"/>
                    <a:pt x="15243" y="10134"/>
                  </a:cubicBezTo>
                  <a:cubicBezTo>
                    <a:pt x="15685" y="10468"/>
                    <a:pt x="15685" y="11132"/>
                    <a:pt x="15243" y="11466"/>
                  </a:cubicBezTo>
                  <a:cubicBezTo>
                    <a:pt x="14936" y="11698"/>
                    <a:pt x="14823" y="12108"/>
                    <a:pt x="14979" y="12459"/>
                  </a:cubicBezTo>
                  <a:cubicBezTo>
                    <a:pt x="15200" y="12966"/>
                    <a:pt x="14865" y="13548"/>
                    <a:pt x="14316" y="13607"/>
                  </a:cubicBezTo>
                  <a:cubicBezTo>
                    <a:pt x="13934" y="13651"/>
                    <a:pt x="13632" y="13953"/>
                    <a:pt x="13589" y="14336"/>
                  </a:cubicBezTo>
                  <a:cubicBezTo>
                    <a:pt x="13524" y="14886"/>
                    <a:pt x="12949" y="15222"/>
                    <a:pt x="12443" y="15000"/>
                  </a:cubicBezTo>
                  <a:cubicBezTo>
                    <a:pt x="12092" y="14849"/>
                    <a:pt x="11677" y="14957"/>
                    <a:pt x="11451" y="15265"/>
                  </a:cubicBezTo>
                  <a:cubicBezTo>
                    <a:pt x="11123" y="15713"/>
                    <a:pt x="10454" y="15713"/>
                    <a:pt x="10120" y="15265"/>
                  </a:cubicBezTo>
                  <a:cubicBezTo>
                    <a:pt x="9888" y="14957"/>
                    <a:pt x="9480" y="14844"/>
                    <a:pt x="9130" y="15000"/>
                  </a:cubicBezTo>
                  <a:cubicBezTo>
                    <a:pt x="8624" y="15222"/>
                    <a:pt x="8041" y="14886"/>
                    <a:pt x="7982" y="14336"/>
                  </a:cubicBezTo>
                  <a:cubicBezTo>
                    <a:pt x="7939" y="13953"/>
                    <a:pt x="7637" y="13651"/>
                    <a:pt x="7255" y="13607"/>
                  </a:cubicBezTo>
                  <a:cubicBezTo>
                    <a:pt x="6706" y="13543"/>
                    <a:pt x="6371" y="12966"/>
                    <a:pt x="6592" y="12459"/>
                  </a:cubicBezTo>
                  <a:cubicBezTo>
                    <a:pt x="6743" y="12108"/>
                    <a:pt x="6636" y="11693"/>
                    <a:pt x="6329" y="11466"/>
                  </a:cubicBezTo>
                  <a:cubicBezTo>
                    <a:pt x="5882" y="11137"/>
                    <a:pt x="5882" y="10468"/>
                    <a:pt x="6329" y="10134"/>
                  </a:cubicBezTo>
                  <a:cubicBezTo>
                    <a:pt x="6636" y="9902"/>
                    <a:pt x="6748" y="9492"/>
                    <a:pt x="6592" y="9141"/>
                  </a:cubicBezTo>
                  <a:cubicBezTo>
                    <a:pt x="6371" y="8634"/>
                    <a:pt x="6706" y="8050"/>
                    <a:pt x="7255" y="7991"/>
                  </a:cubicBezTo>
                  <a:cubicBezTo>
                    <a:pt x="7637" y="7948"/>
                    <a:pt x="7939" y="7645"/>
                    <a:pt x="7982" y="7262"/>
                  </a:cubicBezTo>
                  <a:cubicBezTo>
                    <a:pt x="8047" y="6712"/>
                    <a:pt x="8624" y="6378"/>
                    <a:pt x="9130" y="6600"/>
                  </a:cubicBezTo>
                  <a:cubicBezTo>
                    <a:pt x="9480" y="6751"/>
                    <a:pt x="9894" y="6643"/>
                    <a:pt x="10120" y="6335"/>
                  </a:cubicBezTo>
                  <a:cubicBezTo>
                    <a:pt x="10284" y="6111"/>
                    <a:pt x="10533" y="5999"/>
                    <a:pt x="10783" y="5999"/>
                  </a:cubicBezTo>
                  <a:close/>
                  <a:moveTo>
                    <a:pt x="10778" y="8547"/>
                  </a:moveTo>
                  <a:cubicBezTo>
                    <a:pt x="9539" y="8547"/>
                    <a:pt x="8531" y="9556"/>
                    <a:pt x="8531" y="10797"/>
                  </a:cubicBezTo>
                  <a:cubicBezTo>
                    <a:pt x="8531" y="12038"/>
                    <a:pt x="9539" y="13048"/>
                    <a:pt x="10778" y="13048"/>
                  </a:cubicBezTo>
                  <a:cubicBezTo>
                    <a:pt x="12017" y="13048"/>
                    <a:pt x="13023" y="12038"/>
                    <a:pt x="13023" y="10797"/>
                  </a:cubicBezTo>
                  <a:cubicBezTo>
                    <a:pt x="13023" y="9556"/>
                    <a:pt x="12017" y="8547"/>
                    <a:pt x="10778" y="8547"/>
                  </a:cubicBez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1300" name="Flèche 7"/>
          <p:cNvSpPr/>
          <p:nvPr/>
        </p:nvSpPr>
        <p:spPr>
          <a:xfrm flipH="1" rot="8649585">
            <a:off x="4043386" y="8469741"/>
            <a:ext cx="1097660" cy="14046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367" y="0"/>
                </a:moveTo>
                <a:lnTo>
                  <a:pt x="0" y="7818"/>
                </a:lnTo>
                <a:lnTo>
                  <a:pt x="4127" y="7818"/>
                </a:lnTo>
                <a:cubicBezTo>
                  <a:pt x="4127" y="7860"/>
                  <a:pt x="4125" y="7904"/>
                  <a:pt x="4125" y="7946"/>
                </a:cubicBezTo>
                <a:cubicBezTo>
                  <a:pt x="4125" y="15487"/>
                  <a:pt x="11948" y="21600"/>
                  <a:pt x="21598" y="21600"/>
                </a:cubicBezTo>
                <a:cubicBezTo>
                  <a:pt x="21598" y="21600"/>
                  <a:pt x="21600" y="21600"/>
                  <a:pt x="21600" y="21600"/>
                </a:cubicBezTo>
                <a:lnTo>
                  <a:pt x="21600" y="16556"/>
                </a:lnTo>
                <a:cubicBezTo>
                  <a:pt x="21600" y="16556"/>
                  <a:pt x="21598" y="16556"/>
                  <a:pt x="21598" y="16556"/>
                </a:cubicBezTo>
                <a:cubicBezTo>
                  <a:pt x="15512" y="16556"/>
                  <a:pt x="10578" y="12702"/>
                  <a:pt x="10578" y="7946"/>
                </a:cubicBezTo>
                <a:cubicBezTo>
                  <a:pt x="10578" y="7903"/>
                  <a:pt x="10582" y="7860"/>
                  <a:pt x="10582" y="7818"/>
                </a:cubicBezTo>
                <a:lnTo>
                  <a:pt x="14736" y="7818"/>
                </a:lnTo>
                <a:lnTo>
                  <a:pt x="7367" y="0"/>
                </a:lnTo>
                <a:close/>
              </a:path>
            </a:pathLst>
          </a:cu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01" name="Lipofectamine"/>
          <p:cNvSpPr txBox="1"/>
          <p:nvPr/>
        </p:nvSpPr>
        <p:spPr>
          <a:xfrm>
            <a:off x="788552" y="8490093"/>
            <a:ext cx="3228290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Lipofectamine</a:t>
            </a:r>
          </a:p>
        </p:txBody>
      </p:sp>
      <p:sp>
        <p:nvSpPr>
          <p:cNvPr id="1302" name="Flèche 7"/>
          <p:cNvSpPr/>
          <p:nvPr/>
        </p:nvSpPr>
        <p:spPr>
          <a:xfrm flipH="1" rot="8649585">
            <a:off x="10037354" y="8469741"/>
            <a:ext cx="1097660" cy="14046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367" y="0"/>
                </a:moveTo>
                <a:lnTo>
                  <a:pt x="0" y="7818"/>
                </a:lnTo>
                <a:lnTo>
                  <a:pt x="4127" y="7818"/>
                </a:lnTo>
                <a:cubicBezTo>
                  <a:pt x="4127" y="7860"/>
                  <a:pt x="4125" y="7904"/>
                  <a:pt x="4125" y="7946"/>
                </a:cubicBezTo>
                <a:cubicBezTo>
                  <a:pt x="4125" y="15487"/>
                  <a:pt x="11948" y="21600"/>
                  <a:pt x="21598" y="21600"/>
                </a:cubicBezTo>
                <a:cubicBezTo>
                  <a:pt x="21598" y="21600"/>
                  <a:pt x="21600" y="21600"/>
                  <a:pt x="21600" y="21600"/>
                </a:cubicBezTo>
                <a:lnTo>
                  <a:pt x="21600" y="16556"/>
                </a:lnTo>
                <a:cubicBezTo>
                  <a:pt x="21600" y="16556"/>
                  <a:pt x="21598" y="16556"/>
                  <a:pt x="21598" y="16556"/>
                </a:cubicBezTo>
                <a:cubicBezTo>
                  <a:pt x="15512" y="16556"/>
                  <a:pt x="10578" y="12702"/>
                  <a:pt x="10578" y="7946"/>
                </a:cubicBezTo>
                <a:cubicBezTo>
                  <a:pt x="10578" y="7903"/>
                  <a:pt x="10582" y="7860"/>
                  <a:pt x="10582" y="7818"/>
                </a:cubicBezTo>
                <a:lnTo>
                  <a:pt x="14736" y="7818"/>
                </a:lnTo>
                <a:lnTo>
                  <a:pt x="7367" y="0"/>
                </a:lnTo>
                <a:close/>
              </a:path>
            </a:pathLst>
          </a:cu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03" name="Virus"/>
          <p:cNvSpPr/>
          <p:nvPr/>
        </p:nvSpPr>
        <p:spPr>
          <a:xfrm>
            <a:off x="10727868" y="6554499"/>
            <a:ext cx="1728699" cy="1730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8095" y="0"/>
                </a:moveTo>
                <a:cubicBezTo>
                  <a:pt x="8041" y="0"/>
                  <a:pt x="7982" y="6"/>
                  <a:pt x="7933" y="22"/>
                </a:cubicBezTo>
                <a:cubicBezTo>
                  <a:pt x="7745" y="70"/>
                  <a:pt x="7583" y="188"/>
                  <a:pt x="7480" y="361"/>
                </a:cubicBezTo>
                <a:cubicBezTo>
                  <a:pt x="7378" y="534"/>
                  <a:pt x="7353" y="728"/>
                  <a:pt x="7406" y="922"/>
                </a:cubicBezTo>
                <a:cubicBezTo>
                  <a:pt x="7455" y="1100"/>
                  <a:pt x="7568" y="1257"/>
                  <a:pt x="7730" y="1354"/>
                </a:cubicBezTo>
                <a:cubicBezTo>
                  <a:pt x="7853" y="1430"/>
                  <a:pt x="7939" y="1538"/>
                  <a:pt x="7987" y="1663"/>
                </a:cubicBezTo>
                <a:cubicBezTo>
                  <a:pt x="8106" y="1981"/>
                  <a:pt x="8214" y="2309"/>
                  <a:pt x="8305" y="2649"/>
                </a:cubicBezTo>
                <a:cubicBezTo>
                  <a:pt x="8386" y="2962"/>
                  <a:pt x="8457" y="3276"/>
                  <a:pt x="8511" y="3578"/>
                </a:cubicBezTo>
                <a:cubicBezTo>
                  <a:pt x="8564" y="3880"/>
                  <a:pt x="8397" y="4171"/>
                  <a:pt x="8117" y="4285"/>
                </a:cubicBezTo>
                <a:lnTo>
                  <a:pt x="8063" y="4317"/>
                </a:lnTo>
                <a:cubicBezTo>
                  <a:pt x="7982" y="4349"/>
                  <a:pt x="7897" y="4371"/>
                  <a:pt x="7810" y="4371"/>
                </a:cubicBezTo>
                <a:cubicBezTo>
                  <a:pt x="7595" y="4371"/>
                  <a:pt x="7390" y="4262"/>
                  <a:pt x="7277" y="4084"/>
                </a:cubicBezTo>
                <a:cubicBezTo>
                  <a:pt x="7244" y="4035"/>
                  <a:pt x="7211" y="3988"/>
                  <a:pt x="7184" y="3934"/>
                </a:cubicBezTo>
                <a:cubicBezTo>
                  <a:pt x="7173" y="3912"/>
                  <a:pt x="7163" y="3896"/>
                  <a:pt x="7152" y="3875"/>
                </a:cubicBezTo>
                <a:cubicBezTo>
                  <a:pt x="7077" y="3735"/>
                  <a:pt x="7055" y="3561"/>
                  <a:pt x="7103" y="3399"/>
                </a:cubicBezTo>
                <a:cubicBezTo>
                  <a:pt x="7157" y="3205"/>
                  <a:pt x="7132" y="2995"/>
                  <a:pt x="7029" y="2823"/>
                </a:cubicBezTo>
                <a:cubicBezTo>
                  <a:pt x="6905" y="2612"/>
                  <a:pt x="6652" y="2477"/>
                  <a:pt x="6388" y="2477"/>
                </a:cubicBezTo>
                <a:cubicBezTo>
                  <a:pt x="6264" y="2477"/>
                  <a:pt x="6150" y="2504"/>
                  <a:pt x="6048" y="2563"/>
                </a:cubicBezTo>
                <a:cubicBezTo>
                  <a:pt x="5876" y="2660"/>
                  <a:pt x="5752" y="2816"/>
                  <a:pt x="5698" y="3005"/>
                </a:cubicBezTo>
                <a:cubicBezTo>
                  <a:pt x="5644" y="3194"/>
                  <a:pt x="5672" y="3394"/>
                  <a:pt x="5769" y="3566"/>
                </a:cubicBezTo>
                <a:cubicBezTo>
                  <a:pt x="5866" y="3734"/>
                  <a:pt x="6021" y="3858"/>
                  <a:pt x="6210" y="3907"/>
                </a:cubicBezTo>
                <a:cubicBezTo>
                  <a:pt x="6382" y="3955"/>
                  <a:pt x="6528" y="4052"/>
                  <a:pt x="6609" y="4187"/>
                </a:cubicBezTo>
                <a:cubicBezTo>
                  <a:pt x="6619" y="4208"/>
                  <a:pt x="6630" y="4224"/>
                  <a:pt x="6641" y="4246"/>
                </a:cubicBezTo>
                <a:cubicBezTo>
                  <a:pt x="6673" y="4300"/>
                  <a:pt x="6699" y="4354"/>
                  <a:pt x="6726" y="4408"/>
                </a:cubicBezTo>
                <a:cubicBezTo>
                  <a:pt x="6861" y="4677"/>
                  <a:pt x="6781" y="5018"/>
                  <a:pt x="6533" y="5207"/>
                </a:cubicBezTo>
                <a:lnTo>
                  <a:pt x="6506" y="5229"/>
                </a:lnTo>
                <a:cubicBezTo>
                  <a:pt x="6387" y="5321"/>
                  <a:pt x="6247" y="5369"/>
                  <a:pt x="6102" y="5369"/>
                </a:cubicBezTo>
                <a:cubicBezTo>
                  <a:pt x="5951" y="5369"/>
                  <a:pt x="5816" y="5321"/>
                  <a:pt x="5703" y="5224"/>
                </a:cubicBezTo>
                <a:cubicBezTo>
                  <a:pt x="5461" y="5024"/>
                  <a:pt x="5224" y="4803"/>
                  <a:pt x="4993" y="4576"/>
                </a:cubicBezTo>
                <a:cubicBezTo>
                  <a:pt x="4745" y="4328"/>
                  <a:pt x="4513" y="4068"/>
                  <a:pt x="4298" y="3809"/>
                </a:cubicBezTo>
                <a:cubicBezTo>
                  <a:pt x="4211" y="3701"/>
                  <a:pt x="4163" y="3572"/>
                  <a:pt x="4163" y="3448"/>
                </a:cubicBezTo>
                <a:cubicBezTo>
                  <a:pt x="4163" y="3265"/>
                  <a:pt x="4093" y="3086"/>
                  <a:pt x="3969" y="2951"/>
                </a:cubicBezTo>
                <a:cubicBezTo>
                  <a:pt x="3835" y="2805"/>
                  <a:pt x="3641" y="2725"/>
                  <a:pt x="3431" y="2725"/>
                </a:cubicBezTo>
                <a:cubicBezTo>
                  <a:pt x="3237" y="2725"/>
                  <a:pt x="3059" y="2794"/>
                  <a:pt x="2924" y="2924"/>
                </a:cubicBezTo>
                <a:cubicBezTo>
                  <a:pt x="2784" y="3059"/>
                  <a:pt x="2704" y="3249"/>
                  <a:pt x="2704" y="3443"/>
                </a:cubicBezTo>
                <a:cubicBezTo>
                  <a:pt x="2704" y="3643"/>
                  <a:pt x="2779" y="3826"/>
                  <a:pt x="2919" y="3966"/>
                </a:cubicBezTo>
                <a:cubicBezTo>
                  <a:pt x="3054" y="4101"/>
                  <a:pt x="3231" y="4176"/>
                  <a:pt x="3414" y="4182"/>
                </a:cubicBezTo>
                <a:cubicBezTo>
                  <a:pt x="3554" y="4187"/>
                  <a:pt x="3672" y="4224"/>
                  <a:pt x="3764" y="4300"/>
                </a:cubicBezTo>
                <a:cubicBezTo>
                  <a:pt x="4033" y="4521"/>
                  <a:pt x="4299" y="4759"/>
                  <a:pt x="4552" y="5013"/>
                </a:cubicBezTo>
                <a:cubicBezTo>
                  <a:pt x="4783" y="5245"/>
                  <a:pt x="4999" y="5482"/>
                  <a:pt x="5198" y="5725"/>
                </a:cubicBezTo>
                <a:cubicBezTo>
                  <a:pt x="5387" y="5957"/>
                  <a:pt x="5392" y="6286"/>
                  <a:pt x="5203" y="6529"/>
                </a:cubicBezTo>
                <a:lnTo>
                  <a:pt x="5181" y="6556"/>
                </a:lnTo>
                <a:cubicBezTo>
                  <a:pt x="5057" y="6718"/>
                  <a:pt x="4864" y="6816"/>
                  <a:pt x="4664" y="6816"/>
                </a:cubicBezTo>
                <a:cubicBezTo>
                  <a:pt x="4568" y="6816"/>
                  <a:pt x="4475" y="6793"/>
                  <a:pt x="4383" y="6750"/>
                </a:cubicBezTo>
                <a:cubicBezTo>
                  <a:pt x="4330" y="6723"/>
                  <a:pt x="4276" y="6696"/>
                  <a:pt x="4222" y="6664"/>
                </a:cubicBezTo>
                <a:cubicBezTo>
                  <a:pt x="4189" y="6642"/>
                  <a:pt x="4158" y="6626"/>
                  <a:pt x="4121" y="6605"/>
                </a:cubicBezTo>
                <a:cubicBezTo>
                  <a:pt x="4008" y="6535"/>
                  <a:pt x="3921" y="6405"/>
                  <a:pt x="3883" y="6249"/>
                </a:cubicBezTo>
                <a:cubicBezTo>
                  <a:pt x="3835" y="6049"/>
                  <a:pt x="3706" y="5876"/>
                  <a:pt x="3528" y="5779"/>
                </a:cubicBezTo>
                <a:cubicBezTo>
                  <a:pt x="3426" y="5719"/>
                  <a:pt x="3302" y="5693"/>
                  <a:pt x="3183" y="5693"/>
                </a:cubicBezTo>
                <a:cubicBezTo>
                  <a:pt x="2925" y="5693"/>
                  <a:pt x="2681" y="5827"/>
                  <a:pt x="2552" y="6048"/>
                </a:cubicBezTo>
                <a:cubicBezTo>
                  <a:pt x="2450" y="6216"/>
                  <a:pt x="2423" y="6416"/>
                  <a:pt x="2471" y="6605"/>
                </a:cubicBezTo>
                <a:cubicBezTo>
                  <a:pt x="2520" y="6794"/>
                  <a:pt x="2644" y="6954"/>
                  <a:pt x="2811" y="7052"/>
                </a:cubicBezTo>
                <a:cubicBezTo>
                  <a:pt x="2924" y="7116"/>
                  <a:pt x="3049" y="7149"/>
                  <a:pt x="3178" y="7149"/>
                </a:cubicBezTo>
                <a:cubicBezTo>
                  <a:pt x="3243" y="7149"/>
                  <a:pt x="3307" y="7139"/>
                  <a:pt x="3367" y="7122"/>
                </a:cubicBezTo>
                <a:cubicBezTo>
                  <a:pt x="3431" y="7106"/>
                  <a:pt x="3496" y="7095"/>
                  <a:pt x="3560" y="7095"/>
                </a:cubicBezTo>
                <a:cubicBezTo>
                  <a:pt x="3668" y="7095"/>
                  <a:pt x="3765" y="7118"/>
                  <a:pt x="3851" y="7166"/>
                </a:cubicBezTo>
                <a:cubicBezTo>
                  <a:pt x="3873" y="7177"/>
                  <a:pt x="3889" y="7188"/>
                  <a:pt x="3910" y="7198"/>
                </a:cubicBezTo>
                <a:cubicBezTo>
                  <a:pt x="3964" y="7231"/>
                  <a:pt x="4012" y="7257"/>
                  <a:pt x="4060" y="7289"/>
                </a:cubicBezTo>
                <a:cubicBezTo>
                  <a:pt x="4319" y="7457"/>
                  <a:pt x="4416" y="7792"/>
                  <a:pt x="4298" y="8084"/>
                </a:cubicBezTo>
                <a:lnTo>
                  <a:pt x="4292" y="8094"/>
                </a:lnTo>
                <a:cubicBezTo>
                  <a:pt x="4185" y="8347"/>
                  <a:pt x="3936" y="8515"/>
                  <a:pt x="3656" y="8515"/>
                </a:cubicBezTo>
                <a:cubicBezTo>
                  <a:pt x="3613" y="8515"/>
                  <a:pt x="3576" y="8509"/>
                  <a:pt x="3533" y="8503"/>
                </a:cubicBezTo>
                <a:cubicBezTo>
                  <a:pt x="3242" y="8449"/>
                  <a:pt x="2941" y="8385"/>
                  <a:pt x="2645" y="8304"/>
                </a:cubicBezTo>
                <a:cubicBezTo>
                  <a:pt x="2305" y="8213"/>
                  <a:pt x="1976" y="8110"/>
                  <a:pt x="1658" y="7986"/>
                </a:cubicBezTo>
                <a:cubicBezTo>
                  <a:pt x="1529" y="7937"/>
                  <a:pt x="1421" y="7851"/>
                  <a:pt x="1362" y="7743"/>
                </a:cubicBezTo>
                <a:cubicBezTo>
                  <a:pt x="1270" y="7586"/>
                  <a:pt x="1120" y="7468"/>
                  <a:pt x="948" y="7414"/>
                </a:cubicBezTo>
                <a:cubicBezTo>
                  <a:pt x="878" y="7393"/>
                  <a:pt x="808" y="7382"/>
                  <a:pt x="738" y="7382"/>
                </a:cubicBezTo>
                <a:cubicBezTo>
                  <a:pt x="409" y="7382"/>
                  <a:pt x="118" y="7597"/>
                  <a:pt x="32" y="7910"/>
                </a:cubicBezTo>
                <a:cubicBezTo>
                  <a:pt x="-22" y="8099"/>
                  <a:pt x="-1" y="8299"/>
                  <a:pt x="96" y="8471"/>
                </a:cubicBezTo>
                <a:cubicBezTo>
                  <a:pt x="193" y="8644"/>
                  <a:pt x="350" y="8768"/>
                  <a:pt x="544" y="8817"/>
                </a:cubicBezTo>
                <a:cubicBezTo>
                  <a:pt x="603" y="8833"/>
                  <a:pt x="668" y="8844"/>
                  <a:pt x="732" y="8844"/>
                </a:cubicBezTo>
                <a:cubicBezTo>
                  <a:pt x="851" y="8844"/>
                  <a:pt x="970" y="8812"/>
                  <a:pt x="1078" y="8758"/>
                </a:cubicBezTo>
                <a:cubicBezTo>
                  <a:pt x="1174" y="8709"/>
                  <a:pt x="1276" y="8677"/>
                  <a:pt x="1379" y="8677"/>
                </a:cubicBezTo>
                <a:cubicBezTo>
                  <a:pt x="1411" y="8677"/>
                  <a:pt x="1442" y="8677"/>
                  <a:pt x="1475" y="8682"/>
                </a:cubicBezTo>
                <a:cubicBezTo>
                  <a:pt x="1809" y="8736"/>
                  <a:pt x="2149" y="8811"/>
                  <a:pt x="2483" y="8903"/>
                </a:cubicBezTo>
                <a:cubicBezTo>
                  <a:pt x="2795" y="8984"/>
                  <a:pt x="3096" y="9082"/>
                  <a:pt x="3387" y="9190"/>
                </a:cubicBezTo>
                <a:cubicBezTo>
                  <a:pt x="3672" y="9292"/>
                  <a:pt x="3846" y="9584"/>
                  <a:pt x="3803" y="9891"/>
                </a:cubicBezTo>
                <a:lnTo>
                  <a:pt x="3798" y="9923"/>
                </a:lnTo>
                <a:cubicBezTo>
                  <a:pt x="3760" y="10236"/>
                  <a:pt x="3505" y="10474"/>
                  <a:pt x="3198" y="10490"/>
                </a:cubicBezTo>
                <a:cubicBezTo>
                  <a:pt x="3139" y="10495"/>
                  <a:pt x="3081" y="10495"/>
                  <a:pt x="3022" y="10495"/>
                </a:cubicBezTo>
                <a:cubicBezTo>
                  <a:pt x="2984" y="10495"/>
                  <a:pt x="2945" y="10495"/>
                  <a:pt x="2902" y="10495"/>
                </a:cubicBezTo>
                <a:cubicBezTo>
                  <a:pt x="2767" y="10489"/>
                  <a:pt x="2633" y="10425"/>
                  <a:pt x="2520" y="10306"/>
                </a:cubicBezTo>
                <a:cubicBezTo>
                  <a:pt x="2380" y="10160"/>
                  <a:pt x="2192" y="10080"/>
                  <a:pt x="1993" y="10080"/>
                </a:cubicBezTo>
                <a:lnTo>
                  <a:pt x="1976" y="10080"/>
                </a:lnTo>
                <a:cubicBezTo>
                  <a:pt x="1589" y="10085"/>
                  <a:pt x="1265" y="10408"/>
                  <a:pt x="1259" y="10797"/>
                </a:cubicBezTo>
                <a:cubicBezTo>
                  <a:pt x="1254" y="10996"/>
                  <a:pt x="1330" y="11181"/>
                  <a:pt x="1470" y="11321"/>
                </a:cubicBezTo>
                <a:cubicBezTo>
                  <a:pt x="1610" y="11461"/>
                  <a:pt x="1793" y="11537"/>
                  <a:pt x="1986" y="11537"/>
                </a:cubicBezTo>
                <a:cubicBezTo>
                  <a:pt x="2180" y="11537"/>
                  <a:pt x="2365" y="11461"/>
                  <a:pt x="2505" y="11321"/>
                </a:cubicBezTo>
                <a:cubicBezTo>
                  <a:pt x="2634" y="11192"/>
                  <a:pt x="2790" y="11121"/>
                  <a:pt x="2946" y="11115"/>
                </a:cubicBezTo>
                <a:cubicBezTo>
                  <a:pt x="2967" y="11115"/>
                  <a:pt x="2990" y="11115"/>
                  <a:pt x="3017" y="11115"/>
                </a:cubicBezTo>
                <a:cubicBezTo>
                  <a:pt x="3076" y="11115"/>
                  <a:pt x="3134" y="11115"/>
                  <a:pt x="3193" y="11120"/>
                </a:cubicBezTo>
                <a:cubicBezTo>
                  <a:pt x="3500" y="11137"/>
                  <a:pt x="3753" y="11379"/>
                  <a:pt x="3791" y="11687"/>
                </a:cubicBezTo>
                <a:lnTo>
                  <a:pt x="3798" y="11719"/>
                </a:lnTo>
                <a:cubicBezTo>
                  <a:pt x="3835" y="12027"/>
                  <a:pt x="3667" y="12313"/>
                  <a:pt x="3382" y="12415"/>
                </a:cubicBezTo>
                <a:cubicBezTo>
                  <a:pt x="3091" y="12523"/>
                  <a:pt x="2785" y="12621"/>
                  <a:pt x="2478" y="12702"/>
                </a:cubicBezTo>
                <a:cubicBezTo>
                  <a:pt x="2144" y="12794"/>
                  <a:pt x="1804" y="12864"/>
                  <a:pt x="1470" y="12923"/>
                </a:cubicBezTo>
                <a:cubicBezTo>
                  <a:pt x="1432" y="12928"/>
                  <a:pt x="1400" y="12933"/>
                  <a:pt x="1362" y="12933"/>
                </a:cubicBezTo>
                <a:cubicBezTo>
                  <a:pt x="1260" y="12933"/>
                  <a:pt x="1168" y="12912"/>
                  <a:pt x="1088" y="12864"/>
                </a:cubicBezTo>
                <a:cubicBezTo>
                  <a:pt x="980" y="12799"/>
                  <a:pt x="851" y="12766"/>
                  <a:pt x="727" y="12766"/>
                </a:cubicBezTo>
                <a:cubicBezTo>
                  <a:pt x="674" y="12766"/>
                  <a:pt x="620" y="12772"/>
                  <a:pt x="566" y="12783"/>
                </a:cubicBezTo>
                <a:cubicBezTo>
                  <a:pt x="383" y="12826"/>
                  <a:pt x="215" y="12944"/>
                  <a:pt x="113" y="13117"/>
                </a:cubicBezTo>
                <a:cubicBezTo>
                  <a:pt x="11" y="13289"/>
                  <a:pt x="-28" y="13490"/>
                  <a:pt x="20" y="13673"/>
                </a:cubicBezTo>
                <a:cubicBezTo>
                  <a:pt x="101" y="13997"/>
                  <a:pt x="393" y="14228"/>
                  <a:pt x="727" y="14228"/>
                </a:cubicBezTo>
                <a:cubicBezTo>
                  <a:pt x="792" y="14228"/>
                  <a:pt x="857" y="14217"/>
                  <a:pt x="916" y="14201"/>
                </a:cubicBezTo>
                <a:cubicBezTo>
                  <a:pt x="1094" y="14152"/>
                  <a:pt x="1250" y="14039"/>
                  <a:pt x="1347" y="13877"/>
                </a:cubicBezTo>
                <a:cubicBezTo>
                  <a:pt x="1422" y="13753"/>
                  <a:pt x="1529" y="13668"/>
                  <a:pt x="1653" y="13619"/>
                </a:cubicBezTo>
                <a:cubicBezTo>
                  <a:pt x="1971" y="13501"/>
                  <a:pt x="2300" y="13392"/>
                  <a:pt x="2640" y="13301"/>
                </a:cubicBezTo>
                <a:cubicBezTo>
                  <a:pt x="2952" y="13220"/>
                  <a:pt x="3263" y="13149"/>
                  <a:pt x="3570" y="13095"/>
                </a:cubicBezTo>
                <a:cubicBezTo>
                  <a:pt x="3608" y="13089"/>
                  <a:pt x="3646" y="13085"/>
                  <a:pt x="3678" y="13085"/>
                </a:cubicBezTo>
                <a:cubicBezTo>
                  <a:pt x="3942" y="13085"/>
                  <a:pt x="4173" y="13247"/>
                  <a:pt x="4276" y="13489"/>
                </a:cubicBezTo>
                <a:lnTo>
                  <a:pt x="4287" y="13521"/>
                </a:lnTo>
                <a:cubicBezTo>
                  <a:pt x="4411" y="13813"/>
                  <a:pt x="4309" y="14143"/>
                  <a:pt x="4050" y="14316"/>
                </a:cubicBezTo>
                <a:cubicBezTo>
                  <a:pt x="4002" y="14348"/>
                  <a:pt x="3952" y="14380"/>
                  <a:pt x="3899" y="14407"/>
                </a:cubicBezTo>
                <a:cubicBezTo>
                  <a:pt x="3877" y="14418"/>
                  <a:pt x="3861" y="14428"/>
                  <a:pt x="3840" y="14439"/>
                </a:cubicBezTo>
                <a:cubicBezTo>
                  <a:pt x="3754" y="14487"/>
                  <a:pt x="3651" y="14515"/>
                  <a:pt x="3548" y="14515"/>
                </a:cubicBezTo>
                <a:cubicBezTo>
                  <a:pt x="3489" y="14515"/>
                  <a:pt x="3426" y="14504"/>
                  <a:pt x="3367" y="14488"/>
                </a:cubicBezTo>
                <a:cubicBezTo>
                  <a:pt x="3302" y="14471"/>
                  <a:pt x="3231" y="14461"/>
                  <a:pt x="3166" y="14461"/>
                </a:cubicBezTo>
                <a:cubicBezTo>
                  <a:pt x="3032" y="14461"/>
                  <a:pt x="2902" y="14498"/>
                  <a:pt x="2789" y="14569"/>
                </a:cubicBezTo>
                <a:cubicBezTo>
                  <a:pt x="2466" y="14763"/>
                  <a:pt x="2349" y="15221"/>
                  <a:pt x="2532" y="15550"/>
                </a:cubicBezTo>
                <a:cubicBezTo>
                  <a:pt x="2661" y="15782"/>
                  <a:pt x="2902" y="15923"/>
                  <a:pt x="3166" y="15923"/>
                </a:cubicBezTo>
                <a:cubicBezTo>
                  <a:pt x="3296" y="15923"/>
                  <a:pt x="3420" y="15891"/>
                  <a:pt x="3533" y="15827"/>
                </a:cubicBezTo>
                <a:cubicBezTo>
                  <a:pt x="3700" y="15729"/>
                  <a:pt x="3823" y="15572"/>
                  <a:pt x="3872" y="15383"/>
                </a:cubicBezTo>
                <a:cubicBezTo>
                  <a:pt x="3920" y="15210"/>
                  <a:pt x="4018" y="15064"/>
                  <a:pt x="4153" y="14983"/>
                </a:cubicBezTo>
                <a:cubicBezTo>
                  <a:pt x="4174" y="14973"/>
                  <a:pt x="4190" y="14962"/>
                  <a:pt x="4212" y="14951"/>
                </a:cubicBezTo>
                <a:cubicBezTo>
                  <a:pt x="4266" y="14919"/>
                  <a:pt x="4319" y="14892"/>
                  <a:pt x="4373" y="14865"/>
                </a:cubicBezTo>
                <a:cubicBezTo>
                  <a:pt x="4459" y="14822"/>
                  <a:pt x="4556" y="14801"/>
                  <a:pt x="4653" y="14801"/>
                </a:cubicBezTo>
                <a:cubicBezTo>
                  <a:pt x="4852" y="14801"/>
                  <a:pt x="5047" y="14897"/>
                  <a:pt x="5171" y="15059"/>
                </a:cubicBezTo>
                <a:lnTo>
                  <a:pt x="5191" y="15086"/>
                </a:lnTo>
                <a:cubicBezTo>
                  <a:pt x="5380" y="15329"/>
                  <a:pt x="5380" y="15664"/>
                  <a:pt x="5186" y="15891"/>
                </a:cubicBezTo>
                <a:cubicBezTo>
                  <a:pt x="4987" y="16133"/>
                  <a:pt x="4766" y="16370"/>
                  <a:pt x="4540" y="16602"/>
                </a:cubicBezTo>
                <a:cubicBezTo>
                  <a:pt x="4292" y="16850"/>
                  <a:pt x="4034" y="17083"/>
                  <a:pt x="3776" y="17299"/>
                </a:cubicBezTo>
                <a:cubicBezTo>
                  <a:pt x="3668" y="17385"/>
                  <a:pt x="3538" y="17433"/>
                  <a:pt x="3414" y="17433"/>
                </a:cubicBezTo>
                <a:cubicBezTo>
                  <a:pt x="3231" y="17433"/>
                  <a:pt x="3054" y="17503"/>
                  <a:pt x="2919" y="17627"/>
                </a:cubicBezTo>
                <a:cubicBezTo>
                  <a:pt x="2779" y="17757"/>
                  <a:pt x="2699" y="17947"/>
                  <a:pt x="2693" y="18147"/>
                </a:cubicBezTo>
                <a:cubicBezTo>
                  <a:pt x="2688" y="18346"/>
                  <a:pt x="2757" y="18540"/>
                  <a:pt x="2892" y="18674"/>
                </a:cubicBezTo>
                <a:cubicBezTo>
                  <a:pt x="3032" y="18820"/>
                  <a:pt x="3215" y="18895"/>
                  <a:pt x="3414" y="18895"/>
                </a:cubicBezTo>
                <a:cubicBezTo>
                  <a:pt x="3608" y="18895"/>
                  <a:pt x="3792" y="18820"/>
                  <a:pt x="3932" y="18680"/>
                </a:cubicBezTo>
                <a:cubicBezTo>
                  <a:pt x="4067" y="18545"/>
                  <a:pt x="4142" y="18367"/>
                  <a:pt x="4148" y="18184"/>
                </a:cubicBezTo>
                <a:cubicBezTo>
                  <a:pt x="4153" y="18044"/>
                  <a:pt x="4190" y="17925"/>
                  <a:pt x="4266" y="17833"/>
                </a:cubicBezTo>
                <a:cubicBezTo>
                  <a:pt x="4486" y="17563"/>
                  <a:pt x="4723" y="17299"/>
                  <a:pt x="4976" y="17046"/>
                </a:cubicBezTo>
                <a:cubicBezTo>
                  <a:pt x="5207" y="16814"/>
                  <a:pt x="5445" y="16598"/>
                  <a:pt x="5688" y="16398"/>
                </a:cubicBezTo>
                <a:cubicBezTo>
                  <a:pt x="5801" y="16306"/>
                  <a:pt x="5941" y="16251"/>
                  <a:pt x="6087" y="16251"/>
                </a:cubicBezTo>
                <a:cubicBezTo>
                  <a:pt x="6232" y="16251"/>
                  <a:pt x="6372" y="16301"/>
                  <a:pt x="6496" y="16398"/>
                </a:cubicBezTo>
                <a:lnTo>
                  <a:pt x="6518" y="16413"/>
                </a:lnTo>
                <a:cubicBezTo>
                  <a:pt x="6765" y="16602"/>
                  <a:pt x="6846" y="16937"/>
                  <a:pt x="6711" y="17213"/>
                </a:cubicBezTo>
                <a:cubicBezTo>
                  <a:pt x="6684" y="17267"/>
                  <a:pt x="6658" y="17320"/>
                  <a:pt x="6625" y="17374"/>
                </a:cubicBezTo>
                <a:cubicBezTo>
                  <a:pt x="6604" y="17407"/>
                  <a:pt x="6586" y="17440"/>
                  <a:pt x="6565" y="17477"/>
                </a:cubicBezTo>
                <a:cubicBezTo>
                  <a:pt x="6495" y="17591"/>
                  <a:pt x="6366" y="17677"/>
                  <a:pt x="6210" y="17715"/>
                </a:cubicBezTo>
                <a:cubicBezTo>
                  <a:pt x="6010" y="17764"/>
                  <a:pt x="5839" y="17893"/>
                  <a:pt x="5742" y="18071"/>
                </a:cubicBezTo>
                <a:cubicBezTo>
                  <a:pt x="5553" y="18411"/>
                  <a:pt x="5672" y="18853"/>
                  <a:pt x="6006" y="19047"/>
                </a:cubicBezTo>
                <a:cubicBezTo>
                  <a:pt x="6119" y="19117"/>
                  <a:pt x="6247" y="19150"/>
                  <a:pt x="6376" y="19150"/>
                </a:cubicBezTo>
                <a:cubicBezTo>
                  <a:pt x="6635" y="19150"/>
                  <a:pt x="6878" y="19009"/>
                  <a:pt x="7007" y="18782"/>
                </a:cubicBezTo>
                <a:cubicBezTo>
                  <a:pt x="7104" y="18615"/>
                  <a:pt x="7130" y="18416"/>
                  <a:pt x="7077" y="18228"/>
                </a:cubicBezTo>
                <a:cubicBezTo>
                  <a:pt x="7028" y="18055"/>
                  <a:pt x="7045" y="17882"/>
                  <a:pt x="7120" y="17742"/>
                </a:cubicBezTo>
                <a:cubicBezTo>
                  <a:pt x="7131" y="17720"/>
                  <a:pt x="7141" y="17703"/>
                  <a:pt x="7152" y="17681"/>
                </a:cubicBezTo>
                <a:cubicBezTo>
                  <a:pt x="7185" y="17627"/>
                  <a:pt x="7213" y="17580"/>
                  <a:pt x="7245" y="17531"/>
                </a:cubicBezTo>
                <a:cubicBezTo>
                  <a:pt x="7363" y="17353"/>
                  <a:pt x="7561" y="17245"/>
                  <a:pt x="7777" y="17245"/>
                </a:cubicBezTo>
                <a:cubicBezTo>
                  <a:pt x="7863" y="17245"/>
                  <a:pt x="7950" y="17261"/>
                  <a:pt x="8031" y="17293"/>
                </a:cubicBezTo>
                <a:lnTo>
                  <a:pt x="8063" y="17304"/>
                </a:lnTo>
                <a:cubicBezTo>
                  <a:pt x="8348" y="17422"/>
                  <a:pt x="8510" y="17715"/>
                  <a:pt x="8462" y="18017"/>
                </a:cubicBezTo>
                <a:cubicBezTo>
                  <a:pt x="8408" y="18324"/>
                  <a:pt x="8337" y="18636"/>
                  <a:pt x="8256" y="18949"/>
                </a:cubicBezTo>
                <a:cubicBezTo>
                  <a:pt x="8165" y="19289"/>
                  <a:pt x="8062" y="19619"/>
                  <a:pt x="7938" y="19937"/>
                </a:cubicBezTo>
                <a:cubicBezTo>
                  <a:pt x="7890" y="20067"/>
                  <a:pt x="7804" y="20175"/>
                  <a:pt x="7696" y="20234"/>
                </a:cubicBezTo>
                <a:cubicBezTo>
                  <a:pt x="7540" y="20326"/>
                  <a:pt x="7422" y="20476"/>
                  <a:pt x="7368" y="20649"/>
                </a:cubicBezTo>
                <a:cubicBezTo>
                  <a:pt x="7314" y="20832"/>
                  <a:pt x="7335" y="21038"/>
                  <a:pt x="7427" y="21210"/>
                </a:cubicBezTo>
                <a:cubicBezTo>
                  <a:pt x="7518" y="21383"/>
                  <a:pt x="7681" y="21512"/>
                  <a:pt x="7864" y="21566"/>
                </a:cubicBezTo>
                <a:cubicBezTo>
                  <a:pt x="7929" y="21582"/>
                  <a:pt x="7998" y="21593"/>
                  <a:pt x="8063" y="21593"/>
                </a:cubicBezTo>
                <a:cubicBezTo>
                  <a:pt x="8391" y="21593"/>
                  <a:pt x="8682" y="21372"/>
                  <a:pt x="8768" y="21054"/>
                </a:cubicBezTo>
                <a:cubicBezTo>
                  <a:pt x="8817" y="20876"/>
                  <a:pt x="8796" y="20683"/>
                  <a:pt x="8704" y="20521"/>
                </a:cubicBezTo>
                <a:cubicBezTo>
                  <a:pt x="8634" y="20397"/>
                  <a:pt x="8612" y="20256"/>
                  <a:pt x="8633" y="20121"/>
                </a:cubicBezTo>
                <a:cubicBezTo>
                  <a:pt x="8687" y="19787"/>
                  <a:pt x="8762" y="19446"/>
                  <a:pt x="8854" y="19111"/>
                </a:cubicBezTo>
                <a:cubicBezTo>
                  <a:pt x="8935" y="18798"/>
                  <a:pt x="9032" y="18497"/>
                  <a:pt x="9140" y="18206"/>
                </a:cubicBezTo>
                <a:cubicBezTo>
                  <a:pt x="9232" y="17952"/>
                  <a:pt x="9480" y="17784"/>
                  <a:pt x="9749" y="17784"/>
                </a:cubicBezTo>
                <a:cubicBezTo>
                  <a:pt x="9776" y="17784"/>
                  <a:pt x="9808" y="17784"/>
                  <a:pt x="9840" y="17789"/>
                </a:cubicBezTo>
                <a:lnTo>
                  <a:pt x="9872" y="17796"/>
                </a:lnTo>
                <a:cubicBezTo>
                  <a:pt x="10185" y="17834"/>
                  <a:pt x="10422" y="18087"/>
                  <a:pt x="10438" y="18395"/>
                </a:cubicBezTo>
                <a:cubicBezTo>
                  <a:pt x="10443" y="18454"/>
                  <a:pt x="10443" y="18512"/>
                  <a:pt x="10443" y="18572"/>
                </a:cubicBezTo>
                <a:cubicBezTo>
                  <a:pt x="10443" y="18609"/>
                  <a:pt x="10443" y="18648"/>
                  <a:pt x="10443" y="18691"/>
                </a:cubicBezTo>
                <a:cubicBezTo>
                  <a:pt x="10438" y="18826"/>
                  <a:pt x="10373" y="18961"/>
                  <a:pt x="10254" y="19074"/>
                </a:cubicBezTo>
                <a:cubicBezTo>
                  <a:pt x="10104" y="19214"/>
                  <a:pt x="10023" y="19414"/>
                  <a:pt x="10029" y="19619"/>
                </a:cubicBezTo>
                <a:cubicBezTo>
                  <a:pt x="10034" y="20007"/>
                  <a:pt x="10358" y="20332"/>
                  <a:pt x="10746" y="20337"/>
                </a:cubicBezTo>
                <a:cubicBezTo>
                  <a:pt x="10746" y="20337"/>
                  <a:pt x="10756" y="20337"/>
                  <a:pt x="10756" y="20337"/>
                </a:cubicBezTo>
                <a:cubicBezTo>
                  <a:pt x="11160" y="20337"/>
                  <a:pt x="11483" y="20008"/>
                  <a:pt x="11483" y="19609"/>
                </a:cubicBezTo>
                <a:cubicBezTo>
                  <a:pt x="11483" y="19414"/>
                  <a:pt x="11408" y="19231"/>
                  <a:pt x="11268" y="19091"/>
                </a:cubicBezTo>
                <a:cubicBezTo>
                  <a:pt x="11138" y="18961"/>
                  <a:pt x="11068" y="18804"/>
                  <a:pt x="11062" y="18647"/>
                </a:cubicBezTo>
                <a:cubicBezTo>
                  <a:pt x="11062" y="18626"/>
                  <a:pt x="11062" y="18605"/>
                  <a:pt x="11062" y="18578"/>
                </a:cubicBezTo>
                <a:cubicBezTo>
                  <a:pt x="11062" y="18519"/>
                  <a:pt x="11064" y="18459"/>
                  <a:pt x="11069" y="18400"/>
                </a:cubicBezTo>
                <a:cubicBezTo>
                  <a:pt x="11085" y="18092"/>
                  <a:pt x="11328" y="17839"/>
                  <a:pt x="11635" y="17801"/>
                </a:cubicBezTo>
                <a:lnTo>
                  <a:pt x="11667" y="17796"/>
                </a:lnTo>
                <a:cubicBezTo>
                  <a:pt x="11694" y="17791"/>
                  <a:pt x="11726" y="17789"/>
                  <a:pt x="11752" y="17789"/>
                </a:cubicBezTo>
                <a:cubicBezTo>
                  <a:pt x="12022" y="17789"/>
                  <a:pt x="12270" y="17957"/>
                  <a:pt x="12362" y="18211"/>
                </a:cubicBezTo>
                <a:cubicBezTo>
                  <a:pt x="12470" y="18502"/>
                  <a:pt x="12565" y="18810"/>
                  <a:pt x="12646" y="19118"/>
                </a:cubicBezTo>
                <a:cubicBezTo>
                  <a:pt x="12738" y="19458"/>
                  <a:pt x="12808" y="19797"/>
                  <a:pt x="12867" y="20126"/>
                </a:cubicBezTo>
                <a:cubicBezTo>
                  <a:pt x="12888" y="20261"/>
                  <a:pt x="12867" y="20396"/>
                  <a:pt x="12808" y="20509"/>
                </a:cubicBezTo>
                <a:cubicBezTo>
                  <a:pt x="12716" y="20671"/>
                  <a:pt x="12689" y="20855"/>
                  <a:pt x="12732" y="21033"/>
                </a:cubicBezTo>
                <a:cubicBezTo>
                  <a:pt x="12808" y="21357"/>
                  <a:pt x="13115" y="21600"/>
                  <a:pt x="13454" y="21600"/>
                </a:cubicBezTo>
                <a:cubicBezTo>
                  <a:pt x="13508" y="21600"/>
                  <a:pt x="13567" y="21594"/>
                  <a:pt x="13616" y="21578"/>
                </a:cubicBezTo>
                <a:cubicBezTo>
                  <a:pt x="13810" y="21530"/>
                  <a:pt x="13966" y="21410"/>
                  <a:pt x="14069" y="21237"/>
                </a:cubicBezTo>
                <a:cubicBezTo>
                  <a:pt x="14171" y="21065"/>
                  <a:pt x="14198" y="20870"/>
                  <a:pt x="14144" y="20676"/>
                </a:cubicBezTo>
                <a:cubicBezTo>
                  <a:pt x="14096" y="20498"/>
                  <a:pt x="13983" y="20341"/>
                  <a:pt x="13821" y="20244"/>
                </a:cubicBezTo>
                <a:cubicBezTo>
                  <a:pt x="13697" y="20169"/>
                  <a:pt x="13610" y="20062"/>
                  <a:pt x="13562" y="19937"/>
                </a:cubicBezTo>
                <a:cubicBezTo>
                  <a:pt x="13443" y="19619"/>
                  <a:pt x="13335" y="19289"/>
                  <a:pt x="13244" y="18949"/>
                </a:cubicBezTo>
                <a:cubicBezTo>
                  <a:pt x="13163" y="18636"/>
                  <a:pt x="13094" y="18324"/>
                  <a:pt x="13040" y="18022"/>
                </a:cubicBezTo>
                <a:cubicBezTo>
                  <a:pt x="12986" y="17720"/>
                  <a:pt x="13152" y="17429"/>
                  <a:pt x="13432" y="17315"/>
                </a:cubicBezTo>
                <a:lnTo>
                  <a:pt x="13466" y="17304"/>
                </a:lnTo>
                <a:cubicBezTo>
                  <a:pt x="13547" y="17271"/>
                  <a:pt x="13632" y="17250"/>
                  <a:pt x="13718" y="17250"/>
                </a:cubicBezTo>
                <a:cubicBezTo>
                  <a:pt x="13934" y="17250"/>
                  <a:pt x="14139" y="17358"/>
                  <a:pt x="14252" y="17536"/>
                </a:cubicBezTo>
                <a:cubicBezTo>
                  <a:pt x="14284" y="17585"/>
                  <a:pt x="14316" y="17634"/>
                  <a:pt x="14343" y="17688"/>
                </a:cubicBezTo>
                <a:cubicBezTo>
                  <a:pt x="14354" y="17710"/>
                  <a:pt x="14364" y="17725"/>
                  <a:pt x="14375" y="17747"/>
                </a:cubicBezTo>
                <a:cubicBezTo>
                  <a:pt x="14450" y="17887"/>
                  <a:pt x="14472" y="18059"/>
                  <a:pt x="14424" y="18221"/>
                </a:cubicBezTo>
                <a:cubicBezTo>
                  <a:pt x="14370" y="18415"/>
                  <a:pt x="14397" y="18627"/>
                  <a:pt x="14499" y="18799"/>
                </a:cubicBezTo>
                <a:cubicBezTo>
                  <a:pt x="14623" y="19010"/>
                  <a:pt x="14877" y="19145"/>
                  <a:pt x="15141" y="19145"/>
                </a:cubicBezTo>
                <a:cubicBezTo>
                  <a:pt x="15265" y="19145"/>
                  <a:pt x="15377" y="19117"/>
                  <a:pt x="15479" y="19057"/>
                </a:cubicBezTo>
                <a:cubicBezTo>
                  <a:pt x="15651" y="18960"/>
                  <a:pt x="15775" y="18804"/>
                  <a:pt x="15829" y="18615"/>
                </a:cubicBezTo>
                <a:cubicBezTo>
                  <a:pt x="15883" y="18427"/>
                  <a:pt x="15857" y="18227"/>
                  <a:pt x="15760" y="18054"/>
                </a:cubicBezTo>
                <a:cubicBezTo>
                  <a:pt x="15663" y="17887"/>
                  <a:pt x="15506" y="17764"/>
                  <a:pt x="15318" y="17715"/>
                </a:cubicBezTo>
                <a:cubicBezTo>
                  <a:pt x="15145" y="17666"/>
                  <a:pt x="15001" y="17568"/>
                  <a:pt x="14920" y="17433"/>
                </a:cubicBezTo>
                <a:cubicBezTo>
                  <a:pt x="14910" y="17412"/>
                  <a:pt x="14897" y="17396"/>
                  <a:pt x="14887" y="17374"/>
                </a:cubicBezTo>
                <a:cubicBezTo>
                  <a:pt x="14854" y="17320"/>
                  <a:pt x="14828" y="17267"/>
                  <a:pt x="14801" y="17213"/>
                </a:cubicBezTo>
                <a:cubicBezTo>
                  <a:pt x="14666" y="16943"/>
                  <a:pt x="14747" y="16602"/>
                  <a:pt x="14994" y="16413"/>
                </a:cubicBezTo>
                <a:lnTo>
                  <a:pt x="15021" y="16393"/>
                </a:lnTo>
                <a:cubicBezTo>
                  <a:pt x="15140" y="16301"/>
                  <a:pt x="15280" y="16251"/>
                  <a:pt x="15425" y="16251"/>
                </a:cubicBezTo>
                <a:cubicBezTo>
                  <a:pt x="15576" y="16251"/>
                  <a:pt x="15711" y="16301"/>
                  <a:pt x="15824" y="16398"/>
                </a:cubicBezTo>
                <a:cubicBezTo>
                  <a:pt x="16067" y="16598"/>
                  <a:pt x="16305" y="16819"/>
                  <a:pt x="16536" y="17046"/>
                </a:cubicBezTo>
                <a:cubicBezTo>
                  <a:pt x="16784" y="17294"/>
                  <a:pt x="17014" y="17552"/>
                  <a:pt x="17230" y="17811"/>
                </a:cubicBezTo>
                <a:cubicBezTo>
                  <a:pt x="17316" y="17919"/>
                  <a:pt x="17364" y="18050"/>
                  <a:pt x="17364" y="18174"/>
                </a:cubicBezTo>
                <a:cubicBezTo>
                  <a:pt x="17364" y="18357"/>
                  <a:pt x="17436" y="18535"/>
                  <a:pt x="17560" y="18669"/>
                </a:cubicBezTo>
                <a:cubicBezTo>
                  <a:pt x="17694" y="18815"/>
                  <a:pt x="17888" y="18895"/>
                  <a:pt x="18098" y="18895"/>
                </a:cubicBezTo>
                <a:cubicBezTo>
                  <a:pt x="18292" y="18895"/>
                  <a:pt x="18468" y="18826"/>
                  <a:pt x="18603" y="18696"/>
                </a:cubicBezTo>
                <a:cubicBezTo>
                  <a:pt x="18743" y="18561"/>
                  <a:pt x="18825" y="18373"/>
                  <a:pt x="18825" y="18179"/>
                </a:cubicBezTo>
                <a:cubicBezTo>
                  <a:pt x="18825" y="17979"/>
                  <a:pt x="18750" y="17795"/>
                  <a:pt x="18610" y="17654"/>
                </a:cubicBezTo>
                <a:cubicBezTo>
                  <a:pt x="18475" y="17519"/>
                  <a:pt x="18296" y="17444"/>
                  <a:pt x="18113" y="17439"/>
                </a:cubicBezTo>
                <a:cubicBezTo>
                  <a:pt x="17973" y="17433"/>
                  <a:pt x="17855" y="17396"/>
                  <a:pt x="17763" y="17320"/>
                </a:cubicBezTo>
                <a:cubicBezTo>
                  <a:pt x="17494" y="17099"/>
                  <a:pt x="17230" y="16863"/>
                  <a:pt x="16977" y="16609"/>
                </a:cubicBezTo>
                <a:cubicBezTo>
                  <a:pt x="16746" y="16377"/>
                  <a:pt x="16530" y="16138"/>
                  <a:pt x="16331" y="15896"/>
                </a:cubicBezTo>
                <a:cubicBezTo>
                  <a:pt x="16142" y="15664"/>
                  <a:pt x="16137" y="15334"/>
                  <a:pt x="16326" y="15091"/>
                </a:cubicBezTo>
                <a:lnTo>
                  <a:pt x="16348" y="15064"/>
                </a:lnTo>
                <a:cubicBezTo>
                  <a:pt x="16472" y="14902"/>
                  <a:pt x="16665" y="14806"/>
                  <a:pt x="16864" y="14806"/>
                </a:cubicBezTo>
                <a:cubicBezTo>
                  <a:pt x="16961" y="14806"/>
                  <a:pt x="17052" y="14827"/>
                  <a:pt x="17144" y="14870"/>
                </a:cubicBezTo>
                <a:cubicBezTo>
                  <a:pt x="17198" y="14897"/>
                  <a:pt x="17252" y="14924"/>
                  <a:pt x="17305" y="14956"/>
                </a:cubicBezTo>
                <a:cubicBezTo>
                  <a:pt x="17338" y="14978"/>
                  <a:pt x="17370" y="14996"/>
                  <a:pt x="17408" y="15017"/>
                </a:cubicBezTo>
                <a:cubicBezTo>
                  <a:pt x="17521" y="15087"/>
                  <a:pt x="17608" y="15216"/>
                  <a:pt x="17645" y="15373"/>
                </a:cubicBezTo>
                <a:cubicBezTo>
                  <a:pt x="17694" y="15573"/>
                  <a:pt x="17823" y="15745"/>
                  <a:pt x="18001" y="15842"/>
                </a:cubicBezTo>
                <a:cubicBezTo>
                  <a:pt x="18103" y="15901"/>
                  <a:pt x="18227" y="15928"/>
                  <a:pt x="18346" y="15928"/>
                </a:cubicBezTo>
                <a:cubicBezTo>
                  <a:pt x="18604" y="15928"/>
                  <a:pt x="18846" y="15793"/>
                  <a:pt x="18975" y="15572"/>
                </a:cubicBezTo>
                <a:cubicBezTo>
                  <a:pt x="19077" y="15405"/>
                  <a:pt x="19104" y="15206"/>
                  <a:pt x="19056" y="15017"/>
                </a:cubicBezTo>
                <a:cubicBezTo>
                  <a:pt x="19007" y="14828"/>
                  <a:pt x="18885" y="14666"/>
                  <a:pt x="18718" y="14569"/>
                </a:cubicBezTo>
                <a:cubicBezTo>
                  <a:pt x="18604" y="14504"/>
                  <a:pt x="18480" y="14471"/>
                  <a:pt x="18351" y="14471"/>
                </a:cubicBezTo>
                <a:cubicBezTo>
                  <a:pt x="18286" y="14471"/>
                  <a:pt x="18221" y="14482"/>
                  <a:pt x="18162" y="14498"/>
                </a:cubicBezTo>
                <a:cubicBezTo>
                  <a:pt x="18098" y="14514"/>
                  <a:pt x="18033" y="14525"/>
                  <a:pt x="17969" y="14525"/>
                </a:cubicBezTo>
                <a:cubicBezTo>
                  <a:pt x="17861" y="14525"/>
                  <a:pt x="17764" y="14504"/>
                  <a:pt x="17677" y="14456"/>
                </a:cubicBezTo>
                <a:cubicBezTo>
                  <a:pt x="17656" y="14445"/>
                  <a:pt x="17640" y="14434"/>
                  <a:pt x="17618" y="14424"/>
                </a:cubicBezTo>
                <a:cubicBezTo>
                  <a:pt x="17565" y="14391"/>
                  <a:pt x="17515" y="14363"/>
                  <a:pt x="17467" y="14331"/>
                </a:cubicBezTo>
                <a:cubicBezTo>
                  <a:pt x="17208" y="14164"/>
                  <a:pt x="17111" y="13830"/>
                  <a:pt x="17230" y="13538"/>
                </a:cubicBezTo>
                <a:lnTo>
                  <a:pt x="17241" y="13506"/>
                </a:lnTo>
                <a:cubicBezTo>
                  <a:pt x="17344" y="13258"/>
                  <a:pt x="17580" y="13102"/>
                  <a:pt x="17839" y="13102"/>
                </a:cubicBezTo>
                <a:cubicBezTo>
                  <a:pt x="17877" y="13102"/>
                  <a:pt x="17914" y="13106"/>
                  <a:pt x="17947" y="13112"/>
                </a:cubicBezTo>
                <a:cubicBezTo>
                  <a:pt x="18254" y="13166"/>
                  <a:pt x="18567" y="13237"/>
                  <a:pt x="18879" y="13317"/>
                </a:cubicBezTo>
                <a:cubicBezTo>
                  <a:pt x="19219" y="13409"/>
                  <a:pt x="19546" y="13510"/>
                  <a:pt x="19864" y="13634"/>
                </a:cubicBezTo>
                <a:cubicBezTo>
                  <a:pt x="19988" y="13683"/>
                  <a:pt x="20096" y="13775"/>
                  <a:pt x="20172" y="13894"/>
                </a:cubicBezTo>
                <a:cubicBezTo>
                  <a:pt x="20269" y="14051"/>
                  <a:pt x="20425" y="14169"/>
                  <a:pt x="20603" y="14218"/>
                </a:cubicBezTo>
                <a:cubicBezTo>
                  <a:pt x="20662" y="14234"/>
                  <a:pt x="20727" y="14245"/>
                  <a:pt x="20791" y="14245"/>
                </a:cubicBezTo>
                <a:cubicBezTo>
                  <a:pt x="21125" y="14245"/>
                  <a:pt x="21416" y="14018"/>
                  <a:pt x="21497" y="13688"/>
                </a:cubicBezTo>
                <a:cubicBezTo>
                  <a:pt x="21567" y="13483"/>
                  <a:pt x="21533" y="13284"/>
                  <a:pt x="21431" y="13112"/>
                </a:cubicBezTo>
                <a:cubicBezTo>
                  <a:pt x="21329" y="12944"/>
                  <a:pt x="21162" y="12821"/>
                  <a:pt x="20973" y="12778"/>
                </a:cubicBezTo>
                <a:cubicBezTo>
                  <a:pt x="20919" y="12767"/>
                  <a:pt x="20865" y="12761"/>
                  <a:pt x="20812" y="12761"/>
                </a:cubicBezTo>
                <a:cubicBezTo>
                  <a:pt x="20628" y="12761"/>
                  <a:pt x="20451" y="12831"/>
                  <a:pt x="20317" y="12955"/>
                </a:cubicBezTo>
                <a:cubicBezTo>
                  <a:pt x="19907" y="12896"/>
                  <a:pt x="19481" y="12815"/>
                  <a:pt x="19061" y="12702"/>
                </a:cubicBezTo>
                <a:cubicBezTo>
                  <a:pt x="18749" y="12621"/>
                  <a:pt x="18448" y="12523"/>
                  <a:pt x="18157" y="12415"/>
                </a:cubicBezTo>
                <a:cubicBezTo>
                  <a:pt x="17872" y="12313"/>
                  <a:pt x="17698" y="12021"/>
                  <a:pt x="17741" y="11714"/>
                </a:cubicBezTo>
                <a:lnTo>
                  <a:pt x="17748" y="11682"/>
                </a:lnTo>
                <a:cubicBezTo>
                  <a:pt x="17786" y="11369"/>
                  <a:pt x="18039" y="11132"/>
                  <a:pt x="18346" y="11115"/>
                </a:cubicBezTo>
                <a:cubicBezTo>
                  <a:pt x="18405" y="11110"/>
                  <a:pt x="18463" y="11110"/>
                  <a:pt x="18522" y="11110"/>
                </a:cubicBezTo>
                <a:cubicBezTo>
                  <a:pt x="18646" y="11110"/>
                  <a:pt x="18777" y="11116"/>
                  <a:pt x="18906" y="11132"/>
                </a:cubicBezTo>
                <a:cubicBezTo>
                  <a:pt x="19030" y="11375"/>
                  <a:pt x="19278" y="11525"/>
                  <a:pt x="19552" y="11525"/>
                </a:cubicBezTo>
                <a:lnTo>
                  <a:pt x="19568" y="11525"/>
                </a:lnTo>
                <a:cubicBezTo>
                  <a:pt x="19955" y="11520"/>
                  <a:pt x="20279" y="11197"/>
                  <a:pt x="20285" y="10808"/>
                </a:cubicBezTo>
                <a:cubicBezTo>
                  <a:pt x="20290" y="10609"/>
                  <a:pt x="20214" y="10424"/>
                  <a:pt x="20074" y="10284"/>
                </a:cubicBezTo>
                <a:cubicBezTo>
                  <a:pt x="19934" y="10144"/>
                  <a:pt x="19751" y="10068"/>
                  <a:pt x="19558" y="10068"/>
                </a:cubicBezTo>
                <a:cubicBezTo>
                  <a:pt x="19364" y="10068"/>
                  <a:pt x="19181" y="10144"/>
                  <a:pt x="19041" y="10284"/>
                </a:cubicBezTo>
                <a:cubicBezTo>
                  <a:pt x="18912" y="10414"/>
                  <a:pt x="18754" y="10484"/>
                  <a:pt x="18598" y="10490"/>
                </a:cubicBezTo>
                <a:cubicBezTo>
                  <a:pt x="18577" y="10490"/>
                  <a:pt x="18556" y="10490"/>
                  <a:pt x="18529" y="10490"/>
                </a:cubicBezTo>
                <a:cubicBezTo>
                  <a:pt x="18470" y="10490"/>
                  <a:pt x="18410" y="10490"/>
                  <a:pt x="18351" y="10485"/>
                </a:cubicBezTo>
                <a:cubicBezTo>
                  <a:pt x="18044" y="10468"/>
                  <a:pt x="17791" y="10226"/>
                  <a:pt x="17753" y="9918"/>
                </a:cubicBezTo>
                <a:lnTo>
                  <a:pt x="17748" y="9884"/>
                </a:lnTo>
                <a:cubicBezTo>
                  <a:pt x="17710" y="9577"/>
                  <a:pt x="17877" y="9292"/>
                  <a:pt x="18162" y="9190"/>
                </a:cubicBezTo>
                <a:cubicBezTo>
                  <a:pt x="18453" y="9082"/>
                  <a:pt x="18761" y="8984"/>
                  <a:pt x="19068" y="8903"/>
                </a:cubicBezTo>
                <a:cubicBezTo>
                  <a:pt x="19407" y="8811"/>
                  <a:pt x="19746" y="8742"/>
                  <a:pt x="20074" y="8682"/>
                </a:cubicBezTo>
                <a:cubicBezTo>
                  <a:pt x="20112" y="8677"/>
                  <a:pt x="20144" y="8670"/>
                  <a:pt x="20182" y="8670"/>
                </a:cubicBezTo>
                <a:cubicBezTo>
                  <a:pt x="20284" y="8670"/>
                  <a:pt x="20376" y="8693"/>
                  <a:pt x="20456" y="8741"/>
                </a:cubicBezTo>
                <a:cubicBezTo>
                  <a:pt x="20564" y="8806"/>
                  <a:pt x="20694" y="8839"/>
                  <a:pt x="20818" y="8839"/>
                </a:cubicBezTo>
                <a:cubicBezTo>
                  <a:pt x="20872" y="8839"/>
                  <a:pt x="20926" y="8833"/>
                  <a:pt x="20980" y="8822"/>
                </a:cubicBezTo>
                <a:cubicBezTo>
                  <a:pt x="21163" y="8779"/>
                  <a:pt x="21329" y="8661"/>
                  <a:pt x="21431" y="8488"/>
                </a:cubicBezTo>
                <a:cubicBezTo>
                  <a:pt x="21533" y="8316"/>
                  <a:pt x="21572" y="8115"/>
                  <a:pt x="21524" y="7932"/>
                </a:cubicBezTo>
                <a:cubicBezTo>
                  <a:pt x="21443" y="7608"/>
                  <a:pt x="21152" y="7375"/>
                  <a:pt x="20818" y="7375"/>
                </a:cubicBezTo>
                <a:cubicBezTo>
                  <a:pt x="20754" y="7375"/>
                  <a:pt x="20689" y="7386"/>
                  <a:pt x="20630" y="7402"/>
                </a:cubicBezTo>
                <a:cubicBezTo>
                  <a:pt x="20452" y="7451"/>
                  <a:pt x="20296" y="7564"/>
                  <a:pt x="20199" y="7726"/>
                </a:cubicBezTo>
                <a:cubicBezTo>
                  <a:pt x="20123" y="7850"/>
                  <a:pt x="20015" y="7937"/>
                  <a:pt x="19891" y="7986"/>
                </a:cubicBezTo>
                <a:cubicBezTo>
                  <a:pt x="19573" y="8104"/>
                  <a:pt x="19245" y="8213"/>
                  <a:pt x="18906" y="8304"/>
                </a:cubicBezTo>
                <a:cubicBezTo>
                  <a:pt x="18594" y="8385"/>
                  <a:pt x="18281" y="8455"/>
                  <a:pt x="17974" y="8508"/>
                </a:cubicBezTo>
                <a:cubicBezTo>
                  <a:pt x="17936" y="8514"/>
                  <a:pt x="17898" y="8520"/>
                  <a:pt x="17866" y="8520"/>
                </a:cubicBezTo>
                <a:cubicBezTo>
                  <a:pt x="17602" y="8520"/>
                  <a:pt x="17371" y="8364"/>
                  <a:pt x="17268" y="8116"/>
                </a:cubicBezTo>
                <a:lnTo>
                  <a:pt x="17257" y="8084"/>
                </a:lnTo>
                <a:cubicBezTo>
                  <a:pt x="17133" y="7792"/>
                  <a:pt x="17235" y="7457"/>
                  <a:pt x="17494" y="7289"/>
                </a:cubicBezTo>
                <a:cubicBezTo>
                  <a:pt x="17542" y="7257"/>
                  <a:pt x="17592" y="7225"/>
                  <a:pt x="17645" y="7198"/>
                </a:cubicBezTo>
                <a:cubicBezTo>
                  <a:pt x="17667" y="7188"/>
                  <a:pt x="17683" y="7177"/>
                  <a:pt x="17704" y="7166"/>
                </a:cubicBezTo>
                <a:cubicBezTo>
                  <a:pt x="17790" y="7118"/>
                  <a:pt x="17893" y="7090"/>
                  <a:pt x="17996" y="7090"/>
                </a:cubicBezTo>
                <a:cubicBezTo>
                  <a:pt x="18055" y="7090"/>
                  <a:pt x="18120" y="7101"/>
                  <a:pt x="18179" y="7117"/>
                </a:cubicBezTo>
                <a:cubicBezTo>
                  <a:pt x="18244" y="7134"/>
                  <a:pt x="18313" y="7144"/>
                  <a:pt x="18378" y="7144"/>
                </a:cubicBezTo>
                <a:cubicBezTo>
                  <a:pt x="18512" y="7144"/>
                  <a:pt x="18642" y="7107"/>
                  <a:pt x="18755" y="7036"/>
                </a:cubicBezTo>
                <a:cubicBezTo>
                  <a:pt x="19078" y="6842"/>
                  <a:pt x="19197" y="6383"/>
                  <a:pt x="19014" y="6053"/>
                </a:cubicBezTo>
                <a:cubicBezTo>
                  <a:pt x="18885" y="5821"/>
                  <a:pt x="18642" y="5682"/>
                  <a:pt x="18378" y="5682"/>
                </a:cubicBezTo>
                <a:cubicBezTo>
                  <a:pt x="18248" y="5682"/>
                  <a:pt x="18124" y="5714"/>
                  <a:pt x="18011" y="5779"/>
                </a:cubicBezTo>
                <a:cubicBezTo>
                  <a:pt x="17844" y="5876"/>
                  <a:pt x="17721" y="6033"/>
                  <a:pt x="17672" y="6222"/>
                </a:cubicBezTo>
                <a:cubicBezTo>
                  <a:pt x="17624" y="6395"/>
                  <a:pt x="17526" y="6539"/>
                  <a:pt x="17391" y="6620"/>
                </a:cubicBezTo>
                <a:cubicBezTo>
                  <a:pt x="17370" y="6631"/>
                  <a:pt x="17354" y="6643"/>
                  <a:pt x="17332" y="6654"/>
                </a:cubicBezTo>
                <a:cubicBezTo>
                  <a:pt x="17278" y="6686"/>
                  <a:pt x="17225" y="6713"/>
                  <a:pt x="17171" y="6740"/>
                </a:cubicBezTo>
                <a:cubicBezTo>
                  <a:pt x="17085" y="6783"/>
                  <a:pt x="16988" y="6804"/>
                  <a:pt x="16891" y="6804"/>
                </a:cubicBezTo>
                <a:cubicBezTo>
                  <a:pt x="16692" y="6804"/>
                  <a:pt x="16498" y="6708"/>
                  <a:pt x="16375" y="6546"/>
                </a:cubicBezTo>
                <a:lnTo>
                  <a:pt x="16353" y="6519"/>
                </a:lnTo>
                <a:cubicBezTo>
                  <a:pt x="16164" y="6276"/>
                  <a:pt x="16164" y="5941"/>
                  <a:pt x="16358" y="5714"/>
                </a:cubicBezTo>
                <a:cubicBezTo>
                  <a:pt x="16557" y="5472"/>
                  <a:pt x="16778" y="5233"/>
                  <a:pt x="17004" y="5001"/>
                </a:cubicBezTo>
                <a:cubicBezTo>
                  <a:pt x="17252" y="4753"/>
                  <a:pt x="17510" y="4522"/>
                  <a:pt x="17768" y="4307"/>
                </a:cubicBezTo>
                <a:cubicBezTo>
                  <a:pt x="17876" y="4220"/>
                  <a:pt x="18006" y="4172"/>
                  <a:pt x="18130" y="4172"/>
                </a:cubicBezTo>
                <a:cubicBezTo>
                  <a:pt x="18313" y="4172"/>
                  <a:pt x="18490" y="4100"/>
                  <a:pt x="18625" y="3976"/>
                </a:cubicBezTo>
                <a:cubicBezTo>
                  <a:pt x="18765" y="3847"/>
                  <a:pt x="18847" y="3658"/>
                  <a:pt x="18852" y="3458"/>
                </a:cubicBezTo>
                <a:cubicBezTo>
                  <a:pt x="18858" y="3259"/>
                  <a:pt x="18787" y="3065"/>
                  <a:pt x="18652" y="2931"/>
                </a:cubicBezTo>
                <a:cubicBezTo>
                  <a:pt x="18512" y="2785"/>
                  <a:pt x="18329" y="2708"/>
                  <a:pt x="18130" y="2708"/>
                </a:cubicBezTo>
                <a:cubicBezTo>
                  <a:pt x="17936" y="2708"/>
                  <a:pt x="17753" y="2784"/>
                  <a:pt x="17613" y="2924"/>
                </a:cubicBezTo>
                <a:cubicBezTo>
                  <a:pt x="17479" y="3059"/>
                  <a:pt x="17403" y="3238"/>
                  <a:pt x="17398" y="3421"/>
                </a:cubicBezTo>
                <a:cubicBezTo>
                  <a:pt x="17393" y="3562"/>
                  <a:pt x="17354" y="3680"/>
                  <a:pt x="17278" y="3772"/>
                </a:cubicBezTo>
                <a:cubicBezTo>
                  <a:pt x="17058" y="4042"/>
                  <a:pt x="16821" y="4306"/>
                  <a:pt x="16568" y="4559"/>
                </a:cubicBezTo>
                <a:cubicBezTo>
                  <a:pt x="16337" y="4791"/>
                  <a:pt x="16099" y="5007"/>
                  <a:pt x="15856" y="5207"/>
                </a:cubicBezTo>
                <a:cubicBezTo>
                  <a:pt x="15743" y="5299"/>
                  <a:pt x="15604" y="5352"/>
                  <a:pt x="15459" y="5352"/>
                </a:cubicBezTo>
                <a:cubicBezTo>
                  <a:pt x="15313" y="5352"/>
                  <a:pt x="15173" y="5304"/>
                  <a:pt x="15055" y="5212"/>
                </a:cubicBezTo>
                <a:lnTo>
                  <a:pt x="15028" y="5190"/>
                </a:lnTo>
                <a:cubicBezTo>
                  <a:pt x="14780" y="5001"/>
                  <a:pt x="14698" y="4668"/>
                  <a:pt x="14833" y="4393"/>
                </a:cubicBezTo>
                <a:cubicBezTo>
                  <a:pt x="14860" y="4339"/>
                  <a:pt x="14888" y="4285"/>
                  <a:pt x="14920" y="4231"/>
                </a:cubicBezTo>
                <a:cubicBezTo>
                  <a:pt x="14942" y="4198"/>
                  <a:pt x="14958" y="4166"/>
                  <a:pt x="14979" y="4128"/>
                </a:cubicBezTo>
                <a:cubicBezTo>
                  <a:pt x="15049" y="4014"/>
                  <a:pt x="15178" y="3928"/>
                  <a:pt x="15334" y="3890"/>
                </a:cubicBezTo>
                <a:cubicBezTo>
                  <a:pt x="15534" y="3841"/>
                  <a:pt x="15705" y="3712"/>
                  <a:pt x="15802" y="3534"/>
                </a:cubicBezTo>
                <a:cubicBezTo>
                  <a:pt x="15991" y="3194"/>
                  <a:pt x="15874" y="2752"/>
                  <a:pt x="15540" y="2558"/>
                </a:cubicBezTo>
                <a:cubicBezTo>
                  <a:pt x="15427" y="2488"/>
                  <a:pt x="15297" y="2455"/>
                  <a:pt x="15168" y="2455"/>
                </a:cubicBezTo>
                <a:cubicBezTo>
                  <a:pt x="14909" y="2455"/>
                  <a:pt x="14666" y="2596"/>
                  <a:pt x="14537" y="2823"/>
                </a:cubicBezTo>
                <a:cubicBezTo>
                  <a:pt x="14440" y="2990"/>
                  <a:pt x="14414" y="3189"/>
                  <a:pt x="14467" y="3377"/>
                </a:cubicBezTo>
                <a:cubicBezTo>
                  <a:pt x="14516" y="3550"/>
                  <a:pt x="14499" y="3723"/>
                  <a:pt x="14424" y="3863"/>
                </a:cubicBezTo>
                <a:cubicBezTo>
                  <a:pt x="14413" y="3885"/>
                  <a:pt x="14403" y="3900"/>
                  <a:pt x="14392" y="3922"/>
                </a:cubicBezTo>
                <a:cubicBezTo>
                  <a:pt x="14359" y="3976"/>
                  <a:pt x="14333" y="4025"/>
                  <a:pt x="14301" y="4074"/>
                </a:cubicBezTo>
                <a:cubicBezTo>
                  <a:pt x="14182" y="4252"/>
                  <a:pt x="13983" y="4360"/>
                  <a:pt x="13767" y="4360"/>
                </a:cubicBezTo>
                <a:cubicBezTo>
                  <a:pt x="13681" y="4360"/>
                  <a:pt x="13594" y="4344"/>
                  <a:pt x="13513" y="4307"/>
                </a:cubicBezTo>
                <a:lnTo>
                  <a:pt x="13481" y="4295"/>
                </a:lnTo>
                <a:cubicBezTo>
                  <a:pt x="13196" y="4176"/>
                  <a:pt x="13034" y="3885"/>
                  <a:pt x="13082" y="3583"/>
                </a:cubicBezTo>
                <a:cubicBezTo>
                  <a:pt x="13136" y="3276"/>
                  <a:pt x="13207" y="2962"/>
                  <a:pt x="13288" y="2649"/>
                </a:cubicBezTo>
                <a:cubicBezTo>
                  <a:pt x="13379" y="2309"/>
                  <a:pt x="13482" y="1981"/>
                  <a:pt x="13606" y="1663"/>
                </a:cubicBezTo>
                <a:cubicBezTo>
                  <a:pt x="13654" y="1533"/>
                  <a:pt x="13740" y="1425"/>
                  <a:pt x="13848" y="1366"/>
                </a:cubicBezTo>
                <a:cubicBezTo>
                  <a:pt x="14004" y="1274"/>
                  <a:pt x="14122" y="1122"/>
                  <a:pt x="14176" y="949"/>
                </a:cubicBezTo>
                <a:cubicBezTo>
                  <a:pt x="14230" y="766"/>
                  <a:pt x="14209" y="560"/>
                  <a:pt x="14117" y="388"/>
                </a:cubicBezTo>
                <a:cubicBezTo>
                  <a:pt x="14026" y="215"/>
                  <a:pt x="13865" y="86"/>
                  <a:pt x="13681" y="32"/>
                </a:cubicBezTo>
                <a:cubicBezTo>
                  <a:pt x="13617" y="16"/>
                  <a:pt x="13546" y="5"/>
                  <a:pt x="13481" y="5"/>
                </a:cubicBezTo>
                <a:cubicBezTo>
                  <a:pt x="13153" y="5"/>
                  <a:pt x="12862" y="226"/>
                  <a:pt x="12776" y="545"/>
                </a:cubicBezTo>
                <a:cubicBezTo>
                  <a:pt x="12727" y="723"/>
                  <a:pt x="12748" y="917"/>
                  <a:pt x="12840" y="1079"/>
                </a:cubicBezTo>
                <a:cubicBezTo>
                  <a:pt x="12910" y="1203"/>
                  <a:pt x="12932" y="1344"/>
                  <a:pt x="12911" y="1479"/>
                </a:cubicBezTo>
                <a:cubicBezTo>
                  <a:pt x="12857" y="1813"/>
                  <a:pt x="12782" y="2153"/>
                  <a:pt x="12690" y="2487"/>
                </a:cubicBezTo>
                <a:cubicBezTo>
                  <a:pt x="12609" y="2800"/>
                  <a:pt x="12512" y="3103"/>
                  <a:pt x="12404" y="3394"/>
                </a:cubicBezTo>
                <a:cubicBezTo>
                  <a:pt x="12312" y="3648"/>
                  <a:pt x="12066" y="3814"/>
                  <a:pt x="11796" y="3814"/>
                </a:cubicBezTo>
                <a:cubicBezTo>
                  <a:pt x="11769" y="3814"/>
                  <a:pt x="11736" y="3814"/>
                  <a:pt x="11709" y="3809"/>
                </a:cubicBezTo>
                <a:lnTo>
                  <a:pt x="11677" y="3804"/>
                </a:lnTo>
                <a:cubicBezTo>
                  <a:pt x="11364" y="3766"/>
                  <a:pt x="11127" y="3513"/>
                  <a:pt x="11111" y="3205"/>
                </a:cubicBezTo>
                <a:cubicBezTo>
                  <a:pt x="11106" y="3146"/>
                  <a:pt x="11106" y="3086"/>
                  <a:pt x="11106" y="3027"/>
                </a:cubicBezTo>
                <a:cubicBezTo>
                  <a:pt x="11106" y="2989"/>
                  <a:pt x="11106" y="2952"/>
                  <a:pt x="11106" y="2909"/>
                </a:cubicBezTo>
                <a:cubicBezTo>
                  <a:pt x="11112" y="2774"/>
                  <a:pt x="11176" y="2639"/>
                  <a:pt x="11295" y="2526"/>
                </a:cubicBezTo>
                <a:cubicBezTo>
                  <a:pt x="11445" y="2386"/>
                  <a:pt x="11526" y="2185"/>
                  <a:pt x="11520" y="1980"/>
                </a:cubicBezTo>
                <a:cubicBezTo>
                  <a:pt x="11515" y="1591"/>
                  <a:pt x="11193" y="1268"/>
                  <a:pt x="10805" y="1263"/>
                </a:cubicBezTo>
                <a:cubicBezTo>
                  <a:pt x="10805" y="1263"/>
                  <a:pt x="10793" y="1263"/>
                  <a:pt x="10793" y="1263"/>
                </a:cubicBezTo>
                <a:cubicBezTo>
                  <a:pt x="10389" y="1263"/>
                  <a:pt x="10066" y="1592"/>
                  <a:pt x="10066" y="1991"/>
                </a:cubicBezTo>
                <a:cubicBezTo>
                  <a:pt x="10066" y="2186"/>
                  <a:pt x="10141" y="2369"/>
                  <a:pt x="10281" y="2509"/>
                </a:cubicBezTo>
                <a:cubicBezTo>
                  <a:pt x="10411" y="2639"/>
                  <a:pt x="10481" y="2794"/>
                  <a:pt x="10487" y="2951"/>
                </a:cubicBezTo>
                <a:cubicBezTo>
                  <a:pt x="10487" y="2972"/>
                  <a:pt x="10487" y="2995"/>
                  <a:pt x="10487" y="3022"/>
                </a:cubicBezTo>
                <a:cubicBezTo>
                  <a:pt x="10487" y="3081"/>
                  <a:pt x="10487" y="3141"/>
                  <a:pt x="10482" y="3200"/>
                </a:cubicBezTo>
                <a:cubicBezTo>
                  <a:pt x="10465" y="3508"/>
                  <a:pt x="10223" y="3761"/>
                  <a:pt x="9916" y="3799"/>
                </a:cubicBezTo>
                <a:lnTo>
                  <a:pt x="9884" y="3804"/>
                </a:lnTo>
                <a:cubicBezTo>
                  <a:pt x="9857" y="3809"/>
                  <a:pt x="9824" y="3809"/>
                  <a:pt x="9797" y="3809"/>
                </a:cubicBezTo>
                <a:cubicBezTo>
                  <a:pt x="9527" y="3809"/>
                  <a:pt x="9281" y="3643"/>
                  <a:pt x="9189" y="3389"/>
                </a:cubicBezTo>
                <a:cubicBezTo>
                  <a:pt x="9081" y="3098"/>
                  <a:pt x="8984" y="2790"/>
                  <a:pt x="8903" y="2482"/>
                </a:cubicBezTo>
                <a:cubicBezTo>
                  <a:pt x="8811" y="2148"/>
                  <a:pt x="8742" y="1808"/>
                  <a:pt x="8682" y="1474"/>
                </a:cubicBezTo>
                <a:cubicBezTo>
                  <a:pt x="8661" y="1339"/>
                  <a:pt x="8682" y="1203"/>
                  <a:pt x="8741" y="1089"/>
                </a:cubicBezTo>
                <a:cubicBezTo>
                  <a:pt x="8833" y="927"/>
                  <a:pt x="8860" y="745"/>
                  <a:pt x="8817" y="567"/>
                </a:cubicBezTo>
                <a:cubicBezTo>
                  <a:pt x="8742" y="243"/>
                  <a:pt x="8434" y="0"/>
                  <a:pt x="8095" y="0"/>
                </a:cubicBezTo>
                <a:close/>
                <a:moveTo>
                  <a:pt x="10783" y="5999"/>
                </a:moveTo>
                <a:cubicBezTo>
                  <a:pt x="11033" y="5999"/>
                  <a:pt x="11284" y="6111"/>
                  <a:pt x="11451" y="6335"/>
                </a:cubicBezTo>
                <a:cubicBezTo>
                  <a:pt x="11683" y="6643"/>
                  <a:pt x="12092" y="6756"/>
                  <a:pt x="12443" y="6600"/>
                </a:cubicBezTo>
                <a:cubicBezTo>
                  <a:pt x="12949" y="6378"/>
                  <a:pt x="13530" y="6712"/>
                  <a:pt x="13589" y="7262"/>
                </a:cubicBezTo>
                <a:cubicBezTo>
                  <a:pt x="13632" y="7645"/>
                  <a:pt x="13934" y="7948"/>
                  <a:pt x="14316" y="7991"/>
                </a:cubicBezTo>
                <a:cubicBezTo>
                  <a:pt x="14865" y="8056"/>
                  <a:pt x="15200" y="8634"/>
                  <a:pt x="14979" y="9141"/>
                </a:cubicBezTo>
                <a:cubicBezTo>
                  <a:pt x="14828" y="9492"/>
                  <a:pt x="14936" y="9907"/>
                  <a:pt x="15243" y="10134"/>
                </a:cubicBezTo>
                <a:cubicBezTo>
                  <a:pt x="15685" y="10468"/>
                  <a:pt x="15685" y="11132"/>
                  <a:pt x="15243" y="11466"/>
                </a:cubicBezTo>
                <a:cubicBezTo>
                  <a:pt x="14936" y="11698"/>
                  <a:pt x="14823" y="12108"/>
                  <a:pt x="14979" y="12459"/>
                </a:cubicBezTo>
                <a:cubicBezTo>
                  <a:pt x="15200" y="12966"/>
                  <a:pt x="14865" y="13548"/>
                  <a:pt x="14316" y="13607"/>
                </a:cubicBezTo>
                <a:cubicBezTo>
                  <a:pt x="13934" y="13651"/>
                  <a:pt x="13632" y="13953"/>
                  <a:pt x="13589" y="14336"/>
                </a:cubicBezTo>
                <a:cubicBezTo>
                  <a:pt x="13524" y="14886"/>
                  <a:pt x="12949" y="15222"/>
                  <a:pt x="12443" y="15000"/>
                </a:cubicBezTo>
                <a:cubicBezTo>
                  <a:pt x="12092" y="14849"/>
                  <a:pt x="11677" y="14957"/>
                  <a:pt x="11451" y="15265"/>
                </a:cubicBezTo>
                <a:cubicBezTo>
                  <a:pt x="11123" y="15713"/>
                  <a:pt x="10454" y="15713"/>
                  <a:pt x="10120" y="15265"/>
                </a:cubicBezTo>
                <a:cubicBezTo>
                  <a:pt x="9888" y="14957"/>
                  <a:pt x="9480" y="14844"/>
                  <a:pt x="9130" y="15000"/>
                </a:cubicBezTo>
                <a:cubicBezTo>
                  <a:pt x="8624" y="15222"/>
                  <a:pt x="8041" y="14886"/>
                  <a:pt x="7982" y="14336"/>
                </a:cubicBezTo>
                <a:cubicBezTo>
                  <a:pt x="7939" y="13953"/>
                  <a:pt x="7637" y="13651"/>
                  <a:pt x="7255" y="13607"/>
                </a:cubicBezTo>
                <a:cubicBezTo>
                  <a:pt x="6706" y="13543"/>
                  <a:pt x="6371" y="12966"/>
                  <a:pt x="6592" y="12459"/>
                </a:cubicBezTo>
                <a:cubicBezTo>
                  <a:pt x="6743" y="12108"/>
                  <a:pt x="6636" y="11693"/>
                  <a:pt x="6329" y="11466"/>
                </a:cubicBezTo>
                <a:cubicBezTo>
                  <a:pt x="5882" y="11137"/>
                  <a:pt x="5882" y="10468"/>
                  <a:pt x="6329" y="10134"/>
                </a:cubicBezTo>
                <a:cubicBezTo>
                  <a:pt x="6636" y="9902"/>
                  <a:pt x="6748" y="9492"/>
                  <a:pt x="6592" y="9141"/>
                </a:cubicBezTo>
                <a:cubicBezTo>
                  <a:pt x="6371" y="8634"/>
                  <a:pt x="6706" y="8050"/>
                  <a:pt x="7255" y="7991"/>
                </a:cubicBezTo>
                <a:cubicBezTo>
                  <a:pt x="7637" y="7948"/>
                  <a:pt x="7939" y="7645"/>
                  <a:pt x="7982" y="7262"/>
                </a:cubicBezTo>
                <a:cubicBezTo>
                  <a:pt x="8047" y="6712"/>
                  <a:pt x="8624" y="6378"/>
                  <a:pt x="9130" y="6600"/>
                </a:cubicBezTo>
                <a:cubicBezTo>
                  <a:pt x="9480" y="6751"/>
                  <a:pt x="9894" y="6643"/>
                  <a:pt x="10120" y="6335"/>
                </a:cubicBezTo>
                <a:cubicBezTo>
                  <a:pt x="10284" y="6111"/>
                  <a:pt x="10533" y="5999"/>
                  <a:pt x="10783" y="5999"/>
                </a:cubicBezTo>
                <a:close/>
                <a:moveTo>
                  <a:pt x="10778" y="8547"/>
                </a:moveTo>
                <a:cubicBezTo>
                  <a:pt x="9539" y="8547"/>
                  <a:pt x="8531" y="9556"/>
                  <a:pt x="8531" y="10797"/>
                </a:cubicBezTo>
                <a:cubicBezTo>
                  <a:pt x="8531" y="12038"/>
                  <a:pt x="9539" y="13048"/>
                  <a:pt x="10778" y="13048"/>
                </a:cubicBezTo>
                <a:cubicBezTo>
                  <a:pt x="12017" y="13048"/>
                  <a:pt x="13023" y="12038"/>
                  <a:pt x="13023" y="10797"/>
                </a:cubicBezTo>
                <a:cubicBezTo>
                  <a:pt x="13023" y="9556"/>
                  <a:pt x="12017" y="8547"/>
                  <a:pt x="10778" y="8547"/>
                </a:cubicBezTo>
                <a:close/>
              </a:path>
            </a:pathLst>
          </a:cu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04" name="SBV"/>
          <p:cNvSpPr txBox="1"/>
          <p:nvPr/>
        </p:nvSpPr>
        <p:spPr>
          <a:xfrm>
            <a:off x="10955833" y="5723313"/>
            <a:ext cx="1272770" cy="795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SBV</a:t>
            </a:r>
          </a:p>
        </p:txBody>
      </p:sp>
      <p:sp>
        <p:nvSpPr>
          <p:cNvPr id="1305" name="Flèche"/>
          <p:cNvSpPr/>
          <p:nvPr/>
        </p:nvSpPr>
        <p:spPr>
          <a:xfrm>
            <a:off x="9065578" y="11033352"/>
            <a:ext cx="1270001" cy="795855"/>
          </a:xfrm>
          <a:prstGeom prst="rightArrow">
            <a:avLst>
              <a:gd name="adj1" fmla="val 32000"/>
              <a:gd name="adj2" fmla="val 49900"/>
            </a:avLst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06" name="Flèche"/>
          <p:cNvSpPr/>
          <p:nvPr/>
        </p:nvSpPr>
        <p:spPr>
          <a:xfrm>
            <a:off x="15054820" y="11033352"/>
            <a:ext cx="1270001" cy="795855"/>
          </a:xfrm>
          <a:prstGeom prst="rightArrow">
            <a:avLst>
              <a:gd name="adj1" fmla="val 32000"/>
              <a:gd name="adj2" fmla="val 49900"/>
            </a:avLst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07" name="24H"/>
          <p:cNvSpPr txBox="1"/>
          <p:nvPr/>
        </p:nvSpPr>
        <p:spPr>
          <a:xfrm>
            <a:off x="9219832" y="11824060"/>
            <a:ext cx="961493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24H</a:t>
            </a:r>
          </a:p>
        </p:txBody>
      </p:sp>
      <p:sp>
        <p:nvSpPr>
          <p:cNvPr id="1308" name="5H"/>
          <p:cNvSpPr txBox="1"/>
          <p:nvPr/>
        </p:nvSpPr>
        <p:spPr>
          <a:xfrm>
            <a:off x="15336176" y="11824060"/>
            <a:ext cx="707289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5H</a:t>
            </a:r>
          </a:p>
        </p:txBody>
      </p:sp>
      <p:sp>
        <p:nvSpPr>
          <p:cNvPr id="1309" name="Flèche"/>
          <p:cNvSpPr/>
          <p:nvPr/>
        </p:nvSpPr>
        <p:spPr>
          <a:xfrm>
            <a:off x="21044064" y="10800950"/>
            <a:ext cx="1270001" cy="795855"/>
          </a:xfrm>
          <a:prstGeom prst="rightArrow">
            <a:avLst>
              <a:gd name="adj1" fmla="val 32000"/>
              <a:gd name="adj2" fmla="val 49900"/>
            </a:avLst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10" name="F…"/>
          <p:cNvSpPr txBox="1"/>
          <p:nvPr/>
        </p:nvSpPr>
        <p:spPr>
          <a:xfrm>
            <a:off x="23041324" y="9662493"/>
            <a:ext cx="641300" cy="3072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5600"/>
            </a:pPr>
            <a:r>
              <a:t>F</a:t>
            </a:r>
          </a:p>
          <a:p>
            <a:pPr>
              <a:lnSpc>
                <a:spcPct val="80000"/>
              </a:lnSpc>
              <a:defRPr sz="5600"/>
            </a:pPr>
            <a:r>
              <a:t>A</a:t>
            </a:r>
          </a:p>
          <a:p>
            <a:pPr>
              <a:lnSpc>
                <a:spcPct val="80000"/>
              </a:lnSpc>
              <a:defRPr sz="5600"/>
            </a:pPr>
            <a:r>
              <a:t>C</a:t>
            </a:r>
          </a:p>
          <a:p>
            <a:pPr>
              <a:lnSpc>
                <a:spcPct val="80000"/>
              </a:lnSpc>
              <a:defRPr sz="5600"/>
            </a:pPr>
            <a:r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4" name="Groupe"/>
          <p:cNvGrpSpPr/>
          <p:nvPr/>
        </p:nvGrpSpPr>
        <p:grpSpPr>
          <a:xfrm rot="625783">
            <a:off x="1616611" y="8596181"/>
            <a:ext cx="1270001" cy="1270001"/>
            <a:chOff x="0" y="0"/>
            <a:chExt cx="1270000" cy="1270000"/>
          </a:xfrm>
        </p:grpSpPr>
        <p:sp>
          <p:nvSpPr>
            <p:cNvPr id="1312" name="Cercle"/>
            <p:cNvSpPr/>
            <p:nvPr/>
          </p:nvSpPr>
          <p:spPr>
            <a:xfrm>
              <a:off x="0" y="0"/>
              <a:ext cx="1270000" cy="1270000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13" name="Ovale"/>
            <p:cNvSpPr/>
            <p:nvPr/>
          </p:nvSpPr>
          <p:spPr>
            <a:xfrm>
              <a:off x="127000" y="127000"/>
              <a:ext cx="404384" cy="424089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1315" name="Virus"/>
          <p:cNvSpPr/>
          <p:nvPr/>
        </p:nvSpPr>
        <p:spPr>
          <a:xfrm>
            <a:off x="4569573" y="11053023"/>
            <a:ext cx="1728699" cy="1730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8095" y="0"/>
                </a:moveTo>
                <a:cubicBezTo>
                  <a:pt x="8041" y="0"/>
                  <a:pt x="7982" y="6"/>
                  <a:pt x="7933" y="22"/>
                </a:cubicBezTo>
                <a:cubicBezTo>
                  <a:pt x="7745" y="70"/>
                  <a:pt x="7583" y="188"/>
                  <a:pt x="7480" y="361"/>
                </a:cubicBezTo>
                <a:cubicBezTo>
                  <a:pt x="7378" y="534"/>
                  <a:pt x="7353" y="728"/>
                  <a:pt x="7406" y="922"/>
                </a:cubicBezTo>
                <a:cubicBezTo>
                  <a:pt x="7455" y="1100"/>
                  <a:pt x="7568" y="1257"/>
                  <a:pt x="7730" y="1354"/>
                </a:cubicBezTo>
                <a:cubicBezTo>
                  <a:pt x="7853" y="1430"/>
                  <a:pt x="7939" y="1538"/>
                  <a:pt x="7987" y="1663"/>
                </a:cubicBezTo>
                <a:cubicBezTo>
                  <a:pt x="8106" y="1981"/>
                  <a:pt x="8214" y="2309"/>
                  <a:pt x="8305" y="2649"/>
                </a:cubicBezTo>
                <a:cubicBezTo>
                  <a:pt x="8386" y="2962"/>
                  <a:pt x="8457" y="3276"/>
                  <a:pt x="8511" y="3578"/>
                </a:cubicBezTo>
                <a:cubicBezTo>
                  <a:pt x="8564" y="3880"/>
                  <a:pt x="8397" y="4171"/>
                  <a:pt x="8117" y="4285"/>
                </a:cubicBezTo>
                <a:lnTo>
                  <a:pt x="8063" y="4317"/>
                </a:lnTo>
                <a:cubicBezTo>
                  <a:pt x="7982" y="4349"/>
                  <a:pt x="7897" y="4371"/>
                  <a:pt x="7810" y="4371"/>
                </a:cubicBezTo>
                <a:cubicBezTo>
                  <a:pt x="7595" y="4371"/>
                  <a:pt x="7390" y="4262"/>
                  <a:pt x="7277" y="4084"/>
                </a:cubicBezTo>
                <a:cubicBezTo>
                  <a:pt x="7244" y="4035"/>
                  <a:pt x="7211" y="3988"/>
                  <a:pt x="7184" y="3934"/>
                </a:cubicBezTo>
                <a:cubicBezTo>
                  <a:pt x="7173" y="3912"/>
                  <a:pt x="7163" y="3896"/>
                  <a:pt x="7152" y="3875"/>
                </a:cubicBezTo>
                <a:cubicBezTo>
                  <a:pt x="7077" y="3735"/>
                  <a:pt x="7055" y="3561"/>
                  <a:pt x="7103" y="3399"/>
                </a:cubicBezTo>
                <a:cubicBezTo>
                  <a:pt x="7157" y="3205"/>
                  <a:pt x="7132" y="2995"/>
                  <a:pt x="7029" y="2823"/>
                </a:cubicBezTo>
                <a:cubicBezTo>
                  <a:pt x="6905" y="2612"/>
                  <a:pt x="6652" y="2477"/>
                  <a:pt x="6388" y="2477"/>
                </a:cubicBezTo>
                <a:cubicBezTo>
                  <a:pt x="6264" y="2477"/>
                  <a:pt x="6150" y="2504"/>
                  <a:pt x="6048" y="2563"/>
                </a:cubicBezTo>
                <a:cubicBezTo>
                  <a:pt x="5876" y="2660"/>
                  <a:pt x="5752" y="2816"/>
                  <a:pt x="5698" y="3005"/>
                </a:cubicBezTo>
                <a:cubicBezTo>
                  <a:pt x="5644" y="3194"/>
                  <a:pt x="5672" y="3394"/>
                  <a:pt x="5769" y="3566"/>
                </a:cubicBezTo>
                <a:cubicBezTo>
                  <a:pt x="5866" y="3734"/>
                  <a:pt x="6021" y="3858"/>
                  <a:pt x="6210" y="3907"/>
                </a:cubicBezTo>
                <a:cubicBezTo>
                  <a:pt x="6382" y="3955"/>
                  <a:pt x="6528" y="4052"/>
                  <a:pt x="6609" y="4187"/>
                </a:cubicBezTo>
                <a:cubicBezTo>
                  <a:pt x="6619" y="4208"/>
                  <a:pt x="6630" y="4224"/>
                  <a:pt x="6641" y="4246"/>
                </a:cubicBezTo>
                <a:cubicBezTo>
                  <a:pt x="6673" y="4300"/>
                  <a:pt x="6699" y="4354"/>
                  <a:pt x="6726" y="4408"/>
                </a:cubicBezTo>
                <a:cubicBezTo>
                  <a:pt x="6861" y="4677"/>
                  <a:pt x="6781" y="5018"/>
                  <a:pt x="6533" y="5207"/>
                </a:cubicBezTo>
                <a:lnTo>
                  <a:pt x="6506" y="5229"/>
                </a:lnTo>
                <a:cubicBezTo>
                  <a:pt x="6387" y="5321"/>
                  <a:pt x="6247" y="5369"/>
                  <a:pt x="6102" y="5369"/>
                </a:cubicBezTo>
                <a:cubicBezTo>
                  <a:pt x="5951" y="5369"/>
                  <a:pt x="5816" y="5321"/>
                  <a:pt x="5703" y="5224"/>
                </a:cubicBezTo>
                <a:cubicBezTo>
                  <a:pt x="5461" y="5024"/>
                  <a:pt x="5224" y="4803"/>
                  <a:pt x="4993" y="4576"/>
                </a:cubicBezTo>
                <a:cubicBezTo>
                  <a:pt x="4745" y="4328"/>
                  <a:pt x="4513" y="4068"/>
                  <a:pt x="4298" y="3809"/>
                </a:cubicBezTo>
                <a:cubicBezTo>
                  <a:pt x="4211" y="3701"/>
                  <a:pt x="4163" y="3572"/>
                  <a:pt x="4163" y="3448"/>
                </a:cubicBezTo>
                <a:cubicBezTo>
                  <a:pt x="4163" y="3265"/>
                  <a:pt x="4093" y="3086"/>
                  <a:pt x="3969" y="2951"/>
                </a:cubicBezTo>
                <a:cubicBezTo>
                  <a:pt x="3835" y="2805"/>
                  <a:pt x="3641" y="2725"/>
                  <a:pt x="3431" y="2725"/>
                </a:cubicBezTo>
                <a:cubicBezTo>
                  <a:pt x="3237" y="2725"/>
                  <a:pt x="3059" y="2794"/>
                  <a:pt x="2924" y="2924"/>
                </a:cubicBezTo>
                <a:cubicBezTo>
                  <a:pt x="2784" y="3059"/>
                  <a:pt x="2704" y="3249"/>
                  <a:pt x="2704" y="3443"/>
                </a:cubicBezTo>
                <a:cubicBezTo>
                  <a:pt x="2704" y="3643"/>
                  <a:pt x="2779" y="3826"/>
                  <a:pt x="2919" y="3966"/>
                </a:cubicBezTo>
                <a:cubicBezTo>
                  <a:pt x="3054" y="4101"/>
                  <a:pt x="3231" y="4176"/>
                  <a:pt x="3414" y="4182"/>
                </a:cubicBezTo>
                <a:cubicBezTo>
                  <a:pt x="3554" y="4187"/>
                  <a:pt x="3672" y="4224"/>
                  <a:pt x="3764" y="4300"/>
                </a:cubicBezTo>
                <a:cubicBezTo>
                  <a:pt x="4033" y="4521"/>
                  <a:pt x="4299" y="4759"/>
                  <a:pt x="4552" y="5013"/>
                </a:cubicBezTo>
                <a:cubicBezTo>
                  <a:pt x="4783" y="5245"/>
                  <a:pt x="4999" y="5482"/>
                  <a:pt x="5198" y="5725"/>
                </a:cubicBezTo>
                <a:cubicBezTo>
                  <a:pt x="5387" y="5957"/>
                  <a:pt x="5392" y="6286"/>
                  <a:pt x="5203" y="6529"/>
                </a:cubicBezTo>
                <a:lnTo>
                  <a:pt x="5181" y="6556"/>
                </a:lnTo>
                <a:cubicBezTo>
                  <a:pt x="5057" y="6718"/>
                  <a:pt x="4864" y="6816"/>
                  <a:pt x="4664" y="6816"/>
                </a:cubicBezTo>
                <a:cubicBezTo>
                  <a:pt x="4568" y="6816"/>
                  <a:pt x="4475" y="6793"/>
                  <a:pt x="4383" y="6750"/>
                </a:cubicBezTo>
                <a:cubicBezTo>
                  <a:pt x="4330" y="6723"/>
                  <a:pt x="4276" y="6696"/>
                  <a:pt x="4222" y="6664"/>
                </a:cubicBezTo>
                <a:cubicBezTo>
                  <a:pt x="4189" y="6642"/>
                  <a:pt x="4158" y="6626"/>
                  <a:pt x="4121" y="6605"/>
                </a:cubicBezTo>
                <a:cubicBezTo>
                  <a:pt x="4008" y="6535"/>
                  <a:pt x="3921" y="6405"/>
                  <a:pt x="3883" y="6249"/>
                </a:cubicBezTo>
                <a:cubicBezTo>
                  <a:pt x="3835" y="6049"/>
                  <a:pt x="3706" y="5876"/>
                  <a:pt x="3528" y="5779"/>
                </a:cubicBezTo>
                <a:cubicBezTo>
                  <a:pt x="3426" y="5719"/>
                  <a:pt x="3302" y="5693"/>
                  <a:pt x="3183" y="5693"/>
                </a:cubicBezTo>
                <a:cubicBezTo>
                  <a:pt x="2925" y="5693"/>
                  <a:pt x="2681" y="5827"/>
                  <a:pt x="2552" y="6048"/>
                </a:cubicBezTo>
                <a:cubicBezTo>
                  <a:pt x="2450" y="6216"/>
                  <a:pt x="2423" y="6416"/>
                  <a:pt x="2471" y="6605"/>
                </a:cubicBezTo>
                <a:cubicBezTo>
                  <a:pt x="2520" y="6794"/>
                  <a:pt x="2644" y="6954"/>
                  <a:pt x="2811" y="7052"/>
                </a:cubicBezTo>
                <a:cubicBezTo>
                  <a:pt x="2924" y="7116"/>
                  <a:pt x="3049" y="7149"/>
                  <a:pt x="3178" y="7149"/>
                </a:cubicBezTo>
                <a:cubicBezTo>
                  <a:pt x="3243" y="7149"/>
                  <a:pt x="3307" y="7139"/>
                  <a:pt x="3367" y="7122"/>
                </a:cubicBezTo>
                <a:cubicBezTo>
                  <a:pt x="3431" y="7106"/>
                  <a:pt x="3496" y="7095"/>
                  <a:pt x="3560" y="7095"/>
                </a:cubicBezTo>
                <a:cubicBezTo>
                  <a:pt x="3668" y="7095"/>
                  <a:pt x="3765" y="7118"/>
                  <a:pt x="3851" y="7166"/>
                </a:cubicBezTo>
                <a:cubicBezTo>
                  <a:pt x="3873" y="7177"/>
                  <a:pt x="3889" y="7188"/>
                  <a:pt x="3910" y="7198"/>
                </a:cubicBezTo>
                <a:cubicBezTo>
                  <a:pt x="3964" y="7231"/>
                  <a:pt x="4012" y="7257"/>
                  <a:pt x="4060" y="7289"/>
                </a:cubicBezTo>
                <a:cubicBezTo>
                  <a:pt x="4319" y="7457"/>
                  <a:pt x="4416" y="7792"/>
                  <a:pt x="4298" y="8084"/>
                </a:cubicBezTo>
                <a:lnTo>
                  <a:pt x="4292" y="8094"/>
                </a:lnTo>
                <a:cubicBezTo>
                  <a:pt x="4185" y="8347"/>
                  <a:pt x="3936" y="8515"/>
                  <a:pt x="3656" y="8515"/>
                </a:cubicBezTo>
                <a:cubicBezTo>
                  <a:pt x="3613" y="8515"/>
                  <a:pt x="3576" y="8509"/>
                  <a:pt x="3533" y="8503"/>
                </a:cubicBezTo>
                <a:cubicBezTo>
                  <a:pt x="3242" y="8449"/>
                  <a:pt x="2941" y="8385"/>
                  <a:pt x="2645" y="8304"/>
                </a:cubicBezTo>
                <a:cubicBezTo>
                  <a:pt x="2305" y="8213"/>
                  <a:pt x="1976" y="8110"/>
                  <a:pt x="1658" y="7986"/>
                </a:cubicBezTo>
                <a:cubicBezTo>
                  <a:pt x="1529" y="7937"/>
                  <a:pt x="1421" y="7851"/>
                  <a:pt x="1362" y="7743"/>
                </a:cubicBezTo>
                <a:cubicBezTo>
                  <a:pt x="1270" y="7586"/>
                  <a:pt x="1120" y="7468"/>
                  <a:pt x="948" y="7414"/>
                </a:cubicBezTo>
                <a:cubicBezTo>
                  <a:pt x="878" y="7393"/>
                  <a:pt x="808" y="7382"/>
                  <a:pt x="738" y="7382"/>
                </a:cubicBezTo>
                <a:cubicBezTo>
                  <a:pt x="409" y="7382"/>
                  <a:pt x="118" y="7597"/>
                  <a:pt x="32" y="7910"/>
                </a:cubicBezTo>
                <a:cubicBezTo>
                  <a:pt x="-22" y="8099"/>
                  <a:pt x="-1" y="8299"/>
                  <a:pt x="96" y="8471"/>
                </a:cubicBezTo>
                <a:cubicBezTo>
                  <a:pt x="193" y="8644"/>
                  <a:pt x="350" y="8768"/>
                  <a:pt x="544" y="8817"/>
                </a:cubicBezTo>
                <a:cubicBezTo>
                  <a:pt x="603" y="8833"/>
                  <a:pt x="668" y="8844"/>
                  <a:pt x="732" y="8844"/>
                </a:cubicBezTo>
                <a:cubicBezTo>
                  <a:pt x="851" y="8844"/>
                  <a:pt x="970" y="8812"/>
                  <a:pt x="1078" y="8758"/>
                </a:cubicBezTo>
                <a:cubicBezTo>
                  <a:pt x="1174" y="8709"/>
                  <a:pt x="1276" y="8677"/>
                  <a:pt x="1379" y="8677"/>
                </a:cubicBezTo>
                <a:cubicBezTo>
                  <a:pt x="1411" y="8677"/>
                  <a:pt x="1442" y="8677"/>
                  <a:pt x="1475" y="8682"/>
                </a:cubicBezTo>
                <a:cubicBezTo>
                  <a:pt x="1809" y="8736"/>
                  <a:pt x="2149" y="8811"/>
                  <a:pt x="2483" y="8903"/>
                </a:cubicBezTo>
                <a:cubicBezTo>
                  <a:pt x="2795" y="8984"/>
                  <a:pt x="3096" y="9082"/>
                  <a:pt x="3387" y="9190"/>
                </a:cubicBezTo>
                <a:cubicBezTo>
                  <a:pt x="3672" y="9292"/>
                  <a:pt x="3846" y="9584"/>
                  <a:pt x="3803" y="9891"/>
                </a:cubicBezTo>
                <a:lnTo>
                  <a:pt x="3798" y="9923"/>
                </a:lnTo>
                <a:cubicBezTo>
                  <a:pt x="3760" y="10236"/>
                  <a:pt x="3505" y="10474"/>
                  <a:pt x="3198" y="10490"/>
                </a:cubicBezTo>
                <a:cubicBezTo>
                  <a:pt x="3139" y="10495"/>
                  <a:pt x="3081" y="10495"/>
                  <a:pt x="3022" y="10495"/>
                </a:cubicBezTo>
                <a:cubicBezTo>
                  <a:pt x="2984" y="10495"/>
                  <a:pt x="2945" y="10495"/>
                  <a:pt x="2902" y="10495"/>
                </a:cubicBezTo>
                <a:cubicBezTo>
                  <a:pt x="2767" y="10489"/>
                  <a:pt x="2633" y="10425"/>
                  <a:pt x="2520" y="10306"/>
                </a:cubicBezTo>
                <a:cubicBezTo>
                  <a:pt x="2380" y="10160"/>
                  <a:pt x="2192" y="10080"/>
                  <a:pt x="1993" y="10080"/>
                </a:cubicBezTo>
                <a:lnTo>
                  <a:pt x="1976" y="10080"/>
                </a:lnTo>
                <a:cubicBezTo>
                  <a:pt x="1589" y="10085"/>
                  <a:pt x="1265" y="10408"/>
                  <a:pt x="1259" y="10797"/>
                </a:cubicBezTo>
                <a:cubicBezTo>
                  <a:pt x="1254" y="10996"/>
                  <a:pt x="1330" y="11181"/>
                  <a:pt x="1470" y="11321"/>
                </a:cubicBezTo>
                <a:cubicBezTo>
                  <a:pt x="1610" y="11461"/>
                  <a:pt x="1793" y="11537"/>
                  <a:pt x="1986" y="11537"/>
                </a:cubicBezTo>
                <a:cubicBezTo>
                  <a:pt x="2180" y="11537"/>
                  <a:pt x="2365" y="11461"/>
                  <a:pt x="2505" y="11321"/>
                </a:cubicBezTo>
                <a:cubicBezTo>
                  <a:pt x="2634" y="11192"/>
                  <a:pt x="2790" y="11121"/>
                  <a:pt x="2946" y="11115"/>
                </a:cubicBezTo>
                <a:cubicBezTo>
                  <a:pt x="2967" y="11115"/>
                  <a:pt x="2990" y="11115"/>
                  <a:pt x="3017" y="11115"/>
                </a:cubicBezTo>
                <a:cubicBezTo>
                  <a:pt x="3076" y="11115"/>
                  <a:pt x="3134" y="11115"/>
                  <a:pt x="3193" y="11120"/>
                </a:cubicBezTo>
                <a:cubicBezTo>
                  <a:pt x="3500" y="11137"/>
                  <a:pt x="3753" y="11379"/>
                  <a:pt x="3791" y="11687"/>
                </a:cubicBezTo>
                <a:lnTo>
                  <a:pt x="3798" y="11719"/>
                </a:lnTo>
                <a:cubicBezTo>
                  <a:pt x="3835" y="12027"/>
                  <a:pt x="3667" y="12313"/>
                  <a:pt x="3382" y="12415"/>
                </a:cubicBezTo>
                <a:cubicBezTo>
                  <a:pt x="3091" y="12523"/>
                  <a:pt x="2785" y="12621"/>
                  <a:pt x="2478" y="12702"/>
                </a:cubicBezTo>
                <a:cubicBezTo>
                  <a:pt x="2144" y="12794"/>
                  <a:pt x="1804" y="12864"/>
                  <a:pt x="1470" y="12923"/>
                </a:cubicBezTo>
                <a:cubicBezTo>
                  <a:pt x="1432" y="12928"/>
                  <a:pt x="1400" y="12933"/>
                  <a:pt x="1362" y="12933"/>
                </a:cubicBezTo>
                <a:cubicBezTo>
                  <a:pt x="1260" y="12933"/>
                  <a:pt x="1168" y="12912"/>
                  <a:pt x="1088" y="12864"/>
                </a:cubicBezTo>
                <a:cubicBezTo>
                  <a:pt x="980" y="12799"/>
                  <a:pt x="851" y="12766"/>
                  <a:pt x="727" y="12766"/>
                </a:cubicBezTo>
                <a:cubicBezTo>
                  <a:pt x="674" y="12766"/>
                  <a:pt x="620" y="12772"/>
                  <a:pt x="566" y="12783"/>
                </a:cubicBezTo>
                <a:cubicBezTo>
                  <a:pt x="383" y="12826"/>
                  <a:pt x="215" y="12944"/>
                  <a:pt x="113" y="13117"/>
                </a:cubicBezTo>
                <a:cubicBezTo>
                  <a:pt x="11" y="13289"/>
                  <a:pt x="-28" y="13490"/>
                  <a:pt x="20" y="13673"/>
                </a:cubicBezTo>
                <a:cubicBezTo>
                  <a:pt x="101" y="13997"/>
                  <a:pt x="393" y="14228"/>
                  <a:pt x="727" y="14228"/>
                </a:cubicBezTo>
                <a:cubicBezTo>
                  <a:pt x="792" y="14228"/>
                  <a:pt x="857" y="14217"/>
                  <a:pt x="916" y="14201"/>
                </a:cubicBezTo>
                <a:cubicBezTo>
                  <a:pt x="1094" y="14152"/>
                  <a:pt x="1250" y="14039"/>
                  <a:pt x="1347" y="13877"/>
                </a:cubicBezTo>
                <a:cubicBezTo>
                  <a:pt x="1422" y="13753"/>
                  <a:pt x="1529" y="13668"/>
                  <a:pt x="1653" y="13619"/>
                </a:cubicBezTo>
                <a:cubicBezTo>
                  <a:pt x="1971" y="13501"/>
                  <a:pt x="2300" y="13392"/>
                  <a:pt x="2640" y="13301"/>
                </a:cubicBezTo>
                <a:cubicBezTo>
                  <a:pt x="2952" y="13220"/>
                  <a:pt x="3263" y="13149"/>
                  <a:pt x="3570" y="13095"/>
                </a:cubicBezTo>
                <a:cubicBezTo>
                  <a:pt x="3608" y="13089"/>
                  <a:pt x="3646" y="13085"/>
                  <a:pt x="3678" y="13085"/>
                </a:cubicBezTo>
                <a:cubicBezTo>
                  <a:pt x="3942" y="13085"/>
                  <a:pt x="4173" y="13247"/>
                  <a:pt x="4276" y="13489"/>
                </a:cubicBezTo>
                <a:lnTo>
                  <a:pt x="4287" y="13521"/>
                </a:lnTo>
                <a:cubicBezTo>
                  <a:pt x="4411" y="13813"/>
                  <a:pt x="4309" y="14143"/>
                  <a:pt x="4050" y="14316"/>
                </a:cubicBezTo>
                <a:cubicBezTo>
                  <a:pt x="4002" y="14348"/>
                  <a:pt x="3952" y="14380"/>
                  <a:pt x="3899" y="14407"/>
                </a:cubicBezTo>
                <a:cubicBezTo>
                  <a:pt x="3877" y="14418"/>
                  <a:pt x="3861" y="14428"/>
                  <a:pt x="3840" y="14439"/>
                </a:cubicBezTo>
                <a:cubicBezTo>
                  <a:pt x="3754" y="14487"/>
                  <a:pt x="3651" y="14515"/>
                  <a:pt x="3548" y="14515"/>
                </a:cubicBezTo>
                <a:cubicBezTo>
                  <a:pt x="3489" y="14515"/>
                  <a:pt x="3426" y="14504"/>
                  <a:pt x="3367" y="14488"/>
                </a:cubicBezTo>
                <a:cubicBezTo>
                  <a:pt x="3302" y="14471"/>
                  <a:pt x="3231" y="14461"/>
                  <a:pt x="3166" y="14461"/>
                </a:cubicBezTo>
                <a:cubicBezTo>
                  <a:pt x="3032" y="14461"/>
                  <a:pt x="2902" y="14498"/>
                  <a:pt x="2789" y="14569"/>
                </a:cubicBezTo>
                <a:cubicBezTo>
                  <a:pt x="2466" y="14763"/>
                  <a:pt x="2349" y="15221"/>
                  <a:pt x="2532" y="15550"/>
                </a:cubicBezTo>
                <a:cubicBezTo>
                  <a:pt x="2661" y="15782"/>
                  <a:pt x="2902" y="15923"/>
                  <a:pt x="3166" y="15923"/>
                </a:cubicBezTo>
                <a:cubicBezTo>
                  <a:pt x="3296" y="15923"/>
                  <a:pt x="3420" y="15891"/>
                  <a:pt x="3533" y="15827"/>
                </a:cubicBezTo>
                <a:cubicBezTo>
                  <a:pt x="3700" y="15729"/>
                  <a:pt x="3823" y="15572"/>
                  <a:pt x="3872" y="15383"/>
                </a:cubicBezTo>
                <a:cubicBezTo>
                  <a:pt x="3920" y="15210"/>
                  <a:pt x="4018" y="15064"/>
                  <a:pt x="4153" y="14983"/>
                </a:cubicBezTo>
                <a:cubicBezTo>
                  <a:pt x="4174" y="14973"/>
                  <a:pt x="4190" y="14962"/>
                  <a:pt x="4212" y="14951"/>
                </a:cubicBezTo>
                <a:cubicBezTo>
                  <a:pt x="4266" y="14919"/>
                  <a:pt x="4319" y="14892"/>
                  <a:pt x="4373" y="14865"/>
                </a:cubicBezTo>
                <a:cubicBezTo>
                  <a:pt x="4459" y="14822"/>
                  <a:pt x="4556" y="14801"/>
                  <a:pt x="4653" y="14801"/>
                </a:cubicBezTo>
                <a:cubicBezTo>
                  <a:pt x="4852" y="14801"/>
                  <a:pt x="5047" y="14897"/>
                  <a:pt x="5171" y="15059"/>
                </a:cubicBezTo>
                <a:lnTo>
                  <a:pt x="5191" y="15086"/>
                </a:lnTo>
                <a:cubicBezTo>
                  <a:pt x="5380" y="15329"/>
                  <a:pt x="5380" y="15664"/>
                  <a:pt x="5186" y="15891"/>
                </a:cubicBezTo>
                <a:cubicBezTo>
                  <a:pt x="4987" y="16133"/>
                  <a:pt x="4766" y="16370"/>
                  <a:pt x="4540" y="16602"/>
                </a:cubicBezTo>
                <a:cubicBezTo>
                  <a:pt x="4292" y="16850"/>
                  <a:pt x="4034" y="17083"/>
                  <a:pt x="3776" y="17299"/>
                </a:cubicBezTo>
                <a:cubicBezTo>
                  <a:pt x="3668" y="17385"/>
                  <a:pt x="3538" y="17433"/>
                  <a:pt x="3414" y="17433"/>
                </a:cubicBezTo>
                <a:cubicBezTo>
                  <a:pt x="3231" y="17433"/>
                  <a:pt x="3054" y="17503"/>
                  <a:pt x="2919" y="17627"/>
                </a:cubicBezTo>
                <a:cubicBezTo>
                  <a:pt x="2779" y="17757"/>
                  <a:pt x="2699" y="17947"/>
                  <a:pt x="2693" y="18147"/>
                </a:cubicBezTo>
                <a:cubicBezTo>
                  <a:pt x="2688" y="18346"/>
                  <a:pt x="2757" y="18540"/>
                  <a:pt x="2892" y="18674"/>
                </a:cubicBezTo>
                <a:cubicBezTo>
                  <a:pt x="3032" y="18820"/>
                  <a:pt x="3215" y="18895"/>
                  <a:pt x="3414" y="18895"/>
                </a:cubicBezTo>
                <a:cubicBezTo>
                  <a:pt x="3608" y="18895"/>
                  <a:pt x="3792" y="18820"/>
                  <a:pt x="3932" y="18680"/>
                </a:cubicBezTo>
                <a:cubicBezTo>
                  <a:pt x="4067" y="18545"/>
                  <a:pt x="4142" y="18367"/>
                  <a:pt x="4148" y="18184"/>
                </a:cubicBezTo>
                <a:cubicBezTo>
                  <a:pt x="4153" y="18044"/>
                  <a:pt x="4190" y="17925"/>
                  <a:pt x="4266" y="17833"/>
                </a:cubicBezTo>
                <a:cubicBezTo>
                  <a:pt x="4486" y="17563"/>
                  <a:pt x="4723" y="17299"/>
                  <a:pt x="4976" y="17046"/>
                </a:cubicBezTo>
                <a:cubicBezTo>
                  <a:pt x="5207" y="16814"/>
                  <a:pt x="5445" y="16598"/>
                  <a:pt x="5688" y="16398"/>
                </a:cubicBezTo>
                <a:cubicBezTo>
                  <a:pt x="5801" y="16306"/>
                  <a:pt x="5941" y="16251"/>
                  <a:pt x="6087" y="16251"/>
                </a:cubicBezTo>
                <a:cubicBezTo>
                  <a:pt x="6232" y="16251"/>
                  <a:pt x="6372" y="16301"/>
                  <a:pt x="6496" y="16398"/>
                </a:cubicBezTo>
                <a:lnTo>
                  <a:pt x="6518" y="16413"/>
                </a:lnTo>
                <a:cubicBezTo>
                  <a:pt x="6765" y="16602"/>
                  <a:pt x="6846" y="16937"/>
                  <a:pt x="6711" y="17213"/>
                </a:cubicBezTo>
                <a:cubicBezTo>
                  <a:pt x="6684" y="17267"/>
                  <a:pt x="6658" y="17320"/>
                  <a:pt x="6625" y="17374"/>
                </a:cubicBezTo>
                <a:cubicBezTo>
                  <a:pt x="6604" y="17407"/>
                  <a:pt x="6586" y="17440"/>
                  <a:pt x="6565" y="17477"/>
                </a:cubicBezTo>
                <a:cubicBezTo>
                  <a:pt x="6495" y="17591"/>
                  <a:pt x="6366" y="17677"/>
                  <a:pt x="6210" y="17715"/>
                </a:cubicBezTo>
                <a:cubicBezTo>
                  <a:pt x="6010" y="17764"/>
                  <a:pt x="5839" y="17893"/>
                  <a:pt x="5742" y="18071"/>
                </a:cubicBezTo>
                <a:cubicBezTo>
                  <a:pt x="5553" y="18411"/>
                  <a:pt x="5672" y="18853"/>
                  <a:pt x="6006" y="19047"/>
                </a:cubicBezTo>
                <a:cubicBezTo>
                  <a:pt x="6119" y="19117"/>
                  <a:pt x="6247" y="19150"/>
                  <a:pt x="6376" y="19150"/>
                </a:cubicBezTo>
                <a:cubicBezTo>
                  <a:pt x="6635" y="19150"/>
                  <a:pt x="6878" y="19009"/>
                  <a:pt x="7007" y="18782"/>
                </a:cubicBezTo>
                <a:cubicBezTo>
                  <a:pt x="7104" y="18615"/>
                  <a:pt x="7130" y="18416"/>
                  <a:pt x="7077" y="18228"/>
                </a:cubicBezTo>
                <a:cubicBezTo>
                  <a:pt x="7028" y="18055"/>
                  <a:pt x="7045" y="17882"/>
                  <a:pt x="7120" y="17742"/>
                </a:cubicBezTo>
                <a:cubicBezTo>
                  <a:pt x="7131" y="17720"/>
                  <a:pt x="7141" y="17703"/>
                  <a:pt x="7152" y="17681"/>
                </a:cubicBezTo>
                <a:cubicBezTo>
                  <a:pt x="7185" y="17627"/>
                  <a:pt x="7213" y="17580"/>
                  <a:pt x="7245" y="17531"/>
                </a:cubicBezTo>
                <a:cubicBezTo>
                  <a:pt x="7363" y="17353"/>
                  <a:pt x="7561" y="17245"/>
                  <a:pt x="7777" y="17245"/>
                </a:cubicBezTo>
                <a:cubicBezTo>
                  <a:pt x="7863" y="17245"/>
                  <a:pt x="7950" y="17261"/>
                  <a:pt x="8031" y="17293"/>
                </a:cubicBezTo>
                <a:lnTo>
                  <a:pt x="8063" y="17304"/>
                </a:lnTo>
                <a:cubicBezTo>
                  <a:pt x="8348" y="17422"/>
                  <a:pt x="8510" y="17715"/>
                  <a:pt x="8462" y="18017"/>
                </a:cubicBezTo>
                <a:cubicBezTo>
                  <a:pt x="8408" y="18324"/>
                  <a:pt x="8337" y="18636"/>
                  <a:pt x="8256" y="18949"/>
                </a:cubicBezTo>
                <a:cubicBezTo>
                  <a:pt x="8165" y="19289"/>
                  <a:pt x="8062" y="19619"/>
                  <a:pt x="7938" y="19937"/>
                </a:cubicBezTo>
                <a:cubicBezTo>
                  <a:pt x="7890" y="20067"/>
                  <a:pt x="7804" y="20175"/>
                  <a:pt x="7696" y="20234"/>
                </a:cubicBezTo>
                <a:cubicBezTo>
                  <a:pt x="7540" y="20326"/>
                  <a:pt x="7422" y="20476"/>
                  <a:pt x="7368" y="20649"/>
                </a:cubicBezTo>
                <a:cubicBezTo>
                  <a:pt x="7314" y="20832"/>
                  <a:pt x="7335" y="21038"/>
                  <a:pt x="7427" y="21210"/>
                </a:cubicBezTo>
                <a:cubicBezTo>
                  <a:pt x="7518" y="21383"/>
                  <a:pt x="7681" y="21512"/>
                  <a:pt x="7864" y="21566"/>
                </a:cubicBezTo>
                <a:cubicBezTo>
                  <a:pt x="7929" y="21582"/>
                  <a:pt x="7998" y="21593"/>
                  <a:pt x="8063" y="21593"/>
                </a:cubicBezTo>
                <a:cubicBezTo>
                  <a:pt x="8391" y="21593"/>
                  <a:pt x="8682" y="21372"/>
                  <a:pt x="8768" y="21054"/>
                </a:cubicBezTo>
                <a:cubicBezTo>
                  <a:pt x="8817" y="20876"/>
                  <a:pt x="8796" y="20683"/>
                  <a:pt x="8704" y="20521"/>
                </a:cubicBezTo>
                <a:cubicBezTo>
                  <a:pt x="8634" y="20397"/>
                  <a:pt x="8612" y="20256"/>
                  <a:pt x="8633" y="20121"/>
                </a:cubicBezTo>
                <a:cubicBezTo>
                  <a:pt x="8687" y="19787"/>
                  <a:pt x="8762" y="19446"/>
                  <a:pt x="8854" y="19111"/>
                </a:cubicBezTo>
                <a:cubicBezTo>
                  <a:pt x="8935" y="18798"/>
                  <a:pt x="9032" y="18497"/>
                  <a:pt x="9140" y="18206"/>
                </a:cubicBezTo>
                <a:cubicBezTo>
                  <a:pt x="9232" y="17952"/>
                  <a:pt x="9480" y="17784"/>
                  <a:pt x="9749" y="17784"/>
                </a:cubicBezTo>
                <a:cubicBezTo>
                  <a:pt x="9776" y="17784"/>
                  <a:pt x="9808" y="17784"/>
                  <a:pt x="9840" y="17789"/>
                </a:cubicBezTo>
                <a:lnTo>
                  <a:pt x="9872" y="17796"/>
                </a:lnTo>
                <a:cubicBezTo>
                  <a:pt x="10185" y="17834"/>
                  <a:pt x="10422" y="18087"/>
                  <a:pt x="10438" y="18395"/>
                </a:cubicBezTo>
                <a:cubicBezTo>
                  <a:pt x="10443" y="18454"/>
                  <a:pt x="10443" y="18512"/>
                  <a:pt x="10443" y="18572"/>
                </a:cubicBezTo>
                <a:cubicBezTo>
                  <a:pt x="10443" y="18609"/>
                  <a:pt x="10443" y="18648"/>
                  <a:pt x="10443" y="18691"/>
                </a:cubicBezTo>
                <a:cubicBezTo>
                  <a:pt x="10438" y="18826"/>
                  <a:pt x="10373" y="18961"/>
                  <a:pt x="10254" y="19074"/>
                </a:cubicBezTo>
                <a:cubicBezTo>
                  <a:pt x="10104" y="19214"/>
                  <a:pt x="10023" y="19414"/>
                  <a:pt x="10029" y="19619"/>
                </a:cubicBezTo>
                <a:cubicBezTo>
                  <a:pt x="10034" y="20007"/>
                  <a:pt x="10358" y="20332"/>
                  <a:pt x="10746" y="20337"/>
                </a:cubicBezTo>
                <a:cubicBezTo>
                  <a:pt x="10746" y="20337"/>
                  <a:pt x="10756" y="20337"/>
                  <a:pt x="10756" y="20337"/>
                </a:cubicBezTo>
                <a:cubicBezTo>
                  <a:pt x="11160" y="20337"/>
                  <a:pt x="11483" y="20008"/>
                  <a:pt x="11483" y="19609"/>
                </a:cubicBezTo>
                <a:cubicBezTo>
                  <a:pt x="11483" y="19414"/>
                  <a:pt x="11408" y="19231"/>
                  <a:pt x="11268" y="19091"/>
                </a:cubicBezTo>
                <a:cubicBezTo>
                  <a:pt x="11138" y="18961"/>
                  <a:pt x="11068" y="18804"/>
                  <a:pt x="11062" y="18647"/>
                </a:cubicBezTo>
                <a:cubicBezTo>
                  <a:pt x="11062" y="18626"/>
                  <a:pt x="11062" y="18605"/>
                  <a:pt x="11062" y="18578"/>
                </a:cubicBezTo>
                <a:cubicBezTo>
                  <a:pt x="11062" y="18519"/>
                  <a:pt x="11064" y="18459"/>
                  <a:pt x="11069" y="18400"/>
                </a:cubicBezTo>
                <a:cubicBezTo>
                  <a:pt x="11085" y="18092"/>
                  <a:pt x="11328" y="17839"/>
                  <a:pt x="11635" y="17801"/>
                </a:cubicBezTo>
                <a:lnTo>
                  <a:pt x="11667" y="17796"/>
                </a:lnTo>
                <a:cubicBezTo>
                  <a:pt x="11694" y="17791"/>
                  <a:pt x="11726" y="17789"/>
                  <a:pt x="11752" y="17789"/>
                </a:cubicBezTo>
                <a:cubicBezTo>
                  <a:pt x="12022" y="17789"/>
                  <a:pt x="12270" y="17957"/>
                  <a:pt x="12362" y="18211"/>
                </a:cubicBezTo>
                <a:cubicBezTo>
                  <a:pt x="12470" y="18502"/>
                  <a:pt x="12565" y="18810"/>
                  <a:pt x="12646" y="19118"/>
                </a:cubicBezTo>
                <a:cubicBezTo>
                  <a:pt x="12738" y="19458"/>
                  <a:pt x="12808" y="19797"/>
                  <a:pt x="12867" y="20126"/>
                </a:cubicBezTo>
                <a:cubicBezTo>
                  <a:pt x="12888" y="20261"/>
                  <a:pt x="12867" y="20396"/>
                  <a:pt x="12808" y="20509"/>
                </a:cubicBezTo>
                <a:cubicBezTo>
                  <a:pt x="12716" y="20671"/>
                  <a:pt x="12689" y="20855"/>
                  <a:pt x="12732" y="21033"/>
                </a:cubicBezTo>
                <a:cubicBezTo>
                  <a:pt x="12808" y="21357"/>
                  <a:pt x="13115" y="21600"/>
                  <a:pt x="13454" y="21600"/>
                </a:cubicBezTo>
                <a:cubicBezTo>
                  <a:pt x="13508" y="21600"/>
                  <a:pt x="13567" y="21594"/>
                  <a:pt x="13616" y="21578"/>
                </a:cubicBezTo>
                <a:cubicBezTo>
                  <a:pt x="13810" y="21530"/>
                  <a:pt x="13966" y="21410"/>
                  <a:pt x="14069" y="21237"/>
                </a:cubicBezTo>
                <a:cubicBezTo>
                  <a:pt x="14171" y="21065"/>
                  <a:pt x="14198" y="20870"/>
                  <a:pt x="14144" y="20676"/>
                </a:cubicBezTo>
                <a:cubicBezTo>
                  <a:pt x="14096" y="20498"/>
                  <a:pt x="13983" y="20341"/>
                  <a:pt x="13821" y="20244"/>
                </a:cubicBezTo>
                <a:cubicBezTo>
                  <a:pt x="13697" y="20169"/>
                  <a:pt x="13610" y="20062"/>
                  <a:pt x="13562" y="19937"/>
                </a:cubicBezTo>
                <a:cubicBezTo>
                  <a:pt x="13443" y="19619"/>
                  <a:pt x="13335" y="19289"/>
                  <a:pt x="13244" y="18949"/>
                </a:cubicBezTo>
                <a:cubicBezTo>
                  <a:pt x="13163" y="18636"/>
                  <a:pt x="13094" y="18324"/>
                  <a:pt x="13040" y="18022"/>
                </a:cubicBezTo>
                <a:cubicBezTo>
                  <a:pt x="12986" y="17720"/>
                  <a:pt x="13152" y="17429"/>
                  <a:pt x="13432" y="17315"/>
                </a:cubicBezTo>
                <a:lnTo>
                  <a:pt x="13466" y="17304"/>
                </a:lnTo>
                <a:cubicBezTo>
                  <a:pt x="13547" y="17271"/>
                  <a:pt x="13632" y="17250"/>
                  <a:pt x="13718" y="17250"/>
                </a:cubicBezTo>
                <a:cubicBezTo>
                  <a:pt x="13934" y="17250"/>
                  <a:pt x="14139" y="17358"/>
                  <a:pt x="14252" y="17536"/>
                </a:cubicBezTo>
                <a:cubicBezTo>
                  <a:pt x="14284" y="17585"/>
                  <a:pt x="14316" y="17634"/>
                  <a:pt x="14343" y="17688"/>
                </a:cubicBezTo>
                <a:cubicBezTo>
                  <a:pt x="14354" y="17710"/>
                  <a:pt x="14364" y="17725"/>
                  <a:pt x="14375" y="17747"/>
                </a:cubicBezTo>
                <a:cubicBezTo>
                  <a:pt x="14450" y="17887"/>
                  <a:pt x="14472" y="18059"/>
                  <a:pt x="14424" y="18221"/>
                </a:cubicBezTo>
                <a:cubicBezTo>
                  <a:pt x="14370" y="18415"/>
                  <a:pt x="14397" y="18627"/>
                  <a:pt x="14499" y="18799"/>
                </a:cubicBezTo>
                <a:cubicBezTo>
                  <a:pt x="14623" y="19010"/>
                  <a:pt x="14877" y="19145"/>
                  <a:pt x="15141" y="19145"/>
                </a:cubicBezTo>
                <a:cubicBezTo>
                  <a:pt x="15265" y="19145"/>
                  <a:pt x="15377" y="19117"/>
                  <a:pt x="15479" y="19057"/>
                </a:cubicBezTo>
                <a:cubicBezTo>
                  <a:pt x="15651" y="18960"/>
                  <a:pt x="15775" y="18804"/>
                  <a:pt x="15829" y="18615"/>
                </a:cubicBezTo>
                <a:cubicBezTo>
                  <a:pt x="15883" y="18427"/>
                  <a:pt x="15857" y="18227"/>
                  <a:pt x="15760" y="18054"/>
                </a:cubicBezTo>
                <a:cubicBezTo>
                  <a:pt x="15663" y="17887"/>
                  <a:pt x="15506" y="17764"/>
                  <a:pt x="15318" y="17715"/>
                </a:cubicBezTo>
                <a:cubicBezTo>
                  <a:pt x="15145" y="17666"/>
                  <a:pt x="15001" y="17568"/>
                  <a:pt x="14920" y="17433"/>
                </a:cubicBezTo>
                <a:cubicBezTo>
                  <a:pt x="14910" y="17412"/>
                  <a:pt x="14897" y="17396"/>
                  <a:pt x="14887" y="17374"/>
                </a:cubicBezTo>
                <a:cubicBezTo>
                  <a:pt x="14854" y="17320"/>
                  <a:pt x="14828" y="17267"/>
                  <a:pt x="14801" y="17213"/>
                </a:cubicBezTo>
                <a:cubicBezTo>
                  <a:pt x="14666" y="16943"/>
                  <a:pt x="14747" y="16602"/>
                  <a:pt x="14994" y="16413"/>
                </a:cubicBezTo>
                <a:lnTo>
                  <a:pt x="15021" y="16393"/>
                </a:lnTo>
                <a:cubicBezTo>
                  <a:pt x="15140" y="16301"/>
                  <a:pt x="15280" y="16251"/>
                  <a:pt x="15425" y="16251"/>
                </a:cubicBezTo>
                <a:cubicBezTo>
                  <a:pt x="15576" y="16251"/>
                  <a:pt x="15711" y="16301"/>
                  <a:pt x="15824" y="16398"/>
                </a:cubicBezTo>
                <a:cubicBezTo>
                  <a:pt x="16067" y="16598"/>
                  <a:pt x="16305" y="16819"/>
                  <a:pt x="16536" y="17046"/>
                </a:cubicBezTo>
                <a:cubicBezTo>
                  <a:pt x="16784" y="17294"/>
                  <a:pt x="17014" y="17552"/>
                  <a:pt x="17230" y="17811"/>
                </a:cubicBezTo>
                <a:cubicBezTo>
                  <a:pt x="17316" y="17919"/>
                  <a:pt x="17364" y="18050"/>
                  <a:pt x="17364" y="18174"/>
                </a:cubicBezTo>
                <a:cubicBezTo>
                  <a:pt x="17364" y="18357"/>
                  <a:pt x="17436" y="18535"/>
                  <a:pt x="17560" y="18669"/>
                </a:cubicBezTo>
                <a:cubicBezTo>
                  <a:pt x="17694" y="18815"/>
                  <a:pt x="17888" y="18895"/>
                  <a:pt x="18098" y="18895"/>
                </a:cubicBezTo>
                <a:cubicBezTo>
                  <a:pt x="18292" y="18895"/>
                  <a:pt x="18468" y="18826"/>
                  <a:pt x="18603" y="18696"/>
                </a:cubicBezTo>
                <a:cubicBezTo>
                  <a:pt x="18743" y="18561"/>
                  <a:pt x="18825" y="18373"/>
                  <a:pt x="18825" y="18179"/>
                </a:cubicBezTo>
                <a:cubicBezTo>
                  <a:pt x="18825" y="17979"/>
                  <a:pt x="18750" y="17795"/>
                  <a:pt x="18610" y="17654"/>
                </a:cubicBezTo>
                <a:cubicBezTo>
                  <a:pt x="18475" y="17519"/>
                  <a:pt x="18296" y="17444"/>
                  <a:pt x="18113" y="17439"/>
                </a:cubicBezTo>
                <a:cubicBezTo>
                  <a:pt x="17973" y="17433"/>
                  <a:pt x="17855" y="17396"/>
                  <a:pt x="17763" y="17320"/>
                </a:cubicBezTo>
                <a:cubicBezTo>
                  <a:pt x="17494" y="17099"/>
                  <a:pt x="17230" y="16863"/>
                  <a:pt x="16977" y="16609"/>
                </a:cubicBezTo>
                <a:cubicBezTo>
                  <a:pt x="16746" y="16377"/>
                  <a:pt x="16530" y="16138"/>
                  <a:pt x="16331" y="15896"/>
                </a:cubicBezTo>
                <a:cubicBezTo>
                  <a:pt x="16142" y="15664"/>
                  <a:pt x="16137" y="15334"/>
                  <a:pt x="16326" y="15091"/>
                </a:cubicBezTo>
                <a:lnTo>
                  <a:pt x="16348" y="15064"/>
                </a:lnTo>
                <a:cubicBezTo>
                  <a:pt x="16472" y="14902"/>
                  <a:pt x="16665" y="14806"/>
                  <a:pt x="16864" y="14806"/>
                </a:cubicBezTo>
                <a:cubicBezTo>
                  <a:pt x="16961" y="14806"/>
                  <a:pt x="17052" y="14827"/>
                  <a:pt x="17144" y="14870"/>
                </a:cubicBezTo>
                <a:cubicBezTo>
                  <a:pt x="17198" y="14897"/>
                  <a:pt x="17252" y="14924"/>
                  <a:pt x="17305" y="14956"/>
                </a:cubicBezTo>
                <a:cubicBezTo>
                  <a:pt x="17338" y="14978"/>
                  <a:pt x="17370" y="14996"/>
                  <a:pt x="17408" y="15017"/>
                </a:cubicBezTo>
                <a:cubicBezTo>
                  <a:pt x="17521" y="15087"/>
                  <a:pt x="17608" y="15216"/>
                  <a:pt x="17645" y="15373"/>
                </a:cubicBezTo>
                <a:cubicBezTo>
                  <a:pt x="17694" y="15573"/>
                  <a:pt x="17823" y="15745"/>
                  <a:pt x="18001" y="15842"/>
                </a:cubicBezTo>
                <a:cubicBezTo>
                  <a:pt x="18103" y="15901"/>
                  <a:pt x="18227" y="15928"/>
                  <a:pt x="18346" y="15928"/>
                </a:cubicBezTo>
                <a:cubicBezTo>
                  <a:pt x="18604" y="15928"/>
                  <a:pt x="18846" y="15793"/>
                  <a:pt x="18975" y="15572"/>
                </a:cubicBezTo>
                <a:cubicBezTo>
                  <a:pt x="19077" y="15405"/>
                  <a:pt x="19104" y="15206"/>
                  <a:pt x="19056" y="15017"/>
                </a:cubicBezTo>
                <a:cubicBezTo>
                  <a:pt x="19007" y="14828"/>
                  <a:pt x="18885" y="14666"/>
                  <a:pt x="18718" y="14569"/>
                </a:cubicBezTo>
                <a:cubicBezTo>
                  <a:pt x="18604" y="14504"/>
                  <a:pt x="18480" y="14471"/>
                  <a:pt x="18351" y="14471"/>
                </a:cubicBezTo>
                <a:cubicBezTo>
                  <a:pt x="18286" y="14471"/>
                  <a:pt x="18221" y="14482"/>
                  <a:pt x="18162" y="14498"/>
                </a:cubicBezTo>
                <a:cubicBezTo>
                  <a:pt x="18098" y="14514"/>
                  <a:pt x="18033" y="14525"/>
                  <a:pt x="17969" y="14525"/>
                </a:cubicBezTo>
                <a:cubicBezTo>
                  <a:pt x="17861" y="14525"/>
                  <a:pt x="17764" y="14504"/>
                  <a:pt x="17677" y="14456"/>
                </a:cubicBezTo>
                <a:cubicBezTo>
                  <a:pt x="17656" y="14445"/>
                  <a:pt x="17640" y="14434"/>
                  <a:pt x="17618" y="14424"/>
                </a:cubicBezTo>
                <a:cubicBezTo>
                  <a:pt x="17565" y="14391"/>
                  <a:pt x="17515" y="14363"/>
                  <a:pt x="17467" y="14331"/>
                </a:cubicBezTo>
                <a:cubicBezTo>
                  <a:pt x="17208" y="14164"/>
                  <a:pt x="17111" y="13830"/>
                  <a:pt x="17230" y="13538"/>
                </a:cubicBezTo>
                <a:lnTo>
                  <a:pt x="17241" y="13506"/>
                </a:lnTo>
                <a:cubicBezTo>
                  <a:pt x="17344" y="13258"/>
                  <a:pt x="17580" y="13102"/>
                  <a:pt x="17839" y="13102"/>
                </a:cubicBezTo>
                <a:cubicBezTo>
                  <a:pt x="17877" y="13102"/>
                  <a:pt x="17914" y="13106"/>
                  <a:pt x="17947" y="13112"/>
                </a:cubicBezTo>
                <a:cubicBezTo>
                  <a:pt x="18254" y="13166"/>
                  <a:pt x="18567" y="13237"/>
                  <a:pt x="18879" y="13317"/>
                </a:cubicBezTo>
                <a:cubicBezTo>
                  <a:pt x="19219" y="13409"/>
                  <a:pt x="19546" y="13510"/>
                  <a:pt x="19864" y="13634"/>
                </a:cubicBezTo>
                <a:cubicBezTo>
                  <a:pt x="19988" y="13683"/>
                  <a:pt x="20096" y="13775"/>
                  <a:pt x="20172" y="13894"/>
                </a:cubicBezTo>
                <a:cubicBezTo>
                  <a:pt x="20269" y="14051"/>
                  <a:pt x="20425" y="14169"/>
                  <a:pt x="20603" y="14218"/>
                </a:cubicBezTo>
                <a:cubicBezTo>
                  <a:pt x="20662" y="14234"/>
                  <a:pt x="20727" y="14245"/>
                  <a:pt x="20791" y="14245"/>
                </a:cubicBezTo>
                <a:cubicBezTo>
                  <a:pt x="21125" y="14245"/>
                  <a:pt x="21416" y="14018"/>
                  <a:pt x="21497" y="13688"/>
                </a:cubicBezTo>
                <a:cubicBezTo>
                  <a:pt x="21567" y="13483"/>
                  <a:pt x="21533" y="13284"/>
                  <a:pt x="21431" y="13112"/>
                </a:cubicBezTo>
                <a:cubicBezTo>
                  <a:pt x="21329" y="12944"/>
                  <a:pt x="21162" y="12821"/>
                  <a:pt x="20973" y="12778"/>
                </a:cubicBezTo>
                <a:cubicBezTo>
                  <a:pt x="20919" y="12767"/>
                  <a:pt x="20865" y="12761"/>
                  <a:pt x="20812" y="12761"/>
                </a:cubicBezTo>
                <a:cubicBezTo>
                  <a:pt x="20628" y="12761"/>
                  <a:pt x="20451" y="12831"/>
                  <a:pt x="20317" y="12955"/>
                </a:cubicBezTo>
                <a:cubicBezTo>
                  <a:pt x="19907" y="12896"/>
                  <a:pt x="19481" y="12815"/>
                  <a:pt x="19061" y="12702"/>
                </a:cubicBezTo>
                <a:cubicBezTo>
                  <a:pt x="18749" y="12621"/>
                  <a:pt x="18448" y="12523"/>
                  <a:pt x="18157" y="12415"/>
                </a:cubicBezTo>
                <a:cubicBezTo>
                  <a:pt x="17872" y="12313"/>
                  <a:pt x="17698" y="12021"/>
                  <a:pt x="17741" y="11714"/>
                </a:cubicBezTo>
                <a:lnTo>
                  <a:pt x="17748" y="11682"/>
                </a:lnTo>
                <a:cubicBezTo>
                  <a:pt x="17786" y="11369"/>
                  <a:pt x="18039" y="11132"/>
                  <a:pt x="18346" y="11115"/>
                </a:cubicBezTo>
                <a:cubicBezTo>
                  <a:pt x="18405" y="11110"/>
                  <a:pt x="18463" y="11110"/>
                  <a:pt x="18522" y="11110"/>
                </a:cubicBezTo>
                <a:cubicBezTo>
                  <a:pt x="18646" y="11110"/>
                  <a:pt x="18777" y="11116"/>
                  <a:pt x="18906" y="11132"/>
                </a:cubicBezTo>
                <a:cubicBezTo>
                  <a:pt x="19030" y="11375"/>
                  <a:pt x="19278" y="11525"/>
                  <a:pt x="19552" y="11525"/>
                </a:cubicBezTo>
                <a:lnTo>
                  <a:pt x="19568" y="11525"/>
                </a:lnTo>
                <a:cubicBezTo>
                  <a:pt x="19955" y="11520"/>
                  <a:pt x="20279" y="11197"/>
                  <a:pt x="20285" y="10808"/>
                </a:cubicBezTo>
                <a:cubicBezTo>
                  <a:pt x="20290" y="10609"/>
                  <a:pt x="20214" y="10424"/>
                  <a:pt x="20074" y="10284"/>
                </a:cubicBezTo>
                <a:cubicBezTo>
                  <a:pt x="19934" y="10144"/>
                  <a:pt x="19751" y="10068"/>
                  <a:pt x="19558" y="10068"/>
                </a:cubicBezTo>
                <a:cubicBezTo>
                  <a:pt x="19364" y="10068"/>
                  <a:pt x="19181" y="10144"/>
                  <a:pt x="19041" y="10284"/>
                </a:cubicBezTo>
                <a:cubicBezTo>
                  <a:pt x="18912" y="10414"/>
                  <a:pt x="18754" y="10484"/>
                  <a:pt x="18598" y="10490"/>
                </a:cubicBezTo>
                <a:cubicBezTo>
                  <a:pt x="18577" y="10490"/>
                  <a:pt x="18556" y="10490"/>
                  <a:pt x="18529" y="10490"/>
                </a:cubicBezTo>
                <a:cubicBezTo>
                  <a:pt x="18470" y="10490"/>
                  <a:pt x="18410" y="10490"/>
                  <a:pt x="18351" y="10485"/>
                </a:cubicBezTo>
                <a:cubicBezTo>
                  <a:pt x="18044" y="10468"/>
                  <a:pt x="17791" y="10226"/>
                  <a:pt x="17753" y="9918"/>
                </a:cubicBezTo>
                <a:lnTo>
                  <a:pt x="17748" y="9884"/>
                </a:lnTo>
                <a:cubicBezTo>
                  <a:pt x="17710" y="9577"/>
                  <a:pt x="17877" y="9292"/>
                  <a:pt x="18162" y="9190"/>
                </a:cubicBezTo>
                <a:cubicBezTo>
                  <a:pt x="18453" y="9082"/>
                  <a:pt x="18761" y="8984"/>
                  <a:pt x="19068" y="8903"/>
                </a:cubicBezTo>
                <a:cubicBezTo>
                  <a:pt x="19407" y="8811"/>
                  <a:pt x="19746" y="8742"/>
                  <a:pt x="20074" y="8682"/>
                </a:cubicBezTo>
                <a:cubicBezTo>
                  <a:pt x="20112" y="8677"/>
                  <a:pt x="20144" y="8670"/>
                  <a:pt x="20182" y="8670"/>
                </a:cubicBezTo>
                <a:cubicBezTo>
                  <a:pt x="20284" y="8670"/>
                  <a:pt x="20376" y="8693"/>
                  <a:pt x="20456" y="8741"/>
                </a:cubicBezTo>
                <a:cubicBezTo>
                  <a:pt x="20564" y="8806"/>
                  <a:pt x="20694" y="8839"/>
                  <a:pt x="20818" y="8839"/>
                </a:cubicBezTo>
                <a:cubicBezTo>
                  <a:pt x="20872" y="8839"/>
                  <a:pt x="20926" y="8833"/>
                  <a:pt x="20980" y="8822"/>
                </a:cubicBezTo>
                <a:cubicBezTo>
                  <a:pt x="21163" y="8779"/>
                  <a:pt x="21329" y="8661"/>
                  <a:pt x="21431" y="8488"/>
                </a:cubicBezTo>
                <a:cubicBezTo>
                  <a:pt x="21533" y="8316"/>
                  <a:pt x="21572" y="8115"/>
                  <a:pt x="21524" y="7932"/>
                </a:cubicBezTo>
                <a:cubicBezTo>
                  <a:pt x="21443" y="7608"/>
                  <a:pt x="21152" y="7375"/>
                  <a:pt x="20818" y="7375"/>
                </a:cubicBezTo>
                <a:cubicBezTo>
                  <a:pt x="20754" y="7375"/>
                  <a:pt x="20689" y="7386"/>
                  <a:pt x="20630" y="7402"/>
                </a:cubicBezTo>
                <a:cubicBezTo>
                  <a:pt x="20452" y="7451"/>
                  <a:pt x="20296" y="7564"/>
                  <a:pt x="20199" y="7726"/>
                </a:cubicBezTo>
                <a:cubicBezTo>
                  <a:pt x="20123" y="7850"/>
                  <a:pt x="20015" y="7937"/>
                  <a:pt x="19891" y="7986"/>
                </a:cubicBezTo>
                <a:cubicBezTo>
                  <a:pt x="19573" y="8104"/>
                  <a:pt x="19245" y="8213"/>
                  <a:pt x="18906" y="8304"/>
                </a:cubicBezTo>
                <a:cubicBezTo>
                  <a:pt x="18594" y="8385"/>
                  <a:pt x="18281" y="8455"/>
                  <a:pt x="17974" y="8508"/>
                </a:cubicBezTo>
                <a:cubicBezTo>
                  <a:pt x="17936" y="8514"/>
                  <a:pt x="17898" y="8520"/>
                  <a:pt x="17866" y="8520"/>
                </a:cubicBezTo>
                <a:cubicBezTo>
                  <a:pt x="17602" y="8520"/>
                  <a:pt x="17371" y="8364"/>
                  <a:pt x="17268" y="8116"/>
                </a:cubicBezTo>
                <a:lnTo>
                  <a:pt x="17257" y="8084"/>
                </a:lnTo>
                <a:cubicBezTo>
                  <a:pt x="17133" y="7792"/>
                  <a:pt x="17235" y="7457"/>
                  <a:pt x="17494" y="7289"/>
                </a:cubicBezTo>
                <a:cubicBezTo>
                  <a:pt x="17542" y="7257"/>
                  <a:pt x="17592" y="7225"/>
                  <a:pt x="17645" y="7198"/>
                </a:cubicBezTo>
                <a:cubicBezTo>
                  <a:pt x="17667" y="7188"/>
                  <a:pt x="17683" y="7177"/>
                  <a:pt x="17704" y="7166"/>
                </a:cubicBezTo>
                <a:cubicBezTo>
                  <a:pt x="17790" y="7118"/>
                  <a:pt x="17893" y="7090"/>
                  <a:pt x="17996" y="7090"/>
                </a:cubicBezTo>
                <a:cubicBezTo>
                  <a:pt x="18055" y="7090"/>
                  <a:pt x="18120" y="7101"/>
                  <a:pt x="18179" y="7117"/>
                </a:cubicBezTo>
                <a:cubicBezTo>
                  <a:pt x="18244" y="7134"/>
                  <a:pt x="18313" y="7144"/>
                  <a:pt x="18378" y="7144"/>
                </a:cubicBezTo>
                <a:cubicBezTo>
                  <a:pt x="18512" y="7144"/>
                  <a:pt x="18642" y="7107"/>
                  <a:pt x="18755" y="7036"/>
                </a:cubicBezTo>
                <a:cubicBezTo>
                  <a:pt x="19078" y="6842"/>
                  <a:pt x="19197" y="6383"/>
                  <a:pt x="19014" y="6053"/>
                </a:cubicBezTo>
                <a:cubicBezTo>
                  <a:pt x="18885" y="5821"/>
                  <a:pt x="18642" y="5682"/>
                  <a:pt x="18378" y="5682"/>
                </a:cubicBezTo>
                <a:cubicBezTo>
                  <a:pt x="18248" y="5682"/>
                  <a:pt x="18124" y="5714"/>
                  <a:pt x="18011" y="5779"/>
                </a:cubicBezTo>
                <a:cubicBezTo>
                  <a:pt x="17844" y="5876"/>
                  <a:pt x="17721" y="6033"/>
                  <a:pt x="17672" y="6222"/>
                </a:cubicBezTo>
                <a:cubicBezTo>
                  <a:pt x="17624" y="6395"/>
                  <a:pt x="17526" y="6539"/>
                  <a:pt x="17391" y="6620"/>
                </a:cubicBezTo>
                <a:cubicBezTo>
                  <a:pt x="17370" y="6631"/>
                  <a:pt x="17354" y="6643"/>
                  <a:pt x="17332" y="6654"/>
                </a:cubicBezTo>
                <a:cubicBezTo>
                  <a:pt x="17278" y="6686"/>
                  <a:pt x="17225" y="6713"/>
                  <a:pt x="17171" y="6740"/>
                </a:cubicBezTo>
                <a:cubicBezTo>
                  <a:pt x="17085" y="6783"/>
                  <a:pt x="16988" y="6804"/>
                  <a:pt x="16891" y="6804"/>
                </a:cubicBezTo>
                <a:cubicBezTo>
                  <a:pt x="16692" y="6804"/>
                  <a:pt x="16498" y="6708"/>
                  <a:pt x="16375" y="6546"/>
                </a:cubicBezTo>
                <a:lnTo>
                  <a:pt x="16353" y="6519"/>
                </a:lnTo>
                <a:cubicBezTo>
                  <a:pt x="16164" y="6276"/>
                  <a:pt x="16164" y="5941"/>
                  <a:pt x="16358" y="5714"/>
                </a:cubicBezTo>
                <a:cubicBezTo>
                  <a:pt x="16557" y="5472"/>
                  <a:pt x="16778" y="5233"/>
                  <a:pt x="17004" y="5001"/>
                </a:cubicBezTo>
                <a:cubicBezTo>
                  <a:pt x="17252" y="4753"/>
                  <a:pt x="17510" y="4522"/>
                  <a:pt x="17768" y="4307"/>
                </a:cubicBezTo>
                <a:cubicBezTo>
                  <a:pt x="17876" y="4220"/>
                  <a:pt x="18006" y="4172"/>
                  <a:pt x="18130" y="4172"/>
                </a:cubicBezTo>
                <a:cubicBezTo>
                  <a:pt x="18313" y="4172"/>
                  <a:pt x="18490" y="4100"/>
                  <a:pt x="18625" y="3976"/>
                </a:cubicBezTo>
                <a:cubicBezTo>
                  <a:pt x="18765" y="3847"/>
                  <a:pt x="18847" y="3658"/>
                  <a:pt x="18852" y="3458"/>
                </a:cubicBezTo>
                <a:cubicBezTo>
                  <a:pt x="18858" y="3259"/>
                  <a:pt x="18787" y="3065"/>
                  <a:pt x="18652" y="2931"/>
                </a:cubicBezTo>
                <a:cubicBezTo>
                  <a:pt x="18512" y="2785"/>
                  <a:pt x="18329" y="2708"/>
                  <a:pt x="18130" y="2708"/>
                </a:cubicBezTo>
                <a:cubicBezTo>
                  <a:pt x="17936" y="2708"/>
                  <a:pt x="17753" y="2784"/>
                  <a:pt x="17613" y="2924"/>
                </a:cubicBezTo>
                <a:cubicBezTo>
                  <a:pt x="17479" y="3059"/>
                  <a:pt x="17403" y="3238"/>
                  <a:pt x="17398" y="3421"/>
                </a:cubicBezTo>
                <a:cubicBezTo>
                  <a:pt x="17393" y="3562"/>
                  <a:pt x="17354" y="3680"/>
                  <a:pt x="17278" y="3772"/>
                </a:cubicBezTo>
                <a:cubicBezTo>
                  <a:pt x="17058" y="4042"/>
                  <a:pt x="16821" y="4306"/>
                  <a:pt x="16568" y="4559"/>
                </a:cubicBezTo>
                <a:cubicBezTo>
                  <a:pt x="16337" y="4791"/>
                  <a:pt x="16099" y="5007"/>
                  <a:pt x="15856" y="5207"/>
                </a:cubicBezTo>
                <a:cubicBezTo>
                  <a:pt x="15743" y="5299"/>
                  <a:pt x="15604" y="5352"/>
                  <a:pt x="15459" y="5352"/>
                </a:cubicBezTo>
                <a:cubicBezTo>
                  <a:pt x="15313" y="5352"/>
                  <a:pt x="15173" y="5304"/>
                  <a:pt x="15055" y="5212"/>
                </a:cubicBezTo>
                <a:lnTo>
                  <a:pt x="15028" y="5190"/>
                </a:lnTo>
                <a:cubicBezTo>
                  <a:pt x="14780" y="5001"/>
                  <a:pt x="14698" y="4668"/>
                  <a:pt x="14833" y="4393"/>
                </a:cubicBezTo>
                <a:cubicBezTo>
                  <a:pt x="14860" y="4339"/>
                  <a:pt x="14888" y="4285"/>
                  <a:pt x="14920" y="4231"/>
                </a:cubicBezTo>
                <a:cubicBezTo>
                  <a:pt x="14942" y="4198"/>
                  <a:pt x="14958" y="4166"/>
                  <a:pt x="14979" y="4128"/>
                </a:cubicBezTo>
                <a:cubicBezTo>
                  <a:pt x="15049" y="4014"/>
                  <a:pt x="15178" y="3928"/>
                  <a:pt x="15334" y="3890"/>
                </a:cubicBezTo>
                <a:cubicBezTo>
                  <a:pt x="15534" y="3841"/>
                  <a:pt x="15705" y="3712"/>
                  <a:pt x="15802" y="3534"/>
                </a:cubicBezTo>
                <a:cubicBezTo>
                  <a:pt x="15991" y="3194"/>
                  <a:pt x="15874" y="2752"/>
                  <a:pt x="15540" y="2558"/>
                </a:cubicBezTo>
                <a:cubicBezTo>
                  <a:pt x="15427" y="2488"/>
                  <a:pt x="15297" y="2455"/>
                  <a:pt x="15168" y="2455"/>
                </a:cubicBezTo>
                <a:cubicBezTo>
                  <a:pt x="14909" y="2455"/>
                  <a:pt x="14666" y="2596"/>
                  <a:pt x="14537" y="2823"/>
                </a:cubicBezTo>
                <a:cubicBezTo>
                  <a:pt x="14440" y="2990"/>
                  <a:pt x="14414" y="3189"/>
                  <a:pt x="14467" y="3377"/>
                </a:cubicBezTo>
                <a:cubicBezTo>
                  <a:pt x="14516" y="3550"/>
                  <a:pt x="14499" y="3723"/>
                  <a:pt x="14424" y="3863"/>
                </a:cubicBezTo>
                <a:cubicBezTo>
                  <a:pt x="14413" y="3885"/>
                  <a:pt x="14403" y="3900"/>
                  <a:pt x="14392" y="3922"/>
                </a:cubicBezTo>
                <a:cubicBezTo>
                  <a:pt x="14359" y="3976"/>
                  <a:pt x="14333" y="4025"/>
                  <a:pt x="14301" y="4074"/>
                </a:cubicBezTo>
                <a:cubicBezTo>
                  <a:pt x="14182" y="4252"/>
                  <a:pt x="13983" y="4360"/>
                  <a:pt x="13767" y="4360"/>
                </a:cubicBezTo>
                <a:cubicBezTo>
                  <a:pt x="13681" y="4360"/>
                  <a:pt x="13594" y="4344"/>
                  <a:pt x="13513" y="4307"/>
                </a:cubicBezTo>
                <a:lnTo>
                  <a:pt x="13481" y="4295"/>
                </a:lnTo>
                <a:cubicBezTo>
                  <a:pt x="13196" y="4176"/>
                  <a:pt x="13034" y="3885"/>
                  <a:pt x="13082" y="3583"/>
                </a:cubicBezTo>
                <a:cubicBezTo>
                  <a:pt x="13136" y="3276"/>
                  <a:pt x="13207" y="2962"/>
                  <a:pt x="13288" y="2649"/>
                </a:cubicBezTo>
                <a:cubicBezTo>
                  <a:pt x="13379" y="2309"/>
                  <a:pt x="13482" y="1981"/>
                  <a:pt x="13606" y="1663"/>
                </a:cubicBezTo>
                <a:cubicBezTo>
                  <a:pt x="13654" y="1533"/>
                  <a:pt x="13740" y="1425"/>
                  <a:pt x="13848" y="1366"/>
                </a:cubicBezTo>
                <a:cubicBezTo>
                  <a:pt x="14004" y="1274"/>
                  <a:pt x="14122" y="1122"/>
                  <a:pt x="14176" y="949"/>
                </a:cubicBezTo>
                <a:cubicBezTo>
                  <a:pt x="14230" y="766"/>
                  <a:pt x="14209" y="560"/>
                  <a:pt x="14117" y="388"/>
                </a:cubicBezTo>
                <a:cubicBezTo>
                  <a:pt x="14026" y="215"/>
                  <a:pt x="13865" y="86"/>
                  <a:pt x="13681" y="32"/>
                </a:cubicBezTo>
                <a:cubicBezTo>
                  <a:pt x="13617" y="16"/>
                  <a:pt x="13546" y="5"/>
                  <a:pt x="13481" y="5"/>
                </a:cubicBezTo>
                <a:cubicBezTo>
                  <a:pt x="13153" y="5"/>
                  <a:pt x="12862" y="226"/>
                  <a:pt x="12776" y="545"/>
                </a:cubicBezTo>
                <a:cubicBezTo>
                  <a:pt x="12727" y="723"/>
                  <a:pt x="12748" y="917"/>
                  <a:pt x="12840" y="1079"/>
                </a:cubicBezTo>
                <a:cubicBezTo>
                  <a:pt x="12910" y="1203"/>
                  <a:pt x="12932" y="1344"/>
                  <a:pt x="12911" y="1479"/>
                </a:cubicBezTo>
                <a:cubicBezTo>
                  <a:pt x="12857" y="1813"/>
                  <a:pt x="12782" y="2153"/>
                  <a:pt x="12690" y="2487"/>
                </a:cubicBezTo>
                <a:cubicBezTo>
                  <a:pt x="12609" y="2800"/>
                  <a:pt x="12512" y="3103"/>
                  <a:pt x="12404" y="3394"/>
                </a:cubicBezTo>
                <a:cubicBezTo>
                  <a:pt x="12312" y="3648"/>
                  <a:pt x="12066" y="3814"/>
                  <a:pt x="11796" y="3814"/>
                </a:cubicBezTo>
                <a:cubicBezTo>
                  <a:pt x="11769" y="3814"/>
                  <a:pt x="11736" y="3814"/>
                  <a:pt x="11709" y="3809"/>
                </a:cubicBezTo>
                <a:lnTo>
                  <a:pt x="11677" y="3804"/>
                </a:lnTo>
                <a:cubicBezTo>
                  <a:pt x="11364" y="3766"/>
                  <a:pt x="11127" y="3513"/>
                  <a:pt x="11111" y="3205"/>
                </a:cubicBezTo>
                <a:cubicBezTo>
                  <a:pt x="11106" y="3146"/>
                  <a:pt x="11106" y="3086"/>
                  <a:pt x="11106" y="3027"/>
                </a:cubicBezTo>
                <a:cubicBezTo>
                  <a:pt x="11106" y="2989"/>
                  <a:pt x="11106" y="2952"/>
                  <a:pt x="11106" y="2909"/>
                </a:cubicBezTo>
                <a:cubicBezTo>
                  <a:pt x="11112" y="2774"/>
                  <a:pt x="11176" y="2639"/>
                  <a:pt x="11295" y="2526"/>
                </a:cubicBezTo>
                <a:cubicBezTo>
                  <a:pt x="11445" y="2386"/>
                  <a:pt x="11526" y="2185"/>
                  <a:pt x="11520" y="1980"/>
                </a:cubicBezTo>
                <a:cubicBezTo>
                  <a:pt x="11515" y="1591"/>
                  <a:pt x="11193" y="1268"/>
                  <a:pt x="10805" y="1263"/>
                </a:cubicBezTo>
                <a:cubicBezTo>
                  <a:pt x="10805" y="1263"/>
                  <a:pt x="10793" y="1263"/>
                  <a:pt x="10793" y="1263"/>
                </a:cubicBezTo>
                <a:cubicBezTo>
                  <a:pt x="10389" y="1263"/>
                  <a:pt x="10066" y="1592"/>
                  <a:pt x="10066" y="1991"/>
                </a:cubicBezTo>
                <a:cubicBezTo>
                  <a:pt x="10066" y="2186"/>
                  <a:pt x="10141" y="2369"/>
                  <a:pt x="10281" y="2509"/>
                </a:cubicBezTo>
                <a:cubicBezTo>
                  <a:pt x="10411" y="2639"/>
                  <a:pt x="10481" y="2794"/>
                  <a:pt x="10487" y="2951"/>
                </a:cubicBezTo>
                <a:cubicBezTo>
                  <a:pt x="10487" y="2972"/>
                  <a:pt x="10487" y="2995"/>
                  <a:pt x="10487" y="3022"/>
                </a:cubicBezTo>
                <a:cubicBezTo>
                  <a:pt x="10487" y="3081"/>
                  <a:pt x="10487" y="3141"/>
                  <a:pt x="10482" y="3200"/>
                </a:cubicBezTo>
                <a:cubicBezTo>
                  <a:pt x="10465" y="3508"/>
                  <a:pt x="10223" y="3761"/>
                  <a:pt x="9916" y="3799"/>
                </a:cubicBezTo>
                <a:lnTo>
                  <a:pt x="9884" y="3804"/>
                </a:lnTo>
                <a:cubicBezTo>
                  <a:pt x="9857" y="3809"/>
                  <a:pt x="9824" y="3809"/>
                  <a:pt x="9797" y="3809"/>
                </a:cubicBezTo>
                <a:cubicBezTo>
                  <a:pt x="9527" y="3809"/>
                  <a:pt x="9281" y="3643"/>
                  <a:pt x="9189" y="3389"/>
                </a:cubicBezTo>
                <a:cubicBezTo>
                  <a:pt x="9081" y="3098"/>
                  <a:pt x="8984" y="2790"/>
                  <a:pt x="8903" y="2482"/>
                </a:cubicBezTo>
                <a:cubicBezTo>
                  <a:pt x="8811" y="2148"/>
                  <a:pt x="8742" y="1808"/>
                  <a:pt x="8682" y="1474"/>
                </a:cubicBezTo>
                <a:cubicBezTo>
                  <a:pt x="8661" y="1339"/>
                  <a:pt x="8682" y="1203"/>
                  <a:pt x="8741" y="1089"/>
                </a:cubicBezTo>
                <a:cubicBezTo>
                  <a:pt x="8833" y="927"/>
                  <a:pt x="8860" y="745"/>
                  <a:pt x="8817" y="567"/>
                </a:cubicBezTo>
                <a:cubicBezTo>
                  <a:pt x="8742" y="243"/>
                  <a:pt x="8434" y="0"/>
                  <a:pt x="8095" y="0"/>
                </a:cubicBezTo>
                <a:close/>
                <a:moveTo>
                  <a:pt x="10783" y="5999"/>
                </a:moveTo>
                <a:cubicBezTo>
                  <a:pt x="11033" y="5999"/>
                  <a:pt x="11284" y="6111"/>
                  <a:pt x="11451" y="6335"/>
                </a:cubicBezTo>
                <a:cubicBezTo>
                  <a:pt x="11683" y="6643"/>
                  <a:pt x="12092" y="6756"/>
                  <a:pt x="12443" y="6600"/>
                </a:cubicBezTo>
                <a:cubicBezTo>
                  <a:pt x="12949" y="6378"/>
                  <a:pt x="13530" y="6712"/>
                  <a:pt x="13589" y="7262"/>
                </a:cubicBezTo>
                <a:cubicBezTo>
                  <a:pt x="13632" y="7645"/>
                  <a:pt x="13934" y="7948"/>
                  <a:pt x="14316" y="7991"/>
                </a:cubicBezTo>
                <a:cubicBezTo>
                  <a:pt x="14865" y="8056"/>
                  <a:pt x="15200" y="8634"/>
                  <a:pt x="14979" y="9141"/>
                </a:cubicBezTo>
                <a:cubicBezTo>
                  <a:pt x="14828" y="9492"/>
                  <a:pt x="14936" y="9907"/>
                  <a:pt x="15243" y="10134"/>
                </a:cubicBezTo>
                <a:cubicBezTo>
                  <a:pt x="15685" y="10468"/>
                  <a:pt x="15685" y="11132"/>
                  <a:pt x="15243" y="11466"/>
                </a:cubicBezTo>
                <a:cubicBezTo>
                  <a:pt x="14936" y="11698"/>
                  <a:pt x="14823" y="12108"/>
                  <a:pt x="14979" y="12459"/>
                </a:cubicBezTo>
                <a:cubicBezTo>
                  <a:pt x="15200" y="12966"/>
                  <a:pt x="14865" y="13548"/>
                  <a:pt x="14316" y="13607"/>
                </a:cubicBezTo>
                <a:cubicBezTo>
                  <a:pt x="13934" y="13651"/>
                  <a:pt x="13632" y="13953"/>
                  <a:pt x="13589" y="14336"/>
                </a:cubicBezTo>
                <a:cubicBezTo>
                  <a:pt x="13524" y="14886"/>
                  <a:pt x="12949" y="15222"/>
                  <a:pt x="12443" y="15000"/>
                </a:cubicBezTo>
                <a:cubicBezTo>
                  <a:pt x="12092" y="14849"/>
                  <a:pt x="11677" y="14957"/>
                  <a:pt x="11451" y="15265"/>
                </a:cubicBezTo>
                <a:cubicBezTo>
                  <a:pt x="11123" y="15713"/>
                  <a:pt x="10454" y="15713"/>
                  <a:pt x="10120" y="15265"/>
                </a:cubicBezTo>
                <a:cubicBezTo>
                  <a:pt x="9888" y="14957"/>
                  <a:pt x="9480" y="14844"/>
                  <a:pt x="9130" y="15000"/>
                </a:cubicBezTo>
                <a:cubicBezTo>
                  <a:pt x="8624" y="15222"/>
                  <a:pt x="8041" y="14886"/>
                  <a:pt x="7982" y="14336"/>
                </a:cubicBezTo>
                <a:cubicBezTo>
                  <a:pt x="7939" y="13953"/>
                  <a:pt x="7637" y="13651"/>
                  <a:pt x="7255" y="13607"/>
                </a:cubicBezTo>
                <a:cubicBezTo>
                  <a:pt x="6706" y="13543"/>
                  <a:pt x="6371" y="12966"/>
                  <a:pt x="6592" y="12459"/>
                </a:cubicBezTo>
                <a:cubicBezTo>
                  <a:pt x="6743" y="12108"/>
                  <a:pt x="6636" y="11693"/>
                  <a:pt x="6329" y="11466"/>
                </a:cubicBezTo>
                <a:cubicBezTo>
                  <a:pt x="5882" y="11137"/>
                  <a:pt x="5882" y="10468"/>
                  <a:pt x="6329" y="10134"/>
                </a:cubicBezTo>
                <a:cubicBezTo>
                  <a:pt x="6636" y="9902"/>
                  <a:pt x="6748" y="9492"/>
                  <a:pt x="6592" y="9141"/>
                </a:cubicBezTo>
                <a:cubicBezTo>
                  <a:pt x="6371" y="8634"/>
                  <a:pt x="6706" y="8050"/>
                  <a:pt x="7255" y="7991"/>
                </a:cubicBezTo>
                <a:cubicBezTo>
                  <a:pt x="7637" y="7948"/>
                  <a:pt x="7939" y="7645"/>
                  <a:pt x="7982" y="7262"/>
                </a:cubicBezTo>
                <a:cubicBezTo>
                  <a:pt x="8047" y="6712"/>
                  <a:pt x="8624" y="6378"/>
                  <a:pt x="9130" y="6600"/>
                </a:cubicBezTo>
                <a:cubicBezTo>
                  <a:pt x="9480" y="6751"/>
                  <a:pt x="9894" y="6643"/>
                  <a:pt x="10120" y="6335"/>
                </a:cubicBezTo>
                <a:cubicBezTo>
                  <a:pt x="10284" y="6111"/>
                  <a:pt x="10533" y="5999"/>
                  <a:pt x="10783" y="5999"/>
                </a:cubicBezTo>
                <a:close/>
                <a:moveTo>
                  <a:pt x="10778" y="8547"/>
                </a:moveTo>
                <a:cubicBezTo>
                  <a:pt x="9539" y="8547"/>
                  <a:pt x="8531" y="9556"/>
                  <a:pt x="8531" y="10797"/>
                </a:cubicBezTo>
                <a:cubicBezTo>
                  <a:pt x="8531" y="12038"/>
                  <a:pt x="9539" y="13048"/>
                  <a:pt x="10778" y="13048"/>
                </a:cubicBezTo>
                <a:cubicBezTo>
                  <a:pt x="12017" y="13048"/>
                  <a:pt x="13023" y="12038"/>
                  <a:pt x="13023" y="10797"/>
                </a:cubicBezTo>
                <a:cubicBezTo>
                  <a:pt x="13023" y="9556"/>
                  <a:pt x="12017" y="8547"/>
                  <a:pt x="10778" y="8547"/>
                </a:cubicBezTo>
                <a:close/>
              </a:path>
            </a:pathLst>
          </a:cu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1318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1316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317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19" name="ETUDE 3 - Matériel et méthode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3 - Matériel et méthode</a:t>
            </a:r>
          </a:p>
        </p:txBody>
      </p:sp>
      <p:sp>
        <p:nvSpPr>
          <p:cNvPr id="1320" name="Analys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Analyse</a:t>
            </a:r>
          </a:p>
        </p:txBody>
      </p:sp>
      <p:grpSp>
        <p:nvGrpSpPr>
          <p:cNvPr id="1331" name="Groupe"/>
          <p:cNvGrpSpPr/>
          <p:nvPr/>
        </p:nvGrpSpPr>
        <p:grpSpPr>
          <a:xfrm>
            <a:off x="1372095" y="7429303"/>
            <a:ext cx="1278604" cy="1529719"/>
            <a:chOff x="0" y="0"/>
            <a:chExt cx="1278603" cy="1529717"/>
          </a:xfrm>
        </p:grpSpPr>
        <p:sp>
          <p:nvSpPr>
            <p:cNvPr id="1321" name="Rectangle aux angles arrondis"/>
            <p:cNvSpPr/>
            <p:nvPr/>
          </p:nvSpPr>
          <p:spPr>
            <a:xfrm>
              <a:off x="423050" y="0"/>
              <a:ext cx="179803" cy="1007279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22" name="Rectangle aux angles arrondis"/>
            <p:cNvSpPr/>
            <p:nvPr/>
          </p:nvSpPr>
          <p:spPr>
            <a:xfrm>
              <a:off x="657902" y="0"/>
              <a:ext cx="179803" cy="1007279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23" name="Rectangle aux angles arrondis"/>
            <p:cNvSpPr/>
            <p:nvPr/>
          </p:nvSpPr>
          <p:spPr>
            <a:xfrm rot="1800000">
              <a:off x="290143" y="1040967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24" name="Rectangle aux angles arrondis"/>
            <p:cNvSpPr/>
            <p:nvPr/>
          </p:nvSpPr>
          <p:spPr>
            <a:xfrm rot="1800000">
              <a:off x="106871" y="929103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25" name="Rectangle aux angles arrondis"/>
            <p:cNvSpPr/>
            <p:nvPr/>
          </p:nvSpPr>
          <p:spPr>
            <a:xfrm flipH="1" rot="9000000">
              <a:off x="991930" y="929103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26" name="Rectangle aux angles arrondis"/>
            <p:cNvSpPr/>
            <p:nvPr/>
          </p:nvSpPr>
          <p:spPr>
            <a:xfrm flipH="1" rot="9000000">
              <a:off x="783462" y="1040967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27" name="Ligne"/>
            <p:cNvSpPr/>
            <p:nvPr/>
          </p:nvSpPr>
          <p:spPr>
            <a:xfrm flipV="1">
              <a:off x="589729" y="128326"/>
              <a:ext cx="1" cy="932988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28" name="Ligne"/>
            <p:cNvSpPr/>
            <p:nvPr/>
          </p:nvSpPr>
          <p:spPr>
            <a:xfrm flipV="1">
              <a:off x="665785" y="128326"/>
              <a:ext cx="1" cy="932988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29" name="Ligne"/>
            <p:cNvSpPr/>
            <p:nvPr/>
          </p:nvSpPr>
          <p:spPr>
            <a:xfrm flipV="1">
              <a:off x="365709" y="1061559"/>
              <a:ext cx="227973" cy="394860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30" name="Ligne"/>
            <p:cNvSpPr/>
            <p:nvPr/>
          </p:nvSpPr>
          <p:spPr>
            <a:xfrm flipH="1" flipV="1">
              <a:off x="664478" y="1061559"/>
              <a:ext cx="227973" cy="394860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1332" name="FACS: Fluorescence activated cell sorting - Cytométrie en flux"/>
          <p:cNvSpPr txBox="1"/>
          <p:nvPr/>
        </p:nvSpPr>
        <p:spPr>
          <a:xfrm>
            <a:off x="2647567" y="3143155"/>
            <a:ext cx="16736492" cy="957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600"/>
            </a:pPr>
            <a:r>
              <a:t>FACS: </a:t>
            </a:r>
            <a:r>
              <a:rPr b="0" sz="4600"/>
              <a:t>Fluorescence activated cell sorting - Cytométrie en flux</a:t>
            </a:r>
          </a:p>
        </p:txBody>
      </p:sp>
      <p:grpSp>
        <p:nvGrpSpPr>
          <p:cNvPr id="1343" name="Groupe"/>
          <p:cNvGrpSpPr/>
          <p:nvPr/>
        </p:nvGrpSpPr>
        <p:grpSpPr>
          <a:xfrm>
            <a:off x="4794620" y="9951094"/>
            <a:ext cx="1278605" cy="1529718"/>
            <a:chOff x="0" y="0"/>
            <a:chExt cx="1278603" cy="1529717"/>
          </a:xfrm>
        </p:grpSpPr>
        <p:sp>
          <p:nvSpPr>
            <p:cNvPr id="1333" name="Rectangle aux angles arrondis"/>
            <p:cNvSpPr/>
            <p:nvPr/>
          </p:nvSpPr>
          <p:spPr>
            <a:xfrm>
              <a:off x="423051" y="0"/>
              <a:ext cx="179803" cy="1007279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34" name="Rectangle aux angles arrondis"/>
            <p:cNvSpPr/>
            <p:nvPr/>
          </p:nvSpPr>
          <p:spPr>
            <a:xfrm>
              <a:off x="657903" y="0"/>
              <a:ext cx="179803" cy="1007279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35" name="Rectangle aux angles arrondis"/>
            <p:cNvSpPr/>
            <p:nvPr/>
          </p:nvSpPr>
          <p:spPr>
            <a:xfrm rot="1800000">
              <a:off x="290143" y="1040967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36" name="Rectangle aux angles arrondis"/>
            <p:cNvSpPr/>
            <p:nvPr/>
          </p:nvSpPr>
          <p:spPr>
            <a:xfrm rot="1800000">
              <a:off x="106871" y="929103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37" name="Rectangle aux angles arrondis"/>
            <p:cNvSpPr/>
            <p:nvPr/>
          </p:nvSpPr>
          <p:spPr>
            <a:xfrm flipH="1" rot="9000000">
              <a:off x="991930" y="929103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38" name="Rectangle aux angles arrondis"/>
            <p:cNvSpPr/>
            <p:nvPr/>
          </p:nvSpPr>
          <p:spPr>
            <a:xfrm flipH="1" rot="9000000">
              <a:off x="783463" y="1040967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39" name="Ligne"/>
            <p:cNvSpPr/>
            <p:nvPr/>
          </p:nvSpPr>
          <p:spPr>
            <a:xfrm flipV="1">
              <a:off x="589730" y="128326"/>
              <a:ext cx="1" cy="932988"/>
            </a:xfrm>
            <a:prstGeom prst="line">
              <a:avLst/>
            </a:prstGeom>
            <a:noFill/>
            <a:ln w="25400" cap="flat">
              <a:solidFill>
                <a:schemeClr val="accent3">
                  <a:hueOff val="914337"/>
                  <a:satOff val="31515"/>
                  <a:lumOff val="-30790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40" name="Ligne"/>
            <p:cNvSpPr/>
            <p:nvPr/>
          </p:nvSpPr>
          <p:spPr>
            <a:xfrm flipV="1">
              <a:off x="665786" y="128326"/>
              <a:ext cx="1" cy="932988"/>
            </a:xfrm>
            <a:prstGeom prst="line">
              <a:avLst/>
            </a:prstGeom>
            <a:noFill/>
            <a:ln w="25400" cap="flat">
              <a:solidFill>
                <a:schemeClr val="accent3">
                  <a:hueOff val="914337"/>
                  <a:satOff val="31515"/>
                  <a:lumOff val="-30790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41" name="Ligne"/>
            <p:cNvSpPr/>
            <p:nvPr/>
          </p:nvSpPr>
          <p:spPr>
            <a:xfrm flipV="1">
              <a:off x="365709" y="1061558"/>
              <a:ext cx="227974" cy="394861"/>
            </a:xfrm>
            <a:prstGeom prst="line">
              <a:avLst/>
            </a:prstGeom>
            <a:noFill/>
            <a:ln w="25400" cap="flat">
              <a:solidFill>
                <a:schemeClr val="accent3">
                  <a:hueOff val="914337"/>
                  <a:satOff val="31515"/>
                  <a:lumOff val="-30790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42" name="Ligne"/>
            <p:cNvSpPr/>
            <p:nvPr/>
          </p:nvSpPr>
          <p:spPr>
            <a:xfrm flipH="1" flipV="1">
              <a:off x="664478" y="1061558"/>
              <a:ext cx="227974" cy="394861"/>
            </a:xfrm>
            <a:prstGeom prst="line">
              <a:avLst/>
            </a:prstGeom>
            <a:noFill/>
            <a:ln w="25400" cap="flat">
              <a:solidFill>
                <a:schemeClr val="accent3">
                  <a:hueOff val="914337"/>
                  <a:satOff val="31515"/>
                  <a:lumOff val="-30790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354" name="Groupe"/>
          <p:cNvGrpSpPr/>
          <p:nvPr/>
        </p:nvGrpSpPr>
        <p:grpSpPr>
          <a:xfrm>
            <a:off x="4794620" y="8716878"/>
            <a:ext cx="1278605" cy="1529718"/>
            <a:chOff x="0" y="0"/>
            <a:chExt cx="1278603" cy="1529717"/>
          </a:xfrm>
        </p:grpSpPr>
        <p:sp>
          <p:nvSpPr>
            <p:cNvPr id="1344" name="Rectangle aux angles arrondis"/>
            <p:cNvSpPr/>
            <p:nvPr/>
          </p:nvSpPr>
          <p:spPr>
            <a:xfrm>
              <a:off x="423051" y="0"/>
              <a:ext cx="179803" cy="1007279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45" name="Rectangle aux angles arrondis"/>
            <p:cNvSpPr/>
            <p:nvPr/>
          </p:nvSpPr>
          <p:spPr>
            <a:xfrm>
              <a:off x="657903" y="0"/>
              <a:ext cx="179803" cy="1007279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46" name="Rectangle aux angles arrondis"/>
            <p:cNvSpPr/>
            <p:nvPr/>
          </p:nvSpPr>
          <p:spPr>
            <a:xfrm rot="1800000">
              <a:off x="290143" y="1040967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47" name="Rectangle aux angles arrondis"/>
            <p:cNvSpPr/>
            <p:nvPr/>
          </p:nvSpPr>
          <p:spPr>
            <a:xfrm rot="1800000">
              <a:off x="106871" y="929103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48" name="Rectangle aux angles arrondis"/>
            <p:cNvSpPr/>
            <p:nvPr/>
          </p:nvSpPr>
          <p:spPr>
            <a:xfrm flipH="1" rot="9000000">
              <a:off x="991930" y="929103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49" name="Rectangle aux angles arrondis"/>
            <p:cNvSpPr/>
            <p:nvPr/>
          </p:nvSpPr>
          <p:spPr>
            <a:xfrm flipH="1" rot="9000000">
              <a:off x="783463" y="1040967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50" name="Ligne"/>
            <p:cNvSpPr/>
            <p:nvPr/>
          </p:nvSpPr>
          <p:spPr>
            <a:xfrm flipV="1">
              <a:off x="589730" y="128326"/>
              <a:ext cx="1" cy="932988"/>
            </a:xfrm>
            <a:prstGeom prst="line">
              <a:avLst/>
            </a:prstGeom>
            <a:noFill/>
            <a:ln w="25400" cap="flat">
              <a:solidFill>
                <a:schemeClr val="accent3">
                  <a:hueOff val="914337"/>
                  <a:satOff val="31515"/>
                  <a:lumOff val="-30790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51" name="Ligne"/>
            <p:cNvSpPr/>
            <p:nvPr/>
          </p:nvSpPr>
          <p:spPr>
            <a:xfrm flipV="1">
              <a:off x="665786" y="128326"/>
              <a:ext cx="1" cy="932988"/>
            </a:xfrm>
            <a:prstGeom prst="line">
              <a:avLst/>
            </a:prstGeom>
            <a:noFill/>
            <a:ln w="25400" cap="flat">
              <a:solidFill>
                <a:schemeClr val="accent3">
                  <a:hueOff val="914337"/>
                  <a:satOff val="31515"/>
                  <a:lumOff val="-30790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52" name="Ligne"/>
            <p:cNvSpPr/>
            <p:nvPr/>
          </p:nvSpPr>
          <p:spPr>
            <a:xfrm flipV="1">
              <a:off x="365709" y="1061558"/>
              <a:ext cx="227974" cy="394861"/>
            </a:xfrm>
            <a:prstGeom prst="line">
              <a:avLst/>
            </a:prstGeom>
            <a:noFill/>
            <a:ln w="25400" cap="flat">
              <a:solidFill>
                <a:schemeClr val="accent3">
                  <a:hueOff val="914337"/>
                  <a:satOff val="31515"/>
                  <a:lumOff val="-30790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53" name="Ligne"/>
            <p:cNvSpPr/>
            <p:nvPr/>
          </p:nvSpPr>
          <p:spPr>
            <a:xfrm flipH="1" flipV="1">
              <a:off x="664478" y="1061558"/>
              <a:ext cx="227974" cy="394861"/>
            </a:xfrm>
            <a:prstGeom prst="line">
              <a:avLst/>
            </a:prstGeom>
            <a:noFill/>
            <a:ln w="25400" cap="flat">
              <a:solidFill>
                <a:schemeClr val="accent3">
                  <a:hueOff val="914337"/>
                  <a:satOff val="31515"/>
                  <a:lumOff val="-30790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1355" name="Luminosité"/>
          <p:cNvSpPr/>
          <p:nvPr/>
        </p:nvSpPr>
        <p:spPr>
          <a:xfrm>
            <a:off x="1379219" y="6631755"/>
            <a:ext cx="1238956" cy="1299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10752" y="0"/>
                </a:moveTo>
                <a:cubicBezTo>
                  <a:pt x="10515" y="0"/>
                  <a:pt x="10318" y="185"/>
                  <a:pt x="10318" y="417"/>
                </a:cubicBezTo>
                <a:lnTo>
                  <a:pt x="10318" y="3322"/>
                </a:lnTo>
                <a:cubicBezTo>
                  <a:pt x="10318" y="3549"/>
                  <a:pt x="10509" y="3739"/>
                  <a:pt x="10752" y="3739"/>
                </a:cubicBezTo>
                <a:cubicBezTo>
                  <a:pt x="10994" y="3739"/>
                  <a:pt x="11185" y="3554"/>
                  <a:pt x="11185" y="3322"/>
                </a:cubicBezTo>
                <a:lnTo>
                  <a:pt x="11185" y="417"/>
                </a:lnTo>
                <a:cubicBezTo>
                  <a:pt x="11185" y="190"/>
                  <a:pt x="10994" y="0"/>
                  <a:pt x="10752" y="0"/>
                </a:cubicBezTo>
                <a:close/>
                <a:moveTo>
                  <a:pt x="17056" y="1983"/>
                </a:moveTo>
                <a:cubicBezTo>
                  <a:pt x="16946" y="1999"/>
                  <a:pt x="16844" y="2056"/>
                  <a:pt x="16774" y="2150"/>
                </a:cubicBezTo>
                <a:lnTo>
                  <a:pt x="14991" y="4505"/>
                </a:lnTo>
                <a:cubicBezTo>
                  <a:pt x="14850" y="4689"/>
                  <a:pt x="14896" y="4954"/>
                  <a:pt x="15088" y="5089"/>
                </a:cubicBezTo>
                <a:cubicBezTo>
                  <a:pt x="15279" y="5224"/>
                  <a:pt x="15555" y="5185"/>
                  <a:pt x="15696" y="4996"/>
                </a:cubicBezTo>
                <a:lnTo>
                  <a:pt x="17479" y="2642"/>
                </a:lnTo>
                <a:cubicBezTo>
                  <a:pt x="17620" y="2458"/>
                  <a:pt x="17579" y="2193"/>
                  <a:pt x="17382" y="2058"/>
                </a:cubicBezTo>
                <a:cubicBezTo>
                  <a:pt x="17283" y="1990"/>
                  <a:pt x="17166" y="1967"/>
                  <a:pt x="17056" y="1983"/>
                </a:cubicBezTo>
                <a:close/>
                <a:moveTo>
                  <a:pt x="4447" y="1985"/>
                </a:moveTo>
                <a:cubicBezTo>
                  <a:pt x="4337" y="1968"/>
                  <a:pt x="4220" y="1990"/>
                  <a:pt x="4121" y="2058"/>
                </a:cubicBezTo>
                <a:cubicBezTo>
                  <a:pt x="3930" y="2193"/>
                  <a:pt x="3883" y="2453"/>
                  <a:pt x="4024" y="2642"/>
                </a:cubicBezTo>
                <a:lnTo>
                  <a:pt x="5813" y="4996"/>
                </a:lnTo>
                <a:cubicBezTo>
                  <a:pt x="5954" y="5180"/>
                  <a:pt x="6223" y="5224"/>
                  <a:pt x="6421" y="5089"/>
                </a:cubicBezTo>
                <a:cubicBezTo>
                  <a:pt x="6618" y="4954"/>
                  <a:pt x="6659" y="4689"/>
                  <a:pt x="6512" y="4505"/>
                </a:cubicBezTo>
                <a:lnTo>
                  <a:pt x="4729" y="2150"/>
                </a:lnTo>
                <a:cubicBezTo>
                  <a:pt x="4659" y="2059"/>
                  <a:pt x="4557" y="2002"/>
                  <a:pt x="4447" y="1985"/>
                </a:cubicBezTo>
                <a:close/>
                <a:moveTo>
                  <a:pt x="10752" y="5212"/>
                </a:moveTo>
                <a:cubicBezTo>
                  <a:pt x="10681" y="5212"/>
                  <a:pt x="10612" y="5220"/>
                  <a:pt x="10542" y="5222"/>
                </a:cubicBezTo>
                <a:cubicBezTo>
                  <a:pt x="10539" y="5222"/>
                  <a:pt x="10537" y="5222"/>
                  <a:pt x="10535" y="5222"/>
                </a:cubicBezTo>
                <a:cubicBezTo>
                  <a:pt x="10531" y="5222"/>
                  <a:pt x="10527" y="5224"/>
                  <a:pt x="10522" y="5224"/>
                </a:cubicBezTo>
                <a:cubicBezTo>
                  <a:pt x="10503" y="5225"/>
                  <a:pt x="10485" y="5228"/>
                  <a:pt x="10466" y="5229"/>
                </a:cubicBezTo>
                <a:cubicBezTo>
                  <a:pt x="10405" y="5232"/>
                  <a:pt x="10345" y="5238"/>
                  <a:pt x="10285" y="5243"/>
                </a:cubicBezTo>
                <a:cubicBezTo>
                  <a:pt x="10265" y="5244"/>
                  <a:pt x="10246" y="5246"/>
                  <a:pt x="10226" y="5248"/>
                </a:cubicBezTo>
                <a:cubicBezTo>
                  <a:pt x="10151" y="5254"/>
                  <a:pt x="10074" y="5255"/>
                  <a:pt x="9999" y="5265"/>
                </a:cubicBezTo>
                <a:cubicBezTo>
                  <a:pt x="9971" y="5268"/>
                  <a:pt x="9944" y="5273"/>
                  <a:pt x="9916" y="5276"/>
                </a:cubicBezTo>
                <a:cubicBezTo>
                  <a:pt x="9832" y="5288"/>
                  <a:pt x="9751" y="5306"/>
                  <a:pt x="9668" y="5320"/>
                </a:cubicBezTo>
                <a:cubicBezTo>
                  <a:pt x="9599" y="5332"/>
                  <a:pt x="9528" y="5341"/>
                  <a:pt x="9460" y="5356"/>
                </a:cubicBezTo>
                <a:cubicBezTo>
                  <a:pt x="9409" y="5367"/>
                  <a:pt x="9359" y="5381"/>
                  <a:pt x="9308" y="5393"/>
                </a:cubicBezTo>
                <a:cubicBezTo>
                  <a:pt x="9246" y="5408"/>
                  <a:pt x="9185" y="5427"/>
                  <a:pt x="9123" y="5443"/>
                </a:cubicBezTo>
                <a:cubicBezTo>
                  <a:pt x="9065" y="5459"/>
                  <a:pt x="9005" y="5473"/>
                  <a:pt x="8947" y="5491"/>
                </a:cubicBezTo>
                <a:cubicBezTo>
                  <a:pt x="8862" y="5517"/>
                  <a:pt x="8777" y="5548"/>
                  <a:pt x="8692" y="5578"/>
                </a:cubicBezTo>
                <a:cubicBezTo>
                  <a:pt x="8660" y="5590"/>
                  <a:pt x="8629" y="5604"/>
                  <a:pt x="8597" y="5616"/>
                </a:cubicBezTo>
                <a:cubicBezTo>
                  <a:pt x="8596" y="5616"/>
                  <a:pt x="8595" y="5615"/>
                  <a:pt x="8595" y="5616"/>
                </a:cubicBezTo>
                <a:cubicBezTo>
                  <a:pt x="8594" y="5616"/>
                  <a:pt x="8594" y="5617"/>
                  <a:pt x="8593" y="5617"/>
                </a:cubicBezTo>
                <a:cubicBezTo>
                  <a:pt x="8537" y="5638"/>
                  <a:pt x="8479" y="5658"/>
                  <a:pt x="8424" y="5681"/>
                </a:cubicBezTo>
                <a:cubicBezTo>
                  <a:pt x="8331" y="5720"/>
                  <a:pt x="8240" y="5764"/>
                  <a:pt x="8149" y="5808"/>
                </a:cubicBezTo>
                <a:cubicBezTo>
                  <a:pt x="8142" y="5811"/>
                  <a:pt x="8135" y="5815"/>
                  <a:pt x="8128" y="5818"/>
                </a:cubicBezTo>
                <a:cubicBezTo>
                  <a:pt x="8096" y="5834"/>
                  <a:pt x="8063" y="5849"/>
                  <a:pt x="8031" y="5865"/>
                </a:cubicBezTo>
                <a:cubicBezTo>
                  <a:pt x="8000" y="5880"/>
                  <a:pt x="7970" y="5895"/>
                  <a:pt x="7939" y="5911"/>
                </a:cubicBezTo>
                <a:cubicBezTo>
                  <a:pt x="7893" y="5936"/>
                  <a:pt x="7848" y="5964"/>
                  <a:pt x="7802" y="5990"/>
                </a:cubicBezTo>
                <a:cubicBezTo>
                  <a:pt x="7692" y="6052"/>
                  <a:pt x="7584" y="6116"/>
                  <a:pt x="7478" y="6184"/>
                </a:cubicBezTo>
                <a:cubicBezTo>
                  <a:pt x="7477" y="6185"/>
                  <a:pt x="7477" y="6186"/>
                  <a:pt x="7476" y="6186"/>
                </a:cubicBezTo>
                <a:cubicBezTo>
                  <a:pt x="7428" y="6218"/>
                  <a:pt x="7377" y="6244"/>
                  <a:pt x="7330" y="6277"/>
                </a:cubicBezTo>
                <a:cubicBezTo>
                  <a:pt x="7296" y="6301"/>
                  <a:pt x="7266" y="6327"/>
                  <a:pt x="7235" y="6352"/>
                </a:cubicBezTo>
                <a:cubicBezTo>
                  <a:pt x="6313" y="7014"/>
                  <a:pt x="5585" y="7941"/>
                  <a:pt x="5203" y="9069"/>
                </a:cubicBezTo>
                <a:cubicBezTo>
                  <a:pt x="5000" y="9669"/>
                  <a:pt x="4915" y="10277"/>
                  <a:pt x="4927" y="10873"/>
                </a:cubicBezTo>
                <a:cubicBezTo>
                  <a:pt x="4927" y="10891"/>
                  <a:pt x="4930" y="10908"/>
                  <a:pt x="4930" y="10926"/>
                </a:cubicBezTo>
                <a:cubicBezTo>
                  <a:pt x="4935" y="11076"/>
                  <a:pt x="4941" y="11225"/>
                  <a:pt x="4958" y="11373"/>
                </a:cubicBezTo>
                <a:cubicBezTo>
                  <a:pt x="4976" y="11542"/>
                  <a:pt x="5005" y="11710"/>
                  <a:pt x="5039" y="11879"/>
                </a:cubicBezTo>
                <a:cubicBezTo>
                  <a:pt x="5060" y="11980"/>
                  <a:pt x="5092" y="12080"/>
                  <a:pt x="5117" y="12180"/>
                </a:cubicBezTo>
                <a:cubicBezTo>
                  <a:pt x="5122" y="12200"/>
                  <a:pt x="5129" y="12220"/>
                  <a:pt x="5134" y="12241"/>
                </a:cubicBezTo>
                <a:cubicBezTo>
                  <a:pt x="5160" y="12336"/>
                  <a:pt x="5176" y="12431"/>
                  <a:pt x="5208" y="12526"/>
                </a:cubicBezTo>
                <a:cubicBezTo>
                  <a:pt x="5350" y="12942"/>
                  <a:pt x="5540" y="13329"/>
                  <a:pt x="5769" y="13687"/>
                </a:cubicBezTo>
                <a:cubicBezTo>
                  <a:pt x="5776" y="13699"/>
                  <a:pt x="5784" y="13712"/>
                  <a:pt x="5792" y="13724"/>
                </a:cubicBezTo>
                <a:cubicBezTo>
                  <a:pt x="5866" y="13839"/>
                  <a:pt x="5945" y="13950"/>
                  <a:pt x="6028" y="14058"/>
                </a:cubicBezTo>
                <a:cubicBezTo>
                  <a:pt x="6072" y="14117"/>
                  <a:pt x="6117" y="14175"/>
                  <a:pt x="6163" y="14232"/>
                </a:cubicBezTo>
                <a:cubicBezTo>
                  <a:pt x="6197" y="14273"/>
                  <a:pt x="6232" y="14314"/>
                  <a:pt x="6267" y="14354"/>
                </a:cubicBezTo>
                <a:cubicBezTo>
                  <a:pt x="6573" y="14709"/>
                  <a:pt x="6924" y="15035"/>
                  <a:pt x="7330" y="15318"/>
                </a:cubicBezTo>
                <a:cubicBezTo>
                  <a:pt x="7730" y="15596"/>
                  <a:pt x="8157" y="15812"/>
                  <a:pt x="8597" y="15979"/>
                </a:cubicBezTo>
                <a:cubicBezTo>
                  <a:pt x="8646" y="15998"/>
                  <a:pt x="8695" y="16017"/>
                  <a:pt x="8745" y="16035"/>
                </a:cubicBezTo>
                <a:cubicBezTo>
                  <a:pt x="8827" y="16064"/>
                  <a:pt x="8908" y="16093"/>
                  <a:pt x="8991" y="16118"/>
                </a:cubicBezTo>
                <a:cubicBezTo>
                  <a:pt x="9118" y="16157"/>
                  <a:pt x="9247" y="16192"/>
                  <a:pt x="9377" y="16222"/>
                </a:cubicBezTo>
                <a:cubicBezTo>
                  <a:pt x="9396" y="16227"/>
                  <a:pt x="9415" y="16232"/>
                  <a:pt x="9434" y="16236"/>
                </a:cubicBezTo>
                <a:cubicBezTo>
                  <a:pt x="9857" y="16331"/>
                  <a:pt x="10298" y="16383"/>
                  <a:pt x="10752" y="16383"/>
                </a:cubicBezTo>
                <a:cubicBezTo>
                  <a:pt x="10823" y="16383"/>
                  <a:pt x="10892" y="16375"/>
                  <a:pt x="10963" y="16373"/>
                </a:cubicBezTo>
                <a:cubicBezTo>
                  <a:pt x="10966" y="16372"/>
                  <a:pt x="10970" y="16373"/>
                  <a:pt x="10974" y="16373"/>
                </a:cubicBezTo>
                <a:cubicBezTo>
                  <a:pt x="10981" y="16372"/>
                  <a:pt x="10988" y="16371"/>
                  <a:pt x="10995" y="16371"/>
                </a:cubicBezTo>
                <a:cubicBezTo>
                  <a:pt x="11015" y="16370"/>
                  <a:pt x="11034" y="16367"/>
                  <a:pt x="11055" y="16366"/>
                </a:cubicBezTo>
                <a:cubicBezTo>
                  <a:pt x="11096" y="16364"/>
                  <a:pt x="11138" y="16359"/>
                  <a:pt x="11180" y="16356"/>
                </a:cubicBezTo>
                <a:cubicBezTo>
                  <a:pt x="11286" y="16349"/>
                  <a:pt x="11392" y="16345"/>
                  <a:pt x="11497" y="16332"/>
                </a:cubicBezTo>
                <a:cubicBezTo>
                  <a:pt x="11542" y="16327"/>
                  <a:pt x="11587" y="16318"/>
                  <a:pt x="11632" y="16312"/>
                </a:cubicBezTo>
                <a:cubicBezTo>
                  <a:pt x="11759" y="16293"/>
                  <a:pt x="11886" y="16274"/>
                  <a:pt x="12010" y="16248"/>
                </a:cubicBezTo>
                <a:cubicBezTo>
                  <a:pt x="12107" y="16227"/>
                  <a:pt x="12203" y="16200"/>
                  <a:pt x="12300" y="16175"/>
                </a:cubicBezTo>
                <a:cubicBezTo>
                  <a:pt x="12378" y="16154"/>
                  <a:pt x="12458" y="16136"/>
                  <a:pt x="12535" y="16113"/>
                </a:cubicBezTo>
                <a:cubicBezTo>
                  <a:pt x="12650" y="16078"/>
                  <a:pt x="12763" y="16035"/>
                  <a:pt x="12876" y="15993"/>
                </a:cubicBezTo>
                <a:cubicBezTo>
                  <a:pt x="12936" y="15970"/>
                  <a:pt x="12996" y="15950"/>
                  <a:pt x="13054" y="15925"/>
                </a:cubicBezTo>
                <a:cubicBezTo>
                  <a:pt x="13164" y="15880"/>
                  <a:pt x="13271" y="15829"/>
                  <a:pt x="13379" y="15777"/>
                </a:cubicBezTo>
                <a:cubicBezTo>
                  <a:pt x="13391" y="15771"/>
                  <a:pt x="13403" y="15766"/>
                  <a:pt x="13416" y="15760"/>
                </a:cubicBezTo>
                <a:cubicBezTo>
                  <a:pt x="13420" y="15758"/>
                  <a:pt x="13424" y="15755"/>
                  <a:pt x="13428" y="15753"/>
                </a:cubicBezTo>
                <a:cubicBezTo>
                  <a:pt x="13444" y="15745"/>
                  <a:pt x="13460" y="15739"/>
                  <a:pt x="13475" y="15731"/>
                </a:cubicBezTo>
                <a:cubicBezTo>
                  <a:pt x="13488" y="15725"/>
                  <a:pt x="13502" y="15719"/>
                  <a:pt x="13514" y="15713"/>
                </a:cubicBezTo>
                <a:cubicBezTo>
                  <a:pt x="13518" y="15710"/>
                  <a:pt x="13522" y="15708"/>
                  <a:pt x="13527" y="15706"/>
                </a:cubicBezTo>
                <a:cubicBezTo>
                  <a:pt x="13588" y="15674"/>
                  <a:pt x="13646" y="15636"/>
                  <a:pt x="13706" y="15601"/>
                </a:cubicBezTo>
                <a:cubicBezTo>
                  <a:pt x="13797" y="15550"/>
                  <a:pt x="13888" y="15498"/>
                  <a:pt x="13976" y="15443"/>
                </a:cubicBezTo>
                <a:cubicBezTo>
                  <a:pt x="13981" y="15439"/>
                  <a:pt x="13987" y="15437"/>
                  <a:pt x="13992" y="15434"/>
                </a:cubicBezTo>
                <a:cubicBezTo>
                  <a:pt x="14054" y="15394"/>
                  <a:pt x="14119" y="15360"/>
                  <a:pt x="14180" y="15318"/>
                </a:cubicBezTo>
                <a:cubicBezTo>
                  <a:pt x="14241" y="15276"/>
                  <a:pt x="14297" y="15230"/>
                  <a:pt x="14355" y="15186"/>
                </a:cubicBezTo>
                <a:cubicBezTo>
                  <a:pt x="14494" y="15081"/>
                  <a:pt x="14628" y="14972"/>
                  <a:pt x="14755" y="14857"/>
                </a:cubicBezTo>
                <a:cubicBezTo>
                  <a:pt x="14762" y="14850"/>
                  <a:pt x="14772" y="14844"/>
                  <a:pt x="14779" y="14837"/>
                </a:cubicBezTo>
                <a:cubicBezTo>
                  <a:pt x="14782" y="14834"/>
                  <a:pt x="14785" y="14831"/>
                  <a:pt x="14788" y="14828"/>
                </a:cubicBezTo>
                <a:cubicBezTo>
                  <a:pt x="14911" y="14715"/>
                  <a:pt x="15027" y="14600"/>
                  <a:pt x="15137" y="14479"/>
                </a:cubicBezTo>
                <a:cubicBezTo>
                  <a:pt x="15187" y="14424"/>
                  <a:pt x="15233" y="14365"/>
                  <a:pt x="15281" y="14308"/>
                </a:cubicBezTo>
                <a:cubicBezTo>
                  <a:pt x="15326" y="14255"/>
                  <a:pt x="15371" y="14202"/>
                  <a:pt x="15414" y="14148"/>
                </a:cubicBezTo>
                <a:cubicBezTo>
                  <a:pt x="15485" y="14058"/>
                  <a:pt x="15552" y="13965"/>
                  <a:pt x="15618" y="13869"/>
                </a:cubicBezTo>
                <a:cubicBezTo>
                  <a:pt x="15900" y="13461"/>
                  <a:pt x="16135" y="13014"/>
                  <a:pt x="16300" y="12526"/>
                </a:cubicBezTo>
                <a:cubicBezTo>
                  <a:pt x="16323" y="12456"/>
                  <a:pt x="16336" y="12386"/>
                  <a:pt x="16356" y="12317"/>
                </a:cubicBezTo>
                <a:cubicBezTo>
                  <a:pt x="16448" y="12006"/>
                  <a:pt x="16511" y="11694"/>
                  <a:pt x="16545" y="11383"/>
                </a:cubicBezTo>
                <a:cubicBezTo>
                  <a:pt x="16549" y="11342"/>
                  <a:pt x="16559" y="11301"/>
                  <a:pt x="16562" y="11260"/>
                </a:cubicBezTo>
                <a:cubicBezTo>
                  <a:pt x="16563" y="11258"/>
                  <a:pt x="16562" y="11255"/>
                  <a:pt x="16562" y="11253"/>
                </a:cubicBezTo>
                <a:cubicBezTo>
                  <a:pt x="16567" y="11193"/>
                  <a:pt x="16567" y="11134"/>
                  <a:pt x="16569" y="11074"/>
                </a:cubicBezTo>
                <a:cubicBezTo>
                  <a:pt x="16578" y="10917"/>
                  <a:pt x="16582" y="10759"/>
                  <a:pt x="16576" y="10600"/>
                </a:cubicBezTo>
                <a:cubicBezTo>
                  <a:pt x="16575" y="10572"/>
                  <a:pt x="16573" y="10545"/>
                  <a:pt x="16571" y="10517"/>
                </a:cubicBezTo>
                <a:cubicBezTo>
                  <a:pt x="16554" y="10174"/>
                  <a:pt x="16492" y="9829"/>
                  <a:pt x="16407" y="9484"/>
                </a:cubicBezTo>
                <a:cubicBezTo>
                  <a:pt x="16393" y="9427"/>
                  <a:pt x="16379" y="9369"/>
                  <a:pt x="16363" y="9312"/>
                </a:cubicBezTo>
                <a:cubicBezTo>
                  <a:pt x="16340" y="9231"/>
                  <a:pt x="16327" y="9150"/>
                  <a:pt x="16300" y="9069"/>
                </a:cubicBezTo>
                <a:cubicBezTo>
                  <a:pt x="16221" y="8836"/>
                  <a:pt x="16122" y="8616"/>
                  <a:pt x="16014" y="8401"/>
                </a:cubicBezTo>
                <a:cubicBezTo>
                  <a:pt x="16004" y="8379"/>
                  <a:pt x="15992" y="8357"/>
                  <a:pt x="15981" y="8335"/>
                </a:cubicBezTo>
                <a:cubicBezTo>
                  <a:pt x="15920" y="8216"/>
                  <a:pt x="15855" y="8100"/>
                  <a:pt x="15785" y="7987"/>
                </a:cubicBezTo>
                <a:cubicBezTo>
                  <a:pt x="15746" y="7921"/>
                  <a:pt x="15705" y="7857"/>
                  <a:pt x="15662" y="7793"/>
                </a:cubicBezTo>
                <a:cubicBezTo>
                  <a:pt x="15621" y="7731"/>
                  <a:pt x="15579" y="7670"/>
                  <a:pt x="15535" y="7611"/>
                </a:cubicBezTo>
                <a:cubicBezTo>
                  <a:pt x="15465" y="7514"/>
                  <a:pt x="15392" y="7420"/>
                  <a:pt x="15315" y="7327"/>
                </a:cubicBezTo>
                <a:cubicBezTo>
                  <a:pt x="15295" y="7303"/>
                  <a:pt x="15275" y="7280"/>
                  <a:pt x="15255" y="7256"/>
                </a:cubicBezTo>
                <a:cubicBezTo>
                  <a:pt x="14947" y="6895"/>
                  <a:pt x="14592" y="6564"/>
                  <a:pt x="14180" y="6277"/>
                </a:cubicBezTo>
                <a:cubicBezTo>
                  <a:pt x="13261" y="5638"/>
                  <a:pt x="12208" y="5301"/>
                  <a:pt x="11150" y="5236"/>
                </a:cubicBezTo>
                <a:cubicBezTo>
                  <a:pt x="11131" y="5235"/>
                  <a:pt x="11113" y="5230"/>
                  <a:pt x="11093" y="5229"/>
                </a:cubicBezTo>
                <a:cubicBezTo>
                  <a:pt x="11063" y="5227"/>
                  <a:pt x="11032" y="5226"/>
                  <a:pt x="11002" y="5224"/>
                </a:cubicBezTo>
                <a:cubicBezTo>
                  <a:pt x="10988" y="5223"/>
                  <a:pt x="10973" y="5223"/>
                  <a:pt x="10959" y="5222"/>
                </a:cubicBezTo>
                <a:cubicBezTo>
                  <a:pt x="10890" y="5218"/>
                  <a:pt x="10822" y="5212"/>
                  <a:pt x="10752" y="5212"/>
                </a:cubicBezTo>
                <a:close/>
                <a:moveTo>
                  <a:pt x="407" y="7170"/>
                </a:moveTo>
                <a:cubicBezTo>
                  <a:pt x="236" y="7184"/>
                  <a:pt x="83" y="7293"/>
                  <a:pt x="28" y="7459"/>
                </a:cubicBezTo>
                <a:cubicBezTo>
                  <a:pt x="-45" y="7680"/>
                  <a:pt x="79" y="7919"/>
                  <a:pt x="310" y="7989"/>
                </a:cubicBezTo>
                <a:lnTo>
                  <a:pt x="3191" y="8885"/>
                </a:lnTo>
                <a:cubicBezTo>
                  <a:pt x="3422" y="8955"/>
                  <a:pt x="3669" y="8836"/>
                  <a:pt x="3743" y="8615"/>
                </a:cubicBezTo>
                <a:cubicBezTo>
                  <a:pt x="3821" y="8399"/>
                  <a:pt x="3693" y="8162"/>
                  <a:pt x="3468" y="8087"/>
                </a:cubicBezTo>
                <a:lnTo>
                  <a:pt x="580" y="7189"/>
                </a:lnTo>
                <a:cubicBezTo>
                  <a:pt x="522" y="7171"/>
                  <a:pt x="464" y="7165"/>
                  <a:pt x="407" y="7170"/>
                </a:cubicBezTo>
                <a:close/>
                <a:moveTo>
                  <a:pt x="21096" y="7170"/>
                </a:moveTo>
                <a:cubicBezTo>
                  <a:pt x="21039" y="7165"/>
                  <a:pt x="20981" y="7171"/>
                  <a:pt x="20923" y="7189"/>
                </a:cubicBezTo>
                <a:lnTo>
                  <a:pt x="18035" y="8087"/>
                </a:lnTo>
                <a:cubicBezTo>
                  <a:pt x="17804" y="8162"/>
                  <a:pt x="17680" y="8394"/>
                  <a:pt x="17753" y="8615"/>
                </a:cubicBezTo>
                <a:cubicBezTo>
                  <a:pt x="17832" y="8836"/>
                  <a:pt x="18076" y="8955"/>
                  <a:pt x="18307" y="8885"/>
                </a:cubicBezTo>
                <a:lnTo>
                  <a:pt x="21193" y="7989"/>
                </a:lnTo>
                <a:cubicBezTo>
                  <a:pt x="21424" y="7913"/>
                  <a:pt x="21548" y="7680"/>
                  <a:pt x="21475" y="7459"/>
                </a:cubicBezTo>
                <a:cubicBezTo>
                  <a:pt x="21420" y="7293"/>
                  <a:pt x="21267" y="7184"/>
                  <a:pt x="21096" y="7170"/>
                </a:cubicBezTo>
                <a:close/>
                <a:moveTo>
                  <a:pt x="3364" y="12691"/>
                </a:moveTo>
                <a:cubicBezTo>
                  <a:pt x="3307" y="12687"/>
                  <a:pt x="3249" y="12692"/>
                  <a:pt x="3191" y="12710"/>
                </a:cubicBezTo>
                <a:lnTo>
                  <a:pt x="303" y="13606"/>
                </a:lnTo>
                <a:cubicBezTo>
                  <a:pt x="72" y="13682"/>
                  <a:pt x="-52" y="13915"/>
                  <a:pt x="21" y="14136"/>
                </a:cubicBezTo>
                <a:cubicBezTo>
                  <a:pt x="100" y="14358"/>
                  <a:pt x="343" y="14476"/>
                  <a:pt x="575" y="14406"/>
                </a:cubicBezTo>
                <a:lnTo>
                  <a:pt x="3461" y="13508"/>
                </a:lnTo>
                <a:cubicBezTo>
                  <a:pt x="3692" y="13433"/>
                  <a:pt x="3816" y="13201"/>
                  <a:pt x="3743" y="12980"/>
                </a:cubicBezTo>
                <a:cubicBezTo>
                  <a:pt x="3688" y="12814"/>
                  <a:pt x="3534" y="12705"/>
                  <a:pt x="3364" y="12691"/>
                </a:cubicBezTo>
                <a:close/>
                <a:moveTo>
                  <a:pt x="18134" y="12691"/>
                </a:moveTo>
                <a:cubicBezTo>
                  <a:pt x="17963" y="12705"/>
                  <a:pt x="17808" y="12814"/>
                  <a:pt x="17753" y="12980"/>
                </a:cubicBezTo>
                <a:cubicBezTo>
                  <a:pt x="17680" y="13201"/>
                  <a:pt x="17804" y="13438"/>
                  <a:pt x="18035" y="13508"/>
                </a:cubicBezTo>
                <a:lnTo>
                  <a:pt x="20923" y="14406"/>
                </a:lnTo>
                <a:cubicBezTo>
                  <a:pt x="21154" y="14476"/>
                  <a:pt x="21401" y="14358"/>
                  <a:pt x="21475" y="14136"/>
                </a:cubicBezTo>
                <a:cubicBezTo>
                  <a:pt x="21548" y="13915"/>
                  <a:pt x="21424" y="13682"/>
                  <a:pt x="21193" y="13606"/>
                </a:cubicBezTo>
                <a:lnTo>
                  <a:pt x="18307" y="12710"/>
                </a:lnTo>
                <a:cubicBezTo>
                  <a:pt x="18249" y="12692"/>
                  <a:pt x="18191" y="12687"/>
                  <a:pt x="18134" y="12691"/>
                </a:cubicBezTo>
                <a:close/>
                <a:moveTo>
                  <a:pt x="6096" y="16433"/>
                </a:moveTo>
                <a:cubicBezTo>
                  <a:pt x="5987" y="16450"/>
                  <a:pt x="5883" y="16507"/>
                  <a:pt x="5813" y="16599"/>
                </a:cubicBezTo>
                <a:lnTo>
                  <a:pt x="4031" y="18953"/>
                </a:lnTo>
                <a:cubicBezTo>
                  <a:pt x="3891" y="19137"/>
                  <a:pt x="3935" y="19402"/>
                  <a:pt x="4127" y="19537"/>
                </a:cubicBezTo>
                <a:cubicBezTo>
                  <a:pt x="4318" y="19672"/>
                  <a:pt x="4595" y="19634"/>
                  <a:pt x="4736" y="19445"/>
                </a:cubicBezTo>
                <a:lnTo>
                  <a:pt x="6518" y="17090"/>
                </a:lnTo>
                <a:cubicBezTo>
                  <a:pt x="6659" y="16906"/>
                  <a:pt x="6618" y="16641"/>
                  <a:pt x="6421" y="16506"/>
                </a:cubicBezTo>
                <a:cubicBezTo>
                  <a:pt x="6322" y="16438"/>
                  <a:pt x="6206" y="16416"/>
                  <a:pt x="6096" y="16433"/>
                </a:cubicBezTo>
                <a:close/>
                <a:moveTo>
                  <a:pt x="15414" y="16433"/>
                </a:moveTo>
                <a:cubicBezTo>
                  <a:pt x="15304" y="16416"/>
                  <a:pt x="15186" y="16438"/>
                  <a:pt x="15088" y="16506"/>
                </a:cubicBezTo>
                <a:cubicBezTo>
                  <a:pt x="14896" y="16641"/>
                  <a:pt x="14850" y="16901"/>
                  <a:pt x="14991" y="17090"/>
                </a:cubicBezTo>
                <a:lnTo>
                  <a:pt x="16774" y="19445"/>
                </a:lnTo>
                <a:cubicBezTo>
                  <a:pt x="16915" y="19628"/>
                  <a:pt x="17184" y="19672"/>
                  <a:pt x="17382" y="19537"/>
                </a:cubicBezTo>
                <a:cubicBezTo>
                  <a:pt x="17573" y="19402"/>
                  <a:pt x="17620" y="19137"/>
                  <a:pt x="17479" y="18953"/>
                </a:cubicBezTo>
                <a:lnTo>
                  <a:pt x="15696" y="16599"/>
                </a:lnTo>
                <a:cubicBezTo>
                  <a:pt x="15625" y="16507"/>
                  <a:pt x="15523" y="16450"/>
                  <a:pt x="15414" y="16433"/>
                </a:cubicBezTo>
                <a:close/>
                <a:moveTo>
                  <a:pt x="10752" y="17863"/>
                </a:moveTo>
                <a:cubicBezTo>
                  <a:pt x="10515" y="17863"/>
                  <a:pt x="10318" y="18046"/>
                  <a:pt x="10318" y="18278"/>
                </a:cubicBezTo>
                <a:lnTo>
                  <a:pt x="10318" y="21185"/>
                </a:lnTo>
                <a:cubicBezTo>
                  <a:pt x="10318" y="21412"/>
                  <a:pt x="10509" y="21600"/>
                  <a:pt x="10752" y="21600"/>
                </a:cubicBezTo>
                <a:cubicBezTo>
                  <a:pt x="10994" y="21600"/>
                  <a:pt x="11185" y="21412"/>
                  <a:pt x="11185" y="21185"/>
                </a:cubicBezTo>
                <a:lnTo>
                  <a:pt x="11185" y="18278"/>
                </a:lnTo>
                <a:cubicBezTo>
                  <a:pt x="11185" y="18051"/>
                  <a:pt x="10994" y="17863"/>
                  <a:pt x="10752" y="17863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56" name="Luminosité"/>
          <p:cNvSpPr/>
          <p:nvPr/>
        </p:nvSpPr>
        <p:spPr>
          <a:xfrm>
            <a:off x="4801744" y="7825268"/>
            <a:ext cx="1238957" cy="1299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10752" y="0"/>
                </a:moveTo>
                <a:cubicBezTo>
                  <a:pt x="10515" y="0"/>
                  <a:pt x="10318" y="185"/>
                  <a:pt x="10318" y="417"/>
                </a:cubicBezTo>
                <a:lnTo>
                  <a:pt x="10318" y="3322"/>
                </a:lnTo>
                <a:cubicBezTo>
                  <a:pt x="10318" y="3549"/>
                  <a:pt x="10509" y="3739"/>
                  <a:pt x="10752" y="3739"/>
                </a:cubicBezTo>
                <a:cubicBezTo>
                  <a:pt x="10994" y="3739"/>
                  <a:pt x="11185" y="3554"/>
                  <a:pt x="11185" y="3322"/>
                </a:cubicBezTo>
                <a:lnTo>
                  <a:pt x="11185" y="417"/>
                </a:lnTo>
                <a:cubicBezTo>
                  <a:pt x="11185" y="190"/>
                  <a:pt x="10994" y="0"/>
                  <a:pt x="10752" y="0"/>
                </a:cubicBezTo>
                <a:close/>
                <a:moveTo>
                  <a:pt x="17056" y="1983"/>
                </a:moveTo>
                <a:cubicBezTo>
                  <a:pt x="16946" y="1999"/>
                  <a:pt x="16844" y="2056"/>
                  <a:pt x="16774" y="2150"/>
                </a:cubicBezTo>
                <a:lnTo>
                  <a:pt x="14991" y="4505"/>
                </a:lnTo>
                <a:cubicBezTo>
                  <a:pt x="14850" y="4689"/>
                  <a:pt x="14896" y="4954"/>
                  <a:pt x="15088" y="5089"/>
                </a:cubicBezTo>
                <a:cubicBezTo>
                  <a:pt x="15279" y="5224"/>
                  <a:pt x="15555" y="5185"/>
                  <a:pt x="15696" y="4996"/>
                </a:cubicBezTo>
                <a:lnTo>
                  <a:pt x="17479" y="2642"/>
                </a:lnTo>
                <a:cubicBezTo>
                  <a:pt x="17620" y="2458"/>
                  <a:pt x="17579" y="2193"/>
                  <a:pt x="17382" y="2058"/>
                </a:cubicBezTo>
                <a:cubicBezTo>
                  <a:pt x="17283" y="1990"/>
                  <a:pt x="17166" y="1967"/>
                  <a:pt x="17056" y="1983"/>
                </a:cubicBezTo>
                <a:close/>
                <a:moveTo>
                  <a:pt x="4447" y="1985"/>
                </a:moveTo>
                <a:cubicBezTo>
                  <a:pt x="4337" y="1968"/>
                  <a:pt x="4220" y="1990"/>
                  <a:pt x="4121" y="2058"/>
                </a:cubicBezTo>
                <a:cubicBezTo>
                  <a:pt x="3930" y="2193"/>
                  <a:pt x="3883" y="2453"/>
                  <a:pt x="4024" y="2642"/>
                </a:cubicBezTo>
                <a:lnTo>
                  <a:pt x="5813" y="4996"/>
                </a:lnTo>
                <a:cubicBezTo>
                  <a:pt x="5954" y="5180"/>
                  <a:pt x="6223" y="5224"/>
                  <a:pt x="6421" y="5089"/>
                </a:cubicBezTo>
                <a:cubicBezTo>
                  <a:pt x="6618" y="4954"/>
                  <a:pt x="6659" y="4689"/>
                  <a:pt x="6512" y="4505"/>
                </a:cubicBezTo>
                <a:lnTo>
                  <a:pt x="4729" y="2150"/>
                </a:lnTo>
                <a:cubicBezTo>
                  <a:pt x="4659" y="2059"/>
                  <a:pt x="4557" y="2002"/>
                  <a:pt x="4447" y="1985"/>
                </a:cubicBezTo>
                <a:close/>
                <a:moveTo>
                  <a:pt x="10752" y="5212"/>
                </a:moveTo>
                <a:cubicBezTo>
                  <a:pt x="10681" y="5212"/>
                  <a:pt x="10612" y="5220"/>
                  <a:pt x="10542" y="5222"/>
                </a:cubicBezTo>
                <a:cubicBezTo>
                  <a:pt x="10539" y="5222"/>
                  <a:pt x="10537" y="5222"/>
                  <a:pt x="10535" y="5222"/>
                </a:cubicBezTo>
                <a:cubicBezTo>
                  <a:pt x="10531" y="5222"/>
                  <a:pt x="10527" y="5224"/>
                  <a:pt x="10522" y="5224"/>
                </a:cubicBezTo>
                <a:cubicBezTo>
                  <a:pt x="10503" y="5225"/>
                  <a:pt x="10485" y="5228"/>
                  <a:pt x="10466" y="5229"/>
                </a:cubicBezTo>
                <a:cubicBezTo>
                  <a:pt x="10405" y="5232"/>
                  <a:pt x="10345" y="5238"/>
                  <a:pt x="10285" y="5243"/>
                </a:cubicBezTo>
                <a:cubicBezTo>
                  <a:pt x="10265" y="5244"/>
                  <a:pt x="10246" y="5246"/>
                  <a:pt x="10226" y="5248"/>
                </a:cubicBezTo>
                <a:cubicBezTo>
                  <a:pt x="10151" y="5254"/>
                  <a:pt x="10074" y="5255"/>
                  <a:pt x="9999" y="5265"/>
                </a:cubicBezTo>
                <a:cubicBezTo>
                  <a:pt x="9971" y="5268"/>
                  <a:pt x="9944" y="5273"/>
                  <a:pt x="9916" y="5276"/>
                </a:cubicBezTo>
                <a:cubicBezTo>
                  <a:pt x="9832" y="5288"/>
                  <a:pt x="9751" y="5306"/>
                  <a:pt x="9668" y="5320"/>
                </a:cubicBezTo>
                <a:cubicBezTo>
                  <a:pt x="9599" y="5332"/>
                  <a:pt x="9528" y="5341"/>
                  <a:pt x="9460" y="5356"/>
                </a:cubicBezTo>
                <a:cubicBezTo>
                  <a:pt x="9409" y="5367"/>
                  <a:pt x="9359" y="5381"/>
                  <a:pt x="9308" y="5393"/>
                </a:cubicBezTo>
                <a:cubicBezTo>
                  <a:pt x="9246" y="5408"/>
                  <a:pt x="9185" y="5427"/>
                  <a:pt x="9123" y="5443"/>
                </a:cubicBezTo>
                <a:cubicBezTo>
                  <a:pt x="9065" y="5459"/>
                  <a:pt x="9005" y="5473"/>
                  <a:pt x="8947" y="5491"/>
                </a:cubicBezTo>
                <a:cubicBezTo>
                  <a:pt x="8862" y="5517"/>
                  <a:pt x="8777" y="5548"/>
                  <a:pt x="8692" y="5578"/>
                </a:cubicBezTo>
                <a:cubicBezTo>
                  <a:pt x="8660" y="5590"/>
                  <a:pt x="8629" y="5604"/>
                  <a:pt x="8597" y="5616"/>
                </a:cubicBezTo>
                <a:cubicBezTo>
                  <a:pt x="8596" y="5616"/>
                  <a:pt x="8595" y="5615"/>
                  <a:pt x="8595" y="5616"/>
                </a:cubicBezTo>
                <a:cubicBezTo>
                  <a:pt x="8594" y="5616"/>
                  <a:pt x="8594" y="5617"/>
                  <a:pt x="8593" y="5617"/>
                </a:cubicBezTo>
                <a:cubicBezTo>
                  <a:pt x="8537" y="5638"/>
                  <a:pt x="8479" y="5658"/>
                  <a:pt x="8424" y="5681"/>
                </a:cubicBezTo>
                <a:cubicBezTo>
                  <a:pt x="8331" y="5720"/>
                  <a:pt x="8240" y="5764"/>
                  <a:pt x="8149" y="5808"/>
                </a:cubicBezTo>
                <a:cubicBezTo>
                  <a:pt x="8142" y="5811"/>
                  <a:pt x="8135" y="5815"/>
                  <a:pt x="8128" y="5818"/>
                </a:cubicBezTo>
                <a:cubicBezTo>
                  <a:pt x="8096" y="5834"/>
                  <a:pt x="8063" y="5849"/>
                  <a:pt x="8031" y="5865"/>
                </a:cubicBezTo>
                <a:cubicBezTo>
                  <a:pt x="8000" y="5880"/>
                  <a:pt x="7970" y="5895"/>
                  <a:pt x="7939" y="5911"/>
                </a:cubicBezTo>
                <a:cubicBezTo>
                  <a:pt x="7893" y="5936"/>
                  <a:pt x="7848" y="5964"/>
                  <a:pt x="7802" y="5990"/>
                </a:cubicBezTo>
                <a:cubicBezTo>
                  <a:pt x="7692" y="6052"/>
                  <a:pt x="7584" y="6116"/>
                  <a:pt x="7478" y="6184"/>
                </a:cubicBezTo>
                <a:cubicBezTo>
                  <a:pt x="7477" y="6185"/>
                  <a:pt x="7477" y="6186"/>
                  <a:pt x="7476" y="6186"/>
                </a:cubicBezTo>
                <a:cubicBezTo>
                  <a:pt x="7428" y="6218"/>
                  <a:pt x="7377" y="6244"/>
                  <a:pt x="7330" y="6277"/>
                </a:cubicBezTo>
                <a:cubicBezTo>
                  <a:pt x="7296" y="6301"/>
                  <a:pt x="7266" y="6327"/>
                  <a:pt x="7235" y="6352"/>
                </a:cubicBezTo>
                <a:cubicBezTo>
                  <a:pt x="6313" y="7014"/>
                  <a:pt x="5585" y="7941"/>
                  <a:pt x="5203" y="9069"/>
                </a:cubicBezTo>
                <a:cubicBezTo>
                  <a:pt x="5000" y="9669"/>
                  <a:pt x="4915" y="10277"/>
                  <a:pt x="4927" y="10873"/>
                </a:cubicBezTo>
                <a:cubicBezTo>
                  <a:pt x="4927" y="10891"/>
                  <a:pt x="4930" y="10908"/>
                  <a:pt x="4930" y="10926"/>
                </a:cubicBezTo>
                <a:cubicBezTo>
                  <a:pt x="4935" y="11076"/>
                  <a:pt x="4941" y="11225"/>
                  <a:pt x="4958" y="11373"/>
                </a:cubicBezTo>
                <a:cubicBezTo>
                  <a:pt x="4976" y="11542"/>
                  <a:pt x="5005" y="11710"/>
                  <a:pt x="5039" y="11879"/>
                </a:cubicBezTo>
                <a:cubicBezTo>
                  <a:pt x="5060" y="11980"/>
                  <a:pt x="5092" y="12080"/>
                  <a:pt x="5117" y="12180"/>
                </a:cubicBezTo>
                <a:cubicBezTo>
                  <a:pt x="5122" y="12200"/>
                  <a:pt x="5129" y="12220"/>
                  <a:pt x="5134" y="12241"/>
                </a:cubicBezTo>
                <a:cubicBezTo>
                  <a:pt x="5160" y="12336"/>
                  <a:pt x="5176" y="12431"/>
                  <a:pt x="5208" y="12526"/>
                </a:cubicBezTo>
                <a:cubicBezTo>
                  <a:pt x="5350" y="12942"/>
                  <a:pt x="5540" y="13329"/>
                  <a:pt x="5769" y="13687"/>
                </a:cubicBezTo>
                <a:cubicBezTo>
                  <a:pt x="5776" y="13699"/>
                  <a:pt x="5784" y="13712"/>
                  <a:pt x="5792" y="13724"/>
                </a:cubicBezTo>
                <a:cubicBezTo>
                  <a:pt x="5866" y="13839"/>
                  <a:pt x="5945" y="13950"/>
                  <a:pt x="6028" y="14058"/>
                </a:cubicBezTo>
                <a:cubicBezTo>
                  <a:pt x="6072" y="14117"/>
                  <a:pt x="6117" y="14175"/>
                  <a:pt x="6163" y="14232"/>
                </a:cubicBezTo>
                <a:cubicBezTo>
                  <a:pt x="6197" y="14273"/>
                  <a:pt x="6232" y="14314"/>
                  <a:pt x="6267" y="14354"/>
                </a:cubicBezTo>
                <a:cubicBezTo>
                  <a:pt x="6573" y="14709"/>
                  <a:pt x="6924" y="15035"/>
                  <a:pt x="7330" y="15318"/>
                </a:cubicBezTo>
                <a:cubicBezTo>
                  <a:pt x="7730" y="15596"/>
                  <a:pt x="8157" y="15812"/>
                  <a:pt x="8597" y="15979"/>
                </a:cubicBezTo>
                <a:cubicBezTo>
                  <a:pt x="8646" y="15998"/>
                  <a:pt x="8695" y="16017"/>
                  <a:pt x="8745" y="16035"/>
                </a:cubicBezTo>
                <a:cubicBezTo>
                  <a:pt x="8827" y="16064"/>
                  <a:pt x="8908" y="16093"/>
                  <a:pt x="8991" y="16118"/>
                </a:cubicBezTo>
                <a:cubicBezTo>
                  <a:pt x="9118" y="16157"/>
                  <a:pt x="9247" y="16192"/>
                  <a:pt x="9377" y="16222"/>
                </a:cubicBezTo>
                <a:cubicBezTo>
                  <a:pt x="9396" y="16227"/>
                  <a:pt x="9415" y="16232"/>
                  <a:pt x="9434" y="16236"/>
                </a:cubicBezTo>
                <a:cubicBezTo>
                  <a:pt x="9857" y="16331"/>
                  <a:pt x="10298" y="16383"/>
                  <a:pt x="10752" y="16383"/>
                </a:cubicBezTo>
                <a:cubicBezTo>
                  <a:pt x="10823" y="16383"/>
                  <a:pt x="10892" y="16375"/>
                  <a:pt x="10963" y="16373"/>
                </a:cubicBezTo>
                <a:cubicBezTo>
                  <a:pt x="10966" y="16372"/>
                  <a:pt x="10970" y="16373"/>
                  <a:pt x="10974" y="16373"/>
                </a:cubicBezTo>
                <a:cubicBezTo>
                  <a:pt x="10981" y="16372"/>
                  <a:pt x="10988" y="16371"/>
                  <a:pt x="10995" y="16371"/>
                </a:cubicBezTo>
                <a:cubicBezTo>
                  <a:pt x="11015" y="16370"/>
                  <a:pt x="11034" y="16367"/>
                  <a:pt x="11055" y="16366"/>
                </a:cubicBezTo>
                <a:cubicBezTo>
                  <a:pt x="11096" y="16364"/>
                  <a:pt x="11138" y="16359"/>
                  <a:pt x="11180" y="16356"/>
                </a:cubicBezTo>
                <a:cubicBezTo>
                  <a:pt x="11286" y="16349"/>
                  <a:pt x="11392" y="16345"/>
                  <a:pt x="11497" y="16332"/>
                </a:cubicBezTo>
                <a:cubicBezTo>
                  <a:pt x="11542" y="16327"/>
                  <a:pt x="11587" y="16318"/>
                  <a:pt x="11632" y="16312"/>
                </a:cubicBezTo>
                <a:cubicBezTo>
                  <a:pt x="11759" y="16293"/>
                  <a:pt x="11886" y="16274"/>
                  <a:pt x="12010" y="16248"/>
                </a:cubicBezTo>
                <a:cubicBezTo>
                  <a:pt x="12107" y="16227"/>
                  <a:pt x="12203" y="16200"/>
                  <a:pt x="12300" y="16175"/>
                </a:cubicBezTo>
                <a:cubicBezTo>
                  <a:pt x="12378" y="16154"/>
                  <a:pt x="12458" y="16136"/>
                  <a:pt x="12535" y="16113"/>
                </a:cubicBezTo>
                <a:cubicBezTo>
                  <a:pt x="12650" y="16078"/>
                  <a:pt x="12763" y="16035"/>
                  <a:pt x="12876" y="15993"/>
                </a:cubicBezTo>
                <a:cubicBezTo>
                  <a:pt x="12936" y="15970"/>
                  <a:pt x="12996" y="15950"/>
                  <a:pt x="13054" y="15925"/>
                </a:cubicBezTo>
                <a:cubicBezTo>
                  <a:pt x="13164" y="15880"/>
                  <a:pt x="13271" y="15829"/>
                  <a:pt x="13379" y="15777"/>
                </a:cubicBezTo>
                <a:cubicBezTo>
                  <a:pt x="13391" y="15771"/>
                  <a:pt x="13403" y="15766"/>
                  <a:pt x="13416" y="15760"/>
                </a:cubicBezTo>
                <a:cubicBezTo>
                  <a:pt x="13420" y="15758"/>
                  <a:pt x="13424" y="15755"/>
                  <a:pt x="13428" y="15753"/>
                </a:cubicBezTo>
                <a:cubicBezTo>
                  <a:pt x="13444" y="15745"/>
                  <a:pt x="13460" y="15739"/>
                  <a:pt x="13475" y="15731"/>
                </a:cubicBezTo>
                <a:cubicBezTo>
                  <a:pt x="13488" y="15725"/>
                  <a:pt x="13502" y="15719"/>
                  <a:pt x="13514" y="15713"/>
                </a:cubicBezTo>
                <a:cubicBezTo>
                  <a:pt x="13518" y="15710"/>
                  <a:pt x="13522" y="15708"/>
                  <a:pt x="13527" y="15706"/>
                </a:cubicBezTo>
                <a:cubicBezTo>
                  <a:pt x="13588" y="15674"/>
                  <a:pt x="13646" y="15636"/>
                  <a:pt x="13706" y="15601"/>
                </a:cubicBezTo>
                <a:cubicBezTo>
                  <a:pt x="13797" y="15550"/>
                  <a:pt x="13888" y="15498"/>
                  <a:pt x="13976" y="15443"/>
                </a:cubicBezTo>
                <a:cubicBezTo>
                  <a:pt x="13981" y="15439"/>
                  <a:pt x="13987" y="15437"/>
                  <a:pt x="13992" y="15434"/>
                </a:cubicBezTo>
                <a:cubicBezTo>
                  <a:pt x="14054" y="15394"/>
                  <a:pt x="14119" y="15360"/>
                  <a:pt x="14180" y="15318"/>
                </a:cubicBezTo>
                <a:cubicBezTo>
                  <a:pt x="14241" y="15276"/>
                  <a:pt x="14297" y="15230"/>
                  <a:pt x="14355" y="15186"/>
                </a:cubicBezTo>
                <a:cubicBezTo>
                  <a:pt x="14494" y="15081"/>
                  <a:pt x="14628" y="14972"/>
                  <a:pt x="14755" y="14857"/>
                </a:cubicBezTo>
                <a:cubicBezTo>
                  <a:pt x="14762" y="14850"/>
                  <a:pt x="14772" y="14844"/>
                  <a:pt x="14779" y="14837"/>
                </a:cubicBezTo>
                <a:cubicBezTo>
                  <a:pt x="14782" y="14834"/>
                  <a:pt x="14785" y="14831"/>
                  <a:pt x="14788" y="14828"/>
                </a:cubicBezTo>
                <a:cubicBezTo>
                  <a:pt x="14911" y="14715"/>
                  <a:pt x="15027" y="14600"/>
                  <a:pt x="15137" y="14479"/>
                </a:cubicBezTo>
                <a:cubicBezTo>
                  <a:pt x="15187" y="14424"/>
                  <a:pt x="15233" y="14365"/>
                  <a:pt x="15281" y="14308"/>
                </a:cubicBezTo>
                <a:cubicBezTo>
                  <a:pt x="15326" y="14255"/>
                  <a:pt x="15371" y="14202"/>
                  <a:pt x="15414" y="14148"/>
                </a:cubicBezTo>
                <a:cubicBezTo>
                  <a:pt x="15485" y="14058"/>
                  <a:pt x="15552" y="13965"/>
                  <a:pt x="15618" y="13869"/>
                </a:cubicBezTo>
                <a:cubicBezTo>
                  <a:pt x="15900" y="13461"/>
                  <a:pt x="16135" y="13014"/>
                  <a:pt x="16300" y="12526"/>
                </a:cubicBezTo>
                <a:cubicBezTo>
                  <a:pt x="16323" y="12456"/>
                  <a:pt x="16336" y="12386"/>
                  <a:pt x="16356" y="12317"/>
                </a:cubicBezTo>
                <a:cubicBezTo>
                  <a:pt x="16448" y="12006"/>
                  <a:pt x="16511" y="11694"/>
                  <a:pt x="16545" y="11383"/>
                </a:cubicBezTo>
                <a:cubicBezTo>
                  <a:pt x="16549" y="11342"/>
                  <a:pt x="16559" y="11301"/>
                  <a:pt x="16562" y="11260"/>
                </a:cubicBezTo>
                <a:cubicBezTo>
                  <a:pt x="16563" y="11258"/>
                  <a:pt x="16562" y="11255"/>
                  <a:pt x="16562" y="11253"/>
                </a:cubicBezTo>
                <a:cubicBezTo>
                  <a:pt x="16567" y="11193"/>
                  <a:pt x="16567" y="11134"/>
                  <a:pt x="16569" y="11074"/>
                </a:cubicBezTo>
                <a:cubicBezTo>
                  <a:pt x="16578" y="10917"/>
                  <a:pt x="16582" y="10759"/>
                  <a:pt x="16576" y="10600"/>
                </a:cubicBezTo>
                <a:cubicBezTo>
                  <a:pt x="16575" y="10572"/>
                  <a:pt x="16573" y="10545"/>
                  <a:pt x="16571" y="10517"/>
                </a:cubicBezTo>
                <a:cubicBezTo>
                  <a:pt x="16554" y="10174"/>
                  <a:pt x="16492" y="9829"/>
                  <a:pt x="16407" y="9484"/>
                </a:cubicBezTo>
                <a:cubicBezTo>
                  <a:pt x="16393" y="9427"/>
                  <a:pt x="16379" y="9369"/>
                  <a:pt x="16363" y="9312"/>
                </a:cubicBezTo>
                <a:cubicBezTo>
                  <a:pt x="16340" y="9231"/>
                  <a:pt x="16327" y="9150"/>
                  <a:pt x="16300" y="9069"/>
                </a:cubicBezTo>
                <a:cubicBezTo>
                  <a:pt x="16221" y="8836"/>
                  <a:pt x="16122" y="8616"/>
                  <a:pt x="16014" y="8401"/>
                </a:cubicBezTo>
                <a:cubicBezTo>
                  <a:pt x="16004" y="8379"/>
                  <a:pt x="15992" y="8357"/>
                  <a:pt x="15981" y="8335"/>
                </a:cubicBezTo>
                <a:cubicBezTo>
                  <a:pt x="15920" y="8216"/>
                  <a:pt x="15855" y="8100"/>
                  <a:pt x="15785" y="7987"/>
                </a:cubicBezTo>
                <a:cubicBezTo>
                  <a:pt x="15746" y="7921"/>
                  <a:pt x="15705" y="7857"/>
                  <a:pt x="15662" y="7793"/>
                </a:cubicBezTo>
                <a:cubicBezTo>
                  <a:pt x="15621" y="7731"/>
                  <a:pt x="15579" y="7670"/>
                  <a:pt x="15535" y="7611"/>
                </a:cubicBezTo>
                <a:cubicBezTo>
                  <a:pt x="15465" y="7514"/>
                  <a:pt x="15392" y="7420"/>
                  <a:pt x="15315" y="7327"/>
                </a:cubicBezTo>
                <a:cubicBezTo>
                  <a:pt x="15295" y="7303"/>
                  <a:pt x="15275" y="7280"/>
                  <a:pt x="15255" y="7256"/>
                </a:cubicBezTo>
                <a:cubicBezTo>
                  <a:pt x="14947" y="6895"/>
                  <a:pt x="14592" y="6564"/>
                  <a:pt x="14180" y="6277"/>
                </a:cubicBezTo>
                <a:cubicBezTo>
                  <a:pt x="13261" y="5638"/>
                  <a:pt x="12208" y="5301"/>
                  <a:pt x="11150" y="5236"/>
                </a:cubicBezTo>
                <a:cubicBezTo>
                  <a:pt x="11131" y="5235"/>
                  <a:pt x="11113" y="5230"/>
                  <a:pt x="11093" y="5229"/>
                </a:cubicBezTo>
                <a:cubicBezTo>
                  <a:pt x="11063" y="5227"/>
                  <a:pt x="11032" y="5226"/>
                  <a:pt x="11002" y="5224"/>
                </a:cubicBezTo>
                <a:cubicBezTo>
                  <a:pt x="10988" y="5223"/>
                  <a:pt x="10973" y="5223"/>
                  <a:pt x="10959" y="5222"/>
                </a:cubicBezTo>
                <a:cubicBezTo>
                  <a:pt x="10890" y="5218"/>
                  <a:pt x="10822" y="5212"/>
                  <a:pt x="10752" y="5212"/>
                </a:cubicBezTo>
                <a:close/>
                <a:moveTo>
                  <a:pt x="407" y="7170"/>
                </a:moveTo>
                <a:cubicBezTo>
                  <a:pt x="236" y="7184"/>
                  <a:pt x="83" y="7293"/>
                  <a:pt x="28" y="7459"/>
                </a:cubicBezTo>
                <a:cubicBezTo>
                  <a:pt x="-45" y="7680"/>
                  <a:pt x="79" y="7919"/>
                  <a:pt x="310" y="7989"/>
                </a:cubicBezTo>
                <a:lnTo>
                  <a:pt x="3191" y="8885"/>
                </a:lnTo>
                <a:cubicBezTo>
                  <a:pt x="3422" y="8955"/>
                  <a:pt x="3669" y="8836"/>
                  <a:pt x="3743" y="8615"/>
                </a:cubicBezTo>
                <a:cubicBezTo>
                  <a:pt x="3821" y="8399"/>
                  <a:pt x="3693" y="8162"/>
                  <a:pt x="3468" y="8087"/>
                </a:cubicBezTo>
                <a:lnTo>
                  <a:pt x="580" y="7189"/>
                </a:lnTo>
                <a:cubicBezTo>
                  <a:pt x="522" y="7171"/>
                  <a:pt x="464" y="7165"/>
                  <a:pt x="407" y="7170"/>
                </a:cubicBezTo>
                <a:close/>
                <a:moveTo>
                  <a:pt x="21096" y="7170"/>
                </a:moveTo>
                <a:cubicBezTo>
                  <a:pt x="21039" y="7165"/>
                  <a:pt x="20981" y="7171"/>
                  <a:pt x="20923" y="7189"/>
                </a:cubicBezTo>
                <a:lnTo>
                  <a:pt x="18035" y="8087"/>
                </a:lnTo>
                <a:cubicBezTo>
                  <a:pt x="17804" y="8162"/>
                  <a:pt x="17680" y="8394"/>
                  <a:pt x="17753" y="8615"/>
                </a:cubicBezTo>
                <a:cubicBezTo>
                  <a:pt x="17832" y="8836"/>
                  <a:pt x="18076" y="8955"/>
                  <a:pt x="18307" y="8885"/>
                </a:cubicBezTo>
                <a:lnTo>
                  <a:pt x="21193" y="7989"/>
                </a:lnTo>
                <a:cubicBezTo>
                  <a:pt x="21424" y="7913"/>
                  <a:pt x="21548" y="7680"/>
                  <a:pt x="21475" y="7459"/>
                </a:cubicBezTo>
                <a:cubicBezTo>
                  <a:pt x="21420" y="7293"/>
                  <a:pt x="21267" y="7184"/>
                  <a:pt x="21096" y="7170"/>
                </a:cubicBezTo>
                <a:close/>
                <a:moveTo>
                  <a:pt x="3364" y="12691"/>
                </a:moveTo>
                <a:cubicBezTo>
                  <a:pt x="3307" y="12687"/>
                  <a:pt x="3249" y="12692"/>
                  <a:pt x="3191" y="12710"/>
                </a:cubicBezTo>
                <a:lnTo>
                  <a:pt x="303" y="13606"/>
                </a:lnTo>
                <a:cubicBezTo>
                  <a:pt x="72" y="13682"/>
                  <a:pt x="-52" y="13915"/>
                  <a:pt x="21" y="14136"/>
                </a:cubicBezTo>
                <a:cubicBezTo>
                  <a:pt x="100" y="14358"/>
                  <a:pt x="343" y="14476"/>
                  <a:pt x="575" y="14406"/>
                </a:cubicBezTo>
                <a:lnTo>
                  <a:pt x="3461" y="13508"/>
                </a:lnTo>
                <a:cubicBezTo>
                  <a:pt x="3692" y="13433"/>
                  <a:pt x="3816" y="13201"/>
                  <a:pt x="3743" y="12980"/>
                </a:cubicBezTo>
                <a:cubicBezTo>
                  <a:pt x="3688" y="12814"/>
                  <a:pt x="3534" y="12705"/>
                  <a:pt x="3364" y="12691"/>
                </a:cubicBezTo>
                <a:close/>
                <a:moveTo>
                  <a:pt x="18134" y="12691"/>
                </a:moveTo>
                <a:cubicBezTo>
                  <a:pt x="17963" y="12705"/>
                  <a:pt x="17808" y="12814"/>
                  <a:pt x="17753" y="12980"/>
                </a:cubicBezTo>
                <a:cubicBezTo>
                  <a:pt x="17680" y="13201"/>
                  <a:pt x="17804" y="13438"/>
                  <a:pt x="18035" y="13508"/>
                </a:cubicBezTo>
                <a:lnTo>
                  <a:pt x="20923" y="14406"/>
                </a:lnTo>
                <a:cubicBezTo>
                  <a:pt x="21154" y="14476"/>
                  <a:pt x="21401" y="14358"/>
                  <a:pt x="21475" y="14136"/>
                </a:cubicBezTo>
                <a:cubicBezTo>
                  <a:pt x="21548" y="13915"/>
                  <a:pt x="21424" y="13682"/>
                  <a:pt x="21193" y="13606"/>
                </a:cubicBezTo>
                <a:lnTo>
                  <a:pt x="18307" y="12710"/>
                </a:lnTo>
                <a:cubicBezTo>
                  <a:pt x="18249" y="12692"/>
                  <a:pt x="18191" y="12687"/>
                  <a:pt x="18134" y="12691"/>
                </a:cubicBezTo>
                <a:close/>
                <a:moveTo>
                  <a:pt x="6096" y="16433"/>
                </a:moveTo>
                <a:cubicBezTo>
                  <a:pt x="5987" y="16450"/>
                  <a:pt x="5883" y="16507"/>
                  <a:pt x="5813" y="16599"/>
                </a:cubicBezTo>
                <a:lnTo>
                  <a:pt x="4031" y="18953"/>
                </a:lnTo>
                <a:cubicBezTo>
                  <a:pt x="3891" y="19137"/>
                  <a:pt x="3935" y="19402"/>
                  <a:pt x="4127" y="19537"/>
                </a:cubicBezTo>
                <a:cubicBezTo>
                  <a:pt x="4318" y="19672"/>
                  <a:pt x="4595" y="19634"/>
                  <a:pt x="4736" y="19445"/>
                </a:cubicBezTo>
                <a:lnTo>
                  <a:pt x="6518" y="17090"/>
                </a:lnTo>
                <a:cubicBezTo>
                  <a:pt x="6659" y="16906"/>
                  <a:pt x="6618" y="16641"/>
                  <a:pt x="6421" y="16506"/>
                </a:cubicBezTo>
                <a:cubicBezTo>
                  <a:pt x="6322" y="16438"/>
                  <a:pt x="6206" y="16416"/>
                  <a:pt x="6096" y="16433"/>
                </a:cubicBezTo>
                <a:close/>
                <a:moveTo>
                  <a:pt x="15414" y="16433"/>
                </a:moveTo>
                <a:cubicBezTo>
                  <a:pt x="15304" y="16416"/>
                  <a:pt x="15186" y="16438"/>
                  <a:pt x="15088" y="16506"/>
                </a:cubicBezTo>
                <a:cubicBezTo>
                  <a:pt x="14896" y="16641"/>
                  <a:pt x="14850" y="16901"/>
                  <a:pt x="14991" y="17090"/>
                </a:cubicBezTo>
                <a:lnTo>
                  <a:pt x="16774" y="19445"/>
                </a:lnTo>
                <a:cubicBezTo>
                  <a:pt x="16915" y="19628"/>
                  <a:pt x="17184" y="19672"/>
                  <a:pt x="17382" y="19537"/>
                </a:cubicBezTo>
                <a:cubicBezTo>
                  <a:pt x="17573" y="19402"/>
                  <a:pt x="17620" y="19137"/>
                  <a:pt x="17479" y="18953"/>
                </a:cubicBezTo>
                <a:lnTo>
                  <a:pt x="15696" y="16599"/>
                </a:lnTo>
                <a:cubicBezTo>
                  <a:pt x="15625" y="16507"/>
                  <a:pt x="15523" y="16450"/>
                  <a:pt x="15414" y="16433"/>
                </a:cubicBezTo>
                <a:close/>
                <a:moveTo>
                  <a:pt x="10752" y="17863"/>
                </a:moveTo>
                <a:cubicBezTo>
                  <a:pt x="10515" y="17863"/>
                  <a:pt x="10318" y="18046"/>
                  <a:pt x="10318" y="18278"/>
                </a:cubicBezTo>
                <a:lnTo>
                  <a:pt x="10318" y="21185"/>
                </a:lnTo>
                <a:cubicBezTo>
                  <a:pt x="10318" y="21412"/>
                  <a:pt x="10509" y="21600"/>
                  <a:pt x="10752" y="21600"/>
                </a:cubicBezTo>
                <a:cubicBezTo>
                  <a:pt x="10994" y="21600"/>
                  <a:pt x="11185" y="21412"/>
                  <a:pt x="11185" y="21185"/>
                </a:cubicBezTo>
                <a:lnTo>
                  <a:pt x="11185" y="18278"/>
                </a:lnTo>
                <a:cubicBezTo>
                  <a:pt x="11185" y="18051"/>
                  <a:pt x="10994" y="17863"/>
                  <a:pt x="10752" y="17863"/>
                </a:cubicBezTo>
                <a:close/>
              </a:path>
            </a:pathLst>
          </a:custGeom>
          <a:solidFill>
            <a:schemeClr val="accent3">
              <a:hueOff val="-274225"/>
              <a:satOff val="26768"/>
              <a:lumOff val="1136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57" name="Phycoerythrine"/>
          <p:cNvSpPr txBox="1"/>
          <p:nvPr/>
        </p:nvSpPr>
        <p:spPr>
          <a:xfrm>
            <a:off x="581694" y="5912150"/>
            <a:ext cx="2859406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Phycoerythrine</a:t>
            </a:r>
          </a:p>
        </p:txBody>
      </p:sp>
      <p:sp>
        <p:nvSpPr>
          <p:cNvPr id="1358" name="Fluorescein isothicyanate"/>
          <p:cNvSpPr txBox="1"/>
          <p:nvPr/>
        </p:nvSpPr>
        <p:spPr>
          <a:xfrm>
            <a:off x="3055911" y="7212030"/>
            <a:ext cx="4756024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</a:defRPr>
            </a:lvl1pPr>
          </a:lstStyle>
          <a:p>
            <a:pPr/>
            <a:r>
              <a:t>Fluorescein isothicyanate</a:t>
            </a:r>
          </a:p>
        </p:txBody>
      </p:sp>
      <p:sp>
        <p:nvSpPr>
          <p:cNvPr id="1359" name="100 000 cell."/>
          <p:cNvSpPr txBox="1"/>
          <p:nvPr/>
        </p:nvSpPr>
        <p:spPr>
          <a:xfrm>
            <a:off x="8909066" y="6352466"/>
            <a:ext cx="3437231" cy="78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600"/>
            </a:lvl1pPr>
          </a:lstStyle>
          <a:p>
            <a:pPr/>
            <a:r>
              <a:t>100 000 cell.</a:t>
            </a:r>
          </a:p>
        </p:txBody>
      </p:sp>
      <p:pic>
        <p:nvPicPr>
          <p:cNvPr id="1360" name="Fig2.png" descr="Fig2.png"/>
          <p:cNvPicPr>
            <a:picLocks noChangeAspect="1"/>
          </p:cNvPicPr>
          <p:nvPr/>
        </p:nvPicPr>
        <p:blipFill>
          <a:blip r:embed="rId3">
            <a:extLst/>
          </a:blip>
          <a:srcRect l="0" t="49343" r="74340" b="0"/>
          <a:stretch>
            <a:fillRect/>
          </a:stretch>
        </p:blipFill>
        <p:spPr>
          <a:xfrm>
            <a:off x="16067012" y="5706958"/>
            <a:ext cx="7770963" cy="7519643"/>
          </a:xfrm>
          <a:prstGeom prst="rect">
            <a:avLst/>
          </a:prstGeom>
          <a:ln w="12700">
            <a:miter lim="400000"/>
          </a:ln>
        </p:spPr>
      </p:pic>
      <p:sp>
        <p:nvSpPr>
          <p:cNvPr id="1361" name="Luminosité"/>
          <p:cNvSpPr/>
          <p:nvPr/>
        </p:nvSpPr>
        <p:spPr>
          <a:xfrm>
            <a:off x="16378542" y="6094540"/>
            <a:ext cx="1238957" cy="1299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10752" y="0"/>
                </a:moveTo>
                <a:cubicBezTo>
                  <a:pt x="10515" y="0"/>
                  <a:pt x="10318" y="185"/>
                  <a:pt x="10318" y="417"/>
                </a:cubicBezTo>
                <a:lnTo>
                  <a:pt x="10318" y="3322"/>
                </a:lnTo>
                <a:cubicBezTo>
                  <a:pt x="10318" y="3549"/>
                  <a:pt x="10509" y="3739"/>
                  <a:pt x="10752" y="3739"/>
                </a:cubicBezTo>
                <a:cubicBezTo>
                  <a:pt x="10994" y="3739"/>
                  <a:pt x="11185" y="3554"/>
                  <a:pt x="11185" y="3322"/>
                </a:cubicBezTo>
                <a:lnTo>
                  <a:pt x="11185" y="417"/>
                </a:lnTo>
                <a:cubicBezTo>
                  <a:pt x="11185" y="190"/>
                  <a:pt x="10994" y="0"/>
                  <a:pt x="10752" y="0"/>
                </a:cubicBezTo>
                <a:close/>
                <a:moveTo>
                  <a:pt x="17056" y="1983"/>
                </a:moveTo>
                <a:cubicBezTo>
                  <a:pt x="16946" y="1999"/>
                  <a:pt x="16844" y="2056"/>
                  <a:pt x="16774" y="2150"/>
                </a:cubicBezTo>
                <a:lnTo>
                  <a:pt x="14991" y="4505"/>
                </a:lnTo>
                <a:cubicBezTo>
                  <a:pt x="14850" y="4689"/>
                  <a:pt x="14896" y="4954"/>
                  <a:pt x="15088" y="5089"/>
                </a:cubicBezTo>
                <a:cubicBezTo>
                  <a:pt x="15279" y="5224"/>
                  <a:pt x="15555" y="5185"/>
                  <a:pt x="15696" y="4996"/>
                </a:cubicBezTo>
                <a:lnTo>
                  <a:pt x="17479" y="2642"/>
                </a:lnTo>
                <a:cubicBezTo>
                  <a:pt x="17620" y="2458"/>
                  <a:pt x="17579" y="2193"/>
                  <a:pt x="17382" y="2058"/>
                </a:cubicBezTo>
                <a:cubicBezTo>
                  <a:pt x="17283" y="1990"/>
                  <a:pt x="17166" y="1967"/>
                  <a:pt x="17056" y="1983"/>
                </a:cubicBezTo>
                <a:close/>
                <a:moveTo>
                  <a:pt x="4447" y="1985"/>
                </a:moveTo>
                <a:cubicBezTo>
                  <a:pt x="4337" y="1968"/>
                  <a:pt x="4220" y="1990"/>
                  <a:pt x="4121" y="2058"/>
                </a:cubicBezTo>
                <a:cubicBezTo>
                  <a:pt x="3930" y="2193"/>
                  <a:pt x="3883" y="2453"/>
                  <a:pt x="4024" y="2642"/>
                </a:cubicBezTo>
                <a:lnTo>
                  <a:pt x="5813" y="4996"/>
                </a:lnTo>
                <a:cubicBezTo>
                  <a:pt x="5954" y="5180"/>
                  <a:pt x="6223" y="5224"/>
                  <a:pt x="6421" y="5089"/>
                </a:cubicBezTo>
                <a:cubicBezTo>
                  <a:pt x="6618" y="4954"/>
                  <a:pt x="6659" y="4689"/>
                  <a:pt x="6512" y="4505"/>
                </a:cubicBezTo>
                <a:lnTo>
                  <a:pt x="4729" y="2150"/>
                </a:lnTo>
                <a:cubicBezTo>
                  <a:pt x="4659" y="2059"/>
                  <a:pt x="4557" y="2002"/>
                  <a:pt x="4447" y="1985"/>
                </a:cubicBezTo>
                <a:close/>
                <a:moveTo>
                  <a:pt x="10752" y="5212"/>
                </a:moveTo>
                <a:cubicBezTo>
                  <a:pt x="10681" y="5212"/>
                  <a:pt x="10612" y="5220"/>
                  <a:pt x="10542" y="5222"/>
                </a:cubicBezTo>
                <a:cubicBezTo>
                  <a:pt x="10539" y="5222"/>
                  <a:pt x="10537" y="5222"/>
                  <a:pt x="10535" y="5222"/>
                </a:cubicBezTo>
                <a:cubicBezTo>
                  <a:pt x="10531" y="5222"/>
                  <a:pt x="10527" y="5224"/>
                  <a:pt x="10522" y="5224"/>
                </a:cubicBezTo>
                <a:cubicBezTo>
                  <a:pt x="10503" y="5225"/>
                  <a:pt x="10485" y="5228"/>
                  <a:pt x="10466" y="5229"/>
                </a:cubicBezTo>
                <a:cubicBezTo>
                  <a:pt x="10405" y="5232"/>
                  <a:pt x="10345" y="5238"/>
                  <a:pt x="10285" y="5243"/>
                </a:cubicBezTo>
                <a:cubicBezTo>
                  <a:pt x="10265" y="5244"/>
                  <a:pt x="10246" y="5246"/>
                  <a:pt x="10226" y="5248"/>
                </a:cubicBezTo>
                <a:cubicBezTo>
                  <a:pt x="10151" y="5254"/>
                  <a:pt x="10074" y="5255"/>
                  <a:pt x="9999" y="5265"/>
                </a:cubicBezTo>
                <a:cubicBezTo>
                  <a:pt x="9971" y="5268"/>
                  <a:pt x="9944" y="5273"/>
                  <a:pt x="9916" y="5276"/>
                </a:cubicBezTo>
                <a:cubicBezTo>
                  <a:pt x="9832" y="5288"/>
                  <a:pt x="9751" y="5306"/>
                  <a:pt x="9668" y="5320"/>
                </a:cubicBezTo>
                <a:cubicBezTo>
                  <a:pt x="9599" y="5332"/>
                  <a:pt x="9528" y="5341"/>
                  <a:pt x="9460" y="5356"/>
                </a:cubicBezTo>
                <a:cubicBezTo>
                  <a:pt x="9409" y="5367"/>
                  <a:pt x="9359" y="5381"/>
                  <a:pt x="9308" y="5393"/>
                </a:cubicBezTo>
                <a:cubicBezTo>
                  <a:pt x="9246" y="5408"/>
                  <a:pt x="9185" y="5427"/>
                  <a:pt x="9123" y="5443"/>
                </a:cubicBezTo>
                <a:cubicBezTo>
                  <a:pt x="9065" y="5459"/>
                  <a:pt x="9005" y="5473"/>
                  <a:pt x="8947" y="5491"/>
                </a:cubicBezTo>
                <a:cubicBezTo>
                  <a:pt x="8862" y="5517"/>
                  <a:pt x="8777" y="5548"/>
                  <a:pt x="8692" y="5578"/>
                </a:cubicBezTo>
                <a:cubicBezTo>
                  <a:pt x="8660" y="5590"/>
                  <a:pt x="8629" y="5604"/>
                  <a:pt x="8597" y="5616"/>
                </a:cubicBezTo>
                <a:cubicBezTo>
                  <a:pt x="8596" y="5616"/>
                  <a:pt x="8595" y="5615"/>
                  <a:pt x="8595" y="5616"/>
                </a:cubicBezTo>
                <a:cubicBezTo>
                  <a:pt x="8594" y="5616"/>
                  <a:pt x="8594" y="5617"/>
                  <a:pt x="8593" y="5617"/>
                </a:cubicBezTo>
                <a:cubicBezTo>
                  <a:pt x="8537" y="5638"/>
                  <a:pt x="8479" y="5658"/>
                  <a:pt x="8424" y="5681"/>
                </a:cubicBezTo>
                <a:cubicBezTo>
                  <a:pt x="8331" y="5720"/>
                  <a:pt x="8240" y="5764"/>
                  <a:pt x="8149" y="5808"/>
                </a:cubicBezTo>
                <a:cubicBezTo>
                  <a:pt x="8142" y="5811"/>
                  <a:pt x="8135" y="5815"/>
                  <a:pt x="8128" y="5818"/>
                </a:cubicBezTo>
                <a:cubicBezTo>
                  <a:pt x="8096" y="5834"/>
                  <a:pt x="8063" y="5849"/>
                  <a:pt x="8031" y="5865"/>
                </a:cubicBezTo>
                <a:cubicBezTo>
                  <a:pt x="8000" y="5880"/>
                  <a:pt x="7970" y="5895"/>
                  <a:pt x="7939" y="5911"/>
                </a:cubicBezTo>
                <a:cubicBezTo>
                  <a:pt x="7893" y="5936"/>
                  <a:pt x="7848" y="5964"/>
                  <a:pt x="7802" y="5990"/>
                </a:cubicBezTo>
                <a:cubicBezTo>
                  <a:pt x="7692" y="6052"/>
                  <a:pt x="7584" y="6116"/>
                  <a:pt x="7478" y="6184"/>
                </a:cubicBezTo>
                <a:cubicBezTo>
                  <a:pt x="7477" y="6185"/>
                  <a:pt x="7477" y="6186"/>
                  <a:pt x="7476" y="6186"/>
                </a:cubicBezTo>
                <a:cubicBezTo>
                  <a:pt x="7428" y="6218"/>
                  <a:pt x="7377" y="6244"/>
                  <a:pt x="7330" y="6277"/>
                </a:cubicBezTo>
                <a:cubicBezTo>
                  <a:pt x="7296" y="6301"/>
                  <a:pt x="7266" y="6327"/>
                  <a:pt x="7235" y="6352"/>
                </a:cubicBezTo>
                <a:cubicBezTo>
                  <a:pt x="6313" y="7014"/>
                  <a:pt x="5585" y="7941"/>
                  <a:pt x="5203" y="9069"/>
                </a:cubicBezTo>
                <a:cubicBezTo>
                  <a:pt x="5000" y="9669"/>
                  <a:pt x="4915" y="10277"/>
                  <a:pt x="4927" y="10873"/>
                </a:cubicBezTo>
                <a:cubicBezTo>
                  <a:pt x="4927" y="10891"/>
                  <a:pt x="4930" y="10908"/>
                  <a:pt x="4930" y="10926"/>
                </a:cubicBezTo>
                <a:cubicBezTo>
                  <a:pt x="4935" y="11076"/>
                  <a:pt x="4941" y="11225"/>
                  <a:pt x="4958" y="11373"/>
                </a:cubicBezTo>
                <a:cubicBezTo>
                  <a:pt x="4976" y="11542"/>
                  <a:pt x="5005" y="11710"/>
                  <a:pt x="5039" y="11879"/>
                </a:cubicBezTo>
                <a:cubicBezTo>
                  <a:pt x="5060" y="11980"/>
                  <a:pt x="5092" y="12080"/>
                  <a:pt x="5117" y="12180"/>
                </a:cubicBezTo>
                <a:cubicBezTo>
                  <a:pt x="5122" y="12200"/>
                  <a:pt x="5129" y="12220"/>
                  <a:pt x="5134" y="12241"/>
                </a:cubicBezTo>
                <a:cubicBezTo>
                  <a:pt x="5160" y="12336"/>
                  <a:pt x="5176" y="12431"/>
                  <a:pt x="5208" y="12526"/>
                </a:cubicBezTo>
                <a:cubicBezTo>
                  <a:pt x="5350" y="12942"/>
                  <a:pt x="5540" y="13329"/>
                  <a:pt x="5769" y="13687"/>
                </a:cubicBezTo>
                <a:cubicBezTo>
                  <a:pt x="5776" y="13699"/>
                  <a:pt x="5784" y="13712"/>
                  <a:pt x="5792" y="13724"/>
                </a:cubicBezTo>
                <a:cubicBezTo>
                  <a:pt x="5866" y="13839"/>
                  <a:pt x="5945" y="13950"/>
                  <a:pt x="6028" y="14058"/>
                </a:cubicBezTo>
                <a:cubicBezTo>
                  <a:pt x="6072" y="14117"/>
                  <a:pt x="6117" y="14175"/>
                  <a:pt x="6163" y="14232"/>
                </a:cubicBezTo>
                <a:cubicBezTo>
                  <a:pt x="6197" y="14273"/>
                  <a:pt x="6232" y="14314"/>
                  <a:pt x="6267" y="14354"/>
                </a:cubicBezTo>
                <a:cubicBezTo>
                  <a:pt x="6573" y="14709"/>
                  <a:pt x="6924" y="15035"/>
                  <a:pt x="7330" y="15318"/>
                </a:cubicBezTo>
                <a:cubicBezTo>
                  <a:pt x="7730" y="15596"/>
                  <a:pt x="8157" y="15812"/>
                  <a:pt x="8597" y="15979"/>
                </a:cubicBezTo>
                <a:cubicBezTo>
                  <a:pt x="8646" y="15998"/>
                  <a:pt x="8695" y="16017"/>
                  <a:pt x="8745" y="16035"/>
                </a:cubicBezTo>
                <a:cubicBezTo>
                  <a:pt x="8827" y="16064"/>
                  <a:pt x="8908" y="16093"/>
                  <a:pt x="8991" y="16118"/>
                </a:cubicBezTo>
                <a:cubicBezTo>
                  <a:pt x="9118" y="16157"/>
                  <a:pt x="9247" y="16192"/>
                  <a:pt x="9377" y="16222"/>
                </a:cubicBezTo>
                <a:cubicBezTo>
                  <a:pt x="9396" y="16227"/>
                  <a:pt x="9415" y="16232"/>
                  <a:pt x="9434" y="16236"/>
                </a:cubicBezTo>
                <a:cubicBezTo>
                  <a:pt x="9857" y="16331"/>
                  <a:pt x="10298" y="16383"/>
                  <a:pt x="10752" y="16383"/>
                </a:cubicBezTo>
                <a:cubicBezTo>
                  <a:pt x="10823" y="16383"/>
                  <a:pt x="10892" y="16375"/>
                  <a:pt x="10963" y="16373"/>
                </a:cubicBezTo>
                <a:cubicBezTo>
                  <a:pt x="10966" y="16372"/>
                  <a:pt x="10970" y="16373"/>
                  <a:pt x="10974" y="16373"/>
                </a:cubicBezTo>
                <a:cubicBezTo>
                  <a:pt x="10981" y="16372"/>
                  <a:pt x="10988" y="16371"/>
                  <a:pt x="10995" y="16371"/>
                </a:cubicBezTo>
                <a:cubicBezTo>
                  <a:pt x="11015" y="16370"/>
                  <a:pt x="11034" y="16367"/>
                  <a:pt x="11055" y="16366"/>
                </a:cubicBezTo>
                <a:cubicBezTo>
                  <a:pt x="11096" y="16364"/>
                  <a:pt x="11138" y="16359"/>
                  <a:pt x="11180" y="16356"/>
                </a:cubicBezTo>
                <a:cubicBezTo>
                  <a:pt x="11286" y="16349"/>
                  <a:pt x="11392" y="16345"/>
                  <a:pt x="11497" y="16332"/>
                </a:cubicBezTo>
                <a:cubicBezTo>
                  <a:pt x="11542" y="16327"/>
                  <a:pt x="11587" y="16318"/>
                  <a:pt x="11632" y="16312"/>
                </a:cubicBezTo>
                <a:cubicBezTo>
                  <a:pt x="11759" y="16293"/>
                  <a:pt x="11886" y="16274"/>
                  <a:pt x="12010" y="16248"/>
                </a:cubicBezTo>
                <a:cubicBezTo>
                  <a:pt x="12107" y="16227"/>
                  <a:pt x="12203" y="16200"/>
                  <a:pt x="12300" y="16175"/>
                </a:cubicBezTo>
                <a:cubicBezTo>
                  <a:pt x="12378" y="16154"/>
                  <a:pt x="12458" y="16136"/>
                  <a:pt x="12535" y="16113"/>
                </a:cubicBezTo>
                <a:cubicBezTo>
                  <a:pt x="12650" y="16078"/>
                  <a:pt x="12763" y="16035"/>
                  <a:pt x="12876" y="15993"/>
                </a:cubicBezTo>
                <a:cubicBezTo>
                  <a:pt x="12936" y="15970"/>
                  <a:pt x="12996" y="15950"/>
                  <a:pt x="13054" y="15925"/>
                </a:cubicBezTo>
                <a:cubicBezTo>
                  <a:pt x="13164" y="15880"/>
                  <a:pt x="13271" y="15829"/>
                  <a:pt x="13379" y="15777"/>
                </a:cubicBezTo>
                <a:cubicBezTo>
                  <a:pt x="13391" y="15771"/>
                  <a:pt x="13403" y="15766"/>
                  <a:pt x="13416" y="15760"/>
                </a:cubicBezTo>
                <a:cubicBezTo>
                  <a:pt x="13420" y="15758"/>
                  <a:pt x="13424" y="15755"/>
                  <a:pt x="13428" y="15753"/>
                </a:cubicBezTo>
                <a:cubicBezTo>
                  <a:pt x="13444" y="15745"/>
                  <a:pt x="13460" y="15739"/>
                  <a:pt x="13475" y="15731"/>
                </a:cubicBezTo>
                <a:cubicBezTo>
                  <a:pt x="13488" y="15725"/>
                  <a:pt x="13502" y="15719"/>
                  <a:pt x="13514" y="15713"/>
                </a:cubicBezTo>
                <a:cubicBezTo>
                  <a:pt x="13518" y="15710"/>
                  <a:pt x="13522" y="15708"/>
                  <a:pt x="13527" y="15706"/>
                </a:cubicBezTo>
                <a:cubicBezTo>
                  <a:pt x="13588" y="15674"/>
                  <a:pt x="13646" y="15636"/>
                  <a:pt x="13706" y="15601"/>
                </a:cubicBezTo>
                <a:cubicBezTo>
                  <a:pt x="13797" y="15550"/>
                  <a:pt x="13888" y="15498"/>
                  <a:pt x="13976" y="15443"/>
                </a:cubicBezTo>
                <a:cubicBezTo>
                  <a:pt x="13981" y="15439"/>
                  <a:pt x="13987" y="15437"/>
                  <a:pt x="13992" y="15434"/>
                </a:cubicBezTo>
                <a:cubicBezTo>
                  <a:pt x="14054" y="15394"/>
                  <a:pt x="14119" y="15360"/>
                  <a:pt x="14180" y="15318"/>
                </a:cubicBezTo>
                <a:cubicBezTo>
                  <a:pt x="14241" y="15276"/>
                  <a:pt x="14297" y="15230"/>
                  <a:pt x="14355" y="15186"/>
                </a:cubicBezTo>
                <a:cubicBezTo>
                  <a:pt x="14494" y="15081"/>
                  <a:pt x="14628" y="14972"/>
                  <a:pt x="14755" y="14857"/>
                </a:cubicBezTo>
                <a:cubicBezTo>
                  <a:pt x="14762" y="14850"/>
                  <a:pt x="14772" y="14844"/>
                  <a:pt x="14779" y="14837"/>
                </a:cubicBezTo>
                <a:cubicBezTo>
                  <a:pt x="14782" y="14834"/>
                  <a:pt x="14785" y="14831"/>
                  <a:pt x="14788" y="14828"/>
                </a:cubicBezTo>
                <a:cubicBezTo>
                  <a:pt x="14911" y="14715"/>
                  <a:pt x="15027" y="14600"/>
                  <a:pt x="15137" y="14479"/>
                </a:cubicBezTo>
                <a:cubicBezTo>
                  <a:pt x="15187" y="14424"/>
                  <a:pt x="15233" y="14365"/>
                  <a:pt x="15281" y="14308"/>
                </a:cubicBezTo>
                <a:cubicBezTo>
                  <a:pt x="15326" y="14255"/>
                  <a:pt x="15371" y="14202"/>
                  <a:pt x="15414" y="14148"/>
                </a:cubicBezTo>
                <a:cubicBezTo>
                  <a:pt x="15485" y="14058"/>
                  <a:pt x="15552" y="13965"/>
                  <a:pt x="15618" y="13869"/>
                </a:cubicBezTo>
                <a:cubicBezTo>
                  <a:pt x="15900" y="13461"/>
                  <a:pt x="16135" y="13014"/>
                  <a:pt x="16300" y="12526"/>
                </a:cubicBezTo>
                <a:cubicBezTo>
                  <a:pt x="16323" y="12456"/>
                  <a:pt x="16336" y="12386"/>
                  <a:pt x="16356" y="12317"/>
                </a:cubicBezTo>
                <a:cubicBezTo>
                  <a:pt x="16448" y="12006"/>
                  <a:pt x="16511" y="11694"/>
                  <a:pt x="16545" y="11383"/>
                </a:cubicBezTo>
                <a:cubicBezTo>
                  <a:pt x="16549" y="11342"/>
                  <a:pt x="16559" y="11301"/>
                  <a:pt x="16562" y="11260"/>
                </a:cubicBezTo>
                <a:cubicBezTo>
                  <a:pt x="16563" y="11258"/>
                  <a:pt x="16562" y="11255"/>
                  <a:pt x="16562" y="11253"/>
                </a:cubicBezTo>
                <a:cubicBezTo>
                  <a:pt x="16567" y="11193"/>
                  <a:pt x="16567" y="11134"/>
                  <a:pt x="16569" y="11074"/>
                </a:cubicBezTo>
                <a:cubicBezTo>
                  <a:pt x="16578" y="10917"/>
                  <a:pt x="16582" y="10759"/>
                  <a:pt x="16576" y="10600"/>
                </a:cubicBezTo>
                <a:cubicBezTo>
                  <a:pt x="16575" y="10572"/>
                  <a:pt x="16573" y="10545"/>
                  <a:pt x="16571" y="10517"/>
                </a:cubicBezTo>
                <a:cubicBezTo>
                  <a:pt x="16554" y="10174"/>
                  <a:pt x="16492" y="9829"/>
                  <a:pt x="16407" y="9484"/>
                </a:cubicBezTo>
                <a:cubicBezTo>
                  <a:pt x="16393" y="9427"/>
                  <a:pt x="16379" y="9369"/>
                  <a:pt x="16363" y="9312"/>
                </a:cubicBezTo>
                <a:cubicBezTo>
                  <a:pt x="16340" y="9231"/>
                  <a:pt x="16327" y="9150"/>
                  <a:pt x="16300" y="9069"/>
                </a:cubicBezTo>
                <a:cubicBezTo>
                  <a:pt x="16221" y="8836"/>
                  <a:pt x="16122" y="8616"/>
                  <a:pt x="16014" y="8401"/>
                </a:cubicBezTo>
                <a:cubicBezTo>
                  <a:pt x="16004" y="8379"/>
                  <a:pt x="15992" y="8357"/>
                  <a:pt x="15981" y="8335"/>
                </a:cubicBezTo>
                <a:cubicBezTo>
                  <a:pt x="15920" y="8216"/>
                  <a:pt x="15855" y="8100"/>
                  <a:pt x="15785" y="7987"/>
                </a:cubicBezTo>
                <a:cubicBezTo>
                  <a:pt x="15746" y="7921"/>
                  <a:pt x="15705" y="7857"/>
                  <a:pt x="15662" y="7793"/>
                </a:cubicBezTo>
                <a:cubicBezTo>
                  <a:pt x="15621" y="7731"/>
                  <a:pt x="15579" y="7670"/>
                  <a:pt x="15535" y="7611"/>
                </a:cubicBezTo>
                <a:cubicBezTo>
                  <a:pt x="15465" y="7514"/>
                  <a:pt x="15392" y="7420"/>
                  <a:pt x="15315" y="7327"/>
                </a:cubicBezTo>
                <a:cubicBezTo>
                  <a:pt x="15295" y="7303"/>
                  <a:pt x="15275" y="7280"/>
                  <a:pt x="15255" y="7256"/>
                </a:cubicBezTo>
                <a:cubicBezTo>
                  <a:pt x="14947" y="6895"/>
                  <a:pt x="14592" y="6564"/>
                  <a:pt x="14180" y="6277"/>
                </a:cubicBezTo>
                <a:cubicBezTo>
                  <a:pt x="13261" y="5638"/>
                  <a:pt x="12208" y="5301"/>
                  <a:pt x="11150" y="5236"/>
                </a:cubicBezTo>
                <a:cubicBezTo>
                  <a:pt x="11131" y="5235"/>
                  <a:pt x="11113" y="5230"/>
                  <a:pt x="11093" y="5229"/>
                </a:cubicBezTo>
                <a:cubicBezTo>
                  <a:pt x="11063" y="5227"/>
                  <a:pt x="11032" y="5226"/>
                  <a:pt x="11002" y="5224"/>
                </a:cubicBezTo>
                <a:cubicBezTo>
                  <a:pt x="10988" y="5223"/>
                  <a:pt x="10973" y="5223"/>
                  <a:pt x="10959" y="5222"/>
                </a:cubicBezTo>
                <a:cubicBezTo>
                  <a:pt x="10890" y="5218"/>
                  <a:pt x="10822" y="5212"/>
                  <a:pt x="10752" y="5212"/>
                </a:cubicBezTo>
                <a:close/>
                <a:moveTo>
                  <a:pt x="407" y="7170"/>
                </a:moveTo>
                <a:cubicBezTo>
                  <a:pt x="236" y="7184"/>
                  <a:pt x="83" y="7293"/>
                  <a:pt x="28" y="7459"/>
                </a:cubicBezTo>
                <a:cubicBezTo>
                  <a:pt x="-45" y="7680"/>
                  <a:pt x="79" y="7919"/>
                  <a:pt x="310" y="7989"/>
                </a:cubicBezTo>
                <a:lnTo>
                  <a:pt x="3191" y="8885"/>
                </a:lnTo>
                <a:cubicBezTo>
                  <a:pt x="3422" y="8955"/>
                  <a:pt x="3669" y="8836"/>
                  <a:pt x="3743" y="8615"/>
                </a:cubicBezTo>
                <a:cubicBezTo>
                  <a:pt x="3821" y="8399"/>
                  <a:pt x="3693" y="8162"/>
                  <a:pt x="3468" y="8087"/>
                </a:cubicBezTo>
                <a:lnTo>
                  <a:pt x="580" y="7189"/>
                </a:lnTo>
                <a:cubicBezTo>
                  <a:pt x="522" y="7171"/>
                  <a:pt x="464" y="7165"/>
                  <a:pt x="407" y="7170"/>
                </a:cubicBezTo>
                <a:close/>
                <a:moveTo>
                  <a:pt x="21096" y="7170"/>
                </a:moveTo>
                <a:cubicBezTo>
                  <a:pt x="21039" y="7165"/>
                  <a:pt x="20981" y="7171"/>
                  <a:pt x="20923" y="7189"/>
                </a:cubicBezTo>
                <a:lnTo>
                  <a:pt x="18035" y="8087"/>
                </a:lnTo>
                <a:cubicBezTo>
                  <a:pt x="17804" y="8162"/>
                  <a:pt x="17680" y="8394"/>
                  <a:pt x="17753" y="8615"/>
                </a:cubicBezTo>
                <a:cubicBezTo>
                  <a:pt x="17832" y="8836"/>
                  <a:pt x="18076" y="8955"/>
                  <a:pt x="18307" y="8885"/>
                </a:cubicBezTo>
                <a:lnTo>
                  <a:pt x="21193" y="7989"/>
                </a:lnTo>
                <a:cubicBezTo>
                  <a:pt x="21424" y="7913"/>
                  <a:pt x="21548" y="7680"/>
                  <a:pt x="21475" y="7459"/>
                </a:cubicBezTo>
                <a:cubicBezTo>
                  <a:pt x="21420" y="7293"/>
                  <a:pt x="21267" y="7184"/>
                  <a:pt x="21096" y="7170"/>
                </a:cubicBezTo>
                <a:close/>
                <a:moveTo>
                  <a:pt x="3364" y="12691"/>
                </a:moveTo>
                <a:cubicBezTo>
                  <a:pt x="3307" y="12687"/>
                  <a:pt x="3249" y="12692"/>
                  <a:pt x="3191" y="12710"/>
                </a:cubicBezTo>
                <a:lnTo>
                  <a:pt x="303" y="13606"/>
                </a:lnTo>
                <a:cubicBezTo>
                  <a:pt x="72" y="13682"/>
                  <a:pt x="-52" y="13915"/>
                  <a:pt x="21" y="14136"/>
                </a:cubicBezTo>
                <a:cubicBezTo>
                  <a:pt x="100" y="14358"/>
                  <a:pt x="343" y="14476"/>
                  <a:pt x="575" y="14406"/>
                </a:cubicBezTo>
                <a:lnTo>
                  <a:pt x="3461" y="13508"/>
                </a:lnTo>
                <a:cubicBezTo>
                  <a:pt x="3692" y="13433"/>
                  <a:pt x="3816" y="13201"/>
                  <a:pt x="3743" y="12980"/>
                </a:cubicBezTo>
                <a:cubicBezTo>
                  <a:pt x="3688" y="12814"/>
                  <a:pt x="3534" y="12705"/>
                  <a:pt x="3364" y="12691"/>
                </a:cubicBezTo>
                <a:close/>
                <a:moveTo>
                  <a:pt x="18134" y="12691"/>
                </a:moveTo>
                <a:cubicBezTo>
                  <a:pt x="17963" y="12705"/>
                  <a:pt x="17808" y="12814"/>
                  <a:pt x="17753" y="12980"/>
                </a:cubicBezTo>
                <a:cubicBezTo>
                  <a:pt x="17680" y="13201"/>
                  <a:pt x="17804" y="13438"/>
                  <a:pt x="18035" y="13508"/>
                </a:cubicBezTo>
                <a:lnTo>
                  <a:pt x="20923" y="14406"/>
                </a:lnTo>
                <a:cubicBezTo>
                  <a:pt x="21154" y="14476"/>
                  <a:pt x="21401" y="14358"/>
                  <a:pt x="21475" y="14136"/>
                </a:cubicBezTo>
                <a:cubicBezTo>
                  <a:pt x="21548" y="13915"/>
                  <a:pt x="21424" y="13682"/>
                  <a:pt x="21193" y="13606"/>
                </a:cubicBezTo>
                <a:lnTo>
                  <a:pt x="18307" y="12710"/>
                </a:lnTo>
                <a:cubicBezTo>
                  <a:pt x="18249" y="12692"/>
                  <a:pt x="18191" y="12687"/>
                  <a:pt x="18134" y="12691"/>
                </a:cubicBezTo>
                <a:close/>
                <a:moveTo>
                  <a:pt x="6096" y="16433"/>
                </a:moveTo>
                <a:cubicBezTo>
                  <a:pt x="5987" y="16450"/>
                  <a:pt x="5883" y="16507"/>
                  <a:pt x="5813" y="16599"/>
                </a:cubicBezTo>
                <a:lnTo>
                  <a:pt x="4031" y="18953"/>
                </a:lnTo>
                <a:cubicBezTo>
                  <a:pt x="3891" y="19137"/>
                  <a:pt x="3935" y="19402"/>
                  <a:pt x="4127" y="19537"/>
                </a:cubicBezTo>
                <a:cubicBezTo>
                  <a:pt x="4318" y="19672"/>
                  <a:pt x="4595" y="19634"/>
                  <a:pt x="4736" y="19445"/>
                </a:cubicBezTo>
                <a:lnTo>
                  <a:pt x="6518" y="17090"/>
                </a:lnTo>
                <a:cubicBezTo>
                  <a:pt x="6659" y="16906"/>
                  <a:pt x="6618" y="16641"/>
                  <a:pt x="6421" y="16506"/>
                </a:cubicBezTo>
                <a:cubicBezTo>
                  <a:pt x="6322" y="16438"/>
                  <a:pt x="6206" y="16416"/>
                  <a:pt x="6096" y="16433"/>
                </a:cubicBezTo>
                <a:close/>
                <a:moveTo>
                  <a:pt x="15414" y="16433"/>
                </a:moveTo>
                <a:cubicBezTo>
                  <a:pt x="15304" y="16416"/>
                  <a:pt x="15186" y="16438"/>
                  <a:pt x="15088" y="16506"/>
                </a:cubicBezTo>
                <a:cubicBezTo>
                  <a:pt x="14896" y="16641"/>
                  <a:pt x="14850" y="16901"/>
                  <a:pt x="14991" y="17090"/>
                </a:cubicBezTo>
                <a:lnTo>
                  <a:pt x="16774" y="19445"/>
                </a:lnTo>
                <a:cubicBezTo>
                  <a:pt x="16915" y="19628"/>
                  <a:pt x="17184" y="19672"/>
                  <a:pt x="17382" y="19537"/>
                </a:cubicBezTo>
                <a:cubicBezTo>
                  <a:pt x="17573" y="19402"/>
                  <a:pt x="17620" y="19137"/>
                  <a:pt x="17479" y="18953"/>
                </a:cubicBezTo>
                <a:lnTo>
                  <a:pt x="15696" y="16599"/>
                </a:lnTo>
                <a:cubicBezTo>
                  <a:pt x="15625" y="16507"/>
                  <a:pt x="15523" y="16450"/>
                  <a:pt x="15414" y="16433"/>
                </a:cubicBezTo>
                <a:close/>
                <a:moveTo>
                  <a:pt x="10752" y="17863"/>
                </a:moveTo>
                <a:cubicBezTo>
                  <a:pt x="10515" y="17863"/>
                  <a:pt x="10318" y="18046"/>
                  <a:pt x="10318" y="18278"/>
                </a:cubicBezTo>
                <a:lnTo>
                  <a:pt x="10318" y="21185"/>
                </a:lnTo>
                <a:cubicBezTo>
                  <a:pt x="10318" y="21412"/>
                  <a:pt x="10509" y="21600"/>
                  <a:pt x="10752" y="21600"/>
                </a:cubicBezTo>
                <a:cubicBezTo>
                  <a:pt x="10994" y="21600"/>
                  <a:pt x="11185" y="21412"/>
                  <a:pt x="11185" y="21185"/>
                </a:cubicBezTo>
                <a:lnTo>
                  <a:pt x="11185" y="18278"/>
                </a:lnTo>
                <a:cubicBezTo>
                  <a:pt x="11185" y="18051"/>
                  <a:pt x="10994" y="17863"/>
                  <a:pt x="10752" y="17863"/>
                </a:cubicBezTo>
                <a:close/>
              </a:path>
            </a:pathLst>
          </a:custGeom>
          <a:solidFill>
            <a:schemeClr val="accent3">
              <a:hueOff val="-274225"/>
              <a:satOff val="26768"/>
              <a:lumOff val="1136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62" name="Luminosité"/>
          <p:cNvSpPr/>
          <p:nvPr/>
        </p:nvSpPr>
        <p:spPr>
          <a:xfrm>
            <a:off x="22731488" y="10973650"/>
            <a:ext cx="1238956" cy="1299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10752" y="0"/>
                </a:moveTo>
                <a:cubicBezTo>
                  <a:pt x="10515" y="0"/>
                  <a:pt x="10318" y="185"/>
                  <a:pt x="10318" y="417"/>
                </a:cubicBezTo>
                <a:lnTo>
                  <a:pt x="10318" y="3322"/>
                </a:lnTo>
                <a:cubicBezTo>
                  <a:pt x="10318" y="3549"/>
                  <a:pt x="10509" y="3739"/>
                  <a:pt x="10752" y="3739"/>
                </a:cubicBezTo>
                <a:cubicBezTo>
                  <a:pt x="10994" y="3739"/>
                  <a:pt x="11185" y="3554"/>
                  <a:pt x="11185" y="3322"/>
                </a:cubicBezTo>
                <a:lnTo>
                  <a:pt x="11185" y="417"/>
                </a:lnTo>
                <a:cubicBezTo>
                  <a:pt x="11185" y="190"/>
                  <a:pt x="10994" y="0"/>
                  <a:pt x="10752" y="0"/>
                </a:cubicBezTo>
                <a:close/>
                <a:moveTo>
                  <a:pt x="17056" y="1983"/>
                </a:moveTo>
                <a:cubicBezTo>
                  <a:pt x="16946" y="1999"/>
                  <a:pt x="16844" y="2056"/>
                  <a:pt x="16774" y="2150"/>
                </a:cubicBezTo>
                <a:lnTo>
                  <a:pt x="14991" y="4505"/>
                </a:lnTo>
                <a:cubicBezTo>
                  <a:pt x="14850" y="4689"/>
                  <a:pt x="14896" y="4954"/>
                  <a:pt x="15088" y="5089"/>
                </a:cubicBezTo>
                <a:cubicBezTo>
                  <a:pt x="15279" y="5224"/>
                  <a:pt x="15555" y="5185"/>
                  <a:pt x="15696" y="4996"/>
                </a:cubicBezTo>
                <a:lnTo>
                  <a:pt x="17479" y="2642"/>
                </a:lnTo>
                <a:cubicBezTo>
                  <a:pt x="17620" y="2458"/>
                  <a:pt x="17579" y="2193"/>
                  <a:pt x="17382" y="2058"/>
                </a:cubicBezTo>
                <a:cubicBezTo>
                  <a:pt x="17283" y="1990"/>
                  <a:pt x="17166" y="1967"/>
                  <a:pt x="17056" y="1983"/>
                </a:cubicBezTo>
                <a:close/>
                <a:moveTo>
                  <a:pt x="4447" y="1985"/>
                </a:moveTo>
                <a:cubicBezTo>
                  <a:pt x="4337" y="1968"/>
                  <a:pt x="4220" y="1990"/>
                  <a:pt x="4121" y="2058"/>
                </a:cubicBezTo>
                <a:cubicBezTo>
                  <a:pt x="3930" y="2193"/>
                  <a:pt x="3883" y="2453"/>
                  <a:pt x="4024" y="2642"/>
                </a:cubicBezTo>
                <a:lnTo>
                  <a:pt x="5813" y="4996"/>
                </a:lnTo>
                <a:cubicBezTo>
                  <a:pt x="5954" y="5180"/>
                  <a:pt x="6223" y="5224"/>
                  <a:pt x="6421" y="5089"/>
                </a:cubicBezTo>
                <a:cubicBezTo>
                  <a:pt x="6618" y="4954"/>
                  <a:pt x="6659" y="4689"/>
                  <a:pt x="6512" y="4505"/>
                </a:cubicBezTo>
                <a:lnTo>
                  <a:pt x="4729" y="2150"/>
                </a:lnTo>
                <a:cubicBezTo>
                  <a:pt x="4659" y="2059"/>
                  <a:pt x="4557" y="2002"/>
                  <a:pt x="4447" y="1985"/>
                </a:cubicBezTo>
                <a:close/>
                <a:moveTo>
                  <a:pt x="10752" y="5212"/>
                </a:moveTo>
                <a:cubicBezTo>
                  <a:pt x="10681" y="5212"/>
                  <a:pt x="10612" y="5220"/>
                  <a:pt x="10542" y="5222"/>
                </a:cubicBezTo>
                <a:cubicBezTo>
                  <a:pt x="10539" y="5222"/>
                  <a:pt x="10537" y="5222"/>
                  <a:pt x="10535" y="5222"/>
                </a:cubicBezTo>
                <a:cubicBezTo>
                  <a:pt x="10531" y="5222"/>
                  <a:pt x="10527" y="5224"/>
                  <a:pt x="10522" y="5224"/>
                </a:cubicBezTo>
                <a:cubicBezTo>
                  <a:pt x="10503" y="5225"/>
                  <a:pt x="10485" y="5228"/>
                  <a:pt x="10466" y="5229"/>
                </a:cubicBezTo>
                <a:cubicBezTo>
                  <a:pt x="10405" y="5232"/>
                  <a:pt x="10345" y="5238"/>
                  <a:pt x="10285" y="5243"/>
                </a:cubicBezTo>
                <a:cubicBezTo>
                  <a:pt x="10265" y="5244"/>
                  <a:pt x="10246" y="5246"/>
                  <a:pt x="10226" y="5248"/>
                </a:cubicBezTo>
                <a:cubicBezTo>
                  <a:pt x="10151" y="5254"/>
                  <a:pt x="10074" y="5255"/>
                  <a:pt x="9999" y="5265"/>
                </a:cubicBezTo>
                <a:cubicBezTo>
                  <a:pt x="9971" y="5268"/>
                  <a:pt x="9944" y="5273"/>
                  <a:pt x="9916" y="5276"/>
                </a:cubicBezTo>
                <a:cubicBezTo>
                  <a:pt x="9832" y="5288"/>
                  <a:pt x="9751" y="5306"/>
                  <a:pt x="9668" y="5320"/>
                </a:cubicBezTo>
                <a:cubicBezTo>
                  <a:pt x="9599" y="5332"/>
                  <a:pt x="9528" y="5341"/>
                  <a:pt x="9460" y="5356"/>
                </a:cubicBezTo>
                <a:cubicBezTo>
                  <a:pt x="9409" y="5367"/>
                  <a:pt x="9359" y="5381"/>
                  <a:pt x="9308" y="5393"/>
                </a:cubicBezTo>
                <a:cubicBezTo>
                  <a:pt x="9246" y="5408"/>
                  <a:pt x="9185" y="5427"/>
                  <a:pt x="9123" y="5443"/>
                </a:cubicBezTo>
                <a:cubicBezTo>
                  <a:pt x="9065" y="5459"/>
                  <a:pt x="9005" y="5473"/>
                  <a:pt x="8947" y="5491"/>
                </a:cubicBezTo>
                <a:cubicBezTo>
                  <a:pt x="8862" y="5517"/>
                  <a:pt x="8777" y="5548"/>
                  <a:pt x="8692" y="5578"/>
                </a:cubicBezTo>
                <a:cubicBezTo>
                  <a:pt x="8660" y="5590"/>
                  <a:pt x="8629" y="5604"/>
                  <a:pt x="8597" y="5616"/>
                </a:cubicBezTo>
                <a:cubicBezTo>
                  <a:pt x="8596" y="5616"/>
                  <a:pt x="8595" y="5615"/>
                  <a:pt x="8595" y="5616"/>
                </a:cubicBezTo>
                <a:cubicBezTo>
                  <a:pt x="8594" y="5616"/>
                  <a:pt x="8594" y="5617"/>
                  <a:pt x="8593" y="5617"/>
                </a:cubicBezTo>
                <a:cubicBezTo>
                  <a:pt x="8537" y="5638"/>
                  <a:pt x="8479" y="5658"/>
                  <a:pt x="8424" y="5681"/>
                </a:cubicBezTo>
                <a:cubicBezTo>
                  <a:pt x="8331" y="5720"/>
                  <a:pt x="8240" y="5764"/>
                  <a:pt x="8149" y="5808"/>
                </a:cubicBezTo>
                <a:cubicBezTo>
                  <a:pt x="8142" y="5811"/>
                  <a:pt x="8135" y="5815"/>
                  <a:pt x="8128" y="5818"/>
                </a:cubicBezTo>
                <a:cubicBezTo>
                  <a:pt x="8096" y="5834"/>
                  <a:pt x="8063" y="5849"/>
                  <a:pt x="8031" y="5865"/>
                </a:cubicBezTo>
                <a:cubicBezTo>
                  <a:pt x="8000" y="5880"/>
                  <a:pt x="7970" y="5895"/>
                  <a:pt x="7939" y="5911"/>
                </a:cubicBezTo>
                <a:cubicBezTo>
                  <a:pt x="7893" y="5936"/>
                  <a:pt x="7848" y="5964"/>
                  <a:pt x="7802" y="5990"/>
                </a:cubicBezTo>
                <a:cubicBezTo>
                  <a:pt x="7692" y="6052"/>
                  <a:pt x="7584" y="6116"/>
                  <a:pt x="7478" y="6184"/>
                </a:cubicBezTo>
                <a:cubicBezTo>
                  <a:pt x="7477" y="6185"/>
                  <a:pt x="7477" y="6186"/>
                  <a:pt x="7476" y="6186"/>
                </a:cubicBezTo>
                <a:cubicBezTo>
                  <a:pt x="7428" y="6218"/>
                  <a:pt x="7377" y="6244"/>
                  <a:pt x="7330" y="6277"/>
                </a:cubicBezTo>
                <a:cubicBezTo>
                  <a:pt x="7296" y="6301"/>
                  <a:pt x="7266" y="6327"/>
                  <a:pt x="7235" y="6352"/>
                </a:cubicBezTo>
                <a:cubicBezTo>
                  <a:pt x="6313" y="7014"/>
                  <a:pt x="5585" y="7941"/>
                  <a:pt x="5203" y="9069"/>
                </a:cubicBezTo>
                <a:cubicBezTo>
                  <a:pt x="5000" y="9669"/>
                  <a:pt x="4915" y="10277"/>
                  <a:pt x="4927" y="10873"/>
                </a:cubicBezTo>
                <a:cubicBezTo>
                  <a:pt x="4927" y="10891"/>
                  <a:pt x="4930" y="10908"/>
                  <a:pt x="4930" y="10926"/>
                </a:cubicBezTo>
                <a:cubicBezTo>
                  <a:pt x="4935" y="11076"/>
                  <a:pt x="4941" y="11225"/>
                  <a:pt x="4958" y="11373"/>
                </a:cubicBezTo>
                <a:cubicBezTo>
                  <a:pt x="4976" y="11542"/>
                  <a:pt x="5005" y="11710"/>
                  <a:pt x="5039" y="11879"/>
                </a:cubicBezTo>
                <a:cubicBezTo>
                  <a:pt x="5060" y="11980"/>
                  <a:pt x="5092" y="12080"/>
                  <a:pt x="5117" y="12180"/>
                </a:cubicBezTo>
                <a:cubicBezTo>
                  <a:pt x="5122" y="12200"/>
                  <a:pt x="5129" y="12220"/>
                  <a:pt x="5134" y="12241"/>
                </a:cubicBezTo>
                <a:cubicBezTo>
                  <a:pt x="5160" y="12336"/>
                  <a:pt x="5176" y="12431"/>
                  <a:pt x="5208" y="12526"/>
                </a:cubicBezTo>
                <a:cubicBezTo>
                  <a:pt x="5350" y="12942"/>
                  <a:pt x="5540" y="13329"/>
                  <a:pt x="5769" y="13687"/>
                </a:cubicBezTo>
                <a:cubicBezTo>
                  <a:pt x="5776" y="13699"/>
                  <a:pt x="5784" y="13712"/>
                  <a:pt x="5792" y="13724"/>
                </a:cubicBezTo>
                <a:cubicBezTo>
                  <a:pt x="5866" y="13839"/>
                  <a:pt x="5945" y="13950"/>
                  <a:pt x="6028" y="14058"/>
                </a:cubicBezTo>
                <a:cubicBezTo>
                  <a:pt x="6072" y="14117"/>
                  <a:pt x="6117" y="14175"/>
                  <a:pt x="6163" y="14232"/>
                </a:cubicBezTo>
                <a:cubicBezTo>
                  <a:pt x="6197" y="14273"/>
                  <a:pt x="6232" y="14314"/>
                  <a:pt x="6267" y="14354"/>
                </a:cubicBezTo>
                <a:cubicBezTo>
                  <a:pt x="6573" y="14709"/>
                  <a:pt x="6924" y="15035"/>
                  <a:pt x="7330" y="15318"/>
                </a:cubicBezTo>
                <a:cubicBezTo>
                  <a:pt x="7730" y="15596"/>
                  <a:pt x="8157" y="15812"/>
                  <a:pt x="8597" y="15979"/>
                </a:cubicBezTo>
                <a:cubicBezTo>
                  <a:pt x="8646" y="15998"/>
                  <a:pt x="8695" y="16017"/>
                  <a:pt x="8745" y="16035"/>
                </a:cubicBezTo>
                <a:cubicBezTo>
                  <a:pt x="8827" y="16064"/>
                  <a:pt x="8908" y="16093"/>
                  <a:pt x="8991" y="16118"/>
                </a:cubicBezTo>
                <a:cubicBezTo>
                  <a:pt x="9118" y="16157"/>
                  <a:pt x="9247" y="16192"/>
                  <a:pt x="9377" y="16222"/>
                </a:cubicBezTo>
                <a:cubicBezTo>
                  <a:pt x="9396" y="16227"/>
                  <a:pt x="9415" y="16232"/>
                  <a:pt x="9434" y="16236"/>
                </a:cubicBezTo>
                <a:cubicBezTo>
                  <a:pt x="9857" y="16331"/>
                  <a:pt x="10298" y="16383"/>
                  <a:pt x="10752" y="16383"/>
                </a:cubicBezTo>
                <a:cubicBezTo>
                  <a:pt x="10823" y="16383"/>
                  <a:pt x="10892" y="16375"/>
                  <a:pt x="10963" y="16373"/>
                </a:cubicBezTo>
                <a:cubicBezTo>
                  <a:pt x="10966" y="16372"/>
                  <a:pt x="10970" y="16373"/>
                  <a:pt x="10974" y="16373"/>
                </a:cubicBezTo>
                <a:cubicBezTo>
                  <a:pt x="10981" y="16372"/>
                  <a:pt x="10988" y="16371"/>
                  <a:pt x="10995" y="16371"/>
                </a:cubicBezTo>
                <a:cubicBezTo>
                  <a:pt x="11015" y="16370"/>
                  <a:pt x="11034" y="16367"/>
                  <a:pt x="11055" y="16366"/>
                </a:cubicBezTo>
                <a:cubicBezTo>
                  <a:pt x="11096" y="16364"/>
                  <a:pt x="11138" y="16359"/>
                  <a:pt x="11180" y="16356"/>
                </a:cubicBezTo>
                <a:cubicBezTo>
                  <a:pt x="11286" y="16349"/>
                  <a:pt x="11392" y="16345"/>
                  <a:pt x="11497" y="16332"/>
                </a:cubicBezTo>
                <a:cubicBezTo>
                  <a:pt x="11542" y="16327"/>
                  <a:pt x="11587" y="16318"/>
                  <a:pt x="11632" y="16312"/>
                </a:cubicBezTo>
                <a:cubicBezTo>
                  <a:pt x="11759" y="16293"/>
                  <a:pt x="11886" y="16274"/>
                  <a:pt x="12010" y="16248"/>
                </a:cubicBezTo>
                <a:cubicBezTo>
                  <a:pt x="12107" y="16227"/>
                  <a:pt x="12203" y="16200"/>
                  <a:pt x="12300" y="16175"/>
                </a:cubicBezTo>
                <a:cubicBezTo>
                  <a:pt x="12378" y="16154"/>
                  <a:pt x="12458" y="16136"/>
                  <a:pt x="12535" y="16113"/>
                </a:cubicBezTo>
                <a:cubicBezTo>
                  <a:pt x="12650" y="16078"/>
                  <a:pt x="12763" y="16035"/>
                  <a:pt x="12876" y="15993"/>
                </a:cubicBezTo>
                <a:cubicBezTo>
                  <a:pt x="12936" y="15970"/>
                  <a:pt x="12996" y="15950"/>
                  <a:pt x="13054" y="15925"/>
                </a:cubicBezTo>
                <a:cubicBezTo>
                  <a:pt x="13164" y="15880"/>
                  <a:pt x="13271" y="15829"/>
                  <a:pt x="13379" y="15777"/>
                </a:cubicBezTo>
                <a:cubicBezTo>
                  <a:pt x="13391" y="15771"/>
                  <a:pt x="13403" y="15766"/>
                  <a:pt x="13416" y="15760"/>
                </a:cubicBezTo>
                <a:cubicBezTo>
                  <a:pt x="13420" y="15758"/>
                  <a:pt x="13424" y="15755"/>
                  <a:pt x="13428" y="15753"/>
                </a:cubicBezTo>
                <a:cubicBezTo>
                  <a:pt x="13444" y="15745"/>
                  <a:pt x="13460" y="15739"/>
                  <a:pt x="13475" y="15731"/>
                </a:cubicBezTo>
                <a:cubicBezTo>
                  <a:pt x="13488" y="15725"/>
                  <a:pt x="13502" y="15719"/>
                  <a:pt x="13514" y="15713"/>
                </a:cubicBezTo>
                <a:cubicBezTo>
                  <a:pt x="13518" y="15710"/>
                  <a:pt x="13522" y="15708"/>
                  <a:pt x="13527" y="15706"/>
                </a:cubicBezTo>
                <a:cubicBezTo>
                  <a:pt x="13588" y="15674"/>
                  <a:pt x="13646" y="15636"/>
                  <a:pt x="13706" y="15601"/>
                </a:cubicBezTo>
                <a:cubicBezTo>
                  <a:pt x="13797" y="15550"/>
                  <a:pt x="13888" y="15498"/>
                  <a:pt x="13976" y="15443"/>
                </a:cubicBezTo>
                <a:cubicBezTo>
                  <a:pt x="13981" y="15439"/>
                  <a:pt x="13987" y="15437"/>
                  <a:pt x="13992" y="15434"/>
                </a:cubicBezTo>
                <a:cubicBezTo>
                  <a:pt x="14054" y="15394"/>
                  <a:pt x="14119" y="15360"/>
                  <a:pt x="14180" y="15318"/>
                </a:cubicBezTo>
                <a:cubicBezTo>
                  <a:pt x="14241" y="15276"/>
                  <a:pt x="14297" y="15230"/>
                  <a:pt x="14355" y="15186"/>
                </a:cubicBezTo>
                <a:cubicBezTo>
                  <a:pt x="14494" y="15081"/>
                  <a:pt x="14628" y="14972"/>
                  <a:pt x="14755" y="14857"/>
                </a:cubicBezTo>
                <a:cubicBezTo>
                  <a:pt x="14762" y="14850"/>
                  <a:pt x="14772" y="14844"/>
                  <a:pt x="14779" y="14837"/>
                </a:cubicBezTo>
                <a:cubicBezTo>
                  <a:pt x="14782" y="14834"/>
                  <a:pt x="14785" y="14831"/>
                  <a:pt x="14788" y="14828"/>
                </a:cubicBezTo>
                <a:cubicBezTo>
                  <a:pt x="14911" y="14715"/>
                  <a:pt x="15027" y="14600"/>
                  <a:pt x="15137" y="14479"/>
                </a:cubicBezTo>
                <a:cubicBezTo>
                  <a:pt x="15187" y="14424"/>
                  <a:pt x="15233" y="14365"/>
                  <a:pt x="15281" y="14308"/>
                </a:cubicBezTo>
                <a:cubicBezTo>
                  <a:pt x="15326" y="14255"/>
                  <a:pt x="15371" y="14202"/>
                  <a:pt x="15414" y="14148"/>
                </a:cubicBezTo>
                <a:cubicBezTo>
                  <a:pt x="15485" y="14058"/>
                  <a:pt x="15552" y="13965"/>
                  <a:pt x="15618" y="13869"/>
                </a:cubicBezTo>
                <a:cubicBezTo>
                  <a:pt x="15900" y="13461"/>
                  <a:pt x="16135" y="13014"/>
                  <a:pt x="16300" y="12526"/>
                </a:cubicBezTo>
                <a:cubicBezTo>
                  <a:pt x="16323" y="12456"/>
                  <a:pt x="16336" y="12386"/>
                  <a:pt x="16356" y="12317"/>
                </a:cubicBezTo>
                <a:cubicBezTo>
                  <a:pt x="16448" y="12006"/>
                  <a:pt x="16511" y="11694"/>
                  <a:pt x="16545" y="11383"/>
                </a:cubicBezTo>
                <a:cubicBezTo>
                  <a:pt x="16549" y="11342"/>
                  <a:pt x="16559" y="11301"/>
                  <a:pt x="16562" y="11260"/>
                </a:cubicBezTo>
                <a:cubicBezTo>
                  <a:pt x="16563" y="11258"/>
                  <a:pt x="16562" y="11255"/>
                  <a:pt x="16562" y="11253"/>
                </a:cubicBezTo>
                <a:cubicBezTo>
                  <a:pt x="16567" y="11193"/>
                  <a:pt x="16567" y="11134"/>
                  <a:pt x="16569" y="11074"/>
                </a:cubicBezTo>
                <a:cubicBezTo>
                  <a:pt x="16578" y="10917"/>
                  <a:pt x="16582" y="10759"/>
                  <a:pt x="16576" y="10600"/>
                </a:cubicBezTo>
                <a:cubicBezTo>
                  <a:pt x="16575" y="10572"/>
                  <a:pt x="16573" y="10545"/>
                  <a:pt x="16571" y="10517"/>
                </a:cubicBezTo>
                <a:cubicBezTo>
                  <a:pt x="16554" y="10174"/>
                  <a:pt x="16492" y="9829"/>
                  <a:pt x="16407" y="9484"/>
                </a:cubicBezTo>
                <a:cubicBezTo>
                  <a:pt x="16393" y="9427"/>
                  <a:pt x="16379" y="9369"/>
                  <a:pt x="16363" y="9312"/>
                </a:cubicBezTo>
                <a:cubicBezTo>
                  <a:pt x="16340" y="9231"/>
                  <a:pt x="16327" y="9150"/>
                  <a:pt x="16300" y="9069"/>
                </a:cubicBezTo>
                <a:cubicBezTo>
                  <a:pt x="16221" y="8836"/>
                  <a:pt x="16122" y="8616"/>
                  <a:pt x="16014" y="8401"/>
                </a:cubicBezTo>
                <a:cubicBezTo>
                  <a:pt x="16004" y="8379"/>
                  <a:pt x="15992" y="8357"/>
                  <a:pt x="15981" y="8335"/>
                </a:cubicBezTo>
                <a:cubicBezTo>
                  <a:pt x="15920" y="8216"/>
                  <a:pt x="15855" y="8100"/>
                  <a:pt x="15785" y="7987"/>
                </a:cubicBezTo>
                <a:cubicBezTo>
                  <a:pt x="15746" y="7921"/>
                  <a:pt x="15705" y="7857"/>
                  <a:pt x="15662" y="7793"/>
                </a:cubicBezTo>
                <a:cubicBezTo>
                  <a:pt x="15621" y="7731"/>
                  <a:pt x="15579" y="7670"/>
                  <a:pt x="15535" y="7611"/>
                </a:cubicBezTo>
                <a:cubicBezTo>
                  <a:pt x="15465" y="7514"/>
                  <a:pt x="15392" y="7420"/>
                  <a:pt x="15315" y="7327"/>
                </a:cubicBezTo>
                <a:cubicBezTo>
                  <a:pt x="15295" y="7303"/>
                  <a:pt x="15275" y="7280"/>
                  <a:pt x="15255" y="7256"/>
                </a:cubicBezTo>
                <a:cubicBezTo>
                  <a:pt x="14947" y="6895"/>
                  <a:pt x="14592" y="6564"/>
                  <a:pt x="14180" y="6277"/>
                </a:cubicBezTo>
                <a:cubicBezTo>
                  <a:pt x="13261" y="5638"/>
                  <a:pt x="12208" y="5301"/>
                  <a:pt x="11150" y="5236"/>
                </a:cubicBezTo>
                <a:cubicBezTo>
                  <a:pt x="11131" y="5235"/>
                  <a:pt x="11113" y="5230"/>
                  <a:pt x="11093" y="5229"/>
                </a:cubicBezTo>
                <a:cubicBezTo>
                  <a:pt x="11063" y="5227"/>
                  <a:pt x="11032" y="5226"/>
                  <a:pt x="11002" y="5224"/>
                </a:cubicBezTo>
                <a:cubicBezTo>
                  <a:pt x="10988" y="5223"/>
                  <a:pt x="10973" y="5223"/>
                  <a:pt x="10959" y="5222"/>
                </a:cubicBezTo>
                <a:cubicBezTo>
                  <a:pt x="10890" y="5218"/>
                  <a:pt x="10822" y="5212"/>
                  <a:pt x="10752" y="5212"/>
                </a:cubicBezTo>
                <a:close/>
                <a:moveTo>
                  <a:pt x="407" y="7170"/>
                </a:moveTo>
                <a:cubicBezTo>
                  <a:pt x="236" y="7184"/>
                  <a:pt x="83" y="7293"/>
                  <a:pt x="28" y="7459"/>
                </a:cubicBezTo>
                <a:cubicBezTo>
                  <a:pt x="-45" y="7680"/>
                  <a:pt x="79" y="7919"/>
                  <a:pt x="310" y="7989"/>
                </a:cubicBezTo>
                <a:lnTo>
                  <a:pt x="3191" y="8885"/>
                </a:lnTo>
                <a:cubicBezTo>
                  <a:pt x="3422" y="8955"/>
                  <a:pt x="3669" y="8836"/>
                  <a:pt x="3743" y="8615"/>
                </a:cubicBezTo>
                <a:cubicBezTo>
                  <a:pt x="3821" y="8399"/>
                  <a:pt x="3693" y="8162"/>
                  <a:pt x="3468" y="8087"/>
                </a:cubicBezTo>
                <a:lnTo>
                  <a:pt x="580" y="7189"/>
                </a:lnTo>
                <a:cubicBezTo>
                  <a:pt x="522" y="7171"/>
                  <a:pt x="464" y="7165"/>
                  <a:pt x="407" y="7170"/>
                </a:cubicBezTo>
                <a:close/>
                <a:moveTo>
                  <a:pt x="21096" y="7170"/>
                </a:moveTo>
                <a:cubicBezTo>
                  <a:pt x="21039" y="7165"/>
                  <a:pt x="20981" y="7171"/>
                  <a:pt x="20923" y="7189"/>
                </a:cubicBezTo>
                <a:lnTo>
                  <a:pt x="18035" y="8087"/>
                </a:lnTo>
                <a:cubicBezTo>
                  <a:pt x="17804" y="8162"/>
                  <a:pt x="17680" y="8394"/>
                  <a:pt x="17753" y="8615"/>
                </a:cubicBezTo>
                <a:cubicBezTo>
                  <a:pt x="17832" y="8836"/>
                  <a:pt x="18076" y="8955"/>
                  <a:pt x="18307" y="8885"/>
                </a:cubicBezTo>
                <a:lnTo>
                  <a:pt x="21193" y="7989"/>
                </a:lnTo>
                <a:cubicBezTo>
                  <a:pt x="21424" y="7913"/>
                  <a:pt x="21548" y="7680"/>
                  <a:pt x="21475" y="7459"/>
                </a:cubicBezTo>
                <a:cubicBezTo>
                  <a:pt x="21420" y="7293"/>
                  <a:pt x="21267" y="7184"/>
                  <a:pt x="21096" y="7170"/>
                </a:cubicBezTo>
                <a:close/>
                <a:moveTo>
                  <a:pt x="3364" y="12691"/>
                </a:moveTo>
                <a:cubicBezTo>
                  <a:pt x="3307" y="12687"/>
                  <a:pt x="3249" y="12692"/>
                  <a:pt x="3191" y="12710"/>
                </a:cubicBezTo>
                <a:lnTo>
                  <a:pt x="303" y="13606"/>
                </a:lnTo>
                <a:cubicBezTo>
                  <a:pt x="72" y="13682"/>
                  <a:pt x="-52" y="13915"/>
                  <a:pt x="21" y="14136"/>
                </a:cubicBezTo>
                <a:cubicBezTo>
                  <a:pt x="100" y="14358"/>
                  <a:pt x="343" y="14476"/>
                  <a:pt x="575" y="14406"/>
                </a:cubicBezTo>
                <a:lnTo>
                  <a:pt x="3461" y="13508"/>
                </a:lnTo>
                <a:cubicBezTo>
                  <a:pt x="3692" y="13433"/>
                  <a:pt x="3816" y="13201"/>
                  <a:pt x="3743" y="12980"/>
                </a:cubicBezTo>
                <a:cubicBezTo>
                  <a:pt x="3688" y="12814"/>
                  <a:pt x="3534" y="12705"/>
                  <a:pt x="3364" y="12691"/>
                </a:cubicBezTo>
                <a:close/>
                <a:moveTo>
                  <a:pt x="18134" y="12691"/>
                </a:moveTo>
                <a:cubicBezTo>
                  <a:pt x="17963" y="12705"/>
                  <a:pt x="17808" y="12814"/>
                  <a:pt x="17753" y="12980"/>
                </a:cubicBezTo>
                <a:cubicBezTo>
                  <a:pt x="17680" y="13201"/>
                  <a:pt x="17804" y="13438"/>
                  <a:pt x="18035" y="13508"/>
                </a:cubicBezTo>
                <a:lnTo>
                  <a:pt x="20923" y="14406"/>
                </a:lnTo>
                <a:cubicBezTo>
                  <a:pt x="21154" y="14476"/>
                  <a:pt x="21401" y="14358"/>
                  <a:pt x="21475" y="14136"/>
                </a:cubicBezTo>
                <a:cubicBezTo>
                  <a:pt x="21548" y="13915"/>
                  <a:pt x="21424" y="13682"/>
                  <a:pt x="21193" y="13606"/>
                </a:cubicBezTo>
                <a:lnTo>
                  <a:pt x="18307" y="12710"/>
                </a:lnTo>
                <a:cubicBezTo>
                  <a:pt x="18249" y="12692"/>
                  <a:pt x="18191" y="12687"/>
                  <a:pt x="18134" y="12691"/>
                </a:cubicBezTo>
                <a:close/>
                <a:moveTo>
                  <a:pt x="6096" y="16433"/>
                </a:moveTo>
                <a:cubicBezTo>
                  <a:pt x="5987" y="16450"/>
                  <a:pt x="5883" y="16507"/>
                  <a:pt x="5813" y="16599"/>
                </a:cubicBezTo>
                <a:lnTo>
                  <a:pt x="4031" y="18953"/>
                </a:lnTo>
                <a:cubicBezTo>
                  <a:pt x="3891" y="19137"/>
                  <a:pt x="3935" y="19402"/>
                  <a:pt x="4127" y="19537"/>
                </a:cubicBezTo>
                <a:cubicBezTo>
                  <a:pt x="4318" y="19672"/>
                  <a:pt x="4595" y="19634"/>
                  <a:pt x="4736" y="19445"/>
                </a:cubicBezTo>
                <a:lnTo>
                  <a:pt x="6518" y="17090"/>
                </a:lnTo>
                <a:cubicBezTo>
                  <a:pt x="6659" y="16906"/>
                  <a:pt x="6618" y="16641"/>
                  <a:pt x="6421" y="16506"/>
                </a:cubicBezTo>
                <a:cubicBezTo>
                  <a:pt x="6322" y="16438"/>
                  <a:pt x="6206" y="16416"/>
                  <a:pt x="6096" y="16433"/>
                </a:cubicBezTo>
                <a:close/>
                <a:moveTo>
                  <a:pt x="15414" y="16433"/>
                </a:moveTo>
                <a:cubicBezTo>
                  <a:pt x="15304" y="16416"/>
                  <a:pt x="15186" y="16438"/>
                  <a:pt x="15088" y="16506"/>
                </a:cubicBezTo>
                <a:cubicBezTo>
                  <a:pt x="14896" y="16641"/>
                  <a:pt x="14850" y="16901"/>
                  <a:pt x="14991" y="17090"/>
                </a:cubicBezTo>
                <a:lnTo>
                  <a:pt x="16774" y="19445"/>
                </a:lnTo>
                <a:cubicBezTo>
                  <a:pt x="16915" y="19628"/>
                  <a:pt x="17184" y="19672"/>
                  <a:pt x="17382" y="19537"/>
                </a:cubicBezTo>
                <a:cubicBezTo>
                  <a:pt x="17573" y="19402"/>
                  <a:pt x="17620" y="19137"/>
                  <a:pt x="17479" y="18953"/>
                </a:cubicBezTo>
                <a:lnTo>
                  <a:pt x="15696" y="16599"/>
                </a:lnTo>
                <a:cubicBezTo>
                  <a:pt x="15625" y="16507"/>
                  <a:pt x="15523" y="16450"/>
                  <a:pt x="15414" y="16433"/>
                </a:cubicBezTo>
                <a:close/>
                <a:moveTo>
                  <a:pt x="10752" y="17863"/>
                </a:moveTo>
                <a:cubicBezTo>
                  <a:pt x="10515" y="17863"/>
                  <a:pt x="10318" y="18046"/>
                  <a:pt x="10318" y="18278"/>
                </a:cubicBezTo>
                <a:lnTo>
                  <a:pt x="10318" y="21185"/>
                </a:lnTo>
                <a:cubicBezTo>
                  <a:pt x="10318" y="21412"/>
                  <a:pt x="10509" y="21600"/>
                  <a:pt x="10752" y="21600"/>
                </a:cubicBezTo>
                <a:cubicBezTo>
                  <a:pt x="10994" y="21600"/>
                  <a:pt x="11185" y="21412"/>
                  <a:pt x="11185" y="21185"/>
                </a:cubicBezTo>
                <a:lnTo>
                  <a:pt x="11185" y="18278"/>
                </a:lnTo>
                <a:cubicBezTo>
                  <a:pt x="11185" y="18051"/>
                  <a:pt x="10994" y="17863"/>
                  <a:pt x="10752" y="17863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63" name="Marquage"/>
          <p:cNvSpPr txBox="1"/>
          <p:nvPr/>
        </p:nvSpPr>
        <p:spPr>
          <a:xfrm>
            <a:off x="3373111" y="5006589"/>
            <a:ext cx="1948816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Marquage</a:t>
            </a:r>
          </a:p>
        </p:txBody>
      </p:sp>
      <p:pic>
        <p:nvPicPr>
          <p:cNvPr id="1364" name="Facs simple.png" descr="Facs simpl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55611" y="8624520"/>
            <a:ext cx="5994401" cy="4152901"/>
          </a:xfrm>
          <a:prstGeom prst="rect">
            <a:avLst/>
          </a:prstGeom>
          <a:ln w="12700">
            <a:miter lim="400000"/>
          </a:ln>
        </p:spPr>
      </p:pic>
      <p:sp>
        <p:nvSpPr>
          <p:cNvPr id="1365" name="Flèche"/>
          <p:cNvSpPr/>
          <p:nvPr/>
        </p:nvSpPr>
        <p:spPr>
          <a:xfrm>
            <a:off x="7113155" y="8511909"/>
            <a:ext cx="1270001" cy="795855"/>
          </a:xfrm>
          <a:prstGeom prst="rightArrow">
            <a:avLst>
              <a:gd name="adj1" fmla="val 32000"/>
              <a:gd name="adj2" fmla="val 49900"/>
            </a:avLst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66" name="Flèche"/>
          <p:cNvSpPr/>
          <p:nvPr/>
        </p:nvSpPr>
        <p:spPr>
          <a:xfrm>
            <a:off x="14935863" y="8496927"/>
            <a:ext cx="1270001" cy="795855"/>
          </a:xfrm>
          <a:prstGeom prst="rightArrow">
            <a:avLst>
              <a:gd name="adj1" fmla="val 32000"/>
              <a:gd name="adj2" fmla="val 49900"/>
            </a:avLst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67" name="Ordinateur"/>
          <p:cNvSpPr/>
          <p:nvPr/>
        </p:nvSpPr>
        <p:spPr>
          <a:xfrm>
            <a:off x="8249670" y="5176639"/>
            <a:ext cx="4756023" cy="3838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464" y="0"/>
                </a:moveTo>
                <a:cubicBezTo>
                  <a:pt x="210" y="0"/>
                  <a:pt x="0" y="261"/>
                  <a:pt x="0" y="575"/>
                </a:cubicBezTo>
                <a:lnTo>
                  <a:pt x="0" y="17777"/>
                </a:lnTo>
                <a:cubicBezTo>
                  <a:pt x="0" y="18091"/>
                  <a:pt x="210" y="18354"/>
                  <a:pt x="464" y="18354"/>
                </a:cubicBezTo>
                <a:lnTo>
                  <a:pt x="9148" y="18354"/>
                </a:lnTo>
                <a:lnTo>
                  <a:pt x="9116" y="18513"/>
                </a:lnTo>
                <a:lnTo>
                  <a:pt x="8753" y="20763"/>
                </a:lnTo>
                <a:lnTo>
                  <a:pt x="7690" y="20763"/>
                </a:lnTo>
                <a:lnTo>
                  <a:pt x="7690" y="21600"/>
                </a:lnTo>
                <a:lnTo>
                  <a:pt x="10486" y="21600"/>
                </a:lnTo>
                <a:lnTo>
                  <a:pt x="11107" y="21600"/>
                </a:lnTo>
                <a:lnTo>
                  <a:pt x="13905" y="21600"/>
                </a:lnTo>
                <a:lnTo>
                  <a:pt x="13905" y="20763"/>
                </a:lnTo>
                <a:lnTo>
                  <a:pt x="12842" y="20763"/>
                </a:lnTo>
                <a:lnTo>
                  <a:pt x="12479" y="18513"/>
                </a:lnTo>
                <a:lnTo>
                  <a:pt x="12452" y="18354"/>
                </a:lnTo>
                <a:lnTo>
                  <a:pt x="21131" y="18354"/>
                </a:lnTo>
                <a:cubicBezTo>
                  <a:pt x="21384" y="18354"/>
                  <a:pt x="21595" y="18091"/>
                  <a:pt x="21595" y="17777"/>
                </a:cubicBezTo>
                <a:lnTo>
                  <a:pt x="21595" y="575"/>
                </a:lnTo>
                <a:cubicBezTo>
                  <a:pt x="21600" y="261"/>
                  <a:pt x="21389" y="0"/>
                  <a:pt x="21136" y="0"/>
                </a:cubicBezTo>
                <a:lnTo>
                  <a:pt x="464" y="0"/>
                </a:lnTo>
                <a:close/>
                <a:moveTo>
                  <a:pt x="10800" y="542"/>
                </a:moveTo>
                <a:cubicBezTo>
                  <a:pt x="10913" y="542"/>
                  <a:pt x="11006" y="650"/>
                  <a:pt x="11006" y="797"/>
                </a:cubicBezTo>
                <a:cubicBezTo>
                  <a:pt x="11006" y="937"/>
                  <a:pt x="10913" y="1052"/>
                  <a:pt x="10800" y="1052"/>
                </a:cubicBezTo>
                <a:cubicBezTo>
                  <a:pt x="10686" y="1052"/>
                  <a:pt x="10594" y="937"/>
                  <a:pt x="10594" y="797"/>
                </a:cubicBezTo>
                <a:cubicBezTo>
                  <a:pt x="10594" y="656"/>
                  <a:pt x="10686" y="542"/>
                  <a:pt x="10800" y="542"/>
                </a:cubicBezTo>
                <a:close/>
                <a:moveTo>
                  <a:pt x="1242" y="1734"/>
                </a:moveTo>
                <a:lnTo>
                  <a:pt x="20358" y="1734"/>
                </a:lnTo>
                <a:lnTo>
                  <a:pt x="20358" y="15233"/>
                </a:lnTo>
                <a:lnTo>
                  <a:pt x="1242" y="15233"/>
                </a:lnTo>
                <a:lnTo>
                  <a:pt x="1242" y="1734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9" name="Fig2.png" descr="Fig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770938"/>
            <a:ext cx="24384001" cy="11952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72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1370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371" name="image1.png" descr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73" name="ETUDE 3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3 - Résultats</a:t>
            </a:r>
          </a:p>
        </p:txBody>
      </p:sp>
      <p:sp>
        <p:nvSpPr>
          <p:cNvPr id="1374" name="Général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Général</a:t>
            </a:r>
          </a:p>
        </p:txBody>
      </p:sp>
      <p:grpSp>
        <p:nvGrpSpPr>
          <p:cNvPr id="1377" name="Groupe"/>
          <p:cNvGrpSpPr/>
          <p:nvPr/>
        </p:nvGrpSpPr>
        <p:grpSpPr>
          <a:xfrm rot="625783">
            <a:off x="8125010" y="6767777"/>
            <a:ext cx="639108" cy="639109"/>
            <a:chOff x="0" y="0"/>
            <a:chExt cx="639107" cy="639107"/>
          </a:xfrm>
        </p:grpSpPr>
        <p:sp>
          <p:nvSpPr>
            <p:cNvPr id="1375" name="Cercle"/>
            <p:cNvSpPr/>
            <p:nvPr/>
          </p:nvSpPr>
          <p:spPr>
            <a:xfrm>
              <a:off x="0" y="0"/>
              <a:ext cx="639108" cy="639108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76" name="Ovale"/>
            <p:cNvSpPr/>
            <p:nvPr/>
          </p:nvSpPr>
          <p:spPr>
            <a:xfrm>
              <a:off x="63910" y="63910"/>
              <a:ext cx="203501" cy="213417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380" name="Groupe"/>
          <p:cNvGrpSpPr/>
          <p:nvPr/>
        </p:nvGrpSpPr>
        <p:grpSpPr>
          <a:xfrm rot="625783">
            <a:off x="14061304" y="6767777"/>
            <a:ext cx="639109" cy="639109"/>
            <a:chOff x="0" y="0"/>
            <a:chExt cx="639107" cy="639107"/>
          </a:xfrm>
        </p:grpSpPr>
        <p:sp>
          <p:nvSpPr>
            <p:cNvPr id="1378" name="Cercle"/>
            <p:cNvSpPr/>
            <p:nvPr/>
          </p:nvSpPr>
          <p:spPr>
            <a:xfrm>
              <a:off x="0" y="0"/>
              <a:ext cx="639108" cy="639108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79" name="Ovale"/>
            <p:cNvSpPr/>
            <p:nvPr/>
          </p:nvSpPr>
          <p:spPr>
            <a:xfrm>
              <a:off x="63910" y="63910"/>
              <a:ext cx="203501" cy="213417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383" name="Groupe"/>
          <p:cNvGrpSpPr/>
          <p:nvPr/>
        </p:nvGrpSpPr>
        <p:grpSpPr>
          <a:xfrm rot="625783">
            <a:off x="20432790" y="6767777"/>
            <a:ext cx="639108" cy="639109"/>
            <a:chOff x="0" y="0"/>
            <a:chExt cx="639107" cy="639107"/>
          </a:xfrm>
        </p:grpSpPr>
        <p:sp>
          <p:nvSpPr>
            <p:cNvPr id="1381" name="Cercle"/>
            <p:cNvSpPr/>
            <p:nvPr/>
          </p:nvSpPr>
          <p:spPr>
            <a:xfrm>
              <a:off x="0" y="0"/>
              <a:ext cx="639108" cy="639108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82" name="Ovale"/>
            <p:cNvSpPr/>
            <p:nvPr/>
          </p:nvSpPr>
          <p:spPr>
            <a:xfrm>
              <a:off x="63910" y="63910"/>
              <a:ext cx="203501" cy="213417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386" name="Groupe"/>
          <p:cNvGrpSpPr/>
          <p:nvPr/>
        </p:nvGrpSpPr>
        <p:grpSpPr>
          <a:xfrm rot="625783">
            <a:off x="5328623" y="12329279"/>
            <a:ext cx="639108" cy="639108"/>
            <a:chOff x="0" y="0"/>
            <a:chExt cx="639107" cy="639107"/>
          </a:xfrm>
        </p:grpSpPr>
        <p:sp>
          <p:nvSpPr>
            <p:cNvPr id="1384" name="Cercle"/>
            <p:cNvSpPr/>
            <p:nvPr/>
          </p:nvSpPr>
          <p:spPr>
            <a:xfrm>
              <a:off x="0" y="0"/>
              <a:ext cx="639108" cy="639108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85" name="Ovale"/>
            <p:cNvSpPr/>
            <p:nvPr/>
          </p:nvSpPr>
          <p:spPr>
            <a:xfrm>
              <a:off x="63910" y="63910"/>
              <a:ext cx="203501" cy="213417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389" name="Groupe"/>
          <p:cNvGrpSpPr/>
          <p:nvPr/>
        </p:nvGrpSpPr>
        <p:grpSpPr>
          <a:xfrm rot="625783">
            <a:off x="11325314" y="12329279"/>
            <a:ext cx="639109" cy="639108"/>
            <a:chOff x="0" y="0"/>
            <a:chExt cx="639107" cy="639107"/>
          </a:xfrm>
        </p:grpSpPr>
        <p:sp>
          <p:nvSpPr>
            <p:cNvPr id="1387" name="Cercle"/>
            <p:cNvSpPr/>
            <p:nvPr/>
          </p:nvSpPr>
          <p:spPr>
            <a:xfrm>
              <a:off x="0" y="0"/>
              <a:ext cx="639108" cy="639108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88" name="Ovale"/>
            <p:cNvSpPr/>
            <p:nvPr/>
          </p:nvSpPr>
          <p:spPr>
            <a:xfrm>
              <a:off x="63910" y="63910"/>
              <a:ext cx="203501" cy="213417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392" name="Groupe"/>
          <p:cNvGrpSpPr/>
          <p:nvPr/>
        </p:nvGrpSpPr>
        <p:grpSpPr>
          <a:xfrm rot="625783">
            <a:off x="17322006" y="12329279"/>
            <a:ext cx="639108" cy="639108"/>
            <a:chOff x="0" y="0"/>
            <a:chExt cx="639107" cy="639107"/>
          </a:xfrm>
        </p:grpSpPr>
        <p:sp>
          <p:nvSpPr>
            <p:cNvPr id="1390" name="Cercle"/>
            <p:cNvSpPr/>
            <p:nvPr/>
          </p:nvSpPr>
          <p:spPr>
            <a:xfrm>
              <a:off x="0" y="0"/>
              <a:ext cx="639108" cy="639108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91" name="Ovale"/>
            <p:cNvSpPr/>
            <p:nvPr/>
          </p:nvSpPr>
          <p:spPr>
            <a:xfrm>
              <a:off x="63910" y="63910"/>
              <a:ext cx="203501" cy="213417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395" name="Groupe"/>
          <p:cNvGrpSpPr/>
          <p:nvPr/>
        </p:nvGrpSpPr>
        <p:grpSpPr>
          <a:xfrm rot="625783">
            <a:off x="23318697" y="12329279"/>
            <a:ext cx="639109" cy="639108"/>
            <a:chOff x="0" y="0"/>
            <a:chExt cx="639107" cy="639107"/>
          </a:xfrm>
        </p:grpSpPr>
        <p:sp>
          <p:nvSpPr>
            <p:cNvPr id="1393" name="Cercle"/>
            <p:cNvSpPr/>
            <p:nvPr/>
          </p:nvSpPr>
          <p:spPr>
            <a:xfrm>
              <a:off x="0" y="0"/>
              <a:ext cx="639108" cy="639108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94" name="Ovale"/>
            <p:cNvSpPr/>
            <p:nvPr/>
          </p:nvSpPr>
          <p:spPr>
            <a:xfrm>
              <a:off x="63910" y="63910"/>
              <a:ext cx="203501" cy="213417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1396" name="Virus"/>
          <p:cNvSpPr/>
          <p:nvPr/>
        </p:nvSpPr>
        <p:spPr>
          <a:xfrm>
            <a:off x="2882642" y="2615383"/>
            <a:ext cx="857189" cy="8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8095" y="0"/>
                </a:moveTo>
                <a:cubicBezTo>
                  <a:pt x="8041" y="0"/>
                  <a:pt x="7982" y="6"/>
                  <a:pt x="7933" y="22"/>
                </a:cubicBezTo>
                <a:cubicBezTo>
                  <a:pt x="7745" y="70"/>
                  <a:pt x="7583" y="188"/>
                  <a:pt x="7480" y="361"/>
                </a:cubicBezTo>
                <a:cubicBezTo>
                  <a:pt x="7378" y="534"/>
                  <a:pt x="7353" y="728"/>
                  <a:pt x="7406" y="922"/>
                </a:cubicBezTo>
                <a:cubicBezTo>
                  <a:pt x="7455" y="1100"/>
                  <a:pt x="7568" y="1257"/>
                  <a:pt x="7730" y="1354"/>
                </a:cubicBezTo>
                <a:cubicBezTo>
                  <a:pt x="7853" y="1430"/>
                  <a:pt x="7939" y="1538"/>
                  <a:pt x="7987" y="1663"/>
                </a:cubicBezTo>
                <a:cubicBezTo>
                  <a:pt x="8106" y="1981"/>
                  <a:pt x="8214" y="2309"/>
                  <a:pt x="8305" y="2649"/>
                </a:cubicBezTo>
                <a:cubicBezTo>
                  <a:pt x="8386" y="2962"/>
                  <a:pt x="8457" y="3276"/>
                  <a:pt x="8511" y="3578"/>
                </a:cubicBezTo>
                <a:cubicBezTo>
                  <a:pt x="8564" y="3880"/>
                  <a:pt x="8397" y="4171"/>
                  <a:pt x="8117" y="4285"/>
                </a:cubicBezTo>
                <a:lnTo>
                  <a:pt x="8063" y="4317"/>
                </a:lnTo>
                <a:cubicBezTo>
                  <a:pt x="7982" y="4349"/>
                  <a:pt x="7897" y="4371"/>
                  <a:pt x="7810" y="4371"/>
                </a:cubicBezTo>
                <a:cubicBezTo>
                  <a:pt x="7595" y="4371"/>
                  <a:pt x="7390" y="4262"/>
                  <a:pt x="7277" y="4084"/>
                </a:cubicBezTo>
                <a:cubicBezTo>
                  <a:pt x="7244" y="4035"/>
                  <a:pt x="7211" y="3988"/>
                  <a:pt x="7184" y="3934"/>
                </a:cubicBezTo>
                <a:cubicBezTo>
                  <a:pt x="7173" y="3912"/>
                  <a:pt x="7163" y="3896"/>
                  <a:pt x="7152" y="3875"/>
                </a:cubicBezTo>
                <a:cubicBezTo>
                  <a:pt x="7077" y="3735"/>
                  <a:pt x="7055" y="3561"/>
                  <a:pt x="7103" y="3399"/>
                </a:cubicBezTo>
                <a:cubicBezTo>
                  <a:pt x="7157" y="3205"/>
                  <a:pt x="7132" y="2995"/>
                  <a:pt x="7029" y="2823"/>
                </a:cubicBezTo>
                <a:cubicBezTo>
                  <a:pt x="6905" y="2612"/>
                  <a:pt x="6652" y="2477"/>
                  <a:pt x="6388" y="2477"/>
                </a:cubicBezTo>
                <a:cubicBezTo>
                  <a:pt x="6264" y="2477"/>
                  <a:pt x="6150" y="2504"/>
                  <a:pt x="6048" y="2563"/>
                </a:cubicBezTo>
                <a:cubicBezTo>
                  <a:pt x="5876" y="2660"/>
                  <a:pt x="5752" y="2816"/>
                  <a:pt x="5698" y="3005"/>
                </a:cubicBezTo>
                <a:cubicBezTo>
                  <a:pt x="5644" y="3194"/>
                  <a:pt x="5672" y="3394"/>
                  <a:pt x="5769" y="3566"/>
                </a:cubicBezTo>
                <a:cubicBezTo>
                  <a:pt x="5866" y="3734"/>
                  <a:pt x="6021" y="3858"/>
                  <a:pt x="6210" y="3907"/>
                </a:cubicBezTo>
                <a:cubicBezTo>
                  <a:pt x="6382" y="3955"/>
                  <a:pt x="6528" y="4052"/>
                  <a:pt x="6609" y="4187"/>
                </a:cubicBezTo>
                <a:cubicBezTo>
                  <a:pt x="6619" y="4208"/>
                  <a:pt x="6630" y="4224"/>
                  <a:pt x="6641" y="4246"/>
                </a:cubicBezTo>
                <a:cubicBezTo>
                  <a:pt x="6673" y="4300"/>
                  <a:pt x="6699" y="4354"/>
                  <a:pt x="6726" y="4408"/>
                </a:cubicBezTo>
                <a:cubicBezTo>
                  <a:pt x="6861" y="4677"/>
                  <a:pt x="6781" y="5018"/>
                  <a:pt x="6533" y="5207"/>
                </a:cubicBezTo>
                <a:lnTo>
                  <a:pt x="6506" y="5229"/>
                </a:lnTo>
                <a:cubicBezTo>
                  <a:pt x="6387" y="5321"/>
                  <a:pt x="6247" y="5369"/>
                  <a:pt x="6102" y="5369"/>
                </a:cubicBezTo>
                <a:cubicBezTo>
                  <a:pt x="5951" y="5369"/>
                  <a:pt x="5816" y="5321"/>
                  <a:pt x="5703" y="5224"/>
                </a:cubicBezTo>
                <a:cubicBezTo>
                  <a:pt x="5461" y="5024"/>
                  <a:pt x="5224" y="4803"/>
                  <a:pt x="4993" y="4576"/>
                </a:cubicBezTo>
                <a:cubicBezTo>
                  <a:pt x="4745" y="4328"/>
                  <a:pt x="4513" y="4068"/>
                  <a:pt x="4298" y="3809"/>
                </a:cubicBezTo>
                <a:cubicBezTo>
                  <a:pt x="4211" y="3701"/>
                  <a:pt x="4163" y="3572"/>
                  <a:pt x="4163" y="3448"/>
                </a:cubicBezTo>
                <a:cubicBezTo>
                  <a:pt x="4163" y="3265"/>
                  <a:pt x="4093" y="3086"/>
                  <a:pt x="3969" y="2951"/>
                </a:cubicBezTo>
                <a:cubicBezTo>
                  <a:pt x="3835" y="2805"/>
                  <a:pt x="3641" y="2725"/>
                  <a:pt x="3431" y="2725"/>
                </a:cubicBezTo>
                <a:cubicBezTo>
                  <a:pt x="3237" y="2725"/>
                  <a:pt x="3059" y="2794"/>
                  <a:pt x="2924" y="2924"/>
                </a:cubicBezTo>
                <a:cubicBezTo>
                  <a:pt x="2784" y="3059"/>
                  <a:pt x="2704" y="3249"/>
                  <a:pt x="2704" y="3443"/>
                </a:cubicBezTo>
                <a:cubicBezTo>
                  <a:pt x="2704" y="3643"/>
                  <a:pt x="2779" y="3826"/>
                  <a:pt x="2919" y="3966"/>
                </a:cubicBezTo>
                <a:cubicBezTo>
                  <a:pt x="3054" y="4101"/>
                  <a:pt x="3231" y="4176"/>
                  <a:pt x="3414" y="4182"/>
                </a:cubicBezTo>
                <a:cubicBezTo>
                  <a:pt x="3554" y="4187"/>
                  <a:pt x="3672" y="4224"/>
                  <a:pt x="3764" y="4300"/>
                </a:cubicBezTo>
                <a:cubicBezTo>
                  <a:pt x="4033" y="4521"/>
                  <a:pt x="4299" y="4759"/>
                  <a:pt x="4552" y="5013"/>
                </a:cubicBezTo>
                <a:cubicBezTo>
                  <a:pt x="4783" y="5245"/>
                  <a:pt x="4999" y="5482"/>
                  <a:pt x="5198" y="5725"/>
                </a:cubicBezTo>
                <a:cubicBezTo>
                  <a:pt x="5387" y="5957"/>
                  <a:pt x="5392" y="6286"/>
                  <a:pt x="5203" y="6529"/>
                </a:cubicBezTo>
                <a:lnTo>
                  <a:pt x="5181" y="6556"/>
                </a:lnTo>
                <a:cubicBezTo>
                  <a:pt x="5057" y="6718"/>
                  <a:pt x="4864" y="6816"/>
                  <a:pt x="4664" y="6816"/>
                </a:cubicBezTo>
                <a:cubicBezTo>
                  <a:pt x="4568" y="6816"/>
                  <a:pt x="4475" y="6793"/>
                  <a:pt x="4383" y="6750"/>
                </a:cubicBezTo>
                <a:cubicBezTo>
                  <a:pt x="4330" y="6723"/>
                  <a:pt x="4276" y="6696"/>
                  <a:pt x="4222" y="6664"/>
                </a:cubicBezTo>
                <a:cubicBezTo>
                  <a:pt x="4189" y="6642"/>
                  <a:pt x="4158" y="6626"/>
                  <a:pt x="4121" y="6605"/>
                </a:cubicBezTo>
                <a:cubicBezTo>
                  <a:pt x="4008" y="6535"/>
                  <a:pt x="3921" y="6405"/>
                  <a:pt x="3883" y="6249"/>
                </a:cubicBezTo>
                <a:cubicBezTo>
                  <a:pt x="3835" y="6049"/>
                  <a:pt x="3706" y="5876"/>
                  <a:pt x="3528" y="5779"/>
                </a:cubicBezTo>
                <a:cubicBezTo>
                  <a:pt x="3426" y="5719"/>
                  <a:pt x="3302" y="5693"/>
                  <a:pt x="3183" y="5693"/>
                </a:cubicBezTo>
                <a:cubicBezTo>
                  <a:pt x="2925" y="5693"/>
                  <a:pt x="2681" y="5827"/>
                  <a:pt x="2552" y="6048"/>
                </a:cubicBezTo>
                <a:cubicBezTo>
                  <a:pt x="2450" y="6216"/>
                  <a:pt x="2423" y="6416"/>
                  <a:pt x="2471" y="6605"/>
                </a:cubicBezTo>
                <a:cubicBezTo>
                  <a:pt x="2520" y="6794"/>
                  <a:pt x="2644" y="6954"/>
                  <a:pt x="2811" y="7052"/>
                </a:cubicBezTo>
                <a:cubicBezTo>
                  <a:pt x="2924" y="7116"/>
                  <a:pt x="3049" y="7149"/>
                  <a:pt x="3178" y="7149"/>
                </a:cubicBezTo>
                <a:cubicBezTo>
                  <a:pt x="3243" y="7149"/>
                  <a:pt x="3307" y="7139"/>
                  <a:pt x="3367" y="7122"/>
                </a:cubicBezTo>
                <a:cubicBezTo>
                  <a:pt x="3431" y="7106"/>
                  <a:pt x="3496" y="7095"/>
                  <a:pt x="3560" y="7095"/>
                </a:cubicBezTo>
                <a:cubicBezTo>
                  <a:pt x="3668" y="7095"/>
                  <a:pt x="3765" y="7118"/>
                  <a:pt x="3851" y="7166"/>
                </a:cubicBezTo>
                <a:cubicBezTo>
                  <a:pt x="3873" y="7177"/>
                  <a:pt x="3889" y="7188"/>
                  <a:pt x="3910" y="7198"/>
                </a:cubicBezTo>
                <a:cubicBezTo>
                  <a:pt x="3964" y="7231"/>
                  <a:pt x="4012" y="7257"/>
                  <a:pt x="4060" y="7289"/>
                </a:cubicBezTo>
                <a:cubicBezTo>
                  <a:pt x="4319" y="7457"/>
                  <a:pt x="4416" y="7792"/>
                  <a:pt x="4298" y="8084"/>
                </a:cubicBezTo>
                <a:lnTo>
                  <a:pt x="4292" y="8094"/>
                </a:lnTo>
                <a:cubicBezTo>
                  <a:pt x="4185" y="8347"/>
                  <a:pt x="3936" y="8515"/>
                  <a:pt x="3656" y="8515"/>
                </a:cubicBezTo>
                <a:cubicBezTo>
                  <a:pt x="3613" y="8515"/>
                  <a:pt x="3576" y="8509"/>
                  <a:pt x="3533" y="8503"/>
                </a:cubicBezTo>
                <a:cubicBezTo>
                  <a:pt x="3242" y="8449"/>
                  <a:pt x="2941" y="8385"/>
                  <a:pt x="2645" y="8304"/>
                </a:cubicBezTo>
                <a:cubicBezTo>
                  <a:pt x="2305" y="8213"/>
                  <a:pt x="1976" y="8110"/>
                  <a:pt x="1658" y="7986"/>
                </a:cubicBezTo>
                <a:cubicBezTo>
                  <a:pt x="1529" y="7937"/>
                  <a:pt x="1421" y="7851"/>
                  <a:pt x="1362" y="7743"/>
                </a:cubicBezTo>
                <a:cubicBezTo>
                  <a:pt x="1270" y="7586"/>
                  <a:pt x="1120" y="7468"/>
                  <a:pt x="948" y="7414"/>
                </a:cubicBezTo>
                <a:cubicBezTo>
                  <a:pt x="878" y="7393"/>
                  <a:pt x="808" y="7382"/>
                  <a:pt x="738" y="7382"/>
                </a:cubicBezTo>
                <a:cubicBezTo>
                  <a:pt x="409" y="7382"/>
                  <a:pt x="118" y="7597"/>
                  <a:pt x="32" y="7910"/>
                </a:cubicBezTo>
                <a:cubicBezTo>
                  <a:pt x="-22" y="8099"/>
                  <a:pt x="-1" y="8299"/>
                  <a:pt x="96" y="8471"/>
                </a:cubicBezTo>
                <a:cubicBezTo>
                  <a:pt x="193" y="8644"/>
                  <a:pt x="350" y="8768"/>
                  <a:pt x="544" y="8817"/>
                </a:cubicBezTo>
                <a:cubicBezTo>
                  <a:pt x="603" y="8833"/>
                  <a:pt x="668" y="8844"/>
                  <a:pt x="732" y="8844"/>
                </a:cubicBezTo>
                <a:cubicBezTo>
                  <a:pt x="851" y="8844"/>
                  <a:pt x="970" y="8812"/>
                  <a:pt x="1078" y="8758"/>
                </a:cubicBezTo>
                <a:cubicBezTo>
                  <a:pt x="1174" y="8709"/>
                  <a:pt x="1276" y="8677"/>
                  <a:pt x="1379" y="8677"/>
                </a:cubicBezTo>
                <a:cubicBezTo>
                  <a:pt x="1411" y="8677"/>
                  <a:pt x="1442" y="8677"/>
                  <a:pt x="1475" y="8682"/>
                </a:cubicBezTo>
                <a:cubicBezTo>
                  <a:pt x="1809" y="8736"/>
                  <a:pt x="2149" y="8811"/>
                  <a:pt x="2483" y="8903"/>
                </a:cubicBezTo>
                <a:cubicBezTo>
                  <a:pt x="2795" y="8984"/>
                  <a:pt x="3096" y="9082"/>
                  <a:pt x="3387" y="9190"/>
                </a:cubicBezTo>
                <a:cubicBezTo>
                  <a:pt x="3672" y="9292"/>
                  <a:pt x="3846" y="9584"/>
                  <a:pt x="3803" y="9891"/>
                </a:cubicBezTo>
                <a:lnTo>
                  <a:pt x="3798" y="9923"/>
                </a:lnTo>
                <a:cubicBezTo>
                  <a:pt x="3760" y="10236"/>
                  <a:pt x="3505" y="10474"/>
                  <a:pt x="3198" y="10490"/>
                </a:cubicBezTo>
                <a:cubicBezTo>
                  <a:pt x="3139" y="10495"/>
                  <a:pt x="3081" y="10495"/>
                  <a:pt x="3022" y="10495"/>
                </a:cubicBezTo>
                <a:cubicBezTo>
                  <a:pt x="2984" y="10495"/>
                  <a:pt x="2945" y="10495"/>
                  <a:pt x="2902" y="10495"/>
                </a:cubicBezTo>
                <a:cubicBezTo>
                  <a:pt x="2767" y="10489"/>
                  <a:pt x="2633" y="10425"/>
                  <a:pt x="2520" y="10306"/>
                </a:cubicBezTo>
                <a:cubicBezTo>
                  <a:pt x="2380" y="10160"/>
                  <a:pt x="2192" y="10080"/>
                  <a:pt x="1993" y="10080"/>
                </a:cubicBezTo>
                <a:lnTo>
                  <a:pt x="1976" y="10080"/>
                </a:lnTo>
                <a:cubicBezTo>
                  <a:pt x="1589" y="10085"/>
                  <a:pt x="1265" y="10408"/>
                  <a:pt x="1259" y="10797"/>
                </a:cubicBezTo>
                <a:cubicBezTo>
                  <a:pt x="1254" y="10996"/>
                  <a:pt x="1330" y="11181"/>
                  <a:pt x="1470" y="11321"/>
                </a:cubicBezTo>
                <a:cubicBezTo>
                  <a:pt x="1610" y="11461"/>
                  <a:pt x="1793" y="11537"/>
                  <a:pt x="1986" y="11537"/>
                </a:cubicBezTo>
                <a:cubicBezTo>
                  <a:pt x="2180" y="11537"/>
                  <a:pt x="2365" y="11461"/>
                  <a:pt x="2505" y="11321"/>
                </a:cubicBezTo>
                <a:cubicBezTo>
                  <a:pt x="2634" y="11192"/>
                  <a:pt x="2790" y="11121"/>
                  <a:pt x="2946" y="11115"/>
                </a:cubicBezTo>
                <a:cubicBezTo>
                  <a:pt x="2967" y="11115"/>
                  <a:pt x="2990" y="11115"/>
                  <a:pt x="3017" y="11115"/>
                </a:cubicBezTo>
                <a:cubicBezTo>
                  <a:pt x="3076" y="11115"/>
                  <a:pt x="3134" y="11115"/>
                  <a:pt x="3193" y="11120"/>
                </a:cubicBezTo>
                <a:cubicBezTo>
                  <a:pt x="3500" y="11137"/>
                  <a:pt x="3753" y="11379"/>
                  <a:pt x="3791" y="11687"/>
                </a:cubicBezTo>
                <a:lnTo>
                  <a:pt x="3798" y="11719"/>
                </a:lnTo>
                <a:cubicBezTo>
                  <a:pt x="3835" y="12027"/>
                  <a:pt x="3667" y="12313"/>
                  <a:pt x="3382" y="12415"/>
                </a:cubicBezTo>
                <a:cubicBezTo>
                  <a:pt x="3091" y="12523"/>
                  <a:pt x="2785" y="12621"/>
                  <a:pt x="2478" y="12702"/>
                </a:cubicBezTo>
                <a:cubicBezTo>
                  <a:pt x="2144" y="12794"/>
                  <a:pt x="1804" y="12864"/>
                  <a:pt x="1470" y="12923"/>
                </a:cubicBezTo>
                <a:cubicBezTo>
                  <a:pt x="1432" y="12928"/>
                  <a:pt x="1400" y="12933"/>
                  <a:pt x="1362" y="12933"/>
                </a:cubicBezTo>
                <a:cubicBezTo>
                  <a:pt x="1260" y="12933"/>
                  <a:pt x="1168" y="12912"/>
                  <a:pt x="1088" y="12864"/>
                </a:cubicBezTo>
                <a:cubicBezTo>
                  <a:pt x="980" y="12799"/>
                  <a:pt x="851" y="12766"/>
                  <a:pt x="727" y="12766"/>
                </a:cubicBezTo>
                <a:cubicBezTo>
                  <a:pt x="674" y="12766"/>
                  <a:pt x="620" y="12772"/>
                  <a:pt x="566" y="12783"/>
                </a:cubicBezTo>
                <a:cubicBezTo>
                  <a:pt x="383" y="12826"/>
                  <a:pt x="215" y="12944"/>
                  <a:pt x="113" y="13117"/>
                </a:cubicBezTo>
                <a:cubicBezTo>
                  <a:pt x="11" y="13289"/>
                  <a:pt x="-28" y="13490"/>
                  <a:pt x="20" y="13673"/>
                </a:cubicBezTo>
                <a:cubicBezTo>
                  <a:pt x="101" y="13997"/>
                  <a:pt x="393" y="14228"/>
                  <a:pt x="727" y="14228"/>
                </a:cubicBezTo>
                <a:cubicBezTo>
                  <a:pt x="792" y="14228"/>
                  <a:pt x="857" y="14217"/>
                  <a:pt x="916" y="14201"/>
                </a:cubicBezTo>
                <a:cubicBezTo>
                  <a:pt x="1094" y="14152"/>
                  <a:pt x="1250" y="14039"/>
                  <a:pt x="1347" y="13877"/>
                </a:cubicBezTo>
                <a:cubicBezTo>
                  <a:pt x="1422" y="13753"/>
                  <a:pt x="1529" y="13668"/>
                  <a:pt x="1653" y="13619"/>
                </a:cubicBezTo>
                <a:cubicBezTo>
                  <a:pt x="1971" y="13501"/>
                  <a:pt x="2300" y="13392"/>
                  <a:pt x="2640" y="13301"/>
                </a:cubicBezTo>
                <a:cubicBezTo>
                  <a:pt x="2952" y="13220"/>
                  <a:pt x="3263" y="13149"/>
                  <a:pt x="3570" y="13095"/>
                </a:cubicBezTo>
                <a:cubicBezTo>
                  <a:pt x="3608" y="13089"/>
                  <a:pt x="3646" y="13085"/>
                  <a:pt x="3678" y="13085"/>
                </a:cubicBezTo>
                <a:cubicBezTo>
                  <a:pt x="3942" y="13085"/>
                  <a:pt x="4173" y="13247"/>
                  <a:pt x="4276" y="13489"/>
                </a:cubicBezTo>
                <a:lnTo>
                  <a:pt x="4287" y="13521"/>
                </a:lnTo>
                <a:cubicBezTo>
                  <a:pt x="4411" y="13813"/>
                  <a:pt x="4309" y="14143"/>
                  <a:pt x="4050" y="14316"/>
                </a:cubicBezTo>
                <a:cubicBezTo>
                  <a:pt x="4002" y="14348"/>
                  <a:pt x="3952" y="14380"/>
                  <a:pt x="3899" y="14407"/>
                </a:cubicBezTo>
                <a:cubicBezTo>
                  <a:pt x="3877" y="14418"/>
                  <a:pt x="3861" y="14428"/>
                  <a:pt x="3840" y="14439"/>
                </a:cubicBezTo>
                <a:cubicBezTo>
                  <a:pt x="3754" y="14487"/>
                  <a:pt x="3651" y="14515"/>
                  <a:pt x="3548" y="14515"/>
                </a:cubicBezTo>
                <a:cubicBezTo>
                  <a:pt x="3489" y="14515"/>
                  <a:pt x="3426" y="14504"/>
                  <a:pt x="3367" y="14488"/>
                </a:cubicBezTo>
                <a:cubicBezTo>
                  <a:pt x="3302" y="14471"/>
                  <a:pt x="3231" y="14461"/>
                  <a:pt x="3166" y="14461"/>
                </a:cubicBezTo>
                <a:cubicBezTo>
                  <a:pt x="3032" y="14461"/>
                  <a:pt x="2902" y="14498"/>
                  <a:pt x="2789" y="14569"/>
                </a:cubicBezTo>
                <a:cubicBezTo>
                  <a:pt x="2466" y="14763"/>
                  <a:pt x="2349" y="15221"/>
                  <a:pt x="2532" y="15550"/>
                </a:cubicBezTo>
                <a:cubicBezTo>
                  <a:pt x="2661" y="15782"/>
                  <a:pt x="2902" y="15923"/>
                  <a:pt x="3166" y="15923"/>
                </a:cubicBezTo>
                <a:cubicBezTo>
                  <a:pt x="3296" y="15923"/>
                  <a:pt x="3420" y="15891"/>
                  <a:pt x="3533" y="15827"/>
                </a:cubicBezTo>
                <a:cubicBezTo>
                  <a:pt x="3700" y="15729"/>
                  <a:pt x="3823" y="15572"/>
                  <a:pt x="3872" y="15383"/>
                </a:cubicBezTo>
                <a:cubicBezTo>
                  <a:pt x="3920" y="15210"/>
                  <a:pt x="4018" y="15064"/>
                  <a:pt x="4153" y="14983"/>
                </a:cubicBezTo>
                <a:cubicBezTo>
                  <a:pt x="4174" y="14973"/>
                  <a:pt x="4190" y="14962"/>
                  <a:pt x="4212" y="14951"/>
                </a:cubicBezTo>
                <a:cubicBezTo>
                  <a:pt x="4266" y="14919"/>
                  <a:pt x="4319" y="14892"/>
                  <a:pt x="4373" y="14865"/>
                </a:cubicBezTo>
                <a:cubicBezTo>
                  <a:pt x="4459" y="14822"/>
                  <a:pt x="4556" y="14801"/>
                  <a:pt x="4653" y="14801"/>
                </a:cubicBezTo>
                <a:cubicBezTo>
                  <a:pt x="4852" y="14801"/>
                  <a:pt x="5047" y="14897"/>
                  <a:pt x="5171" y="15059"/>
                </a:cubicBezTo>
                <a:lnTo>
                  <a:pt x="5191" y="15086"/>
                </a:lnTo>
                <a:cubicBezTo>
                  <a:pt x="5380" y="15329"/>
                  <a:pt x="5380" y="15664"/>
                  <a:pt x="5186" y="15891"/>
                </a:cubicBezTo>
                <a:cubicBezTo>
                  <a:pt x="4987" y="16133"/>
                  <a:pt x="4766" y="16370"/>
                  <a:pt x="4540" y="16602"/>
                </a:cubicBezTo>
                <a:cubicBezTo>
                  <a:pt x="4292" y="16850"/>
                  <a:pt x="4034" y="17083"/>
                  <a:pt x="3776" y="17299"/>
                </a:cubicBezTo>
                <a:cubicBezTo>
                  <a:pt x="3668" y="17385"/>
                  <a:pt x="3538" y="17433"/>
                  <a:pt x="3414" y="17433"/>
                </a:cubicBezTo>
                <a:cubicBezTo>
                  <a:pt x="3231" y="17433"/>
                  <a:pt x="3054" y="17503"/>
                  <a:pt x="2919" y="17627"/>
                </a:cubicBezTo>
                <a:cubicBezTo>
                  <a:pt x="2779" y="17757"/>
                  <a:pt x="2699" y="17947"/>
                  <a:pt x="2693" y="18147"/>
                </a:cubicBezTo>
                <a:cubicBezTo>
                  <a:pt x="2688" y="18346"/>
                  <a:pt x="2757" y="18540"/>
                  <a:pt x="2892" y="18674"/>
                </a:cubicBezTo>
                <a:cubicBezTo>
                  <a:pt x="3032" y="18820"/>
                  <a:pt x="3215" y="18895"/>
                  <a:pt x="3414" y="18895"/>
                </a:cubicBezTo>
                <a:cubicBezTo>
                  <a:pt x="3608" y="18895"/>
                  <a:pt x="3792" y="18820"/>
                  <a:pt x="3932" y="18680"/>
                </a:cubicBezTo>
                <a:cubicBezTo>
                  <a:pt x="4067" y="18545"/>
                  <a:pt x="4142" y="18367"/>
                  <a:pt x="4148" y="18184"/>
                </a:cubicBezTo>
                <a:cubicBezTo>
                  <a:pt x="4153" y="18044"/>
                  <a:pt x="4190" y="17925"/>
                  <a:pt x="4266" y="17833"/>
                </a:cubicBezTo>
                <a:cubicBezTo>
                  <a:pt x="4486" y="17563"/>
                  <a:pt x="4723" y="17299"/>
                  <a:pt x="4976" y="17046"/>
                </a:cubicBezTo>
                <a:cubicBezTo>
                  <a:pt x="5207" y="16814"/>
                  <a:pt x="5445" y="16598"/>
                  <a:pt x="5688" y="16398"/>
                </a:cubicBezTo>
                <a:cubicBezTo>
                  <a:pt x="5801" y="16306"/>
                  <a:pt x="5941" y="16251"/>
                  <a:pt x="6087" y="16251"/>
                </a:cubicBezTo>
                <a:cubicBezTo>
                  <a:pt x="6232" y="16251"/>
                  <a:pt x="6372" y="16301"/>
                  <a:pt x="6496" y="16398"/>
                </a:cubicBezTo>
                <a:lnTo>
                  <a:pt x="6518" y="16413"/>
                </a:lnTo>
                <a:cubicBezTo>
                  <a:pt x="6765" y="16602"/>
                  <a:pt x="6846" y="16937"/>
                  <a:pt x="6711" y="17213"/>
                </a:cubicBezTo>
                <a:cubicBezTo>
                  <a:pt x="6684" y="17267"/>
                  <a:pt x="6658" y="17320"/>
                  <a:pt x="6625" y="17374"/>
                </a:cubicBezTo>
                <a:cubicBezTo>
                  <a:pt x="6604" y="17407"/>
                  <a:pt x="6586" y="17440"/>
                  <a:pt x="6565" y="17477"/>
                </a:cubicBezTo>
                <a:cubicBezTo>
                  <a:pt x="6495" y="17591"/>
                  <a:pt x="6366" y="17677"/>
                  <a:pt x="6210" y="17715"/>
                </a:cubicBezTo>
                <a:cubicBezTo>
                  <a:pt x="6010" y="17764"/>
                  <a:pt x="5839" y="17893"/>
                  <a:pt x="5742" y="18071"/>
                </a:cubicBezTo>
                <a:cubicBezTo>
                  <a:pt x="5553" y="18411"/>
                  <a:pt x="5672" y="18853"/>
                  <a:pt x="6006" y="19047"/>
                </a:cubicBezTo>
                <a:cubicBezTo>
                  <a:pt x="6119" y="19117"/>
                  <a:pt x="6247" y="19150"/>
                  <a:pt x="6376" y="19150"/>
                </a:cubicBezTo>
                <a:cubicBezTo>
                  <a:pt x="6635" y="19150"/>
                  <a:pt x="6878" y="19009"/>
                  <a:pt x="7007" y="18782"/>
                </a:cubicBezTo>
                <a:cubicBezTo>
                  <a:pt x="7104" y="18615"/>
                  <a:pt x="7130" y="18416"/>
                  <a:pt x="7077" y="18228"/>
                </a:cubicBezTo>
                <a:cubicBezTo>
                  <a:pt x="7028" y="18055"/>
                  <a:pt x="7045" y="17882"/>
                  <a:pt x="7120" y="17742"/>
                </a:cubicBezTo>
                <a:cubicBezTo>
                  <a:pt x="7131" y="17720"/>
                  <a:pt x="7141" y="17703"/>
                  <a:pt x="7152" y="17681"/>
                </a:cubicBezTo>
                <a:cubicBezTo>
                  <a:pt x="7185" y="17627"/>
                  <a:pt x="7213" y="17580"/>
                  <a:pt x="7245" y="17531"/>
                </a:cubicBezTo>
                <a:cubicBezTo>
                  <a:pt x="7363" y="17353"/>
                  <a:pt x="7561" y="17245"/>
                  <a:pt x="7777" y="17245"/>
                </a:cubicBezTo>
                <a:cubicBezTo>
                  <a:pt x="7863" y="17245"/>
                  <a:pt x="7950" y="17261"/>
                  <a:pt x="8031" y="17293"/>
                </a:cubicBezTo>
                <a:lnTo>
                  <a:pt x="8063" y="17304"/>
                </a:lnTo>
                <a:cubicBezTo>
                  <a:pt x="8348" y="17422"/>
                  <a:pt x="8510" y="17715"/>
                  <a:pt x="8462" y="18017"/>
                </a:cubicBezTo>
                <a:cubicBezTo>
                  <a:pt x="8408" y="18324"/>
                  <a:pt x="8337" y="18636"/>
                  <a:pt x="8256" y="18949"/>
                </a:cubicBezTo>
                <a:cubicBezTo>
                  <a:pt x="8165" y="19289"/>
                  <a:pt x="8062" y="19619"/>
                  <a:pt x="7938" y="19937"/>
                </a:cubicBezTo>
                <a:cubicBezTo>
                  <a:pt x="7890" y="20067"/>
                  <a:pt x="7804" y="20175"/>
                  <a:pt x="7696" y="20234"/>
                </a:cubicBezTo>
                <a:cubicBezTo>
                  <a:pt x="7540" y="20326"/>
                  <a:pt x="7422" y="20476"/>
                  <a:pt x="7368" y="20649"/>
                </a:cubicBezTo>
                <a:cubicBezTo>
                  <a:pt x="7314" y="20832"/>
                  <a:pt x="7335" y="21038"/>
                  <a:pt x="7427" y="21210"/>
                </a:cubicBezTo>
                <a:cubicBezTo>
                  <a:pt x="7518" y="21383"/>
                  <a:pt x="7681" y="21512"/>
                  <a:pt x="7864" y="21566"/>
                </a:cubicBezTo>
                <a:cubicBezTo>
                  <a:pt x="7929" y="21582"/>
                  <a:pt x="7998" y="21593"/>
                  <a:pt x="8063" y="21593"/>
                </a:cubicBezTo>
                <a:cubicBezTo>
                  <a:pt x="8391" y="21593"/>
                  <a:pt x="8682" y="21372"/>
                  <a:pt x="8768" y="21054"/>
                </a:cubicBezTo>
                <a:cubicBezTo>
                  <a:pt x="8817" y="20876"/>
                  <a:pt x="8796" y="20683"/>
                  <a:pt x="8704" y="20521"/>
                </a:cubicBezTo>
                <a:cubicBezTo>
                  <a:pt x="8634" y="20397"/>
                  <a:pt x="8612" y="20256"/>
                  <a:pt x="8633" y="20121"/>
                </a:cubicBezTo>
                <a:cubicBezTo>
                  <a:pt x="8687" y="19787"/>
                  <a:pt x="8762" y="19446"/>
                  <a:pt x="8854" y="19111"/>
                </a:cubicBezTo>
                <a:cubicBezTo>
                  <a:pt x="8935" y="18798"/>
                  <a:pt x="9032" y="18497"/>
                  <a:pt x="9140" y="18206"/>
                </a:cubicBezTo>
                <a:cubicBezTo>
                  <a:pt x="9232" y="17952"/>
                  <a:pt x="9480" y="17784"/>
                  <a:pt x="9749" y="17784"/>
                </a:cubicBezTo>
                <a:cubicBezTo>
                  <a:pt x="9776" y="17784"/>
                  <a:pt x="9808" y="17784"/>
                  <a:pt x="9840" y="17789"/>
                </a:cubicBezTo>
                <a:lnTo>
                  <a:pt x="9872" y="17796"/>
                </a:lnTo>
                <a:cubicBezTo>
                  <a:pt x="10185" y="17834"/>
                  <a:pt x="10422" y="18087"/>
                  <a:pt x="10438" y="18395"/>
                </a:cubicBezTo>
                <a:cubicBezTo>
                  <a:pt x="10443" y="18454"/>
                  <a:pt x="10443" y="18512"/>
                  <a:pt x="10443" y="18572"/>
                </a:cubicBezTo>
                <a:cubicBezTo>
                  <a:pt x="10443" y="18609"/>
                  <a:pt x="10443" y="18648"/>
                  <a:pt x="10443" y="18691"/>
                </a:cubicBezTo>
                <a:cubicBezTo>
                  <a:pt x="10438" y="18826"/>
                  <a:pt x="10373" y="18961"/>
                  <a:pt x="10254" y="19074"/>
                </a:cubicBezTo>
                <a:cubicBezTo>
                  <a:pt x="10104" y="19214"/>
                  <a:pt x="10023" y="19414"/>
                  <a:pt x="10029" y="19619"/>
                </a:cubicBezTo>
                <a:cubicBezTo>
                  <a:pt x="10034" y="20007"/>
                  <a:pt x="10358" y="20332"/>
                  <a:pt x="10746" y="20337"/>
                </a:cubicBezTo>
                <a:cubicBezTo>
                  <a:pt x="10746" y="20337"/>
                  <a:pt x="10756" y="20337"/>
                  <a:pt x="10756" y="20337"/>
                </a:cubicBezTo>
                <a:cubicBezTo>
                  <a:pt x="11160" y="20337"/>
                  <a:pt x="11483" y="20008"/>
                  <a:pt x="11483" y="19609"/>
                </a:cubicBezTo>
                <a:cubicBezTo>
                  <a:pt x="11483" y="19414"/>
                  <a:pt x="11408" y="19231"/>
                  <a:pt x="11268" y="19091"/>
                </a:cubicBezTo>
                <a:cubicBezTo>
                  <a:pt x="11138" y="18961"/>
                  <a:pt x="11068" y="18804"/>
                  <a:pt x="11062" y="18647"/>
                </a:cubicBezTo>
                <a:cubicBezTo>
                  <a:pt x="11062" y="18626"/>
                  <a:pt x="11062" y="18605"/>
                  <a:pt x="11062" y="18578"/>
                </a:cubicBezTo>
                <a:cubicBezTo>
                  <a:pt x="11062" y="18519"/>
                  <a:pt x="11064" y="18459"/>
                  <a:pt x="11069" y="18400"/>
                </a:cubicBezTo>
                <a:cubicBezTo>
                  <a:pt x="11085" y="18092"/>
                  <a:pt x="11328" y="17839"/>
                  <a:pt x="11635" y="17801"/>
                </a:cubicBezTo>
                <a:lnTo>
                  <a:pt x="11667" y="17796"/>
                </a:lnTo>
                <a:cubicBezTo>
                  <a:pt x="11694" y="17791"/>
                  <a:pt x="11726" y="17789"/>
                  <a:pt x="11752" y="17789"/>
                </a:cubicBezTo>
                <a:cubicBezTo>
                  <a:pt x="12022" y="17789"/>
                  <a:pt x="12270" y="17957"/>
                  <a:pt x="12362" y="18211"/>
                </a:cubicBezTo>
                <a:cubicBezTo>
                  <a:pt x="12470" y="18502"/>
                  <a:pt x="12565" y="18810"/>
                  <a:pt x="12646" y="19118"/>
                </a:cubicBezTo>
                <a:cubicBezTo>
                  <a:pt x="12738" y="19458"/>
                  <a:pt x="12808" y="19797"/>
                  <a:pt x="12867" y="20126"/>
                </a:cubicBezTo>
                <a:cubicBezTo>
                  <a:pt x="12888" y="20261"/>
                  <a:pt x="12867" y="20396"/>
                  <a:pt x="12808" y="20509"/>
                </a:cubicBezTo>
                <a:cubicBezTo>
                  <a:pt x="12716" y="20671"/>
                  <a:pt x="12689" y="20855"/>
                  <a:pt x="12732" y="21033"/>
                </a:cubicBezTo>
                <a:cubicBezTo>
                  <a:pt x="12808" y="21357"/>
                  <a:pt x="13115" y="21600"/>
                  <a:pt x="13454" y="21600"/>
                </a:cubicBezTo>
                <a:cubicBezTo>
                  <a:pt x="13508" y="21600"/>
                  <a:pt x="13567" y="21594"/>
                  <a:pt x="13616" y="21578"/>
                </a:cubicBezTo>
                <a:cubicBezTo>
                  <a:pt x="13810" y="21530"/>
                  <a:pt x="13966" y="21410"/>
                  <a:pt x="14069" y="21237"/>
                </a:cubicBezTo>
                <a:cubicBezTo>
                  <a:pt x="14171" y="21065"/>
                  <a:pt x="14198" y="20870"/>
                  <a:pt x="14144" y="20676"/>
                </a:cubicBezTo>
                <a:cubicBezTo>
                  <a:pt x="14096" y="20498"/>
                  <a:pt x="13983" y="20341"/>
                  <a:pt x="13821" y="20244"/>
                </a:cubicBezTo>
                <a:cubicBezTo>
                  <a:pt x="13697" y="20169"/>
                  <a:pt x="13610" y="20062"/>
                  <a:pt x="13562" y="19937"/>
                </a:cubicBezTo>
                <a:cubicBezTo>
                  <a:pt x="13443" y="19619"/>
                  <a:pt x="13335" y="19289"/>
                  <a:pt x="13244" y="18949"/>
                </a:cubicBezTo>
                <a:cubicBezTo>
                  <a:pt x="13163" y="18636"/>
                  <a:pt x="13094" y="18324"/>
                  <a:pt x="13040" y="18022"/>
                </a:cubicBezTo>
                <a:cubicBezTo>
                  <a:pt x="12986" y="17720"/>
                  <a:pt x="13152" y="17429"/>
                  <a:pt x="13432" y="17315"/>
                </a:cubicBezTo>
                <a:lnTo>
                  <a:pt x="13466" y="17304"/>
                </a:lnTo>
                <a:cubicBezTo>
                  <a:pt x="13547" y="17271"/>
                  <a:pt x="13632" y="17250"/>
                  <a:pt x="13718" y="17250"/>
                </a:cubicBezTo>
                <a:cubicBezTo>
                  <a:pt x="13934" y="17250"/>
                  <a:pt x="14139" y="17358"/>
                  <a:pt x="14252" y="17536"/>
                </a:cubicBezTo>
                <a:cubicBezTo>
                  <a:pt x="14284" y="17585"/>
                  <a:pt x="14316" y="17634"/>
                  <a:pt x="14343" y="17688"/>
                </a:cubicBezTo>
                <a:cubicBezTo>
                  <a:pt x="14354" y="17710"/>
                  <a:pt x="14364" y="17725"/>
                  <a:pt x="14375" y="17747"/>
                </a:cubicBezTo>
                <a:cubicBezTo>
                  <a:pt x="14450" y="17887"/>
                  <a:pt x="14472" y="18059"/>
                  <a:pt x="14424" y="18221"/>
                </a:cubicBezTo>
                <a:cubicBezTo>
                  <a:pt x="14370" y="18415"/>
                  <a:pt x="14397" y="18627"/>
                  <a:pt x="14499" y="18799"/>
                </a:cubicBezTo>
                <a:cubicBezTo>
                  <a:pt x="14623" y="19010"/>
                  <a:pt x="14877" y="19145"/>
                  <a:pt x="15141" y="19145"/>
                </a:cubicBezTo>
                <a:cubicBezTo>
                  <a:pt x="15265" y="19145"/>
                  <a:pt x="15377" y="19117"/>
                  <a:pt x="15479" y="19057"/>
                </a:cubicBezTo>
                <a:cubicBezTo>
                  <a:pt x="15651" y="18960"/>
                  <a:pt x="15775" y="18804"/>
                  <a:pt x="15829" y="18615"/>
                </a:cubicBezTo>
                <a:cubicBezTo>
                  <a:pt x="15883" y="18427"/>
                  <a:pt x="15857" y="18227"/>
                  <a:pt x="15760" y="18054"/>
                </a:cubicBezTo>
                <a:cubicBezTo>
                  <a:pt x="15663" y="17887"/>
                  <a:pt x="15506" y="17764"/>
                  <a:pt x="15318" y="17715"/>
                </a:cubicBezTo>
                <a:cubicBezTo>
                  <a:pt x="15145" y="17666"/>
                  <a:pt x="15001" y="17568"/>
                  <a:pt x="14920" y="17433"/>
                </a:cubicBezTo>
                <a:cubicBezTo>
                  <a:pt x="14910" y="17412"/>
                  <a:pt x="14897" y="17396"/>
                  <a:pt x="14887" y="17374"/>
                </a:cubicBezTo>
                <a:cubicBezTo>
                  <a:pt x="14854" y="17320"/>
                  <a:pt x="14828" y="17267"/>
                  <a:pt x="14801" y="17213"/>
                </a:cubicBezTo>
                <a:cubicBezTo>
                  <a:pt x="14666" y="16943"/>
                  <a:pt x="14747" y="16602"/>
                  <a:pt x="14994" y="16413"/>
                </a:cubicBezTo>
                <a:lnTo>
                  <a:pt x="15021" y="16393"/>
                </a:lnTo>
                <a:cubicBezTo>
                  <a:pt x="15140" y="16301"/>
                  <a:pt x="15280" y="16251"/>
                  <a:pt x="15425" y="16251"/>
                </a:cubicBezTo>
                <a:cubicBezTo>
                  <a:pt x="15576" y="16251"/>
                  <a:pt x="15711" y="16301"/>
                  <a:pt x="15824" y="16398"/>
                </a:cubicBezTo>
                <a:cubicBezTo>
                  <a:pt x="16067" y="16598"/>
                  <a:pt x="16305" y="16819"/>
                  <a:pt x="16536" y="17046"/>
                </a:cubicBezTo>
                <a:cubicBezTo>
                  <a:pt x="16784" y="17294"/>
                  <a:pt x="17014" y="17552"/>
                  <a:pt x="17230" y="17811"/>
                </a:cubicBezTo>
                <a:cubicBezTo>
                  <a:pt x="17316" y="17919"/>
                  <a:pt x="17364" y="18050"/>
                  <a:pt x="17364" y="18174"/>
                </a:cubicBezTo>
                <a:cubicBezTo>
                  <a:pt x="17364" y="18357"/>
                  <a:pt x="17436" y="18535"/>
                  <a:pt x="17560" y="18669"/>
                </a:cubicBezTo>
                <a:cubicBezTo>
                  <a:pt x="17694" y="18815"/>
                  <a:pt x="17888" y="18895"/>
                  <a:pt x="18098" y="18895"/>
                </a:cubicBezTo>
                <a:cubicBezTo>
                  <a:pt x="18292" y="18895"/>
                  <a:pt x="18468" y="18826"/>
                  <a:pt x="18603" y="18696"/>
                </a:cubicBezTo>
                <a:cubicBezTo>
                  <a:pt x="18743" y="18561"/>
                  <a:pt x="18825" y="18373"/>
                  <a:pt x="18825" y="18179"/>
                </a:cubicBezTo>
                <a:cubicBezTo>
                  <a:pt x="18825" y="17979"/>
                  <a:pt x="18750" y="17795"/>
                  <a:pt x="18610" y="17654"/>
                </a:cubicBezTo>
                <a:cubicBezTo>
                  <a:pt x="18475" y="17519"/>
                  <a:pt x="18296" y="17444"/>
                  <a:pt x="18113" y="17439"/>
                </a:cubicBezTo>
                <a:cubicBezTo>
                  <a:pt x="17973" y="17433"/>
                  <a:pt x="17855" y="17396"/>
                  <a:pt x="17763" y="17320"/>
                </a:cubicBezTo>
                <a:cubicBezTo>
                  <a:pt x="17494" y="17099"/>
                  <a:pt x="17230" y="16863"/>
                  <a:pt x="16977" y="16609"/>
                </a:cubicBezTo>
                <a:cubicBezTo>
                  <a:pt x="16746" y="16377"/>
                  <a:pt x="16530" y="16138"/>
                  <a:pt x="16331" y="15896"/>
                </a:cubicBezTo>
                <a:cubicBezTo>
                  <a:pt x="16142" y="15664"/>
                  <a:pt x="16137" y="15334"/>
                  <a:pt x="16326" y="15091"/>
                </a:cubicBezTo>
                <a:lnTo>
                  <a:pt x="16348" y="15064"/>
                </a:lnTo>
                <a:cubicBezTo>
                  <a:pt x="16472" y="14902"/>
                  <a:pt x="16665" y="14806"/>
                  <a:pt x="16864" y="14806"/>
                </a:cubicBezTo>
                <a:cubicBezTo>
                  <a:pt x="16961" y="14806"/>
                  <a:pt x="17052" y="14827"/>
                  <a:pt x="17144" y="14870"/>
                </a:cubicBezTo>
                <a:cubicBezTo>
                  <a:pt x="17198" y="14897"/>
                  <a:pt x="17252" y="14924"/>
                  <a:pt x="17305" y="14956"/>
                </a:cubicBezTo>
                <a:cubicBezTo>
                  <a:pt x="17338" y="14978"/>
                  <a:pt x="17370" y="14996"/>
                  <a:pt x="17408" y="15017"/>
                </a:cubicBezTo>
                <a:cubicBezTo>
                  <a:pt x="17521" y="15087"/>
                  <a:pt x="17608" y="15216"/>
                  <a:pt x="17645" y="15373"/>
                </a:cubicBezTo>
                <a:cubicBezTo>
                  <a:pt x="17694" y="15573"/>
                  <a:pt x="17823" y="15745"/>
                  <a:pt x="18001" y="15842"/>
                </a:cubicBezTo>
                <a:cubicBezTo>
                  <a:pt x="18103" y="15901"/>
                  <a:pt x="18227" y="15928"/>
                  <a:pt x="18346" y="15928"/>
                </a:cubicBezTo>
                <a:cubicBezTo>
                  <a:pt x="18604" y="15928"/>
                  <a:pt x="18846" y="15793"/>
                  <a:pt x="18975" y="15572"/>
                </a:cubicBezTo>
                <a:cubicBezTo>
                  <a:pt x="19077" y="15405"/>
                  <a:pt x="19104" y="15206"/>
                  <a:pt x="19056" y="15017"/>
                </a:cubicBezTo>
                <a:cubicBezTo>
                  <a:pt x="19007" y="14828"/>
                  <a:pt x="18885" y="14666"/>
                  <a:pt x="18718" y="14569"/>
                </a:cubicBezTo>
                <a:cubicBezTo>
                  <a:pt x="18604" y="14504"/>
                  <a:pt x="18480" y="14471"/>
                  <a:pt x="18351" y="14471"/>
                </a:cubicBezTo>
                <a:cubicBezTo>
                  <a:pt x="18286" y="14471"/>
                  <a:pt x="18221" y="14482"/>
                  <a:pt x="18162" y="14498"/>
                </a:cubicBezTo>
                <a:cubicBezTo>
                  <a:pt x="18098" y="14514"/>
                  <a:pt x="18033" y="14525"/>
                  <a:pt x="17969" y="14525"/>
                </a:cubicBezTo>
                <a:cubicBezTo>
                  <a:pt x="17861" y="14525"/>
                  <a:pt x="17764" y="14504"/>
                  <a:pt x="17677" y="14456"/>
                </a:cubicBezTo>
                <a:cubicBezTo>
                  <a:pt x="17656" y="14445"/>
                  <a:pt x="17640" y="14434"/>
                  <a:pt x="17618" y="14424"/>
                </a:cubicBezTo>
                <a:cubicBezTo>
                  <a:pt x="17565" y="14391"/>
                  <a:pt x="17515" y="14363"/>
                  <a:pt x="17467" y="14331"/>
                </a:cubicBezTo>
                <a:cubicBezTo>
                  <a:pt x="17208" y="14164"/>
                  <a:pt x="17111" y="13830"/>
                  <a:pt x="17230" y="13538"/>
                </a:cubicBezTo>
                <a:lnTo>
                  <a:pt x="17241" y="13506"/>
                </a:lnTo>
                <a:cubicBezTo>
                  <a:pt x="17344" y="13258"/>
                  <a:pt x="17580" y="13102"/>
                  <a:pt x="17839" y="13102"/>
                </a:cubicBezTo>
                <a:cubicBezTo>
                  <a:pt x="17877" y="13102"/>
                  <a:pt x="17914" y="13106"/>
                  <a:pt x="17947" y="13112"/>
                </a:cubicBezTo>
                <a:cubicBezTo>
                  <a:pt x="18254" y="13166"/>
                  <a:pt x="18567" y="13237"/>
                  <a:pt x="18879" y="13317"/>
                </a:cubicBezTo>
                <a:cubicBezTo>
                  <a:pt x="19219" y="13409"/>
                  <a:pt x="19546" y="13510"/>
                  <a:pt x="19864" y="13634"/>
                </a:cubicBezTo>
                <a:cubicBezTo>
                  <a:pt x="19988" y="13683"/>
                  <a:pt x="20096" y="13775"/>
                  <a:pt x="20172" y="13894"/>
                </a:cubicBezTo>
                <a:cubicBezTo>
                  <a:pt x="20269" y="14051"/>
                  <a:pt x="20425" y="14169"/>
                  <a:pt x="20603" y="14218"/>
                </a:cubicBezTo>
                <a:cubicBezTo>
                  <a:pt x="20662" y="14234"/>
                  <a:pt x="20727" y="14245"/>
                  <a:pt x="20791" y="14245"/>
                </a:cubicBezTo>
                <a:cubicBezTo>
                  <a:pt x="21125" y="14245"/>
                  <a:pt x="21416" y="14018"/>
                  <a:pt x="21497" y="13688"/>
                </a:cubicBezTo>
                <a:cubicBezTo>
                  <a:pt x="21567" y="13483"/>
                  <a:pt x="21533" y="13284"/>
                  <a:pt x="21431" y="13112"/>
                </a:cubicBezTo>
                <a:cubicBezTo>
                  <a:pt x="21329" y="12944"/>
                  <a:pt x="21162" y="12821"/>
                  <a:pt x="20973" y="12778"/>
                </a:cubicBezTo>
                <a:cubicBezTo>
                  <a:pt x="20919" y="12767"/>
                  <a:pt x="20865" y="12761"/>
                  <a:pt x="20812" y="12761"/>
                </a:cubicBezTo>
                <a:cubicBezTo>
                  <a:pt x="20628" y="12761"/>
                  <a:pt x="20451" y="12831"/>
                  <a:pt x="20317" y="12955"/>
                </a:cubicBezTo>
                <a:cubicBezTo>
                  <a:pt x="19907" y="12896"/>
                  <a:pt x="19481" y="12815"/>
                  <a:pt x="19061" y="12702"/>
                </a:cubicBezTo>
                <a:cubicBezTo>
                  <a:pt x="18749" y="12621"/>
                  <a:pt x="18448" y="12523"/>
                  <a:pt x="18157" y="12415"/>
                </a:cubicBezTo>
                <a:cubicBezTo>
                  <a:pt x="17872" y="12313"/>
                  <a:pt x="17698" y="12021"/>
                  <a:pt x="17741" y="11714"/>
                </a:cubicBezTo>
                <a:lnTo>
                  <a:pt x="17748" y="11682"/>
                </a:lnTo>
                <a:cubicBezTo>
                  <a:pt x="17786" y="11369"/>
                  <a:pt x="18039" y="11132"/>
                  <a:pt x="18346" y="11115"/>
                </a:cubicBezTo>
                <a:cubicBezTo>
                  <a:pt x="18405" y="11110"/>
                  <a:pt x="18463" y="11110"/>
                  <a:pt x="18522" y="11110"/>
                </a:cubicBezTo>
                <a:cubicBezTo>
                  <a:pt x="18646" y="11110"/>
                  <a:pt x="18777" y="11116"/>
                  <a:pt x="18906" y="11132"/>
                </a:cubicBezTo>
                <a:cubicBezTo>
                  <a:pt x="19030" y="11375"/>
                  <a:pt x="19278" y="11525"/>
                  <a:pt x="19552" y="11525"/>
                </a:cubicBezTo>
                <a:lnTo>
                  <a:pt x="19568" y="11525"/>
                </a:lnTo>
                <a:cubicBezTo>
                  <a:pt x="19955" y="11520"/>
                  <a:pt x="20279" y="11197"/>
                  <a:pt x="20285" y="10808"/>
                </a:cubicBezTo>
                <a:cubicBezTo>
                  <a:pt x="20290" y="10609"/>
                  <a:pt x="20214" y="10424"/>
                  <a:pt x="20074" y="10284"/>
                </a:cubicBezTo>
                <a:cubicBezTo>
                  <a:pt x="19934" y="10144"/>
                  <a:pt x="19751" y="10068"/>
                  <a:pt x="19558" y="10068"/>
                </a:cubicBezTo>
                <a:cubicBezTo>
                  <a:pt x="19364" y="10068"/>
                  <a:pt x="19181" y="10144"/>
                  <a:pt x="19041" y="10284"/>
                </a:cubicBezTo>
                <a:cubicBezTo>
                  <a:pt x="18912" y="10414"/>
                  <a:pt x="18754" y="10484"/>
                  <a:pt x="18598" y="10490"/>
                </a:cubicBezTo>
                <a:cubicBezTo>
                  <a:pt x="18577" y="10490"/>
                  <a:pt x="18556" y="10490"/>
                  <a:pt x="18529" y="10490"/>
                </a:cubicBezTo>
                <a:cubicBezTo>
                  <a:pt x="18470" y="10490"/>
                  <a:pt x="18410" y="10490"/>
                  <a:pt x="18351" y="10485"/>
                </a:cubicBezTo>
                <a:cubicBezTo>
                  <a:pt x="18044" y="10468"/>
                  <a:pt x="17791" y="10226"/>
                  <a:pt x="17753" y="9918"/>
                </a:cubicBezTo>
                <a:lnTo>
                  <a:pt x="17748" y="9884"/>
                </a:lnTo>
                <a:cubicBezTo>
                  <a:pt x="17710" y="9577"/>
                  <a:pt x="17877" y="9292"/>
                  <a:pt x="18162" y="9190"/>
                </a:cubicBezTo>
                <a:cubicBezTo>
                  <a:pt x="18453" y="9082"/>
                  <a:pt x="18761" y="8984"/>
                  <a:pt x="19068" y="8903"/>
                </a:cubicBezTo>
                <a:cubicBezTo>
                  <a:pt x="19407" y="8811"/>
                  <a:pt x="19746" y="8742"/>
                  <a:pt x="20074" y="8682"/>
                </a:cubicBezTo>
                <a:cubicBezTo>
                  <a:pt x="20112" y="8677"/>
                  <a:pt x="20144" y="8670"/>
                  <a:pt x="20182" y="8670"/>
                </a:cubicBezTo>
                <a:cubicBezTo>
                  <a:pt x="20284" y="8670"/>
                  <a:pt x="20376" y="8693"/>
                  <a:pt x="20456" y="8741"/>
                </a:cubicBezTo>
                <a:cubicBezTo>
                  <a:pt x="20564" y="8806"/>
                  <a:pt x="20694" y="8839"/>
                  <a:pt x="20818" y="8839"/>
                </a:cubicBezTo>
                <a:cubicBezTo>
                  <a:pt x="20872" y="8839"/>
                  <a:pt x="20926" y="8833"/>
                  <a:pt x="20980" y="8822"/>
                </a:cubicBezTo>
                <a:cubicBezTo>
                  <a:pt x="21163" y="8779"/>
                  <a:pt x="21329" y="8661"/>
                  <a:pt x="21431" y="8488"/>
                </a:cubicBezTo>
                <a:cubicBezTo>
                  <a:pt x="21533" y="8316"/>
                  <a:pt x="21572" y="8115"/>
                  <a:pt x="21524" y="7932"/>
                </a:cubicBezTo>
                <a:cubicBezTo>
                  <a:pt x="21443" y="7608"/>
                  <a:pt x="21152" y="7375"/>
                  <a:pt x="20818" y="7375"/>
                </a:cubicBezTo>
                <a:cubicBezTo>
                  <a:pt x="20754" y="7375"/>
                  <a:pt x="20689" y="7386"/>
                  <a:pt x="20630" y="7402"/>
                </a:cubicBezTo>
                <a:cubicBezTo>
                  <a:pt x="20452" y="7451"/>
                  <a:pt x="20296" y="7564"/>
                  <a:pt x="20199" y="7726"/>
                </a:cubicBezTo>
                <a:cubicBezTo>
                  <a:pt x="20123" y="7850"/>
                  <a:pt x="20015" y="7937"/>
                  <a:pt x="19891" y="7986"/>
                </a:cubicBezTo>
                <a:cubicBezTo>
                  <a:pt x="19573" y="8104"/>
                  <a:pt x="19245" y="8213"/>
                  <a:pt x="18906" y="8304"/>
                </a:cubicBezTo>
                <a:cubicBezTo>
                  <a:pt x="18594" y="8385"/>
                  <a:pt x="18281" y="8455"/>
                  <a:pt x="17974" y="8508"/>
                </a:cubicBezTo>
                <a:cubicBezTo>
                  <a:pt x="17936" y="8514"/>
                  <a:pt x="17898" y="8520"/>
                  <a:pt x="17866" y="8520"/>
                </a:cubicBezTo>
                <a:cubicBezTo>
                  <a:pt x="17602" y="8520"/>
                  <a:pt x="17371" y="8364"/>
                  <a:pt x="17268" y="8116"/>
                </a:cubicBezTo>
                <a:lnTo>
                  <a:pt x="17257" y="8084"/>
                </a:lnTo>
                <a:cubicBezTo>
                  <a:pt x="17133" y="7792"/>
                  <a:pt x="17235" y="7457"/>
                  <a:pt x="17494" y="7289"/>
                </a:cubicBezTo>
                <a:cubicBezTo>
                  <a:pt x="17542" y="7257"/>
                  <a:pt x="17592" y="7225"/>
                  <a:pt x="17645" y="7198"/>
                </a:cubicBezTo>
                <a:cubicBezTo>
                  <a:pt x="17667" y="7188"/>
                  <a:pt x="17683" y="7177"/>
                  <a:pt x="17704" y="7166"/>
                </a:cubicBezTo>
                <a:cubicBezTo>
                  <a:pt x="17790" y="7118"/>
                  <a:pt x="17893" y="7090"/>
                  <a:pt x="17996" y="7090"/>
                </a:cubicBezTo>
                <a:cubicBezTo>
                  <a:pt x="18055" y="7090"/>
                  <a:pt x="18120" y="7101"/>
                  <a:pt x="18179" y="7117"/>
                </a:cubicBezTo>
                <a:cubicBezTo>
                  <a:pt x="18244" y="7134"/>
                  <a:pt x="18313" y="7144"/>
                  <a:pt x="18378" y="7144"/>
                </a:cubicBezTo>
                <a:cubicBezTo>
                  <a:pt x="18512" y="7144"/>
                  <a:pt x="18642" y="7107"/>
                  <a:pt x="18755" y="7036"/>
                </a:cubicBezTo>
                <a:cubicBezTo>
                  <a:pt x="19078" y="6842"/>
                  <a:pt x="19197" y="6383"/>
                  <a:pt x="19014" y="6053"/>
                </a:cubicBezTo>
                <a:cubicBezTo>
                  <a:pt x="18885" y="5821"/>
                  <a:pt x="18642" y="5682"/>
                  <a:pt x="18378" y="5682"/>
                </a:cubicBezTo>
                <a:cubicBezTo>
                  <a:pt x="18248" y="5682"/>
                  <a:pt x="18124" y="5714"/>
                  <a:pt x="18011" y="5779"/>
                </a:cubicBezTo>
                <a:cubicBezTo>
                  <a:pt x="17844" y="5876"/>
                  <a:pt x="17721" y="6033"/>
                  <a:pt x="17672" y="6222"/>
                </a:cubicBezTo>
                <a:cubicBezTo>
                  <a:pt x="17624" y="6395"/>
                  <a:pt x="17526" y="6539"/>
                  <a:pt x="17391" y="6620"/>
                </a:cubicBezTo>
                <a:cubicBezTo>
                  <a:pt x="17370" y="6631"/>
                  <a:pt x="17354" y="6643"/>
                  <a:pt x="17332" y="6654"/>
                </a:cubicBezTo>
                <a:cubicBezTo>
                  <a:pt x="17278" y="6686"/>
                  <a:pt x="17225" y="6713"/>
                  <a:pt x="17171" y="6740"/>
                </a:cubicBezTo>
                <a:cubicBezTo>
                  <a:pt x="17085" y="6783"/>
                  <a:pt x="16988" y="6804"/>
                  <a:pt x="16891" y="6804"/>
                </a:cubicBezTo>
                <a:cubicBezTo>
                  <a:pt x="16692" y="6804"/>
                  <a:pt x="16498" y="6708"/>
                  <a:pt x="16375" y="6546"/>
                </a:cubicBezTo>
                <a:lnTo>
                  <a:pt x="16353" y="6519"/>
                </a:lnTo>
                <a:cubicBezTo>
                  <a:pt x="16164" y="6276"/>
                  <a:pt x="16164" y="5941"/>
                  <a:pt x="16358" y="5714"/>
                </a:cubicBezTo>
                <a:cubicBezTo>
                  <a:pt x="16557" y="5472"/>
                  <a:pt x="16778" y="5233"/>
                  <a:pt x="17004" y="5001"/>
                </a:cubicBezTo>
                <a:cubicBezTo>
                  <a:pt x="17252" y="4753"/>
                  <a:pt x="17510" y="4522"/>
                  <a:pt x="17768" y="4307"/>
                </a:cubicBezTo>
                <a:cubicBezTo>
                  <a:pt x="17876" y="4220"/>
                  <a:pt x="18006" y="4172"/>
                  <a:pt x="18130" y="4172"/>
                </a:cubicBezTo>
                <a:cubicBezTo>
                  <a:pt x="18313" y="4172"/>
                  <a:pt x="18490" y="4100"/>
                  <a:pt x="18625" y="3976"/>
                </a:cubicBezTo>
                <a:cubicBezTo>
                  <a:pt x="18765" y="3847"/>
                  <a:pt x="18847" y="3658"/>
                  <a:pt x="18852" y="3458"/>
                </a:cubicBezTo>
                <a:cubicBezTo>
                  <a:pt x="18858" y="3259"/>
                  <a:pt x="18787" y="3065"/>
                  <a:pt x="18652" y="2931"/>
                </a:cubicBezTo>
                <a:cubicBezTo>
                  <a:pt x="18512" y="2785"/>
                  <a:pt x="18329" y="2708"/>
                  <a:pt x="18130" y="2708"/>
                </a:cubicBezTo>
                <a:cubicBezTo>
                  <a:pt x="17936" y="2708"/>
                  <a:pt x="17753" y="2784"/>
                  <a:pt x="17613" y="2924"/>
                </a:cubicBezTo>
                <a:cubicBezTo>
                  <a:pt x="17479" y="3059"/>
                  <a:pt x="17403" y="3238"/>
                  <a:pt x="17398" y="3421"/>
                </a:cubicBezTo>
                <a:cubicBezTo>
                  <a:pt x="17393" y="3562"/>
                  <a:pt x="17354" y="3680"/>
                  <a:pt x="17278" y="3772"/>
                </a:cubicBezTo>
                <a:cubicBezTo>
                  <a:pt x="17058" y="4042"/>
                  <a:pt x="16821" y="4306"/>
                  <a:pt x="16568" y="4559"/>
                </a:cubicBezTo>
                <a:cubicBezTo>
                  <a:pt x="16337" y="4791"/>
                  <a:pt x="16099" y="5007"/>
                  <a:pt x="15856" y="5207"/>
                </a:cubicBezTo>
                <a:cubicBezTo>
                  <a:pt x="15743" y="5299"/>
                  <a:pt x="15604" y="5352"/>
                  <a:pt x="15459" y="5352"/>
                </a:cubicBezTo>
                <a:cubicBezTo>
                  <a:pt x="15313" y="5352"/>
                  <a:pt x="15173" y="5304"/>
                  <a:pt x="15055" y="5212"/>
                </a:cubicBezTo>
                <a:lnTo>
                  <a:pt x="15028" y="5190"/>
                </a:lnTo>
                <a:cubicBezTo>
                  <a:pt x="14780" y="5001"/>
                  <a:pt x="14698" y="4668"/>
                  <a:pt x="14833" y="4393"/>
                </a:cubicBezTo>
                <a:cubicBezTo>
                  <a:pt x="14860" y="4339"/>
                  <a:pt x="14888" y="4285"/>
                  <a:pt x="14920" y="4231"/>
                </a:cubicBezTo>
                <a:cubicBezTo>
                  <a:pt x="14942" y="4198"/>
                  <a:pt x="14958" y="4166"/>
                  <a:pt x="14979" y="4128"/>
                </a:cubicBezTo>
                <a:cubicBezTo>
                  <a:pt x="15049" y="4014"/>
                  <a:pt x="15178" y="3928"/>
                  <a:pt x="15334" y="3890"/>
                </a:cubicBezTo>
                <a:cubicBezTo>
                  <a:pt x="15534" y="3841"/>
                  <a:pt x="15705" y="3712"/>
                  <a:pt x="15802" y="3534"/>
                </a:cubicBezTo>
                <a:cubicBezTo>
                  <a:pt x="15991" y="3194"/>
                  <a:pt x="15874" y="2752"/>
                  <a:pt x="15540" y="2558"/>
                </a:cubicBezTo>
                <a:cubicBezTo>
                  <a:pt x="15427" y="2488"/>
                  <a:pt x="15297" y="2455"/>
                  <a:pt x="15168" y="2455"/>
                </a:cubicBezTo>
                <a:cubicBezTo>
                  <a:pt x="14909" y="2455"/>
                  <a:pt x="14666" y="2596"/>
                  <a:pt x="14537" y="2823"/>
                </a:cubicBezTo>
                <a:cubicBezTo>
                  <a:pt x="14440" y="2990"/>
                  <a:pt x="14414" y="3189"/>
                  <a:pt x="14467" y="3377"/>
                </a:cubicBezTo>
                <a:cubicBezTo>
                  <a:pt x="14516" y="3550"/>
                  <a:pt x="14499" y="3723"/>
                  <a:pt x="14424" y="3863"/>
                </a:cubicBezTo>
                <a:cubicBezTo>
                  <a:pt x="14413" y="3885"/>
                  <a:pt x="14403" y="3900"/>
                  <a:pt x="14392" y="3922"/>
                </a:cubicBezTo>
                <a:cubicBezTo>
                  <a:pt x="14359" y="3976"/>
                  <a:pt x="14333" y="4025"/>
                  <a:pt x="14301" y="4074"/>
                </a:cubicBezTo>
                <a:cubicBezTo>
                  <a:pt x="14182" y="4252"/>
                  <a:pt x="13983" y="4360"/>
                  <a:pt x="13767" y="4360"/>
                </a:cubicBezTo>
                <a:cubicBezTo>
                  <a:pt x="13681" y="4360"/>
                  <a:pt x="13594" y="4344"/>
                  <a:pt x="13513" y="4307"/>
                </a:cubicBezTo>
                <a:lnTo>
                  <a:pt x="13481" y="4295"/>
                </a:lnTo>
                <a:cubicBezTo>
                  <a:pt x="13196" y="4176"/>
                  <a:pt x="13034" y="3885"/>
                  <a:pt x="13082" y="3583"/>
                </a:cubicBezTo>
                <a:cubicBezTo>
                  <a:pt x="13136" y="3276"/>
                  <a:pt x="13207" y="2962"/>
                  <a:pt x="13288" y="2649"/>
                </a:cubicBezTo>
                <a:cubicBezTo>
                  <a:pt x="13379" y="2309"/>
                  <a:pt x="13482" y="1981"/>
                  <a:pt x="13606" y="1663"/>
                </a:cubicBezTo>
                <a:cubicBezTo>
                  <a:pt x="13654" y="1533"/>
                  <a:pt x="13740" y="1425"/>
                  <a:pt x="13848" y="1366"/>
                </a:cubicBezTo>
                <a:cubicBezTo>
                  <a:pt x="14004" y="1274"/>
                  <a:pt x="14122" y="1122"/>
                  <a:pt x="14176" y="949"/>
                </a:cubicBezTo>
                <a:cubicBezTo>
                  <a:pt x="14230" y="766"/>
                  <a:pt x="14209" y="560"/>
                  <a:pt x="14117" y="388"/>
                </a:cubicBezTo>
                <a:cubicBezTo>
                  <a:pt x="14026" y="215"/>
                  <a:pt x="13865" y="86"/>
                  <a:pt x="13681" y="32"/>
                </a:cubicBezTo>
                <a:cubicBezTo>
                  <a:pt x="13617" y="16"/>
                  <a:pt x="13546" y="5"/>
                  <a:pt x="13481" y="5"/>
                </a:cubicBezTo>
                <a:cubicBezTo>
                  <a:pt x="13153" y="5"/>
                  <a:pt x="12862" y="226"/>
                  <a:pt x="12776" y="545"/>
                </a:cubicBezTo>
                <a:cubicBezTo>
                  <a:pt x="12727" y="723"/>
                  <a:pt x="12748" y="917"/>
                  <a:pt x="12840" y="1079"/>
                </a:cubicBezTo>
                <a:cubicBezTo>
                  <a:pt x="12910" y="1203"/>
                  <a:pt x="12932" y="1344"/>
                  <a:pt x="12911" y="1479"/>
                </a:cubicBezTo>
                <a:cubicBezTo>
                  <a:pt x="12857" y="1813"/>
                  <a:pt x="12782" y="2153"/>
                  <a:pt x="12690" y="2487"/>
                </a:cubicBezTo>
                <a:cubicBezTo>
                  <a:pt x="12609" y="2800"/>
                  <a:pt x="12512" y="3103"/>
                  <a:pt x="12404" y="3394"/>
                </a:cubicBezTo>
                <a:cubicBezTo>
                  <a:pt x="12312" y="3648"/>
                  <a:pt x="12066" y="3814"/>
                  <a:pt x="11796" y="3814"/>
                </a:cubicBezTo>
                <a:cubicBezTo>
                  <a:pt x="11769" y="3814"/>
                  <a:pt x="11736" y="3814"/>
                  <a:pt x="11709" y="3809"/>
                </a:cubicBezTo>
                <a:lnTo>
                  <a:pt x="11677" y="3804"/>
                </a:lnTo>
                <a:cubicBezTo>
                  <a:pt x="11364" y="3766"/>
                  <a:pt x="11127" y="3513"/>
                  <a:pt x="11111" y="3205"/>
                </a:cubicBezTo>
                <a:cubicBezTo>
                  <a:pt x="11106" y="3146"/>
                  <a:pt x="11106" y="3086"/>
                  <a:pt x="11106" y="3027"/>
                </a:cubicBezTo>
                <a:cubicBezTo>
                  <a:pt x="11106" y="2989"/>
                  <a:pt x="11106" y="2952"/>
                  <a:pt x="11106" y="2909"/>
                </a:cubicBezTo>
                <a:cubicBezTo>
                  <a:pt x="11112" y="2774"/>
                  <a:pt x="11176" y="2639"/>
                  <a:pt x="11295" y="2526"/>
                </a:cubicBezTo>
                <a:cubicBezTo>
                  <a:pt x="11445" y="2386"/>
                  <a:pt x="11526" y="2185"/>
                  <a:pt x="11520" y="1980"/>
                </a:cubicBezTo>
                <a:cubicBezTo>
                  <a:pt x="11515" y="1591"/>
                  <a:pt x="11193" y="1268"/>
                  <a:pt x="10805" y="1263"/>
                </a:cubicBezTo>
                <a:cubicBezTo>
                  <a:pt x="10805" y="1263"/>
                  <a:pt x="10793" y="1263"/>
                  <a:pt x="10793" y="1263"/>
                </a:cubicBezTo>
                <a:cubicBezTo>
                  <a:pt x="10389" y="1263"/>
                  <a:pt x="10066" y="1592"/>
                  <a:pt x="10066" y="1991"/>
                </a:cubicBezTo>
                <a:cubicBezTo>
                  <a:pt x="10066" y="2186"/>
                  <a:pt x="10141" y="2369"/>
                  <a:pt x="10281" y="2509"/>
                </a:cubicBezTo>
                <a:cubicBezTo>
                  <a:pt x="10411" y="2639"/>
                  <a:pt x="10481" y="2794"/>
                  <a:pt x="10487" y="2951"/>
                </a:cubicBezTo>
                <a:cubicBezTo>
                  <a:pt x="10487" y="2972"/>
                  <a:pt x="10487" y="2995"/>
                  <a:pt x="10487" y="3022"/>
                </a:cubicBezTo>
                <a:cubicBezTo>
                  <a:pt x="10487" y="3081"/>
                  <a:pt x="10487" y="3141"/>
                  <a:pt x="10482" y="3200"/>
                </a:cubicBezTo>
                <a:cubicBezTo>
                  <a:pt x="10465" y="3508"/>
                  <a:pt x="10223" y="3761"/>
                  <a:pt x="9916" y="3799"/>
                </a:cubicBezTo>
                <a:lnTo>
                  <a:pt x="9884" y="3804"/>
                </a:lnTo>
                <a:cubicBezTo>
                  <a:pt x="9857" y="3809"/>
                  <a:pt x="9824" y="3809"/>
                  <a:pt x="9797" y="3809"/>
                </a:cubicBezTo>
                <a:cubicBezTo>
                  <a:pt x="9527" y="3809"/>
                  <a:pt x="9281" y="3643"/>
                  <a:pt x="9189" y="3389"/>
                </a:cubicBezTo>
                <a:cubicBezTo>
                  <a:pt x="9081" y="3098"/>
                  <a:pt x="8984" y="2790"/>
                  <a:pt x="8903" y="2482"/>
                </a:cubicBezTo>
                <a:cubicBezTo>
                  <a:pt x="8811" y="2148"/>
                  <a:pt x="8742" y="1808"/>
                  <a:pt x="8682" y="1474"/>
                </a:cubicBezTo>
                <a:cubicBezTo>
                  <a:pt x="8661" y="1339"/>
                  <a:pt x="8682" y="1203"/>
                  <a:pt x="8741" y="1089"/>
                </a:cubicBezTo>
                <a:cubicBezTo>
                  <a:pt x="8833" y="927"/>
                  <a:pt x="8860" y="745"/>
                  <a:pt x="8817" y="567"/>
                </a:cubicBezTo>
                <a:cubicBezTo>
                  <a:pt x="8742" y="243"/>
                  <a:pt x="8434" y="0"/>
                  <a:pt x="8095" y="0"/>
                </a:cubicBezTo>
                <a:close/>
                <a:moveTo>
                  <a:pt x="10783" y="5999"/>
                </a:moveTo>
                <a:cubicBezTo>
                  <a:pt x="11033" y="5999"/>
                  <a:pt x="11284" y="6111"/>
                  <a:pt x="11451" y="6335"/>
                </a:cubicBezTo>
                <a:cubicBezTo>
                  <a:pt x="11683" y="6643"/>
                  <a:pt x="12092" y="6756"/>
                  <a:pt x="12443" y="6600"/>
                </a:cubicBezTo>
                <a:cubicBezTo>
                  <a:pt x="12949" y="6378"/>
                  <a:pt x="13530" y="6712"/>
                  <a:pt x="13589" y="7262"/>
                </a:cubicBezTo>
                <a:cubicBezTo>
                  <a:pt x="13632" y="7645"/>
                  <a:pt x="13934" y="7948"/>
                  <a:pt x="14316" y="7991"/>
                </a:cubicBezTo>
                <a:cubicBezTo>
                  <a:pt x="14865" y="8056"/>
                  <a:pt x="15200" y="8634"/>
                  <a:pt x="14979" y="9141"/>
                </a:cubicBezTo>
                <a:cubicBezTo>
                  <a:pt x="14828" y="9492"/>
                  <a:pt x="14936" y="9907"/>
                  <a:pt x="15243" y="10134"/>
                </a:cubicBezTo>
                <a:cubicBezTo>
                  <a:pt x="15685" y="10468"/>
                  <a:pt x="15685" y="11132"/>
                  <a:pt x="15243" y="11466"/>
                </a:cubicBezTo>
                <a:cubicBezTo>
                  <a:pt x="14936" y="11698"/>
                  <a:pt x="14823" y="12108"/>
                  <a:pt x="14979" y="12459"/>
                </a:cubicBezTo>
                <a:cubicBezTo>
                  <a:pt x="15200" y="12966"/>
                  <a:pt x="14865" y="13548"/>
                  <a:pt x="14316" y="13607"/>
                </a:cubicBezTo>
                <a:cubicBezTo>
                  <a:pt x="13934" y="13651"/>
                  <a:pt x="13632" y="13953"/>
                  <a:pt x="13589" y="14336"/>
                </a:cubicBezTo>
                <a:cubicBezTo>
                  <a:pt x="13524" y="14886"/>
                  <a:pt x="12949" y="15222"/>
                  <a:pt x="12443" y="15000"/>
                </a:cubicBezTo>
                <a:cubicBezTo>
                  <a:pt x="12092" y="14849"/>
                  <a:pt x="11677" y="14957"/>
                  <a:pt x="11451" y="15265"/>
                </a:cubicBezTo>
                <a:cubicBezTo>
                  <a:pt x="11123" y="15713"/>
                  <a:pt x="10454" y="15713"/>
                  <a:pt x="10120" y="15265"/>
                </a:cubicBezTo>
                <a:cubicBezTo>
                  <a:pt x="9888" y="14957"/>
                  <a:pt x="9480" y="14844"/>
                  <a:pt x="9130" y="15000"/>
                </a:cubicBezTo>
                <a:cubicBezTo>
                  <a:pt x="8624" y="15222"/>
                  <a:pt x="8041" y="14886"/>
                  <a:pt x="7982" y="14336"/>
                </a:cubicBezTo>
                <a:cubicBezTo>
                  <a:pt x="7939" y="13953"/>
                  <a:pt x="7637" y="13651"/>
                  <a:pt x="7255" y="13607"/>
                </a:cubicBezTo>
                <a:cubicBezTo>
                  <a:pt x="6706" y="13543"/>
                  <a:pt x="6371" y="12966"/>
                  <a:pt x="6592" y="12459"/>
                </a:cubicBezTo>
                <a:cubicBezTo>
                  <a:pt x="6743" y="12108"/>
                  <a:pt x="6636" y="11693"/>
                  <a:pt x="6329" y="11466"/>
                </a:cubicBezTo>
                <a:cubicBezTo>
                  <a:pt x="5882" y="11137"/>
                  <a:pt x="5882" y="10468"/>
                  <a:pt x="6329" y="10134"/>
                </a:cubicBezTo>
                <a:cubicBezTo>
                  <a:pt x="6636" y="9902"/>
                  <a:pt x="6748" y="9492"/>
                  <a:pt x="6592" y="9141"/>
                </a:cubicBezTo>
                <a:cubicBezTo>
                  <a:pt x="6371" y="8634"/>
                  <a:pt x="6706" y="8050"/>
                  <a:pt x="7255" y="7991"/>
                </a:cubicBezTo>
                <a:cubicBezTo>
                  <a:pt x="7637" y="7948"/>
                  <a:pt x="7939" y="7645"/>
                  <a:pt x="7982" y="7262"/>
                </a:cubicBezTo>
                <a:cubicBezTo>
                  <a:pt x="8047" y="6712"/>
                  <a:pt x="8624" y="6378"/>
                  <a:pt x="9130" y="6600"/>
                </a:cubicBezTo>
                <a:cubicBezTo>
                  <a:pt x="9480" y="6751"/>
                  <a:pt x="9894" y="6643"/>
                  <a:pt x="10120" y="6335"/>
                </a:cubicBezTo>
                <a:cubicBezTo>
                  <a:pt x="10284" y="6111"/>
                  <a:pt x="10533" y="5999"/>
                  <a:pt x="10783" y="5999"/>
                </a:cubicBezTo>
                <a:close/>
                <a:moveTo>
                  <a:pt x="10778" y="8547"/>
                </a:moveTo>
                <a:cubicBezTo>
                  <a:pt x="9539" y="8547"/>
                  <a:pt x="8531" y="9556"/>
                  <a:pt x="8531" y="10797"/>
                </a:cubicBezTo>
                <a:cubicBezTo>
                  <a:pt x="8531" y="12038"/>
                  <a:pt x="9539" y="13048"/>
                  <a:pt x="10778" y="13048"/>
                </a:cubicBezTo>
                <a:cubicBezTo>
                  <a:pt x="12017" y="13048"/>
                  <a:pt x="13023" y="12038"/>
                  <a:pt x="13023" y="10797"/>
                </a:cubicBezTo>
                <a:cubicBezTo>
                  <a:pt x="13023" y="9556"/>
                  <a:pt x="12017" y="8547"/>
                  <a:pt x="10778" y="8547"/>
                </a:cubicBezTo>
                <a:close/>
              </a:path>
            </a:pathLst>
          </a:cu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97" name="Virus"/>
          <p:cNvSpPr/>
          <p:nvPr/>
        </p:nvSpPr>
        <p:spPr>
          <a:xfrm>
            <a:off x="123735" y="7689653"/>
            <a:ext cx="857189" cy="8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8095" y="0"/>
                </a:moveTo>
                <a:cubicBezTo>
                  <a:pt x="8041" y="0"/>
                  <a:pt x="7982" y="6"/>
                  <a:pt x="7933" y="22"/>
                </a:cubicBezTo>
                <a:cubicBezTo>
                  <a:pt x="7745" y="70"/>
                  <a:pt x="7583" y="188"/>
                  <a:pt x="7480" y="361"/>
                </a:cubicBezTo>
                <a:cubicBezTo>
                  <a:pt x="7378" y="534"/>
                  <a:pt x="7353" y="728"/>
                  <a:pt x="7406" y="922"/>
                </a:cubicBezTo>
                <a:cubicBezTo>
                  <a:pt x="7455" y="1100"/>
                  <a:pt x="7568" y="1257"/>
                  <a:pt x="7730" y="1354"/>
                </a:cubicBezTo>
                <a:cubicBezTo>
                  <a:pt x="7853" y="1430"/>
                  <a:pt x="7939" y="1538"/>
                  <a:pt x="7987" y="1663"/>
                </a:cubicBezTo>
                <a:cubicBezTo>
                  <a:pt x="8106" y="1981"/>
                  <a:pt x="8214" y="2309"/>
                  <a:pt x="8305" y="2649"/>
                </a:cubicBezTo>
                <a:cubicBezTo>
                  <a:pt x="8386" y="2962"/>
                  <a:pt x="8457" y="3276"/>
                  <a:pt x="8511" y="3578"/>
                </a:cubicBezTo>
                <a:cubicBezTo>
                  <a:pt x="8564" y="3880"/>
                  <a:pt x="8397" y="4171"/>
                  <a:pt x="8117" y="4285"/>
                </a:cubicBezTo>
                <a:lnTo>
                  <a:pt x="8063" y="4317"/>
                </a:lnTo>
                <a:cubicBezTo>
                  <a:pt x="7982" y="4349"/>
                  <a:pt x="7897" y="4371"/>
                  <a:pt x="7810" y="4371"/>
                </a:cubicBezTo>
                <a:cubicBezTo>
                  <a:pt x="7595" y="4371"/>
                  <a:pt x="7390" y="4262"/>
                  <a:pt x="7277" y="4084"/>
                </a:cubicBezTo>
                <a:cubicBezTo>
                  <a:pt x="7244" y="4035"/>
                  <a:pt x="7211" y="3988"/>
                  <a:pt x="7184" y="3934"/>
                </a:cubicBezTo>
                <a:cubicBezTo>
                  <a:pt x="7173" y="3912"/>
                  <a:pt x="7163" y="3896"/>
                  <a:pt x="7152" y="3875"/>
                </a:cubicBezTo>
                <a:cubicBezTo>
                  <a:pt x="7077" y="3735"/>
                  <a:pt x="7055" y="3561"/>
                  <a:pt x="7103" y="3399"/>
                </a:cubicBezTo>
                <a:cubicBezTo>
                  <a:pt x="7157" y="3205"/>
                  <a:pt x="7132" y="2995"/>
                  <a:pt x="7029" y="2823"/>
                </a:cubicBezTo>
                <a:cubicBezTo>
                  <a:pt x="6905" y="2612"/>
                  <a:pt x="6652" y="2477"/>
                  <a:pt x="6388" y="2477"/>
                </a:cubicBezTo>
                <a:cubicBezTo>
                  <a:pt x="6264" y="2477"/>
                  <a:pt x="6150" y="2504"/>
                  <a:pt x="6048" y="2563"/>
                </a:cubicBezTo>
                <a:cubicBezTo>
                  <a:pt x="5876" y="2660"/>
                  <a:pt x="5752" y="2816"/>
                  <a:pt x="5698" y="3005"/>
                </a:cubicBezTo>
                <a:cubicBezTo>
                  <a:pt x="5644" y="3194"/>
                  <a:pt x="5672" y="3394"/>
                  <a:pt x="5769" y="3566"/>
                </a:cubicBezTo>
                <a:cubicBezTo>
                  <a:pt x="5866" y="3734"/>
                  <a:pt x="6021" y="3858"/>
                  <a:pt x="6210" y="3907"/>
                </a:cubicBezTo>
                <a:cubicBezTo>
                  <a:pt x="6382" y="3955"/>
                  <a:pt x="6528" y="4052"/>
                  <a:pt x="6609" y="4187"/>
                </a:cubicBezTo>
                <a:cubicBezTo>
                  <a:pt x="6619" y="4208"/>
                  <a:pt x="6630" y="4224"/>
                  <a:pt x="6641" y="4246"/>
                </a:cubicBezTo>
                <a:cubicBezTo>
                  <a:pt x="6673" y="4300"/>
                  <a:pt x="6699" y="4354"/>
                  <a:pt x="6726" y="4408"/>
                </a:cubicBezTo>
                <a:cubicBezTo>
                  <a:pt x="6861" y="4677"/>
                  <a:pt x="6781" y="5018"/>
                  <a:pt x="6533" y="5207"/>
                </a:cubicBezTo>
                <a:lnTo>
                  <a:pt x="6506" y="5229"/>
                </a:lnTo>
                <a:cubicBezTo>
                  <a:pt x="6387" y="5321"/>
                  <a:pt x="6247" y="5369"/>
                  <a:pt x="6102" y="5369"/>
                </a:cubicBezTo>
                <a:cubicBezTo>
                  <a:pt x="5951" y="5369"/>
                  <a:pt x="5816" y="5321"/>
                  <a:pt x="5703" y="5224"/>
                </a:cubicBezTo>
                <a:cubicBezTo>
                  <a:pt x="5461" y="5024"/>
                  <a:pt x="5224" y="4803"/>
                  <a:pt x="4993" y="4576"/>
                </a:cubicBezTo>
                <a:cubicBezTo>
                  <a:pt x="4745" y="4328"/>
                  <a:pt x="4513" y="4068"/>
                  <a:pt x="4298" y="3809"/>
                </a:cubicBezTo>
                <a:cubicBezTo>
                  <a:pt x="4211" y="3701"/>
                  <a:pt x="4163" y="3572"/>
                  <a:pt x="4163" y="3448"/>
                </a:cubicBezTo>
                <a:cubicBezTo>
                  <a:pt x="4163" y="3265"/>
                  <a:pt x="4093" y="3086"/>
                  <a:pt x="3969" y="2951"/>
                </a:cubicBezTo>
                <a:cubicBezTo>
                  <a:pt x="3835" y="2805"/>
                  <a:pt x="3641" y="2725"/>
                  <a:pt x="3431" y="2725"/>
                </a:cubicBezTo>
                <a:cubicBezTo>
                  <a:pt x="3237" y="2725"/>
                  <a:pt x="3059" y="2794"/>
                  <a:pt x="2924" y="2924"/>
                </a:cubicBezTo>
                <a:cubicBezTo>
                  <a:pt x="2784" y="3059"/>
                  <a:pt x="2704" y="3249"/>
                  <a:pt x="2704" y="3443"/>
                </a:cubicBezTo>
                <a:cubicBezTo>
                  <a:pt x="2704" y="3643"/>
                  <a:pt x="2779" y="3826"/>
                  <a:pt x="2919" y="3966"/>
                </a:cubicBezTo>
                <a:cubicBezTo>
                  <a:pt x="3054" y="4101"/>
                  <a:pt x="3231" y="4176"/>
                  <a:pt x="3414" y="4182"/>
                </a:cubicBezTo>
                <a:cubicBezTo>
                  <a:pt x="3554" y="4187"/>
                  <a:pt x="3672" y="4224"/>
                  <a:pt x="3764" y="4300"/>
                </a:cubicBezTo>
                <a:cubicBezTo>
                  <a:pt x="4033" y="4521"/>
                  <a:pt x="4299" y="4759"/>
                  <a:pt x="4552" y="5013"/>
                </a:cubicBezTo>
                <a:cubicBezTo>
                  <a:pt x="4783" y="5245"/>
                  <a:pt x="4999" y="5482"/>
                  <a:pt x="5198" y="5725"/>
                </a:cubicBezTo>
                <a:cubicBezTo>
                  <a:pt x="5387" y="5957"/>
                  <a:pt x="5392" y="6286"/>
                  <a:pt x="5203" y="6529"/>
                </a:cubicBezTo>
                <a:lnTo>
                  <a:pt x="5181" y="6556"/>
                </a:lnTo>
                <a:cubicBezTo>
                  <a:pt x="5057" y="6718"/>
                  <a:pt x="4864" y="6816"/>
                  <a:pt x="4664" y="6816"/>
                </a:cubicBezTo>
                <a:cubicBezTo>
                  <a:pt x="4568" y="6816"/>
                  <a:pt x="4475" y="6793"/>
                  <a:pt x="4383" y="6750"/>
                </a:cubicBezTo>
                <a:cubicBezTo>
                  <a:pt x="4330" y="6723"/>
                  <a:pt x="4276" y="6696"/>
                  <a:pt x="4222" y="6664"/>
                </a:cubicBezTo>
                <a:cubicBezTo>
                  <a:pt x="4189" y="6642"/>
                  <a:pt x="4158" y="6626"/>
                  <a:pt x="4121" y="6605"/>
                </a:cubicBezTo>
                <a:cubicBezTo>
                  <a:pt x="4008" y="6535"/>
                  <a:pt x="3921" y="6405"/>
                  <a:pt x="3883" y="6249"/>
                </a:cubicBezTo>
                <a:cubicBezTo>
                  <a:pt x="3835" y="6049"/>
                  <a:pt x="3706" y="5876"/>
                  <a:pt x="3528" y="5779"/>
                </a:cubicBezTo>
                <a:cubicBezTo>
                  <a:pt x="3426" y="5719"/>
                  <a:pt x="3302" y="5693"/>
                  <a:pt x="3183" y="5693"/>
                </a:cubicBezTo>
                <a:cubicBezTo>
                  <a:pt x="2925" y="5693"/>
                  <a:pt x="2681" y="5827"/>
                  <a:pt x="2552" y="6048"/>
                </a:cubicBezTo>
                <a:cubicBezTo>
                  <a:pt x="2450" y="6216"/>
                  <a:pt x="2423" y="6416"/>
                  <a:pt x="2471" y="6605"/>
                </a:cubicBezTo>
                <a:cubicBezTo>
                  <a:pt x="2520" y="6794"/>
                  <a:pt x="2644" y="6954"/>
                  <a:pt x="2811" y="7052"/>
                </a:cubicBezTo>
                <a:cubicBezTo>
                  <a:pt x="2924" y="7116"/>
                  <a:pt x="3049" y="7149"/>
                  <a:pt x="3178" y="7149"/>
                </a:cubicBezTo>
                <a:cubicBezTo>
                  <a:pt x="3243" y="7149"/>
                  <a:pt x="3307" y="7139"/>
                  <a:pt x="3367" y="7122"/>
                </a:cubicBezTo>
                <a:cubicBezTo>
                  <a:pt x="3431" y="7106"/>
                  <a:pt x="3496" y="7095"/>
                  <a:pt x="3560" y="7095"/>
                </a:cubicBezTo>
                <a:cubicBezTo>
                  <a:pt x="3668" y="7095"/>
                  <a:pt x="3765" y="7118"/>
                  <a:pt x="3851" y="7166"/>
                </a:cubicBezTo>
                <a:cubicBezTo>
                  <a:pt x="3873" y="7177"/>
                  <a:pt x="3889" y="7188"/>
                  <a:pt x="3910" y="7198"/>
                </a:cubicBezTo>
                <a:cubicBezTo>
                  <a:pt x="3964" y="7231"/>
                  <a:pt x="4012" y="7257"/>
                  <a:pt x="4060" y="7289"/>
                </a:cubicBezTo>
                <a:cubicBezTo>
                  <a:pt x="4319" y="7457"/>
                  <a:pt x="4416" y="7792"/>
                  <a:pt x="4298" y="8084"/>
                </a:cubicBezTo>
                <a:lnTo>
                  <a:pt x="4292" y="8094"/>
                </a:lnTo>
                <a:cubicBezTo>
                  <a:pt x="4185" y="8347"/>
                  <a:pt x="3936" y="8515"/>
                  <a:pt x="3656" y="8515"/>
                </a:cubicBezTo>
                <a:cubicBezTo>
                  <a:pt x="3613" y="8515"/>
                  <a:pt x="3576" y="8509"/>
                  <a:pt x="3533" y="8503"/>
                </a:cubicBezTo>
                <a:cubicBezTo>
                  <a:pt x="3242" y="8449"/>
                  <a:pt x="2941" y="8385"/>
                  <a:pt x="2645" y="8304"/>
                </a:cubicBezTo>
                <a:cubicBezTo>
                  <a:pt x="2305" y="8213"/>
                  <a:pt x="1976" y="8110"/>
                  <a:pt x="1658" y="7986"/>
                </a:cubicBezTo>
                <a:cubicBezTo>
                  <a:pt x="1529" y="7937"/>
                  <a:pt x="1421" y="7851"/>
                  <a:pt x="1362" y="7743"/>
                </a:cubicBezTo>
                <a:cubicBezTo>
                  <a:pt x="1270" y="7586"/>
                  <a:pt x="1120" y="7468"/>
                  <a:pt x="948" y="7414"/>
                </a:cubicBezTo>
                <a:cubicBezTo>
                  <a:pt x="878" y="7393"/>
                  <a:pt x="808" y="7382"/>
                  <a:pt x="738" y="7382"/>
                </a:cubicBezTo>
                <a:cubicBezTo>
                  <a:pt x="409" y="7382"/>
                  <a:pt x="118" y="7597"/>
                  <a:pt x="32" y="7910"/>
                </a:cubicBezTo>
                <a:cubicBezTo>
                  <a:pt x="-22" y="8099"/>
                  <a:pt x="-1" y="8299"/>
                  <a:pt x="96" y="8471"/>
                </a:cubicBezTo>
                <a:cubicBezTo>
                  <a:pt x="193" y="8644"/>
                  <a:pt x="350" y="8768"/>
                  <a:pt x="544" y="8817"/>
                </a:cubicBezTo>
                <a:cubicBezTo>
                  <a:pt x="603" y="8833"/>
                  <a:pt x="668" y="8844"/>
                  <a:pt x="732" y="8844"/>
                </a:cubicBezTo>
                <a:cubicBezTo>
                  <a:pt x="851" y="8844"/>
                  <a:pt x="970" y="8812"/>
                  <a:pt x="1078" y="8758"/>
                </a:cubicBezTo>
                <a:cubicBezTo>
                  <a:pt x="1174" y="8709"/>
                  <a:pt x="1276" y="8677"/>
                  <a:pt x="1379" y="8677"/>
                </a:cubicBezTo>
                <a:cubicBezTo>
                  <a:pt x="1411" y="8677"/>
                  <a:pt x="1442" y="8677"/>
                  <a:pt x="1475" y="8682"/>
                </a:cubicBezTo>
                <a:cubicBezTo>
                  <a:pt x="1809" y="8736"/>
                  <a:pt x="2149" y="8811"/>
                  <a:pt x="2483" y="8903"/>
                </a:cubicBezTo>
                <a:cubicBezTo>
                  <a:pt x="2795" y="8984"/>
                  <a:pt x="3096" y="9082"/>
                  <a:pt x="3387" y="9190"/>
                </a:cubicBezTo>
                <a:cubicBezTo>
                  <a:pt x="3672" y="9292"/>
                  <a:pt x="3846" y="9584"/>
                  <a:pt x="3803" y="9891"/>
                </a:cubicBezTo>
                <a:lnTo>
                  <a:pt x="3798" y="9923"/>
                </a:lnTo>
                <a:cubicBezTo>
                  <a:pt x="3760" y="10236"/>
                  <a:pt x="3505" y="10474"/>
                  <a:pt x="3198" y="10490"/>
                </a:cubicBezTo>
                <a:cubicBezTo>
                  <a:pt x="3139" y="10495"/>
                  <a:pt x="3081" y="10495"/>
                  <a:pt x="3022" y="10495"/>
                </a:cubicBezTo>
                <a:cubicBezTo>
                  <a:pt x="2984" y="10495"/>
                  <a:pt x="2945" y="10495"/>
                  <a:pt x="2902" y="10495"/>
                </a:cubicBezTo>
                <a:cubicBezTo>
                  <a:pt x="2767" y="10489"/>
                  <a:pt x="2633" y="10425"/>
                  <a:pt x="2520" y="10306"/>
                </a:cubicBezTo>
                <a:cubicBezTo>
                  <a:pt x="2380" y="10160"/>
                  <a:pt x="2192" y="10080"/>
                  <a:pt x="1993" y="10080"/>
                </a:cubicBezTo>
                <a:lnTo>
                  <a:pt x="1976" y="10080"/>
                </a:lnTo>
                <a:cubicBezTo>
                  <a:pt x="1589" y="10085"/>
                  <a:pt x="1265" y="10408"/>
                  <a:pt x="1259" y="10797"/>
                </a:cubicBezTo>
                <a:cubicBezTo>
                  <a:pt x="1254" y="10996"/>
                  <a:pt x="1330" y="11181"/>
                  <a:pt x="1470" y="11321"/>
                </a:cubicBezTo>
                <a:cubicBezTo>
                  <a:pt x="1610" y="11461"/>
                  <a:pt x="1793" y="11537"/>
                  <a:pt x="1986" y="11537"/>
                </a:cubicBezTo>
                <a:cubicBezTo>
                  <a:pt x="2180" y="11537"/>
                  <a:pt x="2365" y="11461"/>
                  <a:pt x="2505" y="11321"/>
                </a:cubicBezTo>
                <a:cubicBezTo>
                  <a:pt x="2634" y="11192"/>
                  <a:pt x="2790" y="11121"/>
                  <a:pt x="2946" y="11115"/>
                </a:cubicBezTo>
                <a:cubicBezTo>
                  <a:pt x="2967" y="11115"/>
                  <a:pt x="2990" y="11115"/>
                  <a:pt x="3017" y="11115"/>
                </a:cubicBezTo>
                <a:cubicBezTo>
                  <a:pt x="3076" y="11115"/>
                  <a:pt x="3134" y="11115"/>
                  <a:pt x="3193" y="11120"/>
                </a:cubicBezTo>
                <a:cubicBezTo>
                  <a:pt x="3500" y="11137"/>
                  <a:pt x="3753" y="11379"/>
                  <a:pt x="3791" y="11687"/>
                </a:cubicBezTo>
                <a:lnTo>
                  <a:pt x="3798" y="11719"/>
                </a:lnTo>
                <a:cubicBezTo>
                  <a:pt x="3835" y="12027"/>
                  <a:pt x="3667" y="12313"/>
                  <a:pt x="3382" y="12415"/>
                </a:cubicBezTo>
                <a:cubicBezTo>
                  <a:pt x="3091" y="12523"/>
                  <a:pt x="2785" y="12621"/>
                  <a:pt x="2478" y="12702"/>
                </a:cubicBezTo>
                <a:cubicBezTo>
                  <a:pt x="2144" y="12794"/>
                  <a:pt x="1804" y="12864"/>
                  <a:pt x="1470" y="12923"/>
                </a:cubicBezTo>
                <a:cubicBezTo>
                  <a:pt x="1432" y="12928"/>
                  <a:pt x="1400" y="12933"/>
                  <a:pt x="1362" y="12933"/>
                </a:cubicBezTo>
                <a:cubicBezTo>
                  <a:pt x="1260" y="12933"/>
                  <a:pt x="1168" y="12912"/>
                  <a:pt x="1088" y="12864"/>
                </a:cubicBezTo>
                <a:cubicBezTo>
                  <a:pt x="980" y="12799"/>
                  <a:pt x="851" y="12766"/>
                  <a:pt x="727" y="12766"/>
                </a:cubicBezTo>
                <a:cubicBezTo>
                  <a:pt x="674" y="12766"/>
                  <a:pt x="620" y="12772"/>
                  <a:pt x="566" y="12783"/>
                </a:cubicBezTo>
                <a:cubicBezTo>
                  <a:pt x="383" y="12826"/>
                  <a:pt x="215" y="12944"/>
                  <a:pt x="113" y="13117"/>
                </a:cubicBezTo>
                <a:cubicBezTo>
                  <a:pt x="11" y="13289"/>
                  <a:pt x="-28" y="13490"/>
                  <a:pt x="20" y="13673"/>
                </a:cubicBezTo>
                <a:cubicBezTo>
                  <a:pt x="101" y="13997"/>
                  <a:pt x="393" y="14228"/>
                  <a:pt x="727" y="14228"/>
                </a:cubicBezTo>
                <a:cubicBezTo>
                  <a:pt x="792" y="14228"/>
                  <a:pt x="857" y="14217"/>
                  <a:pt x="916" y="14201"/>
                </a:cubicBezTo>
                <a:cubicBezTo>
                  <a:pt x="1094" y="14152"/>
                  <a:pt x="1250" y="14039"/>
                  <a:pt x="1347" y="13877"/>
                </a:cubicBezTo>
                <a:cubicBezTo>
                  <a:pt x="1422" y="13753"/>
                  <a:pt x="1529" y="13668"/>
                  <a:pt x="1653" y="13619"/>
                </a:cubicBezTo>
                <a:cubicBezTo>
                  <a:pt x="1971" y="13501"/>
                  <a:pt x="2300" y="13392"/>
                  <a:pt x="2640" y="13301"/>
                </a:cubicBezTo>
                <a:cubicBezTo>
                  <a:pt x="2952" y="13220"/>
                  <a:pt x="3263" y="13149"/>
                  <a:pt x="3570" y="13095"/>
                </a:cubicBezTo>
                <a:cubicBezTo>
                  <a:pt x="3608" y="13089"/>
                  <a:pt x="3646" y="13085"/>
                  <a:pt x="3678" y="13085"/>
                </a:cubicBezTo>
                <a:cubicBezTo>
                  <a:pt x="3942" y="13085"/>
                  <a:pt x="4173" y="13247"/>
                  <a:pt x="4276" y="13489"/>
                </a:cubicBezTo>
                <a:lnTo>
                  <a:pt x="4287" y="13521"/>
                </a:lnTo>
                <a:cubicBezTo>
                  <a:pt x="4411" y="13813"/>
                  <a:pt x="4309" y="14143"/>
                  <a:pt x="4050" y="14316"/>
                </a:cubicBezTo>
                <a:cubicBezTo>
                  <a:pt x="4002" y="14348"/>
                  <a:pt x="3952" y="14380"/>
                  <a:pt x="3899" y="14407"/>
                </a:cubicBezTo>
                <a:cubicBezTo>
                  <a:pt x="3877" y="14418"/>
                  <a:pt x="3861" y="14428"/>
                  <a:pt x="3840" y="14439"/>
                </a:cubicBezTo>
                <a:cubicBezTo>
                  <a:pt x="3754" y="14487"/>
                  <a:pt x="3651" y="14515"/>
                  <a:pt x="3548" y="14515"/>
                </a:cubicBezTo>
                <a:cubicBezTo>
                  <a:pt x="3489" y="14515"/>
                  <a:pt x="3426" y="14504"/>
                  <a:pt x="3367" y="14488"/>
                </a:cubicBezTo>
                <a:cubicBezTo>
                  <a:pt x="3302" y="14471"/>
                  <a:pt x="3231" y="14461"/>
                  <a:pt x="3166" y="14461"/>
                </a:cubicBezTo>
                <a:cubicBezTo>
                  <a:pt x="3032" y="14461"/>
                  <a:pt x="2902" y="14498"/>
                  <a:pt x="2789" y="14569"/>
                </a:cubicBezTo>
                <a:cubicBezTo>
                  <a:pt x="2466" y="14763"/>
                  <a:pt x="2349" y="15221"/>
                  <a:pt x="2532" y="15550"/>
                </a:cubicBezTo>
                <a:cubicBezTo>
                  <a:pt x="2661" y="15782"/>
                  <a:pt x="2902" y="15923"/>
                  <a:pt x="3166" y="15923"/>
                </a:cubicBezTo>
                <a:cubicBezTo>
                  <a:pt x="3296" y="15923"/>
                  <a:pt x="3420" y="15891"/>
                  <a:pt x="3533" y="15827"/>
                </a:cubicBezTo>
                <a:cubicBezTo>
                  <a:pt x="3700" y="15729"/>
                  <a:pt x="3823" y="15572"/>
                  <a:pt x="3872" y="15383"/>
                </a:cubicBezTo>
                <a:cubicBezTo>
                  <a:pt x="3920" y="15210"/>
                  <a:pt x="4018" y="15064"/>
                  <a:pt x="4153" y="14983"/>
                </a:cubicBezTo>
                <a:cubicBezTo>
                  <a:pt x="4174" y="14973"/>
                  <a:pt x="4190" y="14962"/>
                  <a:pt x="4212" y="14951"/>
                </a:cubicBezTo>
                <a:cubicBezTo>
                  <a:pt x="4266" y="14919"/>
                  <a:pt x="4319" y="14892"/>
                  <a:pt x="4373" y="14865"/>
                </a:cubicBezTo>
                <a:cubicBezTo>
                  <a:pt x="4459" y="14822"/>
                  <a:pt x="4556" y="14801"/>
                  <a:pt x="4653" y="14801"/>
                </a:cubicBezTo>
                <a:cubicBezTo>
                  <a:pt x="4852" y="14801"/>
                  <a:pt x="5047" y="14897"/>
                  <a:pt x="5171" y="15059"/>
                </a:cubicBezTo>
                <a:lnTo>
                  <a:pt x="5191" y="15086"/>
                </a:lnTo>
                <a:cubicBezTo>
                  <a:pt x="5380" y="15329"/>
                  <a:pt x="5380" y="15664"/>
                  <a:pt x="5186" y="15891"/>
                </a:cubicBezTo>
                <a:cubicBezTo>
                  <a:pt x="4987" y="16133"/>
                  <a:pt x="4766" y="16370"/>
                  <a:pt x="4540" y="16602"/>
                </a:cubicBezTo>
                <a:cubicBezTo>
                  <a:pt x="4292" y="16850"/>
                  <a:pt x="4034" y="17083"/>
                  <a:pt x="3776" y="17299"/>
                </a:cubicBezTo>
                <a:cubicBezTo>
                  <a:pt x="3668" y="17385"/>
                  <a:pt x="3538" y="17433"/>
                  <a:pt x="3414" y="17433"/>
                </a:cubicBezTo>
                <a:cubicBezTo>
                  <a:pt x="3231" y="17433"/>
                  <a:pt x="3054" y="17503"/>
                  <a:pt x="2919" y="17627"/>
                </a:cubicBezTo>
                <a:cubicBezTo>
                  <a:pt x="2779" y="17757"/>
                  <a:pt x="2699" y="17947"/>
                  <a:pt x="2693" y="18147"/>
                </a:cubicBezTo>
                <a:cubicBezTo>
                  <a:pt x="2688" y="18346"/>
                  <a:pt x="2757" y="18540"/>
                  <a:pt x="2892" y="18674"/>
                </a:cubicBezTo>
                <a:cubicBezTo>
                  <a:pt x="3032" y="18820"/>
                  <a:pt x="3215" y="18895"/>
                  <a:pt x="3414" y="18895"/>
                </a:cubicBezTo>
                <a:cubicBezTo>
                  <a:pt x="3608" y="18895"/>
                  <a:pt x="3792" y="18820"/>
                  <a:pt x="3932" y="18680"/>
                </a:cubicBezTo>
                <a:cubicBezTo>
                  <a:pt x="4067" y="18545"/>
                  <a:pt x="4142" y="18367"/>
                  <a:pt x="4148" y="18184"/>
                </a:cubicBezTo>
                <a:cubicBezTo>
                  <a:pt x="4153" y="18044"/>
                  <a:pt x="4190" y="17925"/>
                  <a:pt x="4266" y="17833"/>
                </a:cubicBezTo>
                <a:cubicBezTo>
                  <a:pt x="4486" y="17563"/>
                  <a:pt x="4723" y="17299"/>
                  <a:pt x="4976" y="17046"/>
                </a:cubicBezTo>
                <a:cubicBezTo>
                  <a:pt x="5207" y="16814"/>
                  <a:pt x="5445" y="16598"/>
                  <a:pt x="5688" y="16398"/>
                </a:cubicBezTo>
                <a:cubicBezTo>
                  <a:pt x="5801" y="16306"/>
                  <a:pt x="5941" y="16251"/>
                  <a:pt x="6087" y="16251"/>
                </a:cubicBezTo>
                <a:cubicBezTo>
                  <a:pt x="6232" y="16251"/>
                  <a:pt x="6372" y="16301"/>
                  <a:pt x="6496" y="16398"/>
                </a:cubicBezTo>
                <a:lnTo>
                  <a:pt x="6518" y="16413"/>
                </a:lnTo>
                <a:cubicBezTo>
                  <a:pt x="6765" y="16602"/>
                  <a:pt x="6846" y="16937"/>
                  <a:pt x="6711" y="17213"/>
                </a:cubicBezTo>
                <a:cubicBezTo>
                  <a:pt x="6684" y="17267"/>
                  <a:pt x="6658" y="17320"/>
                  <a:pt x="6625" y="17374"/>
                </a:cubicBezTo>
                <a:cubicBezTo>
                  <a:pt x="6604" y="17407"/>
                  <a:pt x="6586" y="17440"/>
                  <a:pt x="6565" y="17477"/>
                </a:cubicBezTo>
                <a:cubicBezTo>
                  <a:pt x="6495" y="17591"/>
                  <a:pt x="6366" y="17677"/>
                  <a:pt x="6210" y="17715"/>
                </a:cubicBezTo>
                <a:cubicBezTo>
                  <a:pt x="6010" y="17764"/>
                  <a:pt x="5839" y="17893"/>
                  <a:pt x="5742" y="18071"/>
                </a:cubicBezTo>
                <a:cubicBezTo>
                  <a:pt x="5553" y="18411"/>
                  <a:pt x="5672" y="18853"/>
                  <a:pt x="6006" y="19047"/>
                </a:cubicBezTo>
                <a:cubicBezTo>
                  <a:pt x="6119" y="19117"/>
                  <a:pt x="6247" y="19150"/>
                  <a:pt x="6376" y="19150"/>
                </a:cubicBezTo>
                <a:cubicBezTo>
                  <a:pt x="6635" y="19150"/>
                  <a:pt x="6878" y="19009"/>
                  <a:pt x="7007" y="18782"/>
                </a:cubicBezTo>
                <a:cubicBezTo>
                  <a:pt x="7104" y="18615"/>
                  <a:pt x="7130" y="18416"/>
                  <a:pt x="7077" y="18228"/>
                </a:cubicBezTo>
                <a:cubicBezTo>
                  <a:pt x="7028" y="18055"/>
                  <a:pt x="7045" y="17882"/>
                  <a:pt x="7120" y="17742"/>
                </a:cubicBezTo>
                <a:cubicBezTo>
                  <a:pt x="7131" y="17720"/>
                  <a:pt x="7141" y="17703"/>
                  <a:pt x="7152" y="17681"/>
                </a:cubicBezTo>
                <a:cubicBezTo>
                  <a:pt x="7185" y="17627"/>
                  <a:pt x="7213" y="17580"/>
                  <a:pt x="7245" y="17531"/>
                </a:cubicBezTo>
                <a:cubicBezTo>
                  <a:pt x="7363" y="17353"/>
                  <a:pt x="7561" y="17245"/>
                  <a:pt x="7777" y="17245"/>
                </a:cubicBezTo>
                <a:cubicBezTo>
                  <a:pt x="7863" y="17245"/>
                  <a:pt x="7950" y="17261"/>
                  <a:pt x="8031" y="17293"/>
                </a:cubicBezTo>
                <a:lnTo>
                  <a:pt x="8063" y="17304"/>
                </a:lnTo>
                <a:cubicBezTo>
                  <a:pt x="8348" y="17422"/>
                  <a:pt x="8510" y="17715"/>
                  <a:pt x="8462" y="18017"/>
                </a:cubicBezTo>
                <a:cubicBezTo>
                  <a:pt x="8408" y="18324"/>
                  <a:pt x="8337" y="18636"/>
                  <a:pt x="8256" y="18949"/>
                </a:cubicBezTo>
                <a:cubicBezTo>
                  <a:pt x="8165" y="19289"/>
                  <a:pt x="8062" y="19619"/>
                  <a:pt x="7938" y="19937"/>
                </a:cubicBezTo>
                <a:cubicBezTo>
                  <a:pt x="7890" y="20067"/>
                  <a:pt x="7804" y="20175"/>
                  <a:pt x="7696" y="20234"/>
                </a:cubicBezTo>
                <a:cubicBezTo>
                  <a:pt x="7540" y="20326"/>
                  <a:pt x="7422" y="20476"/>
                  <a:pt x="7368" y="20649"/>
                </a:cubicBezTo>
                <a:cubicBezTo>
                  <a:pt x="7314" y="20832"/>
                  <a:pt x="7335" y="21038"/>
                  <a:pt x="7427" y="21210"/>
                </a:cubicBezTo>
                <a:cubicBezTo>
                  <a:pt x="7518" y="21383"/>
                  <a:pt x="7681" y="21512"/>
                  <a:pt x="7864" y="21566"/>
                </a:cubicBezTo>
                <a:cubicBezTo>
                  <a:pt x="7929" y="21582"/>
                  <a:pt x="7998" y="21593"/>
                  <a:pt x="8063" y="21593"/>
                </a:cubicBezTo>
                <a:cubicBezTo>
                  <a:pt x="8391" y="21593"/>
                  <a:pt x="8682" y="21372"/>
                  <a:pt x="8768" y="21054"/>
                </a:cubicBezTo>
                <a:cubicBezTo>
                  <a:pt x="8817" y="20876"/>
                  <a:pt x="8796" y="20683"/>
                  <a:pt x="8704" y="20521"/>
                </a:cubicBezTo>
                <a:cubicBezTo>
                  <a:pt x="8634" y="20397"/>
                  <a:pt x="8612" y="20256"/>
                  <a:pt x="8633" y="20121"/>
                </a:cubicBezTo>
                <a:cubicBezTo>
                  <a:pt x="8687" y="19787"/>
                  <a:pt x="8762" y="19446"/>
                  <a:pt x="8854" y="19111"/>
                </a:cubicBezTo>
                <a:cubicBezTo>
                  <a:pt x="8935" y="18798"/>
                  <a:pt x="9032" y="18497"/>
                  <a:pt x="9140" y="18206"/>
                </a:cubicBezTo>
                <a:cubicBezTo>
                  <a:pt x="9232" y="17952"/>
                  <a:pt x="9480" y="17784"/>
                  <a:pt x="9749" y="17784"/>
                </a:cubicBezTo>
                <a:cubicBezTo>
                  <a:pt x="9776" y="17784"/>
                  <a:pt x="9808" y="17784"/>
                  <a:pt x="9840" y="17789"/>
                </a:cubicBezTo>
                <a:lnTo>
                  <a:pt x="9872" y="17796"/>
                </a:lnTo>
                <a:cubicBezTo>
                  <a:pt x="10185" y="17834"/>
                  <a:pt x="10422" y="18087"/>
                  <a:pt x="10438" y="18395"/>
                </a:cubicBezTo>
                <a:cubicBezTo>
                  <a:pt x="10443" y="18454"/>
                  <a:pt x="10443" y="18512"/>
                  <a:pt x="10443" y="18572"/>
                </a:cubicBezTo>
                <a:cubicBezTo>
                  <a:pt x="10443" y="18609"/>
                  <a:pt x="10443" y="18648"/>
                  <a:pt x="10443" y="18691"/>
                </a:cubicBezTo>
                <a:cubicBezTo>
                  <a:pt x="10438" y="18826"/>
                  <a:pt x="10373" y="18961"/>
                  <a:pt x="10254" y="19074"/>
                </a:cubicBezTo>
                <a:cubicBezTo>
                  <a:pt x="10104" y="19214"/>
                  <a:pt x="10023" y="19414"/>
                  <a:pt x="10029" y="19619"/>
                </a:cubicBezTo>
                <a:cubicBezTo>
                  <a:pt x="10034" y="20007"/>
                  <a:pt x="10358" y="20332"/>
                  <a:pt x="10746" y="20337"/>
                </a:cubicBezTo>
                <a:cubicBezTo>
                  <a:pt x="10746" y="20337"/>
                  <a:pt x="10756" y="20337"/>
                  <a:pt x="10756" y="20337"/>
                </a:cubicBezTo>
                <a:cubicBezTo>
                  <a:pt x="11160" y="20337"/>
                  <a:pt x="11483" y="20008"/>
                  <a:pt x="11483" y="19609"/>
                </a:cubicBezTo>
                <a:cubicBezTo>
                  <a:pt x="11483" y="19414"/>
                  <a:pt x="11408" y="19231"/>
                  <a:pt x="11268" y="19091"/>
                </a:cubicBezTo>
                <a:cubicBezTo>
                  <a:pt x="11138" y="18961"/>
                  <a:pt x="11068" y="18804"/>
                  <a:pt x="11062" y="18647"/>
                </a:cubicBezTo>
                <a:cubicBezTo>
                  <a:pt x="11062" y="18626"/>
                  <a:pt x="11062" y="18605"/>
                  <a:pt x="11062" y="18578"/>
                </a:cubicBezTo>
                <a:cubicBezTo>
                  <a:pt x="11062" y="18519"/>
                  <a:pt x="11064" y="18459"/>
                  <a:pt x="11069" y="18400"/>
                </a:cubicBezTo>
                <a:cubicBezTo>
                  <a:pt x="11085" y="18092"/>
                  <a:pt x="11328" y="17839"/>
                  <a:pt x="11635" y="17801"/>
                </a:cubicBezTo>
                <a:lnTo>
                  <a:pt x="11667" y="17796"/>
                </a:lnTo>
                <a:cubicBezTo>
                  <a:pt x="11694" y="17791"/>
                  <a:pt x="11726" y="17789"/>
                  <a:pt x="11752" y="17789"/>
                </a:cubicBezTo>
                <a:cubicBezTo>
                  <a:pt x="12022" y="17789"/>
                  <a:pt x="12270" y="17957"/>
                  <a:pt x="12362" y="18211"/>
                </a:cubicBezTo>
                <a:cubicBezTo>
                  <a:pt x="12470" y="18502"/>
                  <a:pt x="12565" y="18810"/>
                  <a:pt x="12646" y="19118"/>
                </a:cubicBezTo>
                <a:cubicBezTo>
                  <a:pt x="12738" y="19458"/>
                  <a:pt x="12808" y="19797"/>
                  <a:pt x="12867" y="20126"/>
                </a:cubicBezTo>
                <a:cubicBezTo>
                  <a:pt x="12888" y="20261"/>
                  <a:pt x="12867" y="20396"/>
                  <a:pt x="12808" y="20509"/>
                </a:cubicBezTo>
                <a:cubicBezTo>
                  <a:pt x="12716" y="20671"/>
                  <a:pt x="12689" y="20855"/>
                  <a:pt x="12732" y="21033"/>
                </a:cubicBezTo>
                <a:cubicBezTo>
                  <a:pt x="12808" y="21357"/>
                  <a:pt x="13115" y="21600"/>
                  <a:pt x="13454" y="21600"/>
                </a:cubicBezTo>
                <a:cubicBezTo>
                  <a:pt x="13508" y="21600"/>
                  <a:pt x="13567" y="21594"/>
                  <a:pt x="13616" y="21578"/>
                </a:cubicBezTo>
                <a:cubicBezTo>
                  <a:pt x="13810" y="21530"/>
                  <a:pt x="13966" y="21410"/>
                  <a:pt x="14069" y="21237"/>
                </a:cubicBezTo>
                <a:cubicBezTo>
                  <a:pt x="14171" y="21065"/>
                  <a:pt x="14198" y="20870"/>
                  <a:pt x="14144" y="20676"/>
                </a:cubicBezTo>
                <a:cubicBezTo>
                  <a:pt x="14096" y="20498"/>
                  <a:pt x="13983" y="20341"/>
                  <a:pt x="13821" y="20244"/>
                </a:cubicBezTo>
                <a:cubicBezTo>
                  <a:pt x="13697" y="20169"/>
                  <a:pt x="13610" y="20062"/>
                  <a:pt x="13562" y="19937"/>
                </a:cubicBezTo>
                <a:cubicBezTo>
                  <a:pt x="13443" y="19619"/>
                  <a:pt x="13335" y="19289"/>
                  <a:pt x="13244" y="18949"/>
                </a:cubicBezTo>
                <a:cubicBezTo>
                  <a:pt x="13163" y="18636"/>
                  <a:pt x="13094" y="18324"/>
                  <a:pt x="13040" y="18022"/>
                </a:cubicBezTo>
                <a:cubicBezTo>
                  <a:pt x="12986" y="17720"/>
                  <a:pt x="13152" y="17429"/>
                  <a:pt x="13432" y="17315"/>
                </a:cubicBezTo>
                <a:lnTo>
                  <a:pt x="13466" y="17304"/>
                </a:lnTo>
                <a:cubicBezTo>
                  <a:pt x="13547" y="17271"/>
                  <a:pt x="13632" y="17250"/>
                  <a:pt x="13718" y="17250"/>
                </a:cubicBezTo>
                <a:cubicBezTo>
                  <a:pt x="13934" y="17250"/>
                  <a:pt x="14139" y="17358"/>
                  <a:pt x="14252" y="17536"/>
                </a:cubicBezTo>
                <a:cubicBezTo>
                  <a:pt x="14284" y="17585"/>
                  <a:pt x="14316" y="17634"/>
                  <a:pt x="14343" y="17688"/>
                </a:cubicBezTo>
                <a:cubicBezTo>
                  <a:pt x="14354" y="17710"/>
                  <a:pt x="14364" y="17725"/>
                  <a:pt x="14375" y="17747"/>
                </a:cubicBezTo>
                <a:cubicBezTo>
                  <a:pt x="14450" y="17887"/>
                  <a:pt x="14472" y="18059"/>
                  <a:pt x="14424" y="18221"/>
                </a:cubicBezTo>
                <a:cubicBezTo>
                  <a:pt x="14370" y="18415"/>
                  <a:pt x="14397" y="18627"/>
                  <a:pt x="14499" y="18799"/>
                </a:cubicBezTo>
                <a:cubicBezTo>
                  <a:pt x="14623" y="19010"/>
                  <a:pt x="14877" y="19145"/>
                  <a:pt x="15141" y="19145"/>
                </a:cubicBezTo>
                <a:cubicBezTo>
                  <a:pt x="15265" y="19145"/>
                  <a:pt x="15377" y="19117"/>
                  <a:pt x="15479" y="19057"/>
                </a:cubicBezTo>
                <a:cubicBezTo>
                  <a:pt x="15651" y="18960"/>
                  <a:pt x="15775" y="18804"/>
                  <a:pt x="15829" y="18615"/>
                </a:cubicBezTo>
                <a:cubicBezTo>
                  <a:pt x="15883" y="18427"/>
                  <a:pt x="15857" y="18227"/>
                  <a:pt x="15760" y="18054"/>
                </a:cubicBezTo>
                <a:cubicBezTo>
                  <a:pt x="15663" y="17887"/>
                  <a:pt x="15506" y="17764"/>
                  <a:pt x="15318" y="17715"/>
                </a:cubicBezTo>
                <a:cubicBezTo>
                  <a:pt x="15145" y="17666"/>
                  <a:pt x="15001" y="17568"/>
                  <a:pt x="14920" y="17433"/>
                </a:cubicBezTo>
                <a:cubicBezTo>
                  <a:pt x="14910" y="17412"/>
                  <a:pt x="14897" y="17396"/>
                  <a:pt x="14887" y="17374"/>
                </a:cubicBezTo>
                <a:cubicBezTo>
                  <a:pt x="14854" y="17320"/>
                  <a:pt x="14828" y="17267"/>
                  <a:pt x="14801" y="17213"/>
                </a:cubicBezTo>
                <a:cubicBezTo>
                  <a:pt x="14666" y="16943"/>
                  <a:pt x="14747" y="16602"/>
                  <a:pt x="14994" y="16413"/>
                </a:cubicBezTo>
                <a:lnTo>
                  <a:pt x="15021" y="16393"/>
                </a:lnTo>
                <a:cubicBezTo>
                  <a:pt x="15140" y="16301"/>
                  <a:pt x="15280" y="16251"/>
                  <a:pt x="15425" y="16251"/>
                </a:cubicBezTo>
                <a:cubicBezTo>
                  <a:pt x="15576" y="16251"/>
                  <a:pt x="15711" y="16301"/>
                  <a:pt x="15824" y="16398"/>
                </a:cubicBezTo>
                <a:cubicBezTo>
                  <a:pt x="16067" y="16598"/>
                  <a:pt x="16305" y="16819"/>
                  <a:pt x="16536" y="17046"/>
                </a:cubicBezTo>
                <a:cubicBezTo>
                  <a:pt x="16784" y="17294"/>
                  <a:pt x="17014" y="17552"/>
                  <a:pt x="17230" y="17811"/>
                </a:cubicBezTo>
                <a:cubicBezTo>
                  <a:pt x="17316" y="17919"/>
                  <a:pt x="17364" y="18050"/>
                  <a:pt x="17364" y="18174"/>
                </a:cubicBezTo>
                <a:cubicBezTo>
                  <a:pt x="17364" y="18357"/>
                  <a:pt x="17436" y="18535"/>
                  <a:pt x="17560" y="18669"/>
                </a:cubicBezTo>
                <a:cubicBezTo>
                  <a:pt x="17694" y="18815"/>
                  <a:pt x="17888" y="18895"/>
                  <a:pt x="18098" y="18895"/>
                </a:cubicBezTo>
                <a:cubicBezTo>
                  <a:pt x="18292" y="18895"/>
                  <a:pt x="18468" y="18826"/>
                  <a:pt x="18603" y="18696"/>
                </a:cubicBezTo>
                <a:cubicBezTo>
                  <a:pt x="18743" y="18561"/>
                  <a:pt x="18825" y="18373"/>
                  <a:pt x="18825" y="18179"/>
                </a:cubicBezTo>
                <a:cubicBezTo>
                  <a:pt x="18825" y="17979"/>
                  <a:pt x="18750" y="17795"/>
                  <a:pt x="18610" y="17654"/>
                </a:cubicBezTo>
                <a:cubicBezTo>
                  <a:pt x="18475" y="17519"/>
                  <a:pt x="18296" y="17444"/>
                  <a:pt x="18113" y="17439"/>
                </a:cubicBezTo>
                <a:cubicBezTo>
                  <a:pt x="17973" y="17433"/>
                  <a:pt x="17855" y="17396"/>
                  <a:pt x="17763" y="17320"/>
                </a:cubicBezTo>
                <a:cubicBezTo>
                  <a:pt x="17494" y="17099"/>
                  <a:pt x="17230" y="16863"/>
                  <a:pt x="16977" y="16609"/>
                </a:cubicBezTo>
                <a:cubicBezTo>
                  <a:pt x="16746" y="16377"/>
                  <a:pt x="16530" y="16138"/>
                  <a:pt x="16331" y="15896"/>
                </a:cubicBezTo>
                <a:cubicBezTo>
                  <a:pt x="16142" y="15664"/>
                  <a:pt x="16137" y="15334"/>
                  <a:pt x="16326" y="15091"/>
                </a:cubicBezTo>
                <a:lnTo>
                  <a:pt x="16348" y="15064"/>
                </a:lnTo>
                <a:cubicBezTo>
                  <a:pt x="16472" y="14902"/>
                  <a:pt x="16665" y="14806"/>
                  <a:pt x="16864" y="14806"/>
                </a:cubicBezTo>
                <a:cubicBezTo>
                  <a:pt x="16961" y="14806"/>
                  <a:pt x="17052" y="14827"/>
                  <a:pt x="17144" y="14870"/>
                </a:cubicBezTo>
                <a:cubicBezTo>
                  <a:pt x="17198" y="14897"/>
                  <a:pt x="17252" y="14924"/>
                  <a:pt x="17305" y="14956"/>
                </a:cubicBezTo>
                <a:cubicBezTo>
                  <a:pt x="17338" y="14978"/>
                  <a:pt x="17370" y="14996"/>
                  <a:pt x="17408" y="15017"/>
                </a:cubicBezTo>
                <a:cubicBezTo>
                  <a:pt x="17521" y="15087"/>
                  <a:pt x="17608" y="15216"/>
                  <a:pt x="17645" y="15373"/>
                </a:cubicBezTo>
                <a:cubicBezTo>
                  <a:pt x="17694" y="15573"/>
                  <a:pt x="17823" y="15745"/>
                  <a:pt x="18001" y="15842"/>
                </a:cubicBezTo>
                <a:cubicBezTo>
                  <a:pt x="18103" y="15901"/>
                  <a:pt x="18227" y="15928"/>
                  <a:pt x="18346" y="15928"/>
                </a:cubicBezTo>
                <a:cubicBezTo>
                  <a:pt x="18604" y="15928"/>
                  <a:pt x="18846" y="15793"/>
                  <a:pt x="18975" y="15572"/>
                </a:cubicBezTo>
                <a:cubicBezTo>
                  <a:pt x="19077" y="15405"/>
                  <a:pt x="19104" y="15206"/>
                  <a:pt x="19056" y="15017"/>
                </a:cubicBezTo>
                <a:cubicBezTo>
                  <a:pt x="19007" y="14828"/>
                  <a:pt x="18885" y="14666"/>
                  <a:pt x="18718" y="14569"/>
                </a:cubicBezTo>
                <a:cubicBezTo>
                  <a:pt x="18604" y="14504"/>
                  <a:pt x="18480" y="14471"/>
                  <a:pt x="18351" y="14471"/>
                </a:cubicBezTo>
                <a:cubicBezTo>
                  <a:pt x="18286" y="14471"/>
                  <a:pt x="18221" y="14482"/>
                  <a:pt x="18162" y="14498"/>
                </a:cubicBezTo>
                <a:cubicBezTo>
                  <a:pt x="18098" y="14514"/>
                  <a:pt x="18033" y="14525"/>
                  <a:pt x="17969" y="14525"/>
                </a:cubicBezTo>
                <a:cubicBezTo>
                  <a:pt x="17861" y="14525"/>
                  <a:pt x="17764" y="14504"/>
                  <a:pt x="17677" y="14456"/>
                </a:cubicBezTo>
                <a:cubicBezTo>
                  <a:pt x="17656" y="14445"/>
                  <a:pt x="17640" y="14434"/>
                  <a:pt x="17618" y="14424"/>
                </a:cubicBezTo>
                <a:cubicBezTo>
                  <a:pt x="17565" y="14391"/>
                  <a:pt x="17515" y="14363"/>
                  <a:pt x="17467" y="14331"/>
                </a:cubicBezTo>
                <a:cubicBezTo>
                  <a:pt x="17208" y="14164"/>
                  <a:pt x="17111" y="13830"/>
                  <a:pt x="17230" y="13538"/>
                </a:cubicBezTo>
                <a:lnTo>
                  <a:pt x="17241" y="13506"/>
                </a:lnTo>
                <a:cubicBezTo>
                  <a:pt x="17344" y="13258"/>
                  <a:pt x="17580" y="13102"/>
                  <a:pt x="17839" y="13102"/>
                </a:cubicBezTo>
                <a:cubicBezTo>
                  <a:pt x="17877" y="13102"/>
                  <a:pt x="17914" y="13106"/>
                  <a:pt x="17947" y="13112"/>
                </a:cubicBezTo>
                <a:cubicBezTo>
                  <a:pt x="18254" y="13166"/>
                  <a:pt x="18567" y="13237"/>
                  <a:pt x="18879" y="13317"/>
                </a:cubicBezTo>
                <a:cubicBezTo>
                  <a:pt x="19219" y="13409"/>
                  <a:pt x="19546" y="13510"/>
                  <a:pt x="19864" y="13634"/>
                </a:cubicBezTo>
                <a:cubicBezTo>
                  <a:pt x="19988" y="13683"/>
                  <a:pt x="20096" y="13775"/>
                  <a:pt x="20172" y="13894"/>
                </a:cubicBezTo>
                <a:cubicBezTo>
                  <a:pt x="20269" y="14051"/>
                  <a:pt x="20425" y="14169"/>
                  <a:pt x="20603" y="14218"/>
                </a:cubicBezTo>
                <a:cubicBezTo>
                  <a:pt x="20662" y="14234"/>
                  <a:pt x="20727" y="14245"/>
                  <a:pt x="20791" y="14245"/>
                </a:cubicBezTo>
                <a:cubicBezTo>
                  <a:pt x="21125" y="14245"/>
                  <a:pt x="21416" y="14018"/>
                  <a:pt x="21497" y="13688"/>
                </a:cubicBezTo>
                <a:cubicBezTo>
                  <a:pt x="21567" y="13483"/>
                  <a:pt x="21533" y="13284"/>
                  <a:pt x="21431" y="13112"/>
                </a:cubicBezTo>
                <a:cubicBezTo>
                  <a:pt x="21329" y="12944"/>
                  <a:pt x="21162" y="12821"/>
                  <a:pt x="20973" y="12778"/>
                </a:cubicBezTo>
                <a:cubicBezTo>
                  <a:pt x="20919" y="12767"/>
                  <a:pt x="20865" y="12761"/>
                  <a:pt x="20812" y="12761"/>
                </a:cubicBezTo>
                <a:cubicBezTo>
                  <a:pt x="20628" y="12761"/>
                  <a:pt x="20451" y="12831"/>
                  <a:pt x="20317" y="12955"/>
                </a:cubicBezTo>
                <a:cubicBezTo>
                  <a:pt x="19907" y="12896"/>
                  <a:pt x="19481" y="12815"/>
                  <a:pt x="19061" y="12702"/>
                </a:cubicBezTo>
                <a:cubicBezTo>
                  <a:pt x="18749" y="12621"/>
                  <a:pt x="18448" y="12523"/>
                  <a:pt x="18157" y="12415"/>
                </a:cubicBezTo>
                <a:cubicBezTo>
                  <a:pt x="17872" y="12313"/>
                  <a:pt x="17698" y="12021"/>
                  <a:pt x="17741" y="11714"/>
                </a:cubicBezTo>
                <a:lnTo>
                  <a:pt x="17748" y="11682"/>
                </a:lnTo>
                <a:cubicBezTo>
                  <a:pt x="17786" y="11369"/>
                  <a:pt x="18039" y="11132"/>
                  <a:pt x="18346" y="11115"/>
                </a:cubicBezTo>
                <a:cubicBezTo>
                  <a:pt x="18405" y="11110"/>
                  <a:pt x="18463" y="11110"/>
                  <a:pt x="18522" y="11110"/>
                </a:cubicBezTo>
                <a:cubicBezTo>
                  <a:pt x="18646" y="11110"/>
                  <a:pt x="18777" y="11116"/>
                  <a:pt x="18906" y="11132"/>
                </a:cubicBezTo>
                <a:cubicBezTo>
                  <a:pt x="19030" y="11375"/>
                  <a:pt x="19278" y="11525"/>
                  <a:pt x="19552" y="11525"/>
                </a:cubicBezTo>
                <a:lnTo>
                  <a:pt x="19568" y="11525"/>
                </a:lnTo>
                <a:cubicBezTo>
                  <a:pt x="19955" y="11520"/>
                  <a:pt x="20279" y="11197"/>
                  <a:pt x="20285" y="10808"/>
                </a:cubicBezTo>
                <a:cubicBezTo>
                  <a:pt x="20290" y="10609"/>
                  <a:pt x="20214" y="10424"/>
                  <a:pt x="20074" y="10284"/>
                </a:cubicBezTo>
                <a:cubicBezTo>
                  <a:pt x="19934" y="10144"/>
                  <a:pt x="19751" y="10068"/>
                  <a:pt x="19558" y="10068"/>
                </a:cubicBezTo>
                <a:cubicBezTo>
                  <a:pt x="19364" y="10068"/>
                  <a:pt x="19181" y="10144"/>
                  <a:pt x="19041" y="10284"/>
                </a:cubicBezTo>
                <a:cubicBezTo>
                  <a:pt x="18912" y="10414"/>
                  <a:pt x="18754" y="10484"/>
                  <a:pt x="18598" y="10490"/>
                </a:cubicBezTo>
                <a:cubicBezTo>
                  <a:pt x="18577" y="10490"/>
                  <a:pt x="18556" y="10490"/>
                  <a:pt x="18529" y="10490"/>
                </a:cubicBezTo>
                <a:cubicBezTo>
                  <a:pt x="18470" y="10490"/>
                  <a:pt x="18410" y="10490"/>
                  <a:pt x="18351" y="10485"/>
                </a:cubicBezTo>
                <a:cubicBezTo>
                  <a:pt x="18044" y="10468"/>
                  <a:pt x="17791" y="10226"/>
                  <a:pt x="17753" y="9918"/>
                </a:cubicBezTo>
                <a:lnTo>
                  <a:pt x="17748" y="9884"/>
                </a:lnTo>
                <a:cubicBezTo>
                  <a:pt x="17710" y="9577"/>
                  <a:pt x="17877" y="9292"/>
                  <a:pt x="18162" y="9190"/>
                </a:cubicBezTo>
                <a:cubicBezTo>
                  <a:pt x="18453" y="9082"/>
                  <a:pt x="18761" y="8984"/>
                  <a:pt x="19068" y="8903"/>
                </a:cubicBezTo>
                <a:cubicBezTo>
                  <a:pt x="19407" y="8811"/>
                  <a:pt x="19746" y="8742"/>
                  <a:pt x="20074" y="8682"/>
                </a:cubicBezTo>
                <a:cubicBezTo>
                  <a:pt x="20112" y="8677"/>
                  <a:pt x="20144" y="8670"/>
                  <a:pt x="20182" y="8670"/>
                </a:cubicBezTo>
                <a:cubicBezTo>
                  <a:pt x="20284" y="8670"/>
                  <a:pt x="20376" y="8693"/>
                  <a:pt x="20456" y="8741"/>
                </a:cubicBezTo>
                <a:cubicBezTo>
                  <a:pt x="20564" y="8806"/>
                  <a:pt x="20694" y="8839"/>
                  <a:pt x="20818" y="8839"/>
                </a:cubicBezTo>
                <a:cubicBezTo>
                  <a:pt x="20872" y="8839"/>
                  <a:pt x="20926" y="8833"/>
                  <a:pt x="20980" y="8822"/>
                </a:cubicBezTo>
                <a:cubicBezTo>
                  <a:pt x="21163" y="8779"/>
                  <a:pt x="21329" y="8661"/>
                  <a:pt x="21431" y="8488"/>
                </a:cubicBezTo>
                <a:cubicBezTo>
                  <a:pt x="21533" y="8316"/>
                  <a:pt x="21572" y="8115"/>
                  <a:pt x="21524" y="7932"/>
                </a:cubicBezTo>
                <a:cubicBezTo>
                  <a:pt x="21443" y="7608"/>
                  <a:pt x="21152" y="7375"/>
                  <a:pt x="20818" y="7375"/>
                </a:cubicBezTo>
                <a:cubicBezTo>
                  <a:pt x="20754" y="7375"/>
                  <a:pt x="20689" y="7386"/>
                  <a:pt x="20630" y="7402"/>
                </a:cubicBezTo>
                <a:cubicBezTo>
                  <a:pt x="20452" y="7451"/>
                  <a:pt x="20296" y="7564"/>
                  <a:pt x="20199" y="7726"/>
                </a:cubicBezTo>
                <a:cubicBezTo>
                  <a:pt x="20123" y="7850"/>
                  <a:pt x="20015" y="7937"/>
                  <a:pt x="19891" y="7986"/>
                </a:cubicBezTo>
                <a:cubicBezTo>
                  <a:pt x="19573" y="8104"/>
                  <a:pt x="19245" y="8213"/>
                  <a:pt x="18906" y="8304"/>
                </a:cubicBezTo>
                <a:cubicBezTo>
                  <a:pt x="18594" y="8385"/>
                  <a:pt x="18281" y="8455"/>
                  <a:pt x="17974" y="8508"/>
                </a:cubicBezTo>
                <a:cubicBezTo>
                  <a:pt x="17936" y="8514"/>
                  <a:pt x="17898" y="8520"/>
                  <a:pt x="17866" y="8520"/>
                </a:cubicBezTo>
                <a:cubicBezTo>
                  <a:pt x="17602" y="8520"/>
                  <a:pt x="17371" y="8364"/>
                  <a:pt x="17268" y="8116"/>
                </a:cubicBezTo>
                <a:lnTo>
                  <a:pt x="17257" y="8084"/>
                </a:lnTo>
                <a:cubicBezTo>
                  <a:pt x="17133" y="7792"/>
                  <a:pt x="17235" y="7457"/>
                  <a:pt x="17494" y="7289"/>
                </a:cubicBezTo>
                <a:cubicBezTo>
                  <a:pt x="17542" y="7257"/>
                  <a:pt x="17592" y="7225"/>
                  <a:pt x="17645" y="7198"/>
                </a:cubicBezTo>
                <a:cubicBezTo>
                  <a:pt x="17667" y="7188"/>
                  <a:pt x="17683" y="7177"/>
                  <a:pt x="17704" y="7166"/>
                </a:cubicBezTo>
                <a:cubicBezTo>
                  <a:pt x="17790" y="7118"/>
                  <a:pt x="17893" y="7090"/>
                  <a:pt x="17996" y="7090"/>
                </a:cubicBezTo>
                <a:cubicBezTo>
                  <a:pt x="18055" y="7090"/>
                  <a:pt x="18120" y="7101"/>
                  <a:pt x="18179" y="7117"/>
                </a:cubicBezTo>
                <a:cubicBezTo>
                  <a:pt x="18244" y="7134"/>
                  <a:pt x="18313" y="7144"/>
                  <a:pt x="18378" y="7144"/>
                </a:cubicBezTo>
                <a:cubicBezTo>
                  <a:pt x="18512" y="7144"/>
                  <a:pt x="18642" y="7107"/>
                  <a:pt x="18755" y="7036"/>
                </a:cubicBezTo>
                <a:cubicBezTo>
                  <a:pt x="19078" y="6842"/>
                  <a:pt x="19197" y="6383"/>
                  <a:pt x="19014" y="6053"/>
                </a:cubicBezTo>
                <a:cubicBezTo>
                  <a:pt x="18885" y="5821"/>
                  <a:pt x="18642" y="5682"/>
                  <a:pt x="18378" y="5682"/>
                </a:cubicBezTo>
                <a:cubicBezTo>
                  <a:pt x="18248" y="5682"/>
                  <a:pt x="18124" y="5714"/>
                  <a:pt x="18011" y="5779"/>
                </a:cubicBezTo>
                <a:cubicBezTo>
                  <a:pt x="17844" y="5876"/>
                  <a:pt x="17721" y="6033"/>
                  <a:pt x="17672" y="6222"/>
                </a:cubicBezTo>
                <a:cubicBezTo>
                  <a:pt x="17624" y="6395"/>
                  <a:pt x="17526" y="6539"/>
                  <a:pt x="17391" y="6620"/>
                </a:cubicBezTo>
                <a:cubicBezTo>
                  <a:pt x="17370" y="6631"/>
                  <a:pt x="17354" y="6643"/>
                  <a:pt x="17332" y="6654"/>
                </a:cubicBezTo>
                <a:cubicBezTo>
                  <a:pt x="17278" y="6686"/>
                  <a:pt x="17225" y="6713"/>
                  <a:pt x="17171" y="6740"/>
                </a:cubicBezTo>
                <a:cubicBezTo>
                  <a:pt x="17085" y="6783"/>
                  <a:pt x="16988" y="6804"/>
                  <a:pt x="16891" y="6804"/>
                </a:cubicBezTo>
                <a:cubicBezTo>
                  <a:pt x="16692" y="6804"/>
                  <a:pt x="16498" y="6708"/>
                  <a:pt x="16375" y="6546"/>
                </a:cubicBezTo>
                <a:lnTo>
                  <a:pt x="16353" y="6519"/>
                </a:lnTo>
                <a:cubicBezTo>
                  <a:pt x="16164" y="6276"/>
                  <a:pt x="16164" y="5941"/>
                  <a:pt x="16358" y="5714"/>
                </a:cubicBezTo>
                <a:cubicBezTo>
                  <a:pt x="16557" y="5472"/>
                  <a:pt x="16778" y="5233"/>
                  <a:pt x="17004" y="5001"/>
                </a:cubicBezTo>
                <a:cubicBezTo>
                  <a:pt x="17252" y="4753"/>
                  <a:pt x="17510" y="4522"/>
                  <a:pt x="17768" y="4307"/>
                </a:cubicBezTo>
                <a:cubicBezTo>
                  <a:pt x="17876" y="4220"/>
                  <a:pt x="18006" y="4172"/>
                  <a:pt x="18130" y="4172"/>
                </a:cubicBezTo>
                <a:cubicBezTo>
                  <a:pt x="18313" y="4172"/>
                  <a:pt x="18490" y="4100"/>
                  <a:pt x="18625" y="3976"/>
                </a:cubicBezTo>
                <a:cubicBezTo>
                  <a:pt x="18765" y="3847"/>
                  <a:pt x="18847" y="3658"/>
                  <a:pt x="18852" y="3458"/>
                </a:cubicBezTo>
                <a:cubicBezTo>
                  <a:pt x="18858" y="3259"/>
                  <a:pt x="18787" y="3065"/>
                  <a:pt x="18652" y="2931"/>
                </a:cubicBezTo>
                <a:cubicBezTo>
                  <a:pt x="18512" y="2785"/>
                  <a:pt x="18329" y="2708"/>
                  <a:pt x="18130" y="2708"/>
                </a:cubicBezTo>
                <a:cubicBezTo>
                  <a:pt x="17936" y="2708"/>
                  <a:pt x="17753" y="2784"/>
                  <a:pt x="17613" y="2924"/>
                </a:cubicBezTo>
                <a:cubicBezTo>
                  <a:pt x="17479" y="3059"/>
                  <a:pt x="17403" y="3238"/>
                  <a:pt x="17398" y="3421"/>
                </a:cubicBezTo>
                <a:cubicBezTo>
                  <a:pt x="17393" y="3562"/>
                  <a:pt x="17354" y="3680"/>
                  <a:pt x="17278" y="3772"/>
                </a:cubicBezTo>
                <a:cubicBezTo>
                  <a:pt x="17058" y="4042"/>
                  <a:pt x="16821" y="4306"/>
                  <a:pt x="16568" y="4559"/>
                </a:cubicBezTo>
                <a:cubicBezTo>
                  <a:pt x="16337" y="4791"/>
                  <a:pt x="16099" y="5007"/>
                  <a:pt x="15856" y="5207"/>
                </a:cubicBezTo>
                <a:cubicBezTo>
                  <a:pt x="15743" y="5299"/>
                  <a:pt x="15604" y="5352"/>
                  <a:pt x="15459" y="5352"/>
                </a:cubicBezTo>
                <a:cubicBezTo>
                  <a:pt x="15313" y="5352"/>
                  <a:pt x="15173" y="5304"/>
                  <a:pt x="15055" y="5212"/>
                </a:cubicBezTo>
                <a:lnTo>
                  <a:pt x="15028" y="5190"/>
                </a:lnTo>
                <a:cubicBezTo>
                  <a:pt x="14780" y="5001"/>
                  <a:pt x="14698" y="4668"/>
                  <a:pt x="14833" y="4393"/>
                </a:cubicBezTo>
                <a:cubicBezTo>
                  <a:pt x="14860" y="4339"/>
                  <a:pt x="14888" y="4285"/>
                  <a:pt x="14920" y="4231"/>
                </a:cubicBezTo>
                <a:cubicBezTo>
                  <a:pt x="14942" y="4198"/>
                  <a:pt x="14958" y="4166"/>
                  <a:pt x="14979" y="4128"/>
                </a:cubicBezTo>
                <a:cubicBezTo>
                  <a:pt x="15049" y="4014"/>
                  <a:pt x="15178" y="3928"/>
                  <a:pt x="15334" y="3890"/>
                </a:cubicBezTo>
                <a:cubicBezTo>
                  <a:pt x="15534" y="3841"/>
                  <a:pt x="15705" y="3712"/>
                  <a:pt x="15802" y="3534"/>
                </a:cubicBezTo>
                <a:cubicBezTo>
                  <a:pt x="15991" y="3194"/>
                  <a:pt x="15874" y="2752"/>
                  <a:pt x="15540" y="2558"/>
                </a:cubicBezTo>
                <a:cubicBezTo>
                  <a:pt x="15427" y="2488"/>
                  <a:pt x="15297" y="2455"/>
                  <a:pt x="15168" y="2455"/>
                </a:cubicBezTo>
                <a:cubicBezTo>
                  <a:pt x="14909" y="2455"/>
                  <a:pt x="14666" y="2596"/>
                  <a:pt x="14537" y="2823"/>
                </a:cubicBezTo>
                <a:cubicBezTo>
                  <a:pt x="14440" y="2990"/>
                  <a:pt x="14414" y="3189"/>
                  <a:pt x="14467" y="3377"/>
                </a:cubicBezTo>
                <a:cubicBezTo>
                  <a:pt x="14516" y="3550"/>
                  <a:pt x="14499" y="3723"/>
                  <a:pt x="14424" y="3863"/>
                </a:cubicBezTo>
                <a:cubicBezTo>
                  <a:pt x="14413" y="3885"/>
                  <a:pt x="14403" y="3900"/>
                  <a:pt x="14392" y="3922"/>
                </a:cubicBezTo>
                <a:cubicBezTo>
                  <a:pt x="14359" y="3976"/>
                  <a:pt x="14333" y="4025"/>
                  <a:pt x="14301" y="4074"/>
                </a:cubicBezTo>
                <a:cubicBezTo>
                  <a:pt x="14182" y="4252"/>
                  <a:pt x="13983" y="4360"/>
                  <a:pt x="13767" y="4360"/>
                </a:cubicBezTo>
                <a:cubicBezTo>
                  <a:pt x="13681" y="4360"/>
                  <a:pt x="13594" y="4344"/>
                  <a:pt x="13513" y="4307"/>
                </a:cubicBezTo>
                <a:lnTo>
                  <a:pt x="13481" y="4295"/>
                </a:lnTo>
                <a:cubicBezTo>
                  <a:pt x="13196" y="4176"/>
                  <a:pt x="13034" y="3885"/>
                  <a:pt x="13082" y="3583"/>
                </a:cubicBezTo>
                <a:cubicBezTo>
                  <a:pt x="13136" y="3276"/>
                  <a:pt x="13207" y="2962"/>
                  <a:pt x="13288" y="2649"/>
                </a:cubicBezTo>
                <a:cubicBezTo>
                  <a:pt x="13379" y="2309"/>
                  <a:pt x="13482" y="1981"/>
                  <a:pt x="13606" y="1663"/>
                </a:cubicBezTo>
                <a:cubicBezTo>
                  <a:pt x="13654" y="1533"/>
                  <a:pt x="13740" y="1425"/>
                  <a:pt x="13848" y="1366"/>
                </a:cubicBezTo>
                <a:cubicBezTo>
                  <a:pt x="14004" y="1274"/>
                  <a:pt x="14122" y="1122"/>
                  <a:pt x="14176" y="949"/>
                </a:cubicBezTo>
                <a:cubicBezTo>
                  <a:pt x="14230" y="766"/>
                  <a:pt x="14209" y="560"/>
                  <a:pt x="14117" y="388"/>
                </a:cubicBezTo>
                <a:cubicBezTo>
                  <a:pt x="14026" y="215"/>
                  <a:pt x="13865" y="86"/>
                  <a:pt x="13681" y="32"/>
                </a:cubicBezTo>
                <a:cubicBezTo>
                  <a:pt x="13617" y="16"/>
                  <a:pt x="13546" y="5"/>
                  <a:pt x="13481" y="5"/>
                </a:cubicBezTo>
                <a:cubicBezTo>
                  <a:pt x="13153" y="5"/>
                  <a:pt x="12862" y="226"/>
                  <a:pt x="12776" y="545"/>
                </a:cubicBezTo>
                <a:cubicBezTo>
                  <a:pt x="12727" y="723"/>
                  <a:pt x="12748" y="917"/>
                  <a:pt x="12840" y="1079"/>
                </a:cubicBezTo>
                <a:cubicBezTo>
                  <a:pt x="12910" y="1203"/>
                  <a:pt x="12932" y="1344"/>
                  <a:pt x="12911" y="1479"/>
                </a:cubicBezTo>
                <a:cubicBezTo>
                  <a:pt x="12857" y="1813"/>
                  <a:pt x="12782" y="2153"/>
                  <a:pt x="12690" y="2487"/>
                </a:cubicBezTo>
                <a:cubicBezTo>
                  <a:pt x="12609" y="2800"/>
                  <a:pt x="12512" y="3103"/>
                  <a:pt x="12404" y="3394"/>
                </a:cubicBezTo>
                <a:cubicBezTo>
                  <a:pt x="12312" y="3648"/>
                  <a:pt x="12066" y="3814"/>
                  <a:pt x="11796" y="3814"/>
                </a:cubicBezTo>
                <a:cubicBezTo>
                  <a:pt x="11769" y="3814"/>
                  <a:pt x="11736" y="3814"/>
                  <a:pt x="11709" y="3809"/>
                </a:cubicBezTo>
                <a:lnTo>
                  <a:pt x="11677" y="3804"/>
                </a:lnTo>
                <a:cubicBezTo>
                  <a:pt x="11364" y="3766"/>
                  <a:pt x="11127" y="3513"/>
                  <a:pt x="11111" y="3205"/>
                </a:cubicBezTo>
                <a:cubicBezTo>
                  <a:pt x="11106" y="3146"/>
                  <a:pt x="11106" y="3086"/>
                  <a:pt x="11106" y="3027"/>
                </a:cubicBezTo>
                <a:cubicBezTo>
                  <a:pt x="11106" y="2989"/>
                  <a:pt x="11106" y="2952"/>
                  <a:pt x="11106" y="2909"/>
                </a:cubicBezTo>
                <a:cubicBezTo>
                  <a:pt x="11112" y="2774"/>
                  <a:pt x="11176" y="2639"/>
                  <a:pt x="11295" y="2526"/>
                </a:cubicBezTo>
                <a:cubicBezTo>
                  <a:pt x="11445" y="2386"/>
                  <a:pt x="11526" y="2185"/>
                  <a:pt x="11520" y="1980"/>
                </a:cubicBezTo>
                <a:cubicBezTo>
                  <a:pt x="11515" y="1591"/>
                  <a:pt x="11193" y="1268"/>
                  <a:pt x="10805" y="1263"/>
                </a:cubicBezTo>
                <a:cubicBezTo>
                  <a:pt x="10805" y="1263"/>
                  <a:pt x="10793" y="1263"/>
                  <a:pt x="10793" y="1263"/>
                </a:cubicBezTo>
                <a:cubicBezTo>
                  <a:pt x="10389" y="1263"/>
                  <a:pt x="10066" y="1592"/>
                  <a:pt x="10066" y="1991"/>
                </a:cubicBezTo>
                <a:cubicBezTo>
                  <a:pt x="10066" y="2186"/>
                  <a:pt x="10141" y="2369"/>
                  <a:pt x="10281" y="2509"/>
                </a:cubicBezTo>
                <a:cubicBezTo>
                  <a:pt x="10411" y="2639"/>
                  <a:pt x="10481" y="2794"/>
                  <a:pt x="10487" y="2951"/>
                </a:cubicBezTo>
                <a:cubicBezTo>
                  <a:pt x="10487" y="2972"/>
                  <a:pt x="10487" y="2995"/>
                  <a:pt x="10487" y="3022"/>
                </a:cubicBezTo>
                <a:cubicBezTo>
                  <a:pt x="10487" y="3081"/>
                  <a:pt x="10487" y="3141"/>
                  <a:pt x="10482" y="3200"/>
                </a:cubicBezTo>
                <a:cubicBezTo>
                  <a:pt x="10465" y="3508"/>
                  <a:pt x="10223" y="3761"/>
                  <a:pt x="9916" y="3799"/>
                </a:cubicBezTo>
                <a:lnTo>
                  <a:pt x="9884" y="3804"/>
                </a:lnTo>
                <a:cubicBezTo>
                  <a:pt x="9857" y="3809"/>
                  <a:pt x="9824" y="3809"/>
                  <a:pt x="9797" y="3809"/>
                </a:cubicBezTo>
                <a:cubicBezTo>
                  <a:pt x="9527" y="3809"/>
                  <a:pt x="9281" y="3643"/>
                  <a:pt x="9189" y="3389"/>
                </a:cubicBezTo>
                <a:cubicBezTo>
                  <a:pt x="9081" y="3098"/>
                  <a:pt x="8984" y="2790"/>
                  <a:pt x="8903" y="2482"/>
                </a:cubicBezTo>
                <a:cubicBezTo>
                  <a:pt x="8811" y="2148"/>
                  <a:pt x="8742" y="1808"/>
                  <a:pt x="8682" y="1474"/>
                </a:cubicBezTo>
                <a:cubicBezTo>
                  <a:pt x="8661" y="1339"/>
                  <a:pt x="8682" y="1203"/>
                  <a:pt x="8741" y="1089"/>
                </a:cubicBezTo>
                <a:cubicBezTo>
                  <a:pt x="8833" y="927"/>
                  <a:pt x="8860" y="745"/>
                  <a:pt x="8817" y="567"/>
                </a:cubicBezTo>
                <a:cubicBezTo>
                  <a:pt x="8742" y="243"/>
                  <a:pt x="8434" y="0"/>
                  <a:pt x="8095" y="0"/>
                </a:cubicBezTo>
                <a:close/>
                <a:moveTo>
                  <a:pt x="10783" y="5999"/>
                </a:moveTo>
                <a:cubicBezTo>
                  <a:pt x="11033" y="5999"/>
                  <a:pt x="11284" y="6111"/>
                  <a:pt x="11451" y="6335"/>
                </a:cubicBezTo>
                <a:cubicBezTo>
                  <a:pt x="11683" y="6643"/>
                  <a:pt x="12092" y="6756"/>
                  <a:pt x="12443" y="6600"/>
                </a:cubicBezTo>
                <a:cubicBezTo>
                  <a:pt x="12949" y="6378"/>
                  <a:pt x="13530" y="6712"/>
                  <a:pt x="13589" y="7262"/>
                </a:cubicBezTo>
                <a:cubicBezTo>
                  <a:pt x="13632" y="7645"/>
                  <a:pt x="13934" y="7948"/>
                  <a:pt x="14316" y="7991"/>
                </a:cubicBezTo>
                <a:cubicBezTo>
                  <a:pt x="14865" y="8056"/>
                  <a:pt x="15200" y="8634"/>
                  <a:pt x="14979" y="9141"/>
                </a:cubicBezTo>
                <a:cubicBezTo>
                  <a:pt x="14828" y="9492"/>
                  <a:pt x="14936" y="9907"/>
                  <a:pt x="15243" y="10134"/>
                </a:cubicBezTo>
                <a:cubicBezTo>
                  <a:pt x="15685" y="10468"/>
                  <a:pt x="15685" y="11132"/>
                  <a:pt x="15243" y="11466"/>
                </a:cubicBezTo>
                <a:cubicBezTo>
                  <a:pt x="14936" y="11698"/>
                  <a:pt x="14823" y="12108"/>
                  <a:pt x="14979" y="12459"/>
                </a:cubicBezTo>
                <a:cubicBezTo>
                  <a:pt x="15200" y="12966"/>
                  <a:pt x="14865" y="13548"/>
                  <a:pt x="14316" y="13607"/>
                </a:cubicBezTo>
                <a:cubicBezTo>
                  <a:pt x="13934" y="13651"/>
                  <a:pt x="13632" y="13953"/>
                  <a:pt x="13589" y="14336"/>
                </a:cubicBezTo>
                <a:cubicBezTo>
                  <a:pt x="13524" y="14886"/>
                  <a:pt x="12949" y="15222"/>
                  <a:pt x="12443" y="15000"/>
                </a:cubicBezTo>
                <a:cubicBezTo>
                  <a:pt x="12092" y="14849"/>
                  <a:pt x="11677" y="14957"/>
                  <a:pt x="11451" y="15265"/>
                </a:cubicBezTo>
                <a:cubicBezTo>
                  <a:pt x="11123" y="15713"/>
                  <a:pt x="10454" y="15713"/>
                  <a:pt x="10120" y="15265"/>
                </a:cubicBezTo>
                <a:cubicBezTo>
                  <a:pt x="9888" y="14957"/>
                  <a:pt x="9480" y="14844"/>
                  <a:pt x="9130" y="15000"/>
                </a:cubicBezTo>
                <a:cubicBezTo>
                  <a:pt x="8624" y="15222"/>
                  <a:pt x="8041" y="14886"/>
                  <a:pt x="7982" y="14336"/>
                </a:cubicBezTo>
                <a:cubicBezTo>
                  <a:pt x="7939" y="13953"/>
                  <a:pt x="7637" y="13651"/>
                  <a:pt x="7255" y="13607"/>
                </a:cubicBezTo>
                <a:cubicBezTo>
                  <a:pt x="6706" y="13543"/>
                  <a:pt x="6371" y="12966"/>
                  <a:pt x="6592" y="12459"/>
                </a:cubicBezTo>
                <a:cubicBezTo>
                  <a:pt x="6743" y="12108"/>
                  <a:pt x="6636" y="11693"/>
                  <a:pt x="6329" y="11466"/>
                </a:cubicBezTo>
                <a:cubicBezTo>
                  <a:pt x="5882" y="11137"/>
                  <a:pt x="5882" y="10468"/>
                  <a:pt x="6329" y="10134"/>
                </a:cubicBezTo>
                <a:cubicBezTo>
                  <a:pt x="6636" y="9902"/>
                  <a:pt x="6748" y="9492"/>
                  <a:pt x="6592" y="9141"/>
                </a:cubicBezTo>
                <a:cubicBezTo>
                  <a:pt x="6371" y="8634"/>
                  <a:pt x="6706" y="8050"/>
                  <a:pt x="7255" y="7991"/>
                </a:cubicBezTo>
                <a:cubicBezTo>
                  <a:pt x="7637" y="7948"/>
                  <a:pt x="7939" y="7645"/>
                  <a:pt x="7982" y="7262"/>
                </a:cubicBezTo>
                <a:cubicBezTo>
                  <a:pt x="8047" y="6712"/>
                  <a:pt x="8624" y="6378"/>
                  <a:pt x="9130" y="6600"/>
                </a:cubicBezTo>
                <a:cubicBezTo>
                  <a:pt x="9480" y="6751"/>
                  <a:pt x="9894" y="6643"/>
                  <a:pt x="10120" y="6335"/>
                </a:cubicBezTo>
                <a:cubicBezTo>
                  <a:pt x="10284" y="6111"/>
                  <a:pt x="10533" y="5999"/>
                  <a:pt x="10783" y="5999"/>
                </a:cubicBezTo>
                <a:close/>
                <a:moveTo>
                  <a:pt x="10778" y="8547"/>
                </a:moveTo>
                <a:cubicBezTo>
                  <a:pt x="9539" y="8547"/>
                  <a:pt x="8531" y="9556"/>
                  <a:pt x="8531" y="10797"/>
                </a:cubicBezTo>
                <a:cubicBezTo>
                  <a:pt x="8531" y="12038"/>
                  <a:pt x="9539" y="13048"/>
                  <a:pt x="10778" y="13048"/>
                </a:cubicBezTo>
                <a:cubicBezTo>
                  <a:pt x="12017" y="13048"/>
                  <a:pt x="13023" y="12038"/>
                  <a:pt x="13023" y="10797"/>
                </a:cubicBezTo>
                <a:cubicBezTo>
                  <a:pt x="13023" y="9556"/>
                  <a:pt x="12017" y="8547"/>
                  <a:pt x="10778" y="8547"/>
                </a:cubicBezTo>
                <a:close/>
              </a:path>
            </a:pathLst>
          </a:cu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98" name="Lipofectamine"/>
          <p:cNvSpPr txBox="1"/>
          <p:nvPr/>
        </p:nvSpPr>
        <p:spPr>
          <a:xfrm>
            <a:off x="18040042" y="2777168"/>
            <a:ext cx="2882291" cy="5851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Lipofectamine</a:t>
            </a:r>
          </a:p>
        </p:txBody>
      </p:sp>
      <p:sp>
        <p:nvSpPr>
          <p:cNvPr id="1399" name="Cheval"/>
          <p:cNvSpPr/>
          <p:nvPr/>
        </p:nvSpPr>
        <p:spPr>
          <a:xfrm>
            <a:off x="16459956" y="8660437"/>
            <a:ext cx="1270001" cy="1087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3" h="21576" fill="norm" stroke="1" extrusionOk="0">
                <a:moveTo>
                  <a:pt x="18953" y="14"/>
                </a:moveTo>
                <a:cubicBezTo>
                  <a:pt x="18892" y="51"/>
                  <a:pt x="18822" y="169"/>
                  <a:pt x="18765" y="369"/>
                </a:cubicBezTo>
                <a:cubicBezTo>
                  <a:pt x="18651" y="770"/>
                  <a:pt x="18251" y="603"/>
                  <a:pt x="18122" y="1155"/>
                </a:cubicBezTo>
                <a:cubicBezTo>
                  <a:pt x="18122" y="1155"/>
                  <a:pt x="15299" y="-21"/>
                  <a:pt x="12367" y="4614"/>
                </a:cubicBezTo>
                <a:cubicBezTo>
                  <a:pt x="12195" y="4859"/>
                  <a:pt x="11757" y="5217"/>
                  <a:pt x="11434" y="5016"/>
                </a:cubicBezTo>
                <a:cubicBezTo>
                  <a:pt x="11478" y="5231"/>
                  <a:pt x="11626" y="5493"/>
                  <a:pt x="11852" y="5717"/>
                </a:cubicBezTo>
                <a:cubicBezTo>
                  <a:pt x="10711" y="6070"/>
                  <a:pt x="7840" y="6343"/>
                  <a:pt x="6026" y="5900"/>
                </a:cubicBezTo>
                <a:cubicBezTo>
                  <a:pt x="4860" y="5616"/>
                  <a:pt x="3517" y="5988"/>
                  <a:pt x="2662" y="6898"/>
                </a:cubicBezTo>
                <a:cubicBezTo>
                  <a:pt x="1922" y="6943"/>
                  <a:pt x="628" y="7355"/>
                  <a:pt x="628" y="9695"/>
                </a:cubicBezTo>
                <a:cubicBezTo>
                  <a:pt x="628" y="12970"/>
                  <a:pt x="543" y="16681"/>
                  <a:pt x="0" y="17483"/>
                </a:cubicBezTo>
                <a:cubicBezTo>
                  <a:pt x="478" y="17282"/>
                  <a:pt x="890" y="17089"/>
                  <a:pt x="1173" y="16803"/>
                </a:cubicBezTo>
                <a:cubicBezTo>
                  <a:pt x="1125" y="18347"/>
                  <a:pt x="1086" y="20189"/>
                  <a:pt x="1086" y="20189"/>
                </a:cubicBezTo>
                <a:cubicBezTo>
                  <a:pt x="1086" y="20189"/>
                  <a:pt x="1582" y="20322"/>
                  <a:pt x="1470" y="20957"/>
                </a:cubicBezTo>
                <a:cubicBezTo>
                  <a:pt x="1385" y="21375"/>
                  <a:pt x="1657" y="21576"/>
                  <a:pt x="1657" y="21576"/>
                </a:cubicBezTo>
                <a:lnTo>
                  <a:pt x="2686" y="21576"/>
                </a:lnTo>
                <a:lnTo>
                  <a:pt x="2341" y="20674"/>
                </a:lnTo>
                <a:cubicBezTo>
                  <a:pt x="2341" y="20674"/>
                  <a:pt x="1957" y="20374"/>
                  <a:pt x="1942" y="20022"/>
                </a:cubicBezTo>
                <a:cubicBezTo>
                  <a:pt x="1922" y="19571"/>
                  <a:pt x="1770" y="16613"/>
                  <a:pt x="3013" y="15059"/>
                </a:cubicBezTo>
                <a:cubicBezTo>
                  <a:pt x="2956" y="15778"/>
                  <a:pt x="2899" y="16078"/>
                  <a:pt x="2899" y="16078"/>
                </a:cubicBezTo>
                <a:lnTo>
                  <a:pt x="3570" y="20240"/>
                </a:lnTo>
                <a:cubicBezTo>
                  <a:pt x="3570" y="20240"/>
                  <a:pt x="4098" y="20423"/>
                  <a:pt x="4084" y="21042"/>
                </a:cubicBezTo>
                <a:cubicBezTo>
                  <a:pt x="4069" y="21292"/>
                  <a:pt x="4351" y="21576"/>
                  <a:pt x="4351" y="21576"/>
                </a:cubicBezTo>
                <a:lnTo>
                  <a:pt x="5442" y="21576"/>
                </a:lnTo>
                <a:lnTo>
                  <a:pt x="4998" y="20674"/>
                </a:lnTo>
                <a:cubicBezTo>
                  <a:pt x="4998" y="20674"/>
                  <a:pt x="4198" y="20857"/>
                  <a:pt x="4112" y="17013"/>
                </a:cubicBezTo>
                <a:cubicBezTo>
                  <a:pt x="4455" y="16345"/>
                  <a:pt x="4899" y="12536"/>
                  <a:pt x="6341" y="11934"/>
                </a:cubicBezTo>
                <a:cubicBezTo>
                  <a:pt x="6341" y="11934"/>
                  <a:pt x="8049" y="13317"/>
                  <a:pt x="12118" y="13464"/>
                </a:cubicBezTo>
                <a:cubicBezTo>
                  <a:pt x="11951" y="15958"/>
                  <a:pt x="11800" y="16943"/>
                  <a:pt x="11800" y="16943"/>
                </a:cubicBezTo>
                <a:cubicBezTo>
                  <a:pt x="11800" y="16943"/>
                  <a:pt x="11873" y="18929"/>
                  <a:pt x="11566" y="20201"/>
                </a:cubicBezTo>
                <a:cubicBezTo>
                  <a:pt x="11915" y="20672"/>
                  <a:pt x="12256" y="20566"/>
                  <a:pt x="12090" y="21246"/>
                </a:cubicBezTo>
                <a:cubicBezTo>
                  <a:pt x="12037" y="21455"/>
                  <a:pt x="12264" y="21543"/>
                  <a:pt x="12264" y="21543"/>
                </a:cubicBezTo>
                <a:lnTo>
                  <a:pt x="13396" y="21543"/>
                </a:lnTo>
                <a:lnTo>
                  <a:pt x="13052" y="20777"/>
                </a:lnTo>
                <a:cubicBezTo>
                  <a:pt x="13052" y="20777"/>
                  <a:pt x="12251" y="20742"/>
                  <a:pt x="12462" y="18860"/>
                </a:cubicBezTo>
                <a:cubicBezTo>
                  <a:pt x="12674" y="16978"/>
                  <a:pt x="13012" y="17413"/>
                  <a:pt x="13235" y="15827"/>
                </a:cubicBezTo>
                <a:cubicBezTo>
                  <a:pt x="13306" y="15321"/>
                  <a:pt x="13414" y="14808"/>
                  <a:pt x="13528" y="14344"/>
                </a:cubicBezTo>
                <a:cubicBezTo>
                  <a:pt x="13726" y="16218"/>
                  <a:pt x="13748" y="16976"/>
                  <a:pt x="13748" y="16976"/>
                </a:cubicBezTo>
                <a:cubicBezTo>
                  <a:pt x="13748" y="16976"/>
                  <a:pt x="14182" y="18962"/>
                  <a:pt x="14106" y="20234"/>
                </a:cubicBezTo>
                <a:cubicBezTo>
                  <a:pt x="14540" y="20705"/>
                  <a:pt x="14862" y="20600"/>
                  <a:pt x="14819" y="21279"/>
                </a:cubicBezTo>
                <a:cubicBezTo>
                  <a:pt x="14804" y="21489"/>
                  <a:pt x="15047" y="21576"/>
                  <a:pt x="15047" y="21576"/>
                </a:cubicBezTo>
                <a:lnTo>
                  <a:pt x="16179" y="21576"/>
                </a:lnTo>
                <a:lnTo>
                  <a:pt x="15695" y="20810"/>
                </a:lnTo>
                <a:cubicBezTo>
                  <a:pt x="15695" y="20810"/>
                  <a:pt x="14888" y="20775"/>
                  <a:pt x="14759" y="18893"/>
                </a:cubicBezTo>
                <a:cubicBezTo>
                  <a:pt x="14629" y="17011"/>
                  <a:pt x="15047" y="17446"/>
                  <a:pt x="14982" y="15860"/>
                </a:cubicBezTo>
                <a:cubicBezTo>
                  <a:pt x="14934" y="14679"/>
                  <a:pt x="15080" y="13460"/>
                  <a:pt x="15158" y="12914"/>
                </a:cubicBezTo>
                <a:cubicBezTo>
                  <a:pt x="15463" y="12560"/>
                  <a:pt x="16744" y="10940"/>
                  <a:pt x="16328" y="9125"/>
                </a:cubicBezTo>
                <a:cubicBezTo>
                  <a:pt x="16328" y="9125"/>
                  <a:pt x="16854" y="5759"/>
                  <a:pt x="17850" y="5081"/>
                </a:cubicBezTo>
                <a:cubicBezTo>
                  <a:pt x="18250" y="5482"/>
                  <a:pt x="18822" y="5684"/>
                  <a:pt x="19222" y="5484"/>
                </a:cubicBezTo>
                <a:cubicBezTo>
                  <a:pt x="19936" y="5918"/>
                  <a:pt x="20236" y="5984"/>
                  <a:pt x="20365" y="6385"/>
                </a:cubicBezTo>
                <a:cubicBezTo>
                  <a:pt x="20436" y="6586"/>
                  <a:pt x="20978" y="6519"/>
                  <a:pt x="21049" y="6352"/>
                </a:cubicBezTo>
                <a:cubicBezTo>
                  <a:pt x="21235" y="6486"/>
                  <a:pt x="21535" y="6185"/>
                  <a:pt x="21493" y="5884"/>
                </a:cubicBezTo>
                <a:cubicBezTo>
                  <a:pt x="21449" y="5584"/>
                  <a:pt x="21600" y="5534"/>
                  <a:pt x="21496" y="5250"/>
                </a:cubicBezTo>
                <a:cubicBezTo>
                  <a:pt x="21392" y="4966"/>
                  <a:pt x="20007" y="2993"/>
                  <a:pt x="20007" y="2993"/>
                </a:cubicBezTo>
                <a:cubicBezTo>
                  <a:pt x="20007" y="2993"/>
                  <a:pt x="19853" y="1840"/>
                  <a:pt x="19027" y="1359"/>
                </a:cubicBezTo>
                <a:cubicBezTo>
                  <a:pt x="19103" y="1062"/>
                  <a:pt x="19142" y="606"/>
                  <a:pt x="19079" y="135"/>
                </a:cubicBezTo>
                <a:cubicBezTo>
                  <a:pt x="19065" y="18"/>
                  <a:pt x="19014" y="-24"/>
                  <a:pt x="18953" y="14"/>
                </a:cubicBezTo>
                <a:close/>
                <a:moveTo>
                  <a:pt x="1798" y="9298"/>
                </a:moveTo>
                <a:cubicBezTo>
                  <a:pt x="1804" y="9485"/>
                  <a:pt x="1822" y="9677"/>
                  <a:pt x="1856" y="9878"/>
                </a:cubicBezTo>
                <a:cubicBezTo>
                  <a:pt x="2284" y="12396"/>
                  <a:pt x="2093" y="13640"/>
                  <a:pt x="1546" y="14586"/>
                </a:cubicBezTo>
                <a:cubicBezTo>
                  <a:pt x="1492" y="13086"/>
                  <a:pt x="1433" y="10650"/>
                  <a:pt x="1798" y="929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00" name="Vache"/>
          <p:cNvSpPr/>
          <p:nvPr/>
        </p:nvSpPr>
        <p:spPr>
          <a:xfrm>
            <a:off x="4539611" y="8818877"/>
            <a:ext cx="1270001" cy="770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7" h="21545" fill="norm" stroke="1" extrusionOk="0">
                <a:moveTo>
                  <a:pt x="18406" y="6"/>
                </a:moveTo>
                <a:cubicBezTo>
                  <a:pt x="18276" y="42"/>
                  <a:pt x="18137" y="245"/>
                  <a:pt x="18002" y="719"/>
                </a:cubicBezTo>
                <a:cubicBezTo>
                  <a:pt x="17367" y="1211"/>
                  <a:pt x="17198" y="455"/>
                  <a:pt x="16922" y="358"/>
                </a:cubicBezTo>
                <a:cubicBezTo>
                  <a:pt x="16647" y="261"/>
                  <a:pt x="16370" y="825"/>
                  <a:pt x="16646" y="1563"/>
                </a:cubicBezTo>
                <a:cubicBezTo>
                  <a:pt x="15824" y="1790"/>
                  <a:pt x="14731" y="1776"/>
                  <a:pt x="13583" y="808"/>
                </a:cubicBezTo>
                <a:cubicBezTo>
                  <a:pt x="13370" y="628"/>
                  <a:pt x="13134" y="530"/>
                  <a:pt x="12895" y="555"/>
                </a:cubicBezTo>
                <a:cubicBezTo>
                  <a:pt x="11366" y="716"/>
                  <a:pt x="8937" y="1036"/>
                  <a:pt x="7079" y="1404"/>
                </a:cubicBezTo>
                <a:cubicBezTo>
                  <a:pt x="4845" y="1848"/>
                  <a:pt x="3290" y="1731"/>
                  <a:pt x="2479" y="3519"/>
                </a:cubicBezTo>
                <a:lnTo>
                  <a:pt x="2481" y="3483"/>
                </a:lnTo>
                <a:cubicBezTo>
                  <a:pt x="2481" y="3483"/>
                  <a:pt x="1251" y="5269"/>
                  <a:pt x="583" y="11343"/>
                </a:cubicBezTo>
                <a:cubicBezTo>
                  <a:pt x="304" y="11737"/>
                  <a:pt x="179" y="12329"/>
                  <a:pt x="47" y="13313"/>
                </a:cubicBezTo>
                <a:cubicBezTo>
                  <a:pt x="-59" y="14113"/>
                  <a:pt x="47" y="15020"/>
                  <a:pt x="47" y="15020"/>
                </a:cubicBezTo>
                <a:cubicBezTo>
                  <a:pt x="533" y="14678"/>
                  <a:pt x="1030" y="12935"/>
                  <a:pt x="942" y="11462"/>
                </a:cubicBezTo>
                <a:cubicBezTo>
                  <a:pt x="1063" y="10205"/>
                  <a:pt x="1652" y="6464"/>
                  <a:pt x="2281" y="6156"/>
                </a:cubicBezTo>
                <a:cubicBezTo>
                  <a:pt x="2511" y="8306"/>
                  <a:pt x="3102" y="11155"/>
                  <a:pt x="1921" y="14029"/>
                </a:cubicBezTo>
                <a:cubicBezTo>
                  <a:pt x="1729" y="15969"/>
                  <a:pt x="1837" y="19104"/>
                  <a:pt x="1417" y="20501"/>
                </a:cubicBezTo>
                <a:lnTo>
                  <a:pt x="1670" y="20596"/>
                </a:lnTo>
                <a:cubicBezTo>
                  <a:pt x="1670" y="20596"/>
                  <a:pt x="1703" y="20912"/>
                  <a:pt x="1625" y="21545"/>
                </a:cubicBezTo>
                <a:lnTo>
                  <a:pt x="2879" y="21545"/>
                </a:lnTo>
                <a:cubicBezTo>
                  <a:pt x="2879" y="21545"/>
                  <a:pt x="2667" y="21089"/>
                  <a:pt x="2519" y="20457"/>
                </a:cubicBezTo>
                <a:cubicBezTo>
                  <a:pt x="2371" y="19825"/>
                  <a:pt x="2498" y="16804"/>
                  <a:pt x="3006" y="15470"/>
                </a:cubicBezTo>
                <a:cubicBezTo>
                  <a:pt x="3428" y="14696"/>
                  <a:pt x="3775" y="13780"/>
                  <a:pt x="4001" y="13000"/>
                </a:cubicBezTo>
                <a:cubicBezTo>
                  <a:pt x="4239" y="12858"/>
                  <a:pt x="4531" y="12716"/>
                  <a:pt x="4864" y="12611"/>
                </a:cubicBezTo>
                <a:lnTo>
                  <a:pt x="4639" y="15203"/>
                </a:lnTo>
                <a:cubicBezTo>
                  <a:pt x="4639" y="15203"/>
                  <a:pt x="5252" y="17632"/>
                  <a:pt x="5433" y="18667"/>
                </a:cubicBezTo>
                <a:cubicBezTo>
                  <a:pt x="5588" y="19553"/>
                  <a:pt x="5609" y="20585"/>
                  <a:pt x="5609" y="20585"/>
                </a:cubicBezTo>
                <a:lnTo>
                  <a:pt x="5873" y="20712"/>
                </a:lnTo>
                <a:cubicBezTo>
                  <a:pt x="5929" y="21326"/>
                  <a:pt x="6046" y="21545"/>
                  <a:pt x="6046" y="21545"/>
                </a:cubicBezTo>
                <a:lnTo>
                  <a:pt x="7273" y="21545"/>
                </a:lnTo>
                <a:cubicBezTo>
                  <a:pt x="5363" y="17861"/>
                  <a:pt x="6017" y="13841"/>
                  <a:pt x="6319" y="12497"/>
                </a:cubicBezTo>
                <a:cubicBezTo>
                  <a:pt x="6513" y="12530"/>
                  <a:pt x="6711" y="12583"/>
                  <a:pt x="6913" y="12661"/>
                </a:cubicBezTo>
                <a:cubicBezTo>
                  <a:pt x="8430" y="13251"/>
                  <a:pt x="9964" y="13797"/>
                  <a:pt x="11341" y="13627"/>
                </a:cubicBezTo>
                <a:cubicBezTo>
                  <a:pt x="11321" y="14595"/>
                  <a:pt x="11350" y="15634"/>
                  <a:pt x="11373" y="16347"/>
                </a:cubicBezTo>
                <a:cubicBezTo>
                  <a:pt x="11419" y="17769"/>
                  <a:pt x="10988" y="20474"/>
                  <a:pt x="10988" y="20474"/>
                </a:cubicBezTo>
                <a:lnTo>
                  <a:pt x="11240" y="20615"/>
                </a:lnTo>
                <a:cubicBezTo>
                  <a:pt x="11240" y="20615"/>
                  <a:pt x="11195" y="21245"/>
                  <a:pt x="11408" y="21545"/>
                </a:cubicBezTo>
                <a:lnTo>
                  <a:pt x="12403" y="21545"/>
                </a:lnTo>
                <a:cubicBezTo>
                  <a:pt x="11731" y="20234"/>
                  <a:pt x="12064" y="17577"/>
                  <a:pt x="12393" y="16874"/>
                </a:cubicBezTo>
                <a:cubicBezTo>
                  <a:pt x="12529" y="16581"/>
                  <a:pt x="12650" y="15573"/>
                  <a:pt x="12746" y="14496"/>
                </a:cubicBezTo>
                <a:cubicBezTo>
                  <a:pt x="12830" y="15210"/>
                  <a:pt x="12951" y="15729"/>
                  <a:pt x="13108" y="16114"/>
                </a:cubicBezTo>
                <a:cubicBezTo>
                  <a:pt x="13681" y="17523"/>
                  <a:pt x="13742" y="20554"/>
                  <a:pt x="13742" y="20554"/>
                </a:cubicBezTo>
                <a:lnTo>
                  <a:pt x="13983" y="20715"/>
                </a:lnTo>
                <a:cubicBezTo>
                  <a:pt x="13983" y="20715"/>
                  <a:pt x="14035" y="21312"/>
                  <a:pt x="14240" y="21545"/>
                </a:cubicBezTo>
                <a:lnTo>
                  <a:pt x="15320" y="21545"/>
                </a:lnTo>
                <a:cubicBezTo>
                  <a:pt x="15320" y="21545"/>
                  <a:pt x="14239" y="19951"/>
                  <a:pt x="14303" y="15822"/>
                </a:cubicBezTo>
                <a:cubicBezTo>
                  <a:pt x="14309" y="15469"/>
                  <a:pt x="14259" y="13973"/>
                  <a:pt x="14225" y="12969"/>
                </a:cubicBezTo>
                <a:cubicBezTo>
                  <a:pt x="14499" y="12708"/>
                  <a:pt x="14738" y="12286"/>
                  <a:pt x="14898" y="11607"/>
                </a:cubicBezTo>
                <a:cubicBezTo>
                  <a:pt x="15809" y="7427"/>
                  <a:pt x="17536" y="6689"/>
                  <a:pt x="18321" y="6900"/>
                </a:cubicBezTo>
                <a:cubicBezTo>
                  <a:pt x="19105" y="7110"/>
                  <a:pt x="19444" y="6865"/>
                  <a:pt x="19995" y="6514"/>
                </a:cubicBezTo>
                <a:cubicBezTo>
                  <a:pt x="20610" y="7392"/>
                  <a:pt x="20758" y="7111"/>
                  <a:pt x="20928" y="7111"/>
                </a:cubicBezTo>
                <a:cubicBezTo>
                  <a:pt x="21097" y="7111"/>
                  <a:pt x="21202" y="6584"/>
                  <a:pt x="21372" y="6197"/>
                </a:cubicBezTo>
                <a:cubicBezTo>
                  <a:pt x="21541" y="5811"/>
                  <a:pt x="21288" y="5285"/>
                  <a:pt x="21097" y="5110"/>
                </a:cubicBezTo>
                <a:cubicBezTo>
                  <a:pt x="20906" y="4934"/>
                  <a:pt x="20142" y="3246"/>
                  <a:pt x="19888" y="2193"/>
                </a:cubicBezTo>
                <a:cubicBezTo>
                  <a:pt x="19634" y="1139"/>
                  <a:pt x="19126" y="1316"/>
                  <a:pt x="18935" y="719"/>
                </a:cubicBezTo>
                <a:cubicBezTo>
                  <a:pt x="18816" y="346"/>
                  <a:pt x="18622" y="-55"/>
                  <a:pt x="18406" y="6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01" name="Chien"/>
          <p:cNvSpPr/>
          <p:nvPr/>
        </p:nvSpPr>
        <p:spPr>
          <a:xfrm>
            <a:off x="10497389" y="8787551"/>
            <a:ext cx="1270001" cy="833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594" fill="norm" stroke="1" extrusionOk="0">
                <a:moveTo>
                  <a:pt x="17453" y="1"/>
                </a:moveTo>
                <a:cubicBezTo>
                  <a:pt x="17060" y="12"/>
                  <a:pt x="16700" y="225"/>
                  <a:pt x="16296" y="890"/>
                </a:cubicBezTo>
                <a:cubicBezTo>
                  <a:pt x="15637" y="1896"/>
                  <a:pt x="14368" y="4863"/>
                  <a:pt x="14368" y="4863"/>
                </a:cubicBezTo>
                <a:cubicBezTo>
                  <a:pt x="14368" y="4863"/>
                  <a:pt x="12884" y="5760"/>
                  <a:pt x="11540" y="5644"/>
                </a:cubicBezTo>
                <a:cubicBezTo>
                  <a:pt x="10195" y="5528"/>
                  <a:pt x="5579" y="4753"/>
                  <a:pt x="4133" y="6844"/>
                </a:cubicBezTo>
                <a:cubicBezTo>
                  <a:pt x="2688" y="8934"/>
                  <a:pt x="3323" y="12960"/>
                  <a:pt x="0" y="11606"/>
                </a:cubicBezTo>
                <a:cubicBezTo>
                  <a:pt x="650" y="13464"/>
                  <a:pt x="1804" y="13172"/>
                  <a:pt x="2460" y="12806"/>
                </a:cubicBezTo>
                <a:cubicBezTo>
                  <a:pt x="3500" y="12225"/>
                  <a:pt x="4083" y="9748"/>
                  <a:pt x="4083" y="9748"/>
                </a:cubicBezTo>
                <a:cubicBezTo>
                  <a:pt x="4083" y="9748"/>
                  <a:pt x="4894" y="14858"/>
                  <a:pt x="2941" y="16832"/>
                </a:cubicBezTo>
                <a:cubicBezTo>
                  <a:pt x="3068" y="19929"/>
                  <a:pt x="3500" y="21594"/>
                  <a:pt x="3500" y="21594"/>
                </a:cubicBezTo>
                <a:lnTo>
                  <a:pt x="4760" y="21594"/>
                </a:lnTo>
                <a:cubicBezTo>
                  <a:pt x="4760" y="21594"/>
                  <a:pt x="4616" y="20809"/>
                  <a:pt x="4122" y="20384"/>
                </a:cubicBezTo>
                <a:cubicBezTo>
                  <a:pt x="4045" y="19803"/>
                  <a:pt x="4074" y="17721"/>
                  <a:pt x="4074" y="17721"/>
                </a:cubicBezTo>
                <a:cubicBezTo>
                  <a:pt x="4074" y="17721"/>
                  <a:pt x="4575" y="17504"/>
                  <a:pt x="5174" y="16884"/>
                </a:cubicBezTo>
                <a:cubicBezTo>
                  <a:pt x="5346" y="19537"/>
                  <a:pt x="5731" y="21594"/>
                  <a:pt x="5731" y="21594"/>
                </a:cubicBezTo>
                <a:lnTo>
                  <a:pt x="7118" y="21594"/>
                </a:lnTo>
                <a:cubicBezTo>
                  <a:pt x="7118" y="21594"/>
                  <a:pt x="7051" y="20771"/>
                  <a:pt x="6480" y="20384"/>
                </a:cubicBezTo>
                <a:cubicBezTo>
                  <a:pt x="5935" y="18990"/>
                  <a:pt x="6391" y="16966"/>
                  <a:pt x="6391" y="16966"/>
                </a:cubicBezTo>
                <a:cubicBezTo>
                  <a:pt x="6391" y="16966"/>
                  <a:pt x="7364" y="15293"/>
                  <a:pt x="8115" y="13029"/>
                </a:cubicBezTo>
                <a:cubicBezTo>
                  <a:pt x="8325" y="13058"/>
                  <a:pt x="8535" y="13119"/>
                  <a:pt x="8736" y="13163"/>
                </a:cubicBezTo>
                <a:cubicBezTo>
                  <a:pt x="9181" y="13260"/>
                  <a:pt x="10981" y="14195"/>
                  <a:pt x="12843" y="14358"/>
                </a:cubicBezTo>
                <a:cubicBezTo>
                  <a:pt x="12751" y="15395"/>
                  <a:pt x="12569" y="17187"/>
                  <a:pt x="12326" y="18341"/>
                </a:cubicBezTo>
                <a:cubicBezTo>
                  <a:pt x="12614" y="19734"/>
                  <a:pt x="12681" y="21594"/>
                  <a:pt x="12681" y="21594"/>
                </a:cubicBezTo>
                <a:lnTo>
                  <a:pt x="13949" y="21594"/>
                </a:lnTo>
                <a:cubicBezTo>
                  <a:pt x="13949" y="21594"/>
                  <a:pt x="14051" y="21002"/>
                  <a:pt x="13467" y="20538"/>
                </a:cubicBezTo>
                <a:cubicBezTo>
                  <a:pt x="13362" y="18931"/>
                  <a:pt x="13512" y="17224"/>
                  <a:pt x="14580" y="14299"/>
                </a:cubicBezTo>
                <a:cubicBezTo>
                  <a:pt x="14832" y="15791"/>
                  <a:pt x="15208" y="18323"/>
                  <a:pt x="15122" y="19736"/>
                </a:cubicBezTo>
                <a:cubicBezTo>
                  <a:pt x="15731" y="21130"/>
                  <a:pt x="15712" y="21594"/>
                  <a:pt x="15712" y="21594"/>
                </a:cubicBezTo>
                <a:lnTo>
                  <a:pt x="17161" y="21594"/>
                </a:lnTo>
                <a:cubicBezTo>
                  <a:pt x="17161" y="21594"/>
                  <a:pt x="17325" y="20832"/>
                  <a:pt x="16463" y="20484"/>
                </a:cubicBezTo>
                <a:cubicBezTo>
                  <a:pt x="16041" y="19522"/>
                  <a:pt x="15933" y="16630"/>
                  <a:pt x="16697" y="12569"/>
                </a:cubicBezTo>
                <a:cubicBezTo>
                  <a:pt x="17730" y="10812"/>
                  <a:pt x="17729" y="8275"/>
                  <a:pt x="17729" y="8275"/>
                </a:cubicBezTo>
                <a:cubicBezTo>
                  <a:pt x="17729" y="8275"/>
                  <a:pt x="18106" y="6492"/>
                  <a:pt x="18529" y="5467"/>
                </a:cubicBezTo>
                <a:cubicBezTo>
                  <a:pt x="18648" y="5175"/>
                  <a:pt x="18877" y="5045"/>
                  <a:pt x="19098" y="5114"/>
                </a:cubicBezTo>
                <a:cubicBezTo>
                  <a:pt x="20655" y="5603"/>
                  <a:pt x="21323" y="4117"/>
                  <a:pt x="21544" y="3424"/>
                </a:cubicBezTo>
                <a:cubicBezTo>
                  <a:pt x="21600" y="3248"/>
                  <a:pt x="21543" y="3038"/>
                  <a:pt x="21423" y="2971"/>
                </a:cubicBezTo>
                <a:cubicBezTo>
                  <a:pt x="21129" y="2807"/>
                  <a:pt x="20585" y="2494"/>
                  <a:pt x="20163" y="2203"/>
                </a:cubicBezTo>
                <a:cubicBezTo>
                  <a:pt x="19837" y="1978"/>
                  <a:pt x="19737" y="1636"/>
                  <a:pt x="19714" y="1368"/>
                </a:cubicBezTo>
                <a:cubicBezTo>
                  <a:pt x="19689" y="1080"/>
                  <a:pt x="19563" y="839"/>
                  <a:pt x="19387" y="728"/>
                </a:cubicBezTo>
                <a:cubicBezTo>
                  <a:pt x="19090" y="539"/>
                  <a:pt x="18642" y="283"/>
                  <a:pt x="18210" y="147"/>
                </a:cubicBezTo>
                <a:cubicBezTo>
                  <a:pt x="17934" y="60"/>
                  <a:pt x="17688" y="-6"/>
                  <a:pt x="17453" y="1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02" name="Cochon"/>
          <p:cNvSpPr/>
          <p:nvPr/>
        </p:nvSpPr>
        <p:spPr>
          <a:xfrm>
            <a:off x="22422524" y="8875536"/>
            <a:ext cx="1270001" cy="6572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5" fill="norm" stroke="1" extrusionOk="0">
                <a:moveTo>
                  <a:pt x="6179" y="3"/>
                </a:moveTo>
                <a:cubicBezTo>
                  <a:pt x="5828" y="14"/>
                  <a:pt x="5468" y="62"/>
                  <a:pt x="5092" y="155"/>
                </a:cubicBezTo>
                <a:cubicBezTo>
                  <a:pt x="3367" y="586"/>
                  <a:pt x="1606" y="1989"/>
                  <a:pt x="925" y="5005"/>
                </a:cubicBezTo>
                <a:cubicBezTo>
                  <a:pt x="682" y="4909"/>
                  <a:pt x="373" y="4943"/>
                  <a:pt x="289" y="5655"/>
                </a:cubicBezTo>
                <a:cubicBezTo>
                  <a:pt x="144" y="6877"/>
                  <a:pt x="511" y="7969"/>
                  <a:pt x="0" y="9197"/>
                </a:cubicBezTo>
                <a:cubicBezTo>
                  <a:pt x="241" y="9319"/>
                  <a:pt x="477" y="9162"/>
                  <a:pt x="663" y="8954"/>
                </a:cubicBezTo>
                <a:cubicBezTo>
                  <a:pt x="758" y="10576"/>
                  <a:pt x="1067" y="12461"/>
                  <a:pt x="1652" y="14651"/>
                </a:cubicBezTo>
                <a:cubicBezTo>
                  <a:pt x="2479" y="17568"/>
                  <a:pt x="2642" y="18693"/>
                  <a:pt x="2535" y="20189"/>
                </a:cubicBezTo>
                <a:cubicBezTo>
                  <a:pt x="2517" y="20439"/>
                  <a:pt x="2595" y="20675"/>
                  <a:pt x="2716" y="20774"/>
                </a:cubicBezTo>
                <a:cubicBezTo>
                  <a:pt x="2898" y="20925"/>
                  <a:pt x="2978" y="21163"/>
                  <a:pt x="3058" y="21525"/>
                </a:cubicBezTo>
                <a:lnTo>
                  <a:pt x="4118" y="21525"/>
                </a:lnTo>
                <a:cubicBezTo>
                  <a:pt x="4118" y="21525"/>
                  <a:pt x="2626" y="19443"/>
                  <a:pt x="4032" y="15860"/>
                </a:cubicBezTo>
                <a:cubicBezTo>
                  <a:pt x="4037" y="15846"/>
                  <a:pt x="4042" y="15835"/>
                  <a:pt x="4047" y="15821"/>
                </a:cubicBezTo>
                <a:cubicBezTo>
                  <a:pt x="4953" y="17430"/>
                  <a:pt x="5062" y="19146"/>
                  <a:pt x="5109" y="20254"/>
                </a:cubicBezTo>
                <a:cubicBezTo>
                  <a:pt x="5118" y="20463"/>
                  <a:pt x="5184" y="20653"/>
                  <a:pt x="5286" y="20725"/>
                </a:cubicBezTo>
                <a:cubicBezTo>
                  <a:pt x="5605" y="20953"/>
                  <a:pt x="5546" y="21525"/>
                  <a:pt x="5546" y="21525"/>
                </a:cubicBezTo>
                <a:lnTo>
                  <a:pt x="6380" y="21525"/>
                </a:lnTo>
                <a:cubicBezTo>
                  <a:pt x="5742" y="19484"/>
                  <a:pt x="5892" y="17757"/>
                  <a:pt x="6260" y="15987"/>
                </a:cubicBezTo>
                <a:cubicBezTo>
                  <a:pt x="7626" y="17242"/>
                  <a:pt x="11336" y="16527"/>
                  <a:pt x="12361" y="15070"/>
                </a:cubicBezTo>
                <a:cubicBezTo>
                  <a:pt x="12559" y="16682"/>
                  <a:pt x="12420" y="19098"/>
                  <a:pt x="12353" y="20235"/>
                </a:cubicBezTo>
                <a:cubicBezTo>
                  <a:pt x="12339" y="20460"/>
                  <a:pt x="12400" y="20675"/>
                  <a:pt x="12505" y="20781"/>
                </a:cubicBezTo>
                <a:cubicBezTo>
                  <a:pt x="12790" y="21069"/>
                  <a:pt x="12751" y="21525"/>
                  <a:pt x="12751" y="21525"/>
                </a:cubicBezTo>
                <a:lnTo>
                  <a:pt x="13465" y="21525"/>
                </a:lnTo>
                <a:cubicBezTo>
                  <a:pt x="13063" y="20056"/>
                  <a:pt x="13254" y="18829"/>
                  <a:pt x="13516" y="18008"/>
                </a:cubicBezTo>
                <a:cubicBezTo>
                  <a:pt x="13724" y="18779"/>
                  <a:pt x="13816" y="19650"/>
                  <a:pt x="13868" y="20280"/>
                </a:cubicBezTo>
                <a:cubicBezTo>
                  <a:pt x="13885" y="20483"/>
                  <a:pt x="13961" y="20649"/>
                  <a:pt x="14062" y="20712"/>
                </a:cubicBezTo>
                <a:cubicBezTo>
                  <a:pt x="14394" y="20919"/>
                  <a:pt x="14353" y="21525"/>
                  <a:pt x="14353" y="21525"/>
                </a:cubicBezTo>
                <a:lnTo>
                  <a:pt x="15305" y="21525"/>
                </a:lnTo>
                <a:cubicBezTo>
                  <a:pt x="15240" y="21525"/>
                  <a:pt x="13856" y="18613"/>
                  <a:pt x="15111" y="14696"/>
                </a:cubicBezTo>
                <a:cubicBezTo>
                  <a:pt x="18543" y="15763"/>
                  <a:pt x="19586" y="12469"/>
                  <a:pt x="21102" y="12860"/>
                </a:cubicBezTo>
                <a:cubicBezTo>
                  <a:pt x="21600" y="12069"/>
                  <a:pt x="21600" y="10348"/>
                  <a:pt x="21600" y="10348"/>
                </a:cubicBezTo>
                <a:cubicBezTo>
                  <a:pt x="21600" y="10348"/>
                  <a:pt x="20756" y="10569"/>
                  <a:pt x="20172" y="9402"/>
                </a:cubicBezTo>
                <a:cubicBezTo>
                  <a:pt x="19995" y="9048"/>
                  <a:pt x="19659" y="8171"/>
                  <a:pt x="19200" y="7124"/>
                </a:cubicBezTo>
                <a:cubicBezTo>
                  <a:pt x="19521" y="5870"/>
                  <a:pt x="19979" y="4411"/>
                  <a:pt x="20447" y="3857"/>
                </a:cubicBezTo>
                <a:cubicBezTo>
                  <a:pt x="19530" y="3543"/>
                  <a:pt x="18680" y="3939"/>
                  <a:pt x="18027" y="4725"/>
                </a:cubicBezTo>
                <a:cubicBezTo>
                  <a:pt x="17054" y="2980"/>
                  <a:pt x="15839" y="1444"/>
                  <a:pt x="14518" y="1488"/>
                </a:cubicBezTo>
                <a:cubicBezTo>
                  <a:pt x="10644" y="1616"/>
                  <a:pt x="8635" y="-75"/>
                  <a:pt x="6179" y="3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6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1404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405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07" name="ETUDE 3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3 - Résultats</a:t>
            </a:r>
          </a:p>
        </p:txBody>
      </p:sp>
      <p:sp>
        <p:nvSpPr>
          <p:cNvPr id="1408" name="Graphiques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Graphiques</a:t>
            </a:r>
          </a:p>
        </p:txBody>
      </p:sp>
      <p:pic>
        <p:nvPicPr>
          <p:cNvPr id="1409" name="Fig3.jpg" descr="Fig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4632" y="2999244"/>
            <a:ext cx="14912255" cy="10159999"/>
          </a:xfrm>
          <a:prstGeom prst="rect">
            <a:avLst/>
          </a:prstGeom>
          <a:ln w="12700">
            <a:miter lim="400000"/>
          </a:ln>
        </p:spPr>
      </p:pic>
      <p:sp>
        <p:nvSpPr>
          <p:cNvPr id="1410" name="Lipofectamine"/>
          <p:cNvSpPr txBox="1"/>
          <p:nvPr/>
        </p:nvSpPr>
        <p:spPr>
          <a:xfrm rot="18900000">
            <a:off x="9569716" y="10835222"/>
            <a:ext cx="2882291" cy="5851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Lipofectamine</a:t>
            </a:r>
          </a:p>
        </p:txBody>
      </p:sp>
      <p:sp>
        <p:nvSpPr>
          <p:cNvPr id="1411" name="Cheval"/>
          <p:cNvSpPr/>
          <p:nvPr/>
        </p:nvSpPr>
        <p:spPr>
          <a:xfrm>
            <a:off x="17453508" y="10909196"/>
            <a:ext cx="1270001" cy="1087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3" h="21576" fill="norm" stroke="1" extrusionOk="0">
                <a:moveTo>
                  <a:pt x="18953" y="14"/>
                </a:moveTo>
                <a:cubicBezTo>
                  <a:pt x="18892" y="51"/>
                  <a:pt x="18822" y="169"/>
                  <a:pt x="18765" y="369"/>
                </a:cubicBezTo>
                <a:cubicBezTo>
                  <a:pt x="18651" y="770"/>
                  <a:pt x="18251" y="603"/>
                  <a:pt x="18122" y="1155"/>
                </a:cubicBezTo>
                <a:cubicBezTo>
                  <a:pt x="18122" y="1155"/>
                  <a:pt x="15299" y="-21"/>
                  <a:pt x="12367" y="4614"/>
                </a:cubicBezTo>
                <a:cubicBezTo>
                  <a:pt x="12195" y="4859"/>
                  <a:pt x="11757" y="5217"/>
                  <a:pt x="11434" y="5016"/>
                </a:cubicBezTo>
                <a:cubicBezTo>
                  <a:pt x="11478" y="5231"/>
                  <a:pt x="11626" y="5493"/>
                  <a:pt x="11852" y="5717"/>
                </a:cubicBezTo>
                <a:cubicBezTo>
                  <a:pt x="10711" y="6070"/>
                  <a:pt x="7840" y="6343"/>
                  <a:pt x="6026" y="5900"/>
                </a:cubicBezTo>
                <a:cubicBezTo>
                  <a:pt x="4860" y="5616"/>
                  <a:pt x="3517" y="5988"/>
                  <a:pt x="2662" y="6898"/>
                </a:cubicBezTo>
                <a:cubicBezTo>
                  <a:pt x="1922" y="6943"/>
                  <a:pt x="628" y="7355"/>
                  <a:pt x="628" y="9695"/>
                </a:cubicBezTo>
                <a:cubicBezTo>
                  <a:pt x="628" y="12970"/>
                  <a:pt x="543" y="16681"/>
                  <a:pt x="0" y="17483"/>
                </a:cubicBezTo>
                <a:cubicBezTo>
                  <a:pt x="478" y="17282"/>
                  <a:pt x="890" y="17089"/>
                  <a:pt x="1173" y="16803"/>
                </a:cubicBezTo>
                <a:cubicBezTo>
                  <a:pt x="1125" y="18347"/>
                  <a:pt x="1086" y="20189"/>
                  <a:pt x="1086" y="20189"/>
                </a:cubicBezTo>
                <a:cubicBezTo>
                  <a:pt x="1086" y="20189"/>
                  <a:pt x="1582" y="20322"/>
                  <a:pt x="1470" y="20957"/>
                </a:cubicBezTo>
                <a:cubicBezTo>
                  <a:pt x="1385" y="21375"/>
                  <a:pt x="1657" y="21576"/>
                  <a:pt x="1657" y="21576"/>
                </a:cubicBezTo>
                <a:lnTo>
                  <a:pt x="2686" y="21576"/>
                </a:lnTo>
                <a:lnTo>
                  <a:pt x="2341" y="20674"/>
                </a:lnTo>
                <a:cubicBezTo>
                  <a:pt x="2341" y="20674"/>
                  <a:pt x="1957" y="20374"/>
                  <a:pt x="1942" y="20022"/>
                </a:cubicBezTo>
                <a:cubicBezTo>
                  <a:pt x="1922" y="19571"/>
                  <a:pt x="1770" y="16613"/>
                  <a:pt x="3013" y="15059"/>
                </a:cubicBezTo>
                <a:cubicBezTo>
                  <a:pt x="2956" y="15778"/>
                  <a:pt x="2899" y="16078"/>
                  <a:pt x="2899" y="16078"/>
                </a:cubicBezTo>
                <a:lnTo>
                  <a:pt x="3570" y="20240"/>
                </a:lnTo>
                <a:cubicBezTo>
                  <a:pt x="3570" y="20240"/>
                  <a:pt x="4098" y="20423"/>
                  <a:pt x="4084" y="21042"/>
                </a:cubicBezTo>
                <a:cubicBezTo>
                  <a:pt x="4069" y="21292"/>
                  <a:pt x="4351" y="21576"/>
                  <a:pt x="4351" y="21576"/>
                </a:cubicBezTo>
                <a:lnTo>
                  <a:pt x="5442" y="21576"/>
                </a:lnTo>
                <a:lnTo>
                  <a:pt x="4998" y="20674"/>
                </a:lnTo>
                <a:cubicBezTo>
                  <a:pt x="4998" y="20674"/>
                  <a:pt x="4198" y="20857"/>
                  <a:pt x="4112" y="17013"/>
                </a:cubicBezTo>
                <a:cubicBezTo>
                  <a:pt x="4455" y="16345"/>
                  <a:pt x="4899" y="12536"/>
                  <a:pt x="6341" y="11934"/>
                </a:cubicBezTo>
                <a:cubicBezTo>
                  <a:pt x="6341" y="11934"/>
                  <a:pt x="8049" y="13317"/>
                  <a:pt x="12118" y="13464"/>
                </a:cubicBezTo>
                <a:cubicBezTo>
                  <a:pt x="11951" y="15958"/>
                  <a:pt x="11800" y="16943"/>
                  <a:pt x="11800" y="16943"/>
                </a:cubicBezTo>
                <a:cubicBezTo>
                  <a:pt x="11800" y="16943"/>
                  <a:pt x="11873" y="18929"/>
                  <a:pt x="11566" y="20201"/>
                </a:cubicBezTo>
                <a:cubicBezTo>
                  <a:pt x="11915" y="20672"/>
                  <a:pt x="12256" y="20566"/>
                  <a:pt x="12090" y="21246"/>
                </a:cubicBezTo>
                <a:cubicBezTo>
                  <a:pt x="12037" y="21455"/>
                  <a:pt x="12264" y="21543"/>
                  <a:pt x="12264" y="21543"/>
                </a:cubicBezTo>
                <a:lnTo>
                  <a:pt x="13396" y="21543"/>
                </a:lnTo>
                <a:lnTo>
                  <a:pt x="13052" y="20777"/>
                </a:lnTo>
                <a:cubicBezTo>
                  <a:pt x="13052" y="20777"/>
                  <a:pt x="12251" y="20742"/>
                  <a:pt x="12462" y="18860"/>
                </a:cubicBezTo>
                <a:cubicBezTo>
                  <a:pt x="12674" y="16978"/>
                  <a:pt x="13012" y="17413"/>
                  <a:pt x="13235" y="15827"/>
                </a:cubicBezTo>
                <a:cubicBezTo>
                  <a:pt x="13306" y="15321"/>
                  <a:pt x="13414" y="14808"/>
                  <a:pt x="13528" y="14344"/>
                </a:cubicBezTo>
                <a:cubicBezTo>
                  <a:pt x="13726" y="16218"/>
                  <a:pt x="13748" y="16976"/>
                  <a:pt x="13748" y="16976"/>
                </a:cubicBezTo>
                <a:cubicBezTo>
                  <a:pt x="13748" y="16976"/>
                  <a:pt x="14182" y="18962"/>
                  <a:pt x="14106" y="20234"/>
                </a:cubicBezTo>
                <a:cubicBezTo>
                  <a:pt x="14540" y="20705"/>
                  <a:pt x="14862" y="20600"/>
                  <a:pt x="14819" y="21279"/>
                </a:cubicBezTo>
                <a:cubicBezTo>
                  <a:pt x="14804" y="21489"/>
                  <a:pt x="15047" y="21576"/>
                  <a:pt x="15047" y="21576"/>
                </a:cubicBezTo>
                <a:lnTo>
                  <a:pt x="16179" y="21576"/>
                </a:lnTo>
                <a:lnTo>
                  <a:pt x="15695" y="20810"/>
                </a:lnTo>
                <a:cubicBezTo>
                  <a:pt x="15695" y="20810"/>
                  <a:pt x="14888" y="20775"/>
                  <a:pt x="14759" y="18893"/>
                </a:cubicBezTo>
                <a:cubicBezTo>
                  <a:pt x="14629" y="17011"/>
                  <a:pt x="15047" y="17446"/>
                  <a:pt x="14982" y="15860"/>
                </a:cubicBezTo>
                <a:cubicBezTo>
                  <a:pt x="14934" y="14679"/>
                  <a:pt x="15080" y="13460"/>
                  <a:pt x="15158" y="12914"/>
                </a:cubicBezTo>
                <a:cubicBezTo>
                  <a:pt x="15463" y="12560"/>
                  <a:pt x="16744" y="10940"/>
                  <a:pt x="16328" y="9125"/>
                </a:cubicBezTo>
                <a:cubicBezTo>
                  <a:pt x="16328" y="9125"/>
                  <a:pt x="16854" y="5759"/>
                  <a:pt x="17850" y="5081"/>
                </a:cubicBezTo>
                <a:cubicBezTo>
                  <a:pt x="18250" y="5482"/>
                  <a:pt x="18822" y="5684"/>
                  <a:pt x="19222" y="5484"/>
                </a:cubicBezTo>
                <a:cubicBezTo>
                  <a:pt x="19936" y="5918"/>
                  <a:pt x="20236" y="5984"/>
                  <a:pt x="20365" y="6385"/>
                </a:cubicBezTo>
                <a:cubicBezTo>
                  <a:pt x="20436" y="6586"/>
                  <a:pt x="20978" y="6519"/>
                  <a:pt x="21049" y="6352"/>
                </a:cubicBezTo>
                <a:cubicBezTo>
                  <a:pt x="21235" y="6486"/>
                  <a:pt x="21535" y="6185"/>
                  <a:pt x="21493" y="5884"/>
                </a:cubicBezTo>
                <a:cubicBezTo>
                  <a:pt x="21449" y="5584"/>
                  <a:pt x="21600" y="5534"/>
                  <a:pt x="21496" y="5250"/>
                </a:cubicBezTo>
                <a:cubicBezTo>
                  <a:pt x="21392" y="4966"/>
                  <a:pt x="20007" y="2993"/>
                  <a:pt x="20007" y="2993"/>
                </a:cubicBezTo>
                <a:cubicBezTo>
                  <a:pt x="20007" y="2993"/>
                  <a:pt x="19853" y="1840"/>
                  <a:pt x="19027" y="1359"/>
                </a:cubicBezTo>
                <a:cubicBezTo>
                  <a:pt x="19103" y="1062"/>
                  <a:pt x="19142" y="606"/>
                  <a:pt x="19079" y="135"/>
                </a:cubicBezTo>
                <a:cubicBezTo>
                  <a:pt x="19065" y="18"/>
                  <a:pt x="19014" y="-24"/>
                  <a:pt x="18953" y="14"/>
                </a:cubicBezTo>
                <a:close/>
                <a:moveTo>
                  <a:pt x="1798" y="9298"/>
                </a:moveTo>
                <a:cubicBezTo>
                  <a:pt x="1804" y="9485"/>
                  <a:pt x="1822" y="9677"/>
                  <a:pt x="1856" y="9878"/>
                </a:cubicBezTo>
                <a:cubicBezTo>
                  <a:pt x="2284" y="12396"/>
                  <a:pt x="2093" y="13640"/>
                  <a:pt x="1546" y="14586"/>
                </a:cubicBezTo>
                <a:cubicBezTo>
                  <a:pt x="1492" y="13086"/>
                  <a:pt x="1433" y="10650"/>
                  <a:pt x="1798" y="929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12" name="Vache"/>
          <p:cNvSpPr/>
          <p:nvPr/>
        </p:nvSpPr>
        <p:spPr>
          <a:xfrm>
            <a:off x="13091560" y="11226076"/>
            <a:ext cx="1270001" cy="770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7" h="21545" fill="norm" stroke="1" extrusionOk="0">
                <a:moveTo>
                  <a:pt x="18406" y="6"/>
                </a:moveTo>
                <a:cubicBezTo>
                  <a:pt x="18276" y="42"/>
                  <a:pt x="18137" y="245"/>
                  <a:pt x="18002" y="719"/>
                </a:cubicBezTo>
                <a:cubicBezTo>
                  <a:pt x="17367" y="1211"/>
                  <a:pt x="17198" y="455"/>
                  <a:pt x="16922" y="358"/>
                </a:cubicBezTo>
                <a:cubicBezTo>
                  <a:pt x="16647" y="261"/>
                  <a:pt x="16370" y="825"/>
                  <a:pt x="16646" y="1563"/>
                </a:cubicBezTo>
                <a:cubicBezTo>
                  <a:pt x="15824" y="1790"/>
                  <a:pt x="14731" y="1776"/>
                  <a:pt x="13583" y="808"/>
                </a:cubicBezTo>
                <a:cubicBezTo>
                  <a:pt x="13370" y="628"/>
                  <a:pt x="13134" y="530"/>
                  <a:pt x="12895" y="555"/>
                </a:cubicBezTo>
                <a:cubicBezTo>
                  <a:pt x="11366" y="716"/>
                  <a:pt x="8937" y="1036"/>
                  <a:pt x="7079" y="1404"/>
                </a:cubicBezTo>
                <a:cubicBezTo>
                  <a:pt x="4845" y="1848"/>
                  <a:pt x="3290" y="1731"/>
                  <a:pt x="2479" y="3519"/>
                </a:cubicBezTo>
                <a:lnTo>
                  <a:pt x="2481" y="3483"/>
                </a:lnTo>
                <a:cubicBezTo>
                  <a:pt x="2481" y="3483"/>
                  <a:pt x="1251" y="5269"/>
                  <a:pt x="583" y="11343"/>
                </a:cubicBezTo>
                <a:cubicBezTo>
                  <a:pt x="304" y="11737"/>
                  <a:pt x="179" y="12329"/>
                  <a:pt x="47" y="13313"/>
                </a:cubicBezTo>
                <a:cubicBezTo>
                  <a:pt x="-59" y="14113"/>
                  <a:pt x="47" y="15020"/>
                  <a:pt x="47" y="15020"/>
                </a:cubicBezTo>
                <a:cubicBezTo>
                  <a:pt x="533" y="14678"/>
                  <a:pt x="1030" y="12935"/>
                  <a:pt x="942" y="11462"/>
                </a:cubicBezTo>
                <a:cubicBezTo>
                  <a:pt x="1063" y="10205"/>
                  <a:pt x="1652" y="6464"/>
                  <a:pt x="2281" y="6156"/>
                </a:cubicBezTo>
                <a:cubicBezTo>
                  <a:pt x="2511" y="8306"/>
                  <a:pt x="3102" y="11155"/>
                  <a:pt x="1921" y="14029"/>
                </a:cubicBezTo>
                <a:cubicBezTo>
                  <a:pt x="1729" y="15969"/>
                  <a:pt x="1837" y="19104"/>
                  <a:pt x="1417" y="20501"/>
                </a:cubicBezTo>
                <a:lnTo>
                  <a:pt x="1670" y="20596"/>
                </a:lnTo>
                <a:cubicBezTo>
                  <a:pt x="1670" y="20596"/>
                  <a:pt x="1703" y="20912"/>
                  <a:pt x="1625" y="21545"/>
                </a:cubicBezTo>
                <a:lnTo>
                  <a:pt x="2879" y="21545"/>
                </a:lnTo>
                <a:cubicBezTo>
                  <a:pt x="2879" y="21545"/>
                  <a:pt x="2667" y="21089"/>
                  <a:pt x="2519" y="20457"/>
                </a:cubicBezTo>
                <a:cubicBezTo>
                  <a:pt x="2371" y="19825"/>
                  <a:pt x="2498" y="16804"/>
                  <a:pt x="3006" y="15470"/>
                </a:cubicBezTo>
                <a:cubicBezTo>
                  <a:pt x="3428" y="14696"/>
                  <a:pt x="3775" y="13780"/>
                  <a:pt x="4001" y="13000"/>
                </a:cubicBezTo>
                <a:cubicBezTo>
                  <a:pt x="4239" y="12858"/>
                  <a:pt x="4531" y="12716"/>
                  <a:pt x="4864" y="12611"/>
                </a:cubicBezTo>
                <a:lnTo>
                  <a:pt x="4639" y="15203"/>
                </a:lnTo>
                <a:cubicBezTo>
                  <a:pt x="4639" y="15203"/>
                  <a:pt x="5252" y="17632"/>
                  <a:pt x="5433" y="18667"/>
                </a:cubicBezTo>
                <a:cubicBezTo>
                  <a:pt x="5588" y="19553"/>
                  <a:pt x="5609" y="20585"/>
                  <a:pt x="5609" y="20585"/>
                </a:cubicBezTo>
                <a:lnTo>
                  <a:pt x="5873" y="20712"/>
                </a:lnTo>
                <a:cubicBezTo>
                  <a:pt x="5929" y="21326"/>
                  <a:pt x="6046" y="21545"/>
                  <a:pt x="6046" y="21545"/>
                </a:cubicBezTo>
                <a:lnTo>
                  <a:pt x="7273" y="21545"/>
                </a:lnTo>
                <a:cubicBezTo>
                  <a:pt x="5363" y="17861"/>
                  <a:pt x="6017" y="13841"/>
                  <a:pt x="6319" y="12497"/>
                </a:cubicBezTo>
                <a:cubicBezTo>
                  <a:pt x="6513" y="12530"/>
                  <a:pt x="6711" y="12583"/>
                  <a:pt x="6913" y="12661"/>
                </a:cubicBezTo>
                <a:cubicBezTo>
                  <a:pt x="8430" y="13251"/>
                  <a:pt x="9964" y="13797"/>
                  <a:pt x="11341" y="13627"/>
                </a:cubicBezTo>
                <a:cubicBezTo>
                  <a:pt x="11321" y="14595"/>
                  <a:pt x="11350" y="15634"/>
                  <a:pt x="11373" y="16347"/>
                </a:cubicBezTo>
                <a:cubicBezTo>
                  <a:pt x="11419" y="17769"/>
                  <a:pt x="10988" y="20474"/>
                  <a:pt x="10988" y="20474"/>
                </a:cubicBezTo>
                <a:lnTo>
                  <a:pt x="11240" y="20615"/>
                </a:lnTo>
                <a:cubicBezTo>
                  <a:pt x="11240" y="20615"/>
                  <a:pt x="11195" y="21245"/>
                  <a:pt x="11408" y="21545"/>
                </a:cubicBezTo>
                <a:lnTo>
                  <a:pt x="12403" y="21545"/>
                </a:lnTo>
                <a:cubicBezTo>
                  <a:pt x="11731" y="20234"/>
                  <a:pt x="12064" y="17577"/>
                  <a:pt x="12393" y="16874"/>
                </a:cubicBezTo>
                <a:cubicBezTo>
                  <a:pt x="12529" y="16581"/>
                  <a:pt x="12650" y="15573"/>
                  <a:pt x="12746" y="14496"/>
                </a:cubicBezTo>
                <a:cubicBezTo>
                  <a:pt x="12830" y="15210"/>
                  <a:pt x="12951" y="15729"/>
                  <a:pt x="13108" y="16114"/>
                </a:cubicBezTo>
                <a:cubicBezTo>
                  <a:pt x="13681" y="17523"/>
                  <a:pt x="13742" y="20554"/>
                  <a:pt x="13742" y="20554"/>
                </a:cubicBezTo>
                <a:lnTo>
                  <a:pt x="13983" y="20715"/>
                </a:lnTo>
                <a:cubicBezTo>
                  <a:pt x="13983" y="20715"/>
                  <a:pt x="14035" y="21312"/>
                  <a:pt x="14240" y="21545"/>
                </a:cubicBezTo>
                <a:lnTo>
                  <a:pt x="15320" y="21545"/>
                </a:lnTo>
                <a:cubicBezTo>
                  <a:pt x="15320" y="21545"/>
                  <a:pt x="14239" y="19951"/>
                  <a:pt x="14303" y="15822"/>
                </a:cubicBezTo>
                <a:cubicBezTo>
                  <a:pt x="14309" y="15469"/>
                  <a:pt x="14259" y="13973"/>
                  <a:pt x="14225" y="12969"/>
                </a:cubicBezTo>
                <a:cubicBezTo>
                  <a:pt x="14499" y="12708"/>
                  <a:pt x="14738" y="12286"/>
                  <a:pt x="14898" y="11607"/>
                </a:cubicBezTo>
                <a:cubicBezTo>
                  <a:pt x="15809" y="7427"/>
                  <a:pt x="17536" y="6689"/>
                  <a:pt x="18321" y="6900"/>
                </a:cubicBezTo>
                <a:cubicBezTo>
                  <a:pt x="19105" y="7110"/>
                  <a:pt x="19444" y="6865"/>
                  <a:pt x="19995" y="6514"/>
                </a:cubicBezTo>
                <a:cubicBezTo>
                  <a:pt x="20610" y="7392"/>
                  <a:pt x="20758" y="7111"/>
                  <a:pt x="20928" y="7111"/>
                </a:cubicBezTo>
                <a:cubicBezTo>
                  <a:pt x="21097" y="7111"/>
                  <a:pt x="21202" y="6584"/>
                  <a:pt x="21372" y="6197"/>
                </a:cubicBezTo>
                <a:cubicBezTo>
                  <a:pt x="21541" y="5811"/>
                  <a:pt x="21288" y="5285"/>
                  <a:pt x="21097" y="5110"/>
                </a:cubicBezTo>
                <a:cubicBezTo>
                  <a:pt x="20906" y="4934"/>
                  <a:pt x="20142" y="3246"/>
                  <a:pt x="19888" y="2193"/>
                </a:cubicBezTo>
                <a:cubicBezTo>
                  <a:pt x="19634" y="1139"/>
                  <a:pt x="19126" y="1316"/>
                  <a:pt x="18935" y="719"/>
                </a:cubicBezTo>
                <a:cubicBezTo>
                  <a:pt x="18816" y="346"/>
                  <a:pt x="18622" y="-55"/>
                  <a:pt x="18406" y="6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13" name="Chien"/>
          <p:cNvSpPr/>
          <p:nvPr/>
        </p:nvSpPr>
        <p:spPr>
          <a:xfrm>
            <a:off x="15272534" y="11163424"/>
            <a:ext cx="1270001" cy="833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594" fill="norm" stroke="1" extrusionOk="0">
                <a:moveTo>
                  <a:pt x="17453" y="1"/>
                </a:moveTo>
                <a:cubicBezTo>
                  <a:pt x="17060" y="12"/>
                  <a:pt x="16700" y="225"/>
                  <a:pt x="16296" y="890"/>
                </a:cubicBezTo>
                <a:cubicBezTo>
                  <a:pt x="15637" y="1896"/>
                  <a:pt x="14368" y="4863"/>
                  <a:pt x="14368" y="4863"/>
                </a:cubicBezTo>
                <a:cubicBezTo>
                  <a:pt x="14368" y="4863"/>
                  <a:pt x="12884" y="5760"/>
                  <a:pt x="11540" y="5644"/>
                </a:cubicBezTo>
                <a:cubicBezTo>
                  <a:pt x="10195" y="5528"/>
                  <a:pt x="5579" y="4753"/>
                  <a:pt x="4133" y="6844"/>
                </a:cubicBezTo>
                <a:cubicBezTo>
                  <a:pt x="2688" y="8934"/>
                  <a:pt x="3323" y="12960"/>
                  <a:pt x="0" y="11606"/>
                </a:cubicBezTo>
                <a:cubicBezTo>
                  <a:pt x="650" y="13464"/>
                  <a:pt x="1804" y="13172"/>
                  <a:pt x="2460" y="12806"/>
                </a:cubicBezTo>
                <a:cubicBezTo>
                  <a:pt x="3500" y="12225"/>
                  <a:pt x="4083" y="9748"/>
                  <a:pt x="4083" y="9748"/>
                </a:cubicBezTo>
                <a:cubicBezTo>
                  <a:pt x="4083" y="9748"/>
                  <a:pt x="4894" y="14858"/>
                  <a:pt x="2941" y="16832"/>
                </a:cubicBezTo>
                <a:cubicBezTo>
                  <a:pt x="3068" y="19929"/>
                  <a:pt x="3500" y="21594"/>
                  <a:pt x="3500" y="21594"/>
                </a:cubicBezTo>
                <a:lnTo>
                  <a:pt x="4760" y="21594"/>
                </a:lnTo>
                <a:cubicBezTo>
                  <a:pt x="4760" y="21594"/>
                  <a:pt x="4616" y="20809"/>
                  <a:pt x="4122" y="20384"/>
                </a:cubicBezTo>
                <a:cubicBezTo>
                  <a:pt x="4045" y="19803"/>
                  <a:pt x="4074" y="17721"/>
                  <a:pt x="4074" y="17721"/>
                </a:cubicBezTo>
                <a:cubicBezTo>
                  <a:pt x="4074" y="17721"/>
                  <a:pt x="4575" y="17504"/>
                  <a:pt x="5174" y="16884"/>
                </a:cubicBezTo>
                <a:cubicBezTo>
                  <a:pt x="5346" y="19537"/>
                  <a:pt x="5731" y="21594"/>
                  <a:pt x="5731" y="21594"/>
                </a:cubicBezTo>
                <a:lnTo>
                  <a:pt x="7118" y="21594"/>
                </a:lnTo>
                <a:cubicBezTo>
                  <a:pt x="7118" y="21594"/>
                  <a:pt x="7051" y="20771"/>
                  <a:pt x="6480" y="20384"/>
                </a:cubicBezTo>
                <a:cubicBezTo>
                  <a:pt x="5935" y="18990"/>
                  <a:pt x="6391" y="16966"/>
                  <a:pt x="6391" y="16966"/>
                </a:cubicBezTo>
                <a:cubicBezTo>
                  <a:pt x="6391" y="16966"/>
                  <a:pt x="7364" y="15293"/>
                  <a:pt x="8115" y="13029"/>
                </a:cubicBezTo>
                <a:cubicBezTo>
                  <a:pt x="8325" y="13058"/>
                  <a:pt x="8535" y="13119"/>
                  <a:pt x="8736" y="13163"/>
                </a:cubicBezTo>
                <a:cubicBezTo>
                  <a:pt x="9181" y="13260"/>
                  <a:pt x="10981" y="14195"/>
                  <a:pt x="12843" y="14358"/>
                </a:cubicBezTo>
                <a:cubicBezTo>
                  <a:pt x="12751" y="15395"/>
                  <a:pt x="12569" y="17187"/>
                  <a:pt x="12326" y="18341"/>
                </a:cubicBezTo>
                <a:cubicBezTo>
                  <a:pt x="12614" y="19734"/>
                  <a:pt x="12681" y="21594"/>
                  <a:pt x="12681" y="21594"/>
                </a:cubicBezTo>
                <a:lnTo>
                  <a:pt x="13949" y="21594"/>
                </a:lnTo>
                <a:cubicBezTo>
                  <a:pt x="13949" y="21594"/>
                  <a:pt x="14051" y="21002"/>
                  <a:pt x="13467" y="20538"/>
                </a:cubicBezTo>
                <a:cubicBezTo>
                  <a:pt x="13362" y="18931"/>
                  <a:pt x="13512" y="17224"/>
                  <a:pt x="14580" y="14299"/>
                </a:cubicBezTo>
                <a:cubicBezTo>
                  <a:pt x="14832" y="15791"/>
                  <a:pt x="15208" y="18323"/>
                  <a:pt x="15122" y="19736"/>
                </a:cubicBezTo>
                <a:cubicBezTo>
                  <a:pt x="15731" y="21130"/>
                  <a:pt x="15712" y="21594"/>
                  <a:pt x="15712" y="21594"/>
                </a:cubicBezTo>
                <a:lnTo>
                  <a:pt x="17161" y="21594"/>
                </a:lnTo>
                <a:cubicBezTo>
                  <a:pt x="17161" y="21594"/>
                  <a:pt x="17325" y="20832"/>
                  <a:pt x="16463" y="20484"/>
                </a:cubicBezTo>
                <a:cubicBezTo>
                  <a:pt x="16041" y="19522"/>
                  <a:pt x="15933" y="16630"/>
                  <a:pt x="16697" y="12569"/>
                </a:cubicBezTo>
                <a:cubicBezTo>
                  <a:pt x="17730" y="10812"/>
                  <a:pt x="17729" y="8275"/>
                  <a:pt x="17729" y="8275"/>
                </a:cubicBezTo>
                <a:cubicBezTo>
                  <a:pt x="17729" y="8275"/>
                  <a:pt x="18106" y="6492"/>
                  <a:pt x="18529" y="5467"/>
                </a:cubicBezTo>
                <a:cubicBezTo>
                  <a:pt x="18648" y="5175"/>
                  <a:pt x="18877" y="5045"/>
                  <a:pt x="19098" y="5114"/>
                </a:cubicBezTo>
                <a:cubicBezTo>
                  <a:pt x="20655" y="5603"/>
                  <a:pt x="21323" y="4117"/>
                  <a:pt x="21544" y="3424"/>
                </a:cubicBezTo>
                <a:cubicBezTo>
                  <a:pt x="21600" y="3248"/>
                  <a:pt x="21543" y="3038"/>
                  <a:pt x="21423" y="2971"/>
                </a:cubicBezTo>
                <a:cubicBezTo>
                  <a:pt x="21129" y="2807"/>
                  <a:pt x="20585" y="2494"/>
                  <a:pt x="20163" y="2203"/>
                </a:cubicBezTo>
                <a:cubicBezTo>
                  <a:pt x="19837" y="1978"/>
                  <a:pt x="19737" y="1636"/>
                  <a:pt x="19714" y="1368"/>
                </a:cubicBezTo>
                <a:cubicBezTo>
                  <a:pt x="19689" y="1080"/>
                  <a:pt x="19563" y="839"/>
                  <a:pt x="19387" y="728"/>
                </a:cubicBezTo>
                <a:cubicBezTo>
                  <a:pt x="19090" y="539"/>
                  <a:pt x="18642" y="283"/>
                  <a:pt x="18210" y="147"/>
                </a:cubicBezTo>
                <a:cubicBezTo>
                  <a:pt x="17934" y="60"/>
                  <a:pt x="17688" y="-6"/>
                  <a:pt x="17453" y="1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14" name="Cochon"/>
          <p:cNvSpPr/>
          <p:nvPr/>
        </p:nvSpPr>
        <p:spPr>
          <a:xfrm>
            <a:off x="19634482" y="11339393"/>
            <a:ext cx="1270001" cy="6572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5" fill="norm" stroke="1" extrusionOk="0">
                <a:moveTo>
                  <a:pt x="6179" y="3"/>
                </a:moveTo>
                <a:cubicBezTo>
                  <a:pt x="5828" y="14"/>
                  <a:pt x="5468" y="62"/>
                  <a:pt x="5092" y="155"/>
                </a:cubicBezTo>
                <a:cubicBezTo>
                  <a:pt x="3367" y="586"/>
                  <a:pt x="1606" y="1989"/>
                  <a:pt x="925" y="5005"/>
                </a:cubicBezTo>
                <a:cubicBezTo>
                  <a:pt x="682" y="4909"/>
                  <a:pt x="373" y="4943"/>
                  <a:pt x="289" y="5655"/>
                </a:cubicBezTo>
                <a:cubicBezTo>
                  <a:pt x="144" y="6877"/>
                  <a:pt x="511" y="7969"/>
                  <a:pt x="0" y="9197"/>
                </a:cubicBezTo>
                <a:cubicBezTo>
                  <a:pt x="241" y="9319"/>
                  <a:pt x="477" y="9162"/>
                  <a:pt x="663" y="8954"/>
                </a:cubicBezTo>
                <a:cubicBezTo>
                  <a:pt x="758" y="10576"/>
                  <a:pt x="1067" y="12461"/>
                  <a:pt x="1652" y="14651"/>
                </a:cubicBezTo>
                <a:cubicBezTo>
                  <a:pt x="2479" y="17568"/>
                  <a:pt x="2642" y="18693"/>
                  <a:pt x="2535" y="20189"/>
                </a:cubicBezTo>
                <a:cubicBezTo>
                  <a:pt x="2517" y="20439"/>
                  <a:pt x="2595" y="20675"/>
                  <a:pt x="2716" y="20774"/>
                </a:cubicBezTo>
                <a:cubicBezTo>
                  <a:pt x="2898" y="20925"/>
                  <a:pt x="2978" y="21163"/>
                  <a:pt x="3058" y="21525"/>
                </a:cubicBezTo>
                <a:lnTo>
                  <a:pt x="4118" y="21525"/>
                </a:lnTo>
                <a:cubicBezTo>
                  <a:pt x="4118" y="21525"/>
                  <a:pt x="2626" y="19443"/>
                  <a:pt x="4032" y="15860"/>
                </a:cubicBezTo>
                <a:cubicBezTo>
                  <a:pt x="4037" y="15846"/>
                  <a:pt x="4042" y="15835"/>
                  <a:pt x="4047" y="15821"/>
                </a:cubicBezTo>
                <a:cubicBezTo>
                  <a:pt x="4953" y="17430"/>
                  <a:pt x="5062" y="19146"/>
                  <a:pt x="5109" y="20254"/>
                </a:cubicBezTo>
                <a:cubicBezTo>
                  <a:pt x="5118" y="20463"/>
                  <a:pt x="5184" y="20653"/>
                  <a:pt x="5286" y="20725"/>
                </a:cubicBezTo>
                <a:cubicBezTo>
                  <a:pt x="5605" y="20953"/>
                  <a:pt x="5546" y="21525"/>
                  <a:pt x="5546" y="21525"/>
                </a:cubicBezTo>
                <a:lnTo>
                  <a:pt x="6380" y="21525"/>
                </a:lnTo>
                <a:cubicBezTo>
                  <a:pt x="5742" y="19484"/>
                  <a:pt x="5892" y="17757"/>
                  <a:pt x="6260" y="15987"/>
                </a:cubicBezTo>
                <a:cubicBezTo>
                  <a:pt x="7626" y="17242"/>
                  <a:pt x="11336" y="16527"/>
                  <a:pt x="12361" y="15070"/>
                </a:cubicBezTo>
                <a:cubicBezTo>
                  <a:pt x="12559" y="16682"/>
                  <a:pt x="12420" y="19098"/>
                  <a:pt x="12353" y="20235"/>
                </a:cubicBezTo>
                <a:cubicBezTo>
                  <a:pt x="12339" y="20460"/>
                  <a:pt x="12400" y="20675"/>
                  <a:pt x="12505" y="20781"/>
                </a:cubicBezTo>
                <a:cubicBezTo>
                  <a:pt x="12790" y="21069"/>
                  <a:pt x="12751" y="21525"/>
                  <a:pt x="12751" y="21525"/>
                </a:cubicBezTo>
                <a:lnTo>
                  <a:pt x="13465" y="21525"/>
                </a:lnTo>
                <a:cubicBezTo>
                  <a:pt x="13063" y="20056"/>
                  <a:pt x="13254" y="18829"/>
                  <a:pt x="13516" y="18008"/>
                </a:cubicBezTo>
                <a:cubicBezTo>
                  <a:pt x="13724" y="18779"/>
                  <a:pt x="13816" y="19650"/>
                  <a:pt x="13868" y="20280"/>
                </a:cubicBezTo>
                <a:cubicBezTo>
                  <a:pt x="13885" y="20483"/>
                  <a:pt x="13961" y="20649"/>
                  <a:pt x="14062" y="20712"/>
                </a:cubicBezTo>
                <a:cubicBezTo>
                  <a:pt x="14394" y="20919"/>
                  <a:pt x="14353" y="21525"/>
                  <a:pt x="14353" y="21525"/>
                </a:cubicBezTo>
                <a:lnTo>
                  <a:pt x="15305" y="21525"/>
                </a:lnTo>
                <a:cubicBezTo>
                  <a:pt x="15240" y="21525"/>
                  <a:pt x="13856" y="18613"/>
                  <a:pt x="15111" y="14696"/>
                </a:cubicBezTo>
                <a:cubicBezTo>
                  <a:pt x="18543" y="15763"/>
                  <a:pt x="19586" y="12469"/>
                  <a:pt x="21102" y="12860"/>
                </a:cubicBezTo>
                <a:cubicBezTo>
                  <a:pt x="21600" y="12069"/>
                  <a:pt x="21600" y="10348"/>
                  <a:pt x="21600" y="10348"/>
                </a:cubicBezTo>
                <a:cubicBezTo>
                  <a:pt x="21600" y="10348"/>
                  <a:pt x="20756" y="10569"/>
                  <a:pt x="20172" y="9402"/>
                </a:cubicBezTo>
                <a:cubicBezTo>
                  <a:pt x="19995" y="9048"/>
                  <a:pt x="19659" y="8171"/>
                  <a:pt x="19200" y="7124"/>
                </a:cubicBezTo>
                <a:cubicBezTo>
                  <a:pt x="19521" y="5870"/>
                  <a:pt x="19979" y="4411"/>
                  <a:pt x="20447" y="3857"/>
                </a:cubicBezTo>
                <a:cubicBezTo>
                  <a:pt x="19530" y="3543"/>
                  <a:pt x="18680" y="3939"/>
                  <a:pt x="18027" y="4725"/>
                </a:cubicBezTo>
                <a:cubicBezTo>
                  <a:pt x="17054" y="2980"/>
                  <a:pt x="15839" y="1444"/>
                  <a:pt x="14518" y="1488"/>
                </a:cubicBezTo>
                <a:cubicBezTo>
                  <a:pt x="10644" y="1616"/>
                  <a:pt x="8635" y="-75"/>
                  <a:pt x="6179" y="3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415" name="Fig2.png" descr="Fig2.png"/>
          <p:cNvPicPr>
            <a:picLocks noChangeAspect="1"/>
          </p:cNvPicPr>
          <p:nvPr/>
        </p:nvPicPr>
        <p:blipFill>
          <a:blip r:embed="rId4">
            <a:extLst/>
          </a:blip>
          <a:srcRect l="0" t="49343" r="74340" b="0"/>
          <a:stretch>
            <a:fillRect/>
          </a:stretch>
        </p:blipFill>
        <p:spPr>
          <a:xfrm>
            <a:off x="130106" y="5996959"/>
            <a:ext cx="6619169" cy="6405097"/>
          </a:xfrm>
          <a:prstGeom prst="rect">
            <a:avLst/>
          </a:prstGeom>
          <a:ln w="12700">
            <a:miter lim="400000"/>
          </a:ln>
        </p:spPr>
      </p:pic>
      <p:sp>
        <p:nvSpPr>
          <p:cNvPr id="1416" name="Virus"/>
          <p:cNvSpPr/>
          <p:nvPr/>
        </p:nvSpPr>
        <p:spPr>
          <a:xfrm>
            <a:off x="296569" y="6175919"/>
            <a:ext cx="857189" cy="857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8095" y="0"/>
                </a:moveTo>
                <a:cubicBezTo>
                  <a:pt x="8041" y="0"/>
                  <a:pt x="7982" y="6"/>
                  <a:pt x="7933" y="22"/>
                </a:cubicBezTo>
                <a:cubicBezTo>
                  <a:pt x="7745" y="70"/>
                  <a:pt x="7583" y="188"/>
                  <a:pt x="7480" y="361"/>
                </a:cubicBezTo>
                <a:cubicBezTo>
                  <a:pt x="7378" y="534"/>
                  <a:pt x="7353" y="728"/>
                  <a:pt x="7406" y="922"/>
                </a:cubicBezTo>
                <a:cubicBezTo>
                  <a:pt x="7455" y="1100"/>
                  <a:pt x="7568" y="1257"/>
                  <a:pt x="7730" y="1354"/>
                </a:cubicBezTo>
                <a:cubicBezTo>
                  <a:pt x="7853" y="1430"/>
                  <a:pt x="7939" y="1538"/>
                  <a:pt x="7987" y="1663"/>
                </a:cubicBezTo>
                <a:cubicBezTo>
                  <a:pt x="8106" y="1981"/>
                  <a:pt x="8214" y="2309"/>
                  <a:pt x="8305" y="2649"/>
                </a:cubicBezTo>
                <a:cubicBezTo>
                  <a:pt x="8386" y="2962"/>
                  <a:pt x="8457" y="3276"/>
                  <a:pt x="8511" y="3578"/>
                </a:cubicBezTo>
                <a:cubicBezTo>
                  <a:pt x="8564" y="3880"/>
                  <a:pt x="8397" y="4171"/>
                  <a:pt x="8117" y="4285"/>
                </a:cubicBezTo>
                <a:lnTo>
                  <a:pt x="8063" y="4317"/>
                </a:lnTo>
                <a:cubicBezTo>
                  <a:pt x="7982" y="4349"/>
                  <a:pt x="7897" y="4371"/>
                  <a:pt x="7810" y="4371"/>
                </a:cubicBezTo>
                <a:cubicBezTo>
                  <a:pt x="7595" y="4371"/>
                  <a:pt x="7390" y="4262"/>
                  <a:pt x="7277" y="4084"/>
                </a:cubicBezTo>
                <a:cubicBezTo>
                  <a:pt x="7244" y="4035"/>
                  <a:pt x="7211" y="3988"/>
                  <a:pt x="7184" y="3934"/>
                </a:cubicBezTo>
                <a:cubicBezTo>
                  <a:pt x="7173" y="3912"/>
                  <a:pt x="7163" y="3896"/>
                  <a:pt x="7152" y="3875"/>
                </a:cubicBezTo>
                <a:cubicBezTo>
                  <a:pt x="7077" y="3735"/>
                  <a:pt x="7055" y="3561"/>
                  <a:pt x="7103" y="3399"/>
                </a:cubicBezTo>
                <a:cubicBezTo>
                  <a:pt x="7157" y="3205"/>
                  <a:pt x="7132" y="2995"/>
                  <a:pt x="7029" y="2823"/>
                </a:cubicBezTo>
                <a:cubicBezTo>
                  <a:pt x="6905" y="2612"/>
                  <a:pt x="6652" y="2477"/>
                  <a:pt x="6388" y="2477"/>
                </a:cubicBezTo>
                <a:cubicBezTo>
                  <a:pt x="6264" y="2477"/>
                  <a:pt x="6150" y="2504"/>
                  <a:pt x="6048" y="2563"/>
                </a:cubicBezTo>
                <a:cubicBezTo>
                  <a:pt x="5876" y="2660"/>
                  <a:pt x="5752" y="2816"/>
                  <a:pt x="5698" y="3005"/>
                </a:cubicBezTo>
                <a:cubicBezTo>
                  <a:pt x="5644" y="3194"/>
                  <a:pt x="5672" y="3394"/>
                  <a:pt x="5769" y="3566"/>
                </a:cubicBezTo>
                <a:cubicBezTo>
                  <a:pt x="5866" y="3734"/>
                  <a:pt x="6021" y="3858"/>
                  <a:pt x="6210" y="3907"/>
                </a:cubicBezTo>
                <a:cubicBezTo>
                  <a:pt x="6382" y="3955"/>
                  <a:pt x="6528" y="4052"/>
                  <a:pt x="6609" y="4187"/>
                </a:cubicBezTo>
                <a:cubicBezTo>
                  <a:pt x="6619" y="4208"/>
                  <a:pt x="6630" y="4224"/>
                  <a:pt x="6641" y="4246"/>
                </a:cubicBezTo>
                <a:cubicBezTo>
                  <a:pt x="6673" y="4300"/>
                  <a:pt x="6699" y="4354"/>
                  <a:pt x="6726" y="4408"/>
                </a:cubicBezTo>
                <a:cubicBezTo>
                  <a:pt x="6861" y="4677"/>
                  <a:pt x="6781" y="5018"/>
                  <a:pt x="6533" y="5207"/>
                </a:cubicBezTo>
                <a:lnTo>
                  <a:pt x="6506" y="5229"/>
                </a:lnTo>
                <a:cubicBezTo>
                  <a:pt x="6387" y="5321"/>
                  <a:pt x="6247" y="5369"/>
                  <a:pt x="6102" y="5369"/>
                </a:cubicBezTo>
                <a:cubicBezTo>
                  <a:pt x="5951" y="5369"/>
                  <a:pt x="5816" y="5321"/>
                  <a:pt x="5703" y="5224"/>
                </a:cubicBezTo>
                <a:cubicBezTo>
                  <a:pt x="5461" y="5024"/>
                  <a:pt x="5224" y="4803"/>
                  <a:pt x="4993" y="4576"/>
                </a:cubicBezTo>
                <a:cubicBezTo>
                  <a:pt x="4745" y="4328"/>
                  <a:pt x="4513" y="4068"/>
                  <a:pt x="4298" y="3809"/>
                </a:cubicBezTo>
                <a:cubicBezTo>
                  <a:pt x="4211" y="3701"/>
                  <a:pt x="4163" y="3572"/>
                  <a:pt x="4163" y="3448"/>
                </a:cubicBezTo>
                <a:cubicBezTo>
                  <a:pt x="4163" y="3265"/>
                  <a:pt x="4093" y="3086"/>
                  <a:pt x="3969" y="2951"/>
                </a:cubicBezTo>
                <a:cubicBezTo>
                  <a:pt x="3835" y="2805"/>
                  <a:pt x="3641" y="2725"/>
                  <a:pt x="3431" y="2725"/>
                </a:cubicBezTo>
                <a:cubicBezTo>
                  <a:pt x="3237" y="2725"/>
                  <a:pt x="3059" y="2794"/>
                  <a:pt x="2924" y="2924"/>
                </a:cubicBezTo>
                <a:cubicBezTo>
                  <a:pt x="2784" y="3059"/>
                  <a:pt x="2704" y="3249"/>
                  <a:pt x="2704" y="3443"/>
                </a:cubicBezTo>
                <a:cubicBezTo>
                  <a:pt x="2704" y="3643"/>
                  <a:pt x="2779" y="3826"/>
                  <a:pt x="2919" y="3966"/>
                </a:cubicBezTo>
                <a:cubicBezTo>
                  <a:pt x="3054" y="4101"/>
                  <a:pt x="3231" y="4176"/>
                  <a:pt x="3414" y="4182"/>
                </a:cubicBezTo>
                <a:cubicBezTo>
                  <a:pt x="3554" y="4187"/>
                  <a:pt x="3672" y="4224"/>
                  <a:pt x="3764" y="4300"/>
                </a:cubicBezTo>
                <a:cubicBezTo>
                  <a:pt x="4033" y="4521"/>
                  <a:pt x="4299" y="4759"/>
                  <a:pt x="4552" y="5013"/>
                </a:cubicBezTo>
                <a:cubicBezTo>
                  <a:pt x="4783" y="5245"/>
                  <a:pt x="4999" y="5482"/>
                  <a:pt x="5198" y="5725"/>
                </a:cubicBezTo>
                <a:cubicBezTo>
                  <a:pt x="5387" y="5957"/>
                  <a:pt x="5392" y="6286"/>
                  <a:pt x="5203" y="6529"/>
                </a:cubicBezTo>
                <a:lnTo>
                  <a:pt x="5181" y="6556"/>
                </a:lnTo>
                <a:cubicBezTo>
                  <a:pt x="5057" y="6718"/>
                  <a:pt x="4864" y="6816"/>
                  <a:pt x="4664" y="6816"/>
                </a:cubicBezTo>
                <a:cubicBezTo>
                  <a:pt x="4568" y="6816"/>
                  <a:pt x="4475" y="6793"/>
                  <a:pt x="4383" y="6750"/>
                </a:cubicBezTo>
                <a:cubicBezTo>
                  <a:pt x="4330" y="6723"/>
                  <a:pt x="4276" y="6696"/>
                  <a:pt x="4222" y="6664"/>
                </a:cubicBezTo>
                <a:cubicBezTo>
                  <a:pt x="4189" y="6642"/>
                  <a:pt x="4158" y="6626"/>
                  <a:pt x="4121" y="6605"/>
                </a:cubicBezTo>
                <a:cubicBezTo>
                  <a:pt x="4008" y="6535"/>
                  <a:pt x="3921" y="6405"/>
                  <a:pt x="3883" y="6249"/>
                </a:cubicBezTo>
                <a:cubicBezTo>
                  <a:pt x="3835" y="6049"/>
                  <a:pt x="3706" y="5876"/>
                  <a:pt x="3528" y="5779"/>
                </a:cubicBezTo>
                <a:cubicBezTo>
                  <a:pt x="3426" y="5719"/>
                  <a:pt x="3302" y="5693"/>
                  <a:pt x="3183" y="5693"/>
                </a:cubicBezTo>
                <a:cubicBezTo>
                  <a:pt x="2925" y="5693"/>
                  <a:pt x="2681" y="5827"/>
                  <a:pt x="2552" y="6048"/>
                </a:cubicBezTo>
                <a:cubicBezTo>
                  <a:pt x="2450" y="6216"/>
                  <a:pt x="2423" y="6416"/>
                  <a:pt x="2471" y="6605"/>
                </a:cubicBezTo>
                <a:cubicBezTo>
                  <a:pt x="2520" y="6794"/>
                  <a:pt x="2644" y="6954"/>
                  <a:pt x="2811" y="7052"/>
                </a:cubicBezTo>
                <a:cubicBezTo>
                  <a:pt x="2924" y="7116"/>
                  <a:pt x="3049" y="7149"/>
                  <a:pt x="3178" y="7149"/>
                </a:cubicBezTo>
                <a:cubicBezTo>
                  <a:pt x="3243" y="7149"/>
                  <a:pt x="3307" y="7139"/>
                  <a:pt x="3367" y="7122"/>
                </a:cubicBezTo>
                <a:cubicBezTo>
                  <a:pt x="3431" y="7106"/>
                  <a:pt x="3496" y="7095"/>
                  <a:pt x="3560" y="7095"/>
                </a:cubicBezTo>
                <a:cubicBezTo>
                  <a:pt x="3668" y="7095"/>
                  <a:pt x="3765" y="7118"/>
                  <a:pt x="3851" y="7166"/>
                </a:cubicBezTo>
                <a:cubicBezTo>
                  <a:pt x="3873" y="7177"/>
                  <a:pt x="3889" y="7188"/>
                  <a:pt x="3910" y="7198"/>
                </a:cubicBezTo>
                <a:cubicBezTo>
                  <a:pt x="3964" y="7231"/>
                  <a:pt x="4012" y="7257"/>
                  <a:pt x="4060" y="7289"/>
                </a:cubicBezTo>
                <a:cubicBezTo>
                  <a:pt x="4319" y="7457"/>
                  <a:pt x="4416" y="7792"/>
                  <a:pt x="4298" y="8084"/>
                </a:cubicBezTo>
                <a:lnTo>
                  <a:pt x="4292" y="8094"/>
                </a:lnTo>
                <a:cubicBezTo>
                  <a:pt x="4185" y="8347"/>
                  <a:pt x="3936" y="8515"/>
                  <a:pt x="3656" y="8515"/>
                </a:cubicBezTo>
                <a:cubicBezTo>
                  <a:pt x="3613" y="8515"/>
                  <a:pt x="3576" y="8509"/>
                  <a:pt x="3533" y="8503"/>
                </a:cubicBezTo>
                <a:cubicBezTo>
                  <a:pt x="3242" y="8449"/>
                  <a:pt x="2941" y="8385"/>
                  <a:pt x="2645" y="8304"/>
                </a:cubicBezTo>
                <a:cubicBezTo>
                  <a:pt x="2305" y="8213"/>
                  <a:pt x="1976" y="8110"/>
                  <a:pt x="1658" y="7986"/>
                </a:cubicBezTo>
                <a:cubicBezTo>
                  <a:pt x="1529" y="7937"/>
                  <a:pt x="1421" y="7851"/>
                  <a:pt x="1362" y="7743"/>
                </a:cubicBezTo>
                <a:cubicBezTo>
                  <a:pt x="1270" y="7586"/>
                  <a:pt x="1120" y="7468"/>
                  <a:pt x="948" y="7414"/>
                </a:cubicBezTo>
                <a:cubicBezTo>
                  <a:pt x="878" y="7393"/>
                  <a:pt x="808" y="7382"/>
                  <a:pt x="738" y="7382"/>
                </a:cubicBezTo>
                <a:cubicBezTo>
                  <a:pt x="409" y="7382"/>
                  <a:pt x="118" y="7597"/>
                  <a:pt x="32" y="7910"/>
                </a:cubicBezTo>
                <a:cubicBezTo>
                  <a:pt x="-22" y="8099"/>
                  <a:pt x="-1" y="8299"/>
                  <a:pt x="96" y="8471"/>
                </a:cubicBezTo>
                <a:cubicBezTo>
                  <a:pt x="193" y="8644"/>
                  <a:pt x="350" y="8768"/>
                  <a:pt x="544" y="8817"/>
                </a:cubicBezTo>
                <a:cubicBezTo>
                  <a:pt x="603" y="8833"/>
                  <a:pt x="668" y="8844"/>
                  <a:pt x="732" y="8844"/>
                </a:cubicBezTo>
                <a:cubicBezTo>
                  <a:pt x="851" y="8844"/>
                  <a:pt x="970" y="8812"/>
                  <a:pt x="1078" y="8758"/>
                </a:cubicBezTo>
                <a:cubicBezTo>
                  <a:pt x="1174" y="8709"/>
                  <a:pt x="1276" y="8677"/>
                  <a:pt x="1379" y="8677"/>
                </a:cubicBezTo>
                <a:cubicBezTo>
                  <a:pt x="1411" y="8677"/>
                  <a:pt x="1442" y="8677"/>
                  <a:pt x="1475" y="8682"/>
                </a:cubicBezTo>
                <a:cubicBezTo>
                  <a:pt x="1809" y="8736"/>
                  <a:pt x="2149" y="8811"/>
                  <a:pt x="2483" y="8903"/>
                </a:cubicBezTo>
                <a:cubicBezTo>
                  <a:pt x="2795" y="8984"/>
                  <a:pt x="3096" y="9082"/>
                  <a:pt x="3387" y="9190"/>
                </a:cubicBezTo>
                <a:cubicBezTo>
                  <a:pt x="3672" y="9292"/>
                  <a:pt x="3846" y="9584"/>
                  <a:pt x="3803" y="9891"/>
                </a:cubicBezTo>
                <a:lnTo>
                  <a:pt x="3798" y="9923"/>
                </a:lnTo>
                <a:cubicBezTo>
                  <a:pt x="3760" y="10236"/>
                  <a:pt x="3505" y="10474"/>
                  <a:pt x="3198" y="10490"/>
                </a:cubicBezTo>
                <a:cubicBezTo>
                  <a:pt x="3139" y="10495"/>
                  <a:pt x="3081" y="10495"/>
                  <a:pt x="3022" y="10495"/>
                </a:cubicBezTo>
                <a:cubicBezTo>
                  <a:pt x="2984" y="10495"/>
                  <a:pt x="2945" y="10495"/>
                  <a:pt x="2902" y="10495"/>
                </a:cubicBezTo>
                <a:cubicBezTo>
                  <a:pt x="2767" y="10489"/>
                  <a:pt x="2633" y="10425"/>
                  <a:pt x="2520" y="10306"/>
                </a:cubicBezTo>
                <a:cubicBezTo>
                  <a:pt x="2380" y="10160"/>
                  <a:pt x="2192" y="10080"/>
                  <a:pt x="1993" y="10080"/>
                </a:cubicBezTo>
                <a:lnTo>
                  <a:pt x="1976" y="10080"/>
                </a:lnTo>
                <a:cubicBezTo>
                  <a:pt x="1589" y="10085"/>
                  <a:pt x="1265" y="10408"/>
                  <a:pt x="1259" y="10797"/>
                </a:cubicBezTo>
                <a:cubicBezTo>
                  <a:pt x="1254" y="10996"/>
                  <a:pt x="1330" y="11181"/>
                  <a:pt x="1470" y="11321"/>
                </a:cubicBezTo>
                <a:cubicBezTo>
                  <a:pt x="1610" y="11461"/>
                  <a:pt x="1793" y="11537"/>
                  <a:pt x="1986" y="11537"/>
                </a:cubicBezTo>
                <a:cubicBezTo>
                  <a:pt x="2180" y="11537"/>
                  <a:pt x="2365" y="11461"/>
                  <a:pt x="2505" y="11321"/>
                </a:cubicBezTo>
                <a:cubicBezTo>
                  <a:pt x="2634" y="11192"/>
                  <a:pt x="2790" y="11121"/>
                  <a:pt x="2946" y="11115"/>
                </a:cubicBezTo>
                <a:cubicBezTo>
                  <a:pt x="2967" y="11115"/>
                  <a:pt x="2990" y="11115"/>
                  <a:pt x="3017" y="11115"/>
                </a:cubicBezTo>
                <a:cubicBezTo>
                  <a:pt x="3076" y="11115"/>
                  <a:pt x="3134" y="11115"/>
                  <a:pt x="3193" y="11120"/>
                </a:cubicBezTo>
                <a:cubicBezTo>
                  <a:pt x="3500" y="11137"/>
                  <a:pt x="3753" y="11379"/>
                  <a:pt x="3791" y="11687"/>
                </a:cubicBezTo>
                <a:lnTo>
                  <a:pt x="3798" y="11719"/>
                </a:lnTo>
                <a:cubicBezTo>
                  <a:pt x="3835" y="12027"/>
                  <a:pt x="3667" y="12313"/>
                  <a:pt x="3382" y="12415"/>
                </a:cubicBezTo>
                <a:cubicBezTo>
                  <a:pt x="3091" y="12523"/>
                  <a:pt x="2785" y="12621"/>
                  <a:pt x="2478" y="12702"/>
                </a:cubicBezTo>
                <a:cubicBezTo>
                  <a:pt x="2144" y="12794"/>
                  <a:pt x="1804" y="12864"/>
                  <a:pt x="1470" y="12923"/>
                </a:cubicBezTo>
                <a:cubicBezTo>
                  <a:pt x="1432" y="12928"/>
                  <a:pt x="1400" y="12933"/>
                  <a:pt x="1362" y="12933"/>
                </a:cubicBezTo>
                <a:cubicBezTo>
                  <a:pt x="1260" y="12933"/>
                  <a:pt x="1168" y="12912"/>
                  <a:pt x="1088" y="12864"/>
                </a:cubicBezTo>
                <a:cubicBezTo>
                  <a:pt x="980" y="12799"/>
                  <a:pt x="851" y="12766"/>
                  <a:pt x="727" y="12766"/>
                </a:cubicBezTo>
                <a:cubicBezTo>
                  <a:pt x="674" y="12766"/>
                  <a:pt x="620" y="12772"/>
                  <a:pt x="566" y="12783"/>
                </a:cubicBezTo>
                <a:cubicBezTo>
                  <a:pt x="383" y="12826"/>
                  <a:pt x="215" y="12944"/>
                  <a:pt x="113" y="13117"/>
                </a:cubicBezTo>
                <a:cubicBezTo>
                  <a:pt x="11" y="13289"/>
                  <a:pt x="-28" y="13490"/>
                  <a:pt x="20" y="13673"/>
                </a:cubicBezTo>
                <a:cubicBezTo>
                  <a:pt x="101" y="13997"/>
                  <a:pt x="393" y="14228"/>
                  <a:pt x="727" y="14228"/>
                </a:cubicBezTo>
                <a:cubicBezTo>
                  <a:pt x="792" y="14228"/>
                  <a:pt x="857" y="14217"/>
                  <a:pt x="916" y="14201"/>
                </a:cubicBezTo>
                <a:cubicBezTo>
                  <a:pt x="1094" y="14152"/>
                  <a:pt x="1250" y="14039"/>
                  <a:pt x="1347" y="13877"/>
                </a:cubicBezTo>
                <a:cubicBezTo>
                  <a:pt x="1422" y="13753"/>
                  <a:pt x="1529" y="13668"/>
                  <a:pt x="1653" y="13619"/>
                </a:cubicBezTo>
                <a:cubicBezTo>
                  <a:pt x="1971" y="13501"/>
                  <a:pt x="2300" y="13392"/>
                  <a:pt x="2640" y="13301"/>
                </a:cubicBezTo>
                <a:cubicBezTo>
                  <a:pt x="2952" y="13220"/>
                  <a:pt x="3263" y="13149"/>
                  <a:pt x="3570" y="13095"/>
                </a:cubicBezTo>
                <a:cubicBezTo>
                  <a:pt x="3608" y="13089"/>
                  <a:pt x="3646" y="13085"/>
                  <a:pt x="3678" y="13085"/>
                </a:cubicBezTo>
                <a:cubicBezTo>
                  <a:pt x="3942" y="13085"/>
                  <a:pt x="4173" y="13247"/>
                  <a:pt x="4276" y="13489"/>
                </a:cubicBezTo>
                <a:lnTo>
                  <a:pt x="4287" y="13521"/>
                </a:lnTo>
                <a:cubicBezTo>
                  <a:pt x="4411" y="13813"/>
                  <a:pt x="4309" y="14143"/>
                  <a:pt x="4050" y="14316"/>
                </a:cubicBezTo>
                <a:cubicBezTo>
                  <a:pt x="4002" y="14348"/>
                  <a:pt x="3952" y="14380"/>
                  <a:pt x="3899" y="14407"/>
                </a:cubicBezTo>
                <a:cubicBezTo>
                  <a:pt x="3877" y="14418"/>
                  <a:pt x="3861" y="14428"/>
                  <a:pt x="3840" y="14439"/>
                </a:cubicBezTo>
                <a:cubicBezTo>
                  <a:pt x="3754" y="14487"/>
                  <a:pt x="3651" y="14515"/>
                  <a:pt x="3548" y="14515"/>
                </a:cubicBezTo>
                <a:cubicBezTo>
                  <a:pt x="3489" y="14515"/>
                  <a:pt x="3426" y="14504"/>
                  <a:pt x="3367" y="14488"/>
                </a:cubicBezTo>
                <a:cubicBezTo>
                  <a:pt x="3302" y="14471"/>
                  <a:pt x="3231" y="14461"/>
                  <a:pt x="3166" y="14461"/>
                </a:cubicBezTo>
                <a:cubicBezTo>
                  <a:pt x="3032" y="14461"/>
                  <a:pt x="2902" y="14498"/>
                  <a:pt x="2789" y="14569"/>
                </a:cubicBezTo>
                <a:cubicBezTo>
                  <a:pt x="2466" y="14763"/>
                  <a:pt x="2349" y="15221"/>
                  <a:pt x="2532" y="15550"/>
                </a:cubicBezTo>
                <a:cubicBezTo>
                  <a:pt x="2661" y="15782"/>
                  <a:pt x="2902" y="15923"/>
                  <a:pt x="3166" y="15923"/>
                </a:cubicBezTo>
                <a:cubicBezTo>
                  <a:pt x="3296" y="15923"/>
                  <a:pt x="3420" y="15891"/>
                  <a:pt x="3533" y="15827"/>
                </a:cubicBezTo>
                <a:cubicBezTo>
                  <a:pt x="3700" y="15729"/>
                  <a:pt x="3823" y="15572"/>
                  <a:pt x="3872" y="15383"/>
                </a:cubicBezTo>
                <a:cubicBezTo>
                  <a:pt x="3920" y="15210"/>
                  <a:pt x="4018" y="15064"/>
                  <a:pt x="4153" y="14983"/>
                </a:cubicBezTo>
                <a:cubicBezTo>
                  <a:pt x="4174" y="14973"/>
                  <a:pt x="4190" y="14962"/>
                  <a:pt x="4212" y="14951"/>
                </a:cubicBezTo>
                <a:cubicBezTo>
                  <a:pt x="4266" y="14919"/>
                  <a:pt x="4319" y="14892"/>
                  <a:pt x="4373" y="14865"/>
                </a:cubicBezTo>
                <a:cubicBezTo>
                  <a:pt x="4459" y="14822"/>
                  <a:pt x="4556" y="14801"/>
                  <a:pt x="4653" y="14801"/>
                </a:cubicBezTo>
                <a:cubicBezTo>
                  <a:pt x="4852" y="14801"/>
                  <a:pt x="5047" y="14897"/>
                  <a:pt x="5171" y="15059"/>
                </a:cubicBezTo>
                <a:lnTo>
                  <a:pt x="5191" y="15086"/>
                </a:lnTo>
                <a:cubicBezTo>
                  <a:pt x="5380" y="15329"/>
                  <a:pt x="5380" y="15664"/>
                  <a:pt x="5186" y="15891"/>
                </a:cubicBezTo>
                <a:cubicBezTo>
                  <a:pt x="4987" y="16133"/>
                  <a:pt x="4766" y="16370"/>
                  <a:pt x="4540" y="16602"/>
                </a:cubicBezTo>
                <a:cubicBezTo>
                  <a:pt x="4292" y="16850"/>
                  <a:pt x="4034" y="17083"/>
                  <a:pt x="3776" y="17299"/>
                </a:cubicBezTo>
                <a:cubicBezTo>
                  <a:pt x="3668" y="17385"/>
                  <a:pt x="3538" y="17433"/>
                  <a:pt x="3414" y="17433"/>
                </a:cubicBezTo>
                <a:cubicBezTo>
                  <a:pt x="3231" y="17433"/>
                  <a:pt x="3054" y="17503"/>
                  <a:pt x="2919" y="17627"/>
                </a:cubicBezTo>
                <a:cubicBezTo>
                  <a:pt x="2779" y="17757"/>
                  <a:pt x="2699" y="17947"/>
                  <a:pt x="2693" y="18147"/>
                </a:cubicBezTo>
                <a:cubicBezTo>
                  <a:pt x="2688" y="18346"/>
                  <a:pt x="2757" y="18540"/>
                  <a:pt x="2892" y="18674"/>
                </a:cubicBezTo>
                <a:cubicBezTo>
                  <a:pt x="3032" y="18820"/>
                  <a:pt x="3215" y="18895"/>
                  <a:pt x="3414" y="18895"/>
                </a:cubicBezTo>
                <a:cubicBezTo>
                  <a:pt x="3608" y="18895"/>
                  <a:pt x="3792" y="18820"/>
                  <a:pt x="3932" y="18680"/>
                </a:cubicBezTo>
                <a:cubicBezTo>
                  <a:pt x="4067" y="18545"/>
                  <a:pt x="4142" y="18367"/>
                  <a:pt x="4148" y="18184"/>
                </a:cubicBezTo>
                <a:cubicBezTo>
                  <a:pt x="4153" y="18044"/>
                  <a:pt x="4190" y="17925"/>
                  <a:pt x="4266" y="17833"/>
                </a:cubicBezTo>
                <a:cubicBezTo>
                  <a:pt x="4486" y="17563"/>
                  <a:pt x="4723" y="17299"/>
                  <a:pt x="4976" y="17046"/>
                </a:cubicBezTo>
                <a:cubicBezTo>
                  <a:pt x="5207" y="16814"/>
                  <a:pt x="5445" y="16598"/>
                  <a:pt x="5688" y="16398"/>
                </a:cubicBezTo>
                <a:cubicBezTo>
                  <a:pt x="5801" y="16306"/>
                  <a:pt x="5941" y="16251"/>
                  <a:pt x="6087" y="16251"/>
                </a:cubicBezTo>
                <a:cubicBezTo>
                  <a:pt x="6232" y="16251"/>
                  <a:pt x="6372" y="16301"/>
                  <a:pt x="6496" y="16398"/>
                </a:cubicBezTo>
                <a:lnTo>
                  <a:pt x="6518" y="16413"/>
                </a:lnTo>
                <a:cubicBezTo>
                  <a:pt x="6765" y="16602"/>
                  <a:pt x="6846" y="16937"/>
                  <a:pt x="6711" y="17213"/>
                </a:cubicBezTo>
                <a:cubicBezTo>
                  <a:pt x="6684" y="17267"/>
                  <a:pt x="6658" y="17320"/>
                  <a:pt x="6625" y="17374"/>
                </a:cubicBezTo>
                <a:cubicBezTo>
                  <a:pt x="6604" y="17407"/>
                  <a:pt x="6586" y="17440"/>
                  <a:pt x="6565" y="17477"/>
                </a:cubicBezTo>
                <a:cubicBezTo>
                  <a:pt x="6495" y="17591"/>
                  <a:pt x="6366" y="17677"/>
                  <a:pt x="6210" y="17715"/>
                </a:cubicBezTo>
                <a:cubicBezTo>
                  <a:pt x="6010" y="17764"/>
                  <a:pt x="5839" y="17893"/>
                  <a:pt x="5742" y="18071"/>
                </a:cubicBezTo>
                <a:cubicBezTo>
                  <a:pt x="5553" y="18411"/>
                  <a:pt x="5672" y="18853"/>
                  <a:pt x="6006" y="19047"/>
                </a:cubicBezTo>
                <a:cubicBezTo>
                  <a:pt x="6119" y="19117"/>
                  <a:pt x="6247" y="19150"/>
                  <a:pt x="6376" y="19150"/>
                </a:cubicBezTo>
                <a:cubicBezTo>
                  <a:pt x="6635" y="19150"/>
                  <a:pt x="6878" y="19009"/>
                  <a:pt x="7007" y="18782"/>
                </a:cubicBezTo>
                <a:cubicBezTo>
                  <a:pt x="7104" y="18615"/>
                  <a:pt x="7130" y="18416"/>
                  <a:pt x="7077" y="18228"/>
                </a:cubicBezTo>
                <a:cubicBezTo>
                  <a:pt x="7028" y="18055"/>
                  <a:pt x="7045" y="17882"/>
                  <a:pt x="7120" y="17742"/>
                </a:cubicBezTo>
                <a:cubicBezTo>
                  <a:pt x="7131" y="17720"/>
                  <a:pt x="7141" y="17703"/>
                  <a:pt x="7152" y="17681"/>
                </a:cubicBezTo>
                <a:cubicBezTo>
                  <a:pt x="7185" y="17627"/>
                  <a:pt x="7213" y="17580"/>
                  <a:pt x="7245" y="17531"/>
                </a:cubicBezTo>
                <a:cubicBezTo>
                  <a:pt x="7363" y="17353"/>
                  <a:pt x="7561" y="17245"/>
                  <a:pt x="7777" y="17245"/>
                </a:cubicBezTo>
                <a:cubicBezTo>
                  <a:pt x="7863" y="17245"/>
                  <a:pt x="7950" y="17261"/>
                  <a:pt x="8031" y="17293"/>
                </a:cubicBezTo>
                <a:lnTo>
                  <a:pt x="8063" y="17304"/>
                </a:lnTo>
                <a:cubicBezTo>
                  <a:pt x="8348" y="17422"/>
                  <a:pt x="8510" y="17715"/>
                  <a:pt x="8462" y="18017"/>
                </a:cubicBezTo>
                <a:cubicBezTo>
                  <a:pt x="8408" y="18324"/>
                  <a:pt x="8337" y="18636"/>
                  <a:pt x="8256" y="18949"/>
                </a:cubicBezTo>
                <a:cubicBezTo>
                  <a:pt x="8165" y="19289"/>
                  <a:pt x="8062" y="19619"/>
                  <a:pt x="7938" y="19937"/>
                </a:cubicBezTo>
                <a:cubicBezTo>
                  <a:pt x="7890" y="20067"/>
                  <a:pt x="7804" y="20175"/>
                  <a:pt x="7696" y="20234"/>
                </a:cubicBezTo>
                <a:cubicBezTo>
                  <a:pt x="7540" y="20326"/>
                  <a:pt x="7422" y="20476"/>
                  <a:pt x="7368" y="20649"/>
                </a:cubicBezTo>
                <a:cubicBezTo>
                  <a:pt x="7314" y="20832"/>
                  <a:pt x="7335" y="21038"/>
                  <a:pt x="7427" y="21210"/>
                </a:cubicBezTo>
                <a:cubicBezTo>
                  <a:pt x="7518" y="21383"/>
                  <a:pt x="7681" y="21512"/>
                  <a:pt x="7864" y="21566"/>
                </a:cubicBezTo>
                <a:cubicBezTo>
                  <a:pt x="7929" y="21582"/>
                  <a:pt x="7998" y="21593"/>
                  <a:pt x="8063" y="21593"/>
                </a:cubicBezTo>
                <a:cubicBezTo>
                  <a:pt x="8391" y="21593"/>
                  <a:pt x="8682" y="21372"/>
                  <a:pt x="8768" y="21054"/>
                </a:cubicBezTo>
                <a:cubicBezTo>
                  <a:pt x="8817" y="20876"/>
                  <a:pt x="8796" y="20683"/>
                  <a:pt x="8704" y="20521"/>
                </a:cubicBezTo>
                <a:cubicBezTo>
                  <a:pt x="8634" y="20397"/>
                  <a:pt x="8612" y="20256"/>
                  <a:pt x="8633" y="20121"/>
                </a:cubicBezTo>
                <a:cubicBezTo>
                  <a:pt x="8687" y="19787"/>
                  <a:pt x="8762" y="19446"/>
                  <a:pt x="8854" y="19111"/>
                </a:cubicBezTo>
                <a:cubicBezTo>
                  <a:pt x="8935" y="18798"/>
                  <a:pt x="9032" y="18497"/>
                  <a:pt x="9140" y="18206"/>
                </a:cubicBezTo>
                <a:cubicBezTo>
                  <a:pt x="9232" y="17952"/>
                  <a:pt x="9480" y="17784"/>
                  <a:pt x="9749" y="17784"/>
                </a:cubicBezTo>
                <a:cubicBezTo>
                  <a:pt x="9776" y="17784"/>
                  <a:pt x="9808" y="17784"/>
                  <a:pt x="9840" y="17789"/>
                </a:cubicBezTo>
                <a:lnTo>
                  <a:pt x="9872" y="17796"/>
                </a:lnTo>
                <a:cubicBezTo>
                  <a:pt x="10185" y="17834"/>
                  <a:pt x="10422" y="18087"/>
                  <a:pt x="10438" y="18395"/>
                </a:cubicBezTo>
                <a:cubicBezTo>
                  <a:pt x="10443" y="18454"/>
                  <a:pt x="10443" y="18512"/>
                  <a:pt x="10443" y="18572"/>
                </a:cubicBezTo>
                <a:cubicBezTo>
                  <a:pt x="10443" y="18609"/>
                  <a:pt x="10443" y="18648"/>
                  <a:pt x="10443" y="18691"/>
                </a:cubicBezTo>
                <a:cubicBezTo>
                  <a:pt x="10438" y="18826"/>
                  <a:pt x="10373" y="18961"/>
                  <a:pt x="10254" y="19074"/>
                </a:cubicBezTo>
                <a:cubicBezTo>
                  <a:pt x="10104" y="19214"/>
                  <a:pt x="10023" y="19414"/>
                  <a:pt x="10029" y="19619"/>
                </a:cubicBezTo>
                <a:cubicBezTo>
                  <a:pt x="10034" y="20007"/>
                  <a:pt x="10358" y="20332"/>
                  <a:pt x="10746" y="20337"/>
                </a:cubicBezTo>
                <a:cubicBezTo>
                  <a:pt x="10746" y="20337"/>
                  <a:pt x="10756" y="20337"/>
                  <a:pt x="10756" y="20337"/>
                </a:cubicBezTo>
                <a:cubicBezTo>
                  <a:pt x="11160" y="20337"/>
                  <a:pt x="11483" y="20008"/>
                  <a:pt x="11483" y="19609"/>
                </a:cubicBezTo>
                <a:cubicBezTo>
                  <a:pt x="11483" y="19414"/>
                  <a:pt x="11408" y="19231"/>
                  <a:pt x="11268" y="19091"/>
                </a:cubicBezTo>
                <a:cubicBezTo>
                  <a:pt x="11138" y="18961"/>
                  <a:pt x="11068" y="18804"/>
                  <a:pt x="11062" y="18647"/>
                </a:cubicBezTo>
                <a:cubicBezTo>
                  <a:pt x="11062" y="18626"/>
                  <a:pt x="11062" y="18605"/>
                  <a:pt x="11062" y="18578"/>
                </a:cubicBezTo>
                <a:cubicBezTo>
                  <a:pt x="11062" y="18519"/>
                  <a:pt x="11064" y="18459"/>
                  <a:pt x="11069" y="18400"/>
                </a:cubicBezTo>
                <a:cubicBezTo>
                  <a:pt x="11085" y="18092"/>
                  <a:pt x="11328" y="17839"/>
                  <a:pt x="11635" y="17801"/>
                </a:cubicBezTo>
                <a:lnTo>
                  <a:pt x="11667" y="17796"/>
                </a:lnTo>
                <a:cubicBezTo>
                  <a:pt x="11694" y="17791"/>
                  <a:pt x="11726" y="17789"/>
                  <a:pt x="11752" y="17789"/>
                </a:cubicBezTo>
                <a:cubicBezTo>
                  <a:pt x="12022" y="17789"/>
                  <a:pt x="12270" y="17957"/>
                  <a:pt x="12362" y="18211"/>
                </a:cubicBezTo>
                <a:cubicBezTo>
                  <a:pt x="12470" y="18502"/>
                  <a:pt x="12565" y="18810"/>
                  <a:pt x="12646" y="19118"/>
                </a:cubicBezTo>
                <a:cubicBezTo>
                  <a:pt x="12738" y="19458"/>
                  <a:pt x="12808" y="19797"/>
                  <a:pt x="12867" y="20126"/>
                </a:cubicBezTo>
                <a:cubicBezTo>
                  <a:pt x="12888" y="20261"/>
                  <a:pt x="12867" y="20396"/>
                  <a:pt x="12808" y="20509"/>
                </a:cubicBezTo>
                <a:cubicBezTo>
                  <a:pt x="12716" y="20671"/>
                  <a:pt x="12689" y="20855"/>
                  <a:pt x="12732" y="21033"/>
                </a:cubicBezTo>
                <a:cubicBezTo>
                  <a:pt x="12808" y="21357"/>
                  <a:pt x="13115" y="21600"/>
                  <a:pt x="13454" y="21600"/>
                </a:cubicBezTo>
                <a:cubicBezTo>
                  <a:pt x="13508" y="21600"/>
                  <a:pt x="13567" y="21594"/>
                  <a:pt x="13616" y="21578"/>
                </a:cubicBezTo>
                <a:cubicBezTo>
                  <a:pt x="13810" y="21530"/>
                  <a:pt x="13966" y="21410"/>
                  <a:pt x="14069" y="21237"/>
                </a:cubicBezTo>
                <a:cubicBezTo>
                  <a:pt x="14171" y="21065"/>
                  <a:pt x="14198" y="20870"/>
                  <a:pt x="14144" y="20676"/>
                </a:cubicBezTo>
                <a:cubicBezTo>
                  <a:pt x="14096" y="20498"/>
                  <a:pt x="13983" y="20341"/>
                  <a:pt x="13821" y="20244"/>
                </a:cubicBezTo>
                <a:cubicBezTo>
                  <a:pt x="13697" y="20169"/>
                  <a:pt x="13610" y="20062"/>
                  <a:pt x="13562" y="19937"/>
                </a:cubicBezTo>
                <a:cubicBezTo>
                  <a:pt x="13443" y="19619"/>
                  <a:pt x="13335" y="19289"/>
                  <a:pt x="13244" y="18949"/>
                </a:cubicBezTo>
                <a:cubicBezTo>
                  <a:pt x="13163" y="18636"/>
                  <a:pt x="13094" y="18324"/>
                  <a:pt x="13040" y="18022"/>
                </a:cubicBezTo>
                <a:cubicBezTo>
                  <a:pt x="12986" y="17720"/>
                  <a:pt x="13152" y="17429"/>
                  <a:pt x="13432" y="17315"/>
                </a:cubicBezTo>
                <a:lnTo>
                  <a:pt x="13466" y="17304"/>
                </a:lnTo>
                <a:cubicBezTo>
                  <a:pt x="13547" y="17271"/>
                  <a:pt x="13632" y="17250"/>
                  <a:pt x="13718" y="17250"/>
                </a:cubicBezTo>
                <a:cubicBezTo>
                  <a:pt x="13934" y="17250"/>
                  <a:pt x="14139" y="17358"/>
                  <a:pt x="14252" y="17536"/>
                </a:cubicBezTo>
                <a:cubicBezTo>
                  <a:pt x="14284" y="17585"/>
                  <a:pt x="14316" y="17634"/>
                  <a:pt x="14343" y="17688"/>
                </a:cubicBezTo>
                <a:cubicBezTo>
                  <a:pt x="14354" y="17710"/>
                  <a:pt x="14364" y="17725"/>
                  <a:pt x="14375" y="17747"/>
                </a:cubicBezTo>
                <a:cubicBezTo>
                  <a:pt x="14450" y="17887"/>
                  <a:pt x="14472" y="18059"/>
                  <a:pt x="14424" y="18221"/>
                </a:cubicBezTo>
                <a:cubicBezTo>
                  <a:pt x="14370" y="18415"/>
                  <a:pt x="14397" y="18627"/>
                  <a:pt x="14499" y="18799"/>
                </a:cubicBezTo>
                <a:cubicBezTo>
                  <a:pt x="14623" y="19010"/>
                  <a:pt x="14877" y="19145"/>
                  <a:pt x="15141" y="19145"/>
                </a:cubicBezTo>
                <a:cubicBezTo>
                  <a:pt x="15265" y="19145"/>
                  <a:pt x="15377" y="19117"/>
                  <a:pt x="15479" y="19057"/>
                </a:cubicBezTo>
                <a:cubicBezTo>
                  <a:pt x="15651" y="18960"/>
                  <a:pt x="15775" y="18804"/>
                  <a:pt x="15829" y="18615"/>
                </a:cubicBezTo>
                <a:cubicBezTo>
                  <a:pt x="15883" y="18427"/>
                  <a:pt x="15857" y="18227"/>
                  <a:pt x="15760" y="18054"/>
                </a:cubicBezTo>
                <a:cubicBezTo>
                  <a:pt x="15663" y="17887"/>
                  <a:pt x="15506" y="17764"/>
                  <a:pt x="15318" y="17715"/>
                </a:cubicBezTo>
                <a:cubicBezTo>
                  <a:pt x="15145" y="17666"/>
                  <a:pt x="15001" y="17568"/>
                  <a:pt x="14920" y="17433"/>
                </a:cubicBezTo>
                <a:cubicBezTo>
                  <a:pt x="14910" y="17412"/>
                  <a:pt x="14897" y="17396"/>
                  <a:pt x="14887" y="17374"/>
                </a:cubicBezTo>
                <a:cubicBezTo>
                  <a:pt x="14854" y="17320"/>
                  <a:pt x="14828" y="17267"/>
                  <a:pt x="14801" y="17213"/>
                </a:cubicBezTo>
                <a:cubicBezTo>
                  <a:pt x="14666" y="16943"/>
                  <a:pt x="14747" y="16602"/>
                  <a:pt x="14994" y="16413"/>
                </a:cubicBezTo>
                <a:lnTo>
                  <a:pt x="15021" y="16393"/>
                </a:lnTo>
                <a:cubicBezTo>
                  <a:pt x="15140" y="16301"/>
                  <a:pt x="15280" y="16251"/>
                  <a:pt x="15425" y="16251"/>
                </a:cubicBezTo>
                <a:cubicBezTo>
                  <a:pt x="15576" y="16251"/>
                  <a:pt x="15711" y="16301"/>
                  <a:pt x="15824" y="16398"/>
                </a:cubicBezTo>
                <a:cubicBezTo>
                  <a:pt x="16067" y="16598"/>
                  <a:pt x="16305" y="16819"/>
                  <a:pt x="16536" y="17046"/>
                </a:cubicBezTo>
                <a:cubicBezTo>
                  <a:pt x="16784" y="17294"/>
                  <a:pt x="17014" y="17552"/>
                  <a:pt x="17230" y="17811"/>
                </a:cubicBezTo>
                <a:cubicBezTo>
                  <a:pt x="17316" y="17919"/>
                  <a:pt x="17364" y="18050"/>
                  <a:pt x="17364" y="18174"/>
                </a:cubicBezTo>
                <a:cubicBezTo>
                  <a:pt x="17364" y="18357"/>
                  <a:pt x="17436" y="18535"/>
                  <a:pt x="17560" y="18669"/>
                </a:cubicBezTo>
                <a:cubicBezTo>
                  <a:pt x="17694" y="18815"/>
                  <a:pt x="17888" y="18895"/>
                  <a:pt x="18098" y="18895"/>
                </a:cubicBezTo>
                <a:cubicBezTo>
                  <a:pt x="18292" y="18895"/>
                  <a:pt x="18468" y="18826"/>
                  <a:pt x="18603" y="18696"/>
                </a:cubicBezTo>
                <a:cubicBezTo>
                  <a:pt x="18743" y="18561"/>
                  <a:pt x="18825" y="18373"/>
                  <a:pt x="18825" y="18179"/>
                </a:cubicBezTo>
                <a:cubicBezTo>
                  <a:pt x="18825" y="17979"/>
                  <a:pt x="18750" y="17795"/>
                  <a:pt x="18610" y="17654"/>
                </a:cubicBezTo>
                <a:cubicBezTo>
                  <a:pt x="18475" y="17519"/>
                  <a:pt x="18296" y="17444"/>
                  <a:pt x="18113" y="17439"/>
                </a:cubicBezTo>
                <a:cubicBezTo>
                  <a:pt x="17973" y="17433"/>
                  <a:pt x="17855" y="17396"/>
                  <a:pt x="17763" y="17320"/>
                </a:cubicBezTo>
                <a:cubicBezTo>
                  <a:pt x="17494" y="17099"/>
                  <a:pt x="17230" y="16863"/>
                  <a:pt x="16977" y="16609"/>
                </a:cubicBezTo>
                <a:cubicBezTo>
                  <a:pt x="16746" y="16377"/>
                  <a:pt x="16530" y="16138"/>
                  <a:pt x="16331" y="15896"/>
                </a:cubicBezTo>
                <a:cubicBezTo>
                  <a:pt x="16142" y="15664"/>
                  <a:pt x="16137" y="15334"/>
                  <a:pt x="16326" y="15091"/>
                </a:cubicBezTo>
                <a:lnTo>
                  <a:pt x="16348" y="15064"/>
                </a:lnTo>
                <a:cubicBezTo>
                  <a:pt x="16472" y="14902"/>
                  <a:pt x="16665" y="14806"/>
                  <a:pt x="16864" y="14806"/>
                </a:cubicBezTo>
                <a:cubicBezTo>
                  <a:pt x="16961" y="14806"/>
                  <a:pt x="17052" y="14827"/>
                  <a:pt x="17144" y="14870"/>
                </a:cubicBezTo>
                <a:cubicBezTo>
                  <a:pt x="17198" y="14897"/>
                  <a:pt x="17252" y="14924"/>
                  <a:pt x="17305" y="14956"/>
                </a:cubicBezTo>
                <a:cubicBezTo>
                  <a:pt x="17338" y="14978"/>
                  <a:pt x="17370" y="14996"/>
                  <a:pt x="17408" y="15017"/>
                </a:cubicBezTo>
                <a:cubicBezTo>
                  <a:pt x="17521" y="15087"/>
                  <a:pt x="17608" y="15216"/>
                  <a:pt x="17645" y="15373"/>
                </a:cubicBezTo>
                <a:cubicBezTo>
                  <a:pt x="17694" y="15573"/>
                  <a:pt x="17823" y="15745"/>
                  <a:pt x="18001" y="15842"/>
                </a:cubicBezTo>
                <a:cubicBezTo>
                  <a:pt x="18103" y="15901"/>
                  <a:pt x="18227" y="15928"/>
                  <a:pt x="18346" y="15928"/>
                </a:cubicBezTo>
                <a:cubicBezTo>
                  <a:pt x="18604" y="15928"/>
                  <a:pt x="18846" y="15793"/>
                  <a:pt x="18975" y="15572"/>
                </a:cubicBezTo>
                <a:cubicBezTo>
                  <a:pt x="19077" y="15405"/>
                  <a:pt x="19104" y="15206"/>
                  <a:pt x="19056" y="15017"/>
                </a:cubicBezTo>
                <a:cubicBezTo>
                  <a:pt x="19007" y="14828"/>
                  <a:pt x="18885" y="14666"/>
                  <a:pt x="18718" y="14569"/>
                </a:cubicBezTo>
                <a:cubicBezTo>
                  <a:pt x="18604" y="14504"/>
                  <a:pt x="18480" y="14471"/>
                  <a:pt x="18351" y="14471"/>
                </a:cubicBezTo>
                <a:cubicBezTo>
                  <a:pt x="18286" y="14471"/>
                  <a:pt x="18221" y="14482"/>
                  <a:pt x="18162" y="14498"/>
                </a:cubicBezTo>
                <a:cubicBezTo>
                  <a:pt x="18098" y="14514"/>
                  <a:pt x="18033" y="14525"/>
                  <a:pt x="17969" y="14525"/>
                </a:cubicBezTo>
                <a:cubicBezTo>
                  <a:pt x="17861" y="14525"/>
                  <a:pt x="17764" y="14504"/>
                  <a:pt x="17677" y="14456"/>
                </a:cubicBezTo>
                <a:cubicBezTo>
                  <a:pt x="17656" y="14445"/>
                  <a:pt x="17640" y="14434"/>
                  <a:pt x="17618" y="14424"/>
                </a:cubicBezTo>
                <a:cubicBezTo>
                  <a:pt x="17565" y="14391"/>
                  <a:pt x="17515" y="14363"/>
                  <a:pt x="17467" y="14331"/>
                </a:cubicBezTo>
                <a:cubicBezTo>
                  <a:pt x="17208" y="14164"/>
                  <a:pt x="17111" y="13830"/>
                  <a:pt x="17230" y="13538"/>
                </a:cubicBezTo>
                <a:lnTo>
                  <a:pt x="17241" y="13506"/>
                </a:lnTo>
                <a:cubicBezTo>
                  <a:pt x="17344" y="13258"/>
                  <a:pt x="17580" y="13102"/>
                  <a:pt x="17839" y="13102"/>
                </a:cubicBezTo>
                <a:cubicBezTo>
                  <a:pt x="17877" y="13102"/>
                  <a:pt x="17914" y="13106"/>
                  <a:pt x="17947" y="13112"/>
                </a:cubicBezTo>
                <a:cubicBezTo>
                  <a:pt x="18254" y="13166"/>
                  <a:pt x="18567" y="13237"/>
                  <a:pt x="18879" y="13317"/>
                </a:cubicBezTo>
                <a:cubicBezTo>
                  <a:pt x="19219" y="13409"/>
                  <a:pt x="19546" y="13510"/>
                  <a:pt x="19864" y="13634"/>
                </a:cubicBezTo>
                <a:cubicBezTo>
                  <a:pt x="19988" y="13683"/>
                  <a:pt x="20096" y="13775"/>
                  <a:pt x="20172" y="13894"/>
                </a:cubicBezTo>
                <a:cubicBezTo>
                  <a:pt x="20269" y="14051"/>
                  <a:pt x="20425" y="14169"/>
                  <a:pt x="20603" y="14218"/>
                </a:cubicBezTo>
                <a:cubicBezTo>
                  <a:pt x="20662" y="14234"/>
                  <a:pt x="20727" y="14245"/>
                  <a:pt x="20791" y="14245"/>
                </a:cubicBezTo>
                <a:cubicBezTo>
                  <a:pt x="21125" y="14245"/>
                  <a:pt x="21416" y="14018"/>
                  <a:pt x="21497" y="13688"/>
                </a:cubicBezTo>
                <a:cubicBezTo>
                  <a:pt x="21567" y="13483"/>
                  <a:pt x="21533" y="13284"/>
                  <a:pt x="21431" y="13112"/>
                </a:cubicBezTo>
                <a:cubicBezTo>
                  <a:pt x="21329" y="12944"/>
                  <a:pt x="21162" y="12821"/>
                  <a:pt x="20973" y="12778"/>
                </a:cubicBezTo>
                <a:cubicBezTo>
                  <a:pt x="20919" y="12767"/>
                  <a:pt x="20865" y="12761"/>
                  <a:pt x="20812" y="12761"/>
                </a:cubicBezTo>
                <a:cubicBezTo>
                  <a:pt x="20628" y="12761"/>
                  <a:pt x="20451" y="12831"/>
                  <a:pt x="20317" y="12955"/>
                </a:cubicBezTo>
                <a:cubicBezTo>
                  <a:pt x="19907" y="12896"/>
                  <a:pt x="19481" y="12815"/>
                  <a:pt x="19061" y="12702"/>
                </a:cubicBezTo>
                <a:cubicBezTo>
                  <a:pt x="18749" y="12621"/>
                  <a:pt x="18448" y="12523"/>
                  <a:pt x="18157" y="12415"/>
                </a:cubicBezTo>
                <a:cubicBezTo>
                  <a:pt x="17872" y="12313"/>
                  <a:pt x="17698" y="12021"/>
                  <a:pt x="17741" y="11714"/>
                </a:cubicBezTo>
                <a:lnTo>
                  <a:pt x="17748" y="11682"/>
                </a:lnTo>
                <a:cubicBezTo>
                  <a:pt x="17786" y="11369"/>
                  <a:pt x="18039" y="11132"/>
                  <a:pt x="18346" y="11115"/>
                </a:cubicBezTo>
                <a:cubicBezTo>
                  <a:pt x="18405" y="11110"/>
                  <a:pt x="18463" y="11110"/>
                  <a:pt x="18522" y="11110"/>
                </a:cubicBezTo>
                <a:cubicBezTo>
                  <a:pt x="18646" y="11110"/>
                  <a:pt x="18777" y="11116"/>
                  <a:pt x="18906" y="11132"/>
                </a:cubicBezTo>
                <a:cubicBezTo>
                  <a:pt x="19030" y="11375"/>
                  <a:pt x="19278" y="11525"/>
                  <a:pt x="19552" y="11525"/>
                </a:cubicBezTo>
                <a:lnTo>
                  <a:pt x="19568" y="11525"/>
                </a:lnTo>
                <a:cubicBezTo>
                  <a:pt x="19955" y="11520"/>
                  <a:pt x="20279" y="11197"/>
                  <a:pt x="20285" y="10808"/>
                </a:cubicBezTo>
                <a:cubicBezTo>
                  <a:pt x="20290" y="10609"/>
                  <a:pt x="20214" y="10424"/>
                  <a:pt x="20074" y="10284"/>
                </a:cubicBezTo>
                <a:cubicBezTo>
                  <a:pt x="19934" y="10144"/>
                  <a:pt x="19751" y="10068"/>
                  <a:pt x="19558" y="10068"/>
                </a:cubicBezTo>
                <a:cubicBezTo>
                  <a:pt x="19364" y="10068"/>
                  <a:pt x="19181" y="10144"/>
                  <a:pt x="19041" y="10284"/>
                </a:cubicBezTo>
                <a:cubicBezTo>
                  <a:pt x="18912" y="10414"/>
                  <a:pt x="18754" y="10484"/>
                  <a:pt x="18598" y="10490"/>
                </a:cubicBezTo>
                <a:cubicBezTo>
                  <a:pt x="18577" y="10490"/>
                  <a:pt x="18556" y="10490"/>
                  <a:pt x="18529" y="10490"/>
                </a:cubicBezTo>
                <a:cubicBezTo>
                  <a:pt x="18470" y="10490"/>
                  <a:pt x="18410" y="10490"/>
                  <a:pt x="18351" y="10485"/>
                </a:cubicBezTo>
                <a:cubicBezTo>
                  <a:pt x="18044" y="10468"/>
                  <a:pt x="17791" y="10226"/>
                  <a:pt x="17753" y="9918"/>
                </a:cubicBezTo>
                <a:lnTo>
                  <a:pt x="17748" y="9884"/>
                </a:lnTo>
                <a:cubicBezTo>
                  <a:pt x="17710" y="9577"/>
                  <a:pt x="17877" y="9292"/>
                  <a:pt x="18162" y="9190"/>
                </a:cubicBezTo>
                <a:cubicBezTo>
                  <a:pt x="18453" y="9082"/>
                  <a:pt x="18761" y="8984"/>
                  <a:pt x="19068" y="8903"/>
                </a:cubicBezTo>
                <a:cubicBezTo>
                  <a:pt x="19407" y="8811"/>
                  <a:pt x="19746" y="8742"/>
                  <a:pt x="20074" y="8682"/>
                </a:cubicBezTo>
                <a:cubicBezTo>
                  <a:pt x="20112" y="8677"/>
                  <a:pt x="20144" y="8670"/>
                  <a:pt x="20182" y="8670"/>
                </a:cubicBezTo>
                <a:cubicBezTo>
                  <a:pt x="20284" y="8670"/>
                  <a:pt x="20376" y="8693"/>
                  <a:pt x="20456" y="8741"/>
                </a:cubicBezTo>
                <a:cubicBezTo>
                  <a:pt x="20564" y="8806"/>
                  <a:pt x="20694" y="8839"/>
                  <a:pt x="20818" y="8839"/>
                </a:cubicBezTo>
                <a:cubicBezTo>
                  <a:pt x="20872" y="8839"/>
                  <a:pt x="20926" y="8833"/>
                  <a:pt x="20980" y="8822"/>
                </a:cubicBezTo>
                <a:cubicBezTo>
                  <a:pt x="21163" y="8779"/>
                  <a:pt x="21329" y="8661"/>
                  <a:pt x="21431" y="8488"/>
                </a:cubicBezTo>
                <a:cubicBezTo>
                  <a:pt x="21533" y="8316"/>
                  <a:pt x="21572" y="8115"/>
                  <a:pt x="21524" y="7932"/>
                </a:cubicBezTo>
                <a:cubicBezTo>
                  <a:pt x="21443" y="7608"/>
                  <a:pt x="21152" y="7375"/>
                  <a:pt x="20818" y="7375"/>
                </a:cubicBezTo>
                <a:cubicBezTo>
                  <a:pt x="20754" y="7375"/>
                  <a:pt x="20689" y="7386"/>
                  <a:pt x="20630" y="7402"/>
                </a:cubicBezTo>
                <a:cubicBezTo>
                  <a:pt x="20452" y="7451"/>
                  <a:pt x="20296" y="7564"/>
                  <a:pt x="20199" y="7726"/>
                </a:cubicBezTo>
                <a:cubicBezTo>
                  <a:pt x="20123" y="7850"/>
                  <a:pt x="20015" y="7937"/>
                  <a:pt x="19891" y="7986"/>
                </a:cubicBezTo>
                <a:cubicBezTo>
                  <a:pt x="19573" y="8104"/>
                  <a:pt x="19245" y="8213"/>
                  <a:pt x="18906" y="8304"/>
                </a:cubicBezTo>
                <a:cubicBezTo>
                  <a:pt x="18594" y="8385"/>
                  <a:pt x="18281" y="8455"/>
                  <a:pt x="17974" y="8508"/>
                </a:cubicBezTo>
                <a:cubicBezTo>
                  <a:pt x="17936" y="8514"/>
                  <a:pt x="17898" y="8520"/>
                  <a:pt x="17866" y="8520"/>
                </a:cubicBezTo>
                <a:cubicBezTo>
                  <a:pt x="17602" y="8520"/>
                  <a:pt x="17371" y="8364"/>
                  <a:pt x="17268" y="8116"/>
                </a:cubicBezTo>
                <a:lnTo>
                  <a:pt x="17257" y="8084"/>
                </a:lnTo>
                <a:cubicBezTo>
                  <a:pt x="17133" y="7792"/>
                  <a:pt x="17235" y="7457"/>
                  <a:pt x="17494" y="7289"/>
                </a:cubicBezTo>
                <a:cubicBezTo>
                  <a:pt x="17542" y="7257"/>
                  <a:pt x="17592" y="7225"/>
                  <a:pt x="17645" y="7198"/>
                </a:cubicBezTo>
                <a:cubicBezTo>
                  <a:pt x="17667" y="7188"/>
                  <a:pt x="17683" y="7177"/>
                  <a:pt x="17704" y="7166"/>
                </a:cubicBezTo>
                <a:cubicBezTo>
                  <a:pt x="17790" y="7118"/>
                  <a:pt x="17893" y="7090"/>
                  <a:pt x="17996" y="7090"/>
                </a:cubicBezTo>
                <a:cubicBezTo>
                  <a:pt x="18055" y="7090"/>
                  <a:pt x="18120" y="7101"/>
                  <a:pt x="18179" y="7117"/>
                </a:cubicBezTo>
                <a:cubicBezTo>
                  <a:pt x="18244" y="7134"/>
                  <a:pt x="18313" y="7144"/>
                  <a:pt x="18378" y="7144"/>
                </a:cubicBezTo>
                <a:cubicBezTo>
                  <a:pt x="18512" y="7144"/>
                  <a:pt x="18642" y="7107"/>
                  <a:pt x="18755" y="7036"/>
                </a:cubicBezTo>
                <a:cubicBezTo>
                  <a:pt x="19078" y="6842"/>
                  <a:pt x="19197" y="6383"/>
                  <a:pt x="19014" y="6053"/>
                </a:cubicBezTo>
                <a:cubicBezTo>
                  <a:pt x="18885" y="5821"/>
                  <a:pt x="18642" y="5682"/>
                  <a:pt x="18378" y="5682"/>
                </a:cubicBezTo>
                <a:cubicBezTo>
                  <a:pt x="18248" y="5682"/>
                  <a:pt x="18124" y="5714"/>
                  <a:pt x="18011" y="5779"/>
                </a:cubicBezTo>
                <a:cubicBezTo>
                  <a:pt x="17844" y="5876"/>
                  <a:pt x="17721" y="6033"/>
                  <a:pt x="17672" y="6222"/>
                </a:cubicBezTo>
                <a:cubicBezTo>
                  <a:pt x="17624" y="6395"/>
                  <a:pt x="17526" y="6539"/>
                  <a:pt x="17391" y="6620"/>
                </a:cubicBezTo>
                <a:cubicBezTo>
                  <a:pt x="17370" y="6631"/>
                  <a:pt x="17354" y="6643"/>
                  <a:pt x="17332" y="6654"/>
                </a:cubicBezTo>
                <a:cubicBezTo>
                  <a:pt x="17278" y="6686"/>
                  <a:pt x="17225" y="6713"/>
                  <a:pt x="17171" y="6740"/>
                </a:cubicBezTo>
                <a:cubicBezTo>
                  <a:pt x="17085" y="6783"/>
                  <a:pt x="16988" y="6804"/>
                  <a:pt x="16891" y="6804"/>
                </a:cubicBezTo>
                <a:cubicBezTo>
                  <a:pt x="16692" y="6804"/>
                  <a:pt x="16498" y="6708"/>
                  <a:pt x="16375" y="6546"/>
                </a:cubicBezTo>
                <a:lnTo>
                  <a:pt x="16353" y="6519"/>
                </a:lnTo>
                <a:cubicBezTo>
                  <a:pt x="16164" y="6276"/>
                  <a:pt x="16164" y="5941"/>
                  <a:pt x="16358" y="5714"/>
                </a:cubicBezTo>
                <a:cubicBezTo>
                  <a:pt x="16557" y="5472"/>
                  <a:pt x="16778" y="5233"/>
                  <a:pt x="17004" y="5001"/>
                </a:cubicBezTo>
                <a:cubicBezTo>
                  <a:pt x="17252" y="4753"/>
                  <a:pt x="17510" y="4522"/>
                  <a:pt x="17768" y="4307"/>
                </a:cubicBezTo>
                <a:cubicBezTo>
                  <a:pt x="17876" y="4220"/>
                  <a:pt x="18006" y="4172"/>
                  <a:pt x="18130" y="4172"/>
                </a:cubicBezTo>
                <a:cubicBezTo>
                  <a:pt x="18313" y="4172"/>
                  <a:pt x="18490" y="4100"/>
                  <a:pt x="18625" y="3976"/>
                </a:cubicBezTo>
                <a:cubicBezTo>
                  <a:pt x="18765" y="3847"/>
                  <a:pt x="18847" y="3658"/>
                  <a:pt x="18852" y="3458"/>
                </a:cubicBezTo>
                <a:cubicBezTo>
                  <a:pt x="18858" y="3259"/>
                  <a:pt x="18787" y="3065"/>
                  <a:pt x="18652" y="2931"/>
                </a:cubicBezTo>
                <a:cubicBezTo>
                  <a:pt x="18512" y="2785"/>
                  <a:pt x="18329" y="2708"/>
                  <a:pt x="18130" y="2708"/>
                </a:cubicBezTo>
                <a:cubicBezTo>
                  <a:pt x="17936" y="2708"/>
                  <a:pt x="17753" y="2784"/>
                  <a:pt x="17613" y="2924"/>
                </a:cubicBezTo>
                <a:cubicBezTo>
                  <a:pt x="17479" y="3059"/>
                  <a:pt x="17403" y="3238"/>
                  <a:pt x="17398" y="3421"/>
                </a:cubicBezTo>
                <a:cubicBezTo>
                  <a:pt x="17393" y="3562"/>
                  <a:pt x="17354" y="3680"/>
                  <a:pt x="17278" y="3772"/>
                </a:cubicBezTo>
                <a:cubicBezTo>
                  <a:pt x="17058" y="4042"/>
                  <a:pt x="16821" y="4306"/>
                  <a:pt x="16568" y="4559"/>
                </a:cubicBezTo>
                <a:cubicBezTo>
                  <a:pt x="16337" y="4791"/>
                  <a:pt x="16099" y="5007"/>
                  <a:pt x="15856" y="5207"/>
                </a:cubicBezTo>
                <a:cubicBezTo>
                  <a:pt x="15743" y="5299"/>
                  <a:pt x="15604" y="5352"/>
                  <a:pt x="15459" y="5352"/>
                </a:cubicBezTo>
                <a:cubicBezTo>
                  <a:pt x="15313" y="5352"/>
                  <a:pt x="15173" y="5304"/>
                  <a:pt x="15055" y="5212"/>
                </a:cubicBezTo>
                <a:lnTo>
                  <a:pt x="15028" y="5190"/>
                </a:lnTo>
                <a:cubicBezTo>
                  <a:pt x="14780" y="5001"/>
                  <a:pt x="14698" y="4668"/>
                  <a:pt x="14833" y="4393"/>
                </a:cubicBezTo>
                <a:cubicBezTo>
                  <a:pt x="14860" y="4339"/>
                  <a:pt x="14888" y="4285"/>
                  <a:pt x="14920" y="4231"/>
                </a:cubicBezTo>
                <a:cubicBezTo>
                  <a:pt x="14942" y="4198"/>
                  <a:pt x="14958" y="4166"/>
                  <a:pt x="14979" y="4128"/>
                </a:cubicBezTo>
                <a:cubicBezTo>
                  <a:pt x="15049" y="4014"/>
                  <a:pt x="15178" y="3928"/>
                  <a:pt x="15334" y="3890"/>
                </a:cubicBezTo>
                <a:cubicBezTo>
                  <a:pt x="15534" y="3841"/>
                  <a:pt x="15705" y="3712"/>
                  <a:pt x="15802" y="3534"/>
                </a:cubicBezTo>
                <a:cubicBezTo>
                  <a:pt x="15991" y="3194"/>
                  <a:pt x="15874" y="2752"/>
                  <a:pt x="15540" y="2558"/>
                </a:cubicBezTo>
                <a:cubicBezTo>
                  <a:pt x="15427" y="2488"/>
                  <a:pt x="15297" y="2455"/>
                  <a:pt x="15168" y="2455"/>
                </a:cubicBezTo>
                <a:cubicBezTo>
                  <a:pt x="14909" y="2455"/>
                  <a:pt x="14666" y="2596"/>
                  <a:pt x="14537" y="2823"/>
                </a:cubicBezTo>
                <a:cubicBezTo>
                  <a:pt x="14440" y="2990"/>
                  <a:pt x="14414" y="3189"/>
                  <a:pt x="14467" y="3377"/>
                </a:cubicBezTo>
                <a:cubicBezTo>
                  <a:pt x="14516" y="3550"/>
                  <a:pt x="14499" y="3723"/>
                  <a:pt x="14424" y="3863"/>
                </a:cubicBezTo>
                <a:cubicBezTo>
                  <a:pt x="14413" y="3885"/>
                  <a:pt x="14403" y="3900"/>
                  <a:pt x="14392" y="3922"/>
                </a:cubicBezTo>
                <a:cubicBezTo>
                  <a:pt x="14359" y="3976"/>
                  <a:pt x="14333" y="4025"/>
                  <a:pt x="14301" y="4074"/>
                </a:cubicBezTo>
                <a:cubicBezTo>
                  <a:pt x="14182" y="4252"/>
                  <a:pt x="13983" y="4360"/>
                  <a:pt x="13767" y="4360"/>
                </a:cubicBezTo>
                <a:cubicBezTo>
                  <a:pt x="13681" y="4360"/>
                  <a:pt x="13594" y="4344"/>
                  <a:pt x="13513" y="4307"/>
                </a:cubicBezTo>
                <a:lnTo>
                  <a:pt x="13481" y="4295"/>
                </a:lnTo>
                <a:cubicBezTo>
                  <a:pt x="13196" y="4176"/>
                  <a:pt x="13034" y="3885"/>
                  <a:pt x="13082" y="3583"/>
                </a:cubicBezTo>
                <a:cubicBezTo>
                  <a:pt x="13136" y="3276"/>
                  <a:pt x="13207" y="2962"/>
                  <a:pt x="13288" y="2649"/>
                </a:cubicBezTo>
                <a:cubicBezTo>
                  <a:pt x="13379" y="2309"/>
                  <a:pt x="13482" y="1981"/>
                  <a:pt x="13606" y="1663"/>
                </a:cubicBezTo>
                <a:cubicBezTo>
                  <a:pt x="13654" y="1533"/>
                  <a:pt x="13740" y="1425"/>
                  <a:pt x="13848" y="1366"/>
                </a:cubicBezTo>
                <a:cubicBezTo>
                  <a:pt x="14004" y="1274"/>
                  <a:pt x="14122" y="1122"/>
                  <a:pt x="14176" y="949"/>
                </a:cubicBezTo>
                <a:cubicBezTo>
                  <a:pt x="14230" y="766"/>
                  <a:pt x="14209" y="560"/>
                  <a:pt x="14117" y="388"/>
                </a:cubicBezTo>
                <a:cubicBezTo>
                  <a:pt x="14026" y="215"/>
                  <a:pt x="13865" y="86"/>
                  <a:pt x="13681" y="32"/>
                </a:cubicBezTo>
                <a:cubicBezTo>
                  <a:pt x="13617" y="16"/>
                  <a:pt x="13546" y="5"/>
                  <a:pt x="13481" y="5"/>
                </a:cubicBezTo>
                <a:cubicBezTo>
                  <a:pt x="13153" y="5"/>
                  <a:pt x="12862" y="226"/>
                  <a:pt x="12776" y="545"/>
                </a:cubicBezTo>
                <a:cubicBezTo>
                  <a:pt x="12727" y="723"/>
                  <a:pt x="12748" y="917"/>
                  <a:pt x="12840" y="1079"/>
                </a:cubicBezTo>
                <a:cubicBezTo>
                  <a:pt x="12910" y="1203"/>
                  <a:pt x="12932" y="1344"/>
                  <a:pt x="12911" y="1479"/>
                </a:cubicBezTo>
                <a:cubicBezTo>
                  <a:pt x="12857" y="1813"/>
                  <a:pt x="12782" y="2153"/>
                  <a:pt x="12690" y="2487"/>
                </a:cubicBezTo>
                <a:cubicBezTo>
                  <a:pt x="12609" y="2800"/>
                  <a:pt x="12512" y="3103"/>
                  <a:pt x="12404" y="3394"/>
                </a:cubicBezTo>
                <a:cubicBezTo>
                  <a:pt x="12312" y="3648"/>
                  <a:pt x="12066" y="3814"/>
                  <a:pt x="11796" y="3814"/>
                </a:cubicBezTo>
                <a:cubicBezTo>
                  <a:pt x="11769" y="3814"/>
                  <a:pt x="11736" y="3814"/>
                  <a:pt x="11709" y="3809"/>
                </a:cubicBezTo>
                <a:lnTo>
                  <a:pt x="11677" y="3804"/>
                </a:lnTo>
                <a:cubicBezTo>
                  <a:pt x="11364" y="3766"/>
                  <a:pt x="11127" y="3513"/>
                  <a:pt x="11111" y="3205"/>
                </a:cubicBezTo>
                <a:cubicBezTo>
                  <a:pt x="11106" y="3146"/>
                  <a:pt x="11106" y="3086"/>
                  <a:pt x="11106" y="3027"/>
                </a:cubicBezTo>
                <a:cubicBezTo>
                  <a:pt x="11106" y="2989"/>
                  <a:pt x="11106" y="2952"/>
                  <a:pt x="11106" y="2909"/>
                </a:cubicBezTo>
                <a:cubicBezTo>
                  <a:pt x="11112" y="2774"/>
                  <a:pt x="11176" y="2639"/>
                  <a:pt x="11295" y="2526"/>
                </a:cubicBezTo>
                <a:cubicBezTo>
                  <a:pt x="11445" y="2386"/>
                  <a:pt x="11526" y="2185"/>
                  <a:pt x="11520" y="1980"/>
                </a:cubicBezTo>
                <a:cubicBezTo>
                  <a:pt x="11515" y="1591"/>
                  <a:pt x="11193" y="1268"/>
                  <a:pt x="10805" y="1263"/>
                </a:cubicBezTo>
                <a:cubicBezTo>
                  <a:pt x="10805" y="1263"/>
                  <a:pt x="10793" y="1263"/>
                  <a:pt x="10793" y="1263"/>
                </a:cubicBezTo>
                <a:cubicBezTo>
                  <a:pt x="10389" y="1263"/>
                  <a:pt x="10066" y="1592"/>
                  <a:pt x="10066" y="1991"/>
                </a:cubicBezTo>
                <a:cubicBezTo>
                  <a:pt x="10066" y="2186"/>
                  <a:pt x="10141" y="2369"/>
                  <a:pt x="10281" y="2509"/>
                </a:cubicBezTo>
                <a:cubicBezTo>
                  <a:pt x="10411" y="2639"/>
                  <a:pt x="10481" y="2794"/>
                  <a:pt x="10487" y="2951"/>
                </a:cubicBezTo>
                <a:cubicBezTo>
                  <a:pt x="10487" y="2972"/>
                  <a:pt x="10487" y="2995"/>
                  <a:pt x="10487" y="3022"/>
                </a:cubicBezTo>
                <a:cubicBezTo>
                  <a:pt x="10487" y="3081"/>
                  <a:pt x="10487" y="3141"/>
                  <a:pt x="10482" y="3200"/>
                </a:cubicBezTo>
                <a:cubicBezTo>
                  <a:pt x="10465" y="3508"/>
                  <a:pt x="10223" y="3761"/>
                  <a:pt x="9916" y="3799"/>
                </a:cubicBezTo>
                <a:lnTo>
                  <a:pt x="9884" y="3804"/>
                </a:lnTo>
                <a:cubicBezTo>
                  <a:pt x="9857" y="3809"/>
                  <a:pt x="9824" y="3809"/>
                  <a:pt x="9797" y="3809"/>
                </a:cubicBezTo>
                <a:cubicBezTo>
                  <a:pt x="9527" y="3809"/>
                  <a:pt x="9281" y="3643"/>
                  <a:pt x="9189" y="3389"/>
                </a:cubicBezTo>
                <a:cubicBezTo>
                  <a:pt x="9081" y="3098"/>
                  <a:pt x="8984" y="2790"/>
                  <a:pt x="8903" y="2482"/>
                </a:cubicBezTo>
                <a:cubicBezTo>
                  <a:pt x="8811" y="2148"/>
                  <a:pt x="8742" y="1808"/>
                  <a:pt x="8682" y="1474"/>
                </a:cubicBezTo>
                <a:cubicBezTo>
                  <a:pt x="8661" y="1339"/>
                  <a:pt x="8682" y="1203"/>
                  <a:pt x="8741" y="1089"/>
                </a:cubicBezTo>
                <a:cubicBezTo>
                  <a:pt x="8833" y="927"/>
                  <a:pt x="8860" y="745"/>
                  <a:pt x="8817" y="567"/>
                </a:cubicBezTo>
                <a:cubicBezTo>
                  <a:pt x="8742" y="243"/>
                  <a:pt x="8434" y="0"/>
                  <a:pt x="8095" y="0"/>
                </a:cubicBezTo>
                <a:close/>
                <a:moveTo>
                  <a:pt x="10783" y="5999"/>
                </a:moveTo>
                <a:cubicBezTo>
                  <a:pt x="11033" y="5999"/>
                  <a:pt x="11284" y="6111"/>
                  <a:pt x="11451" y="6335"/>
                </a:cubicBezTo>
                <a:cubicBezTo>
                  <a:pt x="11683" y="6643"/>
                  <a:pt x="12092" y="6756"/>
                  <a:pt x="12443" y="6600"/>
                </a:cubicBezTo>
                <a:cubicBezTo>
                  <a:pt x="12949" y="6378"/>
                  <a:pt x="13530" y="6712"/>
                  <a:pt x="13589" y="7262"/>
                </a:cubicBezTo>
                <a:cubicBezTo>
                  <a:pt x="13632" y="7645"/>
                  <a:pt x="13934" y="7948"/>
                  <a:pt x="14316" y="7991"/>
                </a:cubicBezTo>
                <a:cubicBezTo>
                  <a:pt x="14865" y="8056"/>
                  <a:pt x="15200" y="8634"/>
                  <a:pt x="14979" y="9141"/>
                </a:cubicBezTo>
                <a:cubicBezTo>
                  <a:pt x="14828" y="9492"/>
                  <a:pt x="14936" y="9907"/>
                  <a:pt x="15243" y="10134"/>
                </a:cubicBezTo>
                <a:cubicBezTo>
                  <a:pt x="15685" y="10468"/>
                  <a:pt x="15685" y="11132"/>
                  <a:pt x="15243" y="11466"/>
                </a:cubicBezTo>
                <a:cubicBezTo>
                  <a:pt x="14936" y="11698"/>
                  <a:pt x="14823" y="12108"/>
                  <a:pt x="14979" y="12459"/>
                </a:cubicBezTo>
                <a:cubicBezTo>
                  <a:pt x="15200" y="12966"/>
                  <a:pt x="14865" y="13548"/>
                  <a:pt x="14316" y="13607"/>
                </a:cubicBezTo>
                <a:cubicBezTo>
                  <a:pt x="13934" y="13651"/>
                  <a:pt x="13632" y="13953"/>
                  <a:pt x="13589" y="14336"/>
                </a:cubicBezTo>
                <a:cubicBezTo>
                  <a:pt x="13524" y="14886"/>
                  <a:pt x="12949" y="15222"/>
                  <a:pt x="12443" y="15000"/>
                </a:cubicBezTo>
                <a:cubicBezTo>
                  <a:pt x="12092" y="14849"/>
                  <a:pt x="11677" y="14957"/>
                  <a:pt x="11451" y="15265"/>
                </a:cubicBezTo>
                <a:cubicBezTo>
                  <a:pt x="11123" y="15713"/>
                  <a:pt x="10454" y="15713"/>
                  <a:pt x="10120" y="15265"/>
                </a:cubicBezTo>
                <a:cubicBezTo>
                  <a:pt x="9888" y="14957"/>
                  <a:pt x="9480" y="14844"/>
                  <a:pt x="9130" y="15000"/>
                </a:cubicBezTo>
                <a:cubicBezTo>
                  <a:pt x="8624" y="15222"/>
                  <a:pt x="8041" y="14886"/>
                  <a:pt x="7982" y="14336"/>
                </a:cubicBezTo>
                <a:cubicBezTo>
                  <a:pt x="7939" y="13953"/>
                  <a:pt x="7637" y="13651"/>
                  <a:pt x="7255" y="13607"/>
                </a:cubicBezTo>
                <a:cubicBezTo>
                  <a:pt x="6706" y="13543"/>
                  <a:pt x="6371" y="12966"/>
                  <a:pt x="6592" y="12459"/>
                </a:cubicBezTo>
                <a:cubicBezTo>
                  <a:pt x="6743" y="12108"/>
                  <a:pt x="6636" y="11693"/>
                  <a:pt x="6329" y="11466"/>
                </a:cubicBezTo>
                <a:cubicBezTo>
                  <a:pt x="5882" y="11137"/>
                  <a:pt x="5882" y="10468"/>
                  <a:pt x="6329" y="10134"/>
                </a:cubicBezTo>
                <a:cubicBezTo>
                  <a:pt x="6636" y="9902"/>
                  <a:pt x="6748" y="9492"/>
                  <a:pt x="6592" y="9141"/>
                </a:cubicBezTo>
                <a:cubicBezTo>
                  <a:pt x="6371" y="8634"/>
                  <a:pt x="6706" y="8050"/>
                  <a:pt x="7255" y="7991"/>
                </a:cubicBezTo>
                <a:cubicBezTo>
                  <a:pt x="7637" y="7948"/>
                  <a:pt x="7939" y="7645"/>
                  <a:pt x="7982" y="7262"/>
                </a:cubicBezTo>
                <a:cubicBezTo>
                  <a:pt x="8047" y="6712"/>
                  <a:pt x="8624" y="6378"/>
                  <a:pt x="9130" y="6600"/>
                </a:cubicBezTo>
                <a:cubicBezTo>
                  <a:pt x="9480" y="6751"/>
                  <a:pt x="9894" y="6643"/>
                  <a:pt x="10120" y="6335"/>
                </a:cubicBezTo>
                <a:cubicBezTo>
                  <a:pt x="10284" y="6111"/>
                  <a:pt x="10533" y="5999"/>
                  <a:pt x="10783" y="5999"/>
                </a:cubicBezTo>
                <a:close/>
                <a:moveTo>
                  <a:pt x="10778" y="8547"/>
                </a:moveTo>
                <a:cubicBezTo>
                  <a:pt x="9539" y="8547"/>
                  <a:pt x="8531" y="9556"/>
                  <a:pt x="8531" y="10797"/>
                </a:cubicBezTo>
                <a:cubicBezTo>
                  <a:pt x="8531" y="12038"/>
                  <a:pt x="9539" y="13048"/>
                  <a:pt x="10778" y="13048"/>
                </a:cubicBezTo>
                <a:cubicBezTo>
                  <a:pt x="12017" y="13048"/>
                  <a:pt x="13023" y="12038"/>
                  <a:pt x="13023" y="10797"/>
                </a:cubicBezTo>
                <a:cubicBezTo>
                  <a:pt x="13023" y="9556"/>
                  <a:pt x="12017" y="8547"/>
                  <a:pt x="10778" y="8547"/>
                </a:cubicBezTo>
                <a:close/>
              </a:path>
            </a:pathLst>
          </a:cu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1419" name="Groupe"/>
          <p:cNvGrpSpPr/>
          <p:nvPr/>
        </p:nvGrpSpPr>
        <p:grpSpPr>
          <a:xfrm rot="625783">
            <a:off x="5838771" y="10808223"/>
            <a:ext cx="639109" cy="639109"/>
            <a:chOff x="0" y="0"/>
            <a:chExt cx="639107" cy="639107"/>
          </a:xfrm>
        </p:grpSpPr>
        <p:sp>
          <p:nvSpPr>
            <p:cNvPr id="1417" name="Cercle"/>
            <p:cNvSpPr/>
            <p:nvPr/>
          </p:nvSpPr>
          <p:spPr>
            <a:xfrm>
              <a:off x="0" y="0"/>
              <a:ext cx="639108" cy="639108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418" name="Ovale"/>
            <p:cNvSpPr/>
            <p:nvPr/>
          </p:nvSpPr>
          <p:spPr>
            <a:xfrm>
              <a:off x="63910" y="63910"/>
              <a:ext cx="203501" cy="213417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1420" name="Rectangle"/>
          <p:cNvSpPr/>
          <p:nvPr/>
        </p:nvSpPr>
        <p:spPr>
          <a:xfrm>
            <a:off x="3236590" y="6662356"/>
            <a:ext cx="3200333" cy="2001873"/>
          </a:xfrm>
          <a:prstGeom prst="rect">
            <a:avLst/>
          </a:prstGeom>
          <a:ln w="165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21" name="Virus"/>
          <p:cNvSpPr/>
          <p:nvPr/>
        </p:nvSpPr>
        <p:spPr>
          <a:xfrm>
            <a:off x="7619599" y="3192135"/>
            <a:ext cx="857189" cy="8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8095" y="0"/>
                </a:moveTo>
                <a:cubicBezTo>
                  <a:pt x="8041" y="0"/>
                  <a:pt x="7982" y="6"/>
                  <a:pt x="7933" y="22"/>
                </a:cubicBezTo>
                <a:cubicBezTo>
                  <a:pt x="7745" y="70"/>
                  <a:pt x="7583" y="188"/>
                  <a:pt x="7480" y="361"/>
                </a:cubicBezTo>
                <a:cubicBezTo>
                  <a:pt x="7378" y="534"/>
                  <a:pt x="7353" y="728"/>
                  <a:pt x="7406" y="922"/>
                </a:cubicBezTo>
                <a:cubicBezTo>
                  <a:pt x="7455" y="1100"/>
                  <a:pt x="7568" y="1257"/>
                  <a:pt x="7730" y="1354"/>
                </a:cubicBezTo>
                <a:cubicBezTo>
                  <a:pt x="7853" y="1430"/>
                  <a:pt x="7939" y="1538"/>
                  <a:pt x="7987" y="1663"/>
                </a:cubicBezTo>
                <a:cubicBezTo>
                  <a:pt x="8106" y="1981"/>
                  <a:pt x="8214" y="2309"/>
                  <a:pt x="8305" y="2649"/>
                </a:cubicBezTo>
                <a:cubicBezTo>
                  <a:pt x="8386" y="2962"/>
                  <a:pt x="8457" y="3276"/>
                  <a:pt x="8511" y="3578"/>
                </a:cubicBezTo>
                <a:cubicBezTo>
                  <a:pt x="8564" y="3880"/>
                  <a:pt x="8397" y="4171"/>
                  <a:pt x="8117" y="4285"/>
                </a:cubicBezTo>
                <a:lnTo>
                  <a:pt x="8063" y="4317"/>
                </a:lnTo>
                <a:cubicBezTo>
                  <a:pt x="7982" y="4349"/>
                  <a:pt x="7897" y="4371"/>
                  <a:pt x="7810" y="4371"/>
                </a:cubicBezTo>
                <a:cubicBezTo>
                  <a:pt x="7595" y="4371"/>
                  <a:pt x="7390" y="4262"/>
                  <a:pt x="7277" y="4084"/>
                </a:cubicBezTo>
                <a:cubicBezTo>
                  <a:pt x="7244" y="4035"/>
                  <a:pt x="7211" y="3988"/>
                  <a:pt x="7184" y="3934"/>
                </a:cubicBezTo>
                <a:cubicBezTo>
                  <a:pt x="7173" y="3912"/>
                  <a:pt x="7163" y="3896"/>
                  <a:pt x="7152" y="3875"/>
                </a:cubicBezTo>
                <a:cubicBezTo>
                  <a:pt x="7077" y="3735"/>
                  <a:pt x="7055" y="3561"/>
                  <a:pt x="7103" y="3399"/>
                </a:cubicBezTo>
                <a:cubicBezTo>
                  <a:pt x="7157" y="3205"/>
                  <a:pt x="7132" y="2995"/>
                  <a:pt x="7029" y="2823"/>
                </a:cubicBezTo>
                <a:cubicBezTo>
                  <a:pt x="6905" y="2612"/>
                  <a:pt x="6652" y="2477"/>
                  <a:pt x="6388" y="2477"/>
                </a:cubicBezTo>
                <a:cubicBezTo>
                  <a:pt x="6264" y="2477"/>
                  <a:pt x="6150" y="2504"/>
                  <a:pt x="6048" y="2563"/>
                </a:cubicBezTo>
                <a:cubicBezTo>
                  <a:pt x="5876" y="2660"/>
                  <a:pt x="5752" y="2816"/>
                  <a:pt x="5698" y="3005"/>
                </a:cubicBezTo>
                <a:cubicBezTo>
                  <a:pt x="5644" y="3194"/>
                  <a:pt x="5672" y="3394"/>
                  <a:pt x="5769" y="3566"/>
                </a:cubicBezTo>
                <a:cubicBezTo>
                  <a:pt x="5866" y="3734"/>
                  <a:pt x="6021" y="3858"/>
                  <a:pt x="6210" y="3907"/>
                </a:cubicBezTo>
                <a:cubicBezTo>
                  <a:pt x="6382" y="3955"/>
                  <a:pt x="6528" y="4052"/>
                  <a:pt x="6609" y="4187"/>
                </a:cubicBezTo>
                <a:cubicBezTo>
                  <a:pt x="6619" y="4208"/>
                  <a:pt x="6630" y="4224"/>
                  <a:pt x="6641" y="4246"/>
                </a:cubicBezTo>
                <a:cubicBezTo>
                  <a:pt x="6673" y="4300"/>
                  <a:pt x="6699" y="4354"/>
                  <a:pt x="6726" y="4408"/>
                </a:cubicBezTo>
                <a:cubicBezTo>
                  <a:pt x="6861" y="4677"/>
                  <a:pt x="6781" y="5018"/>
                  <a:pt x="6533" y="5207"/>
                </a:cubicBezTo>
                <a:lnTo>
                  <a:pt x="6506" y="5229"/>
                </a:lnTo>
                <a:cubicBezTo>
                  <a:pt x="6387" y="5321"/>
                  <a:pt x="6247" y="5369"/>
                  <a:pt x="6102" y="5369"/>
                </a:cubicBezTo>
                <a:cubicBezTo>
                  <a:pt x="5951" y="5369"/>
                  <a:pt x="5816" y="5321"/>
                  <a:pt x="5703" y="5224"/>
                </a:cubicBezTo>
                <a:cubicBezTo>
                  <a:pt x="5461" y="5024"/>
                  <a:pt x="5224" y="4803"/>
                  <a:pt x="4993" y="4576"/>
                </a:cubicBezTo>
                <a:cubicBezTo>
                  <a:pt x="4745" y="4328"/>
                  <a:pt x="4513" y="4068"/>
                  <a:pt x="4298" y="3809"/>
                </a:cubicBezTo>
                <a:cubicBezTo>
                  <a:pt x="4211" y="3701"/>
                  <a:pt x="4163" y="3572"/>
                  <a:pt x="4163" y="3448"/>
                </a:cubicBezTo>
                <a:cubicBezTo>
                  <a:pt x="4163" y="3265"/>
                  <a:pt x="4093" y="3086"/>
                  <a:pt x="3969" y="2951"/>
                </a:cubicBezTo>
                <a:cubicBezTo>
                  <a:pt x="3835" y="2805"/>
                  <a:pt x="3641" y="2725"/>
                  <a:pt x="3431" y="2725"/>
                </a:cubicBezTo>
                <a:cubicBezTo>
                  <a:pt x="3237" y="2725"/>
                  <a:pt x="3059" y="2794"/>
                  <a:pt x="2924" y="2924"/>
                </a:cubicBezTo>
                <a:cubicBezTo>
                  <a:pt x="2784" y="3059"/>
                  <a:pt x="2704" y="3249"/>
                  <a:pt x="2704" y="3443"/>
                </a:cubicBezTo>
                <a:cubicBezTo>
                  <a:pt x="2704" y="3643"/>
                  <a:pt x="2779" y="3826"/>
                  <a:pt x="2919" y="3966"/>
                </a:cubicBezTo>
                <a:cubicBezTo>
                  <a:pt x="3054" y="4101"/>
                  <a:pt x="3231" y="4176"/>
                  <a:pt x="3414" y="4182"/>
                </a:cubicBezTo>
                <a:cubicBezTo>
                  <a:pt x="3554" y="4187"/>
                  <a:pt x="3672" y="4224"/>
                  <a:pt x="3764" y="4300"/>
                </a:cubicBezTo>
                <a:cubicBezTo>
                  <a:pt x="4033" y="4521"/>
                  <a:pt x="4299" y="4759"/>
                  <a:pt x="4552" y="5013"/>
                </a:cubicBezTo>
                <a:cubicBezTo>
                  <a:pt x="4783" y="5245"/>
                  <a:pt x="4999" y="5482"/>
                  <a:pt x="5198" y="5725"/>
                </a:cubicBezTo>
                <a:cubicBezTo>
                  <a:pt x="5387" y="5957"/>
                  <a:pt x="5392" y="6286"/>
                  <a:pt x="5203" y="6529"/>
                </a:cubicBezTo>
                <a:lnTo>
                  <a:pt x="5181" y="6556"/>
                </a:lnTo>
                <a:cubicBezTo>
                  <a:pt x="5057" y="6718"/>
                  <a:pt x="4864" y="6816"/>
                  <a:pt x="4664" y="6816"/>
                </a:cubicBezTo>
                <a:cubicBezTo>
                  <a:pt x="4568" y="6816"/>
                  <a:pt x="4475" y="6793"/>
                  <a:pt x="4383" y="6750"/>
                </a:cubicBezTo>
                <a:cubicBezTo>
                  <a:pt x="4330" y="6723"/>
                  <a:pt x="4276" y="6696"/>
                  <a:pt x="4222" y="6664"/>
                </a:cubicBezTo>
                <a:cubicBezTo>
                  <a:pt x="4189" y="6642"/>
                  <a:pt x="4158" y="6626"/>
                  <a:pt x="4121" y="6605"/>
                </a:cubicBezTo>
                <a:cubicBezTo>
                  <a:pt x="4008" y="6535"/>
                  <a:pt x="3921" y="6405"/>
                  <a:pt x="3883" y="6249"/>
                </a:cubicBezTo>
                <a:cubicBezTo>
                  <a:pt x="3835" y="6049"/>
                  <a:pt x="3706" y="5876"/>
                  <a:pt x="3528" y="5779"/>
                </a:cubicBezTo>
                <a:cubicBezTo>
                  <a:pt x="3426" y="5719"/>
                  <a:pt x="3302" y="5693"/>
                  <a:pt x="3183" y="5693"/>
                </a:cubicBezTo>
                <a:cubicBezTo>
                  <a:pt x="2925" y="5693"/>
                  <a:pt x="2681" y="5827"/>
                  <a:pt x="2552" y="6048"/>
                </a:cubicBezTo>
                <a:cubicBezTo>
                  <a:pt x="2450" y="6216"/>
                  <a:pt x="2423" y="6416"/>
                  <a:pt x="2471" y="6605"/>
                </a:cubicBezTo>
                <a:cubicBezTo>
                  <a:pt x="2520" y="6794"/>
                  <a:pt x="2644" y="6954"/>
                  <a:pt x="2811" y="7052"/>
                </a:cubicBezTo>
                <a:cubicBezTo>
                  <a:pt x="2924" y="7116"/>
                  <a:pt x="3049" y="7149"/>
                  <a:pt x="3178" y="7149"/>
                </a:cubicBezTo>
                <a:cubicBezTo>
                  <a:pt x="3243" y="7149"/>
                  <a:pt x="3307" y="7139"/>
                  <a:pt x="3367" y="7122"/>
                </a:cubicBezTo>
                <a:cubicBezTo>
                  <a:pt x="3431" y="7106"/>
                  <a:pt x="3496" y="7095"/>
                  <a:pt x="3560" y="7095"/>
                </a:cubicBezTo>
                <a:cubicBezTo>
                  <a:pt x="3668" y="7095"/>
                  <a:pt x="3765" y="7118"/>
                  <a:pt x="3851" y="7166"/>
                </a:cubicBezTo>
                <a:cubicBezTo>
                  <a:pt x="3873" y="7177"/>
                  <a:pt x="3889" y="7188"/>
                  <a:pt x="3910" y="7198"/>
                </a:cubicBezTo>
                <a:cubicBezTo>
                  <a:pt x="3964" y="7231"/>
                  <a:pt x="4012" y="7257"/>
                  <a:pt x="4060" y="7289"/>
                </a:cubicBezTo>
                <a:cubicBezTo>
                  <a:pt x="4319" y="7457"/>
                  <a:pt x="4416" y="7792"/>
                  <a:pt x="4298" y="8084"/>
                </a:cubicBezTo>
                <a:lnTo>
                  <a:pt x="4292" y="8094"/>
                </a:lnTo>
                <a:cubicBezTo>
                  <a:pt x="4185" y="8347"/>
                  <a:pt x="3936" y="8515"/>
                  <a:pt x="3656" y="8515"/>
                </a:cubicBezTo>
                <a:cubicBezTo>
                  <a:pt x="3613" y="8515"/>
                  <a:pt x="3576" y="8509"/>
                  <a:pt x="3533" y="8503"/>
                </a:cubicBezTo>
                <a:cubicBezTo>
                  <a:pt x="3242" y="8449"/>
                  <a:pt x="2941" y="8385"/>
                  <a:pt x="2645" y="8304"/>
                </a:cubicBezTo>
                <a:cubicBezTo>
                  <a:pt x="2305" y="8213"/>
                  <a:pt x="1976" y="8110"/>
                  <a:pt x="1658" y="7986"/>
                </a:cubicBezTo>
                <a:cubicBezTo>
                  <a:pt x="1529" y="7937"/>
                  <a:pt x="1421" y="7851"/>
                  <a:pt x="1362" y="7743"/>
                </a:cubicBezTo>
                <a:cubicBezTo>
                  <a:pt x="1270" y="7586"/>
                  <a:pt x="1120" y="7468"/>
                  <a:pt x="948" y="7414"/>
                </a:cubicBezTo>
                <a:cubicBezTo>
                  <a:pt x="878" y="7393"/>
                  <a:pt x="808" y="7382"/>
                  <a:pt x="738" y="7382"/>
                </a:cubicBezTo>
                <a:cubicBezTo>
                  <a:pt x="409" y="7382"/>
                  <a:pt x="118" y="7597"/>
                  <a:pt x="32" y="7910"/>
                </a:cubicBezTo>
                <a:cubicBezTo>
                  <a:pt x="-22" y="8099"/>
                  <a:pt x="-1" y="8299"/>
                  <a:pt x="96" y="8471"/>
                </a:cubicBezTo>
                <a:cubicBezTo>
                  <a:pt x="193" y="8644"/>
                  <a:pt x="350" y="8768"/>
                  <a:pt x="544" y="8817"/>
                </a:cubicBezTo>
                <a:cubicBezTo>
                  <a:pt x="603" y="8833"/>
                  <a:pt x="668" y="8844"/>
                  <a:pt x="732" y="8844"/>
                </a:cubicBezTo>
                <a:cubicBezTo>
                  <a:pt x="851" y="8844"/>
                  <a:pt x="970" y="8812"/>
                  <a:pt x="1078" y="8758"/>
                </a:cubicBezTo>
                <a:cubicBezTo>
                  <a:pt x="1174" y="8709"/>
                  <a:pt x="1276" y="8677"/>
                  <a:pt x="1379" y="8677"/>
                </a:cubicBezTo>
                <a:cubicBezTo>
                  <a:pt x="1411" y="8677"/>
                  <a:pt x="1442" y="8677"/>
                  <a:pt x="1475" y="8682"/>
                </a:cubicBezTo>
                <a:cubicBezTo>
                  <a:pt x="1809" y="8736"/>
                  <a:pt x="2149" y="8811"/>
                  <a:pt x="2483" y="8903"/>
                </a:cubicBezTo>
                <a:cubicBezTo>
                  <a:pt x="2795" y="8984"/>
                  <a:pt x="3096" y="9082"/>
                  <a:pt x="3387" y="9190"/>
                </a:cubicBezTo>
                <a:cubicBezTo>
                  <a:pt x="3672" y="9292"/>
                  <a:pt x="3846" y="9584"/>
                  <a:pt x="3803" y="9891"/>
                </a:cubicBezTo>
                <a:lnTo>
                  <a:pt x="3798" y="9923"/>
                </a:lnTo>
                <a:cubicBezTo>
                  <a:pt x="3760" y="10236"/>
                  <a:pt x="3505" y="10474"/>
                  <a:pt x="3198" y="10490"/>
                </a:cubicBezTo>
                <a:cubicBezTo>
                  <a:pt x="3139" y="10495"/>
                  <a:pt x="3081" y="10495"/>
                  <a:pt x="3022" y="10495"/>
                </a:cubicBezTo>
                <a:cubicBezTo>
                  <a:pt x="2984" y="10495"/>
                  <a:pt x="2945" y="10495"/>
                  <a:pt x="2902" y="10495"/>
                </a:cubicBezTo>
                <a:cubicBezTo>
                  <a:pt x="2767" y="10489"/>
                  <a:pt x="2633" y="10425"/>
                  <a:pt x="2520" y="10306"/>
                </a:cubicBezTo>
                <a:cubicBezTo>
                  <a:pt x="2380" y="10160"/>
                  <a:pt x="2192" y="10080"/>
                  <a:pt x="1993" y="10080"/>
                </a:cubicBezTo>
                <a:lnTo>
                  <a:pt x="1976" y="10080"/>
                </a:lnTo>
                <a:cubicBezTo>
                  <a:pt x="1589" y="10085"/>
                  <a:pt x="1265" y="10408"/>
                  <a:pt x="1259" y="10797"/>
                </a:cubicBezTo>
                <a:cubicBezTo>
                  <a:pt x="1254" y="10996"/>
                  <a:pt x="1330" y="11181"/>
                  <a:pt x="1470" y="11321"/>
                </a:cubicBezTo>
                <a:cubicBezTo>
                  <a:pt x="1610" y="11461"/>
                  <a:pt x="1793" y="11537"/>
                  <a:pt x="1986" y="11537"/>
                </a:cubicBezTo>
                <a:cubicBezTo>
                  <a:pt x="2180" y="11537"/>
                  <a:pt x="2365" y="11461"/>
                  <a:pt x="2505" y="11321"/>
                </a:cubicBezTo>
                <a:cubicBezTo>
                  <a:pt x="2634" y="11192"/>
                  <a:pt x="2790" y="11121"/>
                  <a:pt x="2946" y="11115"/>
                </a:cubicBezTo>
                <a:cubicBezTo>
                  <a:pt x="2967" y="11115"/>
                  <a:pt x="2990" y="11115"/>
                  <a:pt x="3017" y="11115"/>
                </a:cubicBezTo>
                <a:cubicBezTo>
                  <a:pt x="3076" y="11115"/>
                  <a:pt x="3134" y="11115"/>
                  <a:pt x="3193" y="11120"/>
                </a:cubicBezTo>
                <a:cubicBezTo>
                  <a:pt x="3500" y="11137"/>
                  <a:pt x="3753" y="11379"/>
                  <a:pt x="3791" y="11687"/>
                </a:cubicBezTo>
                <a:lnTo>
                  <a:pt x="3798" y="11719"/>
                </a:lnTo>
                <a:cubicBezTo>
                  <a:pt x="3835" y="12027"/>
                  <a:pt x="3667" y="12313"/>
                  <a:pt x="3382" y="12415"/>
                </a:cubicBezTo>
                <a:cubicBezTo>
                  <a:pt x="3091" y="12523"/>
                  <a:pt x="2785" y="12621"/>
                  <a:pt x="2478" y="12702"/>
                </a:cubicBezTo>
                <a:cubicBezTo>
                  <a:pt x="2144" y="12794"/>
                  <a:pt x="1804" y="12864"/>
                  <a:pt x="1470" y="12923"/>
                </a:cubicBezTo>
                <a:cubicBezTo>
                  <a:pt x="1432" y="12928"/>
                  <a:pt x="1400" y="12933"/>
                  <a:pt x="1362" y="12933"/>
                </a:cubicBezTo>
                <a:cubicBezTo>
                  <a:pt x="1260" y="12933"/>
                  <a:pt x="1168" y="12912"/>
                  <a:pt x="1088" y="12864"/>
                </a:cubicBezTo>
                <a:cubicBezTo>
                  <a:pt x="980" y="12799"/>
                  <a:pt x="851" y="12766"/>
                  <a:pt x="727" y="12766"/>
                </a:cubicBezTo>
                <a:cubicBezTo>
                  <a:pt x="674" y="12766"/>
                  <a:pt x="620" y="12772"/>
                  <a:pt x="566" y="12783"/>
                </a:cubicBezTo>
                <a:cubicBezTo>
                  <a:pt x="383" y="12826"/>
                  <a:pt x="215" y="12944"/>
                  <a:pt x="113" y="13117"/>
                </a:cubicBezTo>
                <a:cubicBezTo>
                  <a:pt x="11" y="13289"/>
                  <a:pt x="-28" y="13490"/>
                  <a:pt x="20" y="13673"/>
                </a:cubicBezTo>
                <a:cubicBezTo>
                  <a:pt x="101" y="13997"/>
                  <a:pt x="393" y="14228"/>
                  <a:pt x="727" y="14228"/>
                </a:cubicBezTo>
                <a:cubicBezTo>
                  <a:pt x="792" y="14228"/>
                  <a:pt x="857" y="14217"/>
                  <a:pt x="916" y="14201"/>
                </a:cubicBezTo>
                <a:cubicBezTo>
                  <a:pt x="1094" y="14152"/>
                  <a:pt x="1250" y="14039"/>
                  <a:pt x="1347" y="13877"/>
                </a:cubicBezTo>
                <a:cubicBezTo>
                  <a:pt x="1422" y="13753"/>
                  <a:pt x="1529" y="13668"/>
                  <a:pt x="1653" y="13619"/>
                </a:cubicBezTo>
                <a:cubicBezTo>
                  <a:pt x="1971" y="13501"/>
                  <a:pt x="2300" y="13392"/>
                  <a:pt x="2640" y="13301"/>
                </a:cubicBezTo>
                <a:cubicBezTo>
                  <a:pt x="2952" y="13220"/>
                  <a:pt x="3263" y="13149"/>
                  <a:pt x="3570" y="13095"/>
                </a:cubicBezTo>
                <a:cubicBezTo>
                  <a:pt x="3608" y="13089"/>
                  <a:pt x="3646" y="13085"/>
                  <a:pt x="3678" y="13085"/>
                </a:cubicBezTo>
                <a:cubicBezTo>
                  <a:pt x="3942" y="13085"/>
                  <a:pt x="4173" y="13247"/>
                  <a:pt x="4276" y="13489"/>
                </a:cubicBezTo>
                <a:lnTo>
                  <a:pt x="4287" y="13521"/>
                </a:lnTo>
                <a:cubicBezTo>
                  <a:pt x="4411" y="13813"/>
                  <a:pt x="4309" y="14143"/>
                  <a:pt x="4050" y="14316"/>
                </a:cubicBezTo>
                <a:cubicBezTo>
                  <a:pt x="4002" y="14348"/>
                  <a:pt x="3952" y="14380"/>
                  <a:pt x="3899" y="14407"/>
                </a:cubicBezTo>
                <a:cubicBezTo>
                  <a:pt x="3877" y="14418"/>
                  <a:pt x="3861" y="14428"/>
                  <a:pt x="3840" y="14439"/>
                </a:cubicBezTo>
                <a:cubicBezTo>
                  <a:pt x="3754" y="14487"/>
                  <a:pt x="3651" y="14515"/>
                  <a:pt x="3548" y="14515"/>
                </a:cubicBezTo>
                <a:cubicBezTo>
                  <a:pt x="3489" y="14515"/>
                  <a:pt x="3426" y="14504"/>
                  <a:pt x="3367" y="14488"/>
                </a:cubicBezTo>
                <a:cubicBezTo>
                  <a:pt x="3302" y="14471"/>
                  <a:pt x="3231" y="14461"/>
                  <a:pt x="3166" y="14461"/>
                </a:cubicBezTo>
                <a:cubicBezTo>
                  <a:pt x="3032" y="14461"/>
                  <a:pt x="2902" y="14498"/>
                  <a:pt x="2789" y="14569"/>
                </a:cubicBezTo>
                <a:cubicBezTo>
                  <a:pt x="2466" y="14763"/>
                  <a:pt x="2349" y="15221"/>
                  <a:pt x="2532" y="15550"/>
                </a:cubicBezTo>
                <a:cubicBezTo>
                  <a:pt x="2661" y="15782"/>
                  <a:pt x="2902" y="15923"/>
                  <a:pt x="3166" y="15923"/>
                </a:cubicBezTo>
                <a:cubicBezTo>
                  <a:pt x="3296" y="15923"/>
                  <a:pt x="3420" y="15891"/>
                  <a:pt x="3533" y="15827"/>
                </a:cubicBezTo>
                <a:cubicBezTo>
                  <a:pt x="3700" y="15729"/>
                  <a:pt x="3823" y="15572"/>
                  <a:pt x="3872" y="15383"/>
                </a:cubicBezTo>
                <a:cubicBezTo>
                  <a:pt x="3920" y="15210"/>
                  <a:pt x="4018" y="15064"/>
                  <a:pt x="4153" y="14983"/>
                </a:cubicBezTo>
                <a:cubicBezTo>
                  <a:pt x="4174" y="14973"/>
                  <a:pt x="4190" y="14962"/>
                  <a:pt x="4212" y="14951"/>
                </a:cubicBezTo>
                <a:cubicBezTo>
                  <a:pt x="4266" y="14919"/>
                  <a:pt x="4319" y="14892"/>
                  <a:pt x="4373" y="14865"/>
                </a:cubicBezTo>
                <a:cubicBezTo>
                  <a:pt x="4459" y="14822"/>
                  <a:pt x="4556" y="14801"/>
                  <a:pt x="4653" y="14801"/>
                </a:cubicBezTo>
                <a:cubicBezTo>
                  <a:pt x="4852" y="14801"/>
                  <a:pt x="5047" y="14897"/>
                  <a:pt x="5171" y="15059"/>
                </a:cubicBezTo>
                <a:lnTo>
                  <a:pt x="5191" y="15086"/>
                </a:lnTo>
                <a:cubicBezTo>
                  <a:pt x="5380" y="15329"/>
                  <a:pt x="5380" y="15664"/>
                  <a:pt x="5186" y="15891"/>
                </a:cubicBezTo>
                <a:cubicBezTo>
                  <a:pt x="4987" y="16133"/>
                  <a:pt x="4766" y="16370"/>
                  <a:pt x="4540" y="16602"/>
                </a:cubicBezTo>
                <a:cubicBezTo>
                  <a:pt x="4292" y="16850"/>
                  <a:pt x="4034" y="17083"/>
                  <a:pt x="3776" y="17299"/>
                </a:cubicBezTo>
                <a:cubicBezTo>
                  <a:pt x="3668" y="17385"/>
                  <a:pt x="3538" y="17433"/>
                  <a:pt x="3414" y="17433"/>
                </a:cubicBezTo>
                <a:cubicBezTo>
                  <a:pt x="3231" y="17433"/>
                  <a:pt x="3054" y="17503"/>
                  <a:pt x="2919" y="17627"/>
                </a:cubicBezTo>
                <a:cubicBezTo>
                  <a:pt x="2779" y="17757"/>
                  <a:pt x="2699" y="17947"/>
                  <a:pt x="2693" y="18147"/>
                </a:cubicBezTo>
                <a:cubicBezTo>
                  <a:pt x="2688" y="18346"/>
                  <a:pt x="2757" y="18540"/>
                  <a:pt x="2892" y="18674"/>
                </a:cubicBezTo>
                <a:cubicBezTo>
                  <a:pt x="3032" y="18820"/>
                  <a:pt x="3215" y="18895"/>
                  <a:pt x="3414" y="18895"/>
                </a:cubicBezTo>
                <a:cubicBezTo>
                  <a:pt x="3608" y="18895"/>
                  <a:pt x="3792" y="18820"/>
                  <a:pt x="3932" y="18680"/>
                </a:cubicBezTo>
                <a:cubicBezTo>
                  <a:pt x="4067" y="18545"/>
                  <a:pt x="4142" y="18367"/>
                  <a:pt x="4148" y="18184"/>
                </a:cubicBezTo>
                <a:cubicBezTo>
                  <a:pt x="4153" y="18044"/>
                  <a:pt x="4190" y="17925"/>
                  <a:pt x="4266" y="17833"/>
                </a:cubicBezTo>
                <a:cubicBezTo>
                  <a:pt x="4486" y="17563"/>
                  <a:pt x="4723" y="17299"/>
                  <a:pt x="4976" y="17046"/>
                </a:cubicBezTo>
                <a:cubicBezTo>
                  <a:pt x="5207" y="16814"/>
                  <a:pt x="5445" y="16598"/>
                  <a:pt x="5688" y="16398"/>
                </a:cubicBezTo>
                <a:cubicBezTo>
                  <a:pt x="5801" y="16306"/>
                  <a:pt x="5941" y="16251"/>
                  <a:pt x="6087" y="16251"/>
                </a:cubicBezTo>
                <a:cubicBezTo>
                  <a:pt x="6232" y="16251"/>
                  <a:pt x="6372" y="16301"/>
                  <a:pt x="6496" y="16398"/>
                </a:cubicBezTo>
                <a:lnTo>
                  <a:pt x="6518" y="16413"/>
                </a:lnTo>
                <a:cubicBezTo>
                  <a:pt x="6765" y="16602"/>
                  <a:pt x="6846" y="16937"/>
                  <a:pt x="6711" y="17213"/>
                </a:cubicBezTo>
                <a:cubicBezTo>
                  <a:pt x="6684" y="17267"/>
                  <a:pt x="6658" y="17320"/>
                  <a:pt x="6625" y="17374"/>
                </a:cubicBezTo>
                <a:cubicBezTo>
                  <a:pt x="6604" y="17407"/>
                  <a:pt x="6586" y="17440"/>
                  <a:pt x="6565" y="17477"/>
                </a:cubicBezTo>
                <a:cubicBezTo>
                  <a:pt x="6495" y="17591"/>
                  <a:pt x="6366" y="17677"/>
                  <a:pt x="6210" y="17715"/>
                </a:cubicBezTo>
                <a:cubicBezTo>
                  <a:pt x="6010" y="17764"/>
                  <a:pt x="5839" y="17893"/>
                  <a:pt x="5742" y="18071"/>
                </a:cubicBezTo>
                <a:cubicBezTo>
                  <a:pt x="5553" y="18411"/>
                  <a:pt x="5672" y="18853"/>
                  <a:pt x="6006" y="19047"/>
                </a:cubicBezTo>
                <a:cubicBezTo>
                  <a:pt x="6119" y="19117"/>
                  <a:pt x="6247" y="19150"/>
                  <a:pt x="6376" y="19150"/>
                </a:cubicBezTo>
                <a:cubicBezTo>
                  <a:pt x="6635" y="19150"/>
                  <a:pt x="6878" y="19009"/>
                  <a:pt x="7007" y="18782"/>
                </a:cubicBezTo>
                <a:cubicBezTo>
                  <a:pt x="7104" y="18615"/>
                  <a:pt x="7130" y="18416"/>
                  <a:pt x="7077" y="18228"/>
                </a:cubicBezTo>
                <a:cubicBezTo>
                  <a:pt x="7028" y="18055"/>
                  <a:pt x="7045" y="17882"/>
                  <a:pt x="7120" y="17742"/>
                </a:cubicBezTo>
                <a:cubicBezTo>
                  <a:pt x="7131" y="17720"/>
                  <a:pt x="7141" y="17703"/>
                  <a:pt x="7152" y="17681"/>
                </a:cubicBezTo>
                <a:cubicBezTo>
                  <a:pt x="7185" y="17627"/>
                  <a:pt x="7213" y="17580"/>
                  <a:pt x="7245" y="17531"/>
                </a:cubicBezTo>
                <a:cubicBezTo>
                  <a:pt x="7363" y="17353"/>
                  <a:pt x="7561" y="17245"/>
                  <a:pt x="7777" y="17245"/>
                </a:cubicBezTo>
                <a:cubicBezTo>
                  <a:pt x="7863" y="17245"/>
                  <a:pt x="7950" y="17261"/>
                  <a:pt x="8031" y="17293"/>
                </a:cubicBezTo>
                <a:lnTo>
                  <a:pt x="8063" y="17304"/>
                </a:lnTo>
                <a:cubicBezTo>
                  <a:pt x="8348" y="17422"/>
                  <a:pt x="8510" y="17715"/>
                  <a:pt x="8462" y="18017"/>
                </a:cubicBezTo>
                <a:cubicBezTo>
                  <a:pt x="8408" y="18324"/>
                  <a:pt x="8337" y="18636"/>
                  <a:pt x="8256" y="18949"/>
                </a:cubicBezTo>
                <a:cubicBezTo>
                  <a:pt x="8165" y="19289"/>
                  <a:pt x="8062" y="19619"/>
                  <a:pt x="7938" y="19937"/>
                </a:cubicBezTo>
                <a:cubicBezTo>
                  <a:pt x="7890" y="20067"/>
                  <a:pt x="7804" y="20175"/>
                  <a:pt x="7696" y="20234"/>
                </a:cubicBezTo>
                <a:cubicBezTo>
                  <a:pt x="7540" y="20326"/>
                  <a:pt x="7422" y="20476"/>
                  <a:pt x="7368" y="20649"/>
                </a:cubicBezTo>
                <a:cubicBezTo>
                  <a:pt x="7314" y="20832"/>
                  <a:pt x="7335" y="21038"/>
                  <a:pt x="7427" y="21210"/>
                </a:cubicBezTo>
                <a:cubicBezTo>
                  <a:pt x="7518" y="21383"/>
                  <a:pt x="7681" y="21512"/>
                  <a:pt x="7864" y="21566"/>
                </a:cubicBezTo>
                <a:cubicBezTo>
                  <a:pt x="7929" y="21582"/>
                  <a:pt x="7998" y="21593"/>
                  <a:pt x="8063" y="21593"/>
                </a:cubicBezTo>
                <a:cubicBezTo>
                  <a:pt x="8391" y="21593"/>
                  <a:pt x="8682" y="21372"/>
                  <a:pt x="8768" y="21054"/>
                </a:cubicBezTo>
                <a:cubicBezTo>
                  <a:pt x="8817" y="20876"/>
                  <a:pt x="8796" y="20683"/>
                  <a:pt x="8704" y="20521"/>
                </a:cubicBezTo>
                <a:cubicBezTo>
                  <a:pt x="8634" y="20397"/>
                  <a:pt x="8612" y="20256"/>
                  <a:pt x="8633" y="20121"/>
                </a:cubicBezTo>
                <a:cubicBezTo>
                  <a:pt x="8687" y="19787"/>
                  <a:pt x="8762" y="19446"/>
                  <a:pt x="8854" y="19111"/>
                </a:cubicBezTo>
                <a:cubicBezTo>
                  <a:pt x="8935" y="18798"/>
                  <a:pt x="9032" y="18497"/>
                  <a:pt x="9140" y="18206"/>
                </a:cubicBezTo>
                <a:cubicBezTo>
                  <a:pt x="9232" y="17952"/>
                  <a:pt x="9480" y="17784"/>
                  <a:pt x="9749" y="17784"/>
                </a:cubicBezTo>
                <a:cubicBezTo>
                  <a:pt x="9776" y="17784"/>
                  <a:pt x="9808" y="17784"/>
                  <a:pt x="9840" y="17789"/>
                </a:cubicBezTo>
                <a:lnTo>
                  <a:pt x="9872" y="17796"/>
                </a:lnTo>
                <a:cubicBezTo>
                  <a:pt x="10185" y="17834"/>
                  <a:pt x="10422" y="18087"/>
                  <a:pt x="10438" y="18395"/>
                </a:cubicBezTo>
                <a:cubicBezTo>
                  <a:pt x="10443" y="18454"/>
                  <a:pt x="10443" y="18512"/>
                  <a:pt x="10443" y="18572"/>
                </a:cubicBezTo>
                <a:cubicBezTo>
                  <a:pt x="10443" y="18609"/>
                  <a:pt x="10443" y="18648"/>
                  <a:pt x="10443" y="18691"/>
                </a:cubicBezTo>
                <a:cubicBezTo>
                  <a:pt x="10438" y="18826"/>
                  <a:pt x="10373" y="18961"/>
                  <a:pt x="10254" y="19074"/>
                </a:cubicBezTo>
                <a:cubicBezTo>
                  <a:pt x="10104" y="19214"/>
                  <a:pt x="10023" y="19414"/>
                  <a:pt x="10029" y="19619"/>
                </a:cubicBezTo>
                <a:cubicBezTo>
                  <a:pt x="10034" y="20007"/>
                  <a:pt x="10358" y="20332"/>
                  <a:pt x="10746" y="20337"/>
                </a:cubicBezTo>
                <a:cubicBezTo>
                  <a:pt x="10746" y="20337"/>
                  <a:pt x="10756" y="20337"/>
                  <a:pt x="10756" y="20337"/>
                </a:cubicBezTo>
                <a:cubicBezTo>
                  <a:pt x="11160" y="20337"/>
                  <a:pt x="11483" y="20008"/>
                  <a:pt x="11483" y="19609"/>
                </a:cubicBezTo>
                <a:cubicBezTo>
                  <a:pt x="11483" y="19414"/>
                  <a:pt x="11408" y="19231"/>
                  <a:pt x="11268" y="19091"/>
                </a:cubicBezTo>
                <a:cubicBezTo>
                  <a:pt x="11138" y="18961"/>
                  <a:pt x="11068" y="18804"/>
                  <a:pt x="11062" y="18647"/>
                </a:cubicBezTo>
                <a:cubicBezTo>
                  <a:pt x="11062" y="18626"/>
                  <a:pt x="11062" y="18605"/>
                  <a:pt x="11062" y="18578"/>
                </a:cubicBezTo>
                <a:cubicBezTo>
                  <a:pt x="11062" y="18519"/>
                  <a:pt x="11064" y="18459"/>
                  <a:pt x="11069" y="18400"/>
                </a:cubicBezTo>
                <a:cubicBezTo>
                  <a:pt x="11085" y="18092"/>
                  <a:pt x="11328" y="17839"/>
                  <a:pt x="11635" y="17801"/>
                </a:cubicBezTo>
                <a:lnTo>
                  <a:pt x="11667" y="17796"/>
                </a:lnTo>
                <a:cubicBezTo>
                  <a:pt x="11694" y="17791"/>
                  <a:pt x="11726" y="17789"/>
                  <a:pt x="11752" y="17789"/>
                </a:cubicBezTo>
                <a:cubicBezTo>
                  <a:pt x="12022" y="17789"/>
                  <a:pt x="12270" y="17957"/>
                  <a:pt x="12362" y="18211"/>
                </a:cubicBezTo>
                <a:cubicBezTo>
                  <a:pt x="12470" y="18502"/>
                  <a:pt x="12565" y="18810"/>
                  <a:pt x="12646" y="19118"/>
                </a:cubicBezTo>
                <a:cubicBezTo>
                  <a:pt x="12738" y="19458"/>
                  <a:pt x="12808" y="19797"/>
                  <a:pt x="12867" y="20126"/>
                </a:cubicBezTo>
                <a:cubicBezTo>
                  <a:pt x="12888" y="20261"/>
                  <a:pt x="12867" y="20396"/>
                  <a:pt x="12808" y="20509"/>
                </a:cubicBezTo>
                <a:cubicBezTo>
                  <a:pt x="12716" y="20671"/>
                  <a:pt x="12689" y="20855"/>
                  <a:pt x="12732" y="21033"/>
                </a:cubicBezTo>
                <a:cubicBezTo>
                  <a:pt x="12808" y="21357"/>
                  <a:pt x="13115" y="21600"/>
                  <a:pt x="13454" y="21600"/>
                </a:cubicBezTo>
                <a:cubicBezTo>
                  <a:pt x="13508" y="21600"/>
                  <a:pt x="13567" y="21594"/>
                  <a:pt x="13616" y="21578"/>
                </a:cubicBezTo>
                <a:cubicBezTo>
                  <a:pt x="13810" y="21530"/>
                  <a:pt x="13966" y="21410"/>
                  <a:pt x="14069" y="21237"/>
                </a:cubicBezTo>
                <a:cubicBezTo>
                  <a:pt x="14171" y="21065"/>
                  <a:pt x="14198" y="20870"/>
                  <a:pt x="14144" y="20676"/>
                </a:cubicBezTo>
                <a:cubicBezTo>
                  <a:pt x="14096" y="20498"/>
                  <a:pt x="13983" y="20341"/>
                  <a:pt x="13821" y="20244"/>
                </a:cubicBezTo>
                <a:cubicBezTo>
                  <a:pt x="13697" y="20169"/>
                  <a:pt x="13610" y="20062"/>
                  <a:pt x="13562" y="19937"/>
                </a:cubicBezTo>
                <a:cubicBezTo>
                  <a:pt x="13443" y="19619"/>
                  <a:pt x="13335" y="19289"/>
                  <a:pt x="13244" y="18949"/>
                </a:cubicBezTo>
                <a:cubicBezTo>
                  <a:pt x="13163" y="18636"/>
                  <a:pt x="13094" y="18324"/>
                  <a:pt x="13040" y="18022"/>
                </a:cubicBezTo>
                <a:cubicBezTo>
                  <a:pt x="12986" y="17720"/>
                  <a:pt x="13152" y="17429"/>
                  <a:pt x="13432" y="17315"/>
                </a:cubicBezTo>
                <a:lnTo>
                  <a:pt x="13466" y="17304"/>
                </a:lnTo>
                <a:cubicBezTo>
                  <a:pt x="13547" y="17271"/>
                  <a:pt x="13632" y="17250"/>
                  <a:pt x="13718" y="17250"/>
                </a:cubicBezTo>
                <a:cubicBezTo>
                  <a:pt x="13934" y="17250"/>
                  <a:pt x="14139" y="17358"/>
                  <a:pt x="14252" y="17536"/>
                </a:cubicBezTo>
                <a:cubicBezTo>
                  <a:pt x="14284" y="17585"/>
                  <a:pt x="14316" y="17634"/>
                  <a:pt x="14343" y="17688"/>
                </a:cubicBezTo>
                <a:cubicBezTo>
                  <a:pt x="14354" y="17710"/>
                  <a:pt x="14364" y="17725"/>
                  <a:pt x="14375" y="17747"/>
                </a:cubicBezTo>
                <a:cubicBezTo>
                  <a:pt x="14450" y="17887"/>
                  <a:pt x="14472" y="18059"/>
                  <a:pt x="14424" y="18221"/>
                </a:cubicBezTo>
                <a:cubicBezTo>
                  <a:pt x="14370" y="18415"/>
                  <a:pt x="14397" y="18627"/>
                  <a:pt x="14499" y="18799"/>
                </a:cubicBezTo>
                <a:cubicBezTo>
                  <a:pt x="14623" y="19010"/>
                  <a:pt x="14877" y="19145"/>
                  <a:pt x="15141" y="19145"/>
                </a:cubicBezTo>
                <a:cubicBezTo>
                  <a:pt x="15265" y="19145"/>
                  <a:pt x="15377" y="19117"/>
                  <a:pt x="15479" y="19057"/>
                </a:cubicBezTo>
                <a:cubicBezTo>
                  <a:pt x="15651" y="18960"/>
                  <a:pt x="15775" y="18804"/>
                  <a:pt x="15829" y="18615"/>
                </a:cubicBezTo>
                <a:cubicBezTo>
                  <a:pt x="15883" y="18427"/>
                  <a:pt x="15857" y="18227"/>
                  <a:pt x="15760" y="18054"/>
                </a:cubicBezTo>
                <a:cubicBezTo>
                  <a:pt x="15663" y="17887"/>
                  <a:pt x="15506" y="17764"/>
                  <a:pt x="15318" y="17715"/>
                </a:cubicBezTo>
                <a:cubicBezTo>
                  <a:pt x="15145" y="17666"/>
                  <a:pt x="15001" y="17568"/>
                  <a:pt x="14920" y="17433"/>
                </a:cubicBezTo>
                <a:cubicBezTo>
                  <a:pt x="14910" y="17412"/>
                  <a:pt x="14897" y="17396"/>
                  <a:pt x="14887" y="17374"/>
                </a:cubicBezTo>
                <a:cubicBezTo>
                  <a:pt x="14854" y="17320"/>
                  <a:pt x="14828" y="17267"/>
                  <a:pt x="14801" y="17213"/>
                </a:cubicBezTo>
                <a:cubicBezTo>
                  <a:pt x="14666" y="16943"/>
                  <a:pt x="14747" y="16602"/>
                  <a:pt x="14994" y="16413"/>
                </a:cubicBezTo>
                <a:lnTo>
                  <a:pt x="15021" y="16393"/>
                </a:lnTo>
                <a:cubicBezTo>
                  <a:pt x="15140" y="16301"/>
                  <a:pt x="15280" y="16251"/>
                  <a:pt x="15425" y="16251"/>
                </a:cubicBezTo>
                <a:cubicBezTo>
                  <a:pt x="15576" y="16251"/>
                  <a:pt x="15711" y="16301"/>
                  <a:pt x="15824" y="16398"/>
                </a:cubicBezTo>
                <a:cubicBezTo>
                  <a:pt x="16067" y="16598"/>
                  <a:pt x="16305" y="16819"/>
                  <a:pt x="16536" y="17046"/>
                </a:cubicBezTo>
                <a:cubicBezTo>
                  <a:pt x="16784" y="17294"/>
                  <a:pt x="17014" y="17552"/>
                  <a:pt x="17230" y="17811"/>
                </a:cubicBezTo>
                <a:cubicBezTo>
                  <a:pt x="17316" y="17919"/>
                  <a:pt x="17364" y="18050"/>
                  <a:pt x="17364" y="18174"/>
                </a:cubicBezTo>
                <a:cubicBezTo>
                  <a:pt x="17364" y="18357"/>
                  <a:pt x="17436" y="18535"/>
                  <a:pt x="17560" y="18669"/>
                </a:cubicBezTo>
                <a:cubicBezTo>
                  <a:pt x="17694" y="18815"/>
                  <a:pt x="17888" y="18895"/>
                  <a:pt x="18098" y="18895"/>
                </a:cubicBezTo>
                <a:cubicBezTo>
                  <a:pt x="18292" y="18895"/>
                  <a:pt x="18468" y="18826"/>
                  <a:pt x="18603" y="18696"/>
                </a:cubicBezTo>
                <a:cubicBezTo>
                  <a:pt x="18743" y="18561"/>
                  <a:pt x="18825" y="18373"/>
                  <a:pt x="18825" y="18179"/>
                </a:cubicBezTo>
                <a:cubicBezTo>
                  <a:pt x="18825" y="17979"/>
                  <a:pt x="18750" y="17795"/>
                  <a:pt x="18610" y="17654"/>
                </a:cubicBezTo>
                <a:cubicBezTo>
                  <a:pt x="18475" y="17519"/>
                  <a:pt x="18296" y="17444"/>
                  <a:pt x="18113" y="17439"/>
                </a:cubicBezTo>
                <a:cubicBezTo>
                  <a:pt x="17973" y="17433"/>
                  <a:pt x="17855" y="17396"/>
                  <a:pt x="17763" y="17320"/>
                </a:cubicBezTo>
                <a:cubicBezTo>
                  <a:pt x="17494" y="17099"/>
                  <a:pt x="17230" y="16863"/>
                  <a:pt x="16977" y="16609"/>
                </a:cubicBezTo>
                <a:cubicBezTo>
                  <a:pt x="16746" y="16377"/>
                  <a:pt x="16530" y="16138"/>
                  <a:pt x="16331" y="15896"/>
                </a:cubicBezTo>
                <a:cubicBezTo>
                  <a:pt x="16142" y="15664"/>
                  <a:pt x="16137" y="15334"/>
                  <a:pt x="16326" y="15091"/>
                </a:cubicBezTo>
                <a:lnTo>
                  <a:pt x="16348" y="15064"/>
                </a:lnTo>
                <a:cubicBezTo>
                  <a:pt x="16472" y="14902"/>
                  <a:pt x="16665" y="14806"/>
                  <a:pt x="16864" y="14806"/>
                </a:cubicBezTo>
                <a:cubicBezTo>
                  <a:pt x="16961" y="14806"/>
                  <a:pt x="17052" y="14827"/>
                  <a:pt x="17144" y="14870"/>
                </a:cubicBezTo>
                <a:cubicBezTo>
                  <a:pt x="17198" y="14897"/>
                  <a:pt x="17252" y="14924"/>
                  <a:pt x="17305" y="14956"/>
                </a:cubicBezTo>
                <a:cubicBezTo>
                  <a:pt x="17338" y="14978"/>
                  <a:pt x="17370" y="14996"/>
                  <a:pt x="17408" y="15017"/>
                </a:cubicBezTo>
                <a:cubicBezTo>
                  <a:pt x="17521" y="15087"/>
                  <a:pt x="17608" y="15216"/>
                  <a:pt x="17645" y="15373"/>
                </a:cubicBezTo>
                <a:cubicBezTo>
                  <a:pt x="17694" y="15573"/>
                  <a:pt x="17823" y="15745"/>
                  <a:pt x="18001" y="15842"/>
                </a:cubicBezTo>
                <a:cubicBezTo>
                  <a:pt x="18103" y="15901"/>
                  <a:pt x="18227" y="15928"/>
                  <a:pt x="18346" y="15928"/>
                </a:cubicBezTo>
                <a:cubicBezTo>
                  <a:pt x="18604" y="15928"/>
                  <a:pt x="18846" y="15793"/>
                  <a:pt x="18975" y="15572"/>
                </a:cubicBezTo>
                <a:cubicBezTo>
                  <a:pt x="19077" y="15405"/>
                  <a:pt x="19104" y="15206"/>
                  <a:pt x="19056" y="15017"/>
                </a:cubicBezTo>
                <a:cubicBezTo>
                  <a:pt x="19007" y="14828"/>
                  <a:pt x="18885" y="14666"/>
                  <a:pt x="18718" y="14569"/>
                </a:cubicBezTo>
                <a:cubicBezTo>
                  <a:pt x="18604" y="14504"/>
                  <a:pt x="18480" y="14471"/>
                  <a:pt x="18351" y="14471"/>
                </a:cubicBezTo>
                <a:cubicBezTo>
                  <a:pt x="18286" y="14471"/>
                  <a:pt x="18221" y="14482"/>
                  <a:pt x="18162" y="14498"/>
                </a:cubicBezTo>
                <a:cubicBezTo>
                  <a:pt x="18098" y="14514"/>
                  <a:pt x="18033" y="14525"/>
                  <a:pt x="17969" y="14525"/>
                </a:cubicBezTo>
                <a:cubicBezTo>
                  <a:pt x="17861" y="14525"/>
                  <a:pt x="17764" y="14504"/>
                  <a:pt x="17677" y="14456"/>
                </a:cubicBezTo>
                <a:cubicBezTo>
                  <a:pt x="17656" y="14445"/>
                  <a:pt x="17640" y="14434"/>
                  <a:pt x="17618" y="14424"/>
                </a:cubicBezTo>
                <a:cubicBezTo>
                  <a:pt x="17565" y="14391"/>
                  <a:pt x="17515" y="14363"/>
                  <a:pt x="17467" y="14331"/>
                </a:cubicBezTo>
                <a:cubicBezTo>
                  <a:pt x="17208" y="14164"/>
                  <a:pt x="17111" y="13830"/>
                  <a:pt x="17230" y="13538"/>
                </a:cubicBezTo>
                <a:lnTo>
                  <a:pt x="17241" y="13506"/>
                </a:lnTo>
                <a:cubicBezTo>
                  <a:pt x="17344" y="13258"/>
                  <a:pt x="17580" y="13102"/>
                  <a:pt x="17839" y="13102"/>
                </a:cubicBezTo>
                <a:cubicBezTo>
                  <a:pt x="17877" y="13102"/>
                  <a:pt x="17914" y="13106"/>
                  <a:pt x="17947" y="13112"/>
                </a:cubicBezTo>
                <a:cubicBezTo>
                  <a:pt x="18254" y="13166"/>
                  <a:pt x="18567" y="13237"/>
                  <a:pt x="18879" y="13317"/>
                </a:cubicBezTo>
                <a:cubicBezTo>
                  <a:pt x="19219" y="13409"/>
                  <a:pt x="19546" y="13510"/>
                  <a:pt x="19864" y="13634"/>
                </a:cubicBezTo>
                <a:cubicBezTo>
                  <a:pt x="19988" y="13683"/>
                  <a:pt x="20096" y="13775"/>
                  <a:pt x="20172" y="13894"/>
                </a:cubicBezTo>
                <a:cubicBezTo>
                  <a:pt x="20269" y="14051"/>
                  <a:pt x="20425" y="14169"/>
                  <a:pt x="20603" y="14218"/>
                </a:cubicBezTo>
                <a:cubicBezTo>
                  <a:pt x="20662" y="14234"/>
                  <a:pt x="20727" y="14245"/>
                  <a:pt x="20791" y="14245"/>
                </a:cubicBezTo>
                <a:cubicBezTo>
                  <a:pt x="21125" y="14245"/>
                  <a:pt x="21416" y="14018"/>
                  <a:pt x="21497" y="13688"/>
                </a:cubicBezTo>
                <a:cubicBezTo>
                  <a:pt x="21567" y="13483"/>
                  <a:pt x="21533" y="13284"/>
                  <a:pt x="21431" y="13112"/>
                </a:cubicBezTo>
                <a:cubicBezTo>
                  <a:pt x="21329" y="12944"/>
                  <a:pt x="21162" y="12821"/>
                  <a:pt x="20973" y="12778"/>
                </a:cubicBezTo>
                <a:cubicBezTo>
                  <a:pt x="20919" y="12767"/>
                  <a:pt x="20865" y="12761"/>
                  <a:pt x="20812" y="12761"/>
                </a:cubicBezTo>
                <a:cubicBezTo>
                  <a:pt x="20628" y="12761"/>
                  <a:pt x="20451" y="12831"/>
                  <a:pt x="20317" y="12955"/>
                </a:cubicBezTo>
                <a:cubicBezTo>
                  <a:pt x="19907" y="12896"/>
                  <a:pt x="19481" y="12815"/>
                  <a:pt x="19061" y="12702"/>
                </a:cubicBezTo>
                <a:cubicBezTo>
                  <a:pt x="18749" y="12621"/>
                  <a:pt x="18448" y="12523"/>
                  <a:pt x="18157" y="12415"/>
                </a:cubicBezTo>
                <a:cubicBezTo>
                  <a:pt x="17872" y="12313"/>
                  <a:pt x="17698" y="12021"/>
                  <a:pt x="17741" y="11714"/>
                </a:cubicBezTo>
                <a:lnTo>
                  <a:pt x="17748" y="11682"/>
                </a:lnTo>
                <a:cubicBezTo>
                  <a:pt x="17786" y="11369"/>
                  <a:pt x="18039" y="11132"/>
                  <a:pt x="18346" y="11115"/>
                </a:cubicBezTo>
                <a:cubicBezTo>
                  <a:pt x="18405" y="11110"/>
                  <a:pt x="18463" y="11110"/>
                  <a:pt x="18522" y="11110"/>
                </a:cubicBezTo>
                <a:cubicBezTo>
                  <a:pt x="18646" y="11110"/>
                  <a:pt x="18777" y="11116"/>
                  <a:pt x="18906" y="11132"/>
                </a:cubicBezTo>
                <a:cubicBezTo>
                  <a:pt x="19030" y="11375"/>
                  <a:pt x="19278" y="11525"/>
                  <a:pt x="19552" y="11525"/>
                </a:cubicBezTo>
                <a:lnTo>
                  <a:pt x="19568" y="11525"/>
                </a:lnTo>
                <a:cubicBezTo>
                  <a:pt x="19955" y="11520"/>
                  <a:pt x="20279" y="11197"/>
                  <a:pt x="20285" y="10808"/>
                </a:cubicBezTo>
                <a:cubicBezTo>
                  <a:pt x="20290" y="10609"/>
                  <a:pt x="20214" y="10424"/>
                  <a:pt x="20074" y="10284"/>
                </a:cubicBezTo>
                <a:cubicBezTo>
                  <a:pt x="19934" y="10144"/>
                  <a:pt x="19751" y="10068"/>
                  <a:pt x="19558" y="10068"/>
                </a:cubicBezTo>
                <a:cubicBezTo>
                  <a:pt x="19364" y="10068"/>
                  <a:pt x="19181" y="10144"/>
                  <a:pt x="19041" y="10284"/>
                </a:cubicBezTo>
                <a:cubicBezTo>
                  <a:pt x="18912" y="10414"/>
                  <a:pt x="18754" y="10484"/>
                  <a:pt x="18598" y="10490"/>
                </a:cubicBezTo>
                <a:cubicBezTo>
                  <a:pt x="18577" y="10490"/>
                  <a:pt x="18556" y="10490"/>
                  <a:pt x="18529" y="10490"/>
                </a:cubicBezTo>
                <a:cubicBezTo>
                  <a:pt x="18470" y="10490"/>
                  <a:pt x="18410" y="10490"/>
                  <a:pt x="18351" y="10485"/>
                </a:cubicBezTo>
                <a:cubicBezTo>
                  <a:pt x="18044" y="10468"/>
                  <a:pt x="17791" y="10226"/>
                  <a:pt x="17753" y="9918"/>
                </a:cubicBezTo>
                <a:lnTo>
                  <a:pt x="17748" y="9884"/>
                </a:lnTo>
                <a:cubicBezTo>
                  <a:pt x="17710" y="9577"/>
                  <a:pt x="17877" y="9292"/>
                  <a:pt x="18162" y="9190"/>
                </a:cubicBezTo>
                <a:cubicBezTo>
                  <a:pt x="18453" y="9082"/>
                  <a:pt x="18761" y="8984"/>
                  <a:pt x="19068" y="8903"/>
                </a:cubicBezTo>
                <a:cubicBezTo>
                  <a:pt x="19407" y="8811"/>
                  <a:pt x="19746" y="8742"/>
                  <a:pt x="20074" y="8682"/>
                </a:cubicBezTo>
                <a:cubicBezTo>
                  <a:pt x="20112" y="8677"/>
                  <a:pt x="20144" y="8670"/>
                  <a:pt x="20182" y="8670"/>
                </a:cubicBezTo>
                <a:cubicBezTo>
                  <a:pt x="20284" y="8670"/>
                  <a:pt x="20376" y="8693"/>
                  <a:pt x="20456" y="8741"/>
                </a:cubicBezTo>
                <a:cubicBezTo>
                  <a:pt x="20564" y="8806"/>
                  <a:pt x="20694" y="8839"/>
                  <a:pt x="20818" y="8839"/>
                </a:cubicBezTo>
                <a:cubicBezTo>
                  <a:pt x="20872" y="8839"/>
                  <a:pt x="20926" y="8833"/>
                  <a:pt x="20980" y="8822"/>
                </a:cubicBezTo>
                <a:cubicBezTo>
                  <a:pt x="21163" y="8779"/>
                  <a:pt x="21329" y="8661"/>
                  <a:pt x="21431" y="8488"/>
                </a:cubicBezTo>
                <a:cubicBezTo>
                  <a:pt x="21533" y="8316"/>
                  <a:pt x="21572" y="8115"/>
                  <a:pt x="21524" y="7932"/>
                </a:cubicBezTo>
                <a:cubicBezTo>
                  <a:pt x="21443" y="7608"/>
                  <a:pt x="21152" y="7375"/>
                  <a:pt x="20818" y="7375"/>
                </a:cubicBezTo>
                <a:cubicBezTo>
                  <a:pt x="20754" y="7375"/>
                  <a:pt x="20689" y="7386"/>
                  <a:pt x="20630" y="7402"/>
                </a:cubicBezTo>
                <a:cubicBezTo>
                  <a:pt x="20452" y="7451"/>
                  <a:pt x="20296" y="7564"/>
                  <a:pt x="20199" y="7726"/>
                </a:cubicBezTo>
                <a:cubicBezTo>
                  <a:pt x="20123" y="7850"/>
                  <a:pt x="20015" y="7937"/>
                  <a:pt x="19891" y="7986"/>
                </a:cubicBezTo>
                <a:cubicBezTo>
                  <a:pt x="19573" y="8104"/>
                  <a:pt x="19245" y="8213"/>
                  <a:pt x="18906" y="8304"/>
                </a:cubicBezTo>
                <a:cubicBezTo>
                  <a:pt x="18594" y="8385"/>
                  <a:pt x="18281" y="8455"/>
                  <a:pt x="17974" y="8508"/>
                </a:cubicBezTo>
                <a:cubicBezTo>
                  <a:pt x="17936" y="8514"/>
                  <a:pt x="17898" y="8520"/>
                  <a:pt x="17866" y="8520"/>
                </a:cubicBezTo>
                <a:cubicBezTo>
                  <a:pt x="17602" y="8520"/>
                  <a:pt x="17371" y="8364"/>
                  <a:pt x="17268" y="8116"/>
                </a:cubicBezTo>
                <a:lnTo>
                  <a:pt x="17257" y="8084"/>
                </a:lnTo>
                <a:cubicBezTo>
                  <a:pt x="17133" y="7792"/>
                  <a:pt x="17235" y="7457"/>
                  <a:pt x="17494" y="7289"/>
                </a:cubicBezTo>
                <a:cubicBezTo>
                  <a:pt x="17542" y="7257"/>
                  <a:pt x="17592" y="7225"/>
                  <a:pt x="17645" y="7198"/>
                </a:cubicBezTo>
                <a:cubicBezTo>
                  <a:pt x="17667" y="7188"/>
                  <a:pt x="17683" y="7177"/>
                  <a:pt x="17704" y="7166"/>
                </a:cubicBezTo>
                <a:cubicBezTo>
                  <a:pt x="17790" y="7118"/>
                  <a:pt x="17893" y="7090"/>
                  <a:pt x="17996" y="7090"/>
                </a:cubicBezTo>
                <a:cubicBezTo>
                  <a:pt x="18055" y="7090"/>
                  <a:pt x="18120" y="7101"/>
                  <a:pt x="18179" y="7117"/>
                </a:cubicBezTo>
                <a:cubicBezTo>
                  <a:pt x="18244" y="7134"/>
                  <a:pt x="18313" y="7144"/>
                  <a:pt x="18378" y="7144"/>
                </a:cubicBezTo>
                <a:cubicBezTo>
                  <a:pt x="18512" y="7144"/>
                  <a:pt x="18642" y="7107"/>
                  <a:pt x="18755" y="7036"/>
                </a:cubicBezTo>
                <a:cubicBezTo>
                  <a:pt x="19078" y="6842"/>
                  <a:pt x="19197" y="6383"/>
                  <a:pt x="19014" y="6053"/>
                </a:cubicBezTo>
                <a:cubicBezTo>
                  <a:pt x="18885" y="5821"/>
                  <a:pt x="18642" y="5682"/>
                  <a:pt x="18378" y="5682"/>
                </a:cubicBezTo>
                <a:cubicBezTo>
                  <a:pt x="18248" y="5682"/>
                  <a:pt x="18124" y="5714"/>
                  <a:pt x="18011" y="5779"/>
                </a:cubicBezTo>
                <a:cubicBezTo>
                  <a:pt x="17844" y="5876"/>
                  <a:pt x="17721" y="6033"/>
                  <a:pt x="17672" y="6222"/>
                </a:cubicBezTo>
                <a:cubicBezTo>
                  <a:pt x="17624" y="6395"/>
                  <a:pt x="17526" y="6539"/>
                  <a:pt x="17391" y="6620"/>
                </a:cubicBezTo>
                <a:cubicBezTo>
                  <a:pt x="17370" y="6631"/>
                  <a:pt x="17354" y="6643"/>
                  <a:pt x="17332" y="6654"/>
                </a:cubicBezTo>
                <a:cubicBezTo>
                  <a:pt x="17278" y="6686"/>
                  <a:pt x="17225" y="6713"/>
                  <a:pt x="17171" y="6740"/>
                </a:cubicBezTo>
                <a:cubicBezTo>
                  <a:pt x="17085" y="6783"/>
                  <a:pt x="16988" y="6804"/>
                  <a:pt x="16891" y="6804"/>
                </a:cubicBezTo>
                <a:cubicBezTo>
                  <a:pt x="16692" y="6804"/>
                  <a:pt x="16498" y="6708"/>
                  <a:pt x="16375" y="6546"/>
                </a:cubicBezTo>
                <a:lnTo>
                  <a:pt x="16353" y="6519"/>
                </a:lnTo>
                <a:cubicBezTo>
                  <a:pt x="16164" y="6276"/>
                  <a:pt x="16164" y="5941"/>
                  <a:pt x="16358" y="5714"/>
                </a:cubicBezTo>
                <a:cubicBezTo>
                  <a:pt x="16557" y="5472"/>
                  <a:pt x="16778" y="5233"/>
                  <a:pt x="17004" y="5001"/>
                </a:cubicBezTo>
                <a:cubicBezTo>
                  <a:pt x="17252" y="4753"/>
                  <a:pt x="17510" y="4522"/>
                  <a:pt x="17768" y="4307"/>
                </a:cubicBezTo>
                <a:cubicBezTo>
                  <a:pt x="17876" y="4220"/>
                  <a:pt x="18006" y="4172"/>
                  <a:pt x="18130" y="4172"/>
                </a:cubicBezTo>
                <a:cubicBezTo>
                  <a:pt x="18313" y="4172"/>
                  <a:pt x="18490" y="4100"/>
                  <a:pt x="18625" y="3976"/>
                </a:cubicBezTo>
                <a:cubicBezTo>
                  <a:pt x="18765" y="3847"/>
                  <a:pt x="18847" y="3658"/>
                  <a:pt x="18852" y="3458"/>
                </a:cubicBezTo>
                <a:cubicBezTo>
                  <a:pt x="18858" y="3259"/>
                  <a:pt x="18787" y="3065"/>
                  <a:pt x="18652" y="2931"/>
                </a:cubicBezTo>
                <a:cubicBezTo>
                  <a:pt x="18512" y="2785"/>
                  <a:pt x="18329" y="2708"/>
                  <a:pt x="18130" y="2708"/>
                </a:cubicBezTo>
                <a:cubicBezTo>
                  <a:pt x="17936" y="2708"/>
                  <a:pt x="17753" y="2784"/>
                  <a:pt x="17613" y="2924"/>
                </a:cubicBezTo>
                <a:cubicBezTo>
                  <a:pt x="17479" y="3059"/>
                  <a:pt x="17403" y="3238"/>
                  <a:pt x="17398" y="3421"/>
                </a:cubicBezTo>
                <a:cubicBezTo>
                  <a:pt x="17393" y="3562"/>
                  <a:pt x="17354" y="3680"/>
                  <a:pt x="17278" y="3772"/>
                </a:cubicBezTo>
                <a:cubicBezTo>
                  <a:pt x="17058" y="4042"/>
                  <a:pt x="16821" y="4306"/>
                  <a:pt x="16568" y="4559"/>
                </a:cubicBezTo>
                <a:cubicBezTo>
                  <a:pt x="16337" y="4791"/>
                  <a:pt x="16099" y="5007"/>
                  <a:pt x="15856" y="5207"/>
                </a:cubicBezTo>
                <a:cubicBezTo>
                  <a:pt x="15743" y="5299"/>
                  <a:pt x="15604" y="5352"/>
                  <a:pt x="15459" y="5352"/>
                </a:cubicBezTo>
                <a:cubicBezTo>
                  <a:pt x="15313" y="5352"/>
                  <a:pt x="15173" y="5304"/>
                  <a:pt x="15055" y="5212"/>
                </a:cubicBezTo>
                <a:lnTo>
                  <a:pt x="15028" y="5190"/>
                </a:lnTo>
                <a:cubicBezTo>
                  <a:pt x="14780" y="5001"/>
                  <a:pt x="14698" y="4668"/>
                  <a:pt x="14833" y="4393"/>
                </a:cubicBezTo>
                <a:cubicBezTo>
                  <a:pt x="14860" y="4339"/>
                  <a:pt x="14888" y="4285"/>
                  <a:pt x="14920" y="4231"/>
                </a:cubicBezTo>
                <a:cubicBezTo>
                  <a:pt x="14942" y="4198"/>
                  <a:pt x="14958" y="4166"/>
                  <a:pt x="14979" y="4128"/>
                </a:cubicBezTo>
                <a:cubicBezTo>
                  <a:pt x="15049" y="4014"/>
                  <a:pt x="15178" y="3928"/>
                  <a:pt x="15334" y="3890"/>
                </a:cubicBezTo>
                <a:cubicBezTo>
                  <a:pt x="15534" y="3841"/>
                  <a:pt x="15705" y="3712"/>
                  <a:pt x="15802" y="3534"/>
                </a:cubicBezTo>
                <a:cubicBezTo>
                  <a:pt x="15991" y="3194"/>
                  <a:pt x="15874" y="2752"/>
                  <a:pt x="15540" y="2558"/>
                </a:cubicBezTo>
                <a:cubicBezTo>
                  <a:pt x="15427" y="2488"/>
                  <a:pt x="15297" y="2455"/>
                  <a:pt x="15168" y="2455"/>
                </a:cubicBezTo>
                <a:cubicBezTo>
                  <a:pt x="14909" y="2455"/>
                  <a:pt x="14666" y="2596"/>
                  <a:pt x="14537" y="2823"/>
                </a:cubicBezTo>
                <a:cubicBezTo>
                  <a:pt x="14440" y="2990"/>
                  <a:pt x="14414" y="3189"/>
                  <a:pt x="14467" y="3377"/>
                </a:cubicBezTo>
                <a:cubicBezTo>
                  <a:pt x="14516" y="3550"/>
                  <a:pt x="14499" y="3723"/>
                  <a:pt x="14424" y="3863"/>
                </a:cubicBezTo>
                <a:cubicBezTo>
                  <a:pt x="14413" y="3885"/>
                  <a:pt x="14403" y="3900"/>
                  <a:pt x="14392" y="3922"/>
                </a:cubicBezTo>
                <a:cubicBezTo>
                  <a:pt x="14359" y="3976"/>
                  <a:pt x="14333" y="4025"/>
                  <a:pt x="14301" y="4074"/>
                </a:cubicBezTo>
                <a:cubicBezTo>
                  <a:pt x="14182" y="4252"/>
                  <a:pt x="13983" y="4360"/>
                  <a:pt x="13767" y="4360"/>
                </a:cubicBezTo>
                <a:cubicBezTo>
                  <a:pt x="13681" y="4360"/>
                  <a:pt x="13594" y="4344"/>
                  <a:pt x="13513" y="4307"/>
                </a:cubicBezTo>
                <a:lnTo>
                  <a:pt x="13481" y="4295"/>
                </a:lnTo>
                <a:cubicBezTo>
                  <a:pt x="13196" y="4176"/>
                  <a:pt x="13034" y="3885"/>
                  <a:pt x="13082" y="3583"/>
                </a:cubicBezTo>
                <a:cubicBezTo>
                  <a:pt x="13136" y="3276"/>
                  <a:pt x="13207" y="2962"/>
                  <a:pt x="13288" y="2649"/>
                </a:cubicBezTo>
                <a:cubicBezTo>
                  <a:pt x="13379" y="2309"/>
                  <a:pt x="13482" y="1981"/>
                  <a:pt x="13606" y="1663"/>
                </a:cubicBezTo>
                <a:cubicBezTo>
                  <a:pt x="13654" y="1533"/>
                  <a:pt x="13740" y="1425"/>
                  <a:pt x="13848" y="1366"/>
                </a:cubicBezTo>
                <a:cubicBezTo>
                  <a:pt x="14004" y="1274"/>
                  <a:pt x="14122" y="1122"/>
                  <a:pt x="14176" y="949"/>
                </a:cubicBezTo>
                <a:cubicBezTo>
                  <a:pt x="14230" y="766"/>
                  <a:pt x="14209" y="560"/>
                  <a:pt x="14117" y="388"/>
                </a:cubicBezTo>
                <a:cubicBezTo>
                  <a:pt x="14026" y="215"/>
                  <a:pt x="13865" y="86"/>
                  <a:pt x="13681" y="32"/>
                </a:cubicBezTo>
                <a:cubicBezTo>
                  <a:pt x="13617" y="16"/>
                  <a:pt x="13546" y="5"/>
                  <a:pt x="13481" y="5"/>
                </a:cubicBezTo>
                <a:cubicBezTo>
                  <a:pt x="13153" y="5"/>
                  <a:pt x="12862" y="226"/>
                  <a:pt x="12776" y="545"/>
                </a:cubicBezTo>
                <a:cubicBezTo>
                  <a:pt x="12727" y="723"/>
                  <a:pt x="12748" y="917"/>
                  <a:pt x="12840" y="1079"/>
                </a:cubicBezTo>
                <a:cubicBezTo>
                  <a:pt x="12910" y="1203"/>
                  <a:pt x="12932" y="1344"/>
                  <a:pt x="12911" y="1479"/>
                </a:cubicBezTo>
                <a:cubicBezTo>
                  <a:pt x="12857" y="1813"/>
                  <a:pt x="12782" y="2153"/>
                  <a:pt x="12690" y="2487"/>
                </a:cubicBezTo>
                <a:cubicBezTo>
                  <a:pt x="12609" y="2800"/>
                  <a:pt x="12512" y="3103"/>
                  <a:pt x="12404" y="3394"/>
                </a:cubicBezTo>
                <a:cubicBezTo>
                  <a:pt x="12312" y="3648"/>
                  <a:pt x="12066" y="3814"/>
                  <a:pt x="11796" y="3814"/>
                </a:cubicBezTo>
                <a:cubicBezTo>
                  <a:pt x="11769" y="3814"/>
                  <a:pt x="11736" y="3814"/>
                  <a:pt x="11709" y="3809"/>
                </a:cubicBezTo>
                <a:lnTo>
                  <a:pt x="11677" y="3804"/>
                </a:lnTo>
                <a:cubicBezTo>
                  <a:pt x="11364" y="3766"/>
                  <a:pt x="11127" y="3513"/>
                  <a:pt x="11111" y="3205"/>
                </a:cubicBezTo>
                <a:cubicBezTo>
                  <a:pt x="11106" y="3146"/>
                  <a:pt x="11106" y="3086"/>
                  <a:pt x="11106" y="3027"/>
                </a:cubicBezTo>
                <a:cubicBezTo>
                  <a:pt x="11106" y="2989"/>
                  <a:pt x="11106" y="2952"/>
                  <a:pt x="11106" y="2909"/>
                </a:cubicBezTo>
                <a:cubicBezTo>
                  <a:pt x="11112" y="2774"/>
                  <a:pt x="11176" y="2639"/>
                  <a:pt x="11295" y="2526"/>
                </a:cubicBezTo>
                <a:cubicBezTo>
                  <a:pt x="11445" y="2386"/>
                  <a:pt x="11526" y="2185"/>
                  <a:pt x="11520" y="1980"/>
                </a:cubicBezTo>
                <a:cubicBezTo>
                  <a:pt x="11515" y="1591"/>
                  <a:pt x="11193" y="1268"/>
                  <a:pt x="10805" y="1263"/>
                </a:cubicBezTo>
                <a:cubicBezTo>
                  <a:pt x="10805" y="1263"/>
                  <a:pt x="10793" y="1263"/>
                  <a:pt x="10793" y="1263"/>
                </a:cubicBezTo>
                <a:cubicBezTo>
                  <a:pt x="10389" y="1263"/>
                  <a:pt x="10066" y="1592"/>
                  <a:pt x="10066" y="1991"/>
                </a:cubicBezTo>
                <a:cubicBezTo>
                  <a:pt x="10066" y="2186"/>
                  <a:pt x="10141" y="2369"/>
                  <a:pt x="10281" y="2509"/>
                </a:cubicBezTo>
                <a:cubicBezTo>
                  <a:pt x="10411" y="2639"/>
                  <a:pt x="10481" y="2794"/>
                  <a:pt x="10487" y="2951"/>
                </a:cubicBezTo>
                <a:cubicBezTo>
                  <a:pt x="10487" y="2972"/>
                  <a:pt x="10487" y="2995"/>
                  <a:pt x="10487" y="3022"/>
                </a:cubicBezTo>
                <a:cubicBezTo>
                  <a:pt x="10487" y="3081"/>
                  <a:pt x="10487" y="3141"/>
                  <a:pt x="10482" y="3200"/>
                </a:cubicBezTo>
                <a:cubicBezTo>
                  <a:pt x="10465" y="3508"/>
                  <a:pt x="10223" y="3761"/>
                  <a:pt x="9916" y="3799"/>
                </a:cubicBezTo>
                <a:lnTo>
                  <a:pt x="9884" y="3804"/>
                </a:lnTo>
                <a:cubicBezTo>
                  <a:pt x="9857" y="3809"/>
                  <a:pt x="9824" y="3809"/>
                  <a:pt x="9797" y="3809"/>
                </a:cubicBezTo>
                <a:cubicBezTo>
                  <a:pt x="9527" y="3809"/>
                  <a:pt x="9281" y="3643"/>
                  <a:pt x="9189" y="3389"/>
                </a:cubicBezTo>
                <a:cubicBezTo>
                  <a:pt x="9081" y="3098"/>
                  <a:pt x="8984" y="2790"/>
                  <a:pt x="8903" y="2482"/>
                </a:cubicBezTo>
                <a:cubicBezTo>
                  <a:pt x="8811" y="2148"/>
                  <a:pt x="8742" y="1808"/>
                  <a:pt x="8682" y="1474"/>
                </a:cubicBezTo>
                <a:cubicBezTo>
                  <a:pt x="8661" y="1339"/>
                  <a:pt x="8682" y="1203"/>
                  <a:pt x="8741" y="1089"/>
                </a:cubicBezTo>
                <a:cubicBezTo>
                  <a:pt x="8833" y="927"/>
                  <a:pt x="8860" y="745"/>
                  <a:pt x="8817" y="567"/>
                </a:cubicBezTo>
                <a:cubicBezTo>
                  <a:pt x="8742" y="243"/>
                  <a:pt x="8434" y="0"/>
                  <a:pt x="8095" y="0"/>
                </a:cubicBezTo>
                <a:close/>
                <a:moveTo>
                  <a:pt x="10783" y="5999"/>
                </a:moveTo>
                <a:cubicBezTo>
                  <a:pt x="11033" y="5999"/>
                  <a:pt x="11284" y="6111"/>
                  <a:pt x="11451" y="6335"/>
                </a:cubicBezTo>
                <a:cubicBezTo>
                  <a:pt x="11683" y="6643"/>
                  <a:pt x="12092" y="6756"/>
                  <a:pt x="12443" y="6600"/>
                </a:cubicBezTo>
                <a:cubicBezTo>
                  <a:pt x="12949" y="6378"/>
                  <a:pt x="13530" y="6712"/>
                  <a:pt x="13589" y="7262"/>
                </a:cubicBezTo>
                <a:cubicBezTo>
                  <a:pt x="13632" y="7645"/>
                  <a:pt x="13934" y="7948"/>
                  <a:pt x="14316" y="7991"/>
                </a:cubicBezTo>
                <a:cubicBezTo>
                  <a:pt x="14865" y="8056"/>
                  <a:pt x="15200" y="8634"/>
                  <a:pt x="14979" y="9141"/>
                </a:cubicBezTo>
                <a:cubicBezTo>
                  <a:pt x="14828" y="9492"/>
                  <a:pt x="14936" y="9907"/>
                  <a:pt x="15243" y="10134"/>
                </a:cubicBezTo>
                <a:cubicBezTo>
                  <a:pt x="15685" y="10468"/>
                  <a:pt x="15685" y="11132"/>
                  <a:pt x="15243" y="11466"/>
                </a:cubicBezTo>
                <a:cubicBezTo>
                  <a:pt x="14936" y="11698"/>
                  <a:pt x="14823" y="12108"/>
                  <a:pt x="14979" y="12459"/>
                </a:cubicBezTo>
                <a:cubicBezTo>
                  <a:pt x="15200" y="12966"/>
                  <a:pt x="14865" y="13548"/>
                  <a:pt x="14316" y="13607"/>
                </a:cubicBezTo>
                <a:cubicBezTo>
                  <a:pt x="13934" y="13651"/>
                  <a:pt x="13632" y="13953"/>
                  <a:pt x="13589" y="14336"/>
                </a:cubicBezTo>
                <a:cubicBezTo>
                  <a:pt x="13524" y="14886"/>
                  <a:pt x="12949" y="15222"/>
                  <a:pt x="12443" y="15000"/>
                </a:cubicBezTo>
                <a:cubicBezTo>
                  <a:pt x="12092" y="14849"/>
                  <a:pt x="11677" y="14957"/>
                  <a:pt x="11451" y="15265"/>
                </a:cubicBezTo>
                <a:cubicBezTo>
                  <a:pt x="11123" y="15713"/>
                  <a:pt x="10454" y="15713"/>
                  <a:pt x="10120" y="15265"/>
                </a:cubicBezTo>
                <a:cubicBezTo>
                  <a:pt x="9888" y="14957"/>
                  <a:pt x="9480" y="14844"/>
                  <a:pt x="9130" y="15000"/>
                </a:cubicBezTo>
                <a:cubicBezTo>
                  <a:pt x="8624" y="15222"/>
                  <a:pt x="8041" y="14886"/>
                  <a:pt x="7982" y="14336"/>
                </a:cubicBezTo>
                <a:cubicBezTo>
                  <a:pt x="7939" y="13953"/>
                  <a:pt x="7637" y="13651"/>
                  <a:pt x="7255" y="13607"/>
                </a:cubicBezTo>
                <a:cubicBezTo>
                  <a:pt x="6706" y="13543"/>
                  <a:pt x="6371" y="12966"/>
                  <a:pt x="6592" y="12459"/>
                </a:cubicBezTo>
                <a:cubicBezTo>
                  <a:pt x="6743" y="12108"/>
                  <a:pt x="6636" y="11693"/>
                  <a:pt x="6329" y="11466"/>
                </a:cubicBezTo>
                <a:cubicBezTo>
                  <a:pt x="5882" y="11137"/>
                  <a:pt x="5882" y="10468"/>
                  <a:pt x="6329" y="10134"/>
                </a:cubicBezTo>
                <a:cubicBezTo>
                  <a:pt x="6636" y="9902"/>
                  <a:pt x="6748" y="9492"/>
                  <a:pt x="6592" y="9141"/>
                </a:cubicBezTo>
                <a:cubicBezTo>
                  <a:pt x="6371" y="8634"/>
                  <a:pt x="6706" y="8050"/>
                  <a:pt x="7255" y="7991"/>
                </a:cubicBezTo>
                <a:cubicBezTo>
                  <a:pt x="7637" y="7948"/>
                  <a:pt x="7939" y="7645"/>
                  <a:pt x="7982" y="7262"/>
                </a:cubicBezTo>
                <a:cubicBezTo>
                  <a:pt x="8047" y="6712"/>
                  <a:pt x="8624" y="6378"/>
                  <a:pt x="9130" y="6600"/>
                </a:cubicBezTo>
                <a:cubicBezTo>
                  <a:pt x="9480" y="6751"/>
                  <a:pt x="9894" y="6643"/>
                  <a:pt x="10120" y="6335"/>
                </a:cubicBezTo>
                <a:cubicBezTo>
                  <a:pt x="10284" y="6111"/>
                  <a:pt x="10533" y="5999"/>
                  <a:pt x="10783" y="5999"/>
                </a:cubicBezTo>
                <a:close/>
                <a:moveTo>
                  <a:pt x="10778" y="8547"/>
                </a:moveTo>
                <a:cubicBezTo>
                  <a:pt x="9539" y="8547"/>
                  <a:pt x="8531" y="9556"/>
                  <a:pt x="8531" y="10797"/>
                </a:cubicBezTo>
                <a:cubicBezTo>
                  <a:pt x="8531" y="12038"/>
                  <a:pt x="9539" y="13048"/>
                  <a:pt x="10778" y="13048"/>
                </a:cubicBezTo>
                <a:cubicBezTo>
                  <a:pt x="12017" y="13048"/>
                  <a:pt x="13023" y="12038"/>
                  <a:pt x="13023" y="10797"/>
                </a:cubicBezTo>
                <a:cubicBezTo>
                  <a:pt x="13023" y="9556"/>
                  <a:pt x="12017" y="8547"/>
                  <a:pt x="10778" y="8547"/>
                </a:cubicBezTo>
                <a:close/>
              </a:path>
            </a:pathLst>
          </a:cu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22" name="Rectangle"/>
          <p:cNvSpPr/>
          <p:nvPr/>
        </p:nvSpPr>
        <p:spPr>
          <a:xfrm>
            <a:off x="1441750" y="6662356"/>
            <a:ext cx="1685348" cy="2001873"/>
          </a:xfrm>
          <a:prstGeom prst="rect">
            <a:avLst/>
          </a:prstGeom>
          <a:ln w="1651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4" name="Fig4.png" descr="Fig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07555" y="2324616"/>
            <a:ext cx="15494263" cy="11735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27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1425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426" name="image1.png" descr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28" name="ETUDE 3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3 - Résultats</a:t>
            </a:r>
          </a:p>
        </p:txBody>
      </p:sp>
      <p:sp>
        <p:nvSpPr>
          <p:cNvPr id="1429" name="Effet dose dépendant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Effet dose dépendant</a:t>
            </a:r>
          </a:p>
        </p:txBody>
      </p:sp>
      <p:sp>
        <p:nvSpPr>
          <p:cNvPr id="1430" name="Virus"/>
          <p:cNvSpPr/>
          <p:nvPr/>
        </p:nvSpPr>
        <p:spPr>
          <a:xfrm>
            <a:off x="4869046" y="6100960"/>
            <a:ext cx="857189" cy="8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8095" y="0"/>
                </a:moveTo>
                <a:cubicBezTo>
                  <a:pt x="8041" y="0"/>
                  <a:pt x="7982" y="6"/>
                  <a:pt x="7933" y="22"/>
                </a:cubicBezTo>
                <a:cubicBezTo>
                  <a:pt x="7745" y="70"/>
                  <a:pt x="7583" y="188"/>
                  <a:pt x="7480" y="361"/>
                </a:cubicBezTo>
                <a:cubicBezTo>
                  <a:pt x="7378" y="534"/>
                  <a:pt x="7353" y="728"/>
                  <a:pt x="7406" y="922"/>
                </a:cubicBezTo>
                <a:cubicBezTo>
                  <a:pt x="7455" y="1100"/>
                  <a:pt x="7568" y="1257"/>
                  <a:pt x="7730" y="1354"/>
                </a:cubicBezTo>
                <a:cubicBezTo>
                  <a:pt x="7853" y="1430"/>
                  <a:pt x="7939" y="1538"/>
                  <a:pt x="7987" y="1663"/>
                </a:cubicBezTo>
                <a:cubicBezTo>
                  <a:pt x="8106" y="1981"/>
                  <a:pt x="8214" y="2309"/>
                  <a:pt x="8305" y="2649"/>
                </a:cubicBezTo>
                <a:cubicBezTo>
                  <a:pt x="8386" y="2962"/>
                  <a:pt x="8457" y="3276"/>
                  <a:pt x="8511" y="3578"/>
                </a:cubicBezTo>
                <a:cubicBezTo>
                  <a:pt x="8564" y="3880"/>
                  <a:pt x="8397" y="4171"/>
                  <a:pt x="8117" y="4285"/>
                </a:cubicBezTo>
                <a:lnTo>
                  <a:pt x="8063" y="4317"/>
                </a:lnTo>
                <a:cubicBezTo>
                  <a:pt x="7982" y="4349"/>
                  <a:pt x="7897" y="4371"/>
                  <a:pt x="7810" y="4371"/>
                </a:cubicBezTo>
                <a:cubicBezTo>
                  <a:pt x="7595" y="4371"/>
                  <a:pt x="7390" y="4262"/>
                  <a:pt x="7277" y="4084"/>
                </a:cubicBezTo>
                <a:cubicBezTo>
                  <a:pt x="7244" y="4035"/>
                  <a:pt x="7211" y="3988"/>
                  <a:pt x="7184" y="3934"/>
                </a:cubicBezTo>
                <a:cubicBezTo>
                  <a:pt x="7173" y="3912"/>
                  <a:pt x="7163" y="3896"/>
                  <a:pt x="7152" y="3875"/>
                </a:cubicBezTo>
                <a:cubicBezTo>
                  <a:pt x="7077" y="3735"/>
                  <a:pt x="7055" y="3561"/>
                  <a:pt x="7103" y="3399"/>
                </a:cubicBezTo>
                <a:cubicBezTo>
                  <a:pt x="7157" y="3205"/>
                  <a:pt x="7132" y="2995"/>
                  <a:pt x="7029" y="2823"/>
                </a:cubicBezTo>
                <a:cubicBezTo>
                  <a:pt x="6905" y="2612"/>
                  <a:pt x="6652" y="2477"/>
                  <a:pt x="6388" y="2477"/>
                </a:cubicBezTo>
                <a:cubicBezTo>
                  <a:pt x="6264" y="2477"/>
                  <a:pt x="6150" y="2504"/>
                  <a:pt x="6048" y="2563"/>
                </a:cubicBezTo>
                <a:cubicBezTo>
                  <a:pt x="5876" y="2660"/>
                  <a:pt x="5752" y="2816"/>
                  <a:pt x="5698" y="3005"/>
                </a:cubicBezTo>
                <a:cubicBezTo>
                  <a:pt x="5644" y="3194"/>
                  <a:pt x="5672" y="3394"/>
                  <a:pt x="5769" y="3566"/>
                </a:cubicBezTo>
                <a:cubicBezTo>
                  <a:pt x="5866" y="3734"/>
                  <a:pt x="6021" y="3858"/>
                  <a:pt x="6210" y="3907"/>
                </a:cubicBezTo>
                <a:cubicBezTo>
                  <a:pt x="6382" y="3955"/>
                  <a:pt x="6528" y="4052"/>
                  <a:pt x="6609" y="4187"/>
                </a:cubicBezTo>
                <a:cubicBezTo>
                  <a:pt x="6619" y="4208"/>
                  <a:pt x="6630" y="4224"/>
                  <a:pt x="6641" y="4246"/>
                </a:cubicBezTo>
                <a:cubicBezTo>
                  <a:pt x="6673" y="4300"/>
                  <a:pt x="6699" y="4354"/>
                  <a:pt x="6726" y="4408"/>
                </a:cubicBezTo>
                <a:cubicBezTo>
                  <a:pt x="6861" y="4677"/>
                  <a:pt x="6781" y="5018"/>
                  <a:pt x="6533" y="5207"/>
                </a:cubicBezTo>
                <a:lnTo>
                  <a:pt x="6506" y="5229"/>
                </a:lnTo>
                <a:cubicBezTo>
                  <a:pt x="6387" y="5321"/>
                  <a:pt x="6247" y="5369"/>
                  <a:pt x="6102" y="5369"/>
                </a:cubicBezTo>
                <a:cubicBezTo>
                  <a:pt x="5951" y="5369"/>
                  <a:pt x="5816" y="5321"/>
                  <a:pt x="5703" y="5224"/>
                </a:cubicBezTo>
                <a:cubicBezTo>
                  <a:pt x="5461" y="5024"/>
                  <a:pt x="5224" y="4803"/>
                  <a:pt x="4993" y="4576"/>
                </a:cubicBezTo>
                <a:cubicBezTo>
                  <a:pt x="4745" y="4328"/>
                  <a:pt x="4513" y="4068"/>
                  <a:pt x="4298" y="3809"/>
                </a:cubicBezTo>
                <a:cubicBezTo>
                  <a:pt x="4211" y="3701"/>
                  <a:pt x="4163" y="3572"/>
                  <a:pt x="4163" y="3448"/>
                </a:cubicBezTo>
                <a:cubicBezTo>
                  <a:pt x="4163" y="3265"/>
                  <a:pt x="4093" y="3086"/>
                  <a:pt x="3969" y="2951"/>
                </a:cubicBezTo>
                <a:cubicBezTo>
                  <a:pt x="3835" y="2805"/>
                  <a:pt x="3641" y="2725"/>
                  <a:pt x="3431" y="2725"/>
                </a:cubicBezTo>
                <a:cubicBezTo>
                  <a:pt x="3237" y="2725"/>
                  <a:pt x="3059" y="2794"/>
                  <a:pt x="2924" y="2924"/>
                </a:cubicBezTo>
                <a:cubicBezTo>
                  <a:pt x="2784" y="3059"/>
                  <a:pt x="2704" y="3249"/>
                  <a:pt x="2704" y="3443"/>
                </a:cubicBezTo>
                <a:cubicBezTo>
                  <a:pt x="2704" y="3643"/>
                  <a:pt x="2779" y="3826"/>
                  <a:pt x="2919" y="3966"/>
                </a:cubicBezTo>
                <a:cubicBezTo>
                  <a:pt x="3054" y="4101"/>
                  <a:pt x="3231" y="4176"/>
                  <a:pt x="3414" y="4182"/>
                </a:cubicBezTo>
                <a:cubicBezTo>
                  <a:pt x="3554" y="4187"/>
                  <a:pt x="3672" y="4224"/>
                  <a:pt x="3764" y="4300"/>
                </a:cubicBezTo>
                <a:cubicBezTo>
                  <a:pt x="4033" y="4521"/>
                  <a:pt x="4299" y="4759"/>
                  <a:pt x="4552" y="5013"/>
                </a:cubicBezTo>
                <a:cubicBezTo>
                  <a:pt x="4783" y="5245"/>
                  <a:pt x="4999" y="5482"/>
                  <a:pt x="5198" y="5725"/>
                </a:cubicBezTo>
                <a:cubicBezTo>
                  <a:pt x="5387" y="5957"/>
                  <a:pt x="5392" y="6286"/>
                  <a:pt x="5203" y="6529"/>
                </a:cubicBezTo>
                <a:lnTo>
                  <a:pt x="5181" y="6556"/>
                </a:lnTo>
                <a:cubicBezTo>
                  <a:pt x="5057" y="6718"/>
                  <a:pt x="4864" y="6816"/>
                  <a:pt x="4664" y="6816"/>
                </a:cubicBezTo>
                <a:cubicBezTo>
                  <a:pt x="4568" y="6816"/>
                  <a:pt x="4475" y="6793"/>
                  <a:pt x="4383" y="6750"/>
                </a:cubicBezTo>
                <a:cubicBezTo>
                  <a:pt x="4330" y="6723"/>
                  <a:pt x="4276" y="6696"/>
                  <a:pt x="4222" y="6664"/>
                </a:cubicBezTo>
                <a:cubicBezTo>
                  <a:pt x="4189" y="6642"/>
                  <a:pt x="4158" y="6626"/>
                  <a:pt x="4121" y="6605"/>
                </a:cubicBezTo>
                <a:cubicBezTo>
                  <a:pt x="4008" y="6535"/>
                  <a:pt x="3921" y="6405"/>
                  <a:pt x="3883" y="6249"/>
                </a:cubicBezTo>
                <a:cubicBezTo>
                  <a:pt x="3835" y="6049"/>
                  <a:pt x="3706" y="5876"/>
                  <a:pt x="3528" y="5779"/>
                </a:cubicBezTo>
                <a:cubicBezTo>
                  <a:pt x="3426" y="5719"/>
                  <a:pt x="3302" y="5693"/>
                  <a:pt x="3183" y="5693"/>
                </a:cubicBezTo>
                <a:cubicBezTo>
                  <a:pt x="2925" y="5693"/>
                  <a:pt x="2681" y="5827"/>
                  <a:pt x="2552" y="6048"/>
                </a:cubicBezTo>
                <a:cubicBezTo>
                  <a:pt x="2450" y="6216"/>
                  <a:pt x="2423" y="6416"/>
                  <a:pt x="2471" y="6605"/>
                </a:cubicBezTo>
                <a:cubicBezTo>
                  <a:pt x="2520" y="6794"/>
                  <a:pt x="2644" y="6954"/>
                  <a:pt x="2811" y="7052"/>
                </a:cubicBezTo>
                <a:cubicBezTo>
                  <a:pt x="2924" y="7116"/>
                  <a:pt x="3049" y="7149"/>
                  <a:pt x="3178" y="7149"/>
                </a:cubicBezTo>
                <a:cubicBezTo>
                  <a:pt x="3243" y="7149"/>
                  <a:pt x="3307" y="7139"/>
                  <a:pt x="3367" y="7122"/>
                </a:cubicBezTo>
                <a:cubicBezTo>
                  <a:pt x="3431" y="7106"/>
                  <a:pt x="3496" y="7095"/>
                  <a:pt x="3560" y="7095"/>
                </a:cubicBezTo>
                <a:cubicBezTo>
                  <a:pt x="3668" y="7095"/>
                  <a:pt x="3765" y="7118"/>
                  <a:pt x="3851" y="7166"/>
                </a:cubicBezTo>
                <a:cubicBezTo>
                  <a:pt x="3873" y="7177"/>
                  <a:pt x="3889" y="7188"/>
                  <a:pt x="3910" y="7198"/>
                </a:cubicBezTo>
                <a:cubicBezTo>
                  <a:pt x="3964" y="7231"/>
                  <a:pt x="4012" y="7257"/>
                  <a:pt x="4060" y="7289"/>
                </a:cubicBezTo>
                <a:cubicBezTo>
                  <a:pt x="4319" y="7457"/>
                  <a:pt x="4416" y="7792"/>
                  <a:pt x="4298" y="8084"/>
                </a:cubicBezTo>
                <a:lnTo>
                  <a:pt x="4292" y="8094"/>
                </a:lnTo>
                <a:cubicBezTo>
                  <a:pt x="4185" y="8347"/>
                  <a:pt x="3936" y="8515"/>
                  <a:pt x="3656" y="8515"/>
                </a:cubicBezTo>
                <a:cubicBezTo>
                  <a:pt x="3613" y="8515"/>
                  <a:pt x="3576" y="8509"/>
                  <a:pt x="3533" y="8503"/>
                </a:cubicBezTo>
                <a:cubicBezTo>
                  <a:pt x="3242" y="8449"/>
                  <a:pt x="2941" y="8385"/>
                  <a:pt x="2645" y="8304"/>
                </a:cubicBezTo>
                <a:cubicBezTo>
                  <a:pt x="2305" y="8213"/>
                  <a:pt x="1976" y="8110"/>
                  <a:pt x="1658" y="7986"/>
                </a:cubicBezTo>
                <a:cubicBezTo>
                  <a:pt x="1529" y="7937"/>
                  <a:pt x="1421" y="7851"/>
                  <a:pt x="1362" y="7743"/>
                </a:cubicBezTo>
                <a:cubicBezTo>
                  <a:pt x="1270" y="7586"/>
                  <a:pt x="1120" y="7468"/>
                  <a:pt x="948" y="7414"/>
                </a:cubicBezTo>
                <a:cubicBezTo>
                  <a:pt x="878" y="7393"/>
                  <a:pt x="808" y="7382"/>
                  <a:pt x="738" y="7382"/>
                </a:cubicBezTo>
                <a:cubicBezTo>
                  <a:pt x="409" y="7382"/>
                  <a:pt x="118" y="7597"/>
                  <a:pt x="32" y="7910"/>
                </a:cubicBezTo>
                <a:cubicBezTo>
                  <a:pt x="-22" y="8099"/>
                  <a:pt x="-1" y="8299"/>
                  <a:pt x="96" y="8471"/>
                </a:cubicBezTo>
                <a:cubicBezTo>
                  <a:pt x="193" y="8644"/>
                  <a:pt x="350" y="8768"/>
                  <a:pt x="544" y="8817"/>
                </a:cubicBezTo>
                <a:cubicBezTo>
                  <a:pt x="603" y="8833"/>
                  <a:pt x="668" y="8844"/>
                  <a:pt x="732" y="8844"/>
                </a:cubicBezTo>
                <a:cubicBezTo>
                  <a:pt x="851" y="8844"/>
                  <a:pt x="970" y="8812"/>
                  <a:pt x="1078" y="8758"/>
                </a:cubicBezTo>
                <a:cubicBezTo>
                  <a:pt x="1174" y="8709"/>
                  <a:pt x="1276" y="8677"/>
                  <a:pt x="1379" y="8677"/>
                </a:cubicBezTo>
                <a:cubicBezTo>
                  <a:pt x="1411" y="8677"/>
                  <a:pt x="1442" y="8677"/>
                  <a:pt x="1475" y="8682"/>
                </a:cubicBezTo>
                <a:cubicBezTo>
                  <a:pt x="1809" y="8736"/>
                  <a:pt x="2149" y="8811"/>
                  <a:pt x="2483" y="8903"/>
                </a:cubicBezTo>
                <a:cubicBezTo>
                  <a:pt x="2795" y="8984"/>
                  <a:pt x="3096" y="9082"/>
                  <a:pt x="3387" y="9190"/>
                </a:cubicBezTo>
                <a:cubicBezTo>
                  <a:pt x="3672" y="9292"/>
                  <a:pt x="3846" y="9584"/>
                  <a:pt x="3803" y="9891"/>
                </a:cubicBezTo>
                <a:lnTo>
                  <a:pt x="3798" y="9923"/>
                </a:lnTo>
                <a:cubicBezTo>
                  <a:pt x="3760" y="10236"/>
                  <a:pt x="3505" y="10474"/>
                  <a:pt x="3198" y="10490"/>
                </a:cubicBezTo>
                <a:cubicBezTo>
                  <a:pt x="3139" y="10495"/>
                  <a:pt x="3081" y="10495"/>
                  <a:pt x="3022" y="10495"/>
                </a:cubicBezTo>
                <a:cubicBezTo>
                  <a:pt x="2984" y="10495"/>
                  <a:pt x="2945" y="10495"/>
                  <a:pt x="2902" y="10495"/>
                </a:cubicBezTo>
                <a:cubicBezTo>
                  <a:pt x="2767" y="10489"/>
                  <a:pt x="2633" y="10425"/>
                  <a:pt x="2520" y="10306"/>
                </a:cubicBezTo>
                <a:cubicBezTo>
                  <a:pt x="2380" y="10160"/>
                  <a:pt x="2192" y="10080"/>
                  <a:pt x="1993" y="10080"/>
                </a:cubicBezTo>
                <a:lnTo>
                  <a:pt x="1976" y="10080"/>
                </a:lnTo>
                <a:cubicBezTo>
                  <a:pt x="1589" y="10085"/>
                  <a:pt x="1265" y="10408"/>
                  <a:pt x="1259" y="10797"/>
                </a:cubicBezTo>
                <a:cubicBezTo>
                  <a:pt x="1254" y="10996"/>
                  <a:pt x="1330" y="11181"/>
                  <a:pt x="1470" y="11321"/>
                </a:cubicBezTo>
                <a:cubicBezTo>
                  <a:pt x="1610" y="11461"/>
                  <a:pt x="1793" y="11537"/>
                  <a:pt x="1986" y="11537"/>
                </a:cubicBezTo>
                <a:cubicBezTo>
                  <a:pt x="2180" y="11537"/>
                  <a:pt x="2365" y="11461"/>
                  <a:pt x="2505" y="11321"/>
                </a:cubicBezTo>
                <a:cubicBezTo>
                  <a:pt x="2634" y="11192"/>
                  <a:pt x="2790" y="11121"/>
                  <a:pt x="2946" y="11115"/>
                </a:cubicBezTo>
                <a:cubicBezTo>
                  <a:pt x="2967" y="11115"/>
                  <a:pt x="2990" y="11115"/>
                  <a:pt x="3017" y="11115"/>
                </a:cubicBezTo>
                <a:cubicBezTo>
                  <a:pt x="3076" y="11115"/>
                  <a:pt x="3134" y="11115"/>
                  <a:pt x="3193" y="11120"/>
                </a:cubicBezTo>
                <a:cubicBezTo>
                  <a:pt x="3500" y="11137"/>
                  <a:pt x="3753" y="11379"/>
                  <a:pt x="3791" y="11687"/>
                </a:cubicBezTo>
                <a:lnTo>
                  <a:pt x="3798" y="11719"/>
                </a:lnTo>
                <a:cubicBezTo>
                  <a:pt x="3835" y="12027"/>
                  <a:pt x="3667" y="12313"/>
                  <a:pt x="3382" y="12415"/>
                </a:cubicBezTo>
                <a:cubicBezTo>
                  <a:pt x="3091" y="12523"/>
                  <a:pt x="2785" y="12621"/>
                  <a:pt x="2478" y="12702"/>
                </a:cubicBezTo>
                <a:cubicBezTo>
                  <a:pt x="2144" y="12794"/>
                  <a:pt x="1804" y="12864"/>
                  <a:pt x="1470" y="12923"/>
                </a:cubicBezTo>
                <a:cubicBezTo>
                  <a:pt x="1432" y="12928"/>
                  <a:pt x="1400" y="12933"/>
                  <a:pt x="1362" y="12933"/>
                </a:cubicBezTo>
                <a:cubicBezTo>
                  <a:pt x="1260" y="12933"/>
                  <a:pt x="1168" y="12912"/>
                  <a:pt x="1088" y="12864"/>
                </a:cubicBezTo>
                <a:cubicBezTo>
                  <a:pt x="980" y="12799"/>
                  <a:pt x="851" y="12766"/>
                  <a:pt x="727" y="12766"/>
                </a:cubicBezTo>
                <a:cubicBezTo>
                  <a:pt x="674" y="12766"/>
                  <a:pt x="620" y="12772"/>
                  <a:pt x="566" y="12783"/>
                </a:cubicBezTo>
                <a:cubicBezTo>
                  <a:pt x="383" y="12826"/>
                  <a:pt x="215" y="12944"/>
                  <a:pt x="113" y="13117"/>
                </a:cubicBezTo>
                <a:cubicBezTo>
                  <a:pt x="11" y="13289"/>
                  <a:pt x="-28" y="13490"/>
                  <a:pt x="20" y="13673"/>
                </a:cubicBezTo>
                <a:cubicBezTo>
                  <a:pt x="101" y="13997"/>
                  <a:pt x="393" y="14228"/>
                  <a:pt x="727" y="14228"/>
                </a:cubicBezTo>
                <a:cubicBezTo>
                  <a:pt x="792" y="14228"/>
                  <a:pt x="857" y="14217"/>
                  <a:pt x="916" y="14201"/>
                </a:cubicBezTo>
                <a:cubicBezTo>
                  <a:pt x="1094" y="14152"/>
                  <a:pt x="1250" y="14039"/>
                  <a:pt x="1347" y="13877"/>
                </a:cubicBezTo>
                <a:cubicBezTo>
                  <a:pt x="1422" y="13753"/>
                  <a:pt x="1529" y="13668"/>
                  <a:pt x="1653" y="13619"/>
                </a:cubicBezTo>
                <a:cubicBezTo>
                  <a:pt x="1971" y="13501"/>
                  <a:pt x="2300" y="13392"/>
                  <a:pt x="2640" y="13301"/>
                </a:cubicBezTo>
                <a:cubicBezTo>
                  <a:pt x="2952" y="13220"/>
                  <a:pt x="3263" y="13149"/>
                  <a:pt x="3570" y="13095"/>
                </a:cubicBezTo>
                <a:cubicBezTo>
                  <a:pt x="3608" y="13089"/>
                  <a:pt x="3646" y="13085"/>
                  <a:pt x="3678" y="13085"/>
                </a:cubicBezTo>
                <a:cubicBezTo>
                  <a:pt x="3942" y="13085"/>
                  <a:pt x="4173" y="13247"/>
                  <a:pt x="4276" y="13489"/>
                </a:cubicBezTo>
                <a:lnTo>
                  <a:pt x="4287" y="13521"/>
                </a:lnTo>
                <a:cubicBezTo>
                  <a:pt x="4411" y="13813"/>
                  <a:pt x="4309" y="14143"/>
                  <a:pt x="4050" y="14316"/>
                </a:cubicBezTo>
                <a:cubicBezTo>
                  <a:pt x="4002" y="14348"/>
                  <a:pt x="3952" y="14380"/>
                  <a:pt x="3899" y="14407"/>
                </a:cubicBezTo>
                <a:cubicBezTo>
                  <a:pt x="3877" y="14418"/>
                  <a:pt x="3861" y="14428"/>
                  <a:pt x="3840" y="14439"/>
                </a:cubicBezTo>
                <a:cubicBezTo>
                  <a:pt x="3754" y="14487"/>
                  <a:pt x="3651" y="14515"/>
                  <a:pt x="3548" y="14515"/>
                </a:cubicBezTo>
                <a:cubicBezTo>
                  <a:pt x="3489" y="14515"/>
                  <a:pt x="3426" y="14504"/>
                  <a:pt x="3367" y="14488"/>
                </a:cubicBezTo>
                <a:cubicBezTo>
                  <a:pt x="3302" y="14471"/>
                  <a:pt x="3231" y="14461"/>
                  <a:pt x="3166" y="14461"/>
                </a:cubicBezTo>
                <a:cubicBezTo>
                  <a:pt x="3032" y="14461"/>
                  <a:pt x="2902" y="14498"/>
                  <a:pt x="2789" y="14569"/>
                </a:cubicBezTo>
                <a:cubicBezTo>
                  <a:pt x="2466" y="14763"/>
                  <a:pt x="2349" y="15221"/>
                  <a:pt x="2532" y="15550"/>
                </a:cubicBezTo>
                <a:cubicBezTo>
                  <a:pt x="2661" y="15782"/>
                  <a:pt x="2902" y="15923"/>
                  <a:pt x="3166" y="15923"/>
                </a:cubicBezTo>
                <a:cubicBezTo>
                  <a:pt x="3296" y="15923"/>
                  <a:pt x="3420" y="15891"/>
                  <a:pt x="3533" y="15827"/>
                </a:cubicBezTo>
                <a:cubicBezTo>
                  <a:pt x="3700" y="15729"/>
                  <a:pt x="3823" y="15572"/>
                  <a:pt x="3872" y="15383"/>
                </a:cubicBezTo>
                <a:cubicBezTo>
                  <a:pt x="3920" y="15210"/>
                  <a:pt x="4018" y="15064"/>
                  <a:pt x="4153" y="14983"/>
                </a:cubicBezTo>
                <a:cubicBezTo>
                  <a:pt x="4174" y="14973"/>
                  <a:pt x="4190" y="14962"/>
                  <a:pt x="4212" y="14951"/>
                </a:cubicBezTo>
                <a:cubicBezTo>
                  <a:pt x="4266" y="14919"/>
                  <a:pt x="4319" y="14892"/>
                  <a:pt x="4373" y="14865"/>
                </a:cubicBezTo>
                <a:cubicBezTo>
                  <a:pt x="4459" y="14822"/>
                  <a:pt x="4556" y="14801"/>
                  <a:pt x="4653" y="14801"/>
                </a:cubicBezTo>
                <a:cubicBezTo>
                  <a:pt x="4852" y="14801"/>
                  <a:pt x="5047" y="14897"/>
                  <a:pt x="5171" y="15059"/>
                </a:cubicBezTo>
                <a:lnTo>
                  <a:pt x="5191" y="15086"/>
                </a:lnTo>
                <a:cubicBezTo>
                  <a:pt x="5380" y="15329"/>
                  <a:pt x="5380" y="15664"/>
                  <a:pt x="5186" y="15891"/>
                </a:cubicBezTo>
                <a:cubicBezTo>
                  <a:pt x="4987" y="16133"/>
                  <a:pt x="4766" y="16370"/>
                  <a:pt x="4540" y="16602"/>
                </a:cubicBezTo>
                <a:cubicBezTo>
                  <a:pt x="4292" y="16850"/>
                  <a:pt x="4034" y="17083"/>
                  <a:pt x="3776" y="17299"/>
                </a:cubicBezTo>
                <a:cubicBezTo>
                  <a:pt x="3668" y="17385"/>
                  <a:pt x="3538" y="17433"/>
                  <a:pt x="3414" y="17433"/>
                </a:cubicBezTo>
                <a:cubicBezTo>
                  <a:pt x="3231" y="17433"/>
                  <a:pt x="3054" y="17503"/>
                  <a:pt x="2919" y="17627"/>
                </a:cubicBezTo>
                <a:cubicBezTo>
                  <a:pt x="2779" y="17757"/>
                  <a:pt x="2699" y="17947"/>
                  <a:pt x="2693" y="18147"/>
                </a:cubicBezTo>
                <a:cubicBezTo>
                  <a:pt x="2688" y="18346"/>
                  <a:pt x="2757" y="18540"/>
                  <a:pt x="2892" y="18674"/>
                </a:cubicBezTo>
                <a:cubicBezTo>
                  <a:pt x="3032" y="18820"/>
                  <a:pt x="3215" y="18895"/>
                  <a:pt x="3414" y="18895"/>
                </a:cubicBezTo>
                <a:cubicBezTo>
                  <a:pt x="3608" y="18895"/>
                  <a:pt x="3792" y="18820"/>
                  <a:pt x="3932" y="18680"/>
                </a:cubicBezTo>
                <a:cubicBezTo>
                  <a:pt x="4067" y="18545"/>
                  <a:pt x="4142" y="18367"/>
                  <a:pt x="4148" y="18184"/>
                </a:cubicBezTo>
                <a:cubicBezTo>
                  <a:pt x="4153" y="18044"/>
                  <a:pt x="4190" y="17925"/>
                  <a:pt x="4266" y="17833"/>
                </a:cubicBezTo>
                <a:cubicBezTo>
                  <a:pt x="4486" y="17563"/>
                  <a:pt x="4723" y="17299"/>
                  <a:pt x="4976" y="17046"/>
                </a:cubicBezTo>
                <a:cubicBezTo>
                  <a:pt x="5207" y="16814"/>
                  <a:pt x="5445" y="16598"/>
                  <a:pt x="5688" y="16398"/>
                </a:cubicBezTo>
                <a:cubicBezTo>
                  <a:pt x="5801" y="16306"/>
                  <a:pt x="5941" y="16251"/>
                  <a:pt x="6087" y="16251"/>
                </a:cubicBezTo>
                <a:cubicBezTo>
                  <a:pt x="6232" y="16251"/>
                  <a:pt x="6372" y="16301"/>
                  <a:pt x="6496" y="16398"/>
                </a:cubicBezTo>
                <a:lnTo>
                  <a:pt x="6518" y="16413"/>
                </a:lnTo>
                <a:cubicBezTo>
                  <a:pt x="6765" y="16602"/>
                  <a:pt x="6846" y="16937"/>
                  <a:pt x="6711" y="17213"/>
                </a:cubicBezTo>
                <a:cubicBezTo>
                  <a:pt x="6684" y="17267"/>
                  <a:pt x="6658" y="17320"/>
                  <a:pt x="6625" y="17374"/>
                </a:cubicBezTo>
                <a:cubicBezTo>
                  <a:pt x="6604" y="17407"/>
                  <a:pt x="6586" y="17440"/>
                  <a:pt x="6565" y="17477"/>
                </a:cubicBezTo>
                <a:cubicBezTo>
                  <a:pt x="6495" y="17591"/>
                  <a:pt x="6366" y="17677"/>
                  <a:pt x="6210" y="17715"/>
                </a:cubicBezTo>
                <a:cubicBezTo>
                  <a:pt x="6010" y="17764"/>
                  <a:pt x="5839" y="17893"/>
                  <a:pt x="5742" y="18071"/>
                </a:cubicBezTo>
                <a:cubicBezTo>
                  <a:pt x="5553" y="18411"/>
                  <a:pt x="5672" y="18853"/>
                  <a:pt x="6006" y="19047"/>
                </a:cubicBezTo>
                <a:cubicBezTo>
                  <a:pt x="6119" y="19117"/>
                  <a:pt x="6247" y="19150"/>
                  <a:pt x="6376" y="19150"/>
                </a:cubicBezTo>
                <a:cubicBezTo>
                  <a:pt x="6635" y="19150"/>
                  <a:pt x="6878" y="19009"/>
                  <a:pt x="7007" y="18782"/>
                </a:cubicBezTo>
                <a:cubicBezTo>
                  <a:pt x="7104" y="18615"/>
                  <a:pt x="7130" y="18416"/>
                  <a:pt x="7077" y="18228"/>
                </a:cubicBezTo>
                <a:cubicBezTo>
                  <a:pt x="7028" y="18055"/>
                  <a:pt x="7045" y="17882"/>
                  <a:pt x="7120" y="17742"/>
                </a:cubicBezTo>
                <a:cubicBezTo>
                  <a:pt x="7131" y="17720"/>
                  <a:pt x="7141" y="17703"/>
                  <a:pt x="7152" y="17681"/>
                </a:cubicBezTo>
                <a:cubicBezTo>
                  <a:pt x="7185" y="17627"/>
                  <a:pt x="7213" y="17580"/>
                  <a:pt x="7245" y="17531"/>
                </a:cubicBezTo>
                <a:cubicBezTo>
                  <a:pt x="7363" y="17353"/>
                  <a:pt x="7561" y="17245"/>
                  <a:pt x="7777" y="17245"/>
                </a:cubicBezTo>
                <a:cubicBezTo>
                  <a:pt x="7863" y="17245"/>
                  <a:pt x="7950" y="17261"/>
                  <a:pt x="8031" y="17293"/>
                </a:cubicBezTo>
                <a:lnTo>
                  <a:pt x="8063" y="17304"/>
                </a:lnTo>
                <a:cubicBezTo>
                  <a:pt x="8348" y="17422"/>
                  <a:pt x="8510" y="17715"/>
                  <a:pt x="8462" y="18017"/>
                </a:cubicBezTo>
                <a:cubicBezTo>
                  <a:pt x="8408" y="18324"/>
                  <a:pt x="8337" y="18636"/>
                  <a:pt x="8256" y="18949"/>
                </a:cubicBezTo>
                <a:cubicBezTo>
                  <a:pt x="8165" y="19289"/>
                  <a:pt x="8062" y="19619"/>
                  <a:pt x="7938" y="19937"/>
                </a:cubicBezTo>
                <a:cubicBezTo>
                  <a:pt x="7890" y="20067"/>
                  <a:pt x="7804" y="20175"/>
                  <a:pt x="7696" y="20234"/>
                </a:cubicBezTo>
                <a:cubicBezTo>
                  <a:pt x="7540" y="20326"/>
                  <a:pt x="7422" y="20476"/>
                  <a:pt x="7368" y="20649"/>
                </a:cubicBezTo>
                <a:cubicBezTo>
                  <a:pt x="7314" y="20832"/>
                  <a:pt x="7335" y="21038"/>
                  <a:pt x="7427" y="21210"/>
                </a:cubicBezTo>
                <a:cubicBezTo>
                  <a:pt x="7518" y="21383"/>
                  <a:pt x="7681" y="21512"/>
                  <a:pt x="7864" y="21566"/>
                </a:cubicBezTo>
                <a:cubicBezTo>
                  <a:pt x="7929" y="21582"/>
                  <a:pt x="7998" y="21593"/>
                  <a:pt x="8063" y="21593"/>
                </a:cubicBezTo>
                <a:cubicBezTo>
                  <a:pt x="8391" y="21593"/>
                  <a:pt x="8682" y="21372"/>
                  <a:pt x="8768" y="21054"/>
                </a:cubicBezTo>
                <a:cubicBezTo>
                  <a:pt x="8817" y="20876"/>
                  <a:pt x="8796" y="20683"/>
                  <a:pt x="8704" y="20521"/>
                </a:cubicBezTo>
                <a:cubicBezTo>
                  <a:pt x="8634" y="20397"/>
                  <a:pt x="8612" y="20256"/>
                  <a:pt x="8633" y="20121"/>
                </a:cubicBezTo>
                <a:cubicBezTo>
                  <a:pt x="8687" y="19787"/>
                  <a:pt x="8762" y="19446"/>
                  <a:pt x="8854" y="19111"/>
                </a:cubicBezTo>
                <a:cubicBezTo>
                  <a:pt x="8935" y="18798"/>
                  <a:pt x="9032" y="18497"/>
                  <a:pt x="9140" y="18206"/>
                </a:cubicBezTo>
                <a:cubicBezTo>
                  <a:pt x="9232" y="17952"/>
                  <a:pt x="9480" y="17784"/>
                  <a:pt x="9749" y="17784"/>
                </a:cubicBezTo>
                <a:cubicBezTo>
                  <a:pt x="9776" y="17784"/>
                  <a:pt x="9808" y="17784"/>
                  <a:pt x="9840" y="17789"/>
                </a:cubicBezTo>
                <a:lnTo>
                  <a:pt x="9872" y="17796"/>
                </a:lnTo>
                <a:cubicBezTo>
                  <a:pt x="10185" y="17834"/>
                  <a:pt x="10422" y="18087"/>
                  <a:pt x="10438" y="18395"/>
                </a:cubicBezTo>
                <a:cubicBezTo>
                  <a:pt x="10443" y="18454"/>
                  <a:pt x="10443" y="18512"/>
                  <a:pt x="10443" y="18572"/>
                </a:cubicBezTo>
                <a:cubicBezTo>
                  <a:pt x="10443" y="18609"/>
                  <a:pt x="10443" y="18648"/>
                  <a:pt x="10443" y="18691"/>
                </a:cubicBezTo>
                <a:cubicBezTo>
                  <a:pt x="10438" y="18826"/>
                  <a:pt x="10373" y="18961"/>
                  <a:pt x="10254" y="19074"/>
                </a:cubicBezTo>
                <a:cubicBezTo>
                  <a:pt x="10104" y="19214"/>
                  <a:pt x="10023" y="19414"/>
                  <a:pt x="10029" y="19619"/>
                </a:cubicBezTo>
                <a:cubicBezTo>
                  <a:pt x="10034" y="20007"/>
                  <a:pt x="10358" y="20332"/>
                  <a:pt x="10746" y="20337"/>
                </a:cubicBezTo>
                <a:cubicBezTo>
                  <a:pt x="10746" y="20337"/>
                  <a:pt x="10756" y="20337"/>
                  <a:pt x="10756" y="20337"/>
                </a:cubicBezTo>
                <a:cubicBezTo>
                  <a:pt x="11160" y="20337"/>
                  <a:pt x="11483" y="20008"/>
                  <a:pt x="11483" y="19609"/>
                </a:cubicBezTo>
                <a:cubicBezTo>
                  <a:pt x="11483" y="19414"/>
                  <a:pt x="11408" y="19231"/>
                  <a:pt x="11268" y="19091"/>
                </a:cubicBezTo>
                <a:cubicBezTo>
                  <a:pt x="11138" y="18961"/>
                  <a:pt x="11068" y="18804"/>
                  <a:pt x="11062" y="18647"/>
                </a:cubicBezTo>
                <a:cubicBezTo>
                  <a:pt x="11062" y="18626"/>
                  <a:pt x="11062" y="18605"/>
                  <a:pt x="11062" y="18578"/>
                </a:cubicBezTo>
                <a:cubicBezTo>
                  <a:pt x="11062" y="18519"/>
                  <a:pt x="11064" y="18459"/>
                  <a:pt x="11069" y="18400"/>
                </a:cubicBezTo>
                <a:cubicBezTo>
                  <a:pt x="11085" y="18092"/>
                  <a:pt x="11328" y="17839"/>
                  <a:pt x="11635" y="17801"/>
                </a:cubicBezTo>
                <a:lnTo>
                  <a:pt x="11667" y="17796"/>
                </a:lnTo>
                <a:cubicBezTo>
                  <a:pt x="11694" y="17791"/>
                  <a:pt x="11726" y="17789"/>
                  <a:pt x="11752" y="17789"/>
                </a:cubicBezTo>
                <a:cubicBezTo>
                  <a:pt x="12022" y="17789"/>
                  <a:pt x="12270" y="17957"/>
                  <a:pt x="12362" y="18211"/>
                </a:cubicBezTo>
                <a:cubicBezTo>
                  <a:pt x="12470" y="18502"/>
                  <a:pt x="12565" y="18810"/>
                  <a:pt x="12646" y="19118"/>
                </a:cubicBezTo>
                <a:cubicBezTo>
                  <a:pt x="12738" y="19458"/>
                  <a:pt x="12808" y="19797"/>
                  <a:pt x="12867" y="20126"/>
                </a:cubicBezTo>
                <a:cubicBezTo>
                  <a:pt x="12888" y="20261"/>
                  <a:pt x="12867" y="20396"/>
                  <a:pt x="12808" y="20509"/>
                </a:cubicBezTo>
                <a:cubicBezTo>
                  <a:pt x="12716" y="20671"/>
                  <a:pt x="12689" y="20855"/>
                  <a:pt x="12732" y="21033"/>
                </a:cubicBezTo>
                <a:cubicBezTo>
                  <a:pt x="12808" y="21357"/>
                  <a:pt x="13115" y="21600"/>
                  <a:pt x="13454" y="21600"/>
                </a:cubicBezTo>
                <a:cubicBezTo>
                  <a:pt x="13508" y="21600"/>
                  <a:pt x="13567" y="21594"/>
                  <a:pt x="13616" y="21578"/>
                </a:cubicBezTo>
                <a:cubicBezTo>
                  <a:pt x="13810" y="21530"/>
                  <a:pt x="13966" y="21410"/>
                  <a:pt x="14069" y="21237"/>
                </a:cubicBezTo>
                <a:cubicBezTo>
                  <a:pt x="14171" y="21065"/>
                  <a:pt x="14198" y="20870"/>
                  <a:pt x="14144" y="20676"/>
                </a:cubicBezTo>
                <a:cubicBezTo>
                  <a:pt x="14096" y="20498"/>
                  <a:pt x="13983" y="20341"/>
                  <a:pt x="13821" y="20244"/>
                </a:cubicBezTo>
                <a:cubicBezTo>
                  <a:pt x="13697" y="20169"/>
                  <a:pt x="13610" y="20062"/>
                  <a:pt x="13562" y="19937"/>
                </a:cubicBezTo>
                <a:cubicBezTo>
                  <a:pt x="13443" y="19619"/>
                  <a:pt x="13335" y="19289"/>
                  <a:pt x="13244" y="18949"/>
                </a:cubicBezTo>
                <a:cubicBezTo>
                  <a:pt x="13163" y="18636"/>
                  <a:pt x="13094" y="18324"/>
                  <a:pt x="13040" y="18022"/>
                </a:cubicBezTo>
                <a:cubicBezTo>
                  <a:pt x="12986" y="17720"/>
                  <a:pt x="13152" y="17429"/>
                  <a:pt x="13432" y="17315"/>
                </a:cubicBezTo>
                <a:lnTo>
                  <a:pt x="13466" y="17304"/>
                </a:lnTo>
                <a:cubicBezTo>
                  <a:pt x="13547" y="17271"/>
                  <a:pt x="13632" y="17250"/>
                  <a:pt x="13718" y="17250"/>
                </a:cubicBezTo>
                <a:cubicBezTo>
                  <a:pt x="13934" y="17250"/>
                  <a:pt x="14139" y="17358"/>
                  <a:pt x="14252" y="17536"/>
                </a:cubicBezTo>
                <a:cubicBezTo>
                  <a:pt x="14284" y="17585"/>
                  <a:pt x="14316" y="17634"/>
                  <a:pt x="14343" y="17688"/>
                </a:cubicBezTo>
                <a:cubicBezTo>
                  <a:pt x="14354" y="17710"/>
                  <a:pt x="14364" y="17725"/>
                  <a:pt x="14375" y="17747"/>
                </a:cubicBezTo>
                <a:cubicBezTo>
                  <a:pt x="14450" y="17887"/>
                  <a:pt x="14472" y="18059"/>
                  <a:pt x="14424" y="18221"/>
                </a:cubicBezTo>
                <a:cubicBezTo>
                  <a:pt x="14370" y="18415"/>
                  <a:pt x="14397" y="18627"/>
                  <a:pt x="14499" y="18799"/>
                </a:cubicBezTo>
                <a:cubicBezTo>
                  <a:pt x="14623" y="19010"/>
                  <a:pt x="14877" y="19145"/>
                  <a:pt x="15141" y="19145"/>
                </a:cubicBezTo>
                <a:cubicBezTo>
                  <a:pt x="15265" y="19145"/>
                  <a:pt x="15377" y="19117"/>
                  <a:pt x="15479" y="19057"/>
                </a:cubicBezTo>
                <a:cubicBezTo>
                  <a:pt x="15651" y="18960"/>
                  <a:pt x="15775" y="18804"/>
                  <a:pt x="15829" y="18615"/>
                </a:cubicBezTo>
                <a:cubicBezTo>
                  <a:pt x="15883" y="18427"/>
                  <a:pt x="15857" y="18227"/>
                  <a:pt x="15760" y="18054"/>
                </a:cubicBezTo>
                <a:cubicBezTo>
                  <a:pt x="15663" y="17887"/>
                  <a:pt x="15506" y="17764"/>
                  <a:pt x="15318" y="17715"/>
                </a:cubicBezTo>
                <a:cubicBezTo>
                  <a:pt x="15145" y="17666"/>
                  <a:pt x="15001" y="17568"/>
                  <a:pt x="14920" y="17433"/>
                </a:cubicBezTo>
                <a:cubicBezTo>
                  <a:pt x="14910" y="17412"/>
                  <a:pt x="14897" y="17396"/>
                  <a:pt x="14887" y="17374"/>
                </a:cubicBezTo>
                <a:cubicBezTo>
                  <a:pt x="14854" y="17320"/>
                  <a:pt x="14828" y="17267"/>
                  <a:pt x="14801" y="17213"/>
                </a:cubicBezTo>
                <a:cubicBezTo>
                  <a:pt x="14666" y="16943"/>
                  <a:pt x="14747" y="16602"/>
                  <a:pt x="14994" y="16413"/>
                </a:cubicBezTo>
                <a:lnTo>
                  <a:pt x="15021" y="16393"/>
                </a:lnTo>
                <a:cubicBezTo>
                  <a:pt x="15140" y="16301"/>
                  <a:pt x="15280" y="16251"/>
                  <a:pt x="15425" y="16251"/>
                </a:cubicBezTo>
                <a:cubicBezTo>
                  <a:pt x="15576" y="16251"/>
                  <a:pt x="15711" y="16301"/>
                  <a:pt x="15824" y="16398"/>
                </a:cubicBezTo>
                <a:cubicBezTo>
                  <a:pt x="16067" y="16598"/>
                  <a:pt x="16305" y="16819"/>
                  <a:pt x="16536" y="17046"/>
                </a:cubicBezTo>
                <a:cubicBezTo>
                  <a:pt x="16784" y="17294"/>
                  <a:pt x="17014" y="17552"/>
                  <a:pt x="17230" y="17811"/>
                </a:cubicBezTo>
                <a:cubicBezTo>
                  <a:pt x="17316" y="17919"/>
                  <a:pt x="17364" y="18050"/>
                  <a:pt x="17364" y="18174"/>
                </a:cubicBezTo>
                <a:cubicBezTo>
                  <a:pt x="17364" y="18357"/>
                  <a:pt x="17436" y="18535"/>
                  <a:pt x="17560" y="18669"/>
                </a:cubicBezTo>
                <a:cubicBezTo>
                  <a:pt x="17694" y="18815"/>
                  <a:pt x="17888" y="18895"/>
                  <a:pt x="18098" y="18895"/>
                </a:cubicBezTo>
                <a:cubicBezTo>
                  <a:pt x="18292" y="18895"/>
                  <a:pt x="18468" y="18826"/>
                  <a:pt x="18603" y="18696"/>
                </a:cubicBezTo>
                <a:cubicBezTo>
                  <a:pt x="18743" y="18561"/>
                  <a:pt x="18825" y="18373"/>
                  <a:pt x="18825" y="18179"/>
                </a:cubicBezTo>
                <a:cubicBezTo>
                  <a:pt x="18825" y="17979"/>
                  <a:pt x="18750" y="17795"/>
                  <a:pt x="18610" y="17654"/>
                </a:cubicBezTo>
                <a:cubicBezTo>
                  <a:pt x="18475" y="17519"/>
                  <a:pt x="18296" y="17444"/>
                  <a:pt x="18113" y="17439"/>
                </a:cubicBezTo>
                <a:cubicBezTo>
                  <a:pt x="17973" y="17433"/>
                  <a:pt x="17855" y="17396"/>
                  <a:pt x="17763" y="17320"/>
                </a:cubicBezTo>
                <a:cubicBezTo>
                  <a:pt x="17494" y="17099"/>
                  <a:pt x="17230" y="16863"/>
                  <a:pt x="16977" y="16609"/>
                </a:cubicBezTo>
                <a:cubicBezTo>
                  <a:pt x="16746" y="16377"/>
                  <a:pt x="16530" y="16138"/>
                  <a:pt x="16331" y="15896"/>
                </a:cubicBezTo>
                <a:cubicBezTo>
                  <a:pt x="16142" y="15664"/>
                  <a:pt x="16137" y="15334"/>
                  <a:pt x="16326" y="15091"/>
                </a:cubicBezTo>
                <a:lnTo>
                  <a:pt x="16348" y="15064"/>
                </a:lnTo>
                <a:cubicBezTo>
                  <a:pt x="16472" y="14902"/>
                  <a:pt x="16665" y="14806"/>
                  <a:pt x="16864" y="14806"/>
                </a:cubicBezTo>
                <a:cubicBezTo>
                  <a:pt x="16961" y="14806"/>
                  <a:pt x="17052" y="14827"/>
                  <a:pt x="17144" y="14870"/>
                </a:cubicBezTo>
                <a:cubicBezTo>
                  <a:pt x="17198" y="14897"/>
                  <a:pt x="17252" y="14924"/>
                  <a:pt x="17305" y="14956"/>
                </a:cubicBezTo>
                <a:cubicBezTo>
                  <a:pt x="17338" y="14978"/>
                  <a:pt x="17370" y="14996"/>
                  <a:pt x="17408" y="15017"/>
                </a:cubicBezTo>
                <a:cubicBezTo>
                  <a:pt x="17521" y="15087"/>
                  <a:pt x="17608" y="15216"/>
                  <a:pt x="17645" y="15373"/>
                </a:cubicBezTo>
                <a:cubicBezTo>
                  <a:pt x="17694" y="15573"/>
                  <a:pt x="17823" y="15745"/>
                  <a:pt x="18001" y="15842"/>
                </a:cubicBezTo>
                <a:cubicBezTo>
                  <a:pt x="18103" y="15901"/>
                  <a:pt x="18227" y="15928"/>
                  <a:pt x="18346" y="15928"/>
                </a:cubicBezTo>
                <a:cubicBezTo>
                  <a:pt x="18604" y="15928"/>
                  <a:pt x="18846" y="15793"/>
                  <a:pt x="18975" y="15572"/>
                </a:cubicBezTo>
                <a:cubicBezTo>
                  <a:pt x="19077" y="15405"/>
                  <a:pt x="19104" y="15206"/>
                  <a:pt x="19056" y="15017"/>
                </a:cubicBezTo>
                <a:cubicBezTo>
                  <a:pt x="19007" y="14828"/>
                  <a:pt x="18885" y="14666"/>
                  <a:pt x="18718" y="14569"/>
                </a:cubicBezTo>
                <a:cubicBezTo>
                  <a:pt x="18604" y="14504"/>
                  <a:pt x="18480" y="14471"/>
                  <a:pt x="18351" y="14471"/>
                </a:cubicBezTo>
                <a:cubicBezTo>
                  <a:pt x="18286" y="14471"/>
                  <a:pt x="18221" y="14482"/>
                  <a:pt x="18162" y="14498"/>
                </a:cubicBezTo>
                <a:cubicBezTo>
                  <a:pt x="18098" y="14514"/>
                  <a:pt x="18033" y="14525"/>
                  <a:pt x="17969" y="14525"/>
                </a:cubicBezTo>
                <a:cubicBezTo>
                  <a:pt x="17861" y="14525"/>
                  <a:pt x="17764" y="14504"/>
                  <a:pt x="17677" y="14456"/>
                </a:cubicBezTo>
                <a:cubicBezTo>
                  <a:pt x="17656" y="14445"/>
                  <a:pt x="17640" y="14434"/>
                  <a:pt x="17618" y="14424"/>
                </a:cubicBezTo>
                <a:cubicBezTo>
                  <a:pt x="17565" y="14391"/>
                  <a:pt x="17515" y="14363"/>
                  <a:pt x="17467" y="14331"/>
                </a:cubicBezTo>
                <a:cubicBezTo>
                  <a:pt x="17208" y="14164"/>
                  <a:pt x="17111" y="13830"/>
                  <a:pt x="17230" y="13538"/>
                </a:cubicBezTo>
                <a:lnTo>
                  <a:pt x="17241" y="13506"/>
                </a:lnTo>
                <a:cubicBezTo>
                  <a:pt x="17344" y="13258"/>
                  <a:pt x="17580" y="13102"/>
                  <a:pt x="17839" y="13102"/>
                </a:cubicBezTo>
                <a:cubicBezTo>
                  <a:pt x="17877" y="13102"/>
                  <a:pt x="17914" y="13106"/>
                  <a:pt x="17947" y="13112"/>
                </a:cubicBezTo>
                <a:cubicBezTo>
                  <a:pt x="18254" y="13166"/>
                  <a:pt x="18567" y="13237"/>
                  <a:pt x="18879" y="13317"/>
                </a:cubicBezTo>
                <a:cubicBezTo>
                  <a:pt x="19219" y="13409"/>
                  <a:pt x="19546" y="13510"/>
                  <a:pt x="19864" y="13634"/>
                </a:cubicBezTo>
                <a:cubicBezTo>
                  <a:pt x="19988" y="13683"/>
                  <a:pt x="20096" y="13775"/>
                  <a:pt x="20172" y="13894"/>
                </a:cubicBezTo>
                <a:cubicBezTo>
                  <a:pt x="20269" y="14051"/>
                  <a:pt x="20425" y="14169"/>
                  <a:pt x="20603" y="14218"/>
                </a:cubicBezTo>
                <a:cubicBezTo>
                  <a:pt x="20662" y="14234"/>
                  <a:pt x="20727" y="14245"/>
                  <a:pt x="20791" y="14245"/>
                </a:cubicBezTo>
                <a:cubicBezTo>
                  <a:pt x="21125" y="14245"/>
                  <a:pt x="21416" y="14018"/>
                  <a:pt x="21497" y="13688"/>
                </a:cubicBezTo>
                <a:cubicBezTo>
                  <a:pt x="21567" y="13483"/>
                  <a:pt x="21533" y="13284"/>
                  <a:pt x="21431" y="13112"/>
                </a:cubicBezTo>
                <a:cubicBezTo>
                  <a:pt x="21329" y="12944"/>
                  <a:pt x="21162" y="12821"/>
                  <a:pt x="20973" y="12778"/>
                </a:cubicBezTo>
                <a:cubicBezTo>
                  <a:pt x="20919" y="12767"/>
                  <a:pt x="20865" y="12761"/>
                  <a:pt x="20812" y="12761"/>
                </a:cubicBezTo>
                <a:cubicBezTo>
                  <a:pt x="20628" y="12761"/>
                  <a:pt x="20451" y="12831"/>
                  <a:pt x="20317" y="12955"/>
                </a:cubicBezTo>
                <a:cubicBezTo>
                  <a:pt x="19907" y="12896"/>
                  <a:pt x="19481" y="12815"/>
                  <a:pt x="19061" y="12702"/>
                </a:cubicBezTo>
                <a:cubicBezTo>
                  <a:pt x="18749" y="12621"/>
                  <a:pt x="18448" y="12523"/>
                  <a:pt x="18157" y="12415"/>
                </a:cubicBezTo>
                <a:cubicBezTo>
                  <a:pt x="17872" y="12313"/>
                  <a:pt x="17698" y="12021"/>
                  <a:pt x="17741" y="11714"/>
                </a:cubicBezTo>
                <a:lnTo>
                  <a:pt x="17748" y="11682"/>
                </a:lnTo>
                <a:cubicBezTo>
                  <a:pt x="17786" y="11369"/>
                  <a:pt x="18039" y="11132"/>
                  <a:pt x="18346" y="11115"/>
                </a:cubicBezTo>
                <a:cubicBezTo>
                  <a:pt x="18405" y="11110"/>
                  <a:pt x="18463" y="11110"/>
                  <a:pt x="18522" y="11110"/>
                </a:cubicBezTo>
                <a:cubicBezTo>
                  <a:pt x="18646" y="11110"/>
                  <a:pt x="18777" y="11116"/>
                  <a:pt x="18906" y="11132"/>
                </a:cubicBezTo>
                <a:cubicBezTo>
                  <a:pt x="19030" y="11375"/>
                  <a:pt x="19278" y="11525"/>
                  <a:pt x="19552" y="11525"/>
                </a:cubicBezTo>
                <a:lnTo>
                  <a:pt x="19568" y="11525"/>
                </a:lnTo>
                <a:cubicBezTo>
                  <a:pt x="19955" y="11520"/>
                  <a:pt x="20279" y="11197"/>
                  <a:pt x="20285" y="10808"/>
                </a:cubicBezTo>
                <a:cubicBezTo>
                  <a:pt x="20290" y="10609"/>
                  <a:pt x="20214" y="10424"/>
                  <a:pt x="20074" y="10284"/>
                </a:cubicBezTo>
                <a:cubicBezTo>
                  <a:pt x="19934" y="10144"/>
                  <a:pt x="19751" y="10068"/>
                  <a:pt x="19558" y="10068"/>
                </a:cubicBezTo>
                <a:cubicBezTo>
                  <a:pt x="19364" y="10068"/>
                  <a:pt x="19181" y="10144"/>
                  <a:pt x="19041" y="10284"/>
                </a:cubicBezTo>
                <a:cubicBezTo>
                  <a:pt x="18912" y="10414"/>
                  <a:pt x="18754" y="10484"/>
                  <a:pt x="18598" y="10490"/>
                </a:cubicBezTo>
                <a:cubicBezTo>
                  <a:pt x="18577" y="10490"/>
                  <a:pt x="18556" y="10490"/>
                  <a:pt x="18529" y="10490"/>
                </a:cubicBezTo>
                <a:cubicBezTo>
                  <a:pt x="18470" y="10490"/>
                  <a:pt x="18410" y="10490"/>
                  <a:pt x="18351" y="10485"/>
                </a:cubicBezTo>
                <a:cubicBezTo>
                  <a:pt x="18044" y="10468"/>
                  <a:pt x="17791" y="10226"/>
                  <a:pt x="17753" y="9918"/>
                </a:cubicBezTo>
                <a:lnTo>
                  <a:pt x="17748" y="9884"/>
                </a:lnTo>
                <a:cubicBezTo>
                  <a:pt x="17710" y="9577"/>
                  <a:pt x="17877" y="9292"/>
                  <a:pt x="18162" y="9190"/>
                </a:cubicBezTo>
                <a:cubicBezTo>
                  <a:pt x="18453" y="9082"/>
                  <a:pt x="18761" y="8984"/>
                  <a:pt x="19068" y="8903"/>
                </a:cubicBezTo>
                <a:cubicBezTo>
                  <a:pt x="19407" y="8811"/>
                  <a:pt x="19746" y="8742"/>
                  <a:pt x="20074" y="8682"/>
                </a:cubicBezTo>
                <a:cubicBezTo>
                  <a:pt x="20112" y="8677"/>
                  <a:pt x="20144" y="8670"/>
                  <a:pt x="20182" y="8670"/>
                </a:cubicBezTo>
                <a:cubicBezTo>
                  <a:pt x="20284" y="8670"/>
                  <a:pt x="20376" y="8693"/>
                  <a:pt x="20456" y="8741"/>
                </a:cubicBezTo>
                <a:cubicBezTo>
                  <a:pt x="20564" y="8806"/>
                  <a:pt x="20694" y="8839"/>
                  <a:pt x="20818" y="8839"/>
                </a:cubicBezTo>
                <a:cubicBezTo>
                  <a:pt x="20872" y="8839"/>
                  <a:pt x="20926" y="8833"/>
                  <a:pt x="20980" y="8822"/>
                </a:cubicBezTo>
                <a:cubicBezTo>
                  <a:pt x="21163" y="8779"/>
                  <a:pt x="21329" y="8661"/>
                  <a:pt x="21431" y="8488"/>
                </a:cubicBezTo>
                <a:cubicBezTo>
                  <a:pt x="21533" y="8316"/>
                  <a:pt x="21572" y="8115"/>
                  <a:pt x="21524" y="7932"/>
                </a:cubicBezTo>
                <a:cubicBezTo>
                  <a:pt x="21443" y="7608"/>
                  <a:pt x="21152" y="7375"/>
                  <a:pt x="20818" y="7375"/>
                </a:cubicBezTo>
                <a:cubicBezTo>
                  <a:pt x="20754" y="7375"/>
                  <a:pt x="20689" y="7386"/>
                  <a:pt x="20630" y="7402"/>
                </a:cubicBezTo>
                <a:cubicBezTo>
                  <a:pt x="20452" y="7451"/>
                  <a:pt x="20296" y="7564"/>
                  <a:pt x="20199" y="7726"/>
                </a:cubicBezTo>
                <a:cubicBezTo>
                  <a:pt x="20123" y="7850"/>
                  <a:pt x="20015" y="7937"/>
                  <a:pt x="19891" y="7986"/>
                </a:cubicBezTo>
                <a:cubicBezTo>
                  <a:pt x="19573" y="8104"/>
                  <a:pt x="19245" y="8213"/>
                  <a:pt x="18906" y="8304"/>
                </a:cubicBezTo>
                <a:cubicBezTo>
                  <a:pt x="18594" y="8385"/>
                  <a:pt x="18281" y="8455"/>
                  <a:pt x="17974" y="8508"/>
                </a:cubicBezTo>
                <a:cubicBezTo>
                  <a:pt x="17936" y="8514"/>
                  <a:pt x="17898" y="8520"/>
                  <a:pt x="17866" y="8520"/>
                </a:cubicBezTo>
                <a:cubicBezTo>
                  <a:pt x="17602" y="8520"/>
                  <a:pt x="17371" y="8364"/>
                  <a:pt x="17268" y="8116"/>
                </a:cubicBezTo>
                <a:lnTo>
                  <a:pt x="17257" y="8084"/>
                </a:lnTo>
                <a:cubicBezTo>
                  <a:pt x="17133" y="7792"/>
                  <a:pt x="17235" y="7457"/>
                  <a:pt x="17494" y="7289"/>
                </a:cubicBezTo>
                <a:cubicBezTo>
                  <a:pt x="17542" y="7257"/>
                  <a:pt x="17592" y="7225"/>
                  <a:pt x="17645" y="7198"/>
                </a:cubicBezTo>
                <a:cubicBezTo>
                  <a:pt x="17667" y="7188"/>
                  <a:pt x="17683" y="7177"/>
                  <a:pt x="17704" y="7166"/>
                </a:cubicBezTo>
                <a:cubicBezTo>
                  <a:pt x="17790" y="7118"/>
                  <a:pt x="17893" y="7090"/>
                  <a:pt x="17996" y="7090"/>
                </a:cubicBezTo>
                <a:cubicBezTo>
                  <a:pt x="18055" y="7090"/>
                  <a:pt x="18120" y="7101"/>
                  <a:pt x="18179" y="7117"/>
                </a:cubicBezTo>
                <a:cubicBezTo>
                  <a:pt x="18244" y="7134"/>
                  <a:pt x="18313" y="7144"/>
                  <a:pt x="18378" y="7144"/>
                </a:cubicBezTo>
                <a:cubicBezTo>
                  <a:pt x="18512" y="7144"/>
                  <a:pt x="18642" y="7107"/>
                  <a:pt x="18755" y="7036"/>
                </a:cubicBezTo>
                <a:cubicBezTo>
                  <a:pt x="19078" y="6842"/>
                  <a:pt x="19197" y="6383"/>
                  <a:pt x="19014" y="6053"/>
                </a:cubicBezTo>
                <a:cubicBezTo>
                  <a:pt x="18885" y="5821"/>
                  <a:pt x="18642" y="5682"/>
                  <a:pt x="18378" y="5682"/>
                </a:cubicBezTo>
                <a:cubicBezTo>
                  <a:pt x="18248" y="5682"/>
                  <a:pt x="18124" y="5714"/>
                  <a:pt x="18011" y="5779"/>
                </a:cubicBezTo>
                <a:cubicBezTo>
                  <a:pt x="17844" y="5876"/>
                  <a:pt x="17721" y="6033"/>
                  <a:pt x="17672" y="6222"/>
                </a:cubicBezTo>
                <a:cubicBezTo>
                  <a:pt x="17624" y="6395"/>
                  <a:pt x="17526" y="6539"/>
                  <a:pt x="17391" y="6620"/>
                </a:cubicBezTo>
                <a:cubicBezTo>
                  <a:pt x="17370" y="6631"/>
                  <a:pt x="17354" y="6643"/>
                  <a:pt x="17332" y="6654"/>
                </a:cubicBezTo>
                <a:cubicBezTo>
                  <a:pt x="17278" y="6686"/>
                  <a:pt x="17225" y="6713"/>
                  <a:pt x="17171" y="6740"/>
                </a:cubicBezTo>
                <a:cubicBezTo>
                  <a:pt x="17085" y="6783"/>
                  <a:pt x="16988" y="6804"/>
                  <a:pt x="16891" y="6804"/>
                </a:cubicBezTo>
                <a:cubicBezTo>
                  <a:pt x="16692" y="6804"/>
                  <a:pt x="16498" y="6708"/>
                  <a:pt x="16375" y="6546"/>
                </a:cubicBezTo>
                <a:lnTo>
                  <a:pt x="16353" y="6519"/>
                </a:lnTo>
                <a:cubicBezTo>
                  <a:pt x="16164" y="6276"/>
                  <a:pt x="16164" y="5941"/>
                  <a:pt x="16358" y="5714"/>
                </a:cubicBezTo>
                <a:cubicBezTo>
                  <a:pt x="16557" y="5472"/>
                  <a:pt x="16778" y="5233"/>
                  <a:pt x="17004" y="5001"/>
                </a:cubicBezTo>
                <a:cubicBezTo>
                  <a:pt x="17252" y="4753"/>
                  <a:pt x="17510" y="4522"/>
                  <a:pt x="17768" y="4307"/>
                </a:cubicBezTo>
                <a:cubicBezTo>
                  <a:pt x="17876" y="4220"/>
                  <a:pt x="18006" y="4172"/>
                  <a:pt x="18130" y="4172"/>
                </a:cubicBezTo>
                <a:cubicBezTo>
                  <a:pt x="18313" y="4172"/>
                  <a:pt x="18490" y="4100"/>
                  <a:pt x="18625" y="3976"/>
                </a:cubicBezTo>
                <a:cubicBezTo>
                  <a:pt x="18765" y="3847"/>
                  <a:pt x="18847" y="3658"/>
                  <a:pt x="18852" y="3458"/>
                </a:cubicBezTo>
                <a:cubicBezTo>
                  <a:pt x="18858" y="3259"/>
                  <a:pt x="18787" y="3065"/>
                  <a:pt x="18652" y="2931"/>
                </a:cubicBezTo>
                <a:cubicBezTo>
                  <a:pt x="18512" y="2785"/>
                  <a:pt x="18329" y="2708"/>
                  <a:pt x="18130" y="2708"/>
                </a:cubicBezTo>
                <a:cubicBezTo>
                  <a:pt x="17936" y="2708"/>
                  <a:pt x="17753" y="2784"/>
                  <a:pt x="17613" y="2924"/>
                </a:cubicBezTo>
                <a:cubicBezTo>
                  <a:pt x="17479" y="3059"/>
                  <a:pt x="17403" y="3238"/>
                  <a:pt x="17398" y="3421"/>
                </a:cubicBezTo>
                <a:cubicBezTo>
                  <a:pt x="17393" y="3562"/>
                  <a:pt x="17354" y="3680"/>
                  <a:pt x="17278" y="3772"/>
                </a:cubicBezTo>
                <a:cubicBezTo>
                  <a:pt x="17058" y="4042"/>
                  <a:pt x="16821" y="4306"/>
                  <a:pt x="16568" y="4559"/>
                </a:cubicBezTo>
                <a:cubicBezTo>
                  <a:pt x="16337" y="4791"/>
                  <a:pt x="16099" y="5007"/>
                  <a:pt x="15856" y="5207"/>
                </a:cubicBezTo>
                <a:cubicBezTo>
                  <a:pt x="15743" y="5299"/>
                  <a:pt x="15604" y="5352"/>
                  <a:pt x="15459" y="5352"/>
                </a:cubicBezTo>
                <a:cubicBezTo>
                  <a:pt x="15313" y="5352"/>
                  <a:pt x="15173" y="5304"/>
                  <a:pt x="15055" y="5212"/>
                </a:cubicBezTo>
                <a:lnTo>
                  <a:pt x="15028" y="5190"/>
                </a:lnTo>
                <a:cubicBezTo>
                  <a:pt x="14780" y="5001"/>
                  <a:pt x="14698" y="4668"/>
                  <a:pt x="14833" y="4393"/>
                </a:cubicBezTo>
                <a:cubicBezTo>
                  <a:pt x="14860" y="4339"/>
                  <a:pt x="14888" y="4285"/>
                  <a:pt x="14920" y="4231"/>
                </a:cubicBezTo>
                <a:cubicBezTo>
                  <a:pt x="14942" y="4198"/>
                  <a:pt x="14958" y="4166"/>
                  <a:pt x="14979" y="4128"/>
                </a:cubicBezTo>
                <a:cubicBezTo>
                  <a:pt x="15049" y="4014"/>
                  <a:pt x="15178" y="3928"/>
                  <a:pt x="15334" y="3890"/>
                </a:cubicBezTo>
                <a:cubicBezTo>
                  <a:pt x="15534" y="3841"/>
                  <a:pt x="15705" y="3712"/>
                  <a:pt x="15802" y="3534"/>
                </a:cubicBezTo>
                <a:cubicBezTo>
                  <a:pt x="15991" y="3194"/>
                  <a:pt x="15874" y="2752"/>
                  <a:pt x="15540" y="2558"/>
                </a:cubicBezTo>
                <a:cubicBezTo>
                  <a:pt x="15427" y="2488"/>
                  <a:pt x="15297" y="2455"/>
                  <a:pt x="15168" y="2455"/>
                </a:cubicBezTo>
                <a:cubicBezTo>
                  <a:pt x="14909" y="2455"/>
                  <a:pt x="14666" y="2596"/>
                  <a:pt x="14537" y="2823"/>
                </a:cubicBezTo>
                <a:cubicBezTo>
                  <a:pt x="14440" y="2990"/>
                  <a:pt x="14414" y="3189"/>
                  <a:pt x="14467" y="3377"/>
                </a:cubicBezTo>
                <a:cubicBezTo>
                  <a:pt x="14516" y="3550"/>
                  <a:pt x="14499" y="3723"/>
                  <a:pt x="14424" y="3863"/>
                </a:cubicBezTo>
                <a:cubicBezTo>
                  <a:pt x="14413" y="3885"/>
                  <a:pt x="14403" y="3900"/>
                  <a:pt x="14392" y="3922"/>
                </a:cubicBezTo>
                <a:cubicBezTo>
                  <a:pt x="14359" y="3976"/>
                  <a:pt x="14333" y="4025"/>
                  <a:pt x="14301" y="4074"/>
                </a:cubicBezTo>
                <a:cubicBezTo>
                  <a:pt x="14182" y="4252"/>
                  <a:pt x="13983" y="4360"/>
                  <a:pt x="13767" y="4360"/>
                </a:cubicBezTo>
                <a:cubicBezTo>
                  <a:pt x="13681" y="4360"/>
                  <a:pt x="13594" y="4344"/>
                  <a:pt x="13513" y="4307"/>
                </a:cubicBezTo>
                <a:lnTo>
                  <a:pt x="13481" y="4295"/>
                </a:lnTo>
                <a:cubicBezTo>
                  <a:pt x="13196" y="4176"/>
                  <a:pt x="13034" y="3885"/>
                  <a:pt x="13082" y="3583"/>
                </a:cubicBezTo>
                <a:cubicBezTo>
                  <a:pt x="13136" y="3276"/>
                  <a:pt x="13207" y="2962"/>
                  <a:pt x="13288" y="2649"/>
                </a:cubicBezTo>
                <a:cubicBezTo>
                  <a:pt x="13379" y="2309"/>
                  <a:pt x="13482" y="1981"/>
                  <a:pt x="13606" y="1663"/>
                </a:cubicBezTo>
                <a:cubicBezTo>
                  <a:pt x="13654" y="1533"/>
                  <a:pt x="13740" y="1425"/>
                  <a:pt x="13848" y="1366"/>
                </a:cubicBezTo>
                <a:cubicBezTo>
                  <a:pt x="14004" y="1274"/>
                  <a:pt x="14122" y="1122"/>
                  <a:pt x="14176" y="949"/>
                </a:cubicBezTo>
                <a:cubicBezTo>
                  <a:pt x="14230" y="766"/>
                  <a:pt x="14209" y="560"/>
                  <a:pt x="14117" y="388"/>
                </a:cubicBezTo>
                <a:cubicBezTo>
                  <a:pt x="14026" y="215"/>
                  <a:pt x="13865" y="86"/>
                  <a:pt x="13681" y="32"/>
                </a:cubicBezTo>
                <a:cubicBezTo>
                  <a:pt x="13617" y="16"/>
                  <a:pt x="13546" y="5"/>
                  <a:pt x="13481" y="5"/>
                </a:cubicBezTo>
                <a:cubicBezTo>
                  <a:pt x="13153" y="5"/>
                  <a:pt x="12862" y="226"/>
                  <a:pt x="12776" y="545"/>
                </a:cubicBezTo>
                <a:cubicBezTo>
                  <a:pt x="12727" y="723"/>
                  <a:pt x="12748" y="917"/>
                  <a:pt x="12840" y="1079"/>
                </a:cubicBezTo>
                <a:cubicBezTo>
                  <a:pt x="12910" y="1203"/>
                  <a:pt x="12932" y="1344"/>
                  <a:pt x="12911" y="1479"/>
                </a:cubicBezTo>
                <a:cubicBezTo>
                  <a:pt x="12857" y="1813"/>
                  <a:pt x="12782" y="2153"/>
                  <a:pt x="12690" y="2487"/>
                </a:cubicBezTo>
                <a:cubicBezTo>
                  <a:pt x="12609" y="2800"/>
                  <a:pt x="12512" y="3103"/>
                  <a:pt x="12404" y="3394"/>
                </a:cubicBezTo>
                <a:cubicBezTo>
                  <a:pt x="12312" y="3648"/>
                  <a:pt x="12066" y="3814"/>
                  <a:pt x="11796" y="3814"/>
                </a:cubicBezTo>
                <a:cubicBezTo>
                  <a:pt x="11769" y="3814"/>
                  <a:pt x="11736" y="3814"/>
                  <a:pt x="11709" y="3809"/>
                </a:cubicBezTo>
                <a:lnTo>
                  <a:pt x="11677" y="3804"/>
                </a:lnTo>
                <a:cubicBezTo>
                  <a:pt x="11364" y="3766"/>
                  <a:pt x="11127" y="3513"/>
                  <a:pt x="11111" y="3205"/>
                </a:cubicBezTo>
                <a:cubicBezTo>
                  <a:pt x="11106" y="3146"/>
                  <a:pt x="11106" y="3086"/>
                  <a:pt x="11106" y="3027"/>
                </a:cubicBezTo>
                <a:cubicBezTo>
                  <a:pt x="11106" y="2989"/>
                  <a:pt x="11106" y="2952"/>
                  <a:pt x="11106" y="2909"/>
                </a:cubicBezTo>
                <a:cubicBezTo>
                  <a:pt x="11112" y="2774"/>
                  <a:pt x="11176" y="2639"/>
                  <a:pt x="11295" y="2526"/>
                </a:cubicBezTo>
                <a:cubicBezTo>
                  <a:pt x="11445" y="2386"/>
                  <a:pt x="11526" y="2185"/>
                  <a:pt x="11520" y="1980"/>
                </a:cubicBezTo>
                <a:cubicBezTo>
                  <a:pt x="11515" y="1591"/>
                  <a:pt x="11193" y="1268"/>
                  <a:pt x="10805" y="1263"/>
                </a:cubicBezTo>
                <a:cubicBezTo>
                  <a:pt x="10805" y="1263"/>
                  <a:pt x="10793" y="1263"/>
                  <a:pt x="10793" y="1263"/>
                </a:cubicBezTo>
                <a:cubicBezTo>
                  <a:pt x="10389" y="1263"/>
                  <a:pt x="10066" y="1592"/>
                  <a:pt x="10066" y="1991"/>
                </a:cubicBezTo>
                <a:cubicBezTo>
                  <a:pt x="10066" y="2186"/>
                  <a:pt x="10141" y="2369"/>
                  <a:pt x="10281" y="2509"/>
                </a:cubicBezTo>
                <a:cubicBezTo>
                  <a:pt x="10411" y="2639"/>
                  <a:pt x="10481" y="2794"/>
                  <a:pt x="10487" y="2951"/>
                </a:cubicBezTo>
                <a:cubicBezTo>
                  <a:pt x="10487" y="2972"/>
                  <a:pt x="10487" y="2995"/>
                  <a:pt x="10487" y="3022"/>
                </a:cubicBezTo>
                <a:cubicBezTo>
                  <a:pt x="10487" y="3081"/>
                  <a:pt x="10487" y="3141"/>
                  <a:pt x="10482" y="3200"/>
                </a:cubicBezTo>
                <a:cubicBezTo>
                  <a:pt x="10465" y="3508"/>
                  <a:pt x="10223" y="3761"/>
                  <a:pt x="9916" y="3799"/>
                </a:cubicBezTo>
                <a:lnTo>
                  <a:pt x="9884" y="3804"/>
                </a:lnTo>
                <a:cubicBezTo>
                  <a:pt x="9857" y="3809"/>
                  <a:pt x="9824" y="3809"/>
                  <a:pt x="9797" y="3809"/>
                </a:cubicBezTo>
                <a:cubicBezTo>
                  <a:pt x="9527" y="3809"/>
                  <a:pt x="9281" y="3643"/>
                  <a:pt x="9189" y="3389"/>
                </a:cubicBezTo>
                <a:cubicBezTo>
                  <a:pt x="9081" y="3098"/>
                  <a:pt x="8984" y="2790"/>
                  <a:pt x="8903" y="2482"/>
                </a:cubicBezTo>
                <a:cubicBezTo>
                  <a:pt x="8811" y="2148"/>
                  <a:pt x="8742" y="1808"/>
                  <a:pt x="8682" y="1474"/>
                </a:cubicBezTo>
                <a:cubicBezTo>
                  <a:pt x="8661" y="1339"/>
                  <a:pt x="8682" y="1203"/>
                  <a:pt x="8741" y="1089"/>
                </a:cubicBezTo>
                <a:cubicBezTo>
                  <a:pt x="8833" y="927"/>
                  <a:pt x="8860" y="745"/>
                  <a:pt x="8817" y="567"/>
                </a:cubicBezTo>
                <a:cubicBezTo>
                  <a:pt x="8742" y="243"/>
                  <a:pt x="8434" y="0"/>
                  <a:pt x="8095" y="0"/>
                </a:cubicBezTo>
                <a:close/>
                <a:moveTo>
                  <a:pt x="10783" y="5999"/>
                </a:moveTo>
                <a:cubicBezTo>
                  <a:pt x="11033" y="5999"/>
                  <a:pt x="11284" y="6111"/>
                  <a:pt x="11451" y="6335"/>
                </a:cubicBezTo>
                <a:cubicBezTo>
                  <a:pt x="11683" y="6643"/>
                  <a:pt x="12092" y="6756"/>
                  <a:pt x="12443" y="6600"/>
                </a:cubicBezTo>
                <a:cubicBezTo>
                  <a:pt x="12949" y="6378"/>
                  <a:pt x="13530" y="6712"/>
                  <a:pt x="13589" y="7262"/>
                </a:cubicBezTo>
                <a:cubicBezTo>
                  <a:pt x="13632" y="7645"/>
                  <a:pt x="13934" y="7948"/>
                  <a:pt x="14316" y="7991"/>
                </a:cubicBezTo>
                <a:cubicBezTo>
                  <a:pt x="14865" y="8056"/>
                  <a:pt x="15200" y="8634"/>
                  <a:pt x="14979" y="9141"/>
                </a:cubicBezTo>
                <a:cubicBezTo>
                  <a:pt x="14828" y="9492"/>
                  <a:pt x="14936" y="9907"/>
                  <a:pt x="15243" y="10134"/>
                </a:cubicBezTo>
                <a:cubicBezTo>
                  <a:pt x="15685" y="10468"/>
                  <a:pt x="15685" y="11132"/>
                  <a:pt x="15243" y="11466"/>
                </a:cubicBezTo>
                <a:cubicBezTo>
                  <a:pt x="14936" y="11698"/>
                  <a:pt x="14823" y="12108"/>
                  <a:pt x="14979" y="12459"/>
                </a:cubicBezTo>
                <a:cubicBezTo>
                  <a:pt x="15200" y="12966"/>
                  <a:pt x="14865" y="13548"/>
                  <a:pt x="14316" y="13607"/>
                </a:cubicBezTo>
                <a:cubicBezTo>
                  <a:pt x="13934" y="13651"/>
                  <a:pt x="13632" y="13953"/>
                  <a:pt x="13589" y="14336"/>
                </a:cubicBezTo>
                <a:cubicBezTo>
                  <a:pt x="13524" y="14886"/>
                  <a:pt x="12949" y="15222"/>
                  <a:pt x="12443" y="15000"/>
                </a:cubicBezTo>
                <a:cubicBezTo>
                  <a:pt x="12092" y="14849"/>
                  <a:pt x="11677" y="14957"/>
                  <a:pt x="11451" y="15265"/>
                </a:cubicBezTo>
                <a:cubicBezTo>
                  <a:pt x="11123" y="15713"/>
                  <a:pt x="10454" y="15713"/>
                  <a:pt x="10120" y="15265"/>
                </a:cubicBezTo>
                <a:cubicBezTo>
                  <a:pt x="9888" y="14957"/>
                  <a:pt x="9480" y="14844"/>
                  <a:pt x="9130" y="15000"/>
                </a:cubicBezTo>
                <a:cubicBezTo>
                  <a:pt x="8624" y="15222"/>
                  <a:pt x="8041" y="14886"/>
                  <a:pt x="7982" y="14336"/>
                </a:cubicBezTo>
                <a:cubicBezTo>
                  <a:pt x="7939" y="13953"/>
                  <a:pt x="7637" y="13651"/>
                  <a:pt x="7255" y="13607"/>
                </a:cubicBezTo>
                <a:cubicBezTo>
                  <a:pt x="6706" y="13543"/>
                  <a:pt x="6371" y="12966"/>
                  <a:pt x="6592" y="12459"/>
                </a:cubicBezTo>
                <a:cubicBezTo>
                  <a:pt x="6743" y="12108"/>
                  <a:pt x="6636" y="11693"/>
                  <a:pt x="6329" y="11466"/>
                </a:cubicBezTo>
                <a:cubicBezTo>
                  <a:pt x="5882" y="11137"/>
                  <a:pt x="5882" y="10468"/>
                  <a:pt x="6329" y="10134"/>
                </a:cubicBezTo>
                <a:cubicBezTo>
                  <a:pt x="6636" y="9902"/>
                  <a:pt x="6748" y="9492"/>
                  <a:pt x="6592" y="9141"/>
                </a:cubicBezTo>
                <a:cubicBezTo>
                  <a:pt x="6371" y="8634"/>
                  <a:pt x="6706" y="8050"/>
                  <a:pt x="7255" y="7991"/>
                </a:cubicBezTo>
                <a:cubicBezTo>
                  <a:pt x="7637" y="7948"/>
                  <a:pt x="7939" y="7645"/>
                  <a:pt x="7982" y="7262"/>
                </a:cubicBezTo>
                <a:cubicBezTo>
                  <a:pt x="8047" y="6712"/>
                  <a:pt x="8624" y="6378"/>
                  <a:pt x="9130" y="6600"/>
                </a:cubicBezTo>
                <a:cubicBezTo>
                  <a:pt x="9480" y="6751"/>
                  <a:pt x="9894" y="6643"/>
                  <a:pt x="10120" y="6335"/>
                </a:cubicBezTo>
                <a:cubicBezTo>
                  <a:pt x="10284" y="6111"/>
                  <a:pt x="10533" y="5999"/>
                  <a:pt x="10783" y="5999"/>
                </a:cubicBezTo>
                <a:close/>
                <a:moveTo>
                  <a:pt x="10778" y="8547"/>
                </a:moveTo>
                <a:cubicBezTo>
                  <a:pt x="9539" y="8547"/>
                  <a:pt x="8531" y="9556"/>
                  <a:pt x="8531" y="10797"/>
                </a:cubicBezTo>
                <a:cubicBezTo>
                  <a:pt x="8531" y="12038"/>
                  <a:pt x="9539" y="13048"/>
                  <a:pt x="10778" y="13048"/>
                </a:cubicBezTo>
                <a:cubicBezTo>
                  <a:pt x="12017" y="13048"/>
                  <a:pt x="13023" y="12038"/>
                  <a:pt x="13023" y="10797"/>
                </a:cubicBezTo>
                <a:cubicBezTo>
                  <a:pt x="13023" y="9556"/>
                  <a:pt x="12017" y="8547"/>
                  <a:pt x="10778" y="8547"/>
                </a:cubicBezTo>
                <a:close/>
              </a:path>
            </a:pathLst>
          </a:cu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1433" name="Groupe"/>
          <p:cNvGrpSpPr/>
          <p:nvPr/>
        </p:nvGrpSpPr>
        <p:grpSpPr>
          <a:xfrm rot="625783">
            <a:off x="17944591" y="13056982"/>
            <a:ext cx="639109" cy="639109"/>
            <a:chOff x="0" y="0"/>
            <a:chExt cx="639107" cy="639107"/>
          </a:xfrm>
        </p:grpSpPr>
        <p:sp>
          <p:nvSpPr>
            <p:cNvPr id="1431" name="Cercle"/>
            <p:cNvSpPr/>
            <p:nvPr/>
          </p:nvSpPr>
          <p:spPr>
            <a:xfrm>
              <a:off x="0" y="0"/>
              <a:ext cx="639108" cy="639108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432" name="Ovale"/>
            <p:cNvSpPr/>
            <p:nvPr/>
          </p:nvSpPr>
          <p:spPr>
            <a:xfrm>
              <a:off x="63910" y="63910"/>
              <a:ext cx="203501" cy="213417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1435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436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38" name="ETUDE 3 - Résultat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3 - Résultats</a:t>
            </a:r>
          </a:p>
        </p:txBody>
      </p:sp>
      <p:sp>
        <p:nvSpPr>
          <p:cNvPr id="1439" name="Rectangl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algn="r" defTabSz="330200">
              <a:defRPr b="0" sz="2800" u="sng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40" name="Effet dose dépendant"/>
          <p:cNvSpPr txBox="1"/>
          <p:nvPr/>
        </p:nvSpPr>
        <p:spPr>
          <a:xfrm>
            <a:off x="9149794" y="1467692"/>
            <a:ext cx="13291830" cy="11174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 defTabSz="784225">
              <a:defRPr b="0" sz="665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Effet dose dépendant</a:t>
            </a:r>
          </a:p>
        </p:txBody>
      </p:sp>
      <p:pic>
        <p:nvPicPr>
          <p:cNvPr id="1441" name="Fig5.png" descr="Fig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65627" y="2801748"/>
            <a:ext cx="22192226" cy="11353076"/>
          </a:xfrm>
          <a:prstGeom prst="rect">
            <a:avLst/>
          </a:prstGeom>
          <a:ln w="12700">
            <a:miter lim="400000"/>
          </a:ln>
        </p:spPr>
      </p:pic>
      <p:sp>
        <p:nvSpPr>
          <p:cNvPr id="1442" name="Virus"/>
          <p:cNvSpPr/>
          <p:nvPr/>
        </p:nvSpPr>
        <p:spPr>
          <a:xfrm>
            <a:off x="2320453" y="4826663"/>
            <a:ext cx="857189" cy="8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8095" y="0"/>
                </a:moveTo>
                <a:cubicBezTo>
                  <a:pt x="8041" y="0"/>
                  <a:pt x="7982" y="6"/>
                  <a:pt x="7933" y="22"/>
                </a:cubicBezTo>
                <a:cubicBezTo>
                  <a:pt x="7745" y="70"/>
                  <a:pt x="7583" y="188"/>
                  <a:pt x="7480" y="361"/>
                </a:cubicBezTo>
                <a:cubicBezTo>
                  <a:pt x="7378" y="534"/>
                  <a:pt x="7353" y="728"/>
                  <a:pt x="7406" y="922"/>
                </a:cubicBezTo>
                <a:cubicBezTo>
                  <a:pt x="7455" y="1100"/>
                  <a:pt x="7568" y="1257"/>
                  <a:pt x="7730" y="1354"/>
                </a:cubicBezTo>
                <a:cubicBezTo>
                  <a:pt x="7853" y="1430"/>
                  <a:pt x="7939" y="1538"/>
                  <a:pt x="7987" y="1663"/>
                </a:cubicBezTo>
                <a:cubicBezTo>
                  <a:pt x="8106" y="1981"/>
                  <a:pt x="8214" y="2309"/>
                  <a:pt x="8305" y="2649"/>
                </a:cubicBezTo>
                <a:cubicBezTo>
                  <a:pt x="8386" y="2962"/>
                  <a:pt x="8457" y="3276"/>
                  <a:pt x="8511" y="3578"/>
                </a:cubicBezTo>
                <a:cubicBezTo>
                  <a:pt x="8564" y="3880"/>
                  <a:pt x="8397" y="4171"/>
                  <a:pt x="8117" y="4285"/>
                </a:cubicBezTo>
                <a:lnTo>
                  <a:pt x="8063" y="4317"/>
                </a:lnTo>
                <a:cubicBezTo>
                  <a:pt x="7982" y="4349"/>
                  <a:pt x="7897" y="4371"/>
                  <a:pt x="7810" y="4371"/>
                </a:cubicBezTo>
                <a:cubicBezTo>
                  <a:pt x="7595" y="4371"/>
                  <a:pt x="7390" y="4262"/>
                  <a:pt x="7277" y="4084"/>
                </a:cubicBezTo>
                <a:cubicBezTo>
                  <a:pt x="7244" y="4035"/>
                  <a:pt x="7211" y="3988"/>
                  <a:pt x="7184" y="3934"/>
                </a:cubicBezTo>
                <a:cubicBezTo>
                  <a:pt x="7173" y="3912"/>
                  <a:pt x="7163" y="3896"/>
                  <a:pt x="7152" y="3875"/>
                </a:cubicBezTo>
                <a:cubicBezTo>
                  <a:pt x="7077" y="3735"/>
                  <a:pt x="7055" y="3561"/>
                  <a:pt x="7103" y="3399"/>
                </a:cubicBezTo>
                <a:cubicBezTo>
                  <a:pt x="7157" y="3205"/>
                  <a:pt x="7132" y="2995"/>
                  <a:pt x="7029" y="2823"/>
                </a:cubicBezTo>
                <a:cubicBezTo>
                  <a:pt x="6905" y="2612"/>
                  <a:pt x="6652" y="2477"/>
                  <a:pt x="6388" y="2477"/>
                </a:cubicBezTo>
                <a:cubicBezTo>
                  <a:pt x="6264" y="2477"/>
                  <a:pt x="6150" y="2504"/>
                  <a:pt x="6048" y="2563"/>
                </a:cubicBezTo>
                <a:cubicBezTo>
                  <a:pt x="5876" y="2660"/>
                  <a:pt x="5752" y="2816"/>
                  <a:pt x="5698" y="3005"/>
                </a:cubicBezTo>
                <a:cubicBezTo>
                  <a:pt x="5644" y="3194"/>
                  <a:pt x="5672" y="3394"/>
                  <a:pt x="5769" y="3566"/>
                </a:cubicBezTo>
                <a:cubicBezTo>
                  <a:pt x="5866" y="3734"/>
                  <a:pt x="6021" y="3858"/>
                  <a:pt x="6210" y="3907"/>
                </a:cubicBezTo>
                <a:cubicBezTo>
                  <a:pt x="6382" y="3955"/>
                  <a:pt x="6528" y="4052"/>
                  <a:pt x="6609" y="4187"/>
                </a:cubicBezTo>
                <a:cubicBezTo>
                  <a:pt x="6619" y="4208"/>
                  <a:pt x="6630" y="4224"/>
                  <a:pt x="6641" y="4246"/>
                </a:cubicBezTo>
                <a:cubicBezTo>
                  <a:pt x="6673" y="4300"/>
                  <a:pt x="6699" y="4354"/>
                  <a:pt x="6726" y="4408"/>
                </a:cubicBezTo>
                <a:cubicBezTo>
                  <a:pt x="6861" y="4677"/>
                  <a:pt x="6781" y="5018"/>
                  <a:pt x="6533" y="5207"/>
                </a:cubicBezTo>
                <a:lnTo>
                  <a:pt x="6506" y="5229"/>
                </a:lnTo>
                <a:cubicBezTo>
                  <a:pt x="6387" y="5321"/>
                  <a:pt x="6247" y="5369"/>
                  <a:pt x="6102" y="5369"/>
                </a:cubicBezTo>
                <a:cubicBezTo>
                  <a:pt x="5951" y="5369"/>
                  <a:pt x="5816" y="5321"/>
                  <a:pt x="5703" y="5224"/>
                </a:cubicBezTo>
                <a:cubicBezTo>
                  <a:pt x="5461" y="5024"/>
                  <a:pt x="5224" y="4803"/>
                  <a:pt x="4993" y="4576"/>
                </a:cubicBezTo>
                <a:cubicBezTo>
                  <a:pt x="4745" y="4328"/>
                  <a:pt x="4513" y="4068"/>
                  <a:pt x="4298" y="3809"/>
                </a:cubicBezTo>
                <a:cubicBezTo>
                  <a:pt x="4211" y="3701"/>
                  <a:pt x="4163" y="3572"/>
                  <a:pt x="4163" y="3448"/>
                </a:cubicBezTo>
                <a:cubicBezTo>
                  <a:pt x="4163" y="3265"/>
                  <a:pt x="4093" y="3086"/>
                  <a:pt x="3969" y="2951"/>
                </a:cubicBezTo>
                <a:cubicBezTo>
                  <a:pt x="3835" y="2805"/>
                  <a:pt x="3641" y="2725"/>
                  <a:pt x="3431" y="2725"/>
                </a:cubicBezTo>
                <a:cubicBezTo>
                  <a:pt x="3237" y="2725"/>
                  <a:pt x="3059" y="2794"/>
                  <a:pt x="2924" y="2924"/>
                </a:cubicBezTo>
                <a:cubicBezTo>
                  <a:pt x="2784" y="3059"/>
                  <a:pt x="2704" y="3249"/>
                  <a:pt x="2704" y="3443"/>
                </a:cubicBezTo>
                <a:cubicBezTo>
                  <a:pt x="2704" y="3643"/>
                  <a:pt x="2779" y="3826"/>
                  <a:pt x="2919" y="3966"/>
                </a:cubicBezTo>
                <a:cubicBezTo>
                  <a:pt x="3054" y="4101"/>
                  <a:pt x="3231" y="4176"/>
                  <a:pt x="3414" y="4182"/>
                </a:cubicBezTo>
                <a:cubicBezTo>
                  <a:pt x="3554" y="4187"/>
                  <a:pt x="3672" y="4224"/>
                  <a:pt x="3764" y="4300"/>
                </a:cubicBezTo>
                <a:cubicBezTo>
                  <a:pt x="4033" y="4521"/>
                  <a:pt x="4299" y="4759"/>
                  <a:pt x="4552" y="5013"/>
                </a:cubicBezTo>
                <a:cubicBezTo>
                  <a:pt x="4783" y="5245"/>
                  <a:pt x="4999" y="5482"/>
                  <a:pt x="5198" y="5725"/>
                </a:cubicBezTo>
                <a:cubicBezTo>
                  <a:pt x="5387" y="5957"/>
                  <a:pt x="5392" y="6286"/>
                  <a:pt x="5203" y="6529"/>
                </a:cubicBezTo>
                <a:lnTo>
                  <a:pt x="5181" y="6556"/>
                </a:lnTo>
                <a:cubicBezTo>
                  <a:pt x="5057" y="6718"/>
                  <a:pt x="4864" y="6816"/>
                  <a:pt x="4664" y="6816"/>
                </a:cubicBezTo>
                <a:cubicBezTo>
                  <a:pt x="4568" y="6816"/>
                  <a:pt x="4475" y="6793"/>
                  <a:pt x="4383" y="6750"/>
                </a:cubicBezTo>
                <a:cubicBezTo>
                  <a:pt x="4330" y="6723"/>
                  <a:pt x="4276" y="6696"/>
                  <a:pt x="4222" y="6664"/>
                </a:cubicBezTo>
                <a:cubicBezTo>
                  <a:pt x="4189" y="6642"/>
                  <a:pt x="4158" y="6626"/>
                  <a:pt x="4121" y="6605"/>
                </a:cubicBezTo>
                <a:cubicBezTo>
                  <a:pt x="4008" y="6535"/>
                  <a:pt x="3921" y="6405"/>
                  <a:pt x="3883" y="6249"/>
                </a:cubicBezTo>
                <a:cubicBezTo>
                  <a:pt x="3835" y="6049"/>
                  <a:pt x="3706" y="5876"/>
                  <a:pt x="3528" y="5779"/>
                </a:cubicBezTo>
                <a:cubicBezTo>
                  <a:pt x="3426" y="5719"/>
                  <a:pt x="3302" y="5693"/>
                  <a:pt x="3183" y="5693"/>
                </a:cubicBezTo>
                <a:cubicBezTo>
                  <a:pt x="2925" y="5693"/>
                  <a:pt x="2681" y="5827"/>
                  <a:pt x="2552" y="6048"/>
                </a:cubicBezTo>
                <a:cubicBezTo>
                  <a:pt x="2450" y="6216"/>
                  <a:pt x="2423" y="6416"/>
                  <a:pt x="2471" y="6605"/>
                </a:cubicBezTo>
                <a:cubicBezTo>
                  <a:pt x="2520" y="6794"/>
                  <a:pt x="2644" y="6954"/>
                  <a:pt x="2811" y="7052"/>
                </a:cubicBezTo>
                <a:cubicBezTo>
                  <a:pt x="2924" y="7116"/>
                  <a:pt x="3049" y="7149"/>
                  <a:pt x="3178" y="7149"/>
                </a:cubicBezTo>
                <a:cubicBezTo>
                  <a:pt x="3243" y="7149"/>
                  <a:pt x="3307" y="7139"/>
                  <a:pt x="3367" y="7122"/>
                </a:cubicBezTo>
                <a:cubicBezTo>
                  <a:pt x="3431" y="7106"/>
                  <a:pt x="3496" y="7095"/>
                  <a:pt x="3560" y="7095"/>
                </a:cubicBezTo>
                <a:cubicBezTo>
                  <a:pt x="3668" y="7095"/>
                  <a:pt x="3765" y="7118"/>
                  <a:pt x="3851" y="7166"/>
                </a:cubicBezTo>
                <a:cubicBezTo>
                  <a:pt x="3873" y="7177"/>
                  <a:pt x="3889" y="7188"/>
                  <a:pt x="3910" y="7198"/>
                </a:cubicBezTo>
                <a:cubicBezTo>
                  <a:pt x="3964" y="7231"/>
                  <a:pt x="4012" y="7257"/>
                  <a:pt x="4060" y="7289"/>
                </a:cubicBezTo>
                <a:cubicBezTo>
                  <a:pt x="4319" y="7457"/>
                  <a:pt x="4416" y="7792"/>
                  <a:pt x="4298" y="8084"/>
                </a:cubicBezTo>
                <a:lnTo>
                  <a:pt x="4292" y="8094"/>
                </a:lnTo>
                <a:cubicBezTo>
                  <a:pt x="4185" y="8347"/>
                  <a:pt x="3936" y="8515"/>
                  <a:pt x="3656" y="8515"/>
                </a:cubicBezTo>
                <a:cubicBezTo>
                  <a:pt x="3613" y="8515"/>
                  <a:pt x="3576" y="8509"/>
                  <a:pt x="3533" y="8503"/>
                </a:cubicBezTo>
                <a:cubicBezTo>
                  <a:pt x="3242" y="8449"/>
                  <a:pt x="2941" y="8385"/>
                  <a:pt x="2645" y="8304"/>
                </a:cubicBezTo>
                <a:cubicBezTo>
                  <a:pt x="2305" y="8213"/>
                  <a:pt x="1976" y="8110"/>
                  <a:pt x="1658" y="7986"/>
                </a:cubicBezTo>
                <a:cubicBezTo>
                  <a:pt x="1529" y="7937"/>
                  <a:pt x="1421" y="7851"/>
                  <a:pt x="1362" y="7743"/>
                </a:cubicBezTo>
                <a:cubicBezTo>
                  <a:pt x="1270" y="7586"/>
                  <a:pt x="1120" y="7468"/>
                  <a:pt x="948" y="7414"/>
                </a:cubicBezTo>
                <a:cubicBezTo>
                  <a:pt x="878" y="7393"/>
                  <a:pt x="808" y="7382"/>
                  <a:pt x="738" y="7382"/>
                </a:cubicBezTo>
                <a:cubicBezTo>
                  <a:pt x="409" y="7382"/>
                  <a:pt x="118" y="7597"/>
                  <a:pt x="32" y="7910"/>
                </a:cubicBezTo>
                <a:cubicBezTo>
                  <a:pt x="-22" y="8099"/>
                  <a:pt x="-1" y="8299"/>
                  <a:pt x="96" y="8471"/>
                </a:cubicBezTo>
                <a:cubicBezTo>
                  <a:pt x="193" y="8644"/>
                  <a:pt x="350" y="8768"/>
                  <a:pt x="544" y="8817"/>
                </a:cubicBezTo>
                <a:cubicBezTo>
                  <a:pt x="603" y="8833"/>
                  <a:pt x="668" y="8844"/>
                  <a:pt x="732" y="8844"/>
                </a:cubicBezTo>
                <a:cubicBezTo>
                  <a:pt x="851" y="8844"/>
                  <a:pt x="970" y="8812"/>
                  <a:pt x="1078" y="8758"/>
                </a:cubicBezTo>
                <a:cubicBezTo>
                  <a:pt x="1174" y="8709"/>
                  <a:pt x="1276" y="8677"/>
                  <a:pt x="1379" y="8677"/>
                </a:cubicBezTo>
                <a:cubicBezTo>
                  <a:pt x="1411" y="8677"/>
                  <a:pt x="1442" y="8677"/>
                  <a:pt x="1475" y="8682"/>
                </a:cubicBezTo>
                <a:cubicBezTo>
                  <a:pt x="1809" y="8736"/>
                  <a:pt x="2149" y="8811"/>
                  <a:pt x="2483" y="8903"/>
                </a:cubicBezTo>
                <a:cubicBezTo>
                  <a:pt x="2795" y="8984"/>
                  <a:pt x="3096" y="9082"/>
                  <a:pt x="3387" y="9190"/>
                </a:cubicBezTo>
                <a:cubicBezTo>
                  <a:pt x="3672" y="9292"/>
                  <a:pt x="3846" y="9584"/>
                  <a:pt x="3803" y="9891"/>
                </a:cubicBezTo>
                <a:lnTo>
                  <a:pt x="3798" y="9923"/>
                </a:lnTo>
                <a:cubicBezTo>
                  <a:pt x="3760" y="10236"/>
                  <a:pt x="3505" y="10474"/>
                  <a:pt x="3198" y="10490"/>
                </a:cubicBezTo>
                <a:cubicBezTo>
                  <a:pt x="3139" y="10495"/>
                  <a:pt x="3081" y="10495"/>
                  <a:pt x="3022" y="10495"/>
                </a:cubicBezTo>
                <a:cubicBezTo>
                  <a:pt x="2984" y="10495"/>
                  <a:pt x="2945" y="10495"/>
                  <a:pt x="2902" y="10495"/>
                </a:cubicBezTo>
                <a:cubicBezTo>
                  <a:pt x="2767" y="10489"/>
                  <a:pt x="2633" y="10425"/>
                  <a:pt x="2520" y="10306"/>
                </a:cubicBezTo>
                <a:cubicBezTo>
                  <a:pt x="2380" y="10160"/>
                  <a:pt x="2192" y="10080"/>
                  <a:pt x="1993" y="10080"/>
                </a:cubicBezTo>
                <a:lnTo>
                  <a:pt x="1976" y="10080"/>
                </a:lnTo>
                <a:cubicBezTo>
                  <a:pt x="1589" y="10085"/>
                  <a:pt x="1265" y="10408"/>
                  <a:pt x="1259" y="10797"/>
                </a:cubicBezTo>
                <a:cubicBezTo>
                  <a:pt x="1254" y="10996"/>
                  <a:pt x="1330" y="11181"/>
                  <a:pt x="1470" y="11321"/>
                </a:cubicBezTo>
                <a:cubicBezTo>
                  <a:pt x="1610" y="11461"/>
                  <a:pt x="1793" y="11537"/>
                  <a:pt x="1986" y="11537"/>
                </a:cubicBezTo>
                <a:cubicBezTo>
                  <a:pt x="2180" y="11537"/>
                  <a:pt x="2365" y="11461"/>
                  <a:pt x="2505" y="11321"/>
                </a:cubicBezTo>
                <a:cubicBezTo>
                  <a:pt x="2634" y="11192"/>
                  <a:pt x="2790" y="11121"/>
                  <a:pt x="2946" y="11115"/>
                </a:cubicBezTo>
                <a:cubicBezTo>
                  <a:pt x="2967" y="11115"/>
                  <a:pt x="2990" y="11115"/>
                  <a:pt x="3017" y="11115"/>
                </a:cubicBezTo>
                <a:cubicBezTo>
                  <a:pt x="3076" y="11115"/>
                  <a:pt x="3134" y="11115"/>
                  <a:pt x="3193" y="11120"/>
                </a:cubicBezTo>
                <a:cubicBezTo>
                  <a:pt x="3500" y="11137"/>
                  <a:pt x="3753" y="11379"/>
                  <a:pt x="3791" y="11687"/>
                </a:cubicBezTo>
                <a:lnTo>
                  <a:pt x="3798" y="11719"/>
                </a:lnTo>
                <a:cubicBezTo>
                  <a:pt x="3835" y="12027"/>
                  <a:pt x="3667" y="12313"/>
                  <a:pt x="3382" y="12415"/>
                </a:cubicBezTo>
                <a:cubicBezTo>
                  <a:pt x="3091" y="12523"/>
                  <a:pt x="2785" y="12621"/>
                  <a:pt x="2478" y="12702"/>
                </a:cubicBezTo>
                <a:cubicBezTo>
                  <a:pt x="2144" y="12794"/>
                  <a:pt x="1804" y="12864"/>
                  <a:pt x="1470" y="12923"/>
                </a:cubicBezTo>
                <a:cubicBezTo>
                  <a:pt x="1432" y="12928"/>
                  <a:pt x="1400" y="12933"/>
                  <a:pt x="1362" y="12933"/>
                </a:cubicBezTo>
                <a:cubicBezTo>
                  <a:pt x="1260" y="12933"/>
                  <a:pt x="1168" y="12912"/>
                  <a:pt x="1088" y="12864"/>
                </a:cubicBezTo>
                <a:cubicBezTo>
                  <a:pt x="980" y="12799"/>
                  <a:pt x="851" y="12766"/>
                  <a:pt x="727" y="12766"/>
                </a:cubicBezTo>
                <a:cubicBezTo>
                  <a:pt x="674" y="12766"/>
                  <a:pt x="620" y="12772"/>
                  <a:pt x="566" y="12783"/>
                </a:cubicBezTo>
                <a:cubicBezTo>
                  <a:pt x="383" y="12826"/>
                  <a:pt x="215" y="12944"/>
                  <a:pt x="113" y="13117"/>
                </a:cubicBezTo>
                <a:cubicBezTo>
                  <a:pt x="11" y="13289"/>
                  <a:pt x="-28" y="13490"/>
                  <a:pt x="20" y="13673"/>
                </a:cubicBezTo>
                <a:cubicBezTo>
                  <a:pt x="101" y="13997"/>
                  <a:pt x="393" y="14228"/>
                  <a:pt x="727" y="14228"/>
                </a:cubicBezTo>
                <a:cubicBezTo>
                  <a:pt x="792" y="14228"/>
                  <a:pt x="857" y="14217"/>
                  <a:pt x="916" y="14201"/>
                </a:cubicBezTo>
                <a:cubicBezTo>
                  <a:pt x="1094" y="14152"/>
                  <a:pt x="1250" y="14039"/>
                  <a:pt x="1347" y="13877"/>
                </a:cubicBezTo>
                <a:cubicBezTo>
                  <a:pt x="1422" y="13753"/>
                  <a:pt x="1529" y="13668"/>
                  <a:pt x="1653" y="13619"/>
                </a:cubicBezTo>
                <a:cubicBezTo>
                  <a:pt x="1971" y="13501"/>
                  <a:pt x="2300" y="13392"/>
                  <a:pt x="2640" y="13301"/>
                </a:cubicBezTo>
                <a:cubicBezTo>
                  <a:pt x="2952" y="13220"/>
                  <a:pt x="3263" y="13149"/>
                  <a:pt x="3570" y="13095"/>
                </a:cubicBezTo>
                <a:cubicBezTo>
                  <a:pt x="3608" y="13089"/>
                  <a:pt x="3646" y="13085"/>
                  <a:pt x="3678" y="13085"/>
                </a:cubicBezTo>
                <a:cubicBezTo>
                  <a:pt x="3942" y="13085"/>
                  <a:pt x="4173" y="13247"/>
                  <a:pt x="4276" y="13489"/>
                </a:cubicBezTo>
                <a:lnTo>
                  <a:pt x="4287" y="13521"/>
                </a:lnTo>
                <a:cubicBezTo>
                  <a:pt x="4411" y="13813"/>
                  <a:pt x="4309" y="14143"/>
                  <a:pt x="4050" y="14316"/>
                </a:cubicBezTo>
                <a:cubicBezTo>
                  <a:pt x="4002" y="14348"/>
                  <a:pt x="3952" y="14380"/>
                  <a:pt x="3899" y="14407"/>
                </a:cubicBezTo>
                <a:cubicBezTo>
                  <a:pt x="3877" y="14418"/>
                  <a:pt x="3861" y="14428"/>
                  <a:pt x="3840" y="14439"/>
                </a:cubicBezTo>
                <a:cubicBezTo>
                  <a:pt x="3754" y="14487"/>
                  <a:pt x="3651" y="14515"/>
                  <a:pt x="3548" y="14515"/>
                </a:cubicBezTo>
                <a:cubicBezTo>
                  <a:pt x="3489" y="14515"/>
                  <a:pt x="3426" y="14504"/>
                  <a:pt x="3367" y="14488"/>
                </a:cubicBezTo>
                <a:cubicBezTo>
                  <a:pt x="3302" y="14471"/>
                  <a:pt x="3231" y="14461"/>
                  <a:pt x="3166" y="14461"/>
                </a:cubicBezTo>
                <a:cubicBezTo>
                  <a:pt x="3032" y="14461"/>
                  <a:pt x="2902" y="14498"/>
                  <a:pt x="2789" y="14569"/>
                </a:cubicBezTo>
                <a:cubicBezTo>
                  <a:pt x="2466" y="14763"/>
                  <a:pt x="2349" y="15221"/>
                  <a:pt x="2532" y="15550"/>
                </a:cubicBezTo>
                <a:cubicBezTo>
                  <a:pt x="2661" y="15782"/>
                  <a:pt x="2902" y="15923"/>
                  <a:pt x="3166" y="15923"/>
                </a:cubicBezTo>
                <a:cubicBezTo>
                  <a:pt x="3296" y="15923"/>
                  <a:pt x="3420" y="15891"/>
                  <a:pt x="3533" y="15827"/>
                </a:cubicBezTo>
                <a:cubicBezTo>
                  <a:pt x="3700" y="15729"/>
                  <a:pt x="3823" y="15572"/>
                  <a:pt x="3872" y="15383"/>
                </a:cubicBezTo>
                <a:cubicBezTo>
                  <a:pt x="3920" y="15210"/>
                  <a:pt x="4018" y="15064"/>
                  <a:pt x="4153" y="14983"/>
                </a:cubicBezTo>
                <a:cubicBezTo>
                  <a:pt x="4174" y="14973"/>
                  <a:pt x="4190" y="14962"/>
                  <a:pt x="4212" y="14951"/>
                </a:cubicBezTo>
                <a:cubicBezTo>
                  <a:pt x="4266" y="14919"/>
                  <a:pt x="4319" y="14892"/>
                  <a:pt x="4373" y="14865"/>
                </a:cubicBezTo>
                <a:cubicBezTo>
                  <a:pt x="4459" y="14822"/>
                  <a:pt x="4556" y="14801"/>
                  <a:pt x="4653" y="14801"/>
                </a:cubicBezTo>
                <a:cubicBezTo>
                  <a:pt x="4852" y="14801"/>
                  <a:pt x="5047" y="14897"/>
                  <a:pt x="5171" y="15059"/>
                </a:cubicBezTo>
                <a:lnTo>
                  <a:pt x="5191" y="15086"/>
                </a:lnTo>
                <a:cubicBezTo>
                  <a:pt x="5380" y="15329"/>
                  <a:pt x="5380" y="15664"/>
                  <a:pt x="5186" y="15891"/>
                </a:cubicBezTo>
                <a:cubicBezTo>
                  <a:pt x="4987" y="16133"/>
                  <a:pt x="4766" y="16370"/>
                  <a:pt x="4540" y="16602"/>
                </a:cubicBezTo>
                <a:cubicBezTo>
                  <a:pt x="4292" y="16850"/>
                  <a:pt x="4034" y="17083"/>
                  <a:pt x="3776" y="17299"/>
                </a:cubicBezTo>
                <a:cubicBezTo>
                  <a:pt x="3668" y="17385"/>
                  <a:pt x="3538" y="17433"/>
                  <a:pt x="3414" y="17433"/>
                </a:cubicBezTo>
                <a:cubicBezTo>
                  <a:pt x="3231" y="17433"/>
                  <a:pt x="3054" y="17503"/>
                  <a:pt x="2919" y="17627"/>
                </a:cubicBezTo>
                <a:cubicBezTo>
                  <a:pt x="2779" y="17757"/>
                  <a:pt x="2699" y="17947"/>
                  <a:pt x="2693" y="18147"/>
                </a:cubicBezTo>
                <a:cubicBezTo>
                  <a:pt x="2688" y="18346"/>
                  <a:pt x="2757" y="18540"/>
                  <a:pt x="2892" y="18674"/>
                </a:cubicBezTo>
                <a:cubicBezTo>
                  <a:pt x="3032" y="18820"/>
                  <a:pt x="3215" y="18895"/>
                  <a:pt x="3414" y="18895"/>
                </a:cubicBezTo>
                <a:cubicBezTo>
                  <a:pt x="3608" y="18895"/>
                  <a:pt x="3792" y="18820"/>
                  <a:pt x="3932" y="18680"/>
                </a:cubicBezTo>
                <a:cubicBezTo>
                  <a:pt x="4067" y="18545"/>
                  <a:pt x="4142" y="18367"/>
                  <a:pt x="4148" y="18184"/>
                </a:cubicBezTo>
                <a:cubicBezTo>
                  <a:pt x="4153" y="18044"/>
                  <a:pt x="4190" y="17925"/>
                  <a:pt x="4266" y="17833"/>
                </a:cubicBezTo>
                <a:cubicBezTo>
                  <a:pt x="4486" y="17563"/>
                  <a:pt x="4723" y="17299"/>
                  <a:pt x="4976" y="17046"/>
                </a:cubicBezTo>
                <a:cubicBezTo>
                  <a:pt x="5207" y="16814"/>
                  <a:pt x="5445" y="16598"/>
                  <a:pt x="5688" y="16398"/>
                </a:cubicBezTo>
                <a:cubicBezTo>
                  <a:pt x="5801" y="16306"/>
                  <a:pt x="5941" y="16251"/>
                  <a:pt x="6087" y="16251"/>
                </a:cubicBezTo>
                <a:cubicBezTo>
                  <a:pt x="6232" y="16251"/>
                  <a:pt x="6372" y="16301"/>
                  <a:pt x="6496" y="16398"/>
                </a:cubicBezTo>
                <a:lnTo>
                  <a:pt x="6518" y="16413"/>
                </a:lnTo>
                <a:cubicBezTo>
                  <a:pt x="6765" y="16602"/>
                  <a:pt x="6846" y="16937"/>
                  <a:pt x="6711" y="17213"/>
                </a:cubicBezTo>
                <a:cubicBezTo>
                  <a:pt x="6684" y="17267"/>
                  <a:pt x="6658" y="17320"/>
                  <a:pt x="6625" y="17374"/>
                </a:cubicBezTo>
                <a:cubicBezTo>
                  <a:pt x="6604" y="17407"/>
                  <a:pt x="6586" y="17440"/>
                  <a:pt x="6565" y="17477"/>
                </a:cubicBezTo>
                <a:cubicBezTo>
                  <a:pt x="6495" y="17591"/>
                  <a:pt x="6366" y="17677"/>
                  <a:pt x="6210" y="17715"/>
                </a:cubicBezTo>
                <a:cubicBezTo>
                  <a:pt x="6010" y="17764"/>
                  <a:pt x="5839" y="17893"/>
                  <a:pt x="5742" y="18071"/>
                </a:cubicBezTo>
                <a:cubicBezTo>
                  <a:pt x="5553" y="18411"/>
                  <a:pt x="5672" y="18853"/>
                  <a:pt x="6006" y="19047"/>
                </a:cubicBezTo>
                <a:cubicBezTo>
                  <a:pt x="6119" y="19117"/>
                  <a:pt x="6247" y="19150"/>
                  <a:pt x="6376" y="19150"/>
                </a:cubicBezTo>
                <a:cubicBezTo>
                  <a:pt x="6635" y="19150"/>
                  <a:pt x="6878" y="19009"/>
                  <a:pt x="7007" y="18782"/>
                </a:cubicBezTo>
                <a:cubicBezTo>
                  <a:pt x="7104" y="18615"/>
                  <a:pt x="7130" y="18416"/>
                  <a:pt x="7077" y="18228"/>
                </a:cubicBezTo>
                <a:cubicBezTo>
                  <a:pt x="7028" y="18055"/>
                  <a:pt x="7045" y="17882"/>
                  <a:pt x="7120" y="17742"/>
                </a:cubicBezTo>
                <a:cubicBezTo>
                  <a:pt x="7131" y="17720"/>
                  <a:pt x="7141" y="17703"/>
                  <a:pt x="7152" y="17681"/>
                </a:cubicBezTo>
                <a:cubicBezTo>
                  <a:pt x="7185" y="17627"/>
                  <a:pt x="7213" y="17580"/>
                  <a:pt x="7245" y="17531"/>
                </a:cubicBezTo>
                <a:cubicBezTo>
                  <a:pt x="7363" y="17353"/>
                  <a:pt x="7561" y="17245"/>
                  <a:pt x="7777" y="17245"/>
                </a:cubicBezTo>
                <a:cubicBezTo>
                  <a:pt x="7863" y="17245"/>
                  <a:pt x="7950" y="17261"/>
                  <a:pt x="8031" y="17293"/>
                </a:cubicBezTo>
                <a:lnTo>
                  <a:pt x="8063" y="17304"/>
                </a:lnTo>
                <a:cubicBezTo>
                  <a:pt x="8348" y="17422"/>
                  <a:pt x="8510" y="17715"/>
                  <a:pt x="8462" y="18017"/>
                </a:cubicBezTo>
                <a:cubicBezTo>
                  <a:pt x="8408" y="18324"/>
                  <a:pt x="8337" y="18636"/>
                  <a:pt x="8256" y="18949"/>
                </a:cubicBezTo>
                <a:cubicBezTo>
                  <a:pt x="8165" y="19289"/>
                  <a:pt x="8062" y="19619"/>
                  <a:pt x="7938" y="19937"/>
                </a:cubicBezTo>
                <a:cubicBezTo>
                  <a:pt x="7890" y="20067"/>
                  <a:pt x="7804" y="20175"/>
                  <a:pt x="7696" y="20234"/>
                </a:cubicBezTo>
                <a:cubicBezTo>
                  <a:pt x="7540" y="20326"/>
                  <a:pt x="7422" y="20476"/>
                  <a:pt x="7368" y="20649"/>
                </a:cubicBezTo>
                <a:cubicBezTo>
                  <a:pt x="7314" y="20832"/>
                  <a:pt x="7335" y="21038"/>
                  <a:pt x="7427" y="21210"/>
                </a:cubicBezTo>
                <a:cubicBezTo>
                  <a:pt x="7518" y="21383"/>
                  <a:pt x="7681" y="21512"/>
                  <a:pt x="7864" y="21566"/>
                </a:cubicBezTo>
                <a:cubicBezTo>
                  <a:pt x="7929" y="21582"/>
                  <a:pt x="7998" y="21593"/>
                  <a:pt x="8063" y="21593"/>
                </a:cubicBezTo>
                <a:cubicBezTo>
                  <a:pt x="8391" y="21593"/>
                  <a:pt x="8682" y="21372"/>
                  <a:pt x="8768" y="21054"/>
                </a:cubicBezTo>
                <a:cubicBezTo>
                  <a:pt x="8817" y="20876"/>
                  <a:pt x="8796" y="20683"/>
                  <a:pt x="8704" y="20521"/>
                </a:cubicBezTo>
                <a:cubicBezTo>
                  <a:pt x="8634" y="20397"/>
                  <a:pt x="8612" y="20256"/>
                  <a:pt x="8633" y="20121"/>
                </a:cubicBezTo>
                <a:cubicBezTo>
                  <a:pt x="8687" y="19787"/>
                  <a:pt x="8762" y="19446"/>
                  <a:pt x="8854" y="19111"/>
                </a:cubicBezTo>
                <a:cubicBezTo>
                  <a:pt x="8935" y="18798"/>
                  <a:pt x="9032" y="18497"/>
                  <a:pt x="9140" y="18206"/>
                </a:cubicBezTo>
                <a:cubicBezTo>
                  <a:pt x="9232" y="17952"/>
                  <a:pt x="9480" y="17784"/>
                  <a:pt x="9749" y="17784"/>
                </a:cubicBezTo>
                <a:cubicBezTo>
                  <a:pt x="9776" y="17784"/>
                  <a:pt x="9808" y="17784"/>
                  <a:pt x="9840" y="17789"/>
                </a:cubicBezTo>
                <a:lnTo>
                  <a:pt x="9872" y="17796"/>
                </a:lnTo>
                <a:cubicBezTo>
                  <a:pt x="10185" y="17834"/>
                  <a:pt x="10422" y="18087"/>
                  <a:pt x="10438" y="18395"/>
                </a:cubicBezTo>
                <a:cubicBezTo>
                  <a:pt x="10443" y="18454"/>
                  <a:pt x="10443" y="18512"/>
                  <a:pt x="10443" y="18572"/>
                </a:cubicBezTo>
                <a:cubicBezTo>
                  <a:pt x="10443" y="18609"/>
                  <a:pt x="10443" y="18648"/>
                  <a:pt x="10443" y="18691"/>
                </a:cubicBezTo>
                <a:cubicBezTo>
                  <a:pt x="10438" y="18826"/>
                  <a:pt x="10373" y="18961"/>
                  <a:pt x="10254" y="19074"/>
                </a:cubicBezTo>
                <a:cubicBezTo>
                  <a:pt x="10104" y="19214"/>
                  <a:pt x="10023" y="19414"/>
                  <a:pt x="10029" y="19619"/>
                </a:cubicBezTo>
                <a:cubicBezTo>
                  <a:pt x="10034" y="20007"/>
                  <a:pt x="10358" y="20332"/>
                  <a:pt x="10746" y="20337"/>
                </a:cubicBezTo>
                <a:cubicBezTo>
                  <a:pt x="10746" y="20337"/>
                  <a:pt x="10756" y="20337"/>
                  <a:pt x="10756" y="20337"/>
                </a:cubicBezTo>
                <a:cubicBezTo>
                  <a:pt x="11160" y="20337"/>
                  <a:pt x="11483" y="20008"/>
                  <a:pt x="11483" y="19609"/>
                </a:cubicBezTo>
                <a:cubicBezTo>
                  <a:pt x="11483" y="19414"/>
                  <a:pt x="11408" y="19231"/>
                  <a:pt x="11268" y="19091"/>
                </a:cubicBezTo>
                <a:cubicBezTo>
                  <a:pt x="11138" y="18961"/>
                  <a:pt x="11068" y="18804"/>
                  <a:pt x="11062" y="18647"/>
                </a:cubicBezTo>
                <a:cubicBezTo>
                  <a:pt x="11062" y="18626"/>
                  <a:pt x="11062" y="18605"/>
                  <a:pt x="11062" y="18578"/>
                </a:cubicBezTo>
                <a:cubicBezTo>
                  <a:pt x="11062" y="18519"/>
                  <a:pt x="11064" y="18459"/>
                  <a:pt x="11069" y="18400"/>
                </a:cubicBezTo>
                <a:cubicBezTo>
                  <a:pt x="11085" y="18092"/>
                  <a:pt x="11328" y="17839"/>
                  <a:pt x="11635" y="17801"/>
                </a:cubicBezTo>
                <a:lnTo>
                  <a:pt x="11667" y="17796"/>
                </a:lnTo>
                <a:cubicBezTo>
                  <a:pt x="11694" y="17791"/>
                  <a:pt x="11726" y="17789"/>
                  <a:pt x="11752" y="17789"/>
                </a:cubicBezTo>
                <a:cubicBezTo>
                  <a:pt x="12022" y="17789"/>
                  <a:pt x="12270" y="17957"/>
                  <a:pt x="12362" y="18211"/>
                </a:cubicBezTo>
                <a:cubicBezTo>
                  <a:pt x="12470" y="18502"/>
                  <a:pt x="12565" y="18810"/>
                  <a:pt x="12646" y="19118"/>
                </a:cubicBezTo>
                <a:cubicBezTo>
                  <a:pt x="12738" y="19458"/>
                  <a:pt x="12808" y="19797"/>
                  <a:pt x="12867" y="20126"/>
                </a:cubicBezTo>
                <a:cubicBezTo>
                  <a:pt x="12888" y="20261"/>
                  <a:pt x="12867" y="20396"/>
                  <a:pt x="12808" y="20509"/>
                </a:cubicBezTo>
                <a:cubicBezTo>
                  <a:pt x="12716" y="20671"/>
                  <a:pt x="12689" y="20855"/>
                  <a:pt x="12732" y="21033"/>
                </a:cubicBezTo>
                <a:cubicBezTo>
                  <a:pt x="12808" y="21357"/>
                  <a:pt x="13115" y="21600"/>
                  <a:pt x="13454" y="21600"/>
                </a:cubicBezTo>
                <a:cubicBezTo>
                  <a:pt x="13508" y="21600"/>
                  <a:pt x="13567" y="21594"/>
                  <a:pt x="13616" y="21578"/>
                </a:cubicBezTo>
                <a:cubicBezTo>
                  <a:pt x="13810" y="21530"/>
                  <a:pt x="13966" y="21410"/>
                  <a:pt x="14069" y="21237"/>
                </a:cubicBezTo>
                <a:cubicBezTo>
                  <a:pt x="14171" y="21065"/>
                  <a:pt x="14198" y="20870"/>
                  <a:pt x="14144" y="20676"/>
                </a:cubicBezTo>
                <a:cubicBezTo>
                  <a:pt x="14096" y="20498"/>
                  <a:pt x="13983" y="20341"/>
                  <a:pt x="13821" y="20244"/>
                </a:cubicBezTo>
                <a:cubicBezTo>
                  <a:pt x="13697" y="20169"/>
                  <a:pt x="13610" y="20062"/>
                  <a:pt x="13562" y="19937"/>
                </a:cubicBezTo>
                <a:cubicBezTo>
                  <a:pt x="13443" y="19619"/>
                  <a:pt x="13335" y="19289"/>
                  <a:pt x="13244" y="18949"/>
                </a:cubicBezTo>
                <a:cubicBezTo>
                  <a:pt x="13163" y="18636"/>
                  <a:pt x="13094" y="18324"/>
                  <a:pt x="13040" y="18022"/>
                </a:cubicBezTo>
                <a:cubicBezTo>
                  <a:pt x="12986" y="17720"/>
                  <a:pt x="13152" y="17429"/>
                  <a:pt x="13432" y="17315"/>
                </a:cubicBezTo>
                <a:lnTo>
                  <a:pt x="13466" y="17304"/>
                </a:lnTo>
                <a:cubicBezTo>
                  <a:pt x="13547" y="17271"/>
                  <a:pt x="13632" y="17250"/>
                  <a:pt x="13718" y="17250"/>
                </a:cubicBezTo>
                <a:cubicBezTo>
                  <a:pt x="13934" y="17250"/>
                  <a:pt x="14139" y="17358"/>
                  <a:pt x="14252" y="17536"/>
                </a:cubicBezTo>
                <a:cubicBezTo>
                  <a:pt x="14284" y="17585"/>
                  <a:pt x="14316" y="17634"/>
                  <a:pt x="14343" y="17688"/>
                </a:cubicBezTo>
                <a:cubicBezTo>
                  <a:pt x="14354" y="17710"/>
                  <a:pt x="14364" y="17725"/>
                  <a:pt x="14375" y="17747"/>
                </a:cubicBezTo>
                <a:cubicBezTo>
                  <a:pt x="14450" y="17887"/>
                  <a:pt x="14472" y="18059"/>
                  <a:pt x="14424" y="18221"/>
                </a:cubicBezTo>
                <a:cubicBezTo>
                  <a:pt x="14370" y="18415"/>
                  <a:pt x="14397" y="18627"/>
                  <a:pt x="14499" y="18799"/>
                </a:cubicBezTo>
                <a:cubicBezTo>
                  <a:pt x="14623" y="19010"/>
                  <a:pt x="14877" y="19145"/>
                  <a:pt x="15141" y="19145"/>
                </a:cubicBezTo>
                <a:cubicBezTo>
                  <a:pt x="15265" y="19145"/>
                  <a:pt x="15377" y="19117"/>
                  <a:pt x="15479" y="19057"/>
                </a:cubicBezTo>
                <a:cubicBezTo>
                  <a:pt x="15651" y="18960"/>
                  <a:pt x="15775" y="18804"/>
                  <a:pt x="15829" y="18615"/>
                </a:cubicBezTo>
                <a:cubicBezTo>
                  <a:pt x="15883" y="18427"/>
                  <a:pt x="15857" y="18227"/>
                  <a:pt x="15760" y="18054"/>
                </a:cubicBezTo>
                <a:cubicBezTo>
                  <a:pt x="15663" y="17887"/>
                  <a:pt x="15506" y="17764"/>
                  <a:pt x="15318" y="17715"/>
                </a:cubicBezTo>
                <a:cubicBezTo>
                  <a:pt x="15145" y="17666"/>
                  <a:pt x="15001" y="17568"/>
                  <a:pt x="14920" y="17433"/>
                </a:cubicBezTo>
                <a:cubicBezTo>
                  <a:pt x="14910" y="17412"/>
                  <a:pt x="14897" y="17396"/>
                  <a:pt x="14887" y="17374"/>
                </a:cubicBezTo>
                <a:cubicBezTo>
                  <a:pt x="14854" y="17320"/>
                  <a:pt x="14828" y="17267"/>
                  <a:pt x="14801" y="17213"/>
                </a:cubicBezTo>
                <a:cubicBezTo>
                  <a:pt x="14666" y="16943"/>
                  <a:pt x="14747" y="16602"/>
                  <a:pt x="14994" y="16413"/>
                </a:cubicBezTo>
                <a:lnTo>
                  <a:pt x="15021" y="16393"/>
                </a:lnTo>
                <a:cubicBezTo>
                  <a:pt x="15140" y="16301"/>
                  <a:pt x="15280" y="16251"/>
                  <a:pt x="15425" y="16251"/>
                </a:cubicBezTo>
                <a:cubicBezTo>
                  <a:pt x="15576" y="16251"/>
                  <a:pt x="15711" y="16301"/>
                  <a:pt x="15824" y="16398"/>
                </a:cubicBezTo>
                <a:cubicBezTo>
                  <a:pt x="16067" y="16598"/>
                  <a:pt x="16305" y="16819"/>
                  <a:pt x="16536" y="17046"/>
                </a:cubicBezTo>
                <a:cubicBezTo>
                  <a:pt x="16784" y="17294"/>
                  <a:pt x="17014" y="17552"/>
                  <a:pt x="17230" y="17811"/>
                </a:cubicBezTo>
                <a:cubicBezTo>
                  <a:pt x="17316" y="17919"/>
                  <a:pt x="17364" y="18050"/>
                  <a:pt x="17364" y="18174"/>
                </a:cubicBezTo>
                <a:cubicBezTo>
                  <a:pt x="17364" y="18357"/>
                  <a:pt x="17436" y="18535"/>
                  <a:pt x="17560" y="18669"/>
                </a:cubicBezTo>
                <a:cubicBezTo>
                  <a:pt x="17694" y="18815"/>
                  <a:pt x="17888" y="18895"/>
                  <a:pt x="18098" y="18895"/>
                </a:cubicBezTo>
                <a:cubicBezTo>
                  <a:pt x="18292" y="18895"/>
                  <a:pt x="18468" y="18826"/>
                  <a:pt x="18603" y="18696"/>
                </a:cubicBezTo>
                <a:cubicBezTo>
                  <a:pt x="18743" y="18561"/>
                  <a:pt x="18825" y="18373"/>
                  <a:pt x="18825" y="18179"/>
                </a:cubicBezTo>
                <a:cubicBezTo>
                  <a:pt x="18825" y="17979"/>
                  <a:pt x="18750" y="17795"/>
                  <a:pt x="18610" y="17654"/>
                </a:cubicBezTo>
                <a:cubicBezTo>
                  <a:pt x="18475" y="17519"/>
                  <a:pt x="18296" y="17444"/>
                  <a:pt x="18113" y="17439"/>
                </a:cubicBezTo>
                <a:cubicBezTo>
                  <a:pt x="17973" y="17433"/>
                  <a:pt x="17855" y="17396"/>
                  <a:pt x="17763" y="17320"/>
                </a:cubicBezTo>
                <a:cubicBezTo>
                  <a:pt x="17494" y="17099"/>
                  <a:pt x="17230" y="16863"/>
                  <a:pt x="16977" y="16609"/>
                </a:cubicBezTo>
                <a:cubicBezTo>
                  <a:pt x="16746" y="16377"/>
                  <a:pt x="16530" y="16138"/>
                  <a:pt x="16331" y="15896"/>
                </a:cubicBezTo>
                <a:cubicBezTo>
                  <a:pt x="16142" y="15664"/>
                  <a:pt x="16137" y="15334"/>
                  <a:pt x="16326" y="15091"/>
                </a:cubicBezTo>
                <a:lnTo>
                  <a:pt x="16348" y="15064"/>
                </a:lnTo>
                <a:cubicBezTo>
                  <a:pt x="16472" y="14902"/>
                  <a:pt x="16665" y="14806"/>
                  <a:pt x="16864" y="14806"/>
                </a:cubicBezTo>
                <a:cubicBezTo>
                  <a:pt x="16961" y="14806"/>
                  <a:pt x="17052" y="14827"/>
                  <a:pt x="17144" y="14870"/>
                </a:cubicBezTo>
                <a:cubicBezTo>
                  <a:pt x="17198" y="14897"/>
                  <a:pt x="17252" y="14924"/>
                  <a:pt x="17305" y="14956"/>
                </a:cubicBezTo>
                <a:cubicBezTo>
                  <a:pt x="17338" y="14978"/>
                  <a:pt x="17370" y="14996"/>
                  <a:pt x="17408" y="15017"/>
                </a:cubicBezTo>
                <a:cubicBezTo>
                  <a:pt x="17521" y="15087"/>
                  <a:pt x="17608" y="15216"/>
                  <a:pt x="17645" y="15373"/>
                </a:cubicBezTo>
                <a:cubicBezTo>
                  <a:pt x="17694" y="15573"/>
                  <a:pt x="17823" y="15745"/>
                  <a:pt x="18001" y="15842"/>
                </a:cubicBezTo>
                <a:cubicBezTo>
                  <a:pt x="18103" y="15901"/>
                  <a:pt x="18227" y="15928"/>
                  <a:pt x="18346" y="15928"/>
                </a:cubicBezTo>
                <a:cubicBezTo>
                  <a:pt x="18604" y="15928"/>
                  <a:pt x="18846" y="15793"/>
                  <a:pt x="18975" y="15572"/>
                </a:cubicBezTo>
                <a:cubicBezTo>
                  <a:pt x="19077" y="15405"/>
                  <a:pt x="19104" y="15206"/>
                  <a:pt x="19056" y="15017"/>
                </a:cubicBezTo>
                <a:cubicBezTo>
                  <a:pt x="19007" y="14828"/>
                  <a:pt x="18885" y="14666"/>
                  <a:pt x="18718" y="14569"/>
                </a:cubicBezTo>
                <a:cubicBezTo>
                  <a:pt x="18604" y="14504"/>
                  <a:pt x="18480" y="14471"/>
                  <a:pt x="18351" y="14471"/>
                </a:cubicBezTo>
                <a:cubicBezTo>
                  <a:pt x="18286" y="14471"/>
                  <a:pt x="18221" y="14482"/>
                  <a:pt x="18162" y="14498"/>
                </a:cubicBezTo>
                <a:cubicBezTo>
                  <a:pt x="18098" y="14514"/>
                  <a:pt x="18033" y="14525"/>
                  <a:pt x="17969" y="14525"/>
                </a:cubicBezTo>
                <a:cubicBezTo>
                  <a:pt x="17861" y="14525"/>
                  <a:pt x="17764" y="14504"/>
                  <a:pt x="17677" y="14456"/>
                </a:cubicBezTo>
                <a:cubicBezTo>
                  <a:pt x="17656" y="14445"/>
                  <a:pt x="17640" y="14434"/>
                  <a:pt x="17618" y="14424"/>
                </a:cubicBezTo>
                <a:cubicBezTo>
                  <a:pt x="17565" y="14391"/>
                  <a:pt x="17515" y="14363"/>
                  <a:pt x="17467" y="14331"/>
                </a:cubicBezTo>
                <a:cubicBezTo>
                  <a:pt x="17208" y="14164"/>
                  <a:pt x="17111" y="13830"/>
                  <a:pt x="17230" y="13538"/>
                </a:cubicBezTo>
                <a:lnTo>
                  <a:pt x="17241" y="13506"/>
                </a:lnTo>
                <a:cubicBezTo>
                  <a:pt x="17344" y="13258"/>
                  <a:pt x="17580" y="13102"/>
                  <a:pt x="17839" y="13102"/>
                </a:cubicBezTo>
                <a:cubicBezTo>
                  <a:pt x="17877" y="13102"/>
                  <a:pt x="17914" y="13106"/>
                  <a:pt x="17947" y="13112"/>
                </a:cubicBezTo>
                <a:cubicBezTo>
                  <a:pt x="18254" y="13166"/>
                  <a:pt x="18567" y="13237"/>
                  <a:pt x="18879" y="13317"/>
                </a:cubicBezTo>
                <a:cubicBezTo>
                  <a:pt x="19219" y="13409"/>
                  <a:pt x="19546" y="13510"/>
                  <a:pt x="19864" y="13634"/>
                </a:cubicBezTo>
                <a:cubicBezTo>
                  <a:pt x="19988" y="13683"/>
                  <a:pt x="20096" y="13775"/>
                  <a:pt x="20172" y="13894"/>
                </a:cubicBezTo>
                <a:cubicBezTo>
                  <a:pt x="20269" y="14051"/>
                  <a:pt x="20425" y="14169"/>
                  <a:pt x="20603" y="14218"/>
                </a:cubicBezTo>
                <a:cubicBezTo>
                  <a:pt x="20662" y="14234"/>
                  <a:pt x="20727" y="14245"/>
                  <a:pt x="20791" y="14245"/>
                </a:cubicBezTo>
                <a:cubicBezTo>
                  <a:pt x="21125" y="14245"/>
                  <a:pt x="21416" y="14018"/>
                  <a:pt x="21497" y="13688"/>
                </a:cubicBezTo>
                <a:cubicBezTo>
                  <a:pt x="21567" y="13483"/>
                  <a:pt x="21533" y="13284"/>
                  <a:pt x="21431" y="13112"/>
                </a:cubicBezTo>
                <a:cubicBezTo>
                  <a:pt x="21329" y="12944"/>
                  <a:pt x="21162" y="12821"/>
                  <a:pt x="20973" y="12778"/>
                </a:cubicBezTo>
                <a:cubicBezTo>
                  <a:pt x="20919" y="12767"/>
                  <a:pt x="20865" y="12761"/>
                  <a:pt x="20812" y="12761"/>
                </a:cubicBezTo>
                <a:cubicBezTo>
                  <a:pt x="20628" y="12761"/>
                  <a:pt x="20451" y="12831"/>
                  <a:pt x="20317" y="12955"/>
                </a:cubicBezTo>
                <a:cubicBezTo>
                  <a:pt x="19907" y="12896"/>
                  <a:pt x="19481" y="12815"/>
                  <a:pt x="19061" y="12702"/>
                </a:cubicBezTo>
                <a:cubicBezTo>
                  <a:pt x="18749" y="12621"/>
                  <a:pt x="18448" y="12523"/>
                  <a:pt x="18157" y="12415"/>
                </a:cubicBezTo>
                <a:cubicBezTo>
                  <a:pt x="17872" y="12313"/>
                  <a:pt x="17698" y="12021"/>
                  <a:pt x="17741" y="11714"/>
                </a:cubicBezTo>
                <a:lnTo>
                  <a:pt x="17748" y="11682"/>
                </a:lnTo>
                <a:cubicBezTo>
                  <a:pt x="17786" y="11369"/>
                  <a:pt x="18039" y="11132"/>
                  <a:pt x="18346" y="11115"/>
                </a:cubicBezTo>
                <a:cubicBezTo>
                  <a:pt x="18405" y="11110"/>
                  <a:pt x="18463" y="11110"/>
                  <a:pt x="18522" y="11110"/>
                </a:cubicBezTo>
                <a:cubicBezTo>
                  <a:pt x="18646" y="11110"/>
                  <a:pt x="18777" y="11116"/>
                  <a:pt x="18906" y="11132"/>
                </a:cubicBezTo>
                <a:cubicBezTo>
                  <a:pt x="19030" y="11375"/>
                  <a:pt x="19278" y="11525"/>
                  <a:pt x="19552" y="11525"/>
                </a:cubicBezTo>
                <a:lnTo>
                  <a:pt x="19568" y="11525"/>
                </a:lnTo>
                <a:cubicBezTo>
                  <a:pt x="19955" y="11520"/>
                  <a:pt x="20279" y="11197"/>
                  <a:pt x="20285" y="10808"/>
                </a:cubicBezTo>
                <a:cubicBezTo>
                  <a:pt x="20290" y="10609"/>
                  <a:pt x="20214" y="10424"/>
                  <a:pt x="20074" y="10284"/>
                </a:cubicBezTo>
                <a:cubicBezTo>
                  <a:pt x="19934" y="10144"/>
                  <a:pt x="19751" y="10068"/>
                  <a:pt x="19558" y="10068"/>
                </a:cubicBezTo>
                <a:cubicBezTo>
                  <a:pt x="19364" y="10068"/>
                  <a:pt x="19181" y="10144"/>
                  <a:pt x="19041" y="10284"/>
                </a:cubicBezTo>
                <a:cubicBezTo>
                  <a:pt x="18912" y="10414"/>
                  <a:pt x="18754" y="10484"/>
                  <a:pt x="18598" y="10490"/>
                </a:cubicBezTo>
                <a:cubicBezTo>
                  <a:pt x="18577" y="10490"/>
                  <a:pt x="18556" y="10490"/>
                  <a:pt x="18529" y="10490"/>
                </a:cubicBezTo>
                <a:cubicBezTo>
                  <a:pt x="18470" y="10490"/>
                  <a:pt x="18410" y="10490"/>
                  <a:pt x="18351" y="10485"/>
                </a:cubicBezTo>
                <a:cubicBezTo>
                  <a:pt x="18044" y="10468"/>
                  <a:pt x="17791" y="10226"/>
                  <a:pt x="17753" y="9918"/>
                </a:cubicBezTo>
                <a:lnTo>
                  <a:pt x="17748" y="9884"/>
                </a:lnTo>
                <a:cubicBezTo>
                  <a:pt x="17710" y="9577"/>
                  <a:pt x="17877" y="9292"/>
                  <a:pt x="18162" y="9190"/>
                </a:cubicBezTo>
                <a:cubicBezTo>
                  <a:pt x="18453" y="9082"/>
                  <a:pt x="18761" y="8984"/>
                  <a:pt x="19068" y="8903"/>
                </a:cubicBezTo>
                <a:cubicBezTo>
                  <a:pt x="19407" y="8811"/>
                  <a:pt x="19746" y="8742"/>
                  <a:pt x="20074" y="8682"/>
                </a:cubicBezTo>
                <a:cubicBezTo>
                  <a:pt x="20112" y="8677"/>
                  <a:pt x="20144" y="8670"/>
                  <a:pt x="20182" y="8670"/>
                </a:cubicBezTo>
                <a:cubicBezTo>
                  <a:pt x="20284" y="8670"/>
                  <a:pt x="20376" y="8693"/>
                  <a:pt x="20456" y="8741"/>
                </a:cubicBezTo>
                <a:cubicBezTo>
                  <a:pt x="20564" y="8806"/>
                  <a:pt x="20694" y="8839"/>
                  <a:pt x="20818" y="8839"/>
                </a:cubicBezTo>
                <a:cubicBezTo>
                  <a:pt x="20872" y="8839"/>
                  <a:pt x="20926" y="8833"/>
                  <a:pt x="20980" y="8822"/>
                </a:cubicBezTo>
                <a:cubicBezTo>
                  <a:pt x="21163" y="8779"/>
                  <a:pt x="21329" y="8661"/>
                  <a:pt x="21431" y="8488"/>
                </a:cubicBezTo>
                <a:cubicBezTo>
                  <a:pt x="21533" y="8316"/>
                  <a:pt x="21572" y="8115"/>
                  <a:pt x="21524" y="7932"/>
                </a:cubicBezTo>
                <a:cubicBezTo>
                  <a:pt x="21443" y="7608"/>
                  <a:pt x="21152" y="7375"/>
                  <a:pt x="20818" y="7375"/>
                </a:cubicBezTo>
                <a:cubicBezTo>
                  <a:pt x="20754" y="7375"/>
                  <a:pt x="20689" y="7386"/>
                  <a:pt x="20630" y="7402"/>
                </a:cubicBezTo>
                <a:cubicBezTo>
                  <a:pt x="20452" y="7451"/>
                  <a:pt x="20296" y="7564"/>
                  <a:pt x="20199" y="7726"/>
                </a:cubicBezTo>
                <a:cubicBezTo>
                  <a:pt x="20123" y="7850"/>
                  <a:pt x="20015" y="7937"/>
                  <a:pt x="19891" y="7986"/>
                </a:cubicBezTo>
                <a:cubicBezTo>
                  <a:pt x="19573" y="8104"/>
                  <a:pt x="19245" y="8213"/>
                  <a:pt x="18906" y="8304"/>
                </a:cubicBezTo>
                <a:cubicBezTo>
                  <a:pt x="18594" y="8385"/>
                  <a:pt x="18281" y="8455"/>
                  <a:pt x="17974" y="8508"/>
                </a:cubicBezTo>
                <a:cubicBezTo>
                  <a:pt x="17936" y="8514"/>
                  <a:pt x="17898" y="8520"/>
                  <a:pt x="17866" y="8520"/>
                </a:cubicBezTo>
                <a:cubicBezTo>
                  <a:pt x="17602" y="8520"/>
                  <a:pt x="17371" y="8364"/>
                  <a:pt x="17268" y="8116"/>
                </a:cubicBezTo>
                <a:lnTo>
                  <a:pt x="17257" y="8084"/>
                </a:lnTo>
                <a:cubicBezTo>
                  <a:pt x="17133" y="7792"/>
                  <a:pt x="17235" y="7457"/>
                  <a:pt x="17494" y="7289"/>
                </a:cubicBezTo>
                <a:cubicBezTo>
                  <a:pt x="17542" y="7257"/>
                  <a:pt x="17592" y="7225"/>
                  <a:pt x="17645" y="7198"/>
                </a:cubicBezTo>
                <a:cubicBezTo>
                  <a:pt x="17667" y="7188"/>
                  <a:pt x="17683" y="7177"/>
                  <a:pt x="17704" y="7166"/>
                </a:cubicBezTo>
                <a:cubicBezTo>
                  <a:pt x="17790" y="7118"/>
                  <a:pt x="17893" y="7090"/>
                  <a:pt x="17996" y="7090"/>
                </a:cubicBezTo>
                <a:cubicBezTo>
                  <a:pt x="18055" y="7090"/>
                  <a:pt x="18120" y="7101"/>
                  <a:pt x="18179" y="7117"/>
                </a:cubicBezTo>
                <a:cubicBezTo>
                  <a:pt x="18244" y="7134"/>
                  <a:pt x="18313" y="7144"/>
                  <a:pt x="18378" y="7144"/>
                </a:cubicBezTo>
                <a:cubicBezTo>
                  <a:pt x="18512" y="7144"/>
                  <a:pt x="18642" y="7107"/>
                  <a:pt x="18755" y="7036"/>
                </a:cubicBezTo>
                <a:cubicBezTo>
                  <a:pt x="19078" y="6842"/>
                  <a:pt x="19197" y="6383"/>
                  <a:pt x="19014" y="6053"/>
                </a:cubicBezTo>
                <a:cubicBezTo>
                  <a:pt x="18885" y="5821"/>
                  <a:pt x="18642" y="5682"/>
                  <a:pt x="18378" y="5682"/>
                </a:cubicBezTo>
                <a:cubicBezTo>
                  <a:pt x="18248" y="5682"/>
                  <a:pt x="18124" y="5714"/>
                  <a:pt x="18011" y="5779"/>
                </a:cubicBezTo>
                <a:cubicBezTo>
                  <a:pt x="17844" y="5876"/>
                  <a:pt x="17721" y="6033"/>
                  <a:pt x="17672" y="6222"/>
                </a:cubicBezTo>
                <a:cubicBezTo>
                  <a:pt x="17624" y="6395"/>
                  <a:pt x="17526" y="6539"/>
                  <a:pt x="17391" y="6620"/>
                </a:cubicBezTo>
                <a:cubicBezTo>
                  <a:pt x="17370" y="6631"/>
                  <a:pt x="17354" y="6643"/>
                  <a:pt x="17332" y="6654"/>
                </a:cubicBezTo>
                <a:cubicBezTo>
                  <a:pt x="17278" y="6686"/>
                  <a:pt x="17225" y="6713"/>
                  <a:pt x="17171" y="6740"/>
                </a:cubicBezTo>
                <a:cubicBezTo>
                  <a:pt x="17085" y="6783"/>
                  <a:pt x="16988" y="6804"/>
                  <a:pt x="16891" y="6804"/>
                </a:cubicBezTo>
                <a:cubicBezTo>
                  <a:pt x="16692" y="6804"/>
                  <a:pt x="16498" y="6708"/>
                  <a:pt x="16375" y="6546"/>
                </a:cubicBezTo>
                <a:lnTo>
                  <a:pt x="16353" y="6519"/>
                </a:lnTo>
                <a:cubicBezTo>
                  <a:pt x="16164" y="6276"/>
                  <a:pt x="16164" y="5941"/>
                  <a:pt x="16358" y="5714"/>
                </a:cubicBezTo>
                <a:cubicBezTo>
                  <a:pt x="16557" y="5472"/>
                  <a:pt x="16778" y="5233"/>
                  <a:pt x="17004" y="5001"/>
                </a:cubicBezTo>
                <a:cubicBezTo>
                  <a:pt x="17252" y="4753"/>
                  <a:pt x="17510" y="4522"/>
                  <a:pt x="17768" y="4307"/>
                </a:cubicBezTo>
                <a:cubicBezTo>
                  <a:pt x="17876" y="4220"/>
                  <a:pt x="18006" y="4172"/>
                  <a:pt x="18130" y="4172"/>
                </a:cubicBezTo>
                <a:cubicBezTo>
                  <a:pt x="18313" y="4172"/>
                  <a:pt x="18490" y="4100"/>
                  <a:pt x="18625" y="3976"/>
                </a:cubicBezTo>
                <a:cubicBezTo>
                  <a:pt x="18765" y="3847"/>
                  <a:pt x="18847" y="3658"/>
                  <a:pt x="18852" y="3458"/>
                </a:cubicBezTo>
                <a:cubicBezTo>
                  <a:pt x="18858" y="3259"/>
                  <a:pt x="18787" y="3065"/>
                  <a:pt x="18652" y="2931"/>
                </a:cubicBezTo>
                <a:cubicBezTo>
                  <a:pt x="18512" y="2785"/>
                  <a:pt x="18329" y="2708"/>
                  <a:pt x="18130" y="2708"/>
                </a:cubicBezTo>
                <a:cubicBezTo>
                  <a:pt x="17936" y="2708"/>
                  <a:pt x="17753" y="2784"/>
                  <a:pt x="17613" y="2924"/>
                </a:cubicBezTo>
                <a:cubicBezTo>
                  <a:pt x="17479" y="3059"/>
                  <a:pt x="17403" y="3238"/>
                  <a:pt x="17398" y="3421"/>
                </a:cubicBezTo>
                <a:cubicBezTo>
                  <a:pt x="17393" y="3562"/>
                  <a:pt x="17354" y="3680"/>
                  <a:pt x="17278" y="3772"/>
                </a:cubicBezTo>
                <a:cubicBezTo>
                  <a:pt x="17058" y="4042"/>
                  <a:pt x="16821" y="4306"/>
                  <a:pt x="16568" y="4559"/>
                </a:cubicBezTo>
                <a:cubicBezTo>
                  <a:pt x="16337" y="4791"/>
                  <a:pt x="16099" y="5007"/>
                  <a:pt x="15856" y="5207"/>
                </a:cubicBezTo>
                <a:cubicBezTo>
                  <a:pt x="15743" y="5299"/>
                  <a:pt x="15604" y="5352"/>
                  <a:pt x="15459" y="5352"/>
                </a:cubicBezTo>
                <a:cubicBezTo>
                  <a:pt x="15313" y="5352"/>
                  <a:pt x="15173" y="5304"/>
                  <a:pt x="15055" y="5212"/>
                </a:cubicBezTo>
                <a:lnTo>
                  <a:pt x="15028" y="5190"/>
                </a:lnTo>
                <a:cubicBezTo>
                  <a:pt x="14780" y="5001"/>
                  <a:pt x="14698" y="4668"/>
                  <a:pt x="14833" y="4393"/>
                </a:cubicBezTo>
                <a:cubicBezTo>
                  <a:pt x="14860" y="4339"/>
                  <a:pt x="14888" y="4285"/>
                  <a:pt x="14920" y="4231"/>
                </a:cubicBezTo>
                <a:cubicBezTo>
                  <a:pt x="14942" y="4198"/>
                  <a:pt x="14958" y="4166"/>
                  <a:pt x="14979" y="4128"/>
                </a:cubicBezTo>
                <a:cubicBezTo>
                  <a:pt x="15049" y="4014"/>
                  <a:pt x="15178" y="3928"/>
                  <a:pt x="15334" y="3890"/>
                </a:cubicBezTo>
                <a:cubicBezTo>
                  <a:pt x="15534" y="3841"/>
                  <a:pt x="15705" y="3712"/>
                  <a:pt x="15802" y="3534"/>
                </a:cubicBezTo>
                <a:cubicBezTo>
                  <a:pt x="15991" y="3194"/>
                  <a:pt x="15874" y="2752"/>
                  <a:pt x="15540" y="2558"/>
                </a:cubicBezTo>
                <a:cubicBezTo>
                  <a:pt x="15427" y="2488"/>
                  <a:pt x="15297" y="2455"/>
                  <a:pt x="15168" y="2455"/>
                </a:cubicBezTo>
                <a:cubicBezTo>
                  <a:pt x="14909" y="2455"/>
                  <a:pt x="14666" y="2596"/>
                  <a:pt x="14537" y="2823"/>
                </a:cubicBezTo>
                <a:cubicBezTo>
                  <a:pt x="14440" y="2990"/>
                  <a:pt x="14414" y="3189"/>
                  <a:pt x="14467" y="3377"/>
                </a:cubicBezTo>
                <a:cubicBezTo>
                  <a:pt x="14516" y="3550"/>
                  <a:pt x="14499" y="3723"/>
                  <a:pt x="14424" y="3863"/>
                </a:cubicBezTo>
                <a:cubicBezTo>
                  <a:pt x="14413" y="3885"/>
                  <a:pt x="14403" y="3900"/>
                  <a:pt x="14392" y="3922"/>
                </a:cubicBezTo>
                <a:cubicBezTo>
                  <a:pt x="14359" y="3976"/>
                  <a:pt x="14333" y="4025"/>
                  <a:pt x="14301" y="4074"/>
                </a:cubicBezTo>
                <a:cubicBezTo>
                  <a:pt x="14182" y="4252"/>
                  <a:pt x="13983" y="4360"/>
                  <a:pt x="13767" y="4360"/>
                </a:cubicBezTo>
                <a:cubicBezTo>
                  <a:pt x="13681" y="4360"/>
                  <a:pt x="13594" y="4344"/>
                  <a:pt x="13513" y="4307"/>
                </a:cubicBezTo>
                <a:lnTo>
                  <a:pt x="13481" y="4295"/>
                </a:lnTo>
                <a:cubicBezTo>
                  <a:pt x="13196" y="4176"/>
                  <a:pt x="13034" y="3885"/>
                  <a:pt x="13082" y="3583"/>
                </a:cubicBezTo>
                <a:cubicBezTo>
                  <a:pt x="13136" y="3276"/>
                  <a:pt x="13207" y="2962"/>
                  <a:pt x="13288" y="2649"/>
                </a:cubicBezTo>
                <a:cubicBezTo>
                  <a:pt x="13379" y="2309"/>
                  <a:pt x="13482" y="1981"/>
                  <a:pt x="13606" y="1663"/>
                </a:cubicBezTo>
                <a:cubicBezTo>
                  <a:pt x="13654" y="1533"/>
                  <a:pt x="13740" y="1425"/>
                  <a:pt x="13848" y="1366"/>
                </a:cubicBezTo>
                <a:cubicBezTo>
                  <a:pt x="14004" y="1274"/>
                  <a:pt x="14122" y="1122"/>
                  <a:pt x="14176" y="949"/>
                </a:cubicBezTo>
                <a:cubicBezTo>
                  <a:pt x="14230" y="766"/>
                  <a:pt x="14209" y="560"/>
                  <a:pt x="14117" y="388"/>
                </a:cubicBezTo>
                <a:cubicBezTo>
                  <a:pt x="14026" y="215"/>
                  <a:pt x="13865" y="86"/>
                  <a:pt x="13681" y="32"/>
                </a:cubicBezTo>
                <a:cubicBezTo>
                  <a:pt x="13617" y="16"/>
                  <a:pt x="13546" y="5"/>
                  <a:pt x="13481" y="5"/>
                </a:cubicBezTo>
                <a:cubicBezTo>
                  <a:pt x="13153" y="5"/>
                  <a:pt x="12862" y="226"/>
                  <a:pt x="12776" y="545"/>
                </a:cubicBezTo>
                <a:cubicBezTo>
                  <a:pt x="12727" y="723"/>
                  <a:pt x="12748" y="917"/>
                  <a:pt x="12840" y="1079"/>
                </a:cubicBezTo>
                <a:cubicBezTo>
                  <a:pt x="12910" y="1203"/>
                  <a:pt x="12932" y="1344"/>
                  <a:pt x="12911" y="1479"/>
                </a:cubicBezTo>
                <a:cubicBezTo>
                  <a:pt x="12857" y="1813"/>
                  <a:pt x="12782" y="2153"/>
                  <a:pt x="12690" y="2487"/>
                </a:cubicBezTo>
                <a:cubicBezTo>
                  <a:pt x="12609" y="2800"/>
                  <a:pt x="12512" y="3103"/>
                  <a:pt x="12404" y="3394"/>
                </a:cubicBezTo>
                <a:cubicBezTo>
                  <a:pt x="12312" y="3648"/>
                  <a:pt x="12066" y="3814"/>
                  <a:pt x="11796" y="3814"/>
                </a:cubicBezTo>
                <a:cubicBezTo>
                  <a:pt x="11769" y="3814"/>
                  <a:pt x="11736" y="3814"/>
                  <a:pt x="11709" y="3809"/>
                </a:cubicBezTo>
                <a:lnTo>
                  <a:pt x="11677" y="3804"/>
                </a:lnTo>
                <a:cubicBezTo>
                  <a:pt x="11364" y="3766"/>
                  <a:pt x="11127" y="3513"/>
                  <a:pt x="11111" y="3205"/>
                </a:cubicBezTo>
                <a:cubicBezTo>
                  <a:pt x="11106" y="3146"/>
                  <a:pt x="11106" y="3086"/>
                  <a:pt x="11106" y="3027"/>
                </a:cubicBezTo>
                <a:cubicBezTo>
                  <a:pt x="11106" y="2989"/>
                  <a:pt x="11106" y="2952"/>
                  <a:pt x="11106" y="2909"/>
                </a:cubicBezTo>
                <a:cubicBezTo>
                  <a:pt x="11112" y="2774"/>
                  <a:pt x="11176" y="2639"/>
                  <a:pt x="11295" y="2526"/>
                </a:cubicBezTo>
                <a:cubicBezTo>
                  <a:pt x="11445" y="2386"/>
                  <a:pt x="11526" y="2185"/>
                  <a:pt x="11520" y="1980"/>
                </a:cubicBezTo>
                <a:cubicBezTo>
                  <a:pt x="11515" y="1591"/>
                  <a:pt x="11193" y="1268"/>
                  <a:pt x="10805" y="1263"/>
                </a:cubicBezTo>
                <a:cubicBezTo>
                  <a:pt x="10805" y="1263"/>
                  <a:pt x="10793" y="1263"/>
                  <a:pt x="10793" y="1263"/>
                </a:cubicBezTo>
                <a:cubicBezTo>
                  <a:pt x="10389" y="1263"/>
                  <a:pt x="10066" y="1592"/>
                  <a:pt x="10066" y="1991"/>
                </a:cubicBezTo>
                <a:cubicBezTo>
                  <a:pt x="10066" y="2186"/>
                  <a:pt x="10141" y="2369"/>
                  <a:pt x="10281" y="2509"/>
                </a:cubicBezTo>
                <a:cubicBezTo>
                  <a:pt x="10411" y="2639"/>
                  <a:pt x="10481" y="2794"/>
                  <a:pt x="10487" y="2951"/>
                </a:cubicBezTo>
                <a:cubicBezTo>
                  <a:pt x="10487" y="2972"/>
                  <a:pt x="10487" y="2995"/>
                  <a:pt x="10487" y="3022"/>
                </a:cubicBezTo>
                <a:cubicBezTo>
                  <a:pt x="10487" y="3081"/>
                  <a:pt x="10487" y="3141"/>
                  <a:pt x="10482" y="3200"/>
                </a:cubicBezTo>
                <a:cubicBezTo>
                  <a:pt x="10465" y="3508"/>
                  <a:pt x="10223" y="3761"/>
                  <a:pt x="9916" y="3799"/>
                </a:cubicBezTo>
                <a:lnTo>
                  <a:pt x="9884" y="3804"/>
                </a:lnTo>
                <a:cubicBezTo>
                  <a:pt x="9857" y="3809"/>
                  <a:pt x="9824" y="3809"/>
                  <a:pt x="9797" y="3809"/>
                </a:cubicBezTo>
                <a:cubicBezTo>
                  <a:pt x="9527" y="3809"/>
                  <a:pt x="9281" y="3643"/>
                  <a:pt x="9189" y="3389"/>
                </a:cubicBezTo>
                <a:cubicBezTo>
                  <a:pt x="9081" y="3098"/>
                  <a:pt x="8984" y="2790"/>
                  <a:pt x="8903" y="2482"/>
                </a:cubicBezTo>
                <a:cubicBezTo>
                  <a:pt x="8811" y="2148"/>
                  <a:pt x="8742" y="1808"/>
                  <a:pt x="8682" y="1474"/>
                </a:cubicBezTo>
                <a:cubicBezTo>
                  <a:pt x="8661" y="1339"/>
                  <a:pt x="8682" y="1203"/>
                  <a:pt x="8741" y="1089"/>
                </a:cubicBezTo>
                <a:cubicBezTo>
                  <a:pt x="8833" y="927"/>
                  <a:pt x="8860" y="745"/>
                  <a:pt x="8817" y="567"/>
                </a:cubicBezTo>
                <a:cubicBezTo>
                  <a:pt x="8742" y="243"/>
                  <a:pt x="8434" y="0"/>
                  <a:pt x="8095" y="0"/>
                </a:cubicBezTo>
                <a:close/>
                <a:moveTo>
                  <a:pt x="10783" y="5999"/>
                </a:moveTo>
                <a:cubicBezTo>
                  <a:pt x="11033" y="5999"/>
                  <a:pt x="11284" y="6111"/>
                  <a:pt x="11451" y="6335"/>
                </a:cubicBezTo>
                <a:cubicBezTo>
                  <a:pt x="11683" y="6643"/>
                  <a:pt x="12092" y="6756"/>
                  <a:pt x="12443" y="6600"/>
                </a:cubicBezTo>
                <a:cubicBezTo>
                  <a:pt x="12949" y="6378"/>
                  <a:pt x="13530" y="6712"/>
                  <a:pt x="13589" y="7262"/>
                </a:cubicBezTo>
                <a:cubicBezTo>
                  <a:pt x="13632" y="7645"/>
                  <a:pt x="13934" y="7948"/>
                  <a:pt x="14316" y="7991"/>
                </a:cubicBezTo>
                <a:cubicBezTo>
                  <a:pt x="14865" y="8056"/>
                  <a:pt x="15200" y="8634"/>
                  <a:pt x="14979" y="9141"/>
                </a:cubicBezTo>
                <a:cubicBezTo>
                  <a:pt x="14828" y="9492"/>
                  <a:pt x="14936" y="9907"/>
                  <a:pt x="15243" y="10134"/>
                </a:cubicBezTo>
                <a:cubicBezTo>
                  <a:pt x="15685" y="10468"/>
                  <a:pt x="15685" y="11132"/>
                  <a:pt x="15243" y="11466"/>
                </a:cubicBezTo>
                <a:cubicBezTo>
                  <a:pt x="14936" y="11698"/>
                  <a:pt x="14823" y="12108"/>
                  <a:pt x="14979" y="12459"/>
                </a:cubicBezTo>
                <a:cubicBezTo>
                  <a:pt x="15200" y="12966"/>
                  <a:pt x="14865" y="13548"/>
                  <a:pt x="14316" y="13607"/>
                </a:cubicBezTo>
                <a:cubicBezTo>
                  <a:pt x="13934" y="13651"/>
                  <a:pt x="13632" y="13953"/>
                  <a:pt x="13589" y="14336"/>
                </a:cubicBezTo>
                <a:cubicBezTo>
                  <a:pt x="13524" y="14886"/>
                  <a:pt x="12949" y="15222"/>
                  <a:pt x="12443" y="15000"/>
                </a:cubicBezTo>
                <a:cubicBezTo>
                  <a:pt x="12092" y="14849"/>
                  <a:pt x="11677" y="14957"/>
                  <a:pt x="11451" y="15265"/>
                </a:cubicBezTo>
                <a:cubicBezTo>
                  <a:pt x="11123" y="15713"/>
                  <a:pt x="10454" y="15713"/>
                  <a:pt x="10120" y="15265"/>
                </a:cubicBezTo>
                <a:cubicBezTo>
                  <a:pt x="9888" y="14957"/>
                  <a:pt x="9480" y="14844"/>
                  <a:pt x="9130" y="15000"/>
                </a:cubicBezTo>
                <a:cubicBezTo>
                  <a:pt x="8624" y="15222"/>
                  <a:pt x="8041" y="14886"/>
                  <a:pt x="7982" y="14336"/>
                </a:cubicBezTo>
                <a:cubicBezTo>
                  <a:pt x="7939" y="13953"/>
                  <a:pt x="7637" y="13651"/>
                  <a:pt x="7255" y="13607"/>
                </a:cubicBezTo>
                <a:cubicBezTo>
                  <a:pt x="6706" y="13543"/>
                  <a:pt x="6371" y="12966"/>
                  <a:pt x="6592" y="12459"/>
                </a:cubicBezTo>
                <a:cubicBezTo>
                  <a:pt x="6743" y="12108"/>
                  <a:pt x="6636" y="11693"/>
                  <a:pt x="6329" y="11466"/>
                </a:cubicBezTo>
                <a:cubicBezTo>
                  <a:pt x="5882" y="11137"/>
                  <a:pt x="5882" y="10468"/>
                  <a:pt x="6329" y="10134"/>
                </a:cubicBezTo>
                <a:cubicBezTo>
                  <a:pt x="6636" y="9902"/>
                  <a:pt x="6748" y="9492"/>
                  <a:pt x="6592" y="9141"/>
                </a:cubicBezTo>
                <a:cubicBezTo>
                  <a:pt x="6371" y="8634"/>
                  <a:pt x="6706" y="8050"/>
                  <a:pt x="7255" y="7991"/>
                </a:cubicBezTo>
                <a:cubicBezTo>
                  <a:pt x="7637" y="7948"/>
                  <a:pt x="7939" y="7645"/>
                  <a:pt x="7982" y="7262"/>
                </a:cubicBezTo>
                <a:cubicBezTo>
                  <a:pt x="8047" y="6712"/>
                  <a:pt x="8624" y="6378"/>
                  <a:pt x="9130" y="6600"/>
                </a:cubicBezTo>
                <a:cubicBezTo>
                  <a:pt x="9480" y="6751"/>
                  <a:pt x="9894" y="6643"/>
                  <a:pt x="10120" y="6335"/>
                </a:cubicBezTo>
                <a:cubicBezTo>
                  <a:pt x="10284" y="6111"/>
                  <a:pt x="10533" y="5999"/>
                  <a:pt x="10783" y="5999"/>
                </a:cubicBezTo>
                <a:close/>
                <a:moveTo>
                  <a:pt x="10778" y="8547"/>
                </a:moveTo>
                <a:cubicBezTo>
                  <a:pt x="9539" y="8547"/>
                  <a:pt x="8531" y="9556"/>
                  <a:pt x="8531" y="10797"/>
                </a:cubicBezTo>
                <a:cubicBezTo>
                  <a:pt x="8531" y="12038"/>
                  <a:pt x="9539" y="13048"/>
                  <a:pt x="10778" y="13048"/>
                </a:cubicBezTo>
                <a:cubicBezTo>
                  <a:pt x="12017" y="13048"/>
                  <a:pt x="13023" y="12038"/>
                  <a:pt x="13023" y="10797"/>
                </a:cubicBezTo>
                <a:cubicBezTo>
                  <a:pt x="13023" y="9556"/>
                  <a:pt x="12017" y="8547"/>
                  <a:pt x="10778" y="8547"/>
                </a:cubicBezTo>
                <a:close/>
              </a:path>
            </a:pathLst>
          </a:cu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1445" name="Groupe"/>
          <p:cNvGrpSpPr/>
          <p:nvPr/>
        </p:nvGrpSpPr>
        <p:grpSpPr>
          <a:xfrm rot="625783">
            <a:off x="22367151" y="12719669"/>
            <a:ext cx="639108" cy="639108"/>
            <a:chOff x="0" y="0"/>
            <a:chExt cx="639107" cy="639107"/>
          </a:xfrm>
        </p:grpSpPr>
        <p:sp>
          <p:nvSpPr>
            <p:cNvPr id="1443" name="Cercle"/>
            <p:cNvSpPr/>
            <p:nvPr/>
          </p:nvSpPr>
          <p:spPr>
            <a:xfrm>
              <a:off x="0" y="0"/>
              <a:ext cx="639108" cy="639108"/>
            </a:xfrm>
            <a:prstGeom prst="ellipse">
              <a:avLst/>
            </a:pr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444" name="Ovale"/>
            <p:cNvSpPr/>
            <p:nvPr/>
          </p:nvSpPr>
          <p:spPr>
            <a:xfrm>
              <a:off x="63910" y="63910"/>
              <a:ext cx="203501" cy="213417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1447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448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50" name="ETUDE 3 - Conclusions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3 - Conclusions</a:t>
            </a:r>
          </a:p>
        </p:txBody>
      </p:sp>
      <p:sp>
        <p:nvSpPr>
          <p:cNvPr id="1451" name="Rectangle"/>
          <p:cNvSpPr txBox="1"/>
          <p:nvPr/>
        </p:nvSpPr>
        <p:spPr>
          <a:xfrm>
            <a:off x="9149794" y="1467692"/>
            <a:ext cx="14426914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algn="r" defTabSz="330200">
              <a:defRPr b="0" sz="2800" u="sng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52" name="Eléments principaux"/>
          <p:cNvSpPr txBox="1"/>
          <p:nvPr/>
        </p:nvSpPr>
        <p:spPr>
          <a:xfrm>
            <a:off x="9149794" y="1467692"/>
            <a:ext cx="13291830" cy="11174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 defTabSz="784225">
              <a:defRPr b="0" sz="665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Eléments principaux</a:t>
            </a:r>
          </a:p>
        </p:txBody>
      </p:sp>
      <p:pic>
        <p:nvPicPr>
          <p:cNvPr id="1453" name="Taureau.png" descr="Taureau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86259"/>
            <a:ext cx="24384000" cy="13143482"/>
          </a:xfrm>
          <a:prstGeom prst="rect">
            <a:avLst/>
          </a:prstGeom>
          <a:ln w="12700">
            <a:miter lim="400000"/>
          </a:ln>
        </p:spPr>
      </p:pic>
      <p:sp>
        <p:nvSpPr>
          <p:cNvPr id="1454" name="Les Mx1 des différentes espèces sont actives contre le SBV…"/>
          <p:cNvSpPr txBox="1"/>
          <p:nvPr>
            <p:ph type="body" idx="1"/>
          </p:nvPr>
        </p:nvSpPr>
        <p:spPr>
          <a:xfrm>
            <a:off x="8247981" y="3636831"/>
            <a:ext cx="15650193" cy="9296401"/>
          </a:xfrm>
          <a:prstGeom prst="rect">
            <a:avLst/>
          </a:prstGeom>
        </p:spPr>
        <p:txBody>
          <a:bodyPr/>
          <a:lstStyle/>
          <a:p>
            <a:pPr/>
            <a:r>
              <a:t>Les Mx1 des différentes espèces sont actives contre le SBV</a:t>
            </a:r>
          </a:p>
          <a:p>
            <a:pPr/>
            <a:r>
              <a:t>Cette activité antivirale est dose-dépendante</a:t>
            </a:r>
          </a:p>
          <a:p>
            <a:pPr/>
            <a:r>
              <a:t>La Mx1 canine présente un effet moins marqué</a:t>
            </a:r>
          </a:p>
          <a:p>
            <a:pPr/>
            <a:r>
              <a:t>La spécificité d’espèce du virus n’est pas liée à un déficit d’activité de la protéine Mx1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1456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457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59" name="Conclusion générale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Conclusion générale</a:t>
            </a:r>
          </a:p>
        </p:txBody>
      </p:sp>
      <p:sp>
        <p:nvSpPr>
          <p:cNvPr id="1460" name="Avion"/>
          <p:cNvSpPr/>
          <p:nvPr/>
        </p:nvSpPr>
        <p:spPr>
          <a:xfrm>
            <a:off x="1714327" y="3360509"/>
            <a:ext cx="4028947" cy="1393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01" fill="norm" stroke="1" extrusionOk="0">
                <a:moveTo>
                  <a:pt x="196" y="0"/>
                </a:moveTo>
                <a:cubicBezTo>
                  <a:pt x="78" y="0"/>
                  <a:pt x="-19" y="314"/>
                  <a:pt x="3" y="656"/>
                </a:cubicBezTo>
                <a:lnTo>
                  <a:pt x="682" y="13222"/>
                </a:lnTo>
                <a:cubicBezTo>
                  <a:pt x="693" y="13455"/>
                  <a:pt x="758" y="13642"/>
                  <a:pt x="839" y="13688"/>
                </a:cubicBezTo>
                <a:cubicBezTo>
                  <a:pt x="1632" y="14139"/>
                  <a:pt x="5796" y="16427"/>
                  <a:pt x="10311" y="16893"/>
                </a:cubicBezTo>
                <a:cubicBezTo>
                  <a:pt x="10349" y="16893"/>
                  <a:pt x="10388" y="16954"/>
                  <a:pt x="10409" y="17063"/>
                </a:cubicBezTo>
                <a:lnTo>
                  <a:pt x="10755" y="18709"/>
                </a:lnTo>
                <a:cubicBezTo>
                  <a:pt x="10771" y="18787"/>
                  <a:pt x="10771" y="18893"/>
                  <a:pt x="10755" y="18971"/>
                </a:cubicBezTo>
                <a:cubicBezTo>
                  <a:pt x="10685" y="19297"/>
                  <a:pt x="10652" y="19689"/>
                  <a:pt x="10674" y="20093"/>
                </a:cubicBezTo>
                <a:cubicBezTo>
                  <a:pt x="10712" y="20823"/>
                  <a:pt x="10921" y="21414"/>
                  <a:pt x="11175" y="21491"/>
                </a:cubicBezTo>
                <a:cubicBezTo>
                  <a:pt x="11520" y="21600"/>
                  <a:pt x="11817" y="20824"/>
                  <a:pt x="11817" y="19845"/>
                </a:cubicBezTo>
                <a:cubicBezTo>
                  <a:pt x="11817" y="18991"/>
                  <a:pt x="11591" y="18272"/>
                  <a:pt x="11299" y="18194"/>
                </a:cubicBezTo>
                <a:cubicBezTo>
                  <a:pt x="11267" y="18179"/>
                  <a:pt x="11239" y="18117"/>
                  <a:pt x="11229" y="18039"/>
                </a:cubicBezTo>
                <a:lnTo>
                  <a:pt x="11094" y="17092"/>
                </a:lnTo>
                <a:cubicBezTo>
                  <a:pt x="11088" y="17030"/>
                  <a:pt x="11099" y="16971"/>
                  <a:pt x="11121" y="16971"/>
                </a:cubicBezTo>
                <a:cubicBezTo>
                  <a:pt x="11380" y="16986"/>
                  <a:pt x="11644" y="16985"/>
                  <a:pt x="11903" y="16985"/>
                </a:cubicBezTo>
                <a:cubicBezTo>
                  <a:pt x="13791" y="16985"/>
                  <a:pt x="15303" y="16612"/>
                  <a:pt x="16473" y="16131"/>
                </a:cubicBezTo>
                <a:cubicBezTo>
                  <a:pt x="16511" y="16115"/>
                  <a:pt x="16543" y="16160"/>
                  <a:pt x="16564" y="16237"/>
                </a:cubicBezTo>
                <a:lnTo>
                  <a:pt x="17207" y="18927"/>
                </a:lnTo>
                <a:cubicBezTo>
                  <a:pt x="17217" y="18974"/>
                  <a:pt x="17217" y="19036"/>
                  <a:pt x="17212" y="19083"/>
                </a:cubicBezTo>
                <a:cubicBezTo>
                  <a:pt x="17158" y="19378"/>
                  <a:pt x="17136" y="19721"/>
                  <a:pt x="17153" y="20078"/>
                </a:cubicBezTo>
                <a:cubicBezTo>
                  <a:pt x="17190" y="20824"/>
                  <a:pt x="17401" y="21399"/>
                  <a:pt x="17660" y="21477"/>
                </a:cubicBezTo>
                <a:cubicBezTo>
                  <a:pt x="18005" y="21585"/>
                  <a:pt x="18296" y="20805"/>
                  <a:pt x="18296" y="19826"/>
                </a:cubicBezTo>
                <a:cubicBezTo>
                  <a:pt x="18296" y="18909"/>
                  <a:pt x="18037" y="18165"/>
                  <a:pt x="17719" y="18165"/>
                </a:cubicBezTo>
                <a:cubicBezTo>
                  <a:pt x="17703" y="18165"/>
                  <a:pt x="17687" y="18164"/>
                  <a:pt x="17665" y="18180"/>
                </a:cubicBezTo>
                <a:cubicBezTo>
                  <a:pt x="17644" y="18180"/>
                  <a:pt x="17622" y="18149"/>
                  <a:pt x="17611" y="18102"/>
                </a:cubicBezTo>
                <a:lnTo>
                  <a:pt x="17228" y="15975"/>
                </a:lnTo>
                <a:cubicBezTo>
                  <a:pt x="17212" y="15882"/>
                  <a:pt x="17233" y="15772"/>
                  <a:pt x="17266" y="15757"/>
                </a:cubicBezTo>
                <a:cubicBezTo>
                  <a:pt x="18765" y="14964"/>
                  <a:pt x="19542" y="14048"/>
                  <a:pt x="19725" y="13800"/>
                </a:cubicBezTo>
                <a:cubicBezTo>
                  <a:pt x="19752" y="13769"/>
                  <a:pt x="19769" y="13688"/>
                  <a:pt x="19769" y="13610"/>
                </a:cubicBezTo>
                <a:lnTo>
                  <a:pt x="19769" y="12401"/>
                </a:lnTo>
                <a:cubicBezTo>
                  <a:pt x="19769" y="12324"/>
                  <a:pt x="19791" y="12261"/>
                  <a:pt x="19818" y="12261"/>
                </a:cubicBezTo>
                <a:lnTo>
                  <a:pt x="19909" y="12261"/>
                </a:lnTo>
                <a:cubicBezTo>
                  <a:pt x="19936" y="12261"/>
                  <a:pt x="19963" y="12338"/>
                  <a:pt x="19958" y="12416"/>
                </a:cubicBezTo>
                <a:cubicBezTo>
                  <a:pt x="19893" y="13923"/>
                  <a:pt x="19850" y="16704"/>
                  <a:pt x="19850" y="18180"/>
                </a:cubicBezTo>
                <a:cubicBezTo>
                  <a:pt x="19850" y="20262"/>
                  <a:pt x="19936" y="21180"/>
                  <a:pt x="20044" y="21180"/>
                </a:cubicBezTo>
                <a:cubicBezTo>
                  <a:pt x="20152" y="21180"/>
                  <a:pt x="20238" y="20262"/>
                  <a:pt x="20238" y="18180"/>
                </a:cubicBezTo>
                <a:cubicBezTo>
                  <a:pt x="20238" y="17045"/>
                  <a:pt x="20212" y="15103"/>
                  <a:pt x="20169" y="13596"/>
                </a:cubicBezTo>
                <a:cubicBezTo>
                  <a:pt x="20190" y="13580"/>
                  <a:pt x="20201" y="13534"/>
                  <a:pt x="20217" y="13518"/>
                </a:cubicBezTo>
                <a:cubicBezTo>
                  <a:pt x="20703" y="13192"/>
                  <a:pt x="21155" y="12619"/>
                  <a:pt x="21559" y="11858"/>
                </a:cubicBezTo>
                <a:cubicBezTo>
                  <a:pt x="21581" y="11811"/>
                  <a:pt x="21581" y="11715"/>
                  <a:pt x="21559" y="11668"/>
                </a:cubicBezTo>
                <a:cubicBezTo>
                  <a:pt x="21155" y="10891"/>
                  <a:pt x="20708" y="10334"/>
                  <a:pt x="20223" y="10008"/>
                </a:cubicBezTo>
                <a:cubicBezTo>
                  <a:pt x="20206" y="9992"/>
                  <a:pt x="20196" y="9947"/>
                  <a:pt x="20196" y="9901"/>
                </a:cubicBezTo>
                <a:cubicBezTo>
                  <a:pt x="20233" y="8425"/>
                  <a:pt x="20260" y="6604"/>
                  <a:pt x="20260" y="5516"/>
                </a:cubicBezTo>
                <a:cubicBezTo>
                  <a:pt x="20260" y="3434"/>
                  <a:pt x="20174" y="2520"/>
                  <a:pt x="20066" y="2520"/>
                </a:cubicBezTo>
                <a:cubicBezTo>
                  <a:pt x="19958" y="2520"/>
                  <a:pt x="19872" y="3434"/>
                  <a:pt x="19872" y="5516"/>
                </a:cubicBezTo>
                <a:cubicBezTo>
                  <a:pt x="19872" y="6914"/>
                  <a:pt x="19909" y="9528"/>
                  <a:pt x="19968" y="11066"/>
                </a:cubicBezTo>
                <a:cubicBezTo>
                  <a:pt x="19973" y="11144"/>
                  <a:pt x="19948" y="11221"/>
                  <a:pt x="19921" y="11221"/>
                </a:cubicBezTo>
                <a:lnTo>
                  <a:pt x="19833" y="11221"/>
                </a:lnTo>
                <a:cubicBezTo>
                  <a:pt x="19806" y="11221"/>
                  <a:pt x="19786" y="11158"/>
                  <a:pt x="19786" y="11081"/>
                </a:cubicBezTo>
                <a:lnTo>
                  <a:pt x="19786" y="9838"/>
                </a:lnTo>
                <a:cubicBezTo>
                  <a:pt x="19786" y="9744"/>
                  <a:pt x="19764" y="9665"/>
                  <a:pt x="19737" y="9634"/>
                </a:cubicBezTo>
                <a:cubicBezTo>
                  <a:pt x="18415" y="8344"/>
                  <a:pt x="16091" y="8221"/>
                  <a:pt x="16091" y="8221"/>
                </a:cubicBezTo>
                <a:cubicBezTo>
                  <a:pt x="16091" y="8221"/>
                  <a:pt x="14789" y="4972"/>
                  <a:pt x="12092" y="4972"/>
                </a:cubicBezTo>
                <a:cubicBezTo>
                  <a:pt x="10069" y="4972"/>
                  <a:pt x="7522" y="8934"/>
                  <a:pt x="5456" y="8934"/>
                </a:cubicBezTo>
                <a:cubicBezTo>
                  <a:pt x="3795" y="8934"/>
                  <a:pt x="2301" y="3172"/>
                  <a:pt x="1773" y="903"/>
                </a:cubicBezTo>
                <a:cubicBezTo>
                  <a:pt x="1643" y="344"/>
                  <a:pt x="1421" y="0"/>
                  <a:pt x="1189" y="0"/>
                </a:cubicBezTo>
                <a:lnTo>
                  <a:pt x="196" y="0"/>
                </a:lnTo>
                <a:close/>
                <a:moveTo>
                  <a:pt x="12200" y="6269"/>
                </a:moveTo>
                <a:cubicBezTo>
                  <a:pt x="12460" y="6259"/>
                  <a:pt x="12713" y="6303"/>
                  <a:pt x="12945" y="6419"/>
                </a:cubicBezTo>
                <a:cubicBezTo>
                  <a:pt x="13031" y="6466"/>
                  <a:pt x="13107" y="6619"/>
                  <a:pt x="13150" y="6837"/>
                </a:cubicBezTo>
                <a:cubicBezTo>
                  <a:pt x="13258" y="7412"/>
                  <a:pt x="13361" y="8175"/>
                  <a:pt x="13452" y="9294"/>
                </a:cubicBezTo>
                <a:cubicBezTo>
                  <a:pt x="13474" y="9558"/>
                  <a:pt x="13403" y="9823"/>
                  <a:pt x="13306" y="9823"/>
                </a:cubicBezTo>
                <a:cubicBezTo>
                  <a:pt x="13036" y="9823"/>
                  <a:pt x="12557" y="9823"/>
                  <a:pt x="12530" y="9823"/>
                </a:cubicBezTo>
                <a:lnTo>
                  <a:pt x="11709" y="9823"/>
                </a:lnTo>
                <a:cubicBezTo>
                  <a:pt x="11590" y="9823"/>
                  <a:pt x="11483" y="9586"/>
                  <a:pt x="11451" y="9260"/>
                </a:cubicBezTo>
                <a:cubicBezTo>
                  <a:pt x="11386" y="8607"/>
                  <a:pt x="11315" y="7834"/>
                  <a:pt x="11251" y="7104"/>
                </a:cubicBezTo>
                <a:cubicBezTo>
                  <a:pt x="11224" y="6793"/>
                  <a:pt x="11299" y="6465"/>
                  <a:pt x="11407" y="6434"/>
                </a:cubicBezTo>
                <a:cubicBezTo>
                  <a:pt x="11672" y="6341"/>
                  <a:pt x="11939" y="6278"/>
                  <a:pt x="12200" y="6269"/>
                </a:cubicBezTo>
                <a:close/>
                <a:moveTo>
                  <a:pt x="13862" y="6482"/>
                </a:moveTo>
                <a:cubicBezTo>
                  <a:pt x="14083" y="6482"/>
                  <a:pt x="14207" y="6496"/>
                  <a:pt x="14352" y="6511"/>
                </a:cubicBezTo>
                <a:cubicBezTo>
                  <a:pt x="14444" y="6511"/>
                  <a:pt x="14541" y="6574"/>
                  <a:pt x="14627" y="6667"/>
                </a:cubicBezTo>
                <a:cubicBezTo>
                  <a:pt x="15124" y="7164"/>
                  <a:pt x="15427" y="7692"/>
                  <a:pt x="15826" y="8454"/>
                </a:cubicBezTo>
                <a:cubicBezTo>
                  <a:pt x="15853" y="8500"/>
                  <a:pt x="15853" y="8640"/>
                  <a:pt x="15821" y="8687"/>
                </a:cubicBezTo>
                <a:cubicBezTo>
                  <a:pt x="15497" y="9215"/>
                  <a:pt x="14904" y="9371"/>
                  <a:pt x="14364" y="9527"/>
                </a:cubicBezTo>
                <a:cubicBezTo>
                  <a:pt x="14192" y="9573"/>
                  <a:pt x="14034" y="9279"/>
                  <a:pt x="13980" y="8813"/>
                </a:cubicBezTo>
                <a:cubicBezTo>
                  <a:pt x="13910" y="8223"/>
                  <a:pt x="13829" y="7614"/>
                  <a:pt x="13732" y="7070"/>
                </a:cubicBezTo>
                <a:cubicBezTo>
                  <a:pt x="13684" y="6790"/>
                  <a:pt x="13754" y="6482"/>
                  <a:pt x="13862" y="6482"/>
                </a:cubicBezTo>
                <a:close/>
                <a:moveTo>
                  <a:pt x="10414" y="6914"/>
                </a:moveTo>
                <a:cubicBezTo>
                  <a:pt x="10522" y="6852"/>
                  <a:pt x="10625" y="7041"/>
                  <a:pt x="10647" y="7351"/>
                </a:cubicBezTo>
                <a:cubicBezTo>
                  <a:pt x="10696" y="7989"/>
                  <a:pt x="10743" y="8672"/>
                  <a:pt x="10797" y="9294"/>
                </a:cubicBezTo>
                <a:cubicBezTo>
                  <a:pt x="10819" y="9558"/>
                  <a:pt x="10749" y="9823"/>
                  <a:pt x="10652" y="9823"/>
                </a:cubicBezTo>
                <a:lnTo>
                  <a:pt x="9644" y="9823"/>
                </a:lnTo>
                <a:cubicBezTo>
                  <a:pt x="9531" y="9823"/>
                  <a:pt x="9422" y="9665"/>
                  <a:pt x="9357" y="9401"/>
                </a:cubicBezTo>
                <a:cubicBezTo>
                  <a:pt x="9228" y="8888"/>
                  <a:pt x="9072" y="8035"/>
                  <a:pt x="9352" y="7740"/>
                </a:cubicBezTo>
                <a:cubicBezTo>
                  <a:pt x="9509" y="7569"/>
                  <a:pt x="9913" y="7225"/>
                  <a:pt x="10414" y="6914"/>
                </a:cubicBezTo>
                <a:close/>
                <a:moveTo>
                  <a:pt x="11245" y="19146"/>
                </a:moveTo>
                <a:cubicBezTo>
                  <a:pt x="11391" y="19146"/>
                  <a:pt x="11505" y="19469"/>
                  <a:pt x="11505" y="19889"/>
                </a:cubicBezTo>
                <a:cubicBezTo>
                  <a:pt x="11505" y="20308"/>
                  <a:pt x="11391" y="20637"/>
                  <a:pt x="11245" y="20637"/>
                </a:cubicBezTo>
                <a:cubicBezTo>
                  <a:pt x="11100" y="20637"/>
                  <a:pt x="10986" y="20308"/>
                  <a:pt x="10986" y="19889"/>
                </a:cubicBezTo>
                <a:cubicBezTo>
                  <a:pt x="10986" y="19469"/>
                  <a:pt x="11105" y="19146"/>
                  <a:pt x="11245" y="19146"/>
                </a:cubicBezTo>
                <a:close/>
                <a:moveTo>
                  <a:pt x="17729" y="19146"/>
                </a:moveTo>
                <a:cubicBezTo>
                  <a:pt x="17875" y="19146"/>
                  <a:pt x="17989" y="19469"/>
                  <a:pt x="17989" y="19889"/>
                </a:cubicBezTo>
                <a:cubicBezTo>
                  <a:pt x="17989" y="20308"/>
                  <a:pt x="17875" y="20637"/>
                  <a:pt x="17729" y="20637"/>
                </a:cubicBezTo>
                <a:cubicBezTo>
                  <a:pt x="17584" y="20637"/>
                  <a:pt x="17471" y="20308"/>
                  <a:pt x="17471" y="19889"/>
                </a:cubicBezTo>
                <a:cubicBezTo>
                  <a:pt x="17471" y="19469"/>
                  <a:pt x="17589" y="19146"/>
                  <a:pt x="17729" y="19146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61" name="Homme"/>
          <p:cNvSpPr/>
          <p:nvPr/>
        </p:nvSpPr>
        <p:spPr>
          <a:xfrm flipH="1">
            <a:off x="6336808" y="6138966"/>
            <a:ext cx="1245736" cy="321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0" h="21502" fill="norm" stroke="1" extrusionOk="0">
                <a:moveTo>
                  <a:pt x="10246" y="10"/>
                </a:moveTo>
                <a:cubicBezTo>
                  <a:pt x="9651" y="39"/>
                  <a:pt x="9052" y="142"/>
                  <a:pt x="8490" y="331"/>
                </a:cubicBezTo>
                <a:cubicBezTo>
                  <a:pt x="7409" y="697"/>
                  <a:pt x="7827" y="1471"/>
                  <a:pt x="7827" y="1471"/>
                </a:cubicBezTo>
                <a:cubicBezTo>
                  <a:pt x="7827" y="1471"/>
                  <a:pt x="7467" y="1472"/>
                  <a:pt x="7689" y="1837"/>
                </a:cubicBezTo>
                <a:cubicBezTo>
                  <a:pt x="7827" y="2069"/>
                  <a:pt x="7730" y="2122"/>
                  <a:pt x="8174" y="2197"/>
                </a:cubicBezTo>
                <a:cubicBezTo>
                  <a:pt x="8285" y="2477"/>
                  <a:pt x="8629" y="2493"/>
                  <a:pt x="8629" y="2983"/>
                </a:cubicBezTo>
                <a:cubicBezTo>
                  <a:pt x="8629" y="2988"/>
                  <a:pt x="8355" y="2978"/>
                  <a:pt x="8161" y="3134"/>
                </a:cubicBezTo>
                <a:cubicBezTo>
                  <a:pt x="8106" y="3177"/>
                  <a:pt x="8049" y="3322"/>
                  <a:pt x="7827" y="3359"/>
                </a:cubicBezTo>
                <a:cubicBezTo>
                  <a:pt x="6842" y="3542"/>
                  <a:pt x="4636" y="3731"/>
                  <a:pt x="4095" y="3941"/>
                </a:cubicBezTo>
                <a:cubicBezTo>
                  <a:pt x="3332" y="4237"/>
                  <a:pt x="185" y="6557"/>
                  <a:pt x="185" y="6783"/>
                </a:cubicBezTo>
                <a:cubicBezTo>
                  <a:pt x="185" y="7133"/>
                  <a:pt x="112" y="7369"/>
                  <a:pt x="306" y="7546"/>
                </a:cubicBezTo>
                <a:cubicBezTo>
                  <a:pt x="1138" y="8300"/>
                  <a:pt x="2140" y="9548"/>
                  <a:pt x="3388" y="10139"/>
                </a:cubicBezTo>
                <a:cubicBezTo>
                  <a:pt x="3555" y="10220"/>
                  <a:pt x="3874" y="10313"/>
                  <a:pt x="4290" y="10366"/>
                </a:cubicBezTo>
                <a:cubicBezTo>
                  <a:pt x="4706" y="10420"/>
                  <a:pt x="5414" y="10539"/>
                  <a:pt x="5400" y="10636"/>
                </a:cubicBezTo>
                <a:cubicBezTo>
                  <a:pt x="5261" y="11507"/>
                  <a:pt x="4984" y="13595"/>
                  <a:pt x="4775" y="14591"/>
                </a:cubicBezTo>
                <a:cubicBezTo>
                  <a:pt x="4637" y="15242"/>
                  <a:pt x="4526" y="15984"/>
                  <a:pt x="4429" y="16447"/>
                </a:cubicBezTo>
                <a:cubicBezTo>
                  <a:pt x="4262" y="17244"/>
                  <a:pt x="4221" y="18180"/>
                  <a:pt x="3666" y="19165"/>
                </a:cubicBezTo>
                <a:cubicBezTo>
                  <a:pt x="3416" y="19617"/>
                  <a:pt x="2972" y="20214"/>
                  <a:pt x="3250" y="20214"/>
                </a:cubicBezTo>
                <a:cubicBezTo>
                  <a:pt x="2833" y="20612"/>
                  <a:pt x="1236" y="20827"/>
                  <a:pt x="432" y="20913"/>
                </a:cubicBezTo>
                <a:cubicBezTo>
                  <a:pt x="154" y="20940"/>
                  <a:pt x="-25" y="21043"/>
                  <a:pt x="3" y="21156"/>
                </a:cubicBezTo>
                <a:lnTo>
                  <a:pt x="29" y="21225"/>
                </a:lnTo>
                <a:cubicBezTo>
                  <a:pt x="43" y="21311"/>
                  <a:pt x="324" y="21344"/>
                  <a:pt x="393" y="21344"/>
                </a:cubicBezTo>
                <a:cubicBezTo>
                  <a:pt x="837" y="21376"/>
                  <a:pt x="2207" y="21461"/>
                  <a:pt x="3206" y="21305"/>
                </a:cubicBezTo>
                <a:cubicBezTo>
                  <a:pt x="4371" y="21128"/>
                  <a:pt x="5857" y="21247"/>
                  <a:pt x="7008" y="21188"/>
                </a:cubicBezTo>
                <a:cubicBezTo>
                  <a:pt x="7355" y="21171"/>
                  <a:pt x="7398" y="20692"/>
                  <a:pt x="7259" y="20471"/>
                </a:cubicBezTo>
                <a:cubicBezTo>
                  <a:pt x="7218" y="20407"/>
                  <a:pt x="7134" y="20375"/>
                  <a:pt x="7134" y="20375"/>
                </a:cubicBezTo>
                <a:lnTo>
                  <a:pt x="7190" y="20412"/>
                </a:lnTo>
                <a:cubicBezTo>
                  <a:pt x="7773" y="20434"/>
                  <a:pt x="8367" y="17905"/>
                  <a:pt x="8742" y="15860"/>
                </a:cubicBezTo>
                <a:cubicBezTo>
                  <a:pt x="8908" y="14999"/>
                  <a:pt x="10033" y="13116"/>
                  <a:pt x="10394" y="12497"/>
                </a:cubicBezTo>
                <a:cubicBezTo>
                  <a:pt x="10421" y="12443"/>
                  <a:pt x="10630" y="12443"/>
                  <a:pt x="10658" y="12497"/>
                </a:cubicBezTo>
                <a:cubicBezTo>
                  <a:pt x="10880" y="12987"/>
                  <a:pt x="11168" y="14031"/>
                  <a:pt x="11473" y="14757"/>
                </a:cubicBezTo>
                <a:cubicBezTo>
                  <a:pt x="11542" y="14924"/>
                  <a:pt x="11753" y="15564"/>
                  <a:pt x="11781" y="15968"/>
                </a:cubicBezTo>
                <a:cubicBezTo>
                  <a:pt x="11892" y="17206"/>
                  <a:pt x="11572" y="19842"/>
                  <a:pt x="12002" y="20175"/>
                </a:cubicBezTo>
                <a:cubicBezTo>
                  <a:pt x="12002" y="20175"/>
                  <a:pt x="11906" y="20682"/>
                  <a:pt x="11490" y="21053"/>
                </a:cubicBezTo>
                <a:cubicBezTo>
                  <a:pt x="10908" y="21575"/>
                  <a:pt x="13763" y="21580"/>
                  <a:pt x="14568" y="21381"/>
                </a:cubicBezTo>
                <a:cubicBezTo>
                  <a:pt x="15608" y="21128"/>
                  <a:pt x="14986" y="20682"/>
                  <a:pt x="15028" y="20488"/>
                </a:cubicBezTo>
                <a:cubicBezTo>
                  <a:pt x="15125" y="20316"/>
                  <a:pt x="15333" y="20316"/>
                  <a:pt x="15444" y="19950"/>
                </a:cubicBezTo>
                <a:cubicBezTo>
                  <a:pt x="15763" y="18841"/>
                  <a:pt x="15485" y="17442"/>
                  <a:pt x="15513" y="16318"/>
                </a:cubicBezTo>
                <a:cubicBezTo>
                  <a:pt x="15527" y="15946"/>
                  <a:pt x="15886" y="15230"/>
                  <a:pt x="15886" y="14229"/>
                </a:cubicBezTo>
                <a:cubicBezTo>
                  <a:pt x="15886" y="13223"/>
                  <a:pt x="15888" y="12330"/>
                  <a:pt x="15721" y="11431"/>
                </a:cubicBezTo>
                <a:cubicBezTo>
                  <a:pt x="15610" y="10839"/>
                  <a:pt x="16110" y="10802"/>
                  <a:pt x="15652" y="10044"/>
                </a:cubicBezTo>
                <a:cubicBezTo>
                  <a:pt x="17247" y="10108"/>
                  <a:pt x="17453" y="10054"/>
                  <a:pt x="17967" y="9801"/>
                </a:cubicBezTo>
                <a:cubicBezTo>
                  <a:pt x="19312" y="9123"/>
                  <a:pt x="20798" y="7585"/>
                  <a:pt x="21062" y="7321"/>
                </a:cubicBezTo>
                <a:cubicBezTo>
                  <a:pt x="21575" y="7278"/>
                  <a:pt x="21546" y="6846"/>
                  <a:pt x="21296" y="6534"/>
                </a:cubicBezTo>
                <a:cubicBezTo>
                  <a:pt x="21226" y="6453"/>
                  <a:pt x="20909" y="6465"/>
                  <a:pt x="20854" y="6384"/>
                </a:cubicBezTo>
                <a:cubicBezTo>
                  <a:pt x="20424" y="5755"/>
                  <a:pt x="17691" y="4302"/>
                  <a:pt x="17247" y="3990"/>
                </a:cubicBezTo>
                <a:cubicBezTo>
                  <a:pt x="16859" y="3715"/>
                  <a:pt x="14264" y="3516"/>
                  <a:pt x="13376" y="3381"/>
                </a:cubicBezTo>
                <a:cubicBezTo>
                  <a:pt x="13237" y="3360"/>
                  <a:pt x="13085" y="3300"/>
                  <a:pt x="13029" y="3247"/>
                </a:cubicBezTo>
                <a:cubicBezTo>
                  <a:pt x="13001" y="3225"/>
                  <a:pt x="12988" y="3204"/>
                  <a:pt x="12960" y="3183"/>
                </a:cubicBezTo>
                <a:cubicBezTo>
                  <a:pt x="12724" y="2984"/>
                  <a:pt x="12392" y="2989"/>
                  <a:pt x="12392" y="2989"/>
                </a:cubicBezTo>
                <a:cubicBezTo>
                  <a:pt x="12350" y="2839"/>
                  <a:pt x="12319" y="2714"/>
                  <a:pt x="12444" y="2628"/>
                </a:cubicBezTo>
                <a:cubicBezTo>
                  <a:pt x="12610" y="2504"/>
                  <a:pt x="12750" y="2364"/>
                  <a:pt x="12847" y="2219"/>
                </a:cubicBezTo>
                <a:cubicBezTo>
                  <a:pt x="13041" y="2203"/>
                  <a:pt x="13196" y="2213"/>
                  <a:pt x="13376" y="1933"/>
                </a:cubicBezTo>
                <a:cubicBezTo>
                  <a:pt x="13445" y="1810"/>
                  <a:pt x="13748" y="1482"/>
                  <a:pt x="13276" y="1471"/>
                </a:cubicBezTo>
                <a:cubicBezTo>
                  <a:pt x="13373" y="1245"/>
                  <a:pt x="13679" y="444"/>
                  <a:pt x="12500" y="272"/>
                </a:cubicBezTo>
                <a:cubicBezTo>
                  <a:pt x="12154" y="223"/>
                  <a:pt x="12141" y="153"/>
                  <a:pt x="11989" y="126"/>
                </a:cubicBezTo>
                <a:cubicBezTo>
                  <a:pt x="11434" y="23"/>
                  <a:pt x="10841" y="-20"/>
                  <a:pt x="10246" y="10"/>
                </a:cubicBezTo>
                <a:close/>
                <a:moveTo>
                  <a:pt x="16042" y="6038"/>
                </a:moveTo>
                <a:cubicBezTo>
                  <a:pt x="16175" y="6060"/>
                  <a:pt x="16316" y="6123"/>
                  <a:pt x="16371" y="6147"/>
                </a:cubicBezTo>
                <a:cubicBezTo>
                  <a:pt x="17342" y="6567"/>
                  <a:pt x="18104" y="6825"/>
                  <a:pt x="18201" y="6955"/>
                </a:cubicBezTo>
                <a:cubicBezTo>
                  <a:pt x="18270" y="7186"/>
                  <a:pt x="18326" y="7449"/>
                  <a:pt x="18326" y="7449"/>
                </a:cubicBezTo>
                <a:cubicBezTo>
                  <a:pt x="18326" y="7449"/>
                  <a:pt x="17454" y="9005"/>
                  <a:pt x="17052" y="9124"/>
                </a:cubicBezTo>
                <a:cubicBezTo>
                  <a:pt x="16802" y="9205"/>
                  <a:pt x="15790" y="8946"/>
                  <a:pt x="15236" y="8972"/>
                </a:cubicBezTo>
                <a:cubicBezTo>
                  <a:pt x="15236" y="8703"/>
                  <a:pt x="15249" y="8450"/>
                  <a:pt x="15305" y="7950"/>
                </a:cubicBezTo>
                <a:cubicBezTo>
                  <a:pt x="15374" y="7347"/>
                  <a:pt x="15692" y="6443"/>
                  <a:pt x="15747" y="6174"/>
                </a:cubicBezTo>
                <a:cubicBezTo>
                  <a:pt x="15782" y="6034"/>
                  <a:pt x="15908" y="6016"/>
                  <a:pt x="16042" y="6038"/>
                </a:cubicBezTo>
                <a:close/>
                <a:moveTo>
                  <a:pt x="5001" y="6053"/>
                </a:moveTo>
                <a:cubicBezTo>
                  <a:pt x="5137" y="6043"/>
                  <a:pt x="5286" y="6074"/>
                  <a:pt x="5317" y="6131"/>
                </a:cubicBezTo>
                <a:cubicBezTo>
                  <a:pt x="5456" y="6389"/>
                  <a:pt x="5454" y="6740"/>
                  <a:pt x="5551" y="7133"/>
                </a:cubicBezTo>
                <a:cubicBezTo>
                  <a:pt x="5704" y="7752"/>
                  <a:pt x="5968" y="8369"/>
                  <a:pt x="5898" y="8735"/>
                </a:cubicBezTo>
                <a:cubicBezTo>
                  <a:pt x="5870" y="8918"/>
                  <a:pt x="5912" y="9091"/>
                  <a:pt x="5898" y="9107"/>
                </a:cubicBezTo>
                <a:cubicBezTo>
                  <a:pt x="5898" y="9107"/>
                  <a:pt x="5413" y="9295"/>
                  <a:pt x="5205" y="9322"/>
                </a:cubicBezTo>
                <a:cubicBezTo>
                  <a:pt x="4899" y="9355"/>
                  <a:pt x="4593" y="9462"/>
                  <a:pt x="4537" y="9430"/>
                </a:cubicBezTo>
                <a:cubicBezTo>
                  <a:pt x="4149" y="9150"/>
                  <a:pt x="3152" y="7622"/>
                  <a:pt x="3042" y="7385"/>
                </a:cubicBezTo>
                <a:cubicBezTo>
                  <a:pt x="3097" y="7251"/>
                  <a:pt x="3139" y="7062"/>
                  <a:pt x="3167" y="6965"/>
                </a:cubicBezTo>
                <a:cubicBezTo>
                  <a:pt x="3181" y="6922"/>
                  <a:pt x="3206" y="6884"/>
                  <a:pt x="3276" y="6852"/>
                </a:cubicBezTo>
                <a:cubicBezTo>
                  <a:pt x="3539" y="6701"/>
                  <a:pt x="4330" y="6260"/>
                  <a:pt x="4871" y="6077"/>
                </a:cubicBezTo>
                <a:cubicBezTo>
                  <a:pt x="4909" y="6063"/>
                  <a:pt x="4955" y="6057"/>
                  <a:pt x="5001" y="6053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62" name="Molécule"/>
          <p:cNvSpPr/>
          <p:nvPr/>
        </p:nvSpPr>
        <p:spPr>
          <a:xfrm>
            <a:off x="10911636" y="10582930"/>
            <a:ext cx="2560728" cy="2224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25" h="21600" fill="norm" stroke="1" extrusionOk="0">
                <a:moveTo>
                  <a:pt x="2726" y="0"/>
                </a:moveTo>
                <a:cubicBezTo>
                  <a:pt x="2262" y="0"/>
                  <a:pt x="1792" y="142"/>
                  <a:pt x="1361" y="440"/>
                </a:cubicBezTo>
                <a:cubicBezTo>
                  <a:pt x="57" y="1343"/>
                  <a:pt x="-387" y="3336"/>
                  <a:pt x="369" y="4892"/>
                </a:cubicBezTo>
                <a:cubicBezTo>
                  <a:pt x="875" y="5935"/>
                  <a:pt x="1791" y="6516"/>
                  <a:pt x="2733" y="6516"/>
                </a:cubicBezTo>
                <a:cubicBezTo>
                  <a:pt x="2959" y="6516"/>
                  <a:pt x="3186" y="6484"/>
                  <a:pt x="3410" y="6415"/>
                </a:cubicBezTo>
                <a:lnTo>
                  <a:pt x="4436" y="8528"/>
                </a:lnTo>
                <a:cubicBezTo>
                  <a:pt x="3958" y="9115"/>
                  <a:pt x="3662" y="9916"/>
                  <a:pt x="3662" y="10800"/>
                </a:cubicBezTo>
                <a:cubicBezTo>
                  <a:pt x="3662" y="11684"/>
                  <a:pt x="3958" y="12485"/>
                  <a:pt x="4436" y="13072"/>
                </a:cubicBezTo>
                <a:lnTo>
                  <a:pt x="3410" y="15187"/>
                </a:lnTo>
                <a:cubicBezTo>
                  <a:pt x="3186" y="15119"/>
                  <a:pt x="2959" y="15084"/>
                  <a:pt x="2733" y="15084"/>
                </a:cubicBezTo>
                <a:cubicBezTo>
                  <a:pt x="1791" y="15084"/>
                  <a:pt x="875" y="15665"/>
                  <a:pt x="369" y="16708"/>
                </a:cubicBezTo>
                <a:cubicBezTo>
                  <a:pt x="-387" y="18264"/>
                  <a:pt x="57" y="20259"/>
                  <a:pt x="1361" y="21162"/>
                </a:cubicBezTo>
                <a:cubicBezTo>
                  <a:pt x="1792" y="21460"/>
                  <a:pt x="2262" y="21600"/>
                  <a:pt x="2726" y="21600"/>
                </a:cubicBezTo>
                <a:cubicBezTo>
                  <a:pt x="3668" y="21600"/>
                  <a:pt x="4584" y="21018"/>
                  <a:pt x="5090" y="19976"/>
                </a:cubicBezTo>
                <a:cubicBezTo>
                  <a:pt x="5718" y="18683"/>
                  <a:pt x="5518" y="17090"/>
                  <a:pt x="4685" y="16070"/>
                </a:cubicBezTo>
                <a:lnTo>
                  <a:pt x="5711" y="13956"/>
                </a:lnTo>
                <a:cubicBezTo>
                  <a:pt x="5929" y="14023"/>
                  <a:pt x="6157" y="14058"/>
                  <a:pt x="6392" y="14058"/>
                </a:cubicBezTo>
                <a:cubicBezTo>
                  <a:pt x="7643" y="14058"/>
                  <a:pt x="8698" y="13052"/>
                  <a:pt x="9020" y="11681"/>
                </a:cubicBezTo>
                <a:lnTo>
                  <a:pt x="11805" y="11681"/>
                </a:lnTo>
                <a:cubicBezTo>
                  <a:pt x="12127" y="13052"/>
                  <a:pt x="13181" y="14058"/>
                  <a:pt x="14433" y="14058"/>
                </a:cubicBezTo>
                <a:cubicBezTo>
                  <a:pt x="14667" y="14058"/>
                  <a:pt x="14896" y="14023"/>
                  <a:pt x="15113" y="13956"/>
                </a:cubicBezTo>
                <a:lnTo>
                  <a:pt x="16139" y="16070"/>
                </a:lnTo>
                <a:cubicBezTo>
                  <a:pt x="15307" y="17090"/>
                  <a:pt x="15106" y="18683"/>
                  <a:pt x="15734" y="19976"/>
                </a:cubicBezTo>
                <a:cubicBezTo>
                  <a:pt x="16240" y="21018"/>
                  <a:pt x="17156" y="21600"/>
                  <a:pt x="18098" y="21600"/>
                </a:cubicBezTo>
                <a:cubicBezTo>
                  <a:pt x="18563" y="21600"/>
                  <a:pt x="19033" y="21460"/>
                  <a:pt x="19464" y="21162"/>
                </a:cubicBezTo>
                <a:cubicBezTo>
                  <a:pt x="20768" y="20259"/>
                  <a:pt x="21213" y="18264"/>
                  <a:pt x="20457" y="16708"/>
                </a:cubicBezTo>
                <a:cubicBezTo>
                  <a:pt x="19951" y="15665"/>
                  <a:pt x="19035" y="15083"/>
                  <a:pt x="18093" y="15084"/>
                </a:cubicBezTo>
                <a:cubicBezTo>
                  <a:pt x="17867" y="15084"/>
                  <a:pt x="17640" y="15119"/>
                  <a:pt x="17416" y="15187"/>
                </a:cubicBezTo>
                <a:lnTo>
                  <a:pt x="16388" y="13072"/>
                </a:lnTo>
                <a:cubicBezTo>
                  <a:pt x="16867" y="12485"/>
                  <a:pt x="17162" y="11684"/>
                  <a:pt x="17162" y="10800"/>
                </a:cubicBezTo>
                <a:cubicBezTo>
                  <a:pt x="17162" y="9916"/>
                  <a:pt x="16867" y="9115"/>
                  <a:pt x="16388" y="8528"/>
                </a:cubicBezTo>
                <a:lnTo>
                  <a:pt x="17416" y="6415"/>
                </a:lnTo>
                <a:cubicBezTo>
                  <a:pt x="17640" y="6484"/>
                  <a:pt x="17867" y="6516"/>
                  <a:pt x="18093" y="6516"/>
                </a:cubicBezTo>
                <a:cubicBezTo>
                  <a:pt x="19035" y="6516"/>
                  <a:pt x="19951" y="5935"/>
                  <a:pt x="20457" y="4892"/>
                </a:cubicBezTo>
                <a:cubicBezTo>
                  <a:pt x="21213" y="3336"/>
                  <a:pt x="20768" y="1343"/>
                  <a:pt x="19464" y="440"/>
                </a:cubicBezTo>
                <a:cubicBezTo>
                  <a:pt x="19033" y="142"/>
                  <a:pt x="18563" y="0"/>
                  <a:pt x="18098" y="0"/>
                </a:cubicBezTo>
                <a:cubicBezTo>
                  <a:pt x="17156" y="0"/>
                  <a:pt x="16240" y="582"/>
                  <a:pt x="15734" y="1624"/>
                </a:cubicBezTo>
                <a:cubicBezTo>
                  <a:pt x="15106" y="2917"/>
                  <a:pt x="15307" y="4510"/>
                  <a:pt x="16139" y="5530"/>
                </a:cubicBezTo>
                <a:lnTo>
                  <a:pt x="15113" y="7644"/>
                </a:lnTo>
                <a:cubicBezTo>
                  <a:pt x="14896" y="7577"/>
                  <a:pt x="14667" y="7542"/>
                  <a:pt x="14433" y="7542"/>
                </a:cubicBezTo>
                <a:cubicBezTo>
                  <a:pt x="13181" y="7542"/>
                  <a:pt x="12127" y="8548"/>
                  <a:pt x="11805" y="9919"/>
                </a:cubicBezTo>
                <a:lnTo>
                  <a:pt x="9020" y="9919"/>
                </a:lnTo>
                <a:cubicBezTo>
                  <a:pt x="8698" y="8548"/>
                  <a:pt x="7643" y="7542"/>
                  <a:pt x="6392" y="7542"/>
                </a:cubicBezTo>
                <a:cubicBezTo>
                  <a:pt x="6157" y="7542"/>
                  <a:pt x="5929" y="7577"/>
                  <a:pt x="5711" y="7644"/>
                </a:cubicBezTo>
                <a:lnTo>
                  <a:pt x="4685" y="5530"/>
                </a:lnTo>
                <a:cubicBezTo>
                  <a:pt x="5518" y="4510"/>
                  <a:pt x="5718" y="2917"/>
                  <a:pt x="5090" y="1624"/>
                </a:cubicBezTo>
                <a:cubicBezTo>
                  <a:pt x="4584" y="582"/>
                  <a:pt x="3668" y="0"/>
                  <a:pt x="2726" y="0"/>
                </a:cubicBezTo>
                <a:close/>
                <a:moveTo>
                  <a:pt x="2728" y="1761"/>
                </a:moveTo>
                <a:cubicBezTo>
                  <a:pt x="3175" y="1761"/>
                  <a:pt x="3591" y="2046"/>
                  <a:pt x="3815" y="2507"/>
                </a:cubicBezTo>
                <a:cubicBezTo>
                  <a:pt x="3983" y="2853"/>
                  <a:pt x="4027" y="3257"/>
                  <a:pt x="3941" y="3644"/>
                </a:cubicBezTo>
                <a:cubicBezTo>
                  <a:pt x="3855" y="4030"/>
                  <a:pt x="3649" y="4353"/>
                  <a:pt x="3359" y="4554"/>
                </a:cubicBezTo>
                <a:cubicBezTo>
                  <a:pt x="3165" y="4688"/>
                  <a:pt x="2954" y="4755"/>
                  <a:pt x="2733" y="4755"/>
                </a:cubicBezTo>
                <a:cubicBezTo>
                  <a:pt x="2286" y="4755"/>
                  <a:pt x="1868" y="4470"/>
                  <a:pt x="1644" y="4010"/>
                </a:cubicBezTo>
                <a:cubicBezTo>
                  <a:pt x="1476" y="3664"/>
                  <a:pt x="1432" y="3259"/>
                  <a:pt x="1518" y="2873"/>
                </a:cubicBezTo>
                <a:cubicBezTo>
                  <a:pt x="1604" y="2486"/>
                  <a:pt x="1810" y="2163"/>
                  <a:pt x="2100" y="1963"/>
                </a:cubicBezTo>
                <a:cubicBezTo>
                  <a:pt x="2294" y="1828"/>
                  <a:pt x="2506" y="1761"/>
                  <a:pt x="2728" y="1761"/>
                </a:cubicBezTo>
                <a:close/>
                <a:moveTo>
                  <a:pt x="18098" y="1761"/>
                </a:moveTo>
                <a:cubicBezTo>
                  <a:pt x="18320" y="1761"/>
                  <a:pt x="18530" y="1829"/>
                  <a:pt x="18724" y="1963"/>
                </a:cubicBezTo>
                <a:cubicBezTo>
                  <a:pt x="19014" y="2163"/>
                  <a:pt x="19222" y="2486"/>
                  <a:pt x="19308" y="2873"/>
                </a:cubicBezTo>
                <a:cubicBezTo>
                  <a:pt x="19394" y="3259"/>
                  <a:pt x="19348" y="3664"/>
                  <a:pt x="19180" y="4010"/>
                </a:cubicBezTo>
                <a:cubicBezTo>
                  <a:pt x="18956" y="4470"/>
                  <a:pt x="18540" y="4755"/>
                  <a:pt x="18093" y="4755"/>
                </a:cubicBezTo>
                <a:cubicBezTo>
                  <a:pt x="17872" y="4755"/>
                  <a:pt x="17661" y="4688"/>
                  <a:pt x="17467" y="4554"/>
                </a:cubicBezTo>
                <a:cubicBezTo>
                  <a:pt x="17177" y="4353"/>
                  <a:pt x="16969" y="4030"/>
                  <a:pt x="16883" y="3644"/>
                </a:cubicBezTo>
                <a:cubicBezTo>
                  <a:pt x="16797" y="3257"/>
                  <a:pt x="16843" y="2853"/>
                  <a:pt x="17011" y="2507"/>
                </a:cubicBezTo>
                <a:cubicBezTo>
                  <a:pt x="17235" y="2046"/>
                  <a:pt x="17651" y="1761"/>
                  <a:pt x="18098" y="1761"/>
                </a:cubicBezTo>
                <a:close/>
                <a:moveTo>
                  <a:pt x="2733" y="16845"/>
                </a:moveTo>
                <a:cubicBezTo>
                  <a:pt x="2954" y="16845"/>
                  <a:pt x="3165" y="16912"/>
                  <a:pt x="3359" y="17046"/>
                </a:cubicBezTo>
                <a:cubicBezTo>
                  <a:pt x="3649" y="17247"/>
                  <a:pt x="3855" y="17572"/>
                  <a:pt x="3941" y="17958"/>
                </a:cubicBezTo>
                <a:cubicBezTo>
                  <a:pt x="4027" y="18345"/>
                  <a:pt x="3983" y="18747"/>
                  <a:pt x="3815" y="19093"/>
                </a:cubicBezTo>
                <a:cubicBezTo>
                  <a:pt x="3591" y="19554"/>
                  <a:pt x="3175" y="19841"/>
                  <a:pt x="2728" y="19841"/>
                </a:cubicBezTo>
                <a:cubicBezTo>
                  <a:pt x="2506" y="19841"/>
                  <a:pt x="2294" y="19772"/>
                  <a:pt x="2100" y="19637"/>
                </a:cubicBezTo>
                <a:cubicBezTo>
                  <a:pt x="1810" y="19437"/>
                  <a:pt x="1604" y="19114"/>
                  <a:pt x="1518" y="18727"/>
                </a:cubicBezTo>
                <a:cubicBezTo>
                  <a:pt x="1432" y="18341"/>
                  <a:pt x="1476" y="17938"/>
                  <a:pt x="1644" y="17592"/>
                </a:cubicBezTo>
                <a:cubicBezTo>
                  <a:pt x="1868" y="17132"/>
                  <a:pt x="2286" y="16845"/>
                  <a:pt x="2733" y="16845"/>
                </a:cubicBezTo>
                <a:close/>
                <a:moveTo>
                  <a:pt x="18093" y="16845"/>
                </a:moveTo>
                <a:cubicBezTo>
                  <a:pt x="18540" y="16845"/>
                  <a:pt x="18956" y="17132"/>
                  <a:pt x="19180" y="17592"/>
                </a:cubicBezTo>
                <a:cubicBezTo>
                  <a:pt x="19348" y="17938"/>
                  <a:pt x="19394" y="18341"/>
                  <a:pt x="19308" y="18727"/>
                </a:cubicBezTo>
                <a:cubicBezTo>
                  <a:pt x="19222" y="19114"/>
                  <a:pt x="19014" y="19437"/>
                  <a:pt x="18724" y="19637"/>
                </a:cubicBezTo>
                <a:cubicBezTo>
                  <a:pt x="18530" y="19772"/>
                  <a:pt x="18320" y="19839"/>
                  <a:pt x="18098" y="19839"/>
                </a:cubicBezTo>
                <a:cubicBezTo>
                  <a:pt x="17651" y="19839"/>
                  <a:pt x="17235" y="19554"/>
                  <a:pt x="17011" y="19093"/>
                </a:cubicBezTo>
                <a:cubicBezTo>
                  <a:pt x="16843" y="18747"/>
                  <a:pt x="16797" y="18345"/>
                  <a:pt x="16883" y="17958"/>
                </a:cubicBezTo>
                <a:cubicBezTo>
                  <a:pt x="16969" y="17572"/>
                  <a:pt x="17177" y="17247"/>
                  <a:pt x="17467" y="17046"/>
                </a:cubicBezTo>
                <a:cubicBezTo>
                  <a:pt x="17661" y="16912"/>
                  <a:pt x="17872" y="16845"/>
                  <a:pt x="18093" y="16845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463" name="Culicoïde.png" descr="Culicoïd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01456" y="5604926"/>
            <a:ext cx="5815434" cy="3739682"/>
          </a:xfrm>
          <a:prstGeom prst="rect">
            <a:avLst/>
          </a:prstGeom>
          <a:ln w="12700">
            <a:miter lim="400000"/>
          </a:ln>
        </p:spPr>
      </p:pic>
      <p:sp>
        <p:nvSpPr>
          <p:cNvPr id="1464" name="SBV"/>
          <p:cNvSpPr txBox="1"/>
          <p:nvPr/>
        </p:nvSpPr>
        <p:spPr>
          <a:xfrm>
            <a:off x="10195674" y="5915329"/>
            <a:ext cx="3992652" cy="2419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4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SBV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60" grpId="1"/>
      <p:bldP build="whole" bldLvl="1" animBg="1" rev="0" advAuto="0" spid="1462" grpId="3"/>
      <p:bldP build="whole" bldLvl="1" animBg="1" rev="0" advAuto="0" spid="1461" grpId="2"/>
      <p:bldP build="whole" bldLvl="1" animBg="1" rev="0" advAuto="0" spid="1463" grpId="4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8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1466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467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69" name="Conclusion générale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Conclusion générale</a:t>
            </a:r>
          </a:p>
        </p:txBody>
      </p:sp>
      <p:pic>
        <p:nvPicPr>
          <p:cNvPr id="1470" name="B4A7D9B4-D223-4680-9AA2-FF189C73DF31_2_0_a.mov" descr="B4A7D9B4-D223-4680-9AA2-FF189C73DF31_2_0_a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942430" y="1625672"/>
            <a:ext cx="16499140" cy="122426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0367" fill="hold"/>
                                        <p:tgtEl>
                                          <p:spTgt spid="14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0">
                <p:cTn id="7" fill="hold" display="0">
                  <p:stCondLst>
                    <p:cond delay="indefinite"/>
                  </p:stCondLst>
                </p:cTn>
                <p:tgtEl>
                  <p:spTgt spid="1470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3" name="Corp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227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228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0" name="La découverte"/>
          <p:cNvSpPr txBox="1"/>
          <p:nvPr/>
        </p:nvSpPr>
        <p:spPr>
          <a:xfrm>
            <a:off x="14837311" y="1467692"/>
            <a:ext cx="8739397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La découverte</a:t>
            </a:r>
          </a:p>
        </p:txBody>
      </p:sp>
      <p:grpSp>
        <p:nvGrpSpPr>
          <p:cNvPr id="233" name="Groupe"/>
          <p:cNvGrpSpPr/>
          <p:nvPr/>
        </p:nvGrpSpPr>
        <p:grpSpPr>
          <a:xfrm>
            <a:off x="590645" y="6515933"/>
            <a:ext cx="7787488" cy="3801958"/>
            <a:chOff x="0" y="0"/>
            <a:chExt cx="7787487" cy="3801956"/>
          </a:xfrm>
        </p:grpSpPr>
        <p:pic>
          <p:nvPicPr>
            <p:cNvPr id="231" name="next-generation-sequencing.jpg" descr="next-generation-sequencing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3743" y="753956"/>
              <a:ext cx="7620001" cy="304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2" name="Diganostic moléculaire moderne"/>
            <p:cNvSpPr txBox="1"/>
            <p:nvPr/>
          </p:nvSpPr>
          <p:spPr>
            <a:xfrm>
              <a:off x="0" y="-1"/>
              <a:ext cx="7787488" cy="6841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900"/>
              </a:lvl1pPr>
            </a:lstStyle>
            <a:p>
              <a:pPr/>
              <a:r>
                <a:t>Diganostic moléculaire moderne</a:t>
              </a:r>
            </a:p>
          </p:txBody>
        </p:sp>
      </p:grpSp>
      <p:grpSp>
        <p:nvGrpSpPr>
          <p:cNvPr id="244" name="Groupe"/>
          <p:cNvGrpSpPr/>
          <p:nvPr/>
        </p:nvGrpSpPr>
        <p:grpSpPr>
          <a:xfrm>
            <a:off x="10245877" y="4086448"/>
            <a:ext cx="5406582" cy="7192839"/>
            <a:chOff x="0" y="0"/>
            <a:chExt cx="5406580" cy="7192837"/>
          </a:xfrm>
        </p:grpSpPr>
        <p:grpSp>
          <p:nvGrpSpPr>
            <p:cNvPr id="242" name="Groupe"/>
            <p:cNvGrpSpPr/>
            <p:nvPr/>
          </p:nvGrpSpPr>
          <p:grpSpPr>
            <a:xfrm>
              <a:off x="13801" y="839230"/>
              <a:ext cx="5378978" cy="6353608"/>
              <a:chOff x="0" y="0"/>
              <a:chExt cx="5378977" cy="6353607"/>
            </a:xfrm>
          </p:grpSpPr>
          <p:sp>
            <p:nvSpPr>
              <p:cNvPr id="234" name="Rectangle"/>
              <p:cNvSpPr/>
              <p:nvPr/>
            </p:nvSpPr>
            <p:spPr>
              <a:xfrm>
                <a:off x="0" y="0"/>
                <a:ext cx="5378978" cy="6353608"/>
              </a:xfrm>
              <a:prstGeom prst="rect">
                <a:avLst/>
              </a:prstGeom>
              <a:noFill/>
              <a:ln w="889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35" name="Vache"/>
              <p:cNvSpPr/>
              <p:nvPr/>
            </p:nvSpPr>
            <p:spPr>
              <a:xfrm>
                <a:off x="957630" y="4195117"/>
                <a:ext cx="1491503" cy="90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7" h="21545" fill="norm" stroke="1" extrusionOk="0">
                    <a:moveTo>
                      <a:pt x="18406" y="6"/>
                    </a:moveTo>
                    <a:cubicBezTo>
                      <a:pt x="18276" y="42"/>
                      <a:pt x="18137" y="245"/>
                      <a:pt x="18002" y="719"/>
                    </a:cubicBezTo>
                    <a:cubicBezTo>
                      <a:pt x="17367" y="1211"/>
                      <a:pt x="17198" y="455"/>
                      <a:pt x="16922" y="358"/>
                    </a:cubicBezTo>
                    <a:cubicBezTo>
                      <a:pt x="16647" y="261"/>
                      <a:pt x="16370" y="825"/>
                      <a:pt x="16646" y="1563"/>
                    </a:cubicBezTo>
                    <a:cubicBezTo>
                      <a:pt x="15824" y="1790"/>
                      <a:pt x="14731" y="1776"/>
                      <a:pt x="13583" y="808"/>
                    </a:cubicBezTo>
                    <a:cubicBezTo>
                      <a:pt x="13370" y="628"/>
                      <a:pt x="13134" y="530"/>
                      <a:pt x="12895" y="555"/>
                    </a:cubicBezTo>
                    <a:cubicBezTo>
                      <a:pt x="11366" y="716"/>
                      <a:pt x="8937" y="1036"/>
                      <a:pt x="7079" y="1404"/>
                    </a:cubicBezTo>
                    <a:cubicBezTo>
                      <a:pt x="4845" y="1848"/>
                      <a:pt x="3290" y="1731"/>
                      <a:pt x="2479" y="3519"/>
                    </a:cubicBezTo>
                    <a:lnTo>
                      <a:pt x="2481" y="3483"/>
                    </a:lnTo>
                    <a:cubicBezTo>
                      <a:pt x="2481" y="3483"/>
                      <a:pt x="1251" y="5269"/>
                      <a:pt x="583" y="11343"/>
                    </a:cubicBezTo>
                    <a:cubicBezTo>
                      <a:pt x="304" y="11737"/>
                      <a:pt x="179" y="12329"/>
                      <a:pt x="47" y="13313"/>
                    </a:cubicBezTo>
                    <a:cubicBezTo>
                      <a:pt x="-59" y="14113"/>
                      <a:pt x="47" y="15020"/>
                      <a:pt x="47" y="15020"/>
                    </a:cubicBezTo>
                    <a:cubicBezTo>
                      <a:pt x="533" y="14678"/>
                      <a:pt x="1030" y="12935"/>
                      <a:pt x="942" y="11462"/>
                    </a:cubicBezTo>
                    <a:cubicBezTo>
                      <a:pt x="1063" y="10205"/>
                      <a:pt x="1652" y="6464"/>
                      <a:pt x="2281" y="6156"/>
                    </a:cubicBezTo>
                    <a:cubicBezTo>
                      <a:pt x="2511" y="8306"/>
                      <a:pt x="3102" y="11155"/>
                      <a:pt x="1921" y="14029"/>
                    </a:cubicBezTo>
                    <a:cubicBezTo>
                      <a:pt x="1729" y="15969"/>
                      <a:pt x="1837" y="19104"/>
                      <a:pt x="1417" y="20501"/>
                    </a:cubicBezTo>
                    <a:lnTo>
                      <a:pt x="1670" y="20596"/>
                    </a:lnTo>
                    <a:cubicBezTo>
                      <a:pt x="1670" y="20596"/>
                      <a:pt x="1703" y="20912"/>
                      <a:pt x="1625" y="21545"/>
                    </a:cubicBezTo>
                    <a:lnTo>
                      <a:pt x="2879" y="21545"/>
                    </a:lnTo>
                    <a:cubicBezTo>
                      <a:pt x="2879" y="21545"/>
                      <a:pt x="2667" y="21089"/>
                      <a:pt x="2519" y="20457"/>
                    </a:cubicBezTo>
                    <a:cubicBezTo>
                      <a:pt x="2371" y="19825"/>
                      <a:pt x="2498" y="16804"/>
                      <a:pt x="3006" y="15470"/>
                    </a:cubicBezTo>
                    <a:cubicBezTo>
                      <a:pt x="3428" y="14696"/>
                      <a:pt x="3775" y="13780"/>
                      <a:pt x="4001" y="13000"/>
                    </a:cubicBezTo>
                    <a:cubicBezTo>
                      <a:pt x="4239" y="12858"/>
                      <a:pt x="4531" y="12716"/>
                      <a:pt x="4864" y="12611"/>
                    </a:cubicBezTo>
                    <a:lnTo>
                      <a:pt x="4639" y="15203"/>
                    </a:lnTo>
                    <a:cubicBezTo>
                      <a:pt x="4639" y="15203"/>
                      <a:pt x="5252" y="17632"/>
                      <a:pt x="5433" y="18667"/>
                    </a:cubicBezTo>
                    <a:cubicBezTo>
                      <a:pt x="5588" y="19553"/>
                      <a:pt x="5609" y="20585"/>
                      <a:pt x="5609" y="20585"/>
                    </a:cubicBezTo>
                    <a:lnTo>
                      <a:pt x="5873" y="20712"/>
                    </a:lnTo>
                    <a:cubicBezTo>
                      <a:pt x="5929" y="21326"/>
                      <a:pt x="6046" y="21545"/>
                      <a:pt x="6046" y="21545"/>
                    </a:cubicBezTo>
                    <a:lnTo>
                      <a:pt x="7273" y="21545"/>
                    </a:lnTo>
                    <a:cubicBezTo>
                      <a:pt x="5363" y="17861"/>
                      <a:pt x="6017" y="13841"/>
                      <a:pt x="6319" y="12497"/>
                    </a:cubicBezTo>
                    <a:cubicBezTo>
                      <a:pt x="6513" y="12530"/>
                      <a:pt x="6711" y="12583"/>
                      <a:pt x="6913" y="12661"/>
                    </a:cubicBezTo>
                    <a:cubicBezTo>
                      <a:pt x="8430" y="13251"/>
                      <a:pt x="9964" y="13797"/>
                      <a:pt x="11341" y="13627"/>
                    </a:cubicBezTo>
                    <a:cubicBezTo>
                      <a:pt x="11321" y="14595"/>
                      <a:pt x="11350" y="15634"/>
                      <a:pt x="11373" y="16347"/>
                    </a:cubicBezTo>
                    <a:cubicBezTo>
                      <a:pt x="11419" y="17769"/>
                      <a:pt x="10988" y="20474"/>
                      <a:pt x="10988" y="20474"/>
                    </a:cubicBezTo>
                    <a:lnTo>
                      <a:pt x="11240" y="20615"/>
                    </a:lnTo>
                    <a:cubicBezTo>
                      <a:pt x="11240" y="20615"/>
                      <a:pt x="11195" y="21245"/>
                      <a:pt x="11408" y="21545"/>
                    </a:cubicBezTo>
                    <a:lnTo>
                      <a:pt x="12403" y="21545"/>
                    </a:lnTo>
                    <a:cubicBezTo>
                      <a:pt x="11731" y="20234"/>
                      <a:pt x="12064" y="17577"/>
                      <a:pt x="12393" y="16874"/>
                    </a:cubicBezTo>
                    <a:cubicBezTo>
                      <a:pt x="12529" y="16581"/>
                      <a:pt x="12650" y="15573"/>
                      <a:pt x="12746" y="14496"/>
                    </a:cubicBezTo>
                    <a:cubicBezTo>
                      <a:pt x="12830" y="15210"/>
                      <a:pt x="12951" y="15729"/>
                      <a:pt x="13108" y="16114"/>
                    </a:cubicBezTo>
                    <a:cubicBezTo>
                      <a:pt x="13681" y="17523"/>
                      <a:pt x="13742" y="20554"/>
                      <a:pt x="13742" y="20554"/>
                    </a:cubicBezTo>
                    <a:lnTo>
                      <a:pt x="13983" y="20715"/>
                    </a:lnTo>
                    <a:cubicBezTo>
                      <a:pt x="13983" y="20715"/>
                      <a:pt x="14035" y="21312"/>
                      <a:pt x="14240" y="21545"/>
                    </a:cubicBezTo>
                    <a:lnTo>
                      <a:pt x="15320" y="21545"/>
                    </a:lnTo>
                    <a:cubicBezTo>
                      <a:pt x="15320" y="21545"/>
                      <a:pt x="14239" y="19951"/>
                      <a:pt x="14303" y="15822"/>
                    </a:cubicBezTo>
                    <a:cubicBezTo>
                      <a:pt x="14309" y="15469"/>
                      <a:pt x="14259" y="13973"/>
                      <a:pt x="14225" y="12969"/>
                    </a:cubicBezTo>
                    <a:cubicBezTo>
                      <a:pt x="14499" y="12708"/>
                      <a:pt x="14738" y="12286"/>
                      <a:pt x="14898" y="11607"/>
                    </a:cubicBezTo>
                    <a:cubicBezTo>
                      <a:pt x="15809" y="7427"/>
                      <a:pt x="17536" y="6689"/>
                      <a:pt x="18321" y="6900"/>
                    </a:cubicBezTo>
                    <a:cubicBezTo>
                      <a:pt x="19105" y="7110"/>
                      <a:pt x="19444" y="6865"/>
                      <a:pt x="19995" y="6514"/>
                    </a:cubicBezTo>
                    <a:cubicBezTo>
                      <a:pt x="20610" y="7392"/>
                      <a:pt x="20758" y="7111"/>
                      <a:pt x="20928" y="7111"/>
                    </a:cubicBezTo>
                    <a:cubicBezTo>
                      <a:pt x="21097" y="7111"/>
                      <a:pt x="21202" y="6584"/>
                      <a:pt x="21372" y="6197"/>
                    </a:cubicBezTo>
                    <a:cubicBezTo>
                      <a:pt x="21541" y="5811"/>
                      <a:pt x="21288" y="5285"/>
                      <a:pt x="21097" y="5110"/>
                    </a:cubicBezTo>
                    <a:cubicBezTo>
                      <a:pt x="20906" y="4934"/>
                      <a:pt x="20142" y="3246"/>
                      <a:pt x="19888" y="2193"/>
                    </a:cubicBezTo>
                    <a:cubicBezTo>
                      <a:pt x="19634" y="1139"/>
                      <a:pt x="19126" y="1316"/>
                      <a:pt x="18935" y="719"/>
                    </a:cubicBezTo>
                    <a:cubicBezTo>
                      <a:pt x="18816" y="346"/>
                      <a:pt x="18622" y="-55"/>
                      <a:pt x="18406" y="6"/>
                    </a:cubicBezTo>
                    <a:close/>
                  </a:path>
                </a:pathLst>
              </a:custGeom>
              <a:solidFill>
                <a:schemeClr val="accent3">
                  <a:hueOff val="362282"/>
                  <a:satOff val="31803"/>
                  <a:lumOff val="-1824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36" name="Vache"/>
              <p:cNvSpPr/>
              <p:nvPr/>
            </p:nvSpPr>
            <p:spPr>
              <a:xfrm>
                <a:off x="957630" y="2223511"/>
                <a:ext cx="1491503" cy="904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7" h="21545" fill="norm" stroke="1" extrusionOk="0">
                    <a:moveTo>
                      <a:pt x="18406" y="6"/>
                    </a:moveTo>
                    <a:cubicBezTo>
                      <a:pt x="18276" y="42"/>
                      <a:pt x="18137" y="245"/>
                      <a:pt x="18002" y="719"/>
                    </a:cubicBezTo>
                    <a:cubicBezTo>
                      <a:pt x="17367" y="1211"/>
                      <a:pt x="17198" y="455"/>
                      <a:pt x="16922" y="358"/>
                    </a:cubicBezTo>
                    <a:cubicBezTo>
                      <a:pt x="16647" y="261"/>
                      <a:pt x="16370" y="825"/>
                      <a:pt x="16646" y="1563"/>
                    </a:cubicBezTo>
                    <a:cubicBezTo>
                      <a:pt x="15824" y="1790"/>
                      <a:pt x="14731" y="1776"/>
                      <a:pt x="13583" y="808"/>
                    </a:cubicBezTo>
                    <a:cubicBezTo>
                      <a:pt x="13370" y="628"/>
                      <a:pt x="13134" y="530"/>
                      <a:pt x="12895" y="555"/>
                    </a:cubicBezTo>
                    <a:cubicBezTo>
                      <a:pt x="11366" y="716"/>
                      <a:pt x="8937" y="1036"/>
                      <a:pt x="7079" y="1404"/>
                    </a:cubicBezTo>
                    <a:cubicBezTo>
                      <a:pt x="4845" y="1848"/>
                      <a:pt x="3290" y="1731"/>
                      <a:pt x="2479" y="3519"/>
                    </a:cubicBezTo>
                    <a:lnTo>
                      <a:pt x="2481" y="3483"/>
                    </a:lnTo>
                    <a:cubicBezTo>
                      <a:pt x="2481" y="3483"/>
                      <a:pt x="1251" y="5269"/>
                      <a:pt x="583" y="11343"/>
                    </a:cubicBezTo>
                    <a:cubicBezTo>
                      <a:pt x="304" y="11737"/>
                      <a:pt x="179" y="12329"/>
                      <a:pt x="47" y="13313"/>
                    </a:cubicBezTo>
                    <a:cubicBezTo>
                      <a:pt x="-59" y="14113"/>
                      <a:pt x="47" y="15020"/>
                      <a:pt x="47" y="15020"/>
                    </a:cubicBezTo>
                    <a:cubicBezTo>
                      <a:pt x="533" y="14678"/>
                      <a:pt x="1030" y="12935"/>
                      <a:pt x="942" y="11462"/>
                    </a:cubicBezTo>
                    <a:cubicBezTo>
                      <a:pt x="1063" y="10205"/>
                      <a:pt x="1652" y="6464"/>
                      <a:pt x="2281" y="6156"/>
                    </a:cubicBezTo>
                    <a:cubicBezTo>
                      <a:pt x="2511" y="8306"/>
                      <a:pt x="3102" y="11155"/>
                      <a:pt x="1921" y="14029"/>
                    </a:cubicBezTo>
                    <a:cubicBezTo>
                      <a:pt x="1729" y="15969"/>
                      <a:pt x="1837" y="19104"/>
                      <a:pt x="1417" y="20501"/>
                    </a:cubicBezTo>
                    <a:lnTo>
                      <a:pt x="1670" y="20596"/>
                    </a:lnTo>
                    <a:cubicBezTo>
                      <a:pt x="1670" y="20596"/>
                      <a:pt x="1703" y="20912"/>
                      <a:pt x="1625" y="21545"/>
                    </a:cubicBezTo>
                    <a:lnTo>
                      <a:pt x="2879" y="21545"/>
                    </a:lnTo>
                    <a:cubicBezTo>
                      <a:pt x="2879" y="21545"/>
                      <a:pt x="2667" y="21089"/>
                      <a:pt x="2519" y="20457"/>
                    </a:cubicBezTo>
                    <a:cubicBezTo>
                      <a:pt x="2371" y="19825"/>
                      <a:pt x="2498" y="16804"/>
                      <a:pt x="3006" y="15470"/>
                    </a:cubicBezTo>
                    <a:cubicBezTo>
                      <a:pt x="3428" y="14696"/>
                      <a:pt x="3775" y="13780"/>
                      <a:pt x="4001" y="13000"/>
                    </a:cubicBezTo>
                    <a:cubicBezTo>
                      <a:pt x="4239" y="12858"/>
                      <a:pt x="4531" y="12716"/>
                      <a:pt x="4864" y="12611"/>
                    </a:cubicBezTo>
                    <a:lnTo>
                      <a:pt x="4639" y="15203"/>
                    </a:lnTo>
                    <a:cubicBezTo>
                      <a:pt x="4639" y="15203"/>
                      <a:pt x="5252" y="17632"/>
                      <a:pt x="5433" y="18667"/>
                    </a:cubicBezTo>
                    <a:cubicBezTo>
                      <a:pt x="5588" y="19553"/>
                      <a:pt x="5609" y="20585"/>
                      <a:pt x="5609" y="20585"/>
                    </a:cubicBezTo>
                    <a:lnTo>
                      <a:pt x="5873" y="20712"/>
                    </a:lnTo>
                    <a:cubicBezTo>
                      <a:pt x="5929" y="21326"/>
                      <a:pt x="6046" y="21545"/>
                      <a:pt x="6046" y="21545"/>
                    </a:cubicBezTo>
                    <a:lnTo>
                      <a:pt x="7273" y="21545"/>
                    </a:lnTo>
                    <a:cubicBezTo>
                      <a:pt x="5363" y="17861"/>
                      <a:pt x="6017" y="13841"/>
                      <a:pt x="6319" y="12497"/>
                    </a:cubicBezTo>
                    <a:cubicBezTo>
                      <a:pt x="6513" y="12530"/>
                      <a:pt x="6711" y="12583"/>
                      <a:pt x="6913" y="12661"/>
                    </a:cubicBezTo>
                    <a:cubicBezTo>
                      <a:pt x="8430" y="13251"/>
                      <a:pt x="9964" y="13797"/>
                      <a:pt x="11341" y="13627"/>
                    </a:cubicBezTo>
                    <a:cubicBezTo>
                      <a:pt x="11321" y="14595"/>
                      <a:pt x="11350" y="15634"/>
                      <a:pt x="11373" y="16347"/>
                    </a:cubicBezTo>
                    <a:cubicBezTo>
                      <a:pt x="11419" y="17769"/>
                      <a:pt x="10988" y="20474"/>
                      <a:pt x="10988" y="20474"/>
                    </a:cubicBezTo>
                    <a:lnTo>
                      <a:pt x="11240" y="20615"/>
                    </a:lnTo>
                    <a:cubicBezTo>
                      <a:pt x="11240" y="20615"/>
                      <a:pt x="11195" y="21245"/>
                      <a:pt x="11408" y="21545"/>
                    </a:cubicBezTo>
                    <a:lnTo>
                      <a:pt x="12403" y="21545"/>
                    </a:lnTo>
                    <a:cubicBezTo>
                      <a:pt x="11731" y="20234"/>
                      <a:pt x="12064" y="17577"/>
                      <a:pt x="12393" y="16874"/>
                    </a:cubicBezTo>
                    <a:cubicBezTo>
                      <a:pt x="12529" y="16581"/>
                      <a:pt x="12650" y="15573"/>
                      <a:pt x="12746" y="14496"/>
                    </a:cubicBezTo>
                    <a:cubicBezTo>
                      <a:pt x="12830" y="15210"/>
                      <a:pt x="12951" y="15729"/>
                      <a:pt x="13108" y="16114"/>
                    </a:cubicBezTo>
                    <a:cubicBezTo>
                      <a:pt x="13681" y="17523"/>
                      <a:pt x="13742" y="20554"/>
                      <a:pt x="13742" y="20554"/>
                    </a:cubicBezTo>
                    <a:lnTo>
                      <a:pt x="13983" y="20715"/>
                    </a:lnTo>
                    <a:cubicBezTo>
                      <a:pt x="13983" y="20715"/>
                      <a:pt x="14035" y="21312"/>
                      <a:pt x="14240" y="21545"/>
                    </a:cubicBezTo>
                    <a:lnTo>
                      <a:pt x="15320" y="21545"/>
                    </a:lnTo>
                    <a:cubicBezTo>
                      <a:pt x="15320" y="21545"/>
                      <a:pt x="14239" y="19951"/>
                      <a:pt x="14303" y="15822"/>
                    </a:cubicBezTo>
                    <a:cubicBezTo>
                      <a:pt x="14309" y="15469"/>
                      <a:pt x="14259" y="13973"/>
                      <a:pt x="14225" y="12969"/>
                    </a:cubicBezTo>
                    <a:cubicBezTo>
                      <a:pt x="14499" y="12708"/>
                      <a:pt x="14738" y="12286"/>
                      <a:pt x="14898" y="11607"/>
                    </a:cubicBezTo>
                    <a:cubicBezTo>
                      <a:pt x="15809" y="7427"/>
                      <a:pt x="17536" y="6689"/>
                      <a:pt x="18321" y="6900"/>
                    </a:cubicBezTo>
                    <a:cubicBezTo>
                      <a:pt x="19105" y="7110"/>
                      <a:pt x="19444" y="6865"/>
                      <a:pt x="19995" y="6514"/>
                    </a:cubicBezTo>
                    <a:cubicBezTo>
                      <a:pt x="20610" y="7392"/>
                      <a:pt x="20758" y="7111"/>
                      <a:pt x="20928" y="7111"/>
                    </a:cubicBezTo>
                    <a:cubicBezTo>
                      <a:pt x="21097" y="7111"/>
                      <a:pt x="21202" y="6584"/>
                      <a:pt x="21372" y="6197"/>
                    </a:cubicBezTo>
                    <a:cubicBezTo>
                      <a:pt x="21541" y="5811"/>
                      <a:pt x="21288" y="5285"/>
                      <a:pt x="21097" y="5110"/>
                    </a:cubicBezTo>
                    <a:cubicBezTo>
                      <a:pt x="20906" y="4934"/>
                      <a:pt x="20142" y="3246"/>
                      <a:pt x="19888" y="2193"/>
                    </a:cubicBezTo>
                    <a:cubicBezTo>
                      <a:pt x="19634" y="1139"/>
                      <a:pt x="19126" y="1316"/>
                      <a:pt x="18935" y="719"/>
                    </a:cubicBezTo>
                    <a:cubicBezTo>
                      <a:pt x="18816" y="346"/>
                      <a:pt x="18622" y="-55"/>
                      <a:pt x="18406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37" name="Vache"/>
              <p:cNvSpPr/>
              <p:nvPr/>
            </p:nvSpPr>
            <p:spPr>
              <a:xfrm>
                <a:off x="2839828" y="2724346"/>
                <a:ext cx="1491504" cy="90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7" h="21545" fill="norm" stroke="1" extrusionOk="0">
                    <a:moveTo>
                      <a:pt x="18406" y="6"/>
                    </a:moveTo>
                    <a:cubicBezTo>
                      <a:pt x="18276" y="42"/>
                      <a:pt x="18137" y="245"/>
                      <a:pt x="18002" y="719"/>
                    </a:cubicBezTo>
                    <a:cubicBezTo>
                      <a:pt x="17367" y="1211"/>
                      <a:pt x="17198" y="455"/>
                      <a:pt x="16922" y="358"/>
                    </a:cubicBezTo>
                    <a:cubicBezTo>
                      <a:pt x="16647" y="261"/>
                      <a:pt x="16370" y="825"/>
                      <a:pt x="16646" y="1563"/>
                    </a:cubicBezTo>
                    <a:cubicBezTo>
                      <a:pt x="15824" y="1790"/>
                      <a:pt x="14731" y="1776"/>
                      <a:pt x="13583" y="808"/>
                    </a:cubicBezTo>
                    <a:cubicBezTo>
                      <a:pt x="13370" y="628"/>
                      <a:pt x="13134" y="530"/>
                      <a:pt x="12895" y="555"/>
                    </a:cubicBezTo>
                    <a:cubicBezTo>
                      <a:pt x="11366" y="716"/>
                      <a:pt x="8937" y="1036"/>
                      <a:pt x="7079" y="1404"/>
                    </a:cubicBezTo>
                    <a:cubicBezTo>
                      <a:pt x="4845" y="1848"/>
                      <a:pt x="3290" y="1731"/>
                      <a:pt x="2479" y="3519"/>
                    </a:cubicBezTo>
                    <a:lnTo>
                      <a:pt x="2481" y="3483"/>
                    </a:lnTo>
                    <a:cubicBezTo>
                      <a:pt x="2481" y="3483"/>
                      <a:pt x="1251" y="5269"/>
                      <a:pt x="583" y="11343"/>
                    </a:cubicBezTo>
                    <a:cubicBezTo>
                      <a:pt x="304" y="11737"/>
                      <a:pt x="179" y="12329"/>
                      <a:pt x="47" y="13313"/>
                    </a:cubicBezTo>
                    <a:cubicBezTo>
                      <a:pt x="-59" y="14113"/>
                      <a:pt x="47" y="15020"/>
                      <a:pt x="47" y="15020"/>
                    </a:cubicBezTo>
                    <a:cubicBezTo>
                      <a:pt x="533" y="14678"/>
                      <a:pt x="1030" y="12935"/>
                      <a:pt x="942" y="11462"/>
                    </a:cubicBezTo>
                    <a:cubicBezTo>
                      <a:pt x="1063" y="10205"/>
                      <a:pt x="1652" y="6464"/>
                      <a:pt x="2281" y="6156"/>
                    </a:cubicBezTo>
                    <a:cubicBezTo>
                      <a:pt x="2511" y="8306"/>
                      <a:pt x="3102" y="11155"/>
                      <a:pt x="1921" y="14029"/>
                    </a:cubicBezTo>
                    <a:cubicBezTo>
                      <a:pt x="1729" y="15969"/>
                      <a:pt x="1837" y="19104"/>
                      <a:pt x="1417" y="20501"/>
                    </a:cubicBezTo>
                    <a:lnTo>
                      <a:pt x="1670" y="20596"/>
                    </a:lnTo>
                    <a:cubicBezTo>
                      <a:pt x="1670" y="20596"/>
                      <a:pt x="1703" y="20912"/>
                      <a:pt x="1625" y="21545"/>
                    </a:cubicBezTo>
                    <a:lnTo>
                      <a:pt x="2879" y="21545"/>
                    </a:lnTo>
                    <a:cubicBezTo>
                      <a:pt x="2879" y="21545"/>
                      <a:pt x="2667" y="21089"/>
                      <a:pt x="2519" y="20457"/>
                    </a:cubicBezTo>
                    <a:cubicBezTo>
                      <a:pt x="2371" y="19825"/>
                      <a:pt x="2498" y="16804"/>
                      <a:pt x="3006" y="15470"/>
                    </a:cubicBezTo>
                    <a:cubicBezTo>
                      <a:pt x="3428" y="14696"/>
                      <a:pt x="3775" y="13780"/>
                      <a:pt x="4001" y="13000"/>
                    </a:cubicBezTo>
                    <a:cubicBezTo>
                      <a:pt x="4239" y="12858"/>
                      <a:pt x="4531" y="12716"/>
                      <a:pt x="4864" y="12611"/>
                    </a:cubicBezTo>
                    <a:lnTo>
                      <a:pt x="4639" y="15203"/>
                    </a:lnTo>
                    <a:cubicBezTo>
                      <a:pt x="4639" y="15203"/>
                      <a:pt x="5252" y="17632"/>
                      <a:pt x="5433" y="18667"/>
                    </a:cubicBezTo>
                    <a:cubicBezTo>
                      <a:pt x="5588" y="19553"/>
                      <a:pt x="5609" y="20585"/>
                      <a:pt x="5609" y="20585"/>
                    </a:cubicBezTo>
                    <a:lnTo>
                      <a:pt x="5873" y="20712"/>
                    </a:lnTo>
                    <a:cubicBezTo>
                      <a:pt x="5929" y="21326"/>
                      <a:pt x="6046" y="21545"/>
                      <a:pt x="6046" y="21545"/>
                    </a:cubicBezTo>
                    <a:lnTo>
                      <a:pt x="7273" y="21545"/>
                    </a:lnTo>
                    <a:cubicBezTo>
                      <a:pt x="5363" y="17861"/>
                      <a:pt x="6017" y="13841"/>
                      <a:pt x="6319" y="12497"/>
                    </a:cubicBezTo>
                    <a:cubicBezTo>
                      <a:pt x="6513" y="12530"/>
                      <a:pt x="6711" y="12583"/>
                      <a:pt x="6913" y="12661"/>
                    </a:cubicBezTo>
                    <a:cubicBezTo>
                      <a:pt x="8430" y="13251"/>
                      <a:pt x="9964" y="13797"/>
                      <a:pt x="11341" y="13627"/>
                    </a:cubicBezTo>
                    <a:cubicBezTo>
                      <a:pt x="11321" y="14595"/>
                      <a:pt x="11350" y="15634"/>
                      <a:pt x="11373" y="16347"/>
                    </a:cubicBezTo>
                    <a:cubicBezTo>
                      <a:pt x="11419" y="17769"/>
                      <a:pt x="10988" y="20474"/>
                      <a:pt x="10988" y="20474"/>
                    </a:cubicBezTo>
                    <a:lnTo>
                      <a:pt x="11240" y="20615"/>
                    </a:lnTo>
                    <a:cubicBezTo>
                      <a:pt x="11240" y="20615"/>
                      <a:pt x="11195" y="21245"/>
                      <a:pt x="11408" y="21545"/>
                    </a:cubicBezTo>
                    <a:lnTo>
                      <a:pt x="12403" y="21545"/>
                    </a:lnTo>
                    <a:cubicBezTo>
                      <a:pt x="11731" y="20234"/>
                      <a:pt x="12064" y="17577"/>
                      <a:pt x="12393" y="16874"/>
                    </a:cubicBezTo>
                    <a:cubicBezTo>
                      <a:pt x="12529" y="16581"/>
                      <a:pt x="12650" y="15573"/>
                      <a:pt x="12746" y="14496"/>
                    </a:cubicBezTo>
                    <a:cubicBezTo>
                      <a:pt x="12830" y="15210"/>
                      <a:pt x="12951" y="15729"/>
                      <a:pt x="13108" y="16114"/>
                    </a:cubicBezTo>
                    <a:cubicBezTo>
                      <a:pt x="13681" y="17523"/>
                      <a:pt x="13742" y="20554"/>
                      <a:pt x="13742" y="20554"/>
                    </a:cubicBezTo>
                    <a:lnTo>
                      <a:pt x="13983" y="20715"/>
                    </a:lnTo>
                    <a:cubicBezTo>
                      <a:pt x="13983" y="20715"/>
                      <a:pt x="14035" y="21312"/>
                      <a:pt x="14240" y="21545"/>
                    </a:cubicBezTo>
                    <a:lnTo>
                      <a:pt x="15320" y="21545"/>
                    </a:lnTo>
                    <a:cubicBezTo>
                      <a:pt x="15320" y="21545"/>
                      <a:pt x="14239" y="19951"/>
                      <a:pt x="14303" y="15822"/>
                    </a:cubicBezTo>
                    <a:cubicBezTo>
                      <a:pt x="14309" y="15469"/>
                      <a:pt x="14259" y="13973"/>
                      <a:pt x="14225" y="12969"/>
                    </a:cubicBezTo>
                    <a:cubicBezTo>
                      <a:pt x="14499" y="12708"/>
                      <a:pt x="14738" y="12286"/>
                      <a:pt x="14898" y="11607"/>
                    </a:cubicBezTo>
                    <a:cubicBezTo>
                      <a:pt x="15809" y="7427"/>
                      <a:pt x="17536" y="6689"/>
                      <a:pt x="18321" y="6900"/>
                    </a:cubicBezTo>
                    <a:cubicBezTo>
                      <a:pt x="19105" y="7110"/>
                      <a:pt x="19444" y="6865"/>
                      <a:pt x="19995" y="6514"/>
                    </a:cubicBezTo>
                    <a:cubicBezTo>
                      <a:pt x="20610" y="7392"/>
                      <a:pt x="20758" y="7111"/>
                      <a:pt x="20928" y="7111"/>
                    </a:cubicBezTo>
                    <a:cubicBezTo>
                      <a:pt x="21097" y="7111"/>
                      <a:pt x="21202" y="6584"/>
                      <a:pt x="21372" y="6197"/>
                    </a:cubicBezTo>
                    <a:cubicBezTo>
                      <a:pt x="21541" y="5811"/>
                      <a:pt x="21288" y="5285"/>
                      <a:pt x="21097" y="5110"/>
                    </a:cubicBezTo>
                    <a:cubicBezTo>
                      <a:pt x="20906" y="4934"/>
                      <a:pt x="20142" y="3246"/>
                      <a:pt x="19888" y="2193"/>
                    </a:cubicBezTo>
                    <a:cubicBezTo>
                      <a:pt x="19634" y="1139"/>
                      <a:pt x="19126" y="1316"/>
                      <a:pt x="18935" y="719"/>
                    </a:cubicBezTo>
                    <a:cubicBezTo>
                      <a:pt x="18816" y="346"/>
                      <a:pt x="18622" y="-55"/>
                      <a:pt x="18406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38" name="Vache"/>
              <p:cNvSpPr/>
              <p:nvPr/>
            </p:nvSpPr>
            <p:spPr>
              <a:xfrm>
                <a:off x="3259550" y="5008934"/>
                <a:ext cx="1491503" cy="90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7" h="21545" fill="norm" stroke="1" extrusionOk="0">
                    <a:moveTo>
                      <a:pt x="18406" y="6"/>
                    </a:moveTo>
                    <a:cubicBezTo>
                      <a:pt x="18276" y="42"/>
                      <a:pt x="18137" y="245"/>
                      <a:pt x="18002" y="719"/>
                    </a:cubicBezTo>
                    <a:cubicBezTo>
                      <a:pt x="17367" y="1211"/>
                      <a:pt x="17198" y="455"/>
                      <a:pt x="16922" y="358"/>
                    </a:cubicBezTo>
                    <a:cubicBezTo>
                      <a:pt x="16647" y="261"/>
                      <a:pt x="16370" y="825"/>
                      <a:pt x="16646" y="1563"/>
                    </a:cubicBezTo>
                    <a:cubicBezTo>
                      <a:pt x="15824" y="1790"/>
                      <a:pt x="14731" y="1776"/>
                      <a:pt x="13583" y="808"/>
                    </a:cubicBezTo>
                    <a:cubicBezTo>
                      <a:pt x="13370" y="628"/>
                      <a:pt x="13134" y="530"/>
                      <a:pt x="12895" y="555"/>
                    </a:cubicBezTo>
                    <a:cubicBezTo>
                      <a:pt x="11366" y="716"/>
                      <a:pt x="8937" y="1036"/>
                      <a:pt x="7079" y="1404"/>
                    </a:cubicBezTo>
                    <a:cubicBezTo>
                      <a:pt x="4845" y="1848"/>
                      <a:pt x="3290" y="1731"/>
                      <a:pt x="2479" y="3519"/>
                    </a:cubicBezTo>
                    <a:lnTo>
                      <a:pt x="2481" y="3483"/>
                    </a:lnTo>
                    <a:cubicBezTo>
                      <a:pt x="2481" y="3483"/>
                      <a:pt x="1251" y="5269"/>
                      <a:pt x="583" y="11343"/>
                    </a:cubicBezTo>
                    <a:cubicBezTo>
                      <a:pt x="304" y="11737"/>
                      <a:pt x="179" y="12329"/>
                      <a:pt x="47" y="13313"/>
                    </a:cubicBezTo>
                    <a:cubicBezTo>
                      <a:pt x="-59" y="14113"/>
                      <a:pt x="47" y="15020"/>
                      <a:pt x="47" y="15020"/>
                    </a:cubicBezTo>
                    <a:cubicBezTo>
                      <a:pt x="533" y="14678"/>
                      <a:pt x="1030" y="12935"/>
                      <a:pt x="942" y="11462"/>
                    </a:cubicBezTo>
                    <a:cubicBezTo>
                      <a:pt x="1063" y="10205"/>
                      <a:pt x="1652" y="6464"/>
                      <a:pt x="2281" y="6156"/>
                    </a:cubicBezTo>
                    <a:cubicBezTo>
                      <a:pt x="2511" y="8306"/>
                      <a:pt x="3102" y="11155"/>
                      <a:pt x="1921" y="14029"/>
                    </a:cubicBezTo>
                    <a:cubicBezTo>
                      <a:pt x="1729" y="15969"/>
                      <a:pt x="1837" y="19104"/>
                      <a:pt x="1417" y="20501"/>
                    </a:cubicBezTo>
                    <a:lnTo>
                      <a:pt x="1670" y="20596"/>
                    </a:lnTo>
                    <a:cubicBezTo>
                      <a:pt x="1670" y="20596"/>
                      <a:pt x="1703" y="20912"/>
                      <a:pt x="1625" y="21545"/>
                    </a:cubicBezTo>
                    <a:lnTo>
                      <a:pt x="2879" y="21545"/>
                    </a:lnTo>
                    <a:cubicBezTo>
                      <a:pt x="2879" y="21545"/>
                      <a:pt x="2667" y="21089"/>
                      <a:pt x="2519" y="20457"/>
                    </a:cubicBezTo>
                    <a:cubicBezTo>
                      <a:pt x="2371" y="19825"/>
                      <a:pt x="2498" y="16804"/>
                      <a:pt x="3006" y="15470"/>
                    </a:cubicBezTo>
                    <a:cubicBezTo>
                      <a:pt x="3428" y="14696"/>
                      <a:pt x="3775" y="13780"/>
                      <a:pt x="4001" y="13000"/>
                    </a:cubicBezTo>
                    <a:cubicBezTo>
                      <a:pt x="4239" y="12858"/>
                      <a:pt x="4531" y="12716"/>
                      <a:pt x="4864" y="12611"/>
                    </a:cubicBezTo>
                    <a:lnTo>
                      <a:pt x="4639" y="15203"/>
                    </a:lnTo>
                    <a:cubicBezTo>
                      <a:pt x="4639" y="15203"/>
                      <a:pt x="5252" y="17632"/>
                      <a:pt x="5433" y="18667"/>
                    </a:cubicBezTo>
                    <a:cubicBezTo>
                      <a:pt x="5588" y="19553"/>
                      <a:pt x="5609" y="20585"/>
                      <a:pt x="5609" y="20585"/>
                    </a:cubicBezTo>
                    <a:lnTo>
                      <a:pt x="5873" y="20712"/>
                    </a:lnTo>
                    <a:cubicBezTo>
                      <a:pt x="5929" y="21326"/>
                      <a:pt x="6046" y="21545"/>
                      <a:pt x="6046" y="21545"/>
                    </a:cubicBezTo>
                    <a:lnTo>
                      <a:pt x="7273" y="21545"/>
                    </a:lnTo>
                    <a:cubicBezTo>
                      <a:pt x="5363" y="17861"/>
                      <a:pt x="6017" y="13841"/>
                      <a:pt x="6319" y="12497"/>
                    </a:cubicBezTo>
                    <a:cubicBezTo>
                      <a:pt x="6513" y="12530"/>
                      <a:pt x="6711" y="12583"/>
                      <a:pt x="6913" y="12661"/>
                    </a:cubicBezTo>
                    <a:cubicBezTo>
                      <a:pt x="8430" y="13251"/>
                      <a:pt x="9964" y="13797"/>
                      <a:pt x="11341" y="13627"/>
                    </a:cubicBezTo>
                    <a:cubicBezTo>
                      <a:pt x="11321" y="14595"/>
                      <a:pt x="11350" y="15634"/>
                      <a:pt x="11373" y="16347"/>
                    </a:cubicBezTo>
                    <a:cubicBezTo>
                      <a:pt x="11419" y="17769"/>
                      <a:pt x="10988" y="20474"/>
                      <a:pt x="10988" y="20474"/>
                    </a:cubicBezTo>
                    <a:lnTo>
                      <a:pt x="11240" y="20615"/>
                    </a:lnTo>
                    <a:cubicBezTo>
                      <a:pt x="11240" y="20615"/>
                      <a:pt x="11195" y="21245"/>
                      <a:pt x="11408" y="21545"/>
                    </a:cubicBezTo>
                    <a:lnTo>
                      <a:pt x="12403" y="21545"/>
                    </a:lnTo>
                    <a:cubicBezTo>
                      <a:pt x="11731" y="20234"/>
                      <a:pt x="12064" y="17577"/>
                      <a:pt x="12393" y="16874"/>
                    </a:cubicBezTo>
                    <a:cubicBezTo>
                      <a:pt x="12529" y="16581"/>
                      <a:pt x="12650" y="15573"/>
                      <a:pt x="12746" y="14496"/>
                    </a:cubicBezTo>
                    <a:cubicBezTo>
                      <a:pt x="12830" y="15210"/>
                      <a:pt x="12951" y="15729"/>
                      <a:pt x="13108" y="16114"/>
                    </a:cubicBezTo>
                    <a:cubicBezTo>
                      <a:pt x="13681" y="17523"/>
                      <a:pt x="13742" y="20554"/>
                      <a:pt x="13742" y="20554"/>
                    </a:cubicBezTo>
                    <a:lnTo>
                      <a:pt x="13983" y="20715"/>
                    </a:lnTo>
                    <a:cubicBezTo>
                      <a:pt x="13983" y="20715"/>
                      <a:pt x="14035" y="21312"/>
                      <a:pt x="14240" y="21545"/>
                    </a:cubicBezTo>
                    <a:lnTo>
                      <a:pt x="15320" y="21545"/>
                    </a:lnTo>
                    <a:cubicBezTo>
                      <a:pt x="15320" y="21545"/>
                      <a:pt x="14239" y="19951"/>
                      <a:pt x="14303" y="15822"/>
                    </a:cubicBezTo>
                    <a:cubicBezTo>
                      <a:pt x="14309" y="15469"/>
                      <a:pt x="14259" y="13973"/>
                      <a:pt x="14225" y="12969"/>
                    </a:cubicBezTo>
                    <a:cubicBezTo>
                      <a:pt x="14499" y="12708"/>
                      <a:pt x="14738" y="12286"/>
                      <a:pt x="14898" y="11607"/>
                    </a:cubicBezTo>
                    <a:cubicBezTo>
                      <a:pt x="15809" y="7427"/>
                      <a:pt x="17536" y="6689"/>
                      <a:pt x="18321" y="6900"/>
                    </a:cubicBezTo>
                    <a:cubicBezTo>
                      <a:pt x="19105" y="7110"/>
                      <a:pt x="19444" y="6865"/>
                      <a:pt x="19995" y="6514"/>
                    </a:cubicBezTo>
                    <a:cubicBezTo>
                      <a:pt x="20610" y="7392"/>
                      <a:pt x="20758" y="7111"/>
                      <a:pt x="20928" y="7111"/>
                    </a:cubicBezTo>
                    <a:cubicBezTo>
                      <a:pt x="21097" y="7111"/>
                      <a:pt x="21202" y="6584"/>
                      <a:pt x="21372" y="6197"/>
                    </a:cubicBezTo>
                    <a:cubicBezTo>
                      <a:pt x="21541" y="5811"/>
                      <a:pt x="21288" y="5285"/>
                      <a:pt x="21097" y="5110"/>
                    </a:cubicBezTo>
                    <a:cubicBezTo>
                      <a:pt x="20906" y="4934"/>
                      <a:pt x="20142" y="3246"/>
                      <a:pt x="19888" y="2193"/>
                    </a:cubicBezTo>
                    <a:cubicBezTo>
                      <a:pt x="19634" y="1139"/>
                      <a:pt x="19126" y="1316"/>
                      <a:pt x="18935" y="719"/>
                    </a:cubicBezTo>
                    <a:cubicBezTo>
                      <a:pt x="18816" y="346"/>
                      <a:pt x="18622" y="-55"/>
                      <a:pt x="18406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39" name="Vache"/>
              <p:cNvSpPr/>
              <p:nvPr/>
            </p:nvSpPr>
            <p:spPr>
              <a:xfrm>
                <a:off x="2381951" y="1032171"/>
                <a:ext cx="1491503" cy="90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7" h="21545" fill="norm" stroke="1" extrusionOk="0">
                    <a:moveTo>
                      <a:pt x="18406" y="6"/>
                    </a:moveTo>
                    <a:cubicBezTo>
                      <a:pt x="18276" y="42"/>
                      <a:pt x="18137" y="245"/>
                      <a:pt x="18002" y="719"/>
                    </a:cubicBezTo>
                    <a:cubicBezTo>
                      <a:pt x="17367" y="1211"/>
                      <a:pt x="17198" y="455"/>
                      <a:pt x="16922" y="358"/>
                    </a:cubicBezTo>
                    <a:cubicBezTo>
                      <a:pt x="16647" y="261"/>
                      <a:pt x="16370" y="825"/>
                      <a:pt x="16646" y="1563"/>
                    </a:cubicBezTo>
                    <a:cubicBezTo>
                      <a:pt x="15824" y="1790"/>
                      <a:pt x="14731" y="1776"/>
                      <a:pt x="13583" y="808"/>
                    </a:cubicBezTo>
                    <a:cubicBezTo>
                      <a:pt x="13370" y="628"/>
                      <a:pt x="13134" y="530"/>
                      <a:pt x="12895" y="555"/>
                    </a:cubicBezTo>
                    <a:cubicBezTo>
                      <a:pt x="11366" y="716"/>
                      <a:pt x="8937" y="1036"/>
                      <a:pt x="7079" y="1404"/>
                    </a:cubicBezTo>
                    <a:cubicBezTo>
                      <a:pt x="4845" y="1848"/>
                      <a:pt x="3290" y="1731"/>
                      <a:pt x="2479" y="3519"/>
                    </a:cubicBezTo>
                    <a:lnTo>
                      <a:pt x="2481" y="3483"/>
                    </a:lnTo>
                    <a:cubicBezTo>
                      <a:pt x="2481" y="3483"/>
                      <a:pt x="1251" y="5269"/>
                      <a:pt x="583" y="11343"/>
                    </a:cubicBezTo>
                    <a:cubicBezTo>
                      <a:pt x="304" y="11737"/>
                      <a:pt x="179" y="12329"/>
                      <a:pt x="47" y="13313"/>
                    </a:cubicBezTo>
                    <a:cubicBezTo>
                      <a:pt x="-59" y="14113"/>
                      <a:pt x="47" y="15020"/>
                      <a:pt x="47" y="15020"/>
                    </a:cubicBezTo>
                    <a:cubicBezTo>
                      <a:pt x="533" y="14678"/>
                      <a:pt x="1030" y="12935"/>
                      <a:pt x="942" y="11462"/>
                    </a:cubicBezTo>
                    <a:cubicBezTo>
                      <a:pt x="1063" y="10205"/>
                      <a:pt x="1652" y="6464"/>
                      <a:pt x="2281" y="6156"/>
                    </a:cubicBezTo>
                    <a:cubicBezTo>
                      <a:pt x="2511" y="8306"/>
                      <a:pt x="3102" y="11155"/>
                      <a:pt x="1921" y="14029"/>
                    </a:cubicBezTo>
                    <a:cubicBezTo>
                      <a:pt x="1729" y="15969"/>
                      <a:pt x="1837" y="19104"/>
                      <a:pt x="1417" y="20501"/>
                    </a:cubicBezTo>
                    <a:lnTo>
                      <a:pt x="1670" y="20596"/>
                    </a:lnTo>
                    <a:cubicBezTo>
                      <a:pt x="1670" y="20596"/>
                      <a:pt x="1703" y="20912"/>
                      <a:pt x="1625" y="21545"/>
                    </a:cubicBezTo>
                    <a:lnTo>
                      <a:pt x="2879" y="21545"/>
                    </a:lnTo>
                    <a:cubicBezTo>
                      <a:pt x="2879" y="21545"/>
                      <a:pt x="2667" y="21089"/>
                      <a:pt x="2519" y="20457"/>
                    </a:cubicBezTo>
                    <a:cubicBezTo>
                      <a:pt x="2371" y="19825"/>
                      <a:pt x="2498" y="16804"/>
                      <a:pt x="3006" y="15470"/>
                    </a:cubicBezTo>
                    <a:cubicBezTo>
                      <a:pt x="3428" y="14696"/>
                      <a:pt x="3775" y="13780"/>
                      <a:pt x="4001" y="13000"/>
                    </a:cubicBezTo>
                    <a:cubicBezTo>
                      <a:pt x="4239" y="12858"/>
                      <a:pt x="4531" y="12716"/>
                      <a:pt x="4864" y="12611"/>
                    </a:cubicBezTo>
                    <a:lnTo>
                      <a:pt x="4639" y="15203"/>
                    </a:lnTo>
                    <a:cubicBezTo>
                      <a:pt x="4639" y="15203"/>
                      <a:pt x="5252" y="17632"/>
                      <a:pt x="5433" y="18667"/>
                    </a:cubicBezTo>
                    <a:cubicBezTo>
                      <a:pt x="5588" y="19553"/>
                      <a:pt x="5609" y="20585"/>
                      <a:pt x="5609" y="20585"/>
                    </a:cubicBezTo>
                    <a:lnTo>
                      <a:pt x="5873" y="20712"/>
                    </a:lnTo>
                    <a:cubicBezTo>
                      <a:pt x="5929" y="21326"/>
                      <a:pt x="6046" y="21545"/>
                      <a:pt x="6046" y="21545"/>
                    </a:cubicBezTo>
                    <a:lnTo>
                      <a:pt x="7273" y="21545"/>
                    </a:lnTo>
                    <a:cubicBezTo>
                      <a:pt x="5363" y="17861"/>
                      <a:pt x="6017" y="13841"/>
                      <a:pt x="6319" y="12497"/>
                    </a:cubicBezTo>
                    <a:cubicBezTo>
                      <a:pt x="6513" y="12530"/>
                      <a:pt x="6711" y="12583"/>
                      <a:pt x="6913" y="12661"/>
                    </a:cubicBezTo>
                    <a:cubicBezTo>
                      <a:pt x="8430" y="13251"/>
                      <a:pt x="9964" y="13797"/>
                      <a:pt x="11341" y="13627"/>
                    </a:cubicBezTo>
                    <a:cubicBezTo>
                      <a:pt x="11321" y="14595"/>
                      <a:pt x="11350" y="15634"/>
                      <a:pt x="11373" y="16347"/>
                    </a:cubicBezTo>
                    <a:cubicBezTo>
                      <a:pt x="11419" y="17769"/>
                      <a:pt x="10988" y="20474"/>
                      <a:pt x="10988" y="20474"/>
                    </a:cubicBezTo>
                    <a:lnTo>
                      <a:pt x="11240" y="20615"/>
                    </a:lnTo>
                    <a:cubicBezTo>
                      <a:pt x="11240" y="20615"/>
                      <a:pt x="11195" y="21245"/>
                      <a:pt x="11408" y="21545"/>
                    </a:cubicBezTo>
                    <a:lnTo>
                      <a:pt x="12403" y="21545"/>
                    </a:lnTo>
                    <a:cubicBezTo>
                      <a:pt x="11731" y="20234"/>
                      <a:pt x="12064" y="17577"/>
                      <a:pt x="12393" y="16874"/>
                    </a:cubicBezTo>
                    <a:cubicBezTo>
                      <a:pt x="12529" y="16581"/>
                      <a:pt x="12650" y="15573"/>
                      <a:pt x="12746" y="14496"/>
                    </a:cubicBezTo>
                    <a:cubicBezTo>
                      <a:pt x="12830" y="15210"/>
                      <a:pt x="12951" y="15729"/>
                      <a:pt x="13108" y="16114"/>
                    </a:cubicBezTo>
                    <a:cubicBezTo>
                      <a:pt x="13681" y="17523"/>
                      <a:pt x="13742" y="20554"/>
                      <a:pt x="13742" y="20554"/>
                    </a:cubicBezTo>
                    <a:lnTo>
                      <a:pt x="13983" y="20715"/>
                    </a:lnTo>
                    <a:cubicBezTo>
                      <a:pt x="13983" y="20715"/>
                      <a:pt x="14035" y="21312"/>
                      <a:pt x="14240" y="21545"/>
                    </a:cubicBezTo>
                    <a:lnTo>
                      <a:pt x="15320" y="21545"/>
                    </a:lnTo>
                    <a:cubicBezTo>
                      <a:pt x="15320" y="21545"/>
                      <a:pt x="14239" y="19951"/>
                      <a:pt x="14303" y="15822"/>
                    </a:cubicBezTo>
                    <a:cubicBezTo>
                      <a:pt x="14309" y="15469"/>
                      <a:pt x="14259" y="13973"/>
                      <a:pt x="14225" y="12969"/>
                    </a:cubicBezTo>
                    <a:cubicBezTo>
                      <a:pt x="14499" y="12708"/>
                      <a:pt x="14738" y="12286"/>
                      <a:pt x="14898" y="11607"/>
                    </a:cubicBezTo>
                    <a:cubicBezTo>
                      <a:pt x="15809" y="7427"/>
                      <a:pt x="17536" y="6689"/>
                      <a:pt x="18321" y="6900"/>
                    </a:cubicBezTo>
                    <a:cubicBezTo>
                      <a:pt x="19105" y="7110"/>
                      <a:pt x="19444" y="6865"/>
                      <a:pt x="19995" y="6514"/>
                    </a:cubicBezTo>
                    <a:cubicBezTo>
                      <a:pt x="20610" y="7392"/>
                      <a:pt x="20758" y="7111"/>
                      <a:pt x="20928" y="7111"/>
                    </a:cubicBezTo>
                    <a:cubicBezTo>
                      <a:pt x="21097" y="7111"/>
                      <a:pt x="21202" y="6584"/>
                      <a:pt x="21372" y="6197"/>
                    </a:cubicBezTo>
                    <a:cubicBezTo>
                      <a:pt x="21541" y="5811"/>
                      <a:pt x="21288" y="5285"/>
                      <a:pt x="21097" y="5110"/>
                    </a:cubicBezTo>
                    <a:cubicBezTo>
                      <a:pt x="20906" y="4934"/>
                      <a:pt x="20142" y="3246"/>
                      <a:pt x="19888" y="2193"/>
                    </a:cubicBezTo>
                    <a:cubicBezTo>
                      <a:pt x="19634" y="1139"/>
                      <a:pt x="19126" y="1316"/>
                      <a:pt x="18935" y="719"/>
                    </a:cubicBezTo>
                    <a:cubicBezTo>
                      <a:pt x="18816" y="346"/>
                      <a:pt x="18622" y="-55"/>
                      <a:pt x="18406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40" name="Vache"/>
              <p:cNvSpPr/>
              <p:nvPr/>
            </p:nvSpPr>
            <p:spPr>
              <a:xfrm>
                <a:off x="474126" y="1032171"/>
                <a:ext cx="1491503" cy="90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7" h="21545" fill="norm" stroke="1" extrusionOk="0">
                    <a:moveTo>
                      <a:pt x="18406" y="6"/>
                    </a:moveTo>
                    <a:cubicBezTo>
                      <a:pt x="18276" y="42"/>
                      <a:pt x="18137" y="245"/>
                      <a:pt x="18002" y="719"/>
                    </a:cubicBezTo>
                    <a:cubicBezTo>
                      <a:pt x="17367" y="1211"/>
                      <a:pt x="17198" y="455"/>
                      <a:pt x="16922" y="358"/>
                    </a:cubicBezTo>
                    <a:cubicBezTo>
                      <a:pt x="16647" y="261"/>
                      <a:pt x="16370" y="825"/>
                      <a:pt x="16646" y="1563"/>
                    </a:cubicBezTo>
                    <a:cubicBezTo>
                      <a:pt x="15824" y="1790"/>
                      <a:pt x="14731" y="1776"/>
                      <a:pt x="13583" y="808"/>
                    </a:cubicBezTo>
                    <a:cubicBezTo>
                      <a:pt x="13370" y="628"/>
                      <a:pt x="13134" y="530"/>
                      <a:pt x="12895" y="555"/>
                    </a:cubicBezTo>
                    <a:cubicBezTo>
                      <a:pt x="11366" y="716"/>
                      <a:pt x="8937" y="1036"/>
                      <a:pt x="7079" y="1404"/>
                    </a:cubicBezTo>
                    <a:cubicBezTo>
                      <a:pt x="4845" y="1848"/>
                      <a:pt x="3290" y="1731"/>
                      <a:pt x="2479" y="3519"/>
                    </a:cubicBezTo>
                    <a:lnTo>
                      <a:pt x="2481" y="3483"/>
                    </a:lnTo>
                    <a:cubicBezTo>
                      <a:pt x="2481" y="3483"/>
                      <a:pt x="1251" y="5269"/>
                      <a:pt x="583" y="11343"/>
                    </a:cubicBezTo>
                    <a:cubicBezTo>
                      <a:pt x="304" y="11737"/>
                      <a:pt x="179" y="12329"/>
                      <a:pt x="47" y="13313"/>
                    </a:cubicBezTo>
                    <a:cubicBezTo>
                      <a:pt x="-59" y="14113"/>
                      <a:pt x="47" y="15020"/>
                      <a:pt x="47" y="15020"/>
                    </a:cubicBezTo>
                    <a:cubicBezTo>
                      <a:pt x="533" y="14678"/>
                      <a:pt x="1030" y="12935"/>
                      <a:pt x="942" y="11462"/>
                    </a:cubicBezTo>
                    <a:cubicBezTo>
                      <a:pt x="1063" y="10205"/>
                      <a:pt x="1652" y="6464"/>
                      <a:pt x="2281" y="6156"/>
                    </a:cubicBezTo>
                    <a:cubicBezTo>
                      <a:pt x="2511" y="8306"/>
                      <a:pt x="3102" y="11155"/>
                      <a:pt x="1921" y="14029"/>
                    </a:cubicBezTo>
                    <a:cubicBezTo>
                      <a:pt x="1729" y="15969"/>
                      <a:pt x="1837" y="19104"/>
                      <a:pt x="1417" y="20501"/>
                    </a:cubicBezTo>
                    <a:lnTo>
                      <a:pt x="1670" y="20596"/>
                    </a:lnTo>
                    <a:cubicBezTo>
                      <a:pt x="1670" y="20596"/>
                      <a:pt x="1703" y="20912"/>
                      <a:pt x="1625" y="21545"/>
                    </a:cubicBezTo>
                    <a:lnTo>
                      <a:pt x="2879" y="21545"/>
                    </a:lnTo>
                    <a:cubicBezTo>
                      <a:pt x="2879" y="21545"/>
                      <a:pt x="2667" y="21089"/>
                      <a:pt x="2519" y="20457"/>
                    </a:cubicBezTo>
                    <a:cubicBezTo>
                      <a:pt x="2371" y="19825"/>
                      <a:pt x="2498" y="16804"/>
                      <a:pt x="3006" y="15470"/>
                    </a:cubicBezTo>
                    <a:cubicBezTo>
                      <a:pt x="3428" y="14696"/>
                      <a:pt x="3775" y="13780"/>
                      <a:pt x="4001" y="13000"/>
                    </a:cubicBezTo>
                    <a:cubicBezTo>
                      <a:pt x="4239" y="12858"/>
                      <a:pt x="4531" y="12716"/>
                      <a:pt x="4864" y="12611"/>
                    </a:cubicBezTo>
                    <a:lnTo>
                      <a:pt x="4639" y="15203"/>
                    </a:lnTo>
                    <a:cubicBezTo>
                      <a:pt x="4639" y="15203"/>
                      <a:pt x="5252" y="17632"/>
                      <a:pt x="5433" y="18667"/>
                    </a:cubicBezTo>
                    <a:cubicBezTo>
                      <a:pt x="5588" y="19553"/>
                      <a:pt x="5609" y="20585"/>
                      <a:pt x="5609" y="20585"/>
                    </a:cubicBezTo>
                    <a:lnTo>
                      <a:pt x="5873" y="20712"/>
                    </a:lnTo>
                    <a:cubicBezTo>
                      <a:pt x="5929" y="21326"/>
                      <a:pt x="6046" y="21545"/>
                      <a:pt x="6046" y="21545"/>
                    </a:cubicBezTo>
                    <a:lnTo>
                      <a:pt x="7273" y="21545"/>
                    </a:lnTo>
                    <a:cubicBezTo>
                      <a:pt x="5363" y="17861"/>
                      <a:pt x="6017" y="13841"/>
                      <a:pt x="6319" y="12497"/>
                    </a:cubicBezTo>
                    <a:cubicBezTo>
                      <a:pt x="6513" y="12530"/>
                      <a:pt x="6711" y="12583"/>
                      <a:pt x="6913" y="12661"/>
                    </a:cubicBezTo>
                    <a:cubicBezTo>
                      <a:pt x="8430" y="13251"/>
                      <a:pt x="9964" y="13797"/>
                      <a:pt x="11341" y="13627"/>
                    </a:cubicBezTo>
                    <a:cubicBezTo>
                      <a:pt x="11321" y="14595"/>
                      <a:pt x="11350" y="15634"/>
                      <a:pt x="11373" y="16347"/>
                    </a:cubicBezTo>
                    <a:cubicBezTo>
                      <a:pt x="11419" y="17769"/>
                      <a:pt x="10988" y="20474"/>
                      <a:pt x="10988" y="20474"/>
                    </a:cubicBezTo>
                    <a:lnTo>
                      <a:pt x="11240" y="20615"/>
                    </a:lnTo>
                    <a:cubicBezTo>
                      <a:pt x="11240" y="20615"/>
                      <a:pt x="11195" y="21245"/>
                      <a:pt x="11408" y="21545"/>
                    </a:cubicBezTo>
                    <a:lnTo>
                      <a:pt x="12403" y="21545"/>
                    </a:lnTo>
                    <a:cubicBezTo>
                      <a:pt x="11731" y="20234"/>
                      <a:pt x="12064" y="17577"/>
                      <a:pt x="12393" y="16874"/>
                    </a:cubicBezTo>
                    <a:cubicBezTo>
                      <a:pt x="12529" y="16581"/>
                      <a:pt x="12650" y="15573"/>
                      <a:pt x="12746" y="14496"/>
                    </a:cubicBezTo>
                    <a:cubicBezTo>
                      <a:pt x="12830" y="15210"/>
                      <a:pt x="12951" y="15729"/>
                      <a:pt x="13108" y="16114"/>
                    </a:cubicBezTo>
                    <a:cubicBezTo>
                      <a:pt x="13681" y="17523"/>
                      <a:pt x="13742" y="20554"/>
                      <a:pt x="13742" y="20554"/>
                    </a:cubicBezTo>
                    <a:lnTo>
                      <a:pt x="13983" y="20715"/>
                    </a:lnTo>
                    <a:cubicBezTo>
                      <a:pt x="13983" y="20715"/>
                      <a:pt x="14035" y="21312"/>
                      <a:pt x="14240" y="21545"/>
                    </a:cubicBezTo>
                    <a:lnTo>
                      <a:pt x="15320" y="21545"/>
                    </a:lnTo>
                    <a:cubicBezTo>
                      <a:pt x="15320" y="21545"/>
                      <a:pt x="14239" y="19951"/>
                      <a:pt x="14303" y="15822"/>
                    </a:cubicBezTo>
                    <a:cubicBezTo>
                      <a:pt x="14309" y="15469"/>
                      <a:pt x="14259" y="13973"/>
                      <a:pt x="14225" y="12969"/>
                    </a:cubicBezTo>
                    <a:cubicBezTo>
                      <a:pt x="14499" y="12708"/>
                      <a:pt x="14738" y="12286"/>
                      <a:pt x="14898" y="11607"/>
                    </a:cubicBezTo>
                    <a:cubicBezTo>
                      <a:pt x="15809" y="7427"/>
                      <a:pt x="17536" y="6689"/>
                      <a:pt x="18321" y="6900"/>
                    </a:cubicBezTo>
                    <a:cubicBezTo>
                      <a:pt x="19105" y="7110"/>
                      <a:pt x="19444" y="6865"/>
                      <a:pt x="19995" y="6514"/>
                    </a:cubicBezTo>
                    <a:cubicBezTo>
                      <a:pt x="20610" y="7392"/>
                      <a:pt x="20758" y="7111"/>
                      <a:pt x="20928" y="7111"/>
                    </a:cubicBezTo>
                    <a:cubicBezTo>
                      <a:pt x="21097" y="7111"/>
                      <a:pt x="21202" y="6584"/>
                      <a:pt x="21372" y="6197"/>
                    </a:cubicBezTo>
                    <a:cubicBezTo>
                      <a:pt x="21541" y="5811"/>
                      <a:pt x="21288" y="5285"/>
                      <a:pt x="21097" y="5110"/>
                    </a:cubicBezTo>
                    <a:cubicBezTo>
                      <a:pt x="20906" y="4934"/>
                      <a:pt x="20142" y="3246"/>
                      <a:pt x="19888" y="2193"/>
                    </a:cubicBezTo>
                    <a:cubicBezTo>
                      <a:pt x="19634" y="1139"/>
                      <a:pt x="19126" y="1316"/>
                      <a:pt x="18935" y="719"/>
                    </a:cubicBezTo>
                    <a:cubicBezTo>
                      <a:pt x="18816" y="346"/>
                      <a:pt x="18622" y="-55"/>
                      <a:pt x="18406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41" name="Vache"/>
              <p:cNvSpPr/>
              <p:nvPr/>
            </p:nvSpPr>
            <p:spPr>
              <a:xfrm>
                <a:off x="3717428" y="1632489"/>
                <a:ext cx="1491503" cy="90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7" h="21545" fill="norm" stroke="1" extrusionOk="0">
                    <a:moveTo>
                      <a:pt x="18406" y="6"/>
                    </a:moveTo>
                    <a:cubicBezTo>
                      <a:pt x="18276" y="42"/>
                      <a:pt x="18137" y="245"/>
                      <a:pt x="18002" y="719"/>
                    </a:cubicBezTo>
                    <a:cubicBezTo>
                      <a:pt x="17367" y="1211"/>
                      <a:pt x="17198" y="455"/>
                      <a:pt x="16922" y="358"/>
                    </a:cubicBezTo>
                    <a:cubicBezTo>
                      <a:pt x="16647" y="261"/>
                      <a:pt x="16370" y="825"/>
                      <a:pt x="16646" y="1563"/>
                    </a:cubicBezTo>
                    <a:cubicBezTo>
                      <a:pt x="15824" y="1790"/>
                      <a:pt x="14731" y="1776"/>
                      <a:pt x="13583" y="808"/>
                    </a:cubicBezTo>
                    <a:cubicBezTo>
                      <a:pt x="13370" y="628"/>
                      <a:pt x="13134" y="530"/>
                      <a:pt x="12895" y="555"/>
                    </a:cubicBezTo>
                    <a:cubicBezTo>
                      <a:pt x="11366" y="716"/>
                      <a:pt x="8937" y="1036"/>
                      <a:pt x="7079" y="1404"/>
                    </a:cubicBezTo>
                    <a:cubicBezTo>
                      <a:pt x="4845" y="1848"/>
                      <a:pt x="3290" y="1731"/>
                      <a:pt x="2479" y="3519"/>
                    </a:cubicBezTo>
                    <a:lnTo>
                      <a:pt x="2481" y="3483"/>
                    </a:lnTo>
                    <a:cubicBezTo>
                      <a:pt x="2481" y="3483"/>
                      <a:pt x="1251" y="5269"/>
                      <a:pt x="583" y="11343"/>
                    </a:cubicBezTo>
                    <a:cubicBezTo>
                      <a:pt x="304" y="11737"/>
                      <a:pt x="179" y="12329"/>
                      <a:pt x="47" y="13313"/>
                    </a:cubicBezTo>
                    <a:cubicBezTo>
                      <a:pt x="-59" y="14113"/>
                      <a:pt x="47" y="15020"/>
                      <a:pt x="47" y="15020"/>
                    </a:cubicBezTo>
                    <a:cubicBezTo>
                      <a:pt x="533" y="14678"/>
                      <a:pt x="1030" y="12935"/>
                      <a:pt x="942" y="11462"/>
                    </a:cubicBezTo>
                    <a:cubicBezTo>
                      <a:pt x="1063" y="10205"/>
                      <a:pt x="1652" y="6464"/>
                      <a:pt x="2281" y="6156"/>
                    </a:cubicBezTo>
                    <a:cubicBezTo>
                      <a:pt x="2511" y="8306"/>
                      <a:pt x="3102" y="11155"/>
                      <a:pt x="1921" y="14029"/>
                    </a:cubicBezTo>
                    <a:cubicBezTo>
                      <a:pt x="1729" y="15969"/>
                      <a:pt x="1837" y="19104"/>
                      <a:pt x="1417" y="20501"/>
                    </a:cubicBezTo>
                    <a:lnTo>
                      <a:pt x="1670" y="20596"/>
                    </a:lnTo>
                    <a:cubicBezTo>
                      <a:pt x="1670" y="20596"/>
                      <a:pt x="1703" y="20912"/>
                      <a:pt x="1625" y="21545"/>
                    </a:cubicBezTo>
                    <a:lnTo>
                      <a:pt x="2879" y="21545"/>
                    </a:lnTo>
                    <a:cubicBezTo>
                      <a:pt x="2879" y="21545"/>
                      <a:pt x="2667" y="21089"/>
                      <a:pt x="2519" y="20457"/>
                    </a:cubicBezTo>
                    <a:cubicBezTo>
                      <a:pt x="2371" y="19825"/>
                      <a:pt x="2498" y="16804"/>
                      <a:pt x="3006" y="15470"/>
                    </a:cubicBezTo>
                    <a:cubicBezTo>
                      <a:pt x="3428" y="14696"/>
                      <a:pt x="3775" y="13780"/>
                      <a:pt x="4001" y="13000"/>
                    </a:cubicBezTo>
                    <a:cubicBezTo>
                      <a:pt x="4239" y="12858"/>
                      <a:pt x="4531" y="12716"/>
                      <a:pt x="4864" y="12611"/>
                    </a:cubicBezTo>
                    <a:lnTo>
                      <a:pt x="4639" y="15203"/>
                    </a:lnTo>
                    <a:cubicBezTo>
                      <a:pt x="4639" y="15203"/>
                      <a:pt x="5252" y="17632"/>
                      <a:pt x="5433" y="18667"/>
                    </a:cubicBezTo>
                    <a:cubicBezTo>
                      <a:pt x="5588" y="19553"/>
                      <a:pt x="5609" y="20585"/>
                      <a:pt x="5609" y="20585"/>
                    </a:cubicBezTo>
                    <a:lnTo>
                      <a:pt x="5873" y="20712"/>
                    </a:lnTo>
                    <a:cubicBezTo>
                      <a:pt x="5929" y="21326"/>
                      <a:pt x="6046" y="21545"/>
                      <a:pt x="6046" y="21545"/>
                    </a:cubicBezTo>
                    <a:lnTo>
                      <a:pt x="7273" y="21545"/>
                    </a:lnTo>
                    <a:cubicBezTo>
                      <a:pt x="5363" y="17861"/>
                      <a:pt x="6017" y="13841"/>
                      <a:pt x="6319" y="12497"/>
                    </a:cubicBezTo>
                    <a:cubicBezTo>
                      <a:pt x="6513" y="12530"/>
                      <a:pt x="6711" y="12583"/>
                      <a:pt x="6913" y="12661"/>
                    </a:cubicBezTo>
                    <a:cubicBezTo>
                      <a:pt x="8430" y="13251"/>
                      <a:pt x="9964" y="13797"/>
                      <a:pt x="11341" y="13627"/>
                    </a:cubicBezTo>
                    <a:cubicBezTo>
                      <a:pt x="11321" y="14595"/>
                      <a:pt x="11350" y="15634"/>
                      <a:pt x="11373" y="16347"/>
                    </a:cubicBezTo>
                    <a:cubicBezTo>
                      <a:pt x="11419" y="17769"/>
                      <a:pt x="10988" y="20474"/>
                      <a:pt x="10988" y="20474"/>
                    </a:cubicBezTo>
                    <a:lnTo>
                      <a:pt x="11240" y="20615"/>
                    </a:lnTo>
                    <a:cubicBezTo>
                      <a:pt x="11240" y="20615"/>
                      <a:pt x="11195" y="21245"/>
                      <a:pt x="11408" y="21545"/>
                    </a:cubicBezTo>
                    <a:lnTo>
                      <a:pt x="12403" y="21545"/>
                    </a:lnTo>
                    <a:cubicBezTo>
                      <a:pt x="11731" y="20234"/>
                      <a:pt x="12064" y="17577"/>
                      <a:pt x="12393" y="16874"/>
                    </a:cubicBezTo>
                    <a:cubicBezTo>
                      <a:pt x="12529" y="16581"/>
                      <a:pt x="12650" y="15573"/>
                      <a:pt x="12746" y="14496"/>
                    </a:cubicBezTo>
                    <a:cubicBezTo>
                      <a:pt x="12830" y="15210"/>
                      <a:pt x="12951" y="15729"/>
                      <a:pt x="13108" y="16114"/>
                    </a:cubicBezTo>
                    <a:cubicBezTo>
                      <a:pt x="13681" y="17523"/>
                      <a:pt x="13742" y="20554"/>
                      <a:pt x="13742" y="20554"/>
                    </a:cubicBezTo>
                    <a:lnTo>
                      <a:pt x="13983" y="20715"/>
                    </a:lnTo>
                    <a:cubicBezTo>
                      <a:pt x="13983" y="20715"/>
                      <a:pt x="14035" y="21312"/>
                      <a:pt x="14240" y="21545"/>
                    </a:cubicBezTo>
                    <a:lnTo>
                      <a:pt x="15320" y="21545"/>
                    </a:lnTo>
                    <a:cubicBezTo>
                      <a:pt x="15320" y="21545"/>
                      <a:pt x="14239" y="19951"/>
                      <a:pt x="14303" y="15822"/>
                    </a:cubicBezTo>
                    <a:cubicBezTo>
                      <a:pt x="14309" y="15469"/>
                      <a:pt x="14259" y="13973"/>
                      <a:pt x="14225" y="12969"/>
                    </a:cubicBezTo>
                    <a:cubicBezTo>
                      <a:pt x="14499" y="12708"/>
                      <a:pt x="14738" y="12286"/>
                      <a:pt x="14898" y="11607"/>
                    </a:cubicBezTo>
                    <a:cubicBezTo>
                      <a:pt x="15809" y="7427"/>
                      <a:pt x="17536" y="6689"/>
                      <a:pt x="18321" y="6900"/>
                    </a:cubicBezTo>
                    <a:cubicBezTo>
                      <a:pt x="19105" y="7110"/>
                      <a:pt x="19444" y="6865"/>
                      <a:pt x="19995" y="6514"/>
                    </a:cubicBezTo>
                    <a:cubicBezTo>
                      <a:pt x="20610" y="7392"/>
                      <a:pt x="20758" y="7111"/>
                      <a:pt x="20928" y="7111"/>
                    </a:cubicBezTo>
                    <a:cubicBezTo>
                      <a:pt x="21097" y="7111"/>
                      <a:pt x="21202" y="6584"/>
                      <a:pt x="21372" y="6197"/>
                    </a:cubicBezTo>
                    <a:cubicBezTo>
                      <a:pt x="21541" y="5811"/>
                      <a:pt x="21288" y="5285"/>
                      <a:pt x="21097" y="5110"/>
                    </a:cubicBezTo>
                    <a:cubicBezTo>
                      <a:pt x="20906" y="4934"/>
                      <a:pt x="20142" y="3246"/>
                      <a:pt x="19888" y="2193"/>
                    </a:cubicBezTo>
                    <a:cubicBezTo>
                      <a:pt x="19634" y="1139"/>
                      <a:pt x="19126" y="1316"/>
                      <a:pt x="18935" y="719"/>
                    </a:cubicBezTo>
                    <a:cubicBezTo>
                      <a:pt x="18816" y="346"/>
                      <a:pt x="18622" y="-55"/>
                      <a:pt x="18406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sp>
          <p:nvSpPr>
            <p:cNvPr id="243" name="Médecine de troupeau"/>
            <p:cNvSpPr txBox="1"/>
            <p:nvPr/>
          </p:nvSpPr>
          <p:spPr>
            <a:xfrm>
              <a:off x="0" y="-1"/>
              <a:ext cx="5406581" cy="6841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900"/>
              </a:lvl1pPr>
            </a:lstStyle>
            <a:p>
              <a:pPr/>
              <a:r>
                <a:t>Médecine de troupeau</a:t>
              </a:r>
            </a:p>
          </p:txBody>
        </p:sp>
      </p:grpSp>
      <p:grpSp>
        <p:nvGrpSpPr>
          <p:cNvPr id="251" name="Groupe"/>
          <p:cNvGrpSpPr/>
          <p:nvPr/>
        </p:nvGrpSpPr>
        <p:grpSpPr>
          <a:xfrm>
            <a:off x="18081262" y="3564788"/>
            <a:ext cx="4975936" cy="9300602"/>
            <a:chOff x="0" y="0"/>
            <a:chExt cx="4975935" cy="9300601"/>
          </a:xfrm>
        </p:grpSpPr>
        <p:sp>
          <p:nvSpPr>
            <p:cNvPr id="245" name="Vache"/>
            <p:cNvSpPr/>
            <p:nvPr/>
          </p:nvSpPr>
          <p:spPr>
            <a:xfrm>
              <a:off x="499626" y="6650673"/>
              <a:ext cx="4367677" cy="2649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545" fill="norm" stroke="1" extrusionOk="0">
                  <a:moveTo>
                    <a:pt x="18406" y="6"/>
                  </a:moveTo>
                  <a:cubicBezTo>
                    <a:pt x="18276" y="42"/>
                    <a:pt x="18137" y="245"/>
                    <a:pt x="18002" y="719"/>
                  </a:cubicBezTo>
                  <a:cubicBezTo>
                    <a:pt x="17367" y="1211"/>
                    <a:pt x="17198" y="455"/>
                    <a:pt x="16922" y="358"/>
                  </a:cubicBezTo>
                  <a:cubicBezTo>
                    <a:pt x="16647" y="261"/>
                    <a:pt x="16370" y="825"/>
                    <a:pt x="16646" y="1563"/>
                  </a:cubicBezTo>
                  <a:cubicBezTo>
                    <a:pt x="15824" y="1790"/>
                    <a:pt x="14731" y="1776"/>
                    <a:pt x="13583" y="808"/>
                  </a:cubicBezTo>
                  <a:cubicBezTo>
                    <a:pt x="13370" y="628"/>
                    <a:pt x="13134" y="530"/>
                    <a:pt x="12895" y="555"/>
                  </a:cubicBezTo>
                  <a:cubicBezTo>
                    <a:pt x="11366" y="716"/>
                    <a:pt x="8937" y="1036"/>
                    <a:pt x="7079" y="1404"/>
                  </a:cubicBezTo>
                  <a:cubicBezTo>
                    <a:pt x="4845" y="1848"/>
                    <a:pt x="3290" y="1731"/>
                    <a:pt x="2479" y="3519"/>
                  </a:cubicBezTo>
                  <a:lnTo>
                    <a:pt x="2481" y="3483"/>
                  </a:lnTo>
                  <a:cubicBezTo>
                    <a:pt x="2481" y="3483"/>
                    <a:pt x="1251" y="5269"/>
                    <a:pt x="583" y="11343"/>
                  </a:cubicBezTo>
                  <a:cubicBezTo>
                    <a:pt x="304" y="11737"/>
                    <a:pt x="179" y="12329"/>
                    <a:pt x="47" y="13313"/>
                  </a:cubicBezTo>
                  <a:cubicBezTo>
                    <a:pt x="-59" y="14113"/>
                    <a:pt x="47" y="15020"/>
                    <a:pt x="47" y="15020"/>
                  </a:cubicBezTo>
                  <a:cubicBezTo>
                    <a:pt x="533" y="14678"/>
                    <a:pt x="1030" y="12935"/>
                    <a:pt x="942" y="11462"/>
                  </a:cubicBezTo>
                  <a:cubicBezTo>
                    <a:pt x="1063" y="10205"/>
                    <a:pt x="1652" y="6464"/>
                    <a:pt x="2281" y="6156"/>
                  </a:cubicBezTo>
                  <a:cubicBezTo>
                    <a:pt x="2511" y="8306"/>
                    <a:pt x="3102" y="11155"/>
                    <a:pt x="1921" y="14029"/>
                  </a:cubicBezTo>
                  <a:cubicBezTo>
                    <a:pt x="1729" y="15969"/>
                    <a:pt x="1837" y="19104"/>
                    <a:pt x="1417" y="20501"/>
                  </a:cubicBezTo>
                  <a:lnTo>
                    <a:pt x="1670" y="20596"/>
                  </a:lnTo>
                  <a:cubicBezTo>
                    <a:pt x="1670" y="20596"/>
                    <a:pt x="1703" y="20912"/>
                    <a:pt x="1625" y="21545"/>
                  </a:cubicBezTo>
                  <a:lnTo>
                    <a:pt x="2879" y="21545"/>
                  </a:lnTo>
                  <a:cubicBezTo>
                    <a:pt x="2879" y="21545"/>
                    <a:pt x="2667" y="21089"/>
                    <a:pt x="2519" y="20457"/>
                  </a:cubicBezTo>
                  <a:cubicBezTo>
                    <a:pt x="2371" y="19825"/>
                    <a:pt x="2498" y="16804"/>
                    <a:pt x="3006" y="15470"/>
                  </a:cubicBezTo>
                  <a:cubicBezTo>
                    <a:pt x="3428" y="14696"/>
                    <a:pt x="3775" y="13780"/>
                    <a:pt x="4001" y="13000"/>
                  </a:cubicBezTo>
                  <a:cubicBezTo>
                    <a:pt x="4239" y="12858"/>
                    <a:pt x="4531" y="12716"/>
                    <a:pt x="4864" y="12611"/>
                  </a:cubicBezTo>
                  <a:lnTo>
                    <a:pt x="4639" y="15203"/>
                  </a:lnTo>
                  <a:cubicBezTo>
                    <a:pt x="4639" y="15203"/>
                    <a:pt x="5252" y="17632"/>
                    <a:pt x="5433" y="18667"/>
                  </a:cubicBezTo>
                  <a:cubicBezTo>
                    <a:pt x="5588" y="19553"/>
                    <a:pt x="5609" y="20585"/>
                    <a:pt x="5609" y="20585"/>
                  </a:cubicBezTo>
                  <a:lnTo>
                    <a:pt x="5873" y="20712"/>
                  </a:lnTo>
                  <a:cubicBezTo>
                    <a:pt x="5929" y="21326"/>
                    <a:pt x="6046" y="21545"/>
                    <a:pt x="6046" y="21545"/>
                  </a:cubicBezTo>
                  <a:lnTo>
                    <a:pt x="7273" y="21545"/>
                  </a:lnTo>
                  <a:cubicBezTo>
                    <a:pt x="5363" y="17861"/>
                    <a:pt x="6017" y="13841"/>
                    <a:pt x="6319" y="12497"/>
                  </a:cubicBezTo>
                  <a:cubicBezTo>
                    <a:pt x="6513" y="12530"/>
                    <a:pt x="6711" y="12583"/>
                    <a:pt x="6913" y="12661"/>
                  </a:cubicBezTo>
                  <a:cubicBezTo>
                    <a:pt x="8430" y="13251"/>
                    <a:pt x="9964" y="13797"/>
                    <a:pt x="11341" y="13627"/>
                  </a:cubicBezTo>
                  <a:cubicBezTo>
                    <a:pt x="11321" y="14595"/>
                    <a:pt x="11350" y="15634"/>
                    <a:pt x="11373" y="16347"/>
                  </a:cubicBezTo>
                  <a:cubicBezTo>
                    <a:pt x="11419" y="17769"/>
                    <a:pt x="10988" y="20474"/>
                    <a:pt x="10988" y="20474"/>
                  </a:cubicBezTo>
                  <a:lnTo>
                    <a:pt x="11240" y="20615"/>
                  </a:lnTo>
                  <a:cubicBezTo>
                    <a:pt x="11240" y="20615"/>
                    <a:pt x="11195" y="21245"/>
                    <a:pt x="11408" y="21545"/>
                  </a:cubicBezTo>
                  <a:lnTo>
                    <a:pt x="12403" y="21545"/>
                  </a:lnTo>
                  <a:cubicBezTo>
                    <a:pt x="11731" y="20234"/>
                    <a:pt x="12064" y="17577"/>
                    <a:pt x="12393" y="16874"/>
                  </a:cubicBezTo>
                  <a:cubicBezTo>
                    <a:pt x="12529" y="16581"/>
                    <a:pt x="12650" y="15573"/>
                    <a:pt x="12746" y="14496"/>
                  </a:cubicBezTo>
                  <a:cubicBezTo>
                    <a:pt x="12830" y="15210"/>
                    <a:pt x="12951" y="15729"/>
                    <a:pt x="13108" y="16114"/>
                  </a:cubicBezTo>
                  <a:cubicBezTo>
                    <a:pt x="13681" y="17523"/>
                    <a:pt x="13742" y="20554"/>
                    <a:pt x="13742" y="20554"/>
                  </a:cubicBezTo>
                  <a:lnTo>
                    <a:pt x="13983" y="20715"/>
                  </a:lnTo>
                  <a:cubicBezTo>
                    <a:pt x="13983" y="20715"/>
                    <a:pt x="14035" y="21312"/>
                    <a:pt x="14240" y="21545"/>
                  </a:cubicBezTo>
                  <a:lnTo>
                    <a:pt x="15320" y="21545"/>
                  </a:lnTo>
                  <a:cubicBezTo>
                    <a:pt x="15320" y="21545"/>
                    <a:pt x="14239" y="19951"/>
                    <a:pt x="14303" y="15822"/>
                  </a:cubicBezTo>
                  <a:cubicBezTo>
                    <a:pt x="14309" y="15469"/>
                    <a:pt x="14259" y="13973"/>
                    <a:pt x="14225" y="12969"/>
                  </a:cubicBezTo>
                  <a:cubicBezTo>
                    <a:pt x="14499" y="12708"/>
                    <a:pt x="14738" y="12286"/>
                    <a:pt x="14898" y="11607"/>
                  </a:cubicBezTo>
                  <a:cubicBezTo>
                    <a:pt x="15809" y="7427"/>
                    <a:pt x="17536" y="6689"/>
                    <a:pt x="18321" y="6900"/>
                  </a:cubicBezTo>
                  <a:cubicBezTo>
                    <a:pt x="19105" y="7110"/>
                    <a:pt x="19444" y="6865"/>
                    <a:pt x="19995" y="6514"/>
                  </a:cubicBezTo>
                  <a:cubicBezTo>
                    <a:pt x="20610" y="7392"/>
                    <a:pt x="20758" y="7111"/>
                    <a:pt x="20928" y="7111"/>
                  </a:cubicBezTo>
                  <a:cubicBezTo>
                    <a:pt x="21097" y="7111"/>
                    <a:pt x="21202" y="6584"/>
                    <a:pt x="21372" y="6197"/>
                  </a:cubicBezTo>
                  <a:cubicBezTo>
                    <a:pt x="21541" y="5811"/>
                    <a:pt x="21288" y="5285"/>
                    <a:pt x="21097" y="5110"/>
                  </a:cubicBezTo>
                  <a:cubicBezTo>
                    <a:pt x="20906" y="4934"/>
                    <a:pt x="20142" y="3246"/>
                    <a:pt x="19888" y="2193"/>
                  </a:cubicBezTo>
                  <a:cubicBezTo>
                    <a:pt x="19634" y="1139"/>
                    <a:pt x="19126" y="1316"/>
                    <a:pt x="18935" y="719"/>
                  </a:cubicBezTo>
                  <a:cubicBezTo>
                    <a:pt x="18816" y="346"/>
                    <a:pt x="18622" y="-55"/>
                    <a:pt x="18406" y="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246" name="Culicoïde.png" descr="Culicoïd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005035"/>
              <a:ext cx="4832739" cy="31077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Arbovirus"/>
            <p:cNvSpPr txBox="1"/>
            <p:nvPr/>
          </p:nvSpPr>
          <p:spPr>
            <a:xfrm>
              <a:off x="1221762" y="-1"/>
              <a:ext cx="2389214" cy="6841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900"/>
              </a:lvl1pPr>
            </a:lstStyle>
            <a:p>
              <a:pPr/>
              <a:r>
                <a:t>Arbovirus</a:t>
              </a:r>
            </a:p>
          </p:txBody>
        </p:sp>
        <p:pic>
          <p:nvPicPr>
            <p:cNvPr id="248" name="Virus.png" descr="Virus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90994" y="2789346"/>
              <a:ext cx="4584942" cy="42598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9" name="Flèche 7"/>
            <p:cNvSpPr/>
            <p:nvPr/>
          </p:nvSpPr>
          <p:spPr>
            <a:xfrm rot="2204656">
              <a:off x="391920" y="4386135"/>
              <a:ext cx="1097660" cy="1404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67" y="0"/>
                  </a:moveTo>
                  <a:lnTo>
                    <a:pt x="0" y="7818"/>
                  </a:lnTo>
                  <a:lnTo>
                    <a:pt x="4127" y="7818"/>
                  </a:lnTo>
                  <a:cubicBezTo>
                    <a:pt x="4127" y="7860"/>
                    <a:pt x="4125" y="7904"/>
                    <a:pt x="4125" y="7946"/>
                  </a:cubicBezTo>
                  <a:cubicBezTo>
                    <a:pt x="4125" y="15487"/>
                    <a:pt x="11948" y="21600"/>
                    <a:pt x="21598" y="21600"/>
                  </a:cubicBezTo>
                  <a:cubicBezTo>
                    <a:pt x="21598" y="21600"/>
                    <a:pt x="21600" y="21600"/>
                    <a:pt x="21600" y="21600"/>
                  </a:cubicBezTo>
                  <a:lnTo>
                    <a:pt x="21600" y="16556"/>
                  </a:lnTo>
                  <a:cubicBezTo>
                    <a:pt x="21600" y="16556"/>
                    <a:pt x="21598" y="16556"/>
                    <a:pt x="21598" y="16556"/>
                  </a:cubicBezTo>
                  <a:cubicBezTo>
                    <a:pt x="15512" y="16556"/>
                    <a:pt x="10578" y="12702"/>
                    <a:pt x="10578" y="7946"/>
                  </a:cubicBezTo>
                  <a:cubicBezTo>
                    <a:pt x="10578" y="7903"/>
                    <a:pt x="10582" y="7860"/>
                    <a:pt x="10582" y="7818"/>
                  </a:cubicBezTo>
                  <a:lnTo>
                    <a:pt x="14736" y="7818"/>
                  </a:lnTo>
                  <a:lnTo>
                    <a:pt x="7367" y="0"/>
                  </a:ln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50" name="Flèche 7"/>
            <p:cNvSpPr/>
            <p:nvPr/>
          </p:nvSpPr>
          <p:spPr>
            <a:xfrm rot="12289629">
              <a:off x="3380657" y="4586837"/>
              <a:ext cx="1097660" cy="1404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67" y="0"/>
                  </a:moveTo>
                  <a:lnTo>
                    <a:pt x="0" y="7818"/>
                  </a:lnTo>
                  <a:lnTo>
                    <a:pt x="4127" y="7818"/>
                  </a:lnTo>
                  <a:cubicBezTo>
                    <a:pt x="4127" y="7860"/>
                    <a:pt x="4125" y="7904"/>
                    <a:pt x="4125" y="7946"/>
                  </a:cubicBezTo>
                  <a:cubicBezTo>
                    <a:pt x="4125" y="15487"/>
                    <a:pt x="11948" y="21600"/>
                    <a:pt x="21598" y="21600"/>
                  </a:cubicBezTo>
                  <a:cubicBezTo>
                    <a:pt x="21598" y="21600"/>
                    <a:pt x="21600" y="21600"/>
                    <a:pt x="21600" y="21600"/>
                  </a:cubicBezTo>
                  <a:lnTo>
                    <a:pt x="21600" y="16556"/>
                  </a:lnTo>
                  <a:cubicBezTo>
                    <a:pt x="21600" y="16556"/>
                    <a:pt x="21598" y="16556"/>
                    <a:pt x="21598" y="16556"/>
                  </a:cubicBezTo>
                  <a:cubicBezTo>
                    <a:pt x="15512" y="16556"/>
                    <a:pt x="10578" y="12702"/>
                    <a:pt x="10578" y="7946"/>
                  </a:cubicBezTo>
                  <a:cubicBezTo>
                    <a:pt x="10578" y="7903"/>
                    <a:pt x="10582" y="7860"/>
                    <a:pt x="10582" y="7818"/>
                  </a:cubicBezTo>
                  <a:lnTo>
                    <a:pt x="14736" y="7818"/>
                  </a:lnTo>
                  <a:lnTo>
                    <a:pt x="7367" y="0"/>
                  </a:ln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252" name="INTRODUCTION"/>
          <p:cNvSpPr txBox="1"/>
          <p:nvPr/>
        </p:nvSpPr>
        <p:spPr>
          <a:xfrm>
            <a:off x="18580718" y="291161"/>
            <a:ext cx="5630759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INTRODUCTION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4" grpId="2"/>
      <p:bldP build="whole" bldLvl="1" animBg="1" rev="0" advAuto="0" spid="233" grpId="1"/>
      <p:bldP build="whole" bldLvl="1" animBg="1" rev="0" advAuto="0" spid="251" grpId="3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2" name="Groupe"/>
          <p:cNvGrpSpPr/>
          <p:nvPr/>
        </p:nvGrpSpPr>
        <p:grpSpPr>
          <a:xfrm>
            <a:off x="7644835" y="3390006"/>
            <a:ext cx="12713086" cy="9558579"/>
            <a:chOff x="0" y="0"/>
            <a:chExt cx="12713084" cy="9558578"/>
          </a:xfrm>
        </p:grpSpPr>
        <p:sp>
          <p:nvSpPr>
            <p:cNvPr id="1475" name="Triangle"/>
            <p:cNvSpPr/>
            <p:nvPr/>
          </p:nvSpPr>
          <p:spPr>
            <a:xfrm>
              <a:off x="0" y="1198832"/>
              <a:ext cx="9094330" cy="7717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476" name="Ligne"/>
            <p:cNvSpPr/>
            <p:nvPr/>
          </p:nvSpPr>
          <p:spPr>
            <a:xfrm flipV="1">
              <a:off x="4547164" y="1159871"/>
              <a:ext cx="1" cy="513732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477" name="Ligne"/>
            <p:cNvSpPr/>
            <p:nvPr/>
          </p:nvSpPr>
          <p:spPr>
            <a:xfrm flipH="1" flipV="1">
              <a:off x="4539587" y="6300422"/>
              <a:ext cx="4595479" cy="26414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478" name="Latence"/>
            <p:cNvSpPr txBox="1"/>
            <p:nvPr/>
          </p:nvSpPr>
          <p:spPr>
            <a:xfrm rot="1800000">
              <a:off x="6187846" y="7186031"/>
              <a:ext cx="2597583" cy="870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100">
                  <a:solidFill>
                    <a:schemeClr val="accent3"/>
                  </a:solidFill>
                </a:defRPr>
              </a:lvl1pPr>
            </a:lstStyle>
            <a:p>
              <a:pPr/>
              <a:r>
                <a:t>Latence</a:t>
              </a:r>
            </a:p>
          </p:txBody>
        </p:sp>
        <p:sp>
          <p:nvSpPr>
            <p:cNvPr id="1479" name="Symbiose"/>
            <p:cNvSpPr txBox="1"/>
            <p:nvPr/>
          </p:nvSpPr>
          <p:spPr>
            <a:xfrm rot="16200000">
              <a:off x="2672464" y="3032887"/>
              <a:ext cx="3135821" cy="870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100">
                  <a:solidFill>
                    <a:schemeClr val="accent2"/>
                  </a:solidFill>
                </a:defRPr>
              </a:lvl1pPr>
            </a:lstStyle>
            <a:p>
              <a:pPr/>
              <a:r>
                <a:t>Symbiose</a:t>
              </a:r>
            </a:p>
          </p:txBody>
        </p:sp>
        <p:sp>
          <p:nvSpPr>
            <p:cNvPr id="1480" name="Dépendance"/>
            <p:cNvSpPr txBox="1"/>
            <p:nvPr/>
          </p:nvSpPr>
          <p:spPr>
            <a:xfrm>
              <a:off x="2655423" y="-1"/>
              <a:ext cx="3783483" cy="820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800">
                  <a:solidFill>
                    <a:schemeClr val="accent2">
                      <a:hueOff val="167855"/>
                      <a:satOff val="17755"/>
                      <a:lumOff val="-16671"/>
                    </a:schemeClr>
                  </a:solidFill>
                </a:defRPr>
              </a:lvl1pPr>
            </a:lstStyle>
            <a:p>
              <a:pPr/>
              <a:r>
                <a:t>Dépendance</a:t>
              </a:r>
            </a:p>
          </p:txBody>
        </p:sp>
        <p:sp>
          <p:nvSpPr>
            <p:cNvPr id="1481" name="Dormance"/>
            <p:cNvSpPr txBox="1"/>
            <p:nvPr/>
          </p:nvSpPr>
          <p:spPr>
            <a:xfrm>
              <a:off x="9573949" y="8738061"/>
              <a:ext cx="3139136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8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pPr/>
              <a:r>
                <a:t>Dormance</a:t>
              </a:r>
            </a:p>
          </p:txBody>
        </p:sp>
      </p:grpSp>
      <p:grpSp>
        <p:nvGrpSpPr>
          <p:cNvPr id="1486" name="Groupe"/>
          <p:cNvGrpSpPr/>
          <p:nvPr/>
        </p:nvGrpSpPr>
        <p:grpSpPr>
          <a:xfrm>
            <a:off x="3495117" y="9685237"/>
            <a:ext cx="8698567" cy="3263348"/>
            <a:chOff x="0" y="0"/>
            <a:chExt cx="8698565" cy="3263347"/>
          </a:xfrm>
        </p:grpSpPr>
        <p:sp>
          <p:nvSpPr>
            <p:cNvPr id="1483" name="Propagation"/>
            <p:cNvSpPr txBox="1"/>
            <p:nvPr/>
          </p:nvSpPr>
          <p:spPr>
            <a:xfrm>
              <a:off x="-1" y="2442830"/>
              <a:ext cx="3670098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800">
                  <a:solidFill>
                    <a:schemeClr val="accent5">
                      <a:lumOff val="-29866"/>
                    </a:schemeClr>
                  </a:solidFill>
                </a:defRPr>
              </a:lvl1pPr>
            </a:lstStyle>
            <a:p>
              <a:pPr/>
              <a:r>
                <a:t>Propagation</a:t>
              </a:r>
            </a:p>
          </p:txBody>
        </p:sp>
        <p:sp>
          <p:nvSpPr>
            <p:cNvPr id="1484" name="Ligne"/>
            <p:cNvSpPr/>
            <p:nvPr/>
          </p:nvSpPr>
          <p:spPr>
            <a:xfrm flipV="1">
              <a:off x="4095143" y="0"/>
              <a:ext cx="4603423" cy="265181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485" name="Lyse"/>
            <p:cNvSpPr txBox="1"/>
            <p:nvPr/>
          </p:nvSpPr>
          <p:spPr>
            <a:xfrm rot="19800000">
              <a:off x="4992322" y="890799"/>
              <a:ext cx="1530173" cy="870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1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Lyse</a:t>
              </a:r>
            </a:p>
          </p:txBody>
        </p:sp>
      </p:grpSp>
      <p:sp>
        <p:nvSpPr>
          <p:cNvPr id="1487" name="Persistance virale"/>
          <p:cNvSpPr/>
          <p:nvPr/>
        </p:nvSpPr>
        <p:spPr>
          <a:xfrm>
            <a:off x="10619332" y="8408238"/>
            <a:ext cx="3145337" cy="3041567"/>
          </a:xfrm>
          <a:prstGeom prst="ellipse">
            <a:avLst/>
          </a:prstGeom>
          <a:gradFill>
            <a:gsLst>
              <a:gs pos="9224">
                <a:schemeClr val="accent5">
                  <a:hueOff val="-82419"/>
                  <a:satOff val="-9513"/>
                  <a:lumOff val="-16343"/>
                </a:schemeClr>
              </a:gs>
              <a:gs pos="41391">
                <a:srgbClr val="776554"/>
              </a:gs>
              <a:gs pos="79393">
                <a:schemeClr val="accent2">
                  <a:hueOff val="167855"/>
                  <a:satOff val="17755"/>
                  <a:lumOff val="-16671"/>
                </a:schemeClr>
              </a:gs>
            </a:gsLst>
            <a:lin ang="18040222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4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Persistance virale</a:t>
            </a:r>
          </a:p>
        </p:txBody>
      </p:sp>
      <p:sp>
        <p:nvSpPr>
          <p:cNvPr id="1488" name="(Nasir et al., 2017)"/>
          <p:cNvSpPr txBox="1"/>
          <p:nvPr/>
        </p:nvSpPr>
        <p:spPr>
          <a:xfrm>
            <a:off x="10348182" y="12617094"/>
            <a:ext cx="3687636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3500"/>
            </a:pPr>
            <a:r>
              <a:t>(Nasir </a:t>
            </a:r>
            <a:r>
              <a:rPr i="1"/>
              <a:t>et al.</a:t>
            </a:r>
            <a:r>
              <a:t>, 2017)</a:t>
            </a:r>
          </a:p>
        </p:txBody>
      </p:sp>
      <p:grpSp>
        <p:nvGrpSpPr>
          <p:cNvPr id="1491" name="Groupe"/>
          <p:cNvGrpSpPr/>
          <p:nvPr/>
        </p:nvGrpSpPr>
        <p:grpSpPr>
          <a:xfrm>
            <a:off x="804876" y="7065153"/>
            <a:ext cx="1944277" cy="4935665"/>
            <a:chOff x="0" y="0"/>
            <a:chExt cx="1944275" cy="4935663"/>
          </a:xfrm>
        </p:grpSpPr>
        <p:sp>
          <p:nvSpPr>
            <p:cNvPr id="1489" name="Masque chirurgical"/>
            <p:cNvSpPr/>
            <p:nvPr/>
          </p:nvSpPr>
          <p:spPr>
            <a:xfrm>
              <a:off x="0" y="0"/>
              <a:ext cx="1944276" cy="228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9010" y="0"/>
                  </a:moveTo>
                  <a:cubicBezTo>
                    <a:pt x="3015" y="0"/>
                    <a:pt x="0" y="3300"/>
                    <a:pt x="0" y="7254"/>
                  </a:cubicBezTo>
                  <a:cubicBezTo>
                    <a:pt x="0" y="11209"/>
                    <a:pt x="2709" y="14266"/>
                    <a:pt x="3213" y="17025"/>
                  </a:cubicBezTo>
                  <a:cubicBezTo>
                    <a:pt x="3716" y="19784"/>
                    <a:pt x="1408" y="21600"/>
                    <a:pt x="1408" y="21600"/>
                  </a:cubicBezTo>
                  <a:lnTo>
                    <a:pt x="13061" y="21600"/>
                  </a:lnTo>
                  <a:cubicBezTo>
                    <a:pt x="13694" y="18694"/>
                    <a:pt x="14817" y="18738"/>
                    <a:pt x="15896" y="18789"/>
                  </a:cubicBezTo>
                  <a:lnTo>
                    <a:pt x="7700" y="13852"/>
                  </a:lnTo>
                  <a:cubicBezTo>
                    <a:pt x="7698" y="13851"/>
                    <a:pt x="7698" y="13850"/>
                    <a:pt x="7696" y="13849"/>
                  </a:cubicBezTo>
                  <a:cubicBezTo>
                    <a:pt x="6756" y="13262"/>
                    <a:pt x="6248" y="12285"/>
                    <a:pt x="6372" y="11298"/>
                  </a:cubicBezTo>
                  <a:cubicBezTo>
                    <a:pt x="6471" y="10505"/>
                    <a:pt x="6965" y="9785"/>
                    <a:pt x="7728" y="9321"/>
                  </a:cubicBezTo>
                  <a:cubicBezTo>
                    <a:pt x="8490" y="8857"/>
                    <a:pt x="9450" y="8694"/>
                    <a:pt x="10362" y="8871"/>
                  </a:cubicBezTo>
                  <a:cubicBezTo>
                    <a:pt x="10368" y="8872"/>
                    <a:pt x="10373" y="8873"/>
                    <a:pt x="10378" y="8874"/>
                  </a:cubicBezTo>
                  <a:lnTo>
                    <a:pt x="15578" y="10074"/>
                  </a:lnTo>
                  <a:lnTo>
                    <a:pt x="19698" y="9235"/>
                  </a:lnTo>
                  <a:cubicBezTo>
                    <a:pt x="19508" y="8969"/>
                    <a:pt x="19330" y="8726"/>
                    <a:pt x="19176" y="8519"/>
                  </a:cubicBezTo>
                  <a:cubicBezTo>
                    <a:pt x="18457" y="7554"/>
                    <a:pt x="19619" y="7038"/>
                    <a:pt x="19260" y="5996"/>
                  </a:cubicBezTo>
                  <a:cubicBezTo>
                    <a:pt x="18360" y="2409"/>
                    <a:pt x="15704" y="0"/>
                    <a:pt x="9010" y="0"/>
                  </a:cubicBezTo>
                  <a:close/>
                  <a:moveTo>
                    <a:pt x="9658" y="9487"/>
                  </a:moveTo>
                  <a:cubicBezTo>
                    <a:pt x="9138" y="9482"/>
                    <a:pt x="8626" y="9618"/>
                    <a:pt x="8196" y="9879"/>
                  </a:cubicBezTo>
                  <a:cubicBezTo>
                    <a:pt x="7621" y="10229"/>
                    <a:pt x="7249" y="10772"/>
                    <a:pt x="7174" y="11371"/>
                  </a:cubicBezTo>
                  <a:cubicBezTo>
                    <a:pt x="7081" y="12114"/>
                    <a:pt x="7461" y="12851"/>
                    <a:pt x="8168" y="13294"/>
                  </a:cubicBezTo>
                  <a:lnTo>
                    <a:pt x="11611" y="15367"/>
                  </a:lnTo>
                  <a:cubicBezTo>
                    <a:pt x="12979" y="14854"/>
                    <a:pt x="13973" y="13890"/>
                    <a:pt x="14570" y="12501"/>
                  </a:cubicBezTo>
                  <a:cubicBezTo>
                    <a:pt x="14900" y="11732"/>
                    <a:pt x="15016" y="11028"/>
                    <a:pt x="15056" y="10666"/>
                  </a:cubicBezTo>
                  <a:lnTo>
                    <a:pt x="10176" y="9539"/>
                  </a:lnTo>
                  <a:cubicBezTo>
                    <a:pt x="10004" y="9506"/>
                    <a:pt x="9831" y="9488"/>
                    <a:pt x="9658" y="9487"/>
                  </a:cubicBezTo>
                  <a:close/>
                  <a:moveTo>
                    <a:pt x="19980" y="9947"/>
                  </a:moveTo>
                  <a:cubicBezTo>
                    <a:pt x="19928" y="9952"/>
                    <a:pt x="19876" y="9964"/>
                    <a:pt x="19827" y="9987"/>
                  </a:cubicBezTo>
                  <a:cubicBezTo>
                    <a:pt x="19633" y="10080"/>
                    <a:pt x="19566" y="10290"/>
                    <a:pt x="19675" y="10456"/>
                  </a:cubicBezTo>
                  <a:lnTo>
                    <a:pt x="20669" y="11971"/>
                  </a:lnTo>
                  <a:lnTo>
                    <a:pt x="19724" y="12854"/>
                  </a:lnTo>
                  <a:cubicBezTo>
                    <a:pt x="19648" y="12926"/>
                    <a:pt x="19610" y="13022"/>
                    <a:pt x="19621" y="13118"/>
                  </a:cubicBezTo>
                  <a:cubicBezTo>
                    <a:pt x="19625" y="13152"/>
                    <a:pt x="19969" y="16550"/>
                    <a:pt x="17163" y="18097"/>
                  </a:cubicBezTo>
                  <a:cubicBezTo>
                    <a:pt x="16976" y="18200"/>
                    <a:pt x="16923" y="18413"/>
                    <a:pt x="17044" y="18573"/>
                  </a:cubicBezTo>
                  <a:cubicBezTo>
                    <a:pt x="17121" y="18674"/>
                    <a:pt x="17249" y="18730"/>
                    <a:pt x="17381" y="18730"/>
                  </a:cubicBezTo>
                  <a:cubicBezTo>
                    <a:pt x="17456" y="18730"/>
                    <a:pt x="17532" y="18711"/>
                    <a:pt x="17600" y="18674"/>
                  </a:cubicBezTo>
                  <a:cubicBezTo>
                    <a:pt x="18936" y="17937"/>
                    <a:pt x="19850" y="16729"/>
                    <a:pt x="20238" y="15178"/>
                  </a:cubicBezTo>
                  <a:cubicBezTo>
                    <a:pt x="20462" y="14285"/>
                    <a:pt x="20452" y="13526"/>
                    <a:pt x="20435" y="13209"/>
                  </a:cubicBezTo>
                  <a:lnTo>
                    <a:pt x="21462" y="12250"/>
                  </a:lnTo>
                  <a:cubicBezTo>
                    <a:pt x="21578" y="12141"/>
                    <a:pt x="21600" y="11980"/>
                    <a:pt x="21515" y="11851"/>
                  </a:cubicBezTo>
                  <a:lnTo>
                    <a:pt x="20377" y="10119"/>
                  </a:lnTo>
                  <a:cubicBezTo>
                    <a:pt x="20296" y="9995"/>
                    <a:pt x="20136" y="9932"/>
                    <a:pt x="19980" y="9947"/>
                  </a:cubicBez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490" name="Stéthoscope"/>
            <p:cNvSpPr/>
            <p:nvPr/>
          </p:nvSpPr>
          <p:spPr>
            <a:xfrm>
              <a:off x="0" y="2956314"/>
              <a:ext cx="1944276" cy="1979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4660" y="0"/>
                  </a:moveTo>
                  <a:cubicBezTo>
                    <a:pt x="4486" y="0"/>
                    <a:pt x="4333" y="77"/>
                    <a:pt x="4229" y="199"/>
                  </a:cubicBezTo>
                  <a:lnTo>
                    <a:pt x="3737" y="123"/>
                  </a:lnTo>
                  <a:cubicBezTo>
                    <a:pt x="3611" y="103"/>
                    <a:pt x="3497" y="199"/>
                    <a:pt x="3497" y="325"/>
                  </a:cubicBezTo>
                  <a:lnTo>
                    <a:pt x="3497" y="356"/>
                  </a:lnTo>
                  <a:lnTo>
                    <a:pt x="3192" y="356"/>
                  </a:lnTo>
                  <a:cubicBezTo>
                    <a:pt x="2222" y="356"/>
                    <a:pt x="1316" y="783"/>
                    <a:pt x="707" y="1529"/>
                  </a:cubicBezTo>
                  <a:cubicBezTo>
                    <a:pt x="99" y="2274"/>
                    <a:pt x="-132" y="3240"/>
                    <a:pt x="73" y="4176"/>
                  </a:cubicBezTo>
                  <a:lnTo>
                    <a:pt x="1323" y="9889"/>
                  </a:lnTo>
                  <a:cubicBezTo>
                    <a:pt x="1244" y="9911"/>
                    <a:pt x="1177" y="9959"/>
                    <a:pt x="1132" y="10027"/>
                  </a:cubicBezTo>
                  <a:cubicBezTo>
                    <a:pt x="1084" y="10102"/>
                    <a:pt x="1067" y="10189"/>
                    <a:pt x="1086" y="10275"/>
                  </a:cubicBezTo>
                  <a:lnTo>
                    <a:pt x="1696" y="13068"/>
                  </a:lnTo>
                  <a:cubicBezTo>
                    <a:pt x="2020" y="14547"/>
                    <a:pt x="3366" y="15619"/>
                    <a:pt x="4897" y="15619"/>
                  </a:cubicBezTo>
                  <a:lnTo>
                    <a:pt x="5236" y="15619"/>
                  </a:lnTo>
                  <a:lnTo>
                    <a:pt x="5236" y="18509"/>
                  </a:lnTo>
                  <a:cubicBezTo>
                    <a:pt x="5236" y="20214"/>
                    <a:pt x="6701" y="21600"/>
                    <a:pt x="8502" y="21600"/>
                  </a:cubicBezTo>
                  <a:cubicBezTo>
                    <a:pt x="9813" y="21600"/>
                    <a:pt x="10992" y="20863"/>
                    <a:pt x="11506" y="19721"/>
                  </a:cubicBezTo>
                  <a:lnTo>
                    <a:pt x="11522" y="19689"/>
                  </a:lnTo>
                  <a:lnTo>
                    <a:pt x="14654" y="8875"/>
                  </a:lnTo>
                  <a:cubicBezTo>
                    <a:pt x="14936" y="8011"/>
                    <a:pt x="15813" y="7407"/>
                    <a:pt x="16787" y="7407"/>
                  </a:cubicBezTo>
                  <a:cubicBezTo>
                    <a:pt x="18016" y="7407"/>
                    <a:pt x="19016" y="8335"/>
                    <a:pt x="19016" y="9475"/>
                  </a:cubicBezTo>
                  <a:lnTo>
                    <a:pt x="19016" y="12151"/>
                  </a:lnTo>
                  <a:cubicBezTo>
                    <a:pt x="18200" y="12375"/>
                    <a:pt x="17601" y="13113"/>
                    <a:pt x="17601" y="13991"/>
                  </a:cubicBezTo>
                  <a:cubicBezTo>
                    <a:pt x="17601" y="15047"/>
                    <a:pt x="18466" y="15902"/>
                    <a:pt x="19534" y="15902"/>
                  </a:cubicBezTo>
                  <a:cubicBezTo>
                    <a:pt x="20602" y="15902"/>
                    <a:pt x="21468" y="15047"/>
                    <a:pt x="21468" y="13991"/>
                  </a:cubicBezTo>
                  <a:cubicBezTo>
                    <a:pt x="21468" y="13113"/>
                    <a:pt x="20869" y="12375"/>
                    <a:pt x="20053" y="12151"/>
                  </a:cubicBezTo>
                  <a:lnTo>
                    <a:pt x="20053" y="9475"/>
                  </a:lnTo>
                  <a:cubicBezTo>
                    <a:pt x="20053" y="7770"/>
                    <a:pt x="18588" y="6382"/>
                    <a:pt x="16787" y="6382"/>
                  </a:cubicBezTo>
                  <a:cubicBezTo>
                    <a:pt x="15341" y="6382"/>
                    <a:pt x="14085" y="7261"/>
                    <a:pt x="13663" y="8570"/>
                  </a:cubicBezTo>
                  <a:lnTo>
                    <a:pt x="10545" y="19335"/>
                  </a:lnTo>
                  <a:cubicBezTo>
                    <a:pt x="10189" y="20090"/>
                    <a:pt x="9392" y="20575"/>
                    <a:pt x="8502" y="20575"/>
                  </a:cubicBezTo>
                  <a:cubicBezTo>
                    <a:pt x="7273" y="20575"/>
                    <a:pt x="6273" y="19649"/>
                    <a:pt x="6273" y="18509"/>
                  </a:cubicBezTo>
                  <a:lnTo>
                    <a:pt x="6273" y="15619"/>
                  </a:lnTo>
                  <a:lnTo>
                    <a:pt x="6612" y="15619"/>
                  </a:lnTo>
                  <a:cubicBezTo>
                    <a:pt x="8143" y="15619"/>
                    <a:pt x="9489" y="14547"/>
                    <a:pt x="9813" y="13068"/>
                  </a:cubicBezTo>
                  <a:lnTo>
                    <a:pt x="10423" y="10275"/>
                  </a:lnTo>
                  <a:cubicBezTo>
                    <a:pt x="10442" y="10189"/>
                    <a:pt x="10426" y="10102"/>
                    <a:pt x="10377" y="10027"/>
                  </a:cubicBezTo>
                  <a:cubicBezTo>
                    <a:pt x="10333" y="9959"/>
                    <a:pt x="10265" y="9911"/>
                    <a:pt x="10186" y="9889"/>
                  </a:cubicBezTo>
                  <a:lnTo>
                    <a:pt x="11438" y="4176"/>
                  </a:lnTo>
                  <a:cubicBezTo>
                    <a:pt x="11643" y="3240"/>
                    <a:pt x="11411" y="2274"/>
                    <a:pt x="10802" y="1529"/>
                  </a:cubicBezTo>
                  <a:cubicBezTo>
                    <a:pt x="10193" y="783"/>
                    <a:pt x="9287" y="356"/>
                    <a:pt x="8318" y="356"/>
                  </a:cubicBezTo>
                  <a:lnTo>
                    <a:pt x="8014" y="356"/>
                  </a:lnTo>
                  <a:lnTo>
                    <a:pt x="8014" y="325"/>
                  </a:lnTo>
                  <a:cubicBezTo>
                    <a:pt x="8014" y="199"/>
                    <a:pt x="7898" y="103"/>
                    <a:pt x="7772" y="123"/>
                  </a:cubicBezTo>
                  <a:lnTo>
                    <a:pt x="7281" y="199"/>
                  </a:lnTo>
                  <a:cubicBezTo>
                    <a:pt x="7177" y="77"/>
                    <a:pt x="7025" y="0"/>
                    <a:pt x="6851" y="0"/>
                  </a:cubicBezTo>
                  <a:cubicBezTo>
                    <a:pt x="6382" y="0"/>
                    <a:pt x="6382" y="1121"/>
                    <a:pt x="6851" y="1121"/>
                  </a:cubicBezTo>
                  <a:cubicBezTo>
                    <a:pt x="7025" y="1121"/>
                    <a:pt x="7177" y="1042"/>
                    <a:pt x="7281" y="920"/>
                  </a:cubicBezTo>
                  <a:lnTo>
                    <a:pt x="7772" y="998"/>
                  </a:lnTo>
                  <a:cubicBezTo>
                    <a:pt x="7898" y="1018"/>
                    <a:pt x="8014" y="920"/>
                    <a:pt x="8014" y="794"/>
                  </a:cubicBezTo>
                  <a:lnTo>
                    <a:pt x="8014" y="765"/>
                  </a:lnTo>
                  <a:lnTo>
                    <a:pt x="8318" y="765"/>
                  </a:lnTo>
                  <a:cubicBezTo>
                    <a:pt x="9161" y="765"/>
                    <a:pt x="9950" y="1137"/>
                    <a:pt x="10480" y="1786"/>
                  </a:cubicBezTo>
                  <a:cubicBezTo>
                    <a:pt x="11009" y="2435"/>
                    <a:pt x="11211" y="3274"/>
                    <a:pt x="11032" y="4088"/>
                  </a:cubicBezTo>
                  <a:lnTo>
                    <a:pt x="9782" y="9801"/>
                  </a:lnTo>
                  <a:cubicBezTo>
                    <a:pt x="9609" y="9775"/>
                    <a:pt x="9441" y="9886"/>
                    <a:pt x="9404" y="10058"/>
                  </a:cubicBezTo>
                  <a:lnTo>
                    <a:pt x="8793" y="12848"/>
                  </a:lnTo>
                  <a:cubicBezTo>
                    <a:pt x="8573" y="13856"/>
                    <a:pt x="7656" y="14588"/>
                    <a:pt x="6612" y="14588"/>
                  </a:cubicBezTo>
                  <a:lnTo>
                    <a:pt x="4899" y="14588"/>
                  </a:lnTo>
                  <a:cubicBezTo>
                    <a:pt x="3855" y="14588"/>
                    <a:pt x="2937" y="13856"/>
                    <a:pt x="2716" y="12848"/>
                  </a:cubicBezTo>
                  <a:lnTo>
                    <a:pt x="2106" y="10058"/>
                  </a:lnTo>
                  <a:cubicBezTo>
                    <a:pt x="2087" y="9971"/>
                    <a:pt x="2036" y="9897"/>
                    <a:pt x="1961" y="9849"/>
                  </a:cubicBezTo>
                  <a:cubicBezTo>
                    <a:pt x="1891" y="9805"/>
                    <a:pt x="1808" y="9789"/>
                    <a:pt x="1727" y="9801"/>
                  </a:cubicBezTo>
                  <a:lnTo>
                    <a:pt x="477" y="4088"/>
                  </a:lnTo>
                  <a:cubicBezTo>
                    <a:pt x="299" y="3274"/>
                    <a:pt x="502" y="2435"/>
                    <a:pt x="1031" y="1786"/>
                  </a:cubicBezTo>
                  <a:cubicBezTo>
                    <a:pt x="1561" y="1137"/>
                    <a:pt x="2348" y="765"/>
                    <a:pt x="3192" y="765"/>
                  </a:cubicBezTo>
                  <a:lnTo>
                    <a:pt x="3497" y="765"/>
                  </a:lnTo>
                  <a:lnTo>
                    <a:pt x="3497" y="794"/>
                  </a:lnTo>
                  <a:cubicBezTo>
                    <a:pt x="3497" y="920"/>
                    <a:pt x="3611" y="1018"/>
                    <a:pt x="3737" y="998"/>
                  </a:cubicBezTo>
                  <a:lnTo>
                    <a:pt x="4229" y="920"/>
                  </a:lnTo>
                  <a:cubicBezTo>
                    <a:pt x="4333" y="1042"/>
                    <a:pt x="4486" y="1121"/>
                    <a:pt x="4660" y="1121"/>
                  </a:cubicBezTo>
                  <a:cubicBezTo>
                    <a:pt x="5129" y="1121"/>
                    <a:pt x="5129" y="0"/>
                    <a:pt x="4660" y="0"/>
                  </a:cubicBezTo>
                  <a:close/>
                  <a:moveTo>
                    <a:pt x="19016" y="12768"/>
                  </a:moveTo>
                  <a:lnTo>
                    <a:pt x="19016" y="13314"/>
                  </a:lnTo>
                  <a:cubicBezTo>
                    <a:pt x="18817" y="13467"/>
                    <a:pt x="18688" y="13705"/>
                    <a:pt x="18688" y="13973"/>
                  </a:cubicBezTo>
                  <a:cubicBezTo>
                    <a:pt x="18688" y="14433"/>
                    <a:pt x="19068" y="14808"/>
                    <a:pt x="19534" y="14808"/>
                  </a:cubicBezTo>
                  <a:cubicBezTo>
                    <a:pt x="20001" y="14808"/>
                    <a:pt x="20380" y="14433"/>
                    <a:pt x="20380" y="13973"/>
                  </a:cubicBezTo>
                  <a:cubicBezTo>
                    <a:pt x="20380" y="13705"/>
                    <a:pt x="20251" y="13467"/>
                    <a:pt x="20053" y="13314"/>
                  </a:cubicBezTo>
                  <a:lnTo>
                    <a:pt x="20053" y="12768"/>
                  </a:lnTo>
                  <a:cubicBezTo>
                    <a:pt x="20526" y="12967"/>
                    <a:pt x="20857" y="13432"/>
                    <a:pt x="20857" y="13973"/>
                  </a:cubicBezTo>
                  <a:cubicBezTo>
                    <a:pt x="20857" y="14694"/>
                    <a:pt x="20265" y="15282"/>
                    <a:pt x="19534" y="15282"/>
                  </a:cubicBezTo>
                  <a:cubicBezTo>
                    <a:pt x="18804" y="15282"/>
                    <a:pt x="18209" y="14694"/>
                    <a:pt x="18209" y="13973"/>
                  </a:cubicBezTo>
                  <a:cubicBezTo>
                    <a:pt x="18209" y="13432"/>
                    <a:pt x="18542" y="12967"/>
                    <a:pt x="19016" y="12768"/>
                  </a:cubicBez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494" name="Groupe"/>
          <p:cNvGrpSpPr/>
          <p:nvPr/>
        </p:nvGrpSpPr>
        <p:grpSpPr>
          <a:xfrm>
            <a:off x="15553960" y="3317717"/>
            <a:ext cx="8711588" cy="1295296"/>
            <a:chOff x="0" y="0"/>
            <a:chExt cx="8711587" cy="1295295"/>
          </a:xfrm>
        </p:grpSpPr>
        <p:sp>
          <p:nvSpPr>
            <p:cNvPr id="1492" name="ADN"/>
            <p:cNvSpPr/>
            <p:nvPr/>
          </p:nvSpPr>
          <p:spPr>
            <a:xfrm rot="3440345">
              <a:off x="515488" y="-117211"/>
              <a:ext cx="557989" cy="1529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446"/>
                    <a:pt x="2597" y="2786"/>
                    <a:pt x="6740" y="3591"/>
                  </a:cubicBezTo>
                  <a:cubicBezTo>
                    <a:pt x="2597" y="4395"/>
                    <a:pt x="0" y="5732"/>
                    <a:pt x="0" y="7189"/>
                  </a:cubicBezTo>
                  <a:cubicBezTo>
                    <a:pt x="0" y="8647"/>
                    <a:pt x="2599" y="9985"/>
                    <a:pt x="6750" y="10788"/>
                  </a:cubicBezTo>
                  <a:cubicBezTo>
                    <a:pt x="2599" y="11592"/>
                    <a:pt x="0" y="12931"/>
                    <a:pt x="0" y="14389"/>
                  </a:cubicBezTo>
                  <a:cubicBezTo>
                    <a:pt x="0" y="15850"/>
                    <a:pt x="2611" y="17189"/>
                    <a:pt x="6773" y="17992"/>
                  </a:cubicBezTo>
                  <a:cubicBezTo>
                    <a:pt x="2611" y="18800"/>
                    <a:pt x="0" y="20150"/>
                    <a:pt x="0" y="21600"/>
                  </a:cubicBezTo>
                  <a:lnTo>
                    <a:pt x="2993" y="21600"/>
                  </a:lnTo>
                  <a:cubicBezTo>
                    <a:pt x="2993" y="21321"/>
                    <a:pt x="3129" y="21049"/>
                    <a:pt x="3382" y="20790"/>
                  </a:cubicBezTo>
                  <a:lnTo>
                    <a:pt x="18214" y="20790"/>
                  </a:lnTo>
                  <a:cubicBezTo>
                    <a:pt x="18467" y="21049"/>
                    <a:pt x="18602" y="21321"/>
                    <a:pt x="18602" y="21600"/>
                  </a:cubicBezTo>
                  <a:lnTo>
                    <a:pt x="21600" y="21600"/>
                  </a:lnTo>
                  <a:cubicBezTo>
                    <a:pt x="21600" y="20150"/>
                    <a:pt x="18986" y="18801"/>
                    <a:pt x="14823" y="17994"/>
                  </a:cubicBezTo>
                  <a:cubicBezTo>
                    <a:pt x="18986" y="17191"/>
                    <a:pt x="21600" y="15850"/>
                    <a:pt x="21600" y="14389"/>
                  </a:cubicBezTo>
                  <a:cubicBezTo>
                    <a:pt x="21600" y="12931"/>
                    <a:pt x="18996" y="11592"/>
                    <a:pt x="14846" y="10788"/>
                  </a:cubicBezTo>
                  <a:cubicBezTo>
                    <a:pt x="18997" y="9985"/>
                    <a:pt x="21600" y="8647"/>
                    <a:pt x="21600" y="7189"/>
                  </a:cubicBezTo>
                  <a:cubicBezTo>
                    <a:pt x="21600" y="5732"/>
                    <a:pt x="19003" y="4395"/>
                    <a:pt x="14860" y="3591"/>
                  </a:cubicBezTo>
                  <a:cubicBezTo>
                    <a:pt x="19003" y="2786"/>
                    <a:pt x="21600" y="1446"/>
                    <a:pt x="21600" y="0"/>
                  </a:cubicBezTo>
                  <a:lnTo>
                    <a:pt x="18602" y="0"/>
                  </a:lnTo>
                  <a:cubicBezTo>
                    <a:pt x="18602" y="257"/>
                    <a:pt x="18479" y="510"/>
                    <a:pt x="18246" y="756"/>
                  </a:cubicBezTo>
                  <a:lnTo>
                    <a:pt x="3349" y="756"/>
                  </a:lnTo>
                  <a:cubicBezTo>
                    <a:pt x="3117" y="510"/>
                    <a:pt x="2993" y="257"/>
                    <a:pt x="2993" y="0"/>
                  </a:cubicBezTo>
                  <a:lnTo>
                    <a:pt x="0" y="0"/>
                  </a:lnTo>
                  <a:close/>
                  <a:moveTo>
                    <a:pt x="4252" y="1404"/>
                  </a:moveTo>
                  <a:lnTo>
                    <a:pt x="17348" y="1404"/>
                  </a:lnTo>
                  <a:cubicBezTo>
                    <a:pt x="16021" y="2117"/>
                    <a:pt x="13716" y="2709"/>
                    <a:pt x="10807" y="3027"/>
                  </a:cubicBezTo>
                  <a:lnTo>
                    <a:pt x="10798" y="3026"/>
                  </a:lnTo>
                  <a:lnTo>
                    <a:pt x="10788" y="3027"/>
                  </a:lnTo>
                  <a:cubicBezTo>
                    <a:pt x="7879" y="2709"/>
                    <a:pt x="5579" y="2117"/>
                    <a:pt x="4252" y="1404"/>
                  </a:cubicBezTo>
                  <a:close/>
                  <a:moveTo>
                    <a:pt x="10798" y="4161"/>
                  </a:moveTo>
                  <a:cubicBezTo>
                    <a:pt x="13712" y="4479"/>
                    <a:pt x="16020" y="5064"/>
                    <a:pt x="17348" y="5778"/>
                  </a:cubicBezTo>
                  <a:lnTo>
                    <a:pt x="4247" y="5778"/>
                  </a:lnTo>
                  <a:cubicBezTo>
                    <a:pt x="5576" y="5064"/>
                    <a:pt x="7883" y="4479"/>
                    <a:pt x="10798" y="4161"/>
                  </a:cubicBezTo>
                  <a:close/>
                  <a:moveTo>
                    <a:pt x="3349" y="6426"/>
                  </a:moveTo>
                  <a:lnTo>
                    <a:pt x="18246" y="6426"/>
                  </a:lnTo>
                  <a:cubicBezTo>
                    <a:pt x="18479" y="6673"/>
                    <a:pt x="18602" y="6929"/>
                    <a:pt x="18602" y="7189"/>
                  </a:cubicBezTo>
                  <a:cubicBezTo>
                    <a:pt x="18602" y="7444"/>
                    <a:pt x="18484" y="7695"/>
                    <a:pt x="18260" y="7938"/>
                  </a:cubicBezTo>
                  <a:lnTo>
                    <a:pt x="3340" y="7938"/>
                  </a:lnTo>
                  <a:cubicBezTo>
                    <a:pt x="3116" y="7695"/>
                    <a:pt x="2993" y="7444"/>
                    <a:pt x="2993" y="7189"/>
                  </a:cubicBezTo>
                  <a:cubicBezTo>
                    <a:pt x="2993" y="6929"/>
                    <a:pt x="3117" y="6673"/>
                    <a:pt x="3349" y="6426"/>
                  </a:cubicBezTo>
                  <a:close/>
                  <a:moveTo>
                    <a:pt x="4224" y="8586"/>
                  </a:moveTo>
                  <a:lnTo>
                    <a:pt x="17376" y="8586"/>
                  </a:lnTo>
                  <a:cubicBezTo>
                    <a:pt x="16052" y="9306"/>
                    <a:pt x="13731" y="9898"/>
                    <a:pt x="10798" y="10218"/>
                  </a:cubicBezTo>
                  <a:cubicBezTo>
                    <a:pt x="7864" y="9898"/>
                    <a:pt x="5548" y="9306"/>
                    <a:pt x="4224" y="8586"/>
                  </a:cubicBezTo>
                  <a:close/>
                  <a:moveTo>
                    <a:pt x="10798" y="11360"/>
                  </a:moveTo>
                  <a:cubicBezTo>
                    <a:pt x="13688" y="11676"/>
                    <a:pt x="15982" y="12255"/>
                    <a:pt x="17316" y="12960"/>
                  </a:cubicBezTo>
                  <a:lnTo>
                    <a:pt x="4284" y="12960"/>
                  </a:lnTo>
                  <a:cubicBezTo>
                    <a:pt x="5618" y="12255"/>
                    <a:pt x="7908" y="11676"/>
                    <a:pt x="10798" y="11360"/>
                  </a:cubicBezTo>
                  <a:close/>
                  <a:moveTo>
                    <a:pt x="3368" y="13608"/>
                  </a:moveTo>
                  <a:lnTo>
                    <a:pt x="18232" y="13608"/>
                  </a:lnTo>
                  <a:cubicBezTo>
                    <a:pt x="18476" y="13861"/>
                    <a:pt x="18602" y="14123"/>
                    <a:pt x="18602" y="14389"/>
                  </a:cubicBezTo>
                  <a:cubicBezTo>
                    <a:pt x="18602" y="14638"/>
                    <a:pt x="18492" y="14883"/>
                    <a:pt x="18278" y="15120"/>
                  </a:cubicBezTo>
                  <a:lnTo>
                    <a:pt x="3322" y="15120"/>
                  </a:lnTo>
                  <a:cubicBezTo>
                    <a:pt x="3108" y="14883"/>
                    <a:pt x="2993" y="14638"/>
                    <a:pt x="2993" y="14389"/>
                  </a:cubicBezTo>
                  <a:cubicBezTo>
                    <a:pt x="2993" y="14123"/>
                    <a:pt x="3124" y="13861"/>
                    <a:pt x="3368" y="13608"/>
                  </a:cubicBezTo>
                  <a:close/>
                  <a:moveTo>
                    <a:pt x="4191" y="15768"/>
                  </a:moveTo>
                  <a:lnTo>
                    <a:pt x="17409" y="15768"/>
                  </a:lnTo>
                  <a:cubicBezTo>
                    <a:pt x="16090" y="16496"/>
                    <a:pt x="13756" y="17094"/>
                    <a:pt x="10798" y="17417"/>
                  </a:cubicBezTo>
                  <a:cubicBezTo>
                    <a:pt x="7840" y="17094"/>
                    <a:pt x="5510" y="16496"/>
                    <a:pt x="4191" y="15768"/>
                  </a:cubicBezTo>
                  <a:close/>
                  <a:moveTo>
                    <a:pt x="10798" y="18571"/>
                  </a:moveTo>
                  <a:cubicBezTo>
                    <a:pt x="13669" y="18884"/>
                    <a:pt x="15951" y="19445"/>
                    <a:pt x="17288" y="20142"/>
                  </a:cubicBezTo>
                  <a:lnTo>
                    <a:pt x="4307" y="20142"/>
                  </a:lnTo>
                  <a:cubicBezTo>
                    <a:pt x="5645" y="19445"/>
                    <a:pt x="7926" y="18884"/>
                    <a:pt x="10798" y="18571"/>
                  </a:cubicBezTo>
                  <a:close/>
                </a:path>
              </a:pathLst>
            </a:custGeom>
            <a:solidFill>
              <a:schemeClr val="accent2">
                <a:hueOff val="167855"/>
                <a:satOff val="17755"/>
                <a:lumOff val="-166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493" name="8% du génome humain"/>
            <p:cNvSpPr txBox="1"/>
            <p:nvPr/>
          </p:nvSpPr>
          <p:spPr>
            <a:xfrm>
              <a:off x="1903879" y="426888"/>
              <a:ext cx="6807709" cy="820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800">
                  <a:solidFill>
                    <a:schemeClr val="accent2">
                      <a:hueOff val="167855"/>
                      <a:satOff val="17755"/>
                      <a:lumOff val="-16671"/>
                    </a:schemeClr>
                  </a:solidFill>
                </a:defRPr>
              </a:lvl1pPr>
            </a:lstStyle>
            <a:p>
              <a:pPr/>
              <a:r>
                <a:t>8% du génome humain</a:t>
              </a:r>
            </a:p>
          </p:txBody>
        </p:sp>
      </p:grpSp>
      <p:grpSp>
        <p:nvGrpSpPr>
          <p:cNvPr id="1497" name="Groupe"/>
          <p:cNvGrpSpPr/>
          <p:nvPr/>
        </p:nvGrpSpPr>
        <p:grpSpPr>
          <a:xfrm>
            <a:off x="14649660" y="4880077"/>
            <a:ext cx="7362671" cy="2586956"/>
            <a:chOff x="0" y="0"/>
            <a:chExt cx="7362669" cy="2586955"/>
          </a:xfrm>
        </p:grpSpPr>
        <p:pic>
          <p:nvPicPr>
            <p:cNvPr id="1495" name="Placenta.png" descr="Placenta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783483" cy="2586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96" name="Placentation"/>
            <p:cNvSpPr txBox="1"/>
            <p:nvPr/>
          </p:nvSpPr>
          <p:spPr>
            <a:xfrm>
              <a:off x="3602961" y="198135"/>
              <a:ext cx="3759709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800">
                  <a:solidFill>
                    <a:schemeClr val="accent2">
                      <a:hueOff val="167855"/>
                      <a:satOff val="17755"/>
                      <a:lumOff val="-16671"/>
                    </a:schemeClr>
                  </a:solidFill>
                </a:defRPr>
              </a:lvl1pPr>
            </a:lstStyle>
            <a:p>
              <a:pPr/>
              <a:r>
                <a:t>Placentation</a:t>
              </a:r>
            </a:p>
          </p:txBody>
        </p:sp>
      </p:grpSp>
      <p:grpSp>
        <p:nvGrpSpPr>
          <p:cNvPr id="1500" name="Groupe"/>
          <p:cNvGrpSpPr/>
          <p:nvPr/>
        </p:nvGrpSpPr>
        <p:grpSpPr>
          <a:xfrm>
            <a:off x="18062923" y="10205377"/>
            <a:ext cx="6416945" cy="1221392"/>
            <a:chOff x="0" y="0"/>
            <a:chExt cx="6416943" cy="1221391"/>
          </a:xfrm>
        </p:grpSpPr>
        <p:sp>
          <p:nvSpPr>
            <p:cNvPr id="1498" name="Bactéries"/>
            <p:cNvSpPr/>
            <p:nvPr/>
          </p:nvSpPr>
          <p:spPr>
            <a:xfrm rot="1980000">
              <a:off x="5636841" y="50241"/>
              <a:ext cx="516523" cy="1120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fill="norm" stroke="1" extrusionOk="0">
                  <a:moveTo>
                    <a:pt x="8276" y="0"/>
                  </a:moveTo>
                  <a:cubicBezTo>
                    <a:pt x="8218" y="0"/>
                    <a:pt x="8160" y="11"/>
                    <a:pt x="8101" y="27"/>
                  </a:cubicBezTo>
                  <a:cubicBezTo>
                    <a:pt x="8055" y="43"/>
                    <a:pt x="8018" y="69"/>
                    <a:pt x="8007" y="91"/>
                  </a:cubicBezTo>
                  <a:cubicBezTo>
                    <a:pt x="8007" y="112"/>
                    <a:pt x="8019" y="134"/>
                    <a:pt x="8054" y="150"/>
                  </a:cubicBezTo>
                  <a:cubicBezTo>
                    <a:pt x="8287" y="274"/>
                    <a:pt x="8427" y="398"/>
                    <a:pt x="8462" y="522"/>
                  </a:cubicBezTo>
                  <a:cubicBezTo>
                    <a:pt x="8485" y="581"/>
                    <a:pt x="8486" y="646"/>
                    <a:pt x="8451" y="711"/>
                  </a:cubicBezTo>
                  <a:cubicBezTo>
                    <a:pt x="8440" y="754"/>
                    <a:pt x="8405" y="802"/>
                    <a:pt x="8382" y="845"/>
                  </a:cubicBezTo>
                  <a:cubicBezTo>
                    <a:pt x="8370" y="867"/>
                    <a:pt x="8357" y="894"/>
                    <a:pt x="8346" y="921"/>
                  </a:cubicBezTo>
                  <a:cubicBezTo>
                    <a:pt x="8311" y="996"/>
                    <a:pt x="8265" y="1083"/>
                    <a:pt x="8265" y="1180"/>
                  </a:cubicBezTo>
                  <a:cubicBezTo>
                    <a:pt x="8265" y="1272"/>
                    <a:pt x="8301" y="1373"/>
                    <a:pt x="8371" y="1470"/>
                  </a:cubicBezTo>
                  <a:cubicBezTo>
                    <a:pt x="8383" y="1486"/>
                    <a:pt x="8392" y="1503"/>
                    <a:pt x="8404" y="1514"/>
                  </a:cubicBezTo>
                  <a:cubicBezTo>
                    <a:pt x="8474" y="1605"/>
                    <a:pt x="8380" y="1708"/>
                    <a:pt x="8182" y="1751"/>
                  </a:cubicBezTo>
                  <a:cubicBezTo>
                    <a:pt x="8077" y="1773"/>
                    <a:pt x="7973" y="1800"/>
                    <a:pt x="7868" y="1827"/>
                  </a:cubicBezTo>
                  <a:cubicBezTo>
                    <a:pt x="7810" y="1843"/>
                    <a:pt x="7741" y="1847"/>
                    <a:pt x="7682" y="1847"/>
                  </a:cubicBezTo>
                  <a:cubicBezTo>
                    <a:pt x="7507" y="1847"/>
                    <a:pt x="7354" y="1800"/>
                    <a:pt x="7296" y="1719"/>
                  </a:cubicBezTo>
                  <a:cubicBezTo>
                    <a:pt x="7226" y="1627"/>
                    <a:pt x="7121" y="1547"/>
                    <a:pt x="7004" y="1477"/>
                  </a:cubicBezTo>
                  <a:cubicBezTo>
                    <a:pt x="6771" y="1347"/>
                    <a:pt x="6467" y="1260"/>
                    <a:pt x="6024" y="1195"/>
                  </a:cubicBezTo>
                  <a:cubicBezTo>
                    <a:pt x="6001" y="1195"/>
                    <a:pt x="5989" y="1190"/>
                    <a:pt x="5966" y="1190"/>
                  </a:cubicBezTo>
                  <a:cubicBezTo>
                    <a:pt x="5872" y="1190"/>
                    <a:pt x="5779" y="1217"/>
                    <a:pt x="5732" y="1254"/>
                  </a:cubicBezTo>
                  <a:cubicBezTo>
                    <a:pt x="5697" y="1281"/>
                    <a:pt x="5687" y="1309"/>
                    <a:pt x="5710" y="1330"/>
                  </a:cubicBezTo>
                  <a:cubicBezTo>
                    <a:pt x="5722" y="1352"/>
                    <a:pt x="5759" y="1368"/>
                    <a:pt x="5805" y="1379"/>
                  </a:cubicBezTo>
                  <a:cubicBezTo>
                    <a:pt x="6120" y="1454"/>
                    <a:pt x="6350" y="1541"/>
                    <a:pt x="6490" y="1648"/>
                  </a:cubicBezTo>
                  <a:cubicBezTo>
                    <a:pt x="6560" y="1702"/>
                    <a:pt x="6609" y="1757"/>
                    <a:pt x="6644" y="1827"/>
                  </a:cubicBezTo>
                  <a:cubicBezTo>
                    <a:pt x="6678" y="1891"/>
                    <a:pt x="6713" y="1960"/>
                    <a:pt x="6713" y="2036"/>
                  </a:cubicBezTo>
                  <a:lnTo>
                    <a:pt x="6713" y="2052"/>
                  </a:lnTo>
                  <a:cubicBezTo>
                    <a:pt x="6713" y="2101"/>
                    <a:pt x="6725" y="2134"/>
                    <a:pt x="6702" y="2177"/>
                  </a:cubicBezTo>
                  <a:cubicBezTo>
                    <a:pt x="6678" y="2209"/>
                    <a:pt x="6633" y="2246"/>
                    <a:pt x="6574" y="2273"/>
                  </a:cubicBezTo>
                  <a:cubicBezTo>
                    <a:pt x="6341" y="2381"/>
                    <a:pt x="6131" y="2494"/>
                    <a:pt x="5933" y="2618"/>
                  </a:cubicBezTo>
                  <a:cubicBezTo>
                    <a:pt x="5874" y="2656"/>
                    <a:pt x="5782" y="2677"/>
                    <a:pt x="5689" y="2677"/>
                  </a:cubicBezTo>
                  <a:cubicBezTo>
                    <a:pt x="5642" y="2677"/>
                    <a:pt x="5582" y="2673"/>
                    <a:pt x="5536" y="2662"/>
                  </a:cubicBezTo>
                  <a:cubicBezTo>
                    <a:pt x="5466" y="2646"/>
                    <a:pt x="5441" y="2635"/>
                    <a:pt x="5441" y="2635"/>
                  </a:cubicBezTo>
                  <a:cubicBezTo>
                    <a:pt x="5359" y="2597"/>
                    <a:pt x="5269" y="2548"/>
                    <a:pt x="5164" y="2478"/>
                  </a:cubicBezTo>
                  <a:lnTo>
                    <a:pt x="5105" y="2440"/>
                  </a:lnTo>
                  <a:cubicBezTo>
                    <a:pt x="5024" y="2386"/>
                    <a:pt x="4930" y="2327"/>
                    <a:pt x="4825" y="2273"/>
                  </a:cubicBezTo>
                  <a:cubicBezTo>
                    <a:pt x="4685" y="2198"/>
                    <a:pt x="4522" y="2139"/>
                    <a:pt x="4358" y="2096"/>
                  </a:cubicBezTo>
                  <a:cubicBezTo>
                    <a:pt x="4195" y="2053"/>
                    <a:pt x="4006" y="2025"/>
                    <a:pt x="3808" y="2009"/>
                  </a:cubicBezTo>
                  <a:cubicBezTo>
                    <a:pt x="3680" y="1998"/>
                    <a:pt x="3540" y="1993"/>
                    <a:pt x="3400" y="1993"/>
                  </a:cubicBezTo>
                  <a:cubicBezTo>
                    <a:pt x="3342" y="1993"/>
                    <a:pt x="3298" y="1993"/>
                    <a:pt x="3239" y="1993"/>
                  </a:cubicBezTo>
                  <a:cubicBezTo>
                    <a:pt x="3135" y="1993"/>
                    <a:pt x="3029" y="2042"/>
                    <a:pt x="3017" y="2096"/>
                  </a:cubicBezTo>
                  <a:cubicBezTo>
                    <a:pt x="3005" y="2123"/>
                    <a:pt x="3015" y="2149"/>
                    <a:pt x="3050" y="2170"/>
                  </a:cubicBezTo>
                  <a:cubicBezTo>
                    <a:pt x="3073" y="2186"/>
                    <a:pt x="3120" y="2199"/>
                    <a:pt x="3167" y="2204"/>
                  </a:cubicBezTo>
                  <a:cubicBezTo>
                    <a:pt x="3516" y="2225"/>
                    <a:pt x="3809" y="2274"/>
                    <a:pt x="4019" y="2344"/>
                  </a:cubicBezTo>
                  <a:cubicBezTo>
                    <a:pt x="4124" y="2381"/>
                    <a:pt x="4218" y="2424"/>
                    <a:pt x="4300" y="2483"/>
                  </a:cubicBezTo>
                  <a:cubicBezTo>
                    <a:pt x="4358" y="2527"/>
                    <a:pt x="4416" y="2575"/>
                    <a:pt x="4486" y="2623"/>
                  </a:cubicBezTo>
                  <a:lnTo>
                    <a:pt x="4544" y="2667"/>
                  </a:lnTo>
                  <a:cubicBezTo>
                    <a:pt x="4626" y="2737"/>
                    <a:pt x="4732" y="2812"/>
                    <a:pt x="4872" y="2882"/>
                  </a:cubicBezTo>
                  <a:cubicBezTo>
                    <a:pt x="4896" y="2893"/>
                    <a:pt x="4951" y="2926"/>
                    <a:pt x="5033" y="2963"/>
                  </a:cubicBezTo>
                  <a:cubicBezTo>
                    <a:pt x="5196" y="3039"/>
                    <a:pt x="5243" y="3152"/>
                    <a:pt x="5149" y="3255"/>
                  </a:cubicBezTo>
                  <a:cubicBezTo>
                    <a:pt x="5021" y="3389"/>
                    <a:pt x="4895" y="3528"/>
                    <a:pt x="4825" y="3620"/>
                  </a:cubicBezTo>
                  <a:cubicBezTo>
                    <a:pt x="4790" y="3658"/>
                    <a:pt x="4721" y="3686"/>
                    <a:pt x="4639" y="3686"/>
                  </a:cubicBezTo>
                  <a:cubicBezTo>
                    <a:pt x="4581" y="3686"/>
                    <a:pt x="4533" y="3680"/>
                    <a:pt x="4486" y="3664"/>
                  </a:cubicBezTo>
                  <a:cubicBezTo>
                    <a:pt x="4416" y="3637"/>
                    <a:pt x="4381" y="3620"/>
                    <a:pt x="4369" y="3615"/>
                  </a:cubicBezTo>
                  <a:lnTo>
                    <a:pt x="4347" y="3598"/>
                  </a:lnTo>
                  <a:cubicBezTo>
                    <a:pt x="4266" y="3550"/>
                    <a:pt x="4158" y="3497"/>
                    <a:pt x="4041" y="3448"/>
                  </a:cubicBezTo>
                  <a:cubicBezTo>
                    <a:pt x="3913" y="3394"/>
                    <a:pt x="3762" y="3351"/>
                    <a:pt x="3622" y="3324"/>
                  </a:cubicBezTo>
                  <a:cubicBezTo>
                    <a:pt x="3482" y="3297"/>
                    <a:pt x="3331" y="3287"/>
                    <a:pt x="3156" y="3287"/>
                  </a:cubicBezTo>
                  <a:cubicBezTo>
                    <a:pt x="3027" y="3287"/>
                    <a:pt x="2899" y="3292"/>
                    <a:pt x="2747" y="3308"/>
                  </a:cubicBezTo>
                  <a:cubicBezTo>
                    <a:pt x="2654" y="3319"/>
                    <a:pt x="2598" y="3362"/>
                    <a:pt x="2598" y="3416"/>
                  </a:cubicBezTo>
                  <a:cubicBezTo>
                    <a:pt x="2610" y="3465"/>
                    <a:pt x="2665" y="3502"/>
                    <a:pt x="2758" y="3502"/>
                  </a:cubicBezTo>
                  <a:cubicBezTo>
                    <a:pt x="3027" y="3502"/>
                    <a:pt x="3251" y="3529"/>
                    <a:pt x="3414" y="3578"/>
                  </a:cubicBezTo>
                  <a:cubicBezTo>
                    <a:pt x="3508" y="3605"/>
                    <a:pt x="3589" y="3637"/>
                    <a:pt x="3659" y="3686"/>
                  </a:cubicBezTo>
                  <a:cubicBezTo>
                    <a:pt x="3717" y="3723"/>
                    <a:pt x="3774" y="3765"/>
                    <a:pt x="3844" y="3808"/>
                  </a:cubicBezTo>
                  <a:lnTo>
                    <a:pt x="3892" y="3840"/>
                  </a:lnTo>
                  <a:cubicBezTo>
                    <a:pt x="3927" y="3867"/>
                    <a:pt x="4054" y="3948"/>
                    <a:pt x="4194" y="4029"/>
                  </a:cubicBezTo>
                  <a:cubicBezTo>
                    <a:pt x="4299" y="4088"/>
                    <a:pt x="4324" y="4169"/>
                    <a:pt x="4289" y="4245"/>
                  </a:cubicBezTo>
                  <a:cubicBezTo>
                    <a:pt x="4266" y="4282"/>
                    <a:pt x="4253" y="4309"/>
                    <a:pt x="4242" y="4325"/>
                  </a:cubicBezTo>
                  <a:cubicBezTo>
                    <a:pt x="4195" y="4385"/>
                    <a:pt x="4079" y="4428"/>
                    <a:pt x="3939" y="4428"/>
                  </a:cubicBezTo>
                  <a:cubicBezTo>
                    <a:pt x="3834" y="4428"/>
                    <a:pt x="3682" y="4428"/>
                    <a:pt x="3600" y="4433"/>
                  </a:cubicBezTo>
                  <a:cubicBezTo>
                    <a:pt x="3390" y="4449"/>
                    <a:pt x="3202" y="4477"/>
                    <a:pt x="3050" y="4499"/>
                  </a:cubicBezTo>
                  <a:lnTo>
                    <a:pt x="3028" y="4504"/>
                  </a:lnTo>
                  <a:cubicBezTo>
                    <a:pt x="2888" y="4525"/>
                    <a:pt x="2748" y="4547"/>
                    <a:pt x="2620" y="4558"/>
                  </a:cubicBezTo>
                  <a:cubicBezTo>
                    <a:pt x="2527" y="4569"/>
                    <a:pt x="2432" y="4568"/>
                    <a:pt x="2350" y="4568"/>
                  </a:cubicBezTo>
                  <a:cubicBezTo>
                    <a:pt x="2304" y="4568"/>
                    <a:pt x="2258" y="4568"/>
                    <a:pt x="2212" y="4563"/>
                  </a:cubicBezTo>
                  <a:cubicBezTo>
                    <a:pt x="1967" y="4552"/>
                    <a:pt x="1677" y="4499"/>
                    <a:pt x="1373" y="4413"/>
                  </a:cubicBezTo>
                  <a:cubicBezTo>
                    <a:pt x="1338" y="4402"/>
                    <a:pt x="1314" y="4401"/>
                    <a:pt x="1279" y="4401"/>
                  </a:cubicBezTo>
                  <a:cubicBezTo>
                    <a:pt x="1220" y="4401"/>
                    <a:pt x="1161" y="4418"/>
                    <a:pt x="1115" y="4440"/>
                  </a:cubicBezTo>
                  <a:cubicBezTo>
                    <a:pt x="1045" y="4483"/>
                    <a:pt x="1059" y="4542"/>
                    <a:pt x="1140" y="4575"/>
                  </a:cubicBezTo>
                  <a:cubicBezTo>
                    <a:pt x="1362" y="4666"/>
                    <a:pt x="1675" y="4778"/>
                    <a:pt x="2095" y="4832"/>
                  </a:cubicBezTo>
                  <a:cubicBezTo>
                    <a:pt x="2247" y="4854"/>
                    <a:pt x="2420" y="4864"/>
                    <a:pt x="2583" y="4864"/>
                  </a:cubicBezTo>
                  <a:cubicBezTo>
                    <a:pt x="2618" y="4864"/>
                    <a:pt x="2654" y="4864"/>
                    <a:pt x="2689" y="4864"/>
                  </a:cubicBezTo>
                  <a:cubicBezTo>
                    <a:pt x="2864" y="4859"/>
                    <a:pt x="3051" y="4843"/>
                    <a:pt x="3203" y="4832"/>
                  </a:cubicBezTo>
                  <a:lnTo>
                    <a:pt x="3239" y="4827"/>
                  </a:lnTo>
                  <a:cubicBezTo>
                    <a:pt x="3391" y="4816"/>
                    <a:pt x="3541" y="4805"/>
                    <a:pt x="3680" y="4805"/>
                  </a:cubicBezTo>
                  <a:cubicBezTo>
                    <a:pt x="3739" y="4805"/>
                    <a:pt x="3798" y="4822"/>
                    <a:pt x="3844" y="4844"/>
                  </a:cubicBezTo>
                  <a:cubicBezTo>
                    <a:pt x="3879" y="4866"/>
                    <a:pt x="3893" y="4892"/>
                    <a:pt x="3881" y="4925"/>
                  </a:cubicBezTo>
                  <a:cubicBezTo>
                    <a:pt x="3823" y="5033"/>
                    <a:pt x="3729" y="5225"/>
                    <a:pt x="3659" y="5398"/>
                  </a:cubicBezTo>
                  <a:cubicBezTo>
                    <a:pt x="3624" y="5479"/>
                    <a:pt x="3436" y="5523"/>
                    <a:pt x="3272" y="5490"/>
                  </a:cubicBezTo>
                  <a:cubicBezTo>
                    <a:pt x="3202" y="5474"/>
                    <a:pt x="3157" y="5469"/>
                    <a:pt x="3134" y="5464"/>
                  </a:cubicBezTo>
                  <a:cubicBezTo>
                    <a:pt x="2947" y="5426"/>
                    <a:pt x="2737" y="5403"/>
                    <a:pt x="2551" y="5398"/>
                  </a:cubicBezTo>
                  <a:cubicBezTo>
                    <a:pt x="2516" y="5398"/>
                    <a:pt x="2469" y="5398"/>
                    <a:pt x="2434" y="5398"/>
                  </a:cubicBezTo>
                  <a:cubicBezTo>
                    <a:pt x="2131" y="5398"/>
                    <a:pt x="1827" y="5431"/>
                    <a:pt x="1454" y="5501"/>
                  </a:cubicBezTo>
                  <a:cubicBezTo>
                    <a:pt x="1349" y="5522"/>
                    <a:pt x="1302" y="5577"/>
                    <a:pt x="1337" y="5625"/>
                  </a:cubicBezTo>
                  <a:cubicBezTo>
                    <a:pt x="1360" y="5663"/>
                    <a:pt x="1441" y="5689"/>
                    <a:pt x="1523" y="5689"/>
                  </a:cubicBezTo>
                  <a:cubicBezTo>
                    <a:pt x="1535" y="5689"/>
                    <a:pt x="1547" y="5689"/>
                    <a:pt x="1570" y="5689"/>
                  </a:cubicBezTo>
                  <a:cubicBezTo>
                    <a:pt x="1769" y="5668"/>
                    <a:pt x="1957" y="5657"/>
                    <a:pt x="2132" y="5657"/>
                  </a:cubicBezTo>
                  <a:cubicBezTo>
                    <a:pt x="2260" y="5657"/>
                    <a:pt x="2374" y="5662"/>
                    <a:pt x="2467" y="5672"/>
                  </a:cubicBezTo>
                  <a:cubicBezTo>
                    <a:pt x="2595" y="5688"/>
                    <a:pt x="2726" y="5711"/>
                    <a:pt x="2842" y="5743"/>
                  </a:cubicBezTo>
                  <a:cubicBezTo>
                    <a:pt x="2959" y="5775"/>
                    <a:pt x="3075" y="5812"/>
                    <a:pt x="3192" y="5861"/>
                  </a:cubicBezTo>
                  <a:lnTo>
                    <a:pt x="3250" y="5878"/>
                  </a:lnTo>
                  <a:cubicBezTo>
                    <a:pt x="3379" y="5926"/>
                    <a:pt x="3448" y="6001"/>
                    <a:pt x="3436" y="6076"/>
                  </a:cubicBezTo>
                  <a:cubicBezTo>
                    <a:pt x="3390" y="6265"/>
                    <a:pt x="3354" y="6454"/>
                    <a:pt x="3331" y="6642"/>
                  </a:cubicBezTo>
                  <a:cubicBezTo>
                    <a:pt x="3319" y="6707"/>
                    <a:pt x="3215" y="6756"/>
                    <a:pt x="3086" y="6762"/>
                  </a:cubicBezTo>
                  <a:cubicBezTo>
                    <a:pt x="3051" y="6762"/>
                    <a:pt x="3016" y="6762"/>
                    <a:pt x="2981" y="6762"/>
                  </a:cubicBezTo>
                  <a:cubicBezTo>
                    <a:pt x="2887" y="6762"/>
                    <a:pt x="2808" y="6756"/>
                    <a:pt x="2715" y="6745"/>
                  </a:cubicBezTo>
                  <a:cubicBezTo>
                    <a:pt x="2575" y="6729"/>
                    <a:pt x="2432" y="6703"/>
                    <a:pt x="2292" y="6676"/>
                  </a:cubicBezTo>
                  <a:lnTo>
                    <a:pt x="2248" y="6664"/>
                  </a:lnTo>
                  <a:cubicBezTo>
                    <a:pt x="2108" y="6637"/>
                    <a:pt x="1942" y="6605"/>
                    <a:pt x="1767" y="6583"/>
                  </a:cubicBezTo>
                  <a:cubicBezTo>
                    <a:pt x="1592" y="6562"/>
                    <a:pt x="1420" y="6551"/>
                    <a:pt x="1257" y="6551"/>
                  </a:cubicBezTo>
                  <a:cubicBezTo>
                    <a:pt x="1233" y="6551"/>
                    <a:pt x="1196" y="6551"/>
                    <a:pt x="1173" y="6551"/>
                  </a:cubicBezTo>
                  <a:cubicBezTo>
                    <a:pt x="835" y="6557"/>
                    <a:pt x="509" y="6606"/>
                    <a:pt x="112" y="6703"/>
                  </a:cubicBezTo>
                  <a:cubicBezTo>
                    <a:pt x="19" y="6724"/>
                    <a:pt x="-29" y="6782"/>
                    <a:pt x="18" y="6831"/>
                  </a:cubicBezTo>
                  <a:cubicBezTo>
                    <a:pt x="53" y="6863"/>
                    <a:pt x="123" y="6885"/>
                    <a:pt x="193" y="6885"/>
                  </a:cubicBezTo>
                  <a:cubicBezTo>
                    <a:pt x="216" y="6885"/>
                    <a:pt x="228" y="6885"/>
                    <a:pt x="251" y="6880"/>
                  </a:cubicBezTo>
                  <a:cubicBezTo>
                    <a:pt x="519" y="6836"/>
                    <a:pt x="766" y="6816"/>
                    <a:pt x="987" y="6816"/>
                  </a:cubicBezTo>
                  <a:cubicBezTo>
                    <a:pt x="1045" y="6816"/>
                    <a:pt x="1093" y="6815"/>
                    <a:pt x="1151" y="6821"/>
                  </a:cubicBezTo>
                  <a:cubicBezTo>
                    <a:pt x="1279" y="6826"/>
                    <a:pt x="1408" y="6842"/>
                    <a:pt x="1548" y="6874"/>
                  </a:cubicBezTo>
                  <a:cubicBezTo>
                    <a:pt x="1665" y="6901"/>
                    <a:pt x="1792" y="6934"/>
                    <a:pt x="1920" y="6972"/>
                  </a:cubicBezTo>
                  <a:lnTo>
                    <a:pt x="1942" y="6977"/>
                  </a:lnTo>
                  <a:cubicBezTo>
                    <a:pt x="2094" y="7020"/>
                    <a:pt x="2247" y="7063"/>
                    <a:pt x="2445" y="7095"/>
                  </a:cubicBezTo>
                  <a:cubicBezTo>
                    <a:pt x="2632" y="7127"/>
                    <a:pt x="2830" y="7149"/>
                    <a:pt x="3028" y="7154"/>
                  </a:cubicBezTo>
                  <a:cubicBezTo>
                    <a:pt x="3168" y="7159"/>
                    <a:pt x="3298" y="7219"/>
                    <a:pt x="3298" y="7289"/>
                  </a:cubicBezTo>
                  <a:cubicBezTo>
                    <a:pt x="3298" y="7337"/>
                    <a:pt x="3309" y="7434"/>
                    <a:pt x="3309" y="7531"/>
                  </a:cubicBezTo>
                  <a:cubicBezTo>
                    <a:pt x="3309" y="7607"/>
                    <a:pt x="3158" y="7656"/>
                    <a:pt x="3006" y="7629"/>
                  </a:cubicBezTo>
                  <a:lnTo>
                    <a:pt x="2992" y="7629"/>
                  </a:lnTo>
                  <a:cubicBezTo>
                    <a:pt x="2863" y="7607"/>
                    <a:pt x="2724" y="7586"/>
                    <a:pt x="2573" y="7570"/>
                  </a:cubicBezTo>
                  <a:cubicBezTo>
                    <a:pt x="2479" y="7559"/>
                    <a:pt x="2385" y="7558"/>
                    <a:pt x="2292" y="7558"/>
                  </a:cubicBezTo>
                  <a:cubicBezTo>
                    <a:pt x="2210" y="7558"/>
                    <a:pt x="2140" y="7564"/>
                    <a:pt x="2059" y="7570"/>
                  </a:cubicBezTo>
                  <a:cubicBezTo>
                    <a:pt x="1685" y="7602"/>
                    <a:pt x="1382" y="7698"/>
                    <a:pt x="1184" y="7774"/>
                  </a:cubicBezTo>
                  <a:cubicBezTo>
                    <a:pt x="1114" y="7801"/>
                    <a:pt x="1091" y="7855"/>
                    <a:pt x="1126" y="7898"/>
                  </a:cubicBezTo>
                  <a:cubicBezTo>
                    <a:pt x="1161" y="7930"/>
                    <a:pt x="1220" y="7947"/>
                    <a:pt x="1279" y="7947"/>
                  </a:cubicBezTo>
                  <a:cubicBezTo>
                    <a:pt x="1302" y="7947"/>
                    <a:pt x="1336" y="7941"/>
                    <a:pt x="1359" y="7935"/>
                  </a:cubicBezTo>
                  <a:cubicBezTo>
                    <a:pt x="1627" y="7871"/>
                    <a:pt x="1875" y="7834"/>
                    <a:pt x="2073" y="7834"/>
                  </a:cubicBezTo>
                  <a:lnTo>
                    <a:pt x="2084" y="7834"/>
                  </a:lnTo>
                  <a:cubicBezTo>
                    <a:pt x="2189" y="7834"/>
                    <a:pt x="2304" y="7845"/>
                    <a:pt x="2408" y="7866"/>
                  </a:cubicBezTo>
                  <a:cubicBezTo>
                    <a:pt x="2502" y="7882"/>
                    <a:pt x="2595" y="7908"/>
                    <a:pt x="2700" y="7935"/>
                  </a:cubicBezTo>
                  <a:lnTo>
                    <a:pt x="2758" y="7952"/>
                  </a:lnTo>
                  <a:cubicBezTo>
                    <a:pt x="2828" y="7968"/>
                    <a:pt x="2994" y="8006"/>
                    <a:pt x="3134" y="8028"/>
                  </a:cubicBezTo>
                  <a:cubicBezTo>
                    <a:pt x="3274" y="8055"/>
                    <a:pt x="3377" y="8119"/>
                    <a:pt x="3389" y="8189"/>
                  </a:cubicBezTo>
                  <a:cubicBezTo>
                    <a:pt x="3401" y="8233"/>
                    <a:pt x="3402" y="8276"/>
                    <a:pt x="3425" y="8319"/>
                  </a:cubicBezTo>
                  <a:cubicBezTo>
                    <a:pt x="3460" y="8416"/>
                    <a:pt x="3343" y="8508"/>
                    <a:pt x="3145" y="8535"/>
                  </a:cubicBezTo>
                  <a:cubicBezTo>
                    <a:pt x="2993" y="8556"/>
                    <a:pt x="2876" y="8582"/>
                    <a:pt x="2806" y="8599"/>
                  </a:cubicBezTo>
                  <a:cubicBezTo>
                    <a:pt x="2619" y="8642"/>
                    <a:pt x="2468" y="8690"/>
                    <a:pt x="2328" y="8738"/>
                  </a:cubicBezTo>
                  <a:lnTo>
                    <a:pt x="2306" y="8743"/>
                  </a:lnTo>
                  <a:cubicBezTo>
                    <a:pt x="2178" y="8786"/>
                    <a:pt x="2059" y="8826"/>
                    <a:pt x="1942" y="8858"/>
                  </a:cubicBezTo>
                  <a:cubicBezTo>
                    <a:pt x="1814" y="8890"/>
                    <a:pt x="1688" y="8911"/>
                    <a:pt x="1559" y="8922"/>
                  </a:cubicBezTo>
                  <a:cubicBezTo>
                    <a:pt x="1466" y="8933"/>
                    <a:pt x="1373" y="8932"/>
                    <a:pt x="1268" y="8932"/>
                  </a:cubicBezTo>
                  <a:cubicBezTo>
                    <a:pt x="1081" y="8932"/>
                    <a:pt x="881" y="8922"/>
                    <a:pt x="659" y="8895"/>
                  </a:cubicBezTo>
                  <a:cubicBezTo>
                    <a:pt x="647" y="8895"/>
                    <a:pt x="627" y="8895"/>
                    <a:pt x="615" y="8895"/>
                  </a:cubicBezTo>
                  <a:cubicBezTo>
                    <a:pt x="534" y="8895"/>
                    <a:pt x="461" y="8921"/>
                    <a:pt x="426" y="8959"/>
                  </a:cubicBezTo>
                  <a:cubicBezTo>
                    <a:pt x="391" y="9007"/>
                    <a:pt x="452" y="9062"/>
                    <a:pt x="557" y="9083"/>
                  </a:cubicBezTo>
                  <a:cubicBezTo>
                    <a:pt x="802" y="9132"/>
                    <a:pt x="1162" y="9191"/>
                    <a:pt x="1570" y="9191"/>
                  </a:cubicBezTo>
                  <a:cubicBezTo>
                    <a:pt x="1594" y="9191"/>
                    <a:pt x="1605" y="9191"/>
                    <a:pt x="1629" y="9191"/>
                  </a:cubicBezTo>
                  <a:cubicBezTo>
                    <a:pt x="1815" y="9191"/>
                    <a:pt x="2025" y="9170"/>
                    <a:pt x="2212" y="9137"/>
                  </a:cubicBezTo>
                  <a:cubicBezTo>
                    <a:pt x="2375" y="9110"/>
                    <a:pt x="2538" y="9072"/>
                    <a:pt x="2678" y="9035"/>
                  </a:cubicBezTo>
                  <a:lnTo>
                    <a:pt x="2784" y="9008"/>
                  </a:lnTo>
                  <a:cubicBezTo>
                    <a:pt x="2901" y="8981"/>
                    <a:pt x="3003" y="8955"/>
                    <a:pt x="3108" y="8944"/>
                  </a:cubicBezTo>
                  <a:cubicBezTo>
                    <a:pt x="3178" y="8938"/>
                    <a:pt x="3260" y="8932"/>
                    <a:pt x="3342" y="8932"/>
                  </a:cubicBezTo>
                  <a:lnTo>
                    <a:pt x="3356" y="8932"/>
                  </a:lnTo>
                  <a:cubicBezTo>
                    <a:pt x="3496" y="8932"/>
                    <a:pt x="3624" y="8982"/>
                    <a:pt x="3659" y="9046"/>
                  </a:cubicBezTo>
                  <a:cubicBezTo>
                    <a:pt x="3717" y="9181"/>
                    <a:pt x="3774" y="9327"/>
                    <a:pt x="3844" y="9477"/>
                  </a:cubicBezTo>
                  <a:cubicBezTo>
                    <a:pt x="3856" y="9510"/>
                    <a:pt x="3858" y="9546"/>
                    <a:pt x="3823" y="9578"/>
                  </a:cubicBezTo>
                  <a:cubicBezTo>
                    <a:pt x="3764" y="9627"/>
                    <a:pt x="3659" y="9654"/>
                    <a:pt x="3531" y="9654"/>
                  </a:cubicBezTo>
                  <a:cubicBezTo>
                    <a:pt x="3531" y="9654"/>
                    <a:pt x="3495" y="9654"/>
                    <a:pt x="3484" y="9654"/>
                  </a:cubicBezTo>
                  <a:lnTo>
                    <a:pt x="3447" y="9654"/>
                  </a:lnTo>
                  <a:cubicBezTo>
                    <a:pt x="3237" y="9654"/>
                    <a:pt x="3039" y="9671"/>
                    <a:pt x="2864" y="9703"/>
                  </a:cubicBezTo>
                  <a:cubicBezTo>
                    <a:pt x="2549" y="9757"/>
                    <a:pt x="2257" y="9844"/>
                    <a:pt x="1942" y="9989"/>
                  </a:cubicBezTo>
                  <a:cubicBezTo>
                    <a:pt x="1860" y="10022"/>
                    <a:pt x="1861" y="10086"/>
                    <a:pt x="1931" y="10124"/>
                  </a:cubicBezTo>
                  <a:cubicBezTo>
                    <a:pt x="1966" y="10146"/>
                    <a:pt x="2026" y="10156"/>
                    <a:pt x="2084" y="10156"/>
                  </a:cubicBezTo>
                  <a:cubicBezTo>
                    <a:pt x="2119" y="10156"/>
                    <a:pt x="2166" y="10150"/>
                    <a:pt x="2201" y="10139"/>
                  </a:cubicBezTo>
                  <a:cubicBezTo>
                    <a:pt x="2492" y="10042"/>
                    <a:pt x="2761" y="9984"/>
                    <a:pt x="3017" y="9962"/>
                  </a:cubicBezTo>
                  <a:cubicBezTo>
                    <a:pt x="3087" y="9957"/>
                    <a:pt x="3155" y="9951"/>
                    <a:pt x="3225" y="9951"/>
                  </a:cubicBezTo>
                  <a:cubicBezTo>
                    <a:pt x="3283" y="9951"/>
                    <a:pt x="3355" y="9950"/>
                    <a:pt x="3425" y="9956"/>
                  </a:cubicBezTo>
                  <a:cubicBezTo>
                    <a:pt x="3554" y="9966"/>
                    <a:pt x="3682" y="9983"/>
                    <a:pt x="3834" y="9999"/>
                  </a:cubicBezTo>
                  <a:lnTo>
                    <a:pt x="3881" y="10004"/>
                  </a:lnTo>
                  <a:cubicBezTo>
                    <a:pt x="4068" y="10026"/>
                    <a:pt x="4205" y="10090"/>
                    <a:pt x="4264" y="10171"/>
                  </a:cubicBezTo>
                  <a:cubicBezTo>
                    <a:pt x="4322" y="10247"/>
                    <a:pt x="4417" y="10388"/>
                    <a:pt x="4522" y="10528"/>
                  </a:cubicBezTo>
                  <a:cubicBezTo>
                    <a:pt x="4546" y="10560"/>
                    <a:pt x="4557" y="10598"/>
                    <a:pt x="4533" y="10636"/>
                  </a:cubicBezTo>
                  <a:cubicBezTo>
                    <a:pt x="4498" y="10706"/>
                    <a:pt x="4382" y="10754"/>
                    <a:pt x="4231" y="10771"/>
                  </a:cubicBezTo>
                  <a:cubicBezTo>
                    <a:pt x="4068" y="10787"/>
                    <a:pt x="3926" y="10792"/>
                    <a:pt x="3786" y="10797"/>
                  </a:cubicBezTo>
                  <a:lnTo>
                    <a:pt x="3739" y="10797"/>
                  </a:lnTo>
                  <a:cubicBezTo>
                    <a:pt x="3587" y="10803"/>
                    <a:pt x="3414" y="10808"/>
                    <a:pt x="3239" y="10824"/>
                  </a:cubicBezTo>
                  <a:cubicBezTo>
                    <a:pt x="3041" y="10841"/>
                    <a:pt x="2841" y="10877"/>
                    <a:pt x="2678" y="10920"/>
                  </a:cubicBezTo>
                  <a:cubicBezTo>
                    <a:pt x="2387" y="10996"/>
                    <a:pt x="2140" y="11109"/>
                    <a:pt x="1884" y="11276"/>
                  </a:cubicBezTo>
                  <a:cubicBezTo>
                    <a:pt x="1825" y="11319"/>
                    <a:pt x="1838" y="11378"/>
                    <a:pt x="1931" y="11410"/>
                  </a:cubicBezTo>
                  <a:cubicBezTo>
                    <a:pt x="1966" y="11421"/>
                    <a:pt x="2012" y="11432"/>
                    <a:pt x="2059" y="11432"/>
                  </a:cubicBezTo>
                  <a:cubicBezTo>
                    <a:pt x="2105" y="11432"/>
                    <a:pt x="2166" y="11421"/>
                    <a:pt x="2201" y="11405"/>
                  </a:cubicBezTo>
                  <a:cubicBezTo>
                    <a:pt x="2457" y="11287"/>
                    <a:pt x="2700" y="11206"/>
                    <a:pt x="2933" y="11168"/>
                  </a:cubicBezTo>
                  <a:cubicBezTo>
                    <a:pt x="3062" y="11146"/>
                    <a:pt x="3191" y="11136"/>
                    <a:pt x="3331" y="11131"/>
                  </a:cubicBezTo>
                  <a:cubicBezTo>
                    <a:pt x="3354" y="11131"/>
                    <a:pt x="3377" y="11131"/>
                    <a:pt x="3400" y="11131"/>
                  </a:cubicBezTo>
                  <a:cubicBezTo>
                    <a:pt x="3516" y="11131"/>
                    <a:pt x="3636" y="11136"/>
                    <a:pt x="3764" y="11141"/>
                  </a:cubicBezTo>
                  <a:lnTo>
                    <a:pt x="3786" y="11141"/>
                  </a:lnTo>
                  <a:cubicBezTo>
                    <a:pt x="3891" y="11146"/>
                    <a:pt x="4008" y="11153"/>
                    <a:pt x="4136" y="11153"/>
                  </a:cubicBezTo>
                  <a:cubicBezTo>
                    <a:pt x="4206" y="11153"/>
                    <a:pt x="4277" y="11153"/>
                    <a:pt x="4347" y="11148"/>
                  </a:cubicBezTo>
                  <a:cubicBezTo>
                    <a:pt x="4429" y="11142"/>
                    <a:pt x="4566" y="11130"/>
                    <a:pt x="4741" y="11114"/>
                  </a:cubicBezTo>
                  <a:cubicBezTo>
                    <a:pt x="4764" y="11114"/>
                    <a:pt x="4791" y="11109"/>
                    <a:pt x="4814" y="11109"/>
                  </a:cubicBezTo>
                  <a:cubicBezTo>
                    <a:pt x="4954" y="11109"/>
                    <a:pt x="5069" y="11147"/>
                    <a:pt x="5127" y="11207"/>
                  </a:cubicBezTo>
                  <a:cubicBezTo>
                    <a:pt x="5186" y="11271"/>
                    <a:pt x="5243" y="11331"/>
                    <a:pt x="5313" y="11395"/>
                  </a:cubicBezTo>
                  <a:cubicBezTo>
                    <a:pt x="5348" y="11433"/>
                    <a:pt x="5359" y="11480"/>
                    <a:pt x="5324" y="11518"/>
                  </a:cubicBezTo>
                  <a:cubicBezTo>
                    <a:pt x="5278" y="11572"/>
                    <a:pt x="5186" y="11610"/>
                    <a:pt x="5069" y="11621"/>
                  </a:cubicBezTo>
                  <a:cubicBezTo>
                    <a:pt x="5046" y="11621"/>
                    <a:pt x="5022" y="11626"/>
                    <a:pt x="5011" y="11626"/>
                  </a:cubicBezTo>
                  <a:cubicBezTo>
                    <a:pt x="4812" y="11647"/>
                    <a:pt x="4624" y="11680"/>
                    <a:pt x="4449" y="11723"/>
                  </a:cubicBezTo>
                  <a:cubicBezTo>
                    <a:pt x="4100" y="11815"/>
                    <a:pt x="3846" y="11945"/>
                    <a:pt x="3648" y="12064"/>
                  </a:cubicBezTo>
                  <a:cubicBezTo>
                    <a:pt x="3613" y="12085"/>
                    <a:pt x="3600" y="12106"/>
                    <a:pt x="3600" y="12128"/>
                  </a:cubicBezTo>
                  <a:cubicBezTo>
                    <a:pt x="3612" y="12149"/>
                    <a:pt x="3635" y="12170"/>
                    <a:pt x="3670" y="12187"/>
                  </a:cubicBezTo>
                  <a:cubicBezTo>
                    <a:pt x="3705" y="12197"/>
                    <a:pt x="3739" y="12203"/>
                    <a:pt x="3786" y="12203"/>
                  </a:cubicBezTo>
                  <a:cubicBezTo>
                    <a:pt x="3833" y="12203"/>
                    <a:pt x="3878" y="12192"/>
                    <a:pt x="3925" y="12181"/>
                  </a:cubicBezTo>
                  <a:cubicBezTo>
                    <a:pt x="4216" y="12063"/>
                    <a:pt x="4449" y="11994"/>
                    <a:pt x="4683" y="11956"/>
                  </a:cubicBezTo>
                  <a:cubicBezTo>
                    <a:pt x="4811" y="11934"/>
                    <a:pt x="4940" y="11923"/>
                    <a:pt x="5080" y="11917"/>
                  </a:cubicBezTo>
                  <a:cubicBezTo>
                    <a:pt x="5092" y="11917"/>
                    <a:pt x="5116" y="11917"/>
                    <a:pt x="5127" y="11917"/>
                  </a:cubicBezTo>
                  <a:cubicBezTo>
                    <a:pt x="5256" y="11917"/>
                    <a:pt x="5385" y="11923"/>
                    <a:pt x="5525" y="11934"/>
                  </a:cubicBezTo>
                  <a:cubicBezTo>
                    <a:pt x="5560" y="11934"/>
                    <a:pt x="5606" y="11939"/>
                    <a:pt x="5641" y="11939"/>
                  </a:cubicBezTo>
                  <a:cubicBezTo>
                    <a:pt x="5758" y="11944"/>
                    <a:pt x="5850" y="11976"/>
                    <a:pt x="5896" y="12025"/>
                  </a:cubicBezTo>
                  <a:cubicBezTo>
                    <a:pt x="5955" y="12090"/>
                    <a:pt x="6014" y="12154"/>
                    <a:pt x="6060" y="12219"/>
                  </a:cubicBezTo>
                  <a:cubicBezTo>
                    <a:pt x="6107" y="12278"/>
                    <a:pt x="6060" y="12349"/>
                    <a:pt x="5944" y="12387"/>
                  </a:cubicBezTo>
                  <a:cubicBezTo>
                    <a:pt x="5897" y="12403"/>
                    <a:pt x="5837" y="12413"/>
                    <a:pt x="5791" y="12424"/>
                  </a:cubicBezTo>
                  <a:cubicBezTo>
                    <a:pt x="5686" y="12445"/>
                    <a:pt x="5569" y="12462"/>
                    <a:pt x="5441" y="12468"/>
                  </a:cubicBezTo>
                  <a:cubicBezTo>
                    <a:pt x="5394" y="12468"/>
                    <a:pt x="5361" y="12468"/>
                    <a:pt x="5302" y="12468"/>
                  </a:cubicBezTo>
                  <a:cubicBezTo>
                    <a:pt x="5209" y="12468"/>
                    <a:pt x="5117" y="12466"/>
                    <a:pt x="4989" y="12461"/>
                  </a:cubicBezTo>
                  <a:cubicBezTo>
                    <a:pt x="4896" y="12461"/>
                    <a:pt x="4788" y="12456"/>
                    <a:pt x="4683" y="12456"/>
                  </a:cubicBezTo>
                  <a:cubicBezTo>
                    <a:pt x="4589" y="12456"/>
                    <a:pt x="4509" y="12456"/>
                    <a:pt x="4439" y="12461"/>
                  </a:cubicBezTo>
                  <a:cubicBezTo>
                    <a:pt x="4240" y="12472"/>
                    <a:pt x="4041" y="12494"/>
                    <a:pt x="3866" y="12532"/>
                  </a:cubicBezTo>
                  <a:cubicBezTo>
                    <a:pt x="3505" y="12602"/>
                    <a:pt x="3215" y="12704"/>
                    <a:pt x="2959" y="12796"/>
                  </a:cubicBezTo>
                  <a:cubicBezTo>
                    <a:pt x="2912" y="12812"/>
                    <a:pt x="2890" y="12833"/>
                    <a:pt x="2890" y="12860"/>
                  </a:cubicBezTo>
                  <a:cubicBezTo>
                    <a:pt x="2890" y="12882"/>
                    <a:pt x="2913" y="12903"/>
                    <a:pt x="2948" y="12914"/>
                  </a:cubicBezTo>
                  <a:cubicBezTo>
                    <a:pt x="2983" y="12925"/>
                    <a:pt x="3029" y="12936"/>
                    <a:pt x="3075" y="12936"/>
                  </a:cubicBezTo>
                  <a:cubicBezTo>
                    <a:pt x="3110" y="12936"/>
                    <a:pt x="3157" y="12930"/>
                    <a:pt x="3192" y="12919"/>
                  </a:cubicBezTo>
                  <a:cubicBezTo>
                    <a:pt x="3449" y="12854"/>
                    <a:pt x="3739" y="12784"/>
                    <a:pt x="4030" y="12757"/>
                  </a:cubicBezTo>
                  <a:cubicBezTo>
                    <a:pt x="4124" y="12747"/>
                    <a:pt x="4218" y="12747"/>
                    <a:pt x="4311" y="12747"/>
                  </a:cubicBezTo>
                  <a:cubicBezTo>
                    <a:pt x="4358" y="12747"/>
                    <a:pt x="4392" y="12747"/>
                    <a:pt x="4439" y="12752"/>
                  </a:cubicBezTo>
                  <a:cubicBezTo>
                    <a:pt x="4567" y="12758"/>
                    <a:pt x="4709" y="12774"/>
                    <a:pt x="4872" y="12796"/>
                  </a:cubicBezTo>
                  <a:lnTo>
                    <a:pt x="4963" y="12806"/>
                  </a:lnTo>
                  <a:cubicBezTo>
                    <a:pt x="5103" y="12822"/>
                    <a:pt x="5256" y="12844"/>
                    <a:pt x="5419" y="12855"/>
                  </a:cubicBezTo>
                  <a:cubicBezTo>
                    <a:pt x="5536" y="12866"/>
                    <a:pt x="5663" y="12872"/>
                    <a:pt x="5780" y="12872"/>
                  </a:cubicBezTo>
                  <a:cubicBezTo>
                    <a:pt x="5873" y="12872"/>
                    <a:pt x="5968" y="12865"/>
                    <a:pt x="6049" y="12860"/>
                  </a:cubicBezTo>
                  <a:cubicBezTo>
                    <a:pt x="6119" y="12855"/>
                    <a:pt x="6176" y="12850"/>
                    <a:pt x="6246" y="12845"/>
                  </a:cubicBezTo>
                  <a:cubicBezTo>
                    <a:pt x="6258" y="12845"/>
                    <a:pt x="6281" y="12838"/>
                    <a:pt x="6305" y="12838"/>
                  </a:cubicBezTo>
                  <a:cubicBezTo>
                    <a:pt x="6410" y="12838"/>
                    <a:pt x="6504" y="12877"/>
                    <a:pt x="6527" y="12926"/>
                  </a:cubicBezTo>
                  <a:cubicBezTo>
                    <a:pt x="6609" y="13103"/>
                    <a:pt x="6654" y="13275"/>
                    <a:pt x="6665" y="13448"/>
                  </a:cubicBezTo>
                  <a:cubicBezTo>
                    <a:pt x="6665" y="13475"/>
                    <a:pt x="6642" y="13507"/>
                    <a:pt x="6607" y="13528"/>
                  </a:cubicBezTo>
                  <a:cubicBezTo>
                    <a:pt x="6560" y="13550"/>
                    <a:pt x="6505" y="13560"/>
                    <a:pt x="6447" y="13565"/>
                  </a:cubicBezTo>
                  <a:cubicBezTo>
                    <a:pt x="6412" y="13565"/>
                    <a:pt x="6375" y="13565"/>
                    <a:pt x="6352" y="13565"/>
                  </a:cubicBezTo>
                  <a:cubicBezTo>
                    <a:pt x="6340" y="13565"/>
                    <a:pt x="6315" y="13565"/>
                    <a:pt x="6315" y="13565"/>
                  </a:cubicBezTo>
                  <a:cubicBezTo>
                    <a:pt x="6187" y="13555"/>
                    <a:pt x="6059" y="13528"/>
                    <a:pt x="5907" y="13507"/>
                  </a:cubicBezTo>
                  <a:lnTo>
                    <a:pt x="5896" y="13507"/>
                  </a:lnTo>
                  <a:cubicBezTo>
                    <a:pt x="5733" y="13480"/>
                    <a:pt x="5548" y="13454"/>
                    <a:pt x="5350" y="13437"/>
                  </a:cubicBezTo>
                  <a:cubicBezTo>
                    <a:pt x="5233" y="13427"/>
                    <a:pt x="5105" y="13421"/>
                    <a:pt x="4989" y="13421"/>
                  </a:cubicBezTo>
                  <a:cubicBezTo>
                    <a:pt x="4907" y="13421"/>
                    <a:pt x="4823" y="13420"/>
                    <a:pt x="4741" y="13426"/>
                  </a:cubicBezTo>
                  <a:cubicBezTo>
                    <a:pt x="4379" y="13447"/>
                    <a:pt x="4078" y="13490"/>
                    <a:pt x="3775" y="13539"/>
                  </a:cubicBezTo>
                  <a:lnTo>
                    <a:pt x="3706" y="13550"/>
                  </a:lnTo>
                  <a:cubicBezTo>
                    <a:pt x="3636" y="13561"/>
                    <a:pt x="3576" y="13587"/>
                    <a:pt x="3553" y="13619"/>
                  </a:cubicBezTo>
                  <a:cubicBezTo>
                    <a:pt x="3530" y="13646"/>
                    <a:pt x="3543" y="13680"/>
                    <a:pt x="3589" y="13707"/>
                  </a:cubicBezTo>
                  <a:cubicBezTo>
                    <a:pt x="3636" y="13739"/>
                    <a:pt x="3715" y="13754"/>
                    <a:pt x="3808" y="13754"/>
                  </a:cubicBezTo>
                  <a:cubicBezTo>
                    <a:pt x="3831" y="13754"/>
                    <a:pt x="3843" y="13754"/>
                    <a:pt x="3866" y="13754"/>
                  </a:cubicBezTo>
                  <a:cubicBezTo>
                    <a:pt x="4088" y="13732"/>
                    <a:pt x="4358" y="13717"/>
                    <a:pt x="4603" y="13717"/>
                  </a:cubicBezTo>
                  <a:cubicBezTo>
                    <a:pt x="4661" y="13717"/>
                    <a:pt x="4708" y="13717"/>
                    <a:pt x="4767" y="13722"/>
                  </a:cubicBezTo>
                  <a:cubicBezTo>
                    <a:pt x="4895" y="13727"/>
                    <a:pt x="5022" y="13744"/>
                    <a:pt x="5138" y="13766"/>
                  </a:cubicBezTo>
                  <a:cubicBezTo>
                    <a:pt x="5255" y="13787"/>
                    <a:pt x="5374" y="13819"/>
                    <a:pt x="5514" y="13862"/>
                  </a:cubicBezTo>
                  <a:lnTo>
                    <a:pt x="5572" y="13879"/>
                  </a:lnTo>
                  <a:cubicBezTo>
                    <a:pt x="5700" y="13916"/>
                    <a:pt x="5840" y="13959"/>
                    <a:pt x="5991" y="13996"/>
                  </a:cubicBezTo>
                  <a:cubicBezTo>
                    <a:pt x="6096" y="14023"/>
                    <a:pt x="6294" y="14051"/>
                    <a:pt x="6399" y="14067"/>
                  </a:cubicBezTo>
                  <a:cubicBezTo>
                    <a:pt x="6516" y="14083"/>
                    <a:pt x="6598" y="14143"/>
                    <a:pt x="6574" y="14197"/>
                  </a:cubicBezTo>
                  <a:cubicBezTo>
                    <a:pt x="6551" y="14256"/>
                    <a:pt x="6528" y="14309"/>
                    <a:pt x="6505" y="14369"/>
                  </a:cubicBezTo>
                  <a:cubicBezTo>
                    <a:pt x="6482" y="14422"/>
                    <a:pt x="6399" y="14467"/>
                    <a:pt x="6283" y="14488"/>
                  </a:cubicBezTo>
                  <a:lnTo>
                    <a:pt x="6199" y="14503"/>
                  </a:lnTo>
                  <a:cubicBezTo>
                    <a:pt x="6047" y="14530"/>
                    <a:pt x="5934" y="14551"/>
                    <a:pt x="5805" y="14562"/>
                  </a:cubicBezTo>
                  <a:cubicBezTo>
                    <a:pt x="5724" y="14568"/>
                    <a:pt x="5628" y="14574"/>
                    <a:pt x="5546" y="14574"/>
                  </a:cubicBezTo>
                  <a:cubicBezTo>
                    <a:pt x="5511" y="14574"/>
                    <a:pt x="5465" y="14574"/>
                    <a:pt x="5430" y="14574"/>
                  </a:cubicBezTo>
                  <a:cubicBezTo>
                    <a:pt x="5138" y="14563"/>
                    <a:pt x="4834" y="14515"/>
                    <a:pt x="4566" y="14466"/>
                  </a:cubicBezTo>
                  <a:cubicBezTo>
                    <a:pt x="4531" y="14461"/>
                    <a:pt x="4499" y="14454"/>
                    <a:pt x="4464" y="14454"/>
                  </a:cubicBezTo>
                  <a:cubicBezTo>
                    <a:pt x="4394" y="14454"/>
                    <a:pt x="4321" y="14466"/>
                    <a:pt x="4275" y="14493"/>
                  </a:cubicBezTo>
                  <a:cubicBezTo>
                    <a:pt x="4228" y="14515"/>
                    <a:pt x="4219" y="14542"/>
                    <a:pt x="4231" y="14574"/>
                  </a:cubicBezTo>
                  <a:cubicBezTo>
                    <a:pt x="4242" y="14606"/>
                    <a:pt x="4288" y="14633"/>
                    <a:pt x="4358" y="14655"/>
                  </a:cubicBezTo>
                  <a:cubicBezTo>
                    <a:pt x="4662" y="14730"/>
                    <a:pt x="4976" y="14805"/>
                    <a:pt x="5350" y="14848"/>
                  </a:cubicBezTo>
                  <a:cubicBezTo>
                    <a:pt x="5431" y="14859"/>
                    <a:pt x="5618" y="14875"/>
                    <a:pt x="5816" y="14885"/>
                  </a:cubicBezTo>
                  <a:cubicBezTo>
                    <a:pt x="5979" y="14896"/>
                    <a:pt x="6082" y="14972"/>
                    <a:pt x="6024" y="15047"/>
                  </a:cubicBezTo>
                  <a:cubicBezTo>
                    <a:pt x="5919" y="15176"/>
                    <a:pt x="5814" y="15307"/>
                    <a:pt x="5732" y="15377"/>
                  </a:cubicBezTo>
                  <a:cubicBezTo>
                    <a:pt x="5686" y="15420"/>
                    <a:pt x="5607" y="15446"/>
                    <a:pt x="5514" y="15451"/>
                  </a:cubicBezTo>
                  <a:cubicBezTo>
                    <a:pt x="5467" y="15451"/>
                    <a:pt x="5429" y="15446"/>
                    <a:pt x="5382" y="15441"/>
                  </a:cubicBezTo>
                  <a:cubicBezTo>
                    <a:pt x="5231" y="15403"/>
                    <a:pt x="5092" y="15376"/>
                    <a:pt x="5022" y="15360"/>
                  </a:cubicBezTo>
                  <a:cubicBezTo>
                    <a:pt x="4835" y="15328"/>
                    <a:pt x="4637" y="15307"/>
                    <a:pt x="4439" y="15296"/>
                  </a:cubicBezTo>
                  <a:cubicBezTo>
                    <a:pt x="4380" y="15296"/>
                    <a:pt x="4312" y="15290"/>
                    <a:pt x="4242" y="15290"/>
                  </a:cubicBezTo>
                  <a:cubicBezTo>
                    <a:pt x="4137" y="15290"/>
                    <a:pt x="4043" y="15291"/>
                    <a:pt x="3950" y="15296"/>
                  </a:cubicBezTo>
                  <a:lnTo>
                    <a:pt x="3939" y="15296"/>
                  </a:lnTo>
                  <a:cubicBezTo>
                    <a:pt x="3858" y="15296"/>
                    <a:pt x="3773" y="15301"/>
                    <a:pt x="3691" y="15301"/>
                  </a:cubicBezTo>
                  <a:cubicBezTo>
                    <a:pt x="3633" y="15301"/>
                    <a:pt x="3589" y="15302"/>
                    <a:pt x="3542" y="15296"/>
                  </a:cubicBezTo>
                  <a:cubicBezTo>
                    <a:pt x="3414" y="15291"/>
                    <a:pt x="3295" y="15274"/>
                    <a:pt x="3167" y="15253"/>
                  </a:cubicBezTo>
                  <a:cubicBezTo>
                    <a:pt x="2887" y="15199"/>
                    <a:pt x="2610" y="15096"/>
                    <a:pt x="2423" y="15020"/>
                  </a:cubicBezTo>
                  <a:cubicBezTo>
                    <a:pt x="2388" y="15004"/>
                    <a:pt x="2328" y="15000"/>
                    <a:pt x="2281" y="15000"/>
                  </a:cubicBezTo>
                  <a:cubicBezTo>
                    <a:pt x="2246" y="15000"/>
                    <a:pt x="2213" y="15004"/>
                    <a:pt x="2190" y="15015"/>
                  </a:cubicBezTo>
                  <a:cubicBezTo>
                    <a:pt x="2155" y="15026"/>
                    <a:pt x="2132" y="15042"/>
                    <a:pt x="2132" y="15064"/>
                  </a:cubicBezTo>
                  <a:cubicBezTo>
                    <a:pt x="2132" y="15085"/>
                    <a:pt x="2143" y="15113"/>
                    <a:pt x="2190" y="15135"/>
                  </a:cubicBezTo>
                  <a:cubicBezTo>
                    <a:pt x="2411" y="15248"/>
                    <a:pt x="2665" y="15366"/>
                    <a:pt x="2992" y="15463"/>
                  </a:cubicBezTo>
                  <a:cubicBezTo>
                    <a:pt x="3155" y="15511"/>
                    <a:pt x="3330" y="15549"/>
                    <a:pt x="3516" y="15571"/>
                  </a:cubicBezTo>
                  <a:cubicBezTo>
                    <a:pt x="3691" y="15592"/>
                    <a:pt x="3844" y="15603"/>
                    <a:pt x="4019" y="15620"/>
                  </a:cubicBezTo>
                  <a:cubicBezTo>
                    <a:pt x="4171" y="15630"/>
                    <a:pt x="4311" y="15640"/>
                    <a:pt x="4428" y="15657"/>
                  </a:cubicBezTo>
                  <a:cubicBezTo>
                    <a:pt x="4544" y="15673"/>
                    <a:pt x="4651" y="15695"/>
                    <a:pt x="4756" y="15727"/>
                  </a:cubicBezTo>
                  <a:cubicBezTo>
                    <a:pt x="4791" y="15738"/>
                    <a:pt x="4826" y="15748"/>
                    <a:pt x="4872" y="15764"/>
                  </a:cubicBezTo>
                  <a:cubicBezTo>
                    <a:pt x="5059" y="15834"/>
                    <a:pt x="5117" y="15959"/>
                    <a:pt x="4989" y="16056"/>
                  </a:cubicBezTo>
                  <a:cubicBezTo>
                    <a:pt x="4931" y="16104"/>
                    <a:pt x="4858" y="16152"/>
                    <a:pt x="4799" y="16200"/>
                  </a:cubicBezTo>
                  <a:cubicBezTo>
                    <a:pt x="4659" y="16308"/>
                    <a:pt x="4533" y="16422"/>
                    <a:pt x="4417" y="16535"/>
                  </a:cubicBezTo>
                  <a:cubicBezTo>
                    <a:pt x="4347" y="16606"/>
                    <a:pt x="4205" y="16648"/>
                    <a:pt x="4041" y="16653"/>
                  </a:cubicBezTo>
                  <a:cubicBezTo>
                    <a:pt x="3983" y="16653"/>
                    <a:pt x="3928" y="16653"/>
                    <a:pt x="3881" y="16653"/>
                  </a:cubicBezTo>
                  <a:cubicBezTo>
                    <a:pt x="3834" y="16653"/>
                    <a:pt x="3809" y="16653"/>
                    <a:pt x="3797" y="16653"/>
                  </a:cubicBezTo>
                  <a:cubicBezTo>
                    <a:pt x="3669" y="16643"/>
                    <a:pt x="3552" y="16626"/>
                    <a:pt x="3447" y="16605"/>
                  </a:cubicBezTo>
                  <a:cubicBezTo>
                    <a:pt x="3342" y="16583"/>
                    <a:pt x="3227" y="16546"/>
                    <a:pt x="3075" y="16492"/>
                  </a:cubicBezTo>
                  <a:cubicBezTo>
                    <a:pt x="3040" y="16481"/>
                    <a:pt x="3005" y="16471"/>
                    <a:pt x="2970" y="16455"/>
                  </a:cubicBezTo>
                  <a:cubicBezTo>
                    <a:pt x="2865" y="16417"/>
                    <a:pt x="2747" y="16372"/>
                    <a:pt x="2631" y="16340"/>
                  </a:cubicBezTo>
                  <a:cubicBezTo>
                    <a:pt x="2456" y="16286"/>
                    <a:pt x="2259" y="16249"/>
                    <a:pt x="2084" y="16232"/>
                  </a:cubicBezTo>
                  <a:cubicBezTo>
                    <a:pt x="1968" y="16222"/>
                    <a:pt x="1852" y="16217"/>
                    <a:pt x="1723" y="16217"/>
                  </a:cubicBezTo>
                  <a:cubicBezTo>
                    <a:pt x="1653" y="16217"/>
                    <a:pt x="1571" y="16217"/>
                    <a:pt x="1501" y="16222"/>
                  </a:cubicBezTo>
                  <a:cubicBezTo>
                    <a:pt x="1326" y="16233"/>
                    <a:pt x="1150" y="16254"/>
                    <a:pt x="940" y="16286"/>
                  </a:cubicBezTo>
                  <a:cubicBezTo>
                    <a:pt x="835" y="16302"/>
                    <a:pt x="767" y="16362"/>
                    <a:pt x="790" y="16416"/>
                  </a:cubicBezTo>
                  <a:cubicBezTo>
                    <a:pt x="802" y="16464"/>
                    <a:pt x="883" y="16497"/>
                    <a:pt x="976" y="16497"/>
                  </a:cubicBezTo>
                  <a:cubicBezTo>
                    <a:pt x="988" y="16497"/>
                    <a:pt x="997" y="16497"/>
                    <a:pt x="1009" y="16497"/>
                  </a:cubicBezTo>
                  <a:cubicBezTo>
                    <a:pt x="1149" y="16486"/>
                    <a:pt x="1289" y="16475"/>
                    <a:pt x="1417" y="16475"/>
                  </a:cubicBezTo>
                  <a:cubicBezTo>
                    <a:pt x="1592" y="16475"/>
                    <a:pt x="1758" y="16487"/>
                    <a:pt x="1909" y="16514"/>
                  </a:cubicBezTo>
                  <a:cubicBezTo>
                    <a:pt x="2026" y="16535"/>
                    <a:pt x="2142" y="16566"/>
                    <a:pt x="2259" y="16610"/>
                  </a:cubicBezTo>
                  <a:cubicBezTo>
                    <a:pt x="2341" y="16642"/>
                    <a:pt x="2433" y="16680"/>
                    <a:pt x="2514" y="16717"/>
                  </a:cubicBezTo>
                  <a:lnTo>
                    <a:pt x="2598" y="16756"/>
                  </a:lnTo>
                  <a:cubicBezTo>
                    <a:pt x="2715" y="16805"/>
                    <a:pt x="2863" y="16869"/>
                    <a:pt x="3050" y="16918"/>
                  </a:cubicBezTo>
                  <a:cubicBezTo>
                    <a:pt x="3225" y="16966"/>
                    <a:pt x="3438" y="16997"/>
                    <a:pt x="3648" y="17014"/>
                  </a:cubicBezTo>
                  <a:cubicBezTo>
                    <a:pt x="3683" y="17014"/>
                    <a:pt x="3704" y="17020"/>
                    <a:pt x="3739" y="17020"/>
                  </a:cubicBezTo>
                  <a:cubicBezTo>
                    <a:pt x="3820" y="17026"/>
                    <a:pt x="3893" y="17047"/>
                    <a:pt x="3939" y="17074"/>
                  </a:cubicBezTo>
                  <a:cubicBezTo>
                    <a:pt x="3986" y="17107"/>
                    <a:pt x="4009" y="17144"/>
                    <a:pt x="3998" y="17182"/>
                  </a:cubicBezTo>
                  <a:cubicBezTo>
                    <a:pt x="3951" y="17317"/>
                    <a:pt x="3928" y="17451"/>
                    <a:pt x="3939" y="17586"/>
                  </a:cubicBezTo>
                  <a:cubicBezTo>
                    <a:pt x="3939" y="17624"/>
                    <a:pt x="3916" y="17656"/>
                    <a:pt x="3881" y="17672"/>
                  </a:cubicBezTo>
                  <a:cubicBezTo>
                    <a:pt x="3846" y="17688"/>
                    <a:pt x="3808" y="17694"/>
                    <a:pt x="3750" y="17694"/>
                  </a:cubicBezTo>
                  <a:cubicBezTo>
                    <a:pt x="3715" y="17694"/>
                    <a:pt x="3668" y="17687"/>
                    <a:pt x="3633" y="17682"/>
                  </a:cubicBezTo>
                  <a:lnTo>
                    <a:pt x="3622" y="17682"/>
                  </a:lnTo>
                  <a:cubicBezTo>
                    <a:pt x="3575" y="17677"/>
                    <a:pt x="3541" y="17666"/>
                    <a:pt x="3495" y="17660"/>
                  </a:cubicBezTo>
                  <a:cubicBezTo>
                    <a:pt x="3378" y="17639"/>
                    <a:pt x="3248" y="17612"/>
                    <a:pt x="3108" y="17596"/>
                  </a:cubicBezTo>
                  <a:cubicBezTo>
                    <a:pt x="2933" y="17575"/>
                    <a:pt x="2772" y="17559"/>
                    <a:pt x="2609" y="17559"/>
                  </a:cubicBezTo>
                  <a:cubicBezTo>
                    <a:pt x="2574" y="17559"/>
                    <a:pt x="2549" y="17559"/>
                    <a:pt x="2514" y="17559"/>
                  </a:cubicBezTo>
                  <a:cubicBezTo>
                    <a:pt x="2328" y="17565"/>
                    <a:pt x="2129" y="17585"/>
                    <a:pt x="1942" y="17623"/>
                  </a:cubicBezTo>
                  <a:cubicBezTo>
                    <a:pt x="1779" y="17655"/>
                    <a:pt x="1618" y="17704"/>
                    <a:pt x="1443" y="17763"/>
                  </a:cubicBezTo>
                  <a:cubicBezTo>
                    <a:pt x="1361" y="17795"/>
                    <a:pt x="1327" y="17855"/>
                    <a:pt x="1373" y="17909"/>
                  </a:cubicBezTo>
                  <a:cubicBezTo>
                    <a:pt x="1408" y="17947"/>
                    <a:pt x="1478" y="17968"/>
                    <a:pt x="1548" y="17968"/>
                  </a:cubicBezTo>
                  <a:cubicBezTo>
                    <a:pt x="1572" y="17968"/>
                    <a:pt x="1605" y="17962"/>
                    <a:pt x="1629" y="17957"/>
                  </a:cubicBezTo>
                  <a:cubicBezTo>
                    <a:pt x="1908" y="17886"/>
                    <a:pt x="2175" y="17849"/>
                    <a:pt x="2408" y="17849"/>
                  </a:cubicBezTo>
                  <a:cubicBezTo>
                    <a:pt x="2432" y="17849"/>
                    <a:pt x="2469" y="17849"/>
                    <a:pt x="2492" y="17849"/>
                  </a:cubicBezTo>
                  <a:cubicBezTo>
                    <a:pt x="2621" y="17854"/>
                    <a:pt x="2750" y="17871"/>
                    <a:pt x="2890" y="17898"/>
                  </a:cubicBezTo>
                  <a:cubicBezTo>
                    <a:pt x="2971" y="17914"/>
                    <a:pt x="3063" y="17935"/>
                    <a:pt x="3145" y="17957"/>
                  </a:cubicBezTo>
                  <a:cubicBezTo>
                    <a:pt x="3191" y="17967"/>
                    <a:pt x="3250" y="17984"/>
                    <a:pt x="3309" y="17995"/>
                  </a:cubicBezTo>
                  <a:cubicBezTo>
                    <a:pt x="3460" y="18028"/>
                    <a:pt x="3635" y="18065"/>
                    <a:pt x="3844" y="18086"/>
                  </a:cubicBezTo>
                  <a:cubicBezTo>
                    <a:pt x="3868" y="18086"/>
                    <a:pt x="3879" y="18091"/>
                    <a:pt x="3903" y="18091"/>
                  </a:cubicBezTo>
                  <a:cubicBezTo>
                    <a:pt x="4008" y="18102"/>
                    <a:pt x="4102" y="18140"/>
                    <a:pt x="4125" y="18189"/>
                  </a:cubicBezTo>
                  <a:cubicBezTo>
                    <a:pt x="4148" y="18221"/>
                    <a:pt x="4160" y="18253"/>
                    <a:pt x="4183" y="18280"/>
                  </a:cubicBezTo>
                  <a:cubicBezTo>
                    <a:pt x="4218" y="18328"/>
                    <a:pt x="4172" y="18383"/>
                    <a:pt x="4067" y="18404"/>
                  </a:cubicBezTo>
                  <a:lnTo>
                    <a:pt x="4056" y="18404"/>
                  </a:lnTo>
                  <a:cubicBezTo>
                    <a:pt x="3858" y="18447"/>
                    <a:pt x="3668" y="18501"/>
                    <a:pt x="3516" y="18566"/>
                  </a:cubicBezTo>
                  <a:cubicBezTo>
                    <a:pt x="3365" y="18631"/>
                    <a:pt x="3249" y="18707"/>
                    <a:pt x="3156" y="18771"/>
                  </a:cubicBezTo>
                  <a:cubicBezTo>
                    <a:pt x="3121" y="18793"/>
                    <a:pt x="3100" y="18814"/>
                    <a:pt x="3065" y="18835"/>
                  </a:cubicBezTo>
                  <a:cubicBezTo>
                    <a:pt x="3006" y="18878"/>
                    <a:pt x="2948" y="18916"/>
                    <a:pt x="2890" y="18948"/>
                  </a:cubicBezTo>
                  <a:cubicBezTo>
                    <a:pt x="2796" y="19002"/>
                    <a:pt x="2700" y="19046"/>
                    <a:pt x="2583" y="19078"/>
                  </a:cubicBezTo>
                  <a:cubicBezTo>
                    <a:pt x="2362" y="19148"/>
                    <a:pt x="2073" y="19185"/>
                    <a:pt x="1723" y="19191"/>
                  </a:cubicBezTo>
                  <a:cubicBezTo>
                    <a:pt x="1677" y="19191"/>
                    <a:pt x="1627" y="19201"/>
                    <a:pt x="1592" y="19218"/>
                  </a:cubicBezTo>
                  <a:cubicBezTo>
                    <a:pt x="1557" y="19239"/>
                    <a:pt x="1537" y="19266"/>
                    <a:pt x="1548" y="19293"/>
                  </a:cubicBezTo>
                  <a:cubicBezTo>
                    <a:pt x="1560" y="19347"/>
                    <a:pt x="1651" y="19401"/>
                    <a:pt x="1756" y="19406"/>
                  </a:cubicBezTo>
                  <a:cubicBezTo>
                    <a:pt x="1884" y="19417"/>
                    <a:pt x="2015" y="19418"/>
                    <a:pt x="2132" y="19418"/>
                  </a:cubicBezTo>
                  <a:cubicBezTo>
                    <a:pt x="2423" y="19418"/>
                    <a:pt x="2678" y="19391"/>
                    <a:pt x="2911" y="19342"/>
                  </a:cubicBezTo>
                  <a:cubicBezTo>
                    <a:pt x="3086" y="19304"/>
                    <a:pt x="3237" y="19251"/>
                    <a:pt x="3389" y="19175"/>
                  </a:cubicBezTo>
                  <a:cubicBezTo>
                    <a:pt x="3494" y="19127"/>
                    <a:pt x="3577" y="19077"/>
                    <a:pt x="3659" y="19029"/>
                  </a:cubicBezTo>
                  <a:cubicBezTo>
                    <a:pt x="3682" y="19013"/>
                    <a:pt x="3715" y="18996"/>
                    <a:pt x="3739" y="18980"/>
                  </a:cubicBezTo>
                  <a:cubicBezTo>
                    <a:pt x="3855" y="18910"/>
                    <a:pt x="3948" y="18868"/>
                    <a:pt x="4041" y="18835"/>
                  </a:cubicBezTo>
                  <a:cubicBezTo>
                    <a:pt x="4135" y="18798"/>
                    <a:pt x="4241" y="18771"/>
                    <a:pt x="4369" y="18750"/>
                  </a:cubicBezTo>
                  <a:cubicBezTo>
                    <a:pt x="4404" y="18744"/>
                    <a:pt x="4429" y="18738"/>
                    <a:pt x="4464" y="18738"/>
                  </a:cubicBezTo>
                  <a:cubicBezTo>
                    <a:pt x="4557" y="18738"/>
                    <a:pt x="4636" y="18761"/>
                    <a:pt x="4683" y="18798"/>
                  </a:cubicBezTo>
                  <a:cubicBezTo>
                    <a:pt x="4869" y="18944"/>
                    <a:pt x="5105" y="19078"/>
                    <a:pt x="5350" y="19207"/>
                  </a:cubicBezTo>
                  <a:cubicBezTo>
                    <a:pt x="5513" y="19288"/>
                    <a:pt x="5479" y="19438"/>
                    <a:pt x="4989" y="19541"/>
                  </a:cubicBezTo>
                  <a:cubicBezTo>
                    <a:pt x="4557" y="19632"/>
                    <a:pt x="4196" y="19714"/>
                    <a:pt x="3939" y="19859"/>
                  </a:cubicBezTo>
                  <a:cubicBezTo>
                    <a:pt x="3718" y="19988"/>
                    <a:pt x="3589" y="20149"/>
                    <a:pt x="3542" y="20354"/>
                  </a:cubicBezTo>
                  <a:cubicBezTo>
                    <a:pt x="3530" y="20403"/>
                    <a:pt x="3611" y="20457"/>
                    <a:pt x="3728" y="20474"/>
                  </a:cubicBezTo>
                  <a:cubicBezTo>
                    <a:pt x="3751" y="20479"/>
                    <a:pt x="3773" y="20479"/>
                    <a:pt x="3808" y="20479"/>
                  </a:cubicBezTo>
                  <a:cubicBezTo>
                    <a:pt x="3890" y="20479"/>
                    <a:pt x="3960" y="20457"/>
                    <a:pt x="3983" y="20420"/>
                  </a:cubicBezTo>
                  <a:cubicBezTo>
                    <a:pt x="4076" y="20263"/>
                    <a:pt x="4230" y="20139"/>
                    <a:pt x="4417" y="20053"/>
                  </a:cubicBezTo>
                  <a:cubicBezTo>
                    <a:pt x="4650" y="19950"/>
                    <a:pt x="4917" y="19918"/>
                    <a:pt x="5197" y="19869"/>
                  </a:cubicBezTo>
                  <a:cubicBezTo>
                    <a:pt x="5348" y="19842"/>
                    <a:pt x="5536" y="19810"/>
                    <a:pt x="5710" y="19756"/>
                  </a:cubicBezTo>
                  <a:cubicBezTo>
                    <a:pt x="5792" y="19735"/>
                    <a:pt x="5910" y="19687"/>
                    <a:pt x="6039" y="19639"/>
                  </a:cubicBezTo>
                  <a:cubicBezTo>
                    <a:pt x="6143" y="19595"/>
                    <a:pt x="6304" y="19590"/>
                    <a:pt x="6432" y="19633"/>
                  </a:cubicBezTo>
                  <a:cubicBezTo>
                    <a:pt x="6630" y="19698"/>
                    <a:pt x="6842" y="19752"/>
                    <a:pt x="7052" y="19800"/>
                  </a:cubicBezTo>
                  <a:cubicBezTo>
                    <a:pt x="7215" y="19838"/>
                    <a:pt x="7320" y="19913"/>
                    <a:pt x="7343" y="19994"/>
                  </a:cubicBezTo>
                  <a:cubicBezTo>
                    <a:pt x="7355" y="20015"/>
                    <a:pt x="7353" y="20031"/>
                    <a:pt x="7365" y="20053"/>
                  </a:cubicBezTo>
                  <a:cubicBezTo>
                    <a:pt x="7377" y="20107"/>
                    <a:pt x="7402" y="20156"/>
                    <a:pt x="7402" y="20204"/>
                  </a:cubicBezTo>
                  <a:cubicBezTo>
                    <a:pt x="7413" y="20274"/>
                    <a:pt x="7400" y="20334"/>
                    <a:pt x="7365" y="20393"/>
                  </a:cubicBezTo>
                  <a:cubicBezTo>
                    <a:pt x="7295" y="20511"/>
                    <a:pt x="7122" y="20630"/>
                    <a:pt x="6866" y="20743"/>
                  </a:cubicBezTo>
                  <a:cubicBezTo>
                    <a:pt x="6831" y="20759"/>
                    <a:pt x="6808" y="20780"/>
                    <a:pt x="6808" y="20802"/>
                  </a:cubicBezTo>
                  <a:cubicBezTo>
                    <a:pt x="6808" y="20829"/>
                    <a:pt x="6830" y="20851"/>
                    <a:pt x="6877" y="20873"/>
                  </a:cubicBezTo>
                  <a:cubicBezTo>
                    <a:pt x="6923" y="20894"/>
                    <a:pt x="6993" y="20910"/>
                    <a:pt x="7063" y="20910"/>
                  </a:cubicBezTo>
                  <a:cubicBezTo>
                    <a:pt x="7109" y="20910"/>
                    <a:pt x="7155" y="20904"/>
                    <a:pt x="7190" y="20893"/>
                  </a:cubicBezTo>
                  <a:cubicBezTo>
                    <a:pt x="7563" y="20780"/>
                    <a:pt x="7823" y="20646"/>
                    <a:pt x="7963" y="20501"/>
                  </a:cubicBezTo>
                  <a:cubicBezTo>
                    <a:pt x="8033" y="20420"/>
                    <a:pt x="8079" y="20328"/>
                    <a:pt x="8090" y="20231"/>
                  </a:cubicBezTo>
                  <a:cubicBezTo>
                    <a:pt x="8090" y="20220"/>
                    <a:pt x="8090" y="20198"/>
                    <a:pt x="8101" y="20160"/>
                  </a:cubicBezTo>
                  <a:cubicBezTo>
                    <a:pt x="8113" y="20090"/>
                    <a:pt x="8252" y="20037"/>
                    <a:pt x="8404" y="20048"/>
                  </a:cubicBezTo>
                  <a:cubicBezTo>
                    <a:pt x="8765" y="20075"/>
                    <a:pt x="9185" y="20101"/>
                    <a:pt x="9512" y="20107"/>
                  </a:cubicBezTo>
                  <a:cubicBezTo>
                    <a:pt x="9617" y="20107"/>
                    <a:pt x="9700" y="20144"/>
                    <a:pt x="9723" y="20192"/>
                  </a:cubicBezTo>
                  <a:cubicBezTo>
                    <a:pt x="9747" y="20252"/>
                    <a:pt x="9746" y="20307"/>
                    <a:pt x="9734" y="20366"/>
                  </a:cubicBezTo>
                  <a:cubicBezTo>
                    <a:pt x="9722" y="20420"/>
                    <a:pt x="9676" y="20484"/>
                    <a:pt x="9617" y="20559"/>
                  </a:cubicBezTo>
                  <a:cubicBezTo>
                    <a:pt x="9606" y="20576"/>
                    <a:pt x="9593" y="20592"/>
                    <a:pt x="9581" y="20608"/>
                  </a:cubicBezTo>
                  <a:cubicBezTo>
                    <a:pt x="9534" y="20668"/>
                    <a:pt x="9489" y="20732"/>
                    <a:pt x="9443" y="20802"/>
                  </a:cubicBezTo>
                  <a:cubicBezTo>
                    <a:pt x="9384" y="20899"/>
                    <a:pt x="9372" y="20990"/>
                    <a:pt x="9395" y="21076"/>
                  </a:cubicBezTo>
                  <a:cubicBezTo>
                    <a:pt x="9418" y="21163"/>
                    <a:pt x="9466" y="21249"/>
                    <a:pt x="9559" y="21336"/>
                  </a:cubicBezTo>
                  <a:cubicBezTo>
                    <a:pt x="9641" y="21411"/>
                    <a:pt x="9747" y="21486"/>
                    <a:pt x="9887" y="21561"/>
                  </a:cubicBezTo>
                  <a:cubicBezTo>
                    <a:pt x="9934" y="21583"/>
                    <a:pt x="10002" y="21600"/>
                    <a:pt x="10084" y="21600"/>
                  </a:cubicBezTo>
                  <a:cubicBezTo>
                    <a:pt x="10131" y="21600"/>
                    <a:pt x="10165" y="21594"/>
                    <a:pt x="10212" y="21588"/>
                  </a:cubicBezTo>
                  <a:cubicBezTo>
                    <a:pt x="10270" y="21577"/>
                    <a:pt x="10317" y="21556"/>
                    <a:pt x="10328" y="21529"/>
                  </a:cubicBezTo>
                  <a:cubicBezTo>
                    <a:pt x="10340" y="21508"/>
                    <a:pt x="10341" y="21487"/>
                    <a:pt x="10317" y="21465"/>
                  </a:cubicBezTo>
                  <a:cubicBezTo>
                    <a:pt x="10142" y="21325"/>
                    <a:pt x="10050" y="21190"/>
                    <a:pt x="10062" y="21066"/>
                  </a:cubicBezTo>
                  <a:cubicBezTo>
                    <a:pt x="10062" y="21007"/>
                    <a:pt x="10096" y="20947"/>
                    <a:pt x="10142" y="20883"/>
                  </a:cubicBezTo>
                  <a:cubicBezTo>
                    <a:pt x="10177" y="20834"/>
                    <a:pt x="10234" y="20786"/>
                    <a:pt x="10281" y="20738"/>
                  </a:cubicBezTo>
                  <a:cubicBezTo>
                    <a:pt x="10304" y="20722"/>
                    <a:pt x="10316" y="20706"/>
                    <a:pt x="10339" y="20684"/>
                  </a:cubicBezTo>
                  <a:cubicBezTo>
                    <a:pt x="10432" y="20592"/>
                    <a:pt x="10494" y="20510"/>
                    <a:pt x="10529" y="20435"/>
                  </a:cubicBezTo>
                  <a:cubicBezTo>
                    <a:pt x="10540" y="20403"/>
                    <a:pt x="10550" y="20334"/>
                    <a:pt x="10551" y="20253"/>
                  </a:cubicBezTo>
                  <a:cubicBezTo>
                    <a:pt x="10551" y="20156"/>
                    <a:pt x="10702" y="20070"/>
                    <a:pt x="10900" y="20043"/>
                  </a:cubicBezTo>
                  <a:cubicBezTo>
                    <a:pt x="11157" y="20010"/>
                    <a:pt x="11412" y="19972"/>
                    <a:pt x="11564" y="19945"/>
                  </a:cubicBezTo>
                  <a:cubicBezTo>
                    <a:pt x="11587" y="19940"/>
                    <a:pt x="11613" y="19940"/>
                    <a:pt x="11637" y="19940"/>
                  </a:cubicBezTo>
                  <a:cubicBezTo>
                    <a:pt x="11742" y="19940"/>
                    <a:pt x="11833" y="19977"/>
                    <a:pt x="11844" y="20026"/>
                  </a:cubicBezTo>
                  <a:cubicBezTo>
                    <a:pt x="11856" y="20069"/>
                    <a:pt x="11869" y="20107"/>
                    <a:pt x="11881" y="20128"/>
                  </a:cubicBezTo>
                  <a:cubicBezTo>
                    <a:pt x="11916" y="20225"/>
                    <a:pt x="11984" y="20317"/>
                    <a:pt x="12078" y="20393"/>
                  </a:cubicBezTo>
                  <a:cubicBezTo>
                    <a:pt x="12171" y="20468"/>
                    <a:pt x="12301" y="20539"/>
                    <a:pt x="12453" y="20603"/>
                  </a:cubicBezTo>
                  <a:cubicBezTo>
                    <a:pt x="12581" y="20657"/>
                    <a:pt x="12744" y="20705"/>
                    <a:pt x="12930" y="20748"/>
                  </a:cubicBezTo>
                  <a:cubicBezTo>
                    <a:pt x="12965" y="20753"/>
                    <a:pt x="13001" y="20758"/>
                    <a:pt x="13036" y="20758"/>
                  </a:cubicBezTo>
                  <a:cubicBezTo>
                    <a:pt x="13118" y="20758"/>
                    <a:pt x="13197" y="20743"/>
                    <a:pt x="13244" y="20716"/>
                  </a:cubicBezTo>
                  <a:cubicBezTo>
                    <a:pt x="13291" y="20695"/>
                    <a:pt x="13302" y="20667"/>
                    <a:pt x="13302" y="20640"/>
                  </a:cubicBezTo>
                  <a:cubicBezTo>
                    <a:pt x="13302" y="20619"/>
                    <a:pt x="13280" y="20597"/>
                    <a:pt x="13233" y="20586"/>
                  </a:cubicBezTo>
                  <a:cubicBezTo>
                    <a:pt x="12953" y="20489"/>
                    <a:pt x="12754" y="20376"/>
                    <a:pt x="12661" y="20268"/>
                  </a:cubicBezTo>
                  <a:cubicBezTo>
                    <a:pt x="12614" y="20214"/>
                    <a:pt x="12592" y="20149"/>
                    <a:pt x="12581" y="20085"/>
                  </a:cubicBezTo>
                  <a:cubicBezTo>
                    <a:pt x="12569" y="20031"/>
                    <a:pt x="12581" y="19977"/>
                    <a:pt x="12581" y="19923"/>
                  </a:cubicBezTo>
                  <a:lnTo>
                    <a:pt x="12581" y="19864"/>
                  </a:lnTo>
                  <a:cubicBezTo>
                    <a:pt x="12581" y="19853"/>
                    <a:pt x="12580" y="19843"/>
                    <a:pt x="12591" y="19832"/>
                  </a:cubicBezTo>
                  <a:cubicBezTo>
                    <a:pt x="12626" y="19757"/>
                    <a:pt x="12720" y="19687"/>
                    <a:pt x="12872" y="19639"/>
                  </a:cubicBezTo>
                  <a:cubicBezTo>
                    <a:pt x="13035" y="19590"/>
                    <a:pt x="13187" y="19531"/>
                    <a:pt x="13339" y="19477"/>
                  </a:cubicBezTo>
                  <a:cubicBezTo>
                    <a:pt x="13385" y="19461"/>
                    <a:pt x="13444" y="19450"/>
                    <a:pt x="13503" y="19450"/>
                  </a:cubicBezTo>
                  <a:cubicBezTo>
                    <a:pt x="13584" y="19450"/>
                    <a:pt x="13663" y="19471"/>
                    <a:pt x="13721" y="19504"/>
                  </a:cubicBezTo>
                  <a:cubicBezTo>
                    <a:pt x="13768" y="19536"/>
                    <a:pt x="13816" y="19563"/>
                    <a:pt x="13874" y="19590"/>
                  </a:cubicBezTo>
                  <a:cubicBezTo>
                    <a:pt x="14026" y="19670"/>
                    <a:pt x="14201" y="19734"/>
                    <a:pt x="14399" y="19788"/>
                  </a:cubicBezTo>
                  <a:cubicBezTo>
                    <a:pt x="14597" y="19842"/>
                    <a:pt x="14796" y="19876"/>
                    <a:pt x="14971" y="19903"/>
                  </a:cubicBezTo>
                  <a:lnTo>
                    <a:pt x="15062" y="19913"/>
                  </a:lnTo>
                  <a:cubicBezTo>
                    <a:pt x="15202" y="19934"/>
                    <a:pt x="15331" y="19955"/>
                    <a:pt x="15460" y="19977"/>
                  </a:cubicBezTo>
                  <a:cubicBezTo>
                    <a:pt x="15611" y="20009"/>
                    <a:pt x="15729" y="20042"/>
                    <a:pt x="15846" y="20085"/>
                  </a:cubicBezTo>
                  <a:cubicBezTo>
                    <a:pt x="16056" y="20171"/>
                    <a:pt x="16218" y="20290"/>
                    <a:pt x="16334" y="20452"/>
                  </a:cubicBezTo>
                  <a:cubicBezTo>
                    <a:pt x="16358" y="20489"/>
                    <a:pt x="16439" y="20511"/>
                    <a:pt x="16520" y="20511"/>
                  </a:cubicBezTo>
                  <a:cubicBezTo>
                    <a:pt x="16544" y="20511"/>
                    <a:pt x="16570" y="20511"/>
                    <a:pt x="16593" y="20506"/>
                  </a:cubicBezTo>
                  <a:cubicBezTo>
                    <a:pt x="16722" y="20489"/>
                    <a:pt x="16802" y="20436"/>
                    <a:pt x="16779" y="20388"/>
                  </a:cubicBezTo>
                  <a:cubicBezTo>
                    <a:pt x="16721" y="20178"/>
                    <a:pt x="16579" y="20020"/>
                    <a:pt x="16334" y="19891"/>
                  </a:cubicBezTo>
                  <a:cubicBezTo>
                    <a:pt x="16206" y="19821"/>
                    <a:pt x="16044" y="19756"/>
                    <a:pt x="15846" y="19702"/>
                  </a:cubicBezTo>
                  <a:cubicBezTo>
                    <a:pt x="15694" y="19659"/>
                    <a:pt x="15530" y="19627"/>
                    <a:pt x="15391" y="19595"/>
                  </a:cubicBezTo>
                  <a:lnTo>
                    <a:pt x="15310" y="19580"/>
                  </a:lnTo>
                  <a:cubicBezTo>
                    <a:pt x="15124" y="19536"/>
                    <a:pt x="14993" y="19504"/>
                    <a:pt x="14888" y="19472"/>
                  </a:cubicBezTo>
                  <a:cubicBezTo>
                    <a:pt x="14783" y="19434"/>
                    <a:pt x="14692" y="19396"/>
                    <a:pt x="14611" y="19347"/>
                  </a:cubicBezTo>
                  <a:cubicBezTo>
                    <a:pt x="14517" y="19293"/>
                    <a:pt x="14434" y="19228"/>
                    <a:pt x="14341" y="19137"/>
                  </a:cubicBezTo>
                  <a:cubicBezTo>
                    <a:pt x="14294" y="19088"/>
                    <a:pt x="14307" y="19030"/>
                    <a:pt x="14388" y="18992"/>
                  </a:cubicBezTo>
                  <a:cubicBezTo>
                    <a:pt x="14517" y="18917"/>
                    <a:pt x="14751" y="18776"/>
                    <a:pt x="14960" y="18647"/>
                  </a:cubicBezTo>
                  <a:cubicBezTo>
                    <a:pt x="15054" y="18588"/>
                    <a:pt x="15238" y="18582"/>
                    <a:pt x="15343" y="18642"/>
                  </a:cubicBezTo>
                  <a:cubicBezTo>
                    <a:pt x="15401" y="18674"/>
                    <a:pt x="15448" y="18695"/>
                    <a:pt x="15460" y="18701"/>
                  </a:cubicBezTo>
                  <a:cubicBezTo>
                    <a:pt x="15600" y="18771"/>
                    <a:pt x="15774" y="18824"/>
                    <a:pt x="15937" y="18867"/>
                  </a:cubicBezTo>
                  <a:cubicBezTo>
                    <a:pt x="16240" y="18937"/>
                    <a:pt x="16591" y="18975"/>
                    <a:pt x="17034" y="18975"/>
                  </a:cubicBezTo>
                  <a:cubicBezTo>
                    <a:pt x="17139" y="18975"/>
                    <a:pt x="17234" y="18933"/>
                    <a:pt x="17246" y="18884"/>
                  </a:cubicBezTo>
                  <a:cubicBezTo>
                    <a:pt x="17257" y="18836"/>
                    <a:pt x="17186" y="18792"/>
                    <a:pt x="17093" y="18787"/>
                  </a:cubicBezTo>
                  <a:cubicBezTo>
                    <a:pt x="16743" y="18760"/>
                    <a:pt x="16453" y="18712"/>
                    <a:pt x="16254" y="18642"/>
                  </a:cubicBezTo>
                  <a:cubicBezTo>
                    <a:pt x="16149" y="18604"/>
                    <a:pt x="16056" y="18561"/>
                    <a:pt x="15963" y="18507"/>
                  </a:cubicBezTo>
                  <a:cubicBezTo>
                    <a:pt x="15881" y="18453"/>
                    <a:pt x="15799" y="18388"/>
                    <a:pt x="15729" y="18324"/>
                  </a:cubicBezTo>
                  <a:cubicBezTo>
                    <a:pt x="15648" y="18237"/>
                    <a:pt x="15647" y="18135"/>
                    <a:pt x="15740" y="18054"/>
                  </a:cubicBezTo>
                  <a:cubicBezTo>
                    <a:pt x="15845" y="17963"/>
                    <a:pt x="15951" y="17866"/>
                    <a:pt x="16021" y="17807"/>
                  </a:cubicBezTo>
                  <a:cubicBezTo>
                    <a:pt x="16103" y="17726"/>
                    <a:pt x="16325" y="17704"/>
                    <a:pt x="16477" y="17763"/>
                  </a:cubicBezTo>
                  <a:cubicBezTo>
                    <a:pt x="16512" y="17779"/>
                    <a:pt x="16545" y="17789"/>
                    <a:pt x="16557" y="17795"/>
                  </a:cubicBezTo>
                  <a:cubicBezTo>
                    <a:pt x="16720" y="17854"/>
                    <a:pt x="16896" y="17904"/>
                    <a:pt x="17071" y="17936"/>
                  </a:cubicBezTo>
                  <a:cubicBezTo>
                    <a:pt x="17316" y="17979"/>
                    <a:pt x="17573" y="18000"/>
                    <a:pt x="17876" y="18000"/>
                  </a:cubicBezTo>
                  <a:cubicBezTo>
                    <a:pt x="17969" y="18000"/>
                    <a:pt x="18074" y="18001"/>
                    <a:pt x="18179" y="17995"/>
                  </a:cubicBezTo>
                  <a:cubicBezTo>
                    <a:pt x="18284" y="17990"/>
                    <a:pt x="18375" y="17946"/>
                    <a:pt x="18375" y="17893"/>
                  </a:cubicBezTo>
                  <a:cubicBezTo>
                    <a:pt x="18375" y="17844"/>
                    <a:pt x="18305" y="17807"/>
                    <a:pt x="18200" y="17802"/>
                  </a:cubicBezTo>
                  <a:cubicBezTo>
                    <a:pt x="17839" y="17785"/>
                    <a:pt x="17547" y="17746"/>
                    <a:pt x="17326" y="17687"/>
                  </a:cubicBezTo>
                  <a:cubicBezTo>
                    <a:pt x="17209" y="17655"/>
                    <a:pt x="17106" y="17618"/>
                    <a:pt x="17012" y="17569"/>
                  </a:cubicBezTo>
                  <a:cubicBezTo>
                    <a:pt x="16931" y="17521"/>
                    <a:pt x="16847" y="17467"/>
                    <a:pt x="16754" y="17413"/>
                  </a:cubicBezTo>
                  <a:cubicBezTo>
                    <a:pt x="16754" y="17413"/>
                    <a:pt x="16707" y="17381"/>
                    <a:pt x="16695" y="17371"/>
                  </a:cubicBezTo>
                  <a:cubicBezTo>
                    <a:pt x="16602" y="17311"/>
                    <a:pt x="16593" y="17235"/>
                    <a:pt x="16652" y="17165"/>
                  </a:cubicBezTo>
                  <a:cubicBezTo>
                    <a:pt x="16780" y="17020"/>
                    <a:pt x="16896" y="16868"/>
                    <a:pt x="17012" y="16717"/>
                  </a:cubicBezTo>
                  <a:cubicBezTo>
                    <a:pt x="17047" y="16680"/>
                    <a:pt x="17116" y="16648"/>
                    <a:pt x="17209" y="16648"/>
                  </a:cubicBezTo>
                  <a:cubicBezTo>
                    <a:pt x="17221" y="16648"/>
                    <a:pt x="17245" y="16648"/>
                    <a:pt x="17257" y="16648"/>
                  </a:cubicBezTo>
                  <a:cubicBezTo>
                    <a:pt x="17385" y="16659"/>
                    <a:pt x="17490" y="16675"/>
                    <a:pt x="17606" y="16707"/>
                  </a:cubicBezTo>
                  <a:cubicBezTo>
                    <a:pt x="17723" y="16740"/>
                    <a:pt x="17851" y="16782"/>
                    <a:pt x="17967" y="16825"/>
                  </a:cubicBezTo>
                  <a:lnTo>
                    <a:pt x="18004" y="16837"/>
                  </a:lnTo>
                  <a:cubicBezTo>
                    <a:pt x="18120" y="16880"/>
                    <a:pt x="18260" y="16933"/>
                    <a:pt x="18412" y="16977"/>
                  </a:cubicBezTo>
                  <a:cubicBezTo>
                    <a:pt x="18587" y="17025"/>
                    <a:pt x="18772" y="17063"/>
                    <a:pt x="18959" y="17079"/>
                  </a:cubicBezTo>
                  <a:cubicBezTo>
                    <a:pt x="19099" y="17095"/>
                    <a:pt x="19252" y="17101"/>
                    <a:pt x="19403" y="17101"/>
                  </a:cubicBezTo>
                  <a:cubicBezTo>
                    <a:pt x="19601" y="17101"/>
                    <a:pt x="19810" y="17089"/>
                    <a:pt x="20067" y="17062"/>
                  </a:cubicBezTo>
                  <a:cubicBezTo>
                    <a:pt x="20171" y="17052"/>
                    <a:pt x="20242" y="17004"/>
                    <a:pt x="20231" y="16950"/>
                  </a:cubicBezTo>
                  <a:cubicBezTo>
                    <a:pt x="20219" y="16907"/>
                    <a:pt x="20138" y="16874"/>
                    <a:pt x="20045" y="16874"/>
                  </a:cubicBezTo>
                  <a:lnTo>
                    <a:pt x="20034" y="16874"/>
                  </a:lnTo>
                  <a:cubicBezTo>
                    <a:pt x="19975" y="16874"/>
                    <a:pt x="19917" y="16874"/>
                    <a:pt x="19859" y="16874"/>
                  </a:cubicBezTo>
                  <a:cubicBezTo>
                    <a:pt x="19579" y="16874"/>
                    <a:pt x="19332" y="16858"/>
                    <a:pt x="19134" y="16820"/>
                  </a:cubicBezTo>
                  <a:cubicBezTo>
                    <a:pt x="19005" y="16798"/>
                    <a:pt x="18889" y="16767"/>
                    <a:pt x="18784" y="16724"/>
                  </a:cubicBezTo>
                  <a:cubicBezTo>
                    <a:pt x="18679" y="16686"/>
                    <a:pt x="18586" y="16631"/>
                    <a:pt x="18481" y="16583"/>
                  </a:cubicBezTo>
                  <a:lnTo>
                    <a:pt x="18459" y="16573"/>
                  </a:lnTo>
                  <a:cubicBezTo>
                    <a:pt x="18343" y="16513"/>
                    <a:pt x="18214" y="16448"/>
                    <a:pt x="18051" y="16394"/>
                  </a:cubicBezTo>
                  <a:cubicBezTo>
                    <a:pt x="17911" y="16346"/>
                    <a:pt x="17759" y="16309"/>
                    <a:pt x="17595" y="16276"/>
                  </a:cubicBezTo>
                  <a:cubicBezTo>
                    <a:pt x="17456" y="16249"/>
                    <a:pt x="17374" y="16174"/>
                    <a:pt x="17421" y="16109"/>
                  </a:cubicBezTo>
                  <a:cubicBezTo>
                    <a:pt x="17479" y="16007"/>
                    <a:pt x="17549" y="15899"/>
                    <a:pt x="17595" y="15791"/>
                  </a:cubicBezTo>
                  <a:cubicBezTo>
                    <a:pt x="17630" y="15727"/>
                    <a:pt x="17736" y="15684"/>
                    <a:pt x="17876" y="15673"/>
                  </a:cubicBezTo>
                  <a:lnTo>
                    <a:pt x="17887" y="15673"/>
                  </a:lnTo>
                  <a:cubicBezTo>
                    <a:pt x="18050" y="15663"/>
                    <a:pt x="18203" y="15652"/>
                    <a:pt x="18343" y="15652"/>
                  </a:cubicBezTo>
                  <a:lnTo>
                    <a:pt x="18364" y="15652"/>
                  </a:lnTo>
                  <a:cubicBezTo>
                    <a:pt x="18504" y="15652"/>
                    <a:pt x="18623" y="15662"/>
                    <a:pt x="18751" y="15678"/>
                  </a:cubicBezTo>
                  <a:cubicBezTo>
                    <a:pt x="18996" y="15711"/>
                    <a:pt x="19252" y="15786"/>
                    <a:pt x="19520" y="15899"/>
                  </a:cubicBezTo>
                  <a:cubicBezTo>
                    <a:pt x="19555" y="15915"/>
                    <a:pt x="19601" y="15921"/>
                    <a:pt x="19647" y="15921"/>
                  </a:cubicBezTo>
                  <a:cubicBezTo>
                    <a:pt x="19694" y="15921"/>
                    <a:pt x="19739" y="15910"/>
                    <a:pt x="19786" y="15894"/>
                  </a:cubicBezTo>
                  <a:cubicBezTo>
                    <a:pt x="19868" y="15856"/>
                    <a:pt x="19881" y="15802"/>
                    <a:pt x="19811" y="15759"/>
                  </a:cubicBezTo>
                  <a:cubicBezTo>
                    <a:pt x="19531" y="15598"/>
                    <a:pt x="19273" y="15494"/>
                    <a:pt x="18969" y="15424"/>
                  </a:cubicBezTo>
                  <a:cubicBezTo>
                    <a:pt x="18795" y="15387"/>
                    <a:pt x="18599" y="15354"/>
                    <a:pt x="18401" y="15343"/>
                  </a:cubicBezTo>
                  <a:cubicBezTo>
                    <a:pt x="18343" y="15338"/>
                    <a:pt x="18225" y="15333"/>
                    <a:pt x="18073" y="15333"/>
                  </a:cubicBezTo>
                  <a:cubicBezTo>
                    <a:pt x="18015" y="15333"/>
                    <a:pt x="17955" y="15318"/>
                    <a:pt x="17920" y="15296"/>
                  </a:cubicBezTo>
                  <a:cubicBezTo>
                    <a:pt x="17885" y="15275"/>
                    <a:pt x="17876" y="15247"/>
                    <a:pt x="17876" y="15221"/>
                  </a:cubicBezTo>
                  <a:cubicBezTo>
                    <a:pt x="17911" y="15134"/>
                    <a:pt x="17967" y="14988"/>
                    <a:pt x="18026" y="14848"/>
                  </a:cubicBezTo>
                  <a:cubicBezTo>
                    <a:pt x="18061" y="14762"/>
                    <a:pt x="18270" y="14708"/>
                    <a:pt x="18445" y="14746"/>
                  </a:cubicBezTo>
                  <a:cubicBezTo>
                    <a:pt x="18491" y="14756"/>
                    <a:pt x="18517" y="14763"/>
                    <a:pt x="18529" y="14763"/>
                  </a:cubicBezTo>
                  <a:cubicBezTo>
                    <a:pt x="18715" y="14795"/>
                    <a:pt x="18925" y="14811"/>
                    <a:pt x="19112" y="14816"/>
                  </a:cubicBezTo>
                  <a:cubicBezTo>
                    <a:pt x="19123" y="14816"/>
                    <a:pt x="19147" y="14816"/>
                    <a:pt x="19159" y="14816"/>
                  </a:cubicBezTo>
                  <a:cubicBezTo>
                    <a:pt x="19486" y="14816"/>
                    <a:pt x="19810" y="14778"/>
                    <a:pt x="20183" y="14697"/>
                  </a:cubicBezTo>
                  <a:cubicBezTo>
                    <a:pt x="20288" y="14675"/>
                    <a:pt x="20335" y="14622"/>
                    <a:pt x="20289" y="14574"/>
                  </a:cubicBezTo>
                  <a:cubicBezTo>
                    <a:pt x="20266" y="14536"/>
                    <a:pt x="20185" y="14515"/>
                    <a:pt x="20103" y="14515"/>
                  </a:cubicBezTo>
                  <a:cubicBezTo>
                    <a:pt x="20091" y="14515"/>
                    <a:pt x="20067" y="14515"/>
                    <a:pt x="20056" y="14520"/>
                  </a:cubicBezTo>
                  <a:cubicBezTo>
                    <a:pt x="19822" y="14547"/>
                    <a:pt x="19623" y="14562"/>
                    <a:pt x="19436" y="14562"/>
                  </a:cubicBezTo>
                  <a:cubicBezTo>
                    <a:pt x="19331" y="14562"/>
                    <a:pt x="19241" y="14557"/>
                    <a:pt x="19159" y="14552"/>
                  </a:cubicBezTo>
                  <a:cubicBezTo>
                    <a:pt x="19031" y="14541"/>
                    <a:pt x="18901" y="14520"/>
                    <a:pt x="18773" y="14488"/>
                  </a:cubicBezTo>
                  <a:cubicBezTo>
                    <a:pt x="18656" y="14456"/>
                    <a:pt x="18539" y="14418"/>
                    <a:pt x="18423" y="14380"/>
                  </a:cubicBezTo>
                  <a:lnTo>
                    <a:pt x="18401" y="14374"/>
                  </a:lnTo>
                  <a:cubicBezTo>
                    <a:pt x="18366" y="14363"/>
                    <a:pt x="18330" y="14352"/>
                    <a:pt x="18295" y="14342"/>
                  </a:cubicBezTo>
                  <a:cubicBezTo>
                    <a:pt x="18202" y="14309"/>
                    <a:pt x="18141" y="14261"/>
                    <a:pt x="18153" y="14207"/>
                  </a:cubicBezTo>
                  <a:cubicBezTo>
                    <a:pt x="18165" y="14148"/>
                    <a:pt x="18179" y="14089"/>
                    <a:pt x="18179" y="14035"/>
                  </a:cubicBezTo>
                  <a:cubicBezTo>
                    <a:pt x="18190" y="13987"/>
                    <a:pt x="18270" y="13943"/>
                    <a:pt x="18386" y="13943"/>
                  </a:cubicBezTo>
                  <a:cubicBezTo>
                    <a:pt x="18386" y="13943"/>
                    <a:pt x="18459" y="13943"/>
                    <a:pt x="18459" y="13943"/>
                  </a:cubicBezTo>
                  <a:cubicBezTo>
                    <a:pt x="18669" y="13943"/>
                    <a:pt x="18888" y="13928"/>
                    <a:pt x="19086" y="13895"/>
                  </a:cubicBezTo>
                  <a:cubicBezTo>
                    <a:pt x="19296" y="13863"/>
                    <a:pt x="19472" y="13813"/>
                    <a:pt x="19600" y="13781"/>
                  </a:cubicBezTo>
                  <a:lnTo>
                    <a:pt x="19626" y="13776"/>
                  </a:lnTo>
                  <a:cubicBezTo>
                    <a:pt x="19754" y="13744"/>
                    <a:pt x="19881" y="13712"/>
                    <a:pt x="19997" y="13685"/>
                  </a:cubicBezTo>
                  <a:cubicBezTo>
                    <a:pt x="20126" y="13658"/>
                    <a:pt x="20266" y="13641"/>
                    <a:pt x="20395" y="13641"/>
                  </a:cubicBezTo>
                  <a:cubicBezTo>
                    <a:pt x="20430" y="13641"/>
                    <a:pt x="20465" y="13641"/>
                    <a:pt x="20500" y="13641"/>
                  </a:cubicBezTo>
                  <a:cubicBezTo>
                    <a:pt x="20722" y="13641"/>
                    <a:pt x="20989" y="13668"/>
                    <a:pt x="21280" y="13717"/>
                  </a:cubicBezTo>
                  <a:cubicBezTo>
                    <a:pt x="21303" y="13722"/>
                    <a:pt x="21326" y="13722"/>
                    <a:pt x="21349" y="13722"/>
                  </a:cubicBezTo>
                  <a:cubicBezTo>
                    <a:pt x="21419" y="13722"/>
                    <a:pt x="21489" y="13700"/>
                    <a:pt x="21524" y="13668"/>
                  </a:cubicBezTo>
                  <a:cubicBezTo>
                    <a:pt x="21571" y="13620"/>
                    <a:pt x="21537" y="13560"/>
                    <a:pt x="21444" y="13533"/>
                  </a:cubicBezTo>
                  <a:cubicBezTo>
                    <a:pt x="21059" y="13431"/>
                    <a:pt x="20733" y="13378"/>
                    <a:pt x="20395" y="13362"/>
                  </a:cubicBezTo>
                  <a:cubicBezTo>
                    <a:pt x="20348" y="13362"/>
                    <a:pt x="20299" y="13357"/>
                    <a:pt x="20252" y="13357"/>
                  </a:cubicBezTo>
                  <a:cubicBezTo>
                    <a:pt x="20101" y="13357"/>
                    <a:pt x="19952" y="13367"/>
                    <a:pt x="19800" y="13384"/>
                  </a:cubicBezTo>
                  <a:cubicBezTo>
                    <a:pt x="19626" y="13405"/>
                    <a:pt x="19459" y="13431"/>
                    <a:pt x="19319" y="13458"/>
                  </a:cubicBezTo>
                  <a:lnTo>
                    <a:pt x="19276" y="13464"/>
                  </a:lnTo>
                  <a:cubicBezTo>
                    <a:pt x="19136" y="13491"/>
                    <a:pt x="18993" y="13513"/>
                    <a:pt x="18853" y="13523"/>
                  </a:cubicBezTo>
                  <a:cubicBezTo>
                    <a:pt x="18771" y="13529"/>
                    <a:pt x="18704" y="13533"/>
                    <a:pt x="18634" y="13533"/>
                  </a:cubicBezTo>
                  <a:cubicBezTo>
                    <a:pt x="18588" y="13533"/>
                    <a:pt x="18539" y="13534"/>
                    <a:pt x="18492" y="13528"/>
                  </a:cubicBezTo>
                  <a:lnTo>
                    <a:pt x="18481" y="13528"/>
                  </a:lnTo>
                  <a:cubicBezTo>
                    <a:pt x="18330" y="13518"/>
                    <a:pt x="18223" y="13459"/>
                    <a:pt x="18211" y="13384"/>
                  </a:cubicBezTo>
                  <a:cubicBezTo>
                    <a:pt x="18211" y="13211"/>
                    <a:pt x="18203" y="13044"/>
                    <a:pt x="18168" y="12877"/>
                  </a:cubicBezTo>
                  <a:cubicBezTo>
                    <a:pt x="18168" y="12839"/>
                    <a:pt x="18190" y="12806"/>
                    <a:pt x="18237" y="12779"/>
                  </a:cubicBezTo>
                  <a:cubicBezTo>
                    <a:pt x="18400" y="12704"/>
                    <a:pt x="18539" y="12769"/>
                    <a:pt x="19017" y="12796"/>
                  </a:cubicBezTo>
                  <a:cubicBezTo>
                    <a:pt x="19215" y="12807"/>
                    <a:pt x="19424" y="12800"/>
                    <a:pt x="19611" y="12784"/>
                  </a:cubicBezTo>
                  <a:cubicBezTo>
                    <a:pt x="19937" y="12752"/>
                    <a:pt x="20252" y="12678"/>
                    <a:pt x="20602" y="12549"/>
                  </a:cubicBezTo>
                  <a:cubicBezTo>
                    <a:pt x="20684" y="12516"/>
                    <a:pt x="20708" y="12457"/>
                    <a:pt x="20650" y="12414"/>
                  </a:cubicBezTo>
                  <a:cubicBezTo>
                    <a:pt x="20615" y="12387"/>
                    <a:pt x="20544" y="12370"/>
                    <a:pt x="20486" y="12370"/>
                  </a:cubicBezTo>
                  <a:cubicBezTo>
                    <a:pt x="20451" y="12370"/>
                    <a:pt x="20430" y="12375"/>
                    <a:pt x="20395" y="12380"/>
                  </a:cubicBezTo>
                  <a:cubicBezTo>
                    <a:pt x="19462" y="12623"/>
                    <a:pt x="19089" y="12478"/>
                    <a:pt x="18343" y="12360"/>
                  </a:cubicBezTo>
                  <a:cubicBezTo>
                    <a:pt x="18156" y="12333"/>
                    <a:pt x="18028" y="12258"/>
                    <a:pt x="17993" y="12171"/>
                  </a:cubicBezTo>
                  <a:cubicBezTo>
                    <a:pt x="17946" y="12037"/>
                    <a:pt x="17888" y="11907"/>
                    <a:pt x="17818" y="11777"/>
                  </a:cubicBezTo>
                  <a:cubicBezTo>
                    <a:pt x="17783" y="11702"/>
                    <a:pt x="17852" y="11622"/>
                    <a:pt x="18004" y="11579"/>
                  </a:cubicBezTo>
                  <a:cubicBezTo>
                    <a:pt x="18039" y="11568"/>
                    <a:pt x="18074" y="11563"/>
                    <a:pt x="18120" y="11552"/>
                  </a:cubicBezTo>
                  <a:cubicBezTo>
                    <a:pt x="18237" y="11530"/>
                    <a:pt x="18354" y="11514"/>
                    <a:pt x="18470" y="11503"/>
                  </a:cubicBezTo>
                  <a:cubicBezTo>
                    <a:pt x="18529" y="11498"/>
                    <a:pt x="18586" y="11498"/>
                    <a:pt x="18656" y="11498"/>
                  </a:cubicBezTo>
                  <a:cubicBezTo>
                    <a:pt x="18726" y="11498"/>
                    <a:pt x="18806" y="11498"/>
                    <a:pt x="18911" y="11503"/>
                  </a:cubicBezTo>
                  <a:lnTo>
                    <a:pt x="18984" y="11503"/>
                  </a:lnTo>
                  <a:cubicBezTo>
                    <a:pt x="19101" y="11508"/>
                    <a:pt x="19228" y="11508"/>
                    <a:pt x="19356" y="11508"/>
                  </a:cubicBezTo>
                  <a:cubicBezTo>
                    <a:pt x="19391" y="11508"/>
                    <a:pt x="19437" y="11508"/>
                    <a:pt x="19472" y="11508"/>
                  </a:cubicBezTo>
                  <a:cubicBezTo>
                    <a:pt x="19682" y="11503"/>
                    <a:pt x="19881" y="11487"/>
                    <a:pt x="20056" y="11449"/>
                  </a:cubicBezTo>
                  <a:cubicBezTo>
                    <a:pt x="20370" y="11390"/>
                    <a:pt x="20661" y="11292"/>
                    <a:pt x="20941" y="11131"/>
                  </a:cubicBezTo>
                  <a:cubicBezTo>
                    <a:pt x="21011" y="11093"/>
                    <a:pt x="21012" y="11029"/>
                    <a:pt x="20930" y="10991"/>
                  </a:cubicBezTo>
                  <a:cubicBezTo>
                    <a:pt x="20884" y="10970"/>
                    <a:pt x="20836" y="10959"/>
                    <a:pt x="20777" y="10959"/>
                  </a:cubicBezTo>
                  <a:cubicBezTo>
                    <a:pt x="20731" y="10959"/>
                    <a:pt x="20696" y="10963"/>
                    <a:pt x="20661" y="10979"/>
                  </a:cubicBezTo>
                  <a:cubicBezTo>
                    <a:pt x="20392" y="11087"/>
                    <a:pt x="20126" y="11153"/>
                    <a:pt x="19870" y="11180"/>
                  </a:cubicBezTo>
                  <a:cubicBezTo>
                    <a:pt x="19776" y="11190"/>
                    <a:pt x="19694" y="11195"/>
                    <a:pt x="19589" y="11195"/>
                  </a:cubicBezTo>
                  <a:cubicBezTo>
                    <a:pt x="19542" y="11195"/>
                    <a:pt x="19497" y="11195"/>
                    <a:pt x="19451" y="11190"/>
                  </a:cubicBezTo>
                  <a:cubicBezTo>
                    <a:pt x="19322" y="11184"/>
                    <a:pt x="19193" y="11174"/>
                    <a:pt x="19053" y="11158"/>
                  </a:cubicBezTo>
                  <a:lnTo>
                    <a:pt x="18995" y="11153"/>
                  </a:lnTo>
                  <a:cubicBezTo>
                    <a:pt x="18832" y="11137"/>
                    <a:pt x="18644" y="11121"/>
                    <a:pt x="18434" y="11121"/>
                  </a:cubicBezTo>
                  <a:cubicBezTo>
                    <a:pt x="18224" y="11121"/>
                    <a:pt x="18013" y="11136"/>
                    <a:pt x="17803" y="11168"/>
                  </a:cubicBezTo>
                  <a:cubicBezTo>
                    <a:pt x="17768" y="11173"/>
                    <a:pt x="17747" y="11179"/>
                    <a:pt x="17712" y="11185"/>
                  </a:cubicBezTo>
                  <a:cubicBezTo>
                    <a:pt x="17665" y="11190"/>
                    <a:pt x="17617" y="11195"/>
                    <a:pt x="17570" y="11190"/>
                  </a:cubicBezTo>
                  <a:cubicBezTo>
                    <a:pt x="17477" y="11184"/>
                    <a:pt x="17397" y="11147"/>
                    <a:pt x="17362" y="11104"/>
                  </a:cubicBezTo>
                  <a:cubicBezTo>
                    <a:pt x="17316" y="11050"/>
                    <a:pt x="17267" y="11001"/>
                    <a:pt x="17220" y="10947"/>
                  </a:cubicBezTo>
                  <a:cubicBezTo>
                    <a:pt x="17138" y="10856"/>
                    <a:pt x="17058" y="10769"/>
                    <a:pt x="16976" y="10683"/>
                  </a:cubicBezTo>
                  <a:cubicBezTo>
                    <a:pt x="16953" y="10661"/>
                    <a:pt x="16964" y="10635"/>
                    <a:pt x="16987" y="10619"/>
                  </a:cubicBezTo>
                  <a:cubicBezTo>
                    <a:pt x="17010" y="10597"/>
                    <a:pt x="17060" y="10587"/>
                    <a:pt x="17118" y="10582"/>
                  </a:cubicBezTo>
                  <a:cubicBezTo>
                    <a:pt x="17223" y="10577"/>
                    <a:pt x="17313" y="10571"/>
                    <a:pt x="17395" y="10565"/>
                  </a:cubicBezTo>
                  <a:cubicBezTo>
                    <a:pt x="17593" y="10549"/>
                    <a:pt x="17793" y="10517"/>
                    <a:pt x="17956" y="10474"/>
                  </a:cubicBezTo>
                  <a:cubicBezTo>
                    <a:pt x="18318" y="10383"/>
                    <a:pt x="18574" y="10252"/>
                    <a:pt x="18784" y="10139"/>
                  </a:cubicBezTo>
                  <a:cubicBezTo>
                    <a:pt x="18819" y="10118"/>
                    <a:pt x="18831" y="10097"/>
                    <a:pt x="18831" y="10075"/>
                  </a:cubicBezTo>
                  <a:cubicBezTo>
                    <a:pt x="18831" y="10054"/>
                    <a:pt x="18797" y="10032"/>
                    <a:pt x="18762" y="10016"/>
                  </a:cubicBezTo>
                  <a:cubicBezTo>
                    <a:pt x="18727" y="10005"/>
                    <a:pt x="18680" y="9994"/>
                    <a:pt x="18645" y="9994"/>
                  </a:cubicBezTo>
                  <a:cubicBezTo>
                    <a:pt x="18598" y="9994"/>
                    <a:pt x="18553" y="10000"/>
                    <a:pt x="18518" y="10016"/>
                  </a:cubicBezTo>
                  <a:cubicBezTo>
                    <a:pt x="18226" y="10129"/>
                    <a:pt x="17978" y="10199"/>
                    <a:pt x="17745" y="10237"/>
                  </a:cubicBezTo>
                  <a:cubicBezTo>
                    <a:pt x="17617" y="10258"/>
                    <a:pt x="17491" y="10269"/>
                    <a:pt x="17351" y="10269"/>
                  </a:cubicBezTo>
                  <a:lnTo>
                    <a:pt x="17337" y="10269"/>
                  </a:lnTo>
                  <a:cubicBezTo>
                    <a:pt x="17208" y="10269"/>
                    <a:pt x="17071" y="10263"/>
                    <a:pt x="16896" y="10252"/>
                  </a:cubicBezTo>
                  <a:cubicBezTo>
                    <a:pt x="16861" y="10252"/>
                    <a:pt x="16824" y="10247"/>
                    <a:pt x="16801" y="10247"/>
                  </a:cubicBezTo>
                  <a:cubicBezTo>
                    <a:pt x="16673" y="10242"/>
                    <a:pt x="16556" y="10198"/>
                    <a:pt x="16509" y="10144"/>
                  </a:cubicBezTo>
                  <a:cubicBezTo>
                    <a:pt x="16451" y="10080"/>
                    <a:pt x="16369" y="9972"/>
                    <a:pt x="16287" y="9865"/>
                  </a:cubicBezTo>
                  <a:cubicBezTo>
                    <a:pt x="16217" y="9773"/>
                    <a:pt x="16267" y="9675"/>
                    <a:pt x="16418" y="9605"/>
                  </a:cubicBezTo>
                  <a:cubicBezTo>
                    <a:pt x="16535" y="9552"/>
                    <a:pt x="16638" y="9509"/>
                    <a:pt x="16684" y="9488"/>
                  </a:cubicBezTo>
                  <a:cubicBezTo>
                    <a:pt x="16801" y="9434"/>
                    <a:pt x="16907" y="9380"/>
                    <a:pt x="17012" y="9343"/>
                  </a:cubicBezTo>
                  <a:cubicBezTo>
                    <a:pt x="17117" y="9305"/>
                    <a:pt x="17233" y="9272"/>
                    <a:pt x="17373" y="9250"/>
                  </a:cubicBezTo>
                  <a:cubicBezTo>
                    <a:pt x="17571" y="9218"/>
                    <a:pt x="17817" y="9201"/>
                    <a:pt x="18120" y="9201"/>
                  </a:cubicBezTo>
                  <a:cubicBezTo>
                    <a:pt x="18179" y="9201"/>
                    <a:pt x="18226" y="9201"/>
                    <a:pt x="18284" y="9201"/>
                  </a:cubicBezTo>
                  <a:lnTo>
                    <a:pt x="18295" y="9201"/>
                  </a:lnTo>
                  <a:cubicBezTo>
                    <a:pt x="18389" y="9201"/>
                    <a:pt x="18469" y="9175"/>
                    <a:pt x="18492" y="9132"/>
                  </a:cubicBezTo>
                  <a:cubicBezTo>
                    <a:pt x="18504" y="9111"/>
                    <a:pt x="18494" y="9083"/>
                    <a:pt x="18470" y="9067"/>
                  </a:cubicBezTo>
                  <a:cubicBezTo>
                    <a:pt x="18447" y="9045"/>
                    <a:pt x="18401" y="9035"/>
                    <a:pt x="18343" y="9030"/>
                  </a:cubicBezTo>
                  <a:cubicBezTo>
                    <a:pt x="18074" y="9003"/>
                    <a:pt x="17840" y="8986"/>
                    <a:pt x="17595" y="8986"/>
                  </a:cubicBezTo>
                  <a:cubicBezTo>
                    <a:pt x="17479" y="8986"/>
                    <a:pt x="17362" y="8992"/>
                    <a:pt x="17246" y="8998"/>
                  </a:cubicBezTo>
                  <a:cubicBezTo>
                    <a:pt x="17047" y="9014"/>
                    <a:pt x="16860" y="9040"/>
                    <a:pt x="16673" y="9083"/>
                  </a:cubicBezTo>
                  <a:cubicBezTo>
                    <a:pt x="16498" y="9127"/>
                    <a:pt x="16347" y="9175"/>
                    <a:pt x="16207" y="9223"/>
                  </a:cubicBezTo>
                  <a:cubicBezTo>
                    <a:pt x="16195" y="9229"/>
                    <a:pt x="16184" y="9235"/>
                    <a:pt x="16149" y="9240"/>
                  </a:cubicBezTo>
                  <a:cubicBezTo>
                    <a:pt x="16009" y="9278"/>
                    <a:pt x="15835" y="9250"/>
                    <a:pt x="15777" y="9174"/>
                  </a:cubicBezTo>
                  <a:cubicBezTo>
                    <a:pt x="15684" y="9040"/>
                    <a:pt x="15576" y="8901"/>
                    <a:pt x="15529" y="8809"/>
                  </a:cubicBezTo>
                  <a:cubicBezTo>
                    <a:pt x="15506" y="8777"/>
                    <a:pt x="15519" y="8743"/>
                    <a:pt x="15565" y="8716"/>
                  </a:cubicBezTo>
                  <a:cubicBezTo>
                    <a:pt x="15600" y="8689"/>
                    <a:pt x="15670" y="8675"/>
                    <a:pt x="15740" y="8669"/>
                  </a:cubicBezTo>
                  <a:cubicBezTo>
                    <a:pt x="15845" y="8664"/>
                    <a:pt x="15916" y="8658"/>
                    <a:pt x="15963" y="8658"/>
                  </a:cubicBezTo>
                  <a:cubicBezTo>
                    <a:pt x="16161" y="8652"/>
                    <a:pt x="16359" y="8631"/>
                    <a:pt x="16546" y="8599"/>
                  </a:cubicBezTo>
                  <a:cubicBezTo>
                    <a:pt x="16919" y="8534"/>
                    <a:pt x="17211" y="8431"/>
                    <a:pt x="17468" y="8334"/>
                  </a:cubicBezTo>
                  <a:cubicBezTo>
                    <a:pt x="17515" y="8318"/>
                    <a:pt x="17537" y="8297"/>
                    <a:pt x="17537" y="8270"/>
                  </a:cubicBezTo>
                  <a:cubicBezTo>
                    <a:pt x="17537" y="8249"/>
                    <a:pt x="17526" y="8227"/>
                    <a:pt x="17479" y="8211"/>
                  </a:cubicBezTo>
                  <a:cubicBezTo>
                    <a:pt x="17444" y="8195"/>
                    <a:pt x="17395" y="8184"/>
                    <a:pt x="17337" y="8184"/>
                  </a:cubicBezTo>
                  <a:cubicBezTo>
                    <a:pt x="17302" y="8184"/>
                    <a:pt x="17270" y="8189"/>
                    <a:pt x="17235" y="8200"/>
                  </a:cubicBezTo>
                  <a:cubicBezTo>
                    <a:pt x="17025" y="8259"/>
                    <a:pt x="16707" y="8334"/>
                    <a:pt x="16404" y="8361"/>
                  </a:cubicBezTo>
                  <a:cubicBezTo>
                    <a:pt x="16322" y="8367"/>
                    <a:pt x="16240" y="8373"/>
                    <a:pt x="16170" y="8373"/>
                  </a:cubicBezTo>
                  <a:cubicBezTo>
                    <a:pt x="16112" y="8373"/>
                    <a:pt x="16054" y="8372"/>
                    <a:pt x="15996" y="8366"/>
                  </a:cubicBezTo>
                  <a:cubicBezTo>
                    <a:pt x="15844" y="8355"/>
                    <a:pt x="15683" y="8335"/>
                    <a:pt x="15555" y="8319"/>
                  </a:cubicBezTo>
                  <a:lnTo>
                    <a:pt x="15460" y="8307"/>
                  </a:lnTo>
                  <a:cubicBezTo>
                    <a:pt x="15331" y="8291"/>
                    <a:pt x="15239" y="8244"/>
                    <a:pt x="15216" y="8184"/>
                  </a:cubicBezTo>
                  <a:cubicBezTo>
                    <a:pt x="15146" y="8039"/>
                    <a:pt x="15098" y="7893"/>
                    <a:pt x="15052" y="7753"/>
                  </a:cubicBezTo>
                  <a:cubicBezTo>
                    <a:pt x="15028" y="7683"/>
                    <a:pt x="15109" y="7617"/>
                    <a:pt x="15237" y="7585"/>
                  </a:cubicBezTo>
                  <a:cubicBezTo>
                    <a:pt x="15342" y="7563"/>
                    <a:pt x="15436" y="7549"/>
                    <a:pt x="15529" y="7538"/>
                  </a:cubicBezTo>
                  <a:cubicBezTo>
                    <a:pt x="15611" y="7527"/>
                    <a:pt x="15694" y="7521"/>
                    <a:pt x="15788" y="7521"/>
                  </a:cubicBezTo>
                  <a:cubicBezTo>
                    <a:pt x="15823" y="7521"/>
                    <a:pt x="15858" y="7521"/>
                    <a:pt x="15904" y="7521"/>
                  </a:cubicBezTo>
                  <a:cubicBezTo>
                    <a:pt x="16033" y="7526"/>
                    <a:pt x="16171" y="7543"/>
                    <a:pt x="16334" y="7565"/>
                  </a:cubicBezTo>
                  <a:cubicBezTo>
                    <a:pt x="16509" y="7586"/>
                    <a:pt x="16684" y="7601"/>
                    <a:pt x="16870" y="7612"/>
                  </a:cubicBezTo>
                  <a:cubicBezTo>
                    <a:pt x="16929" y="7612"/>
                    <a:pt x="16976" y="7619"/>
                    <a:pt x="17034" y="7619"/>
                  </a:cubicBezTo>
                  <a:cubicBezTo>
                    <a:pt x="17174" y="7619"/>
                    <a:pt x="17328" y="7613"/>
                    <a:pt x="17468" y="7597"/>
                  </a:cubicBezTo>
                  <a:cubicBezTo>
                    <a:pt x="17853" y="7559"/>
                    <a:pt x="18179" y="7478"/>
                    <a:pt x="18459" y="7408"/>
                  </a:cubicBezTo>
                  <a:cubicBezTo>
                    <a:pt x="18506" y="7397"/>
                    <a:pt x="18539" y="7376"/>
                    <a:pt x="18550" y="7354"/>
                  </a:cubicBezTo>
                  <a:cubicBezTo>
                    <a:pt x="18562" y="7333"/>
                    <a:pt x="18553" y="7312"/>
                    <a:pt x="18518" y="7295"/>
                  </a:cubicBezTo>
                  <a:cubicBezTo>
                    <a:pt x="18483" y="7274"/>
                    <a:pt x="18424" y="7262"/>
                    <a:pt x="18354" y="7262"/>
                  </a:cubicBezTo>
                  <a:cubicBezTo>
                    <a:pt x="18330" y="7262"/>
                    <a:pt x="18305" y="7263"/>
                    <a:pt x="18270" y="7268"/>
                  </a:cubicBezTo>
                  <a:cubicBezTo>
                    <a:pt x="18013" y="7312"/>
                    <a:pt x="17687" y="7359"/>
                    <a:pt x="17384" y="7359"/>
                  </a:cubicBezTo>
                  <a:lnTo>
                    <a:pt x="17373" y="7359"/>
                  </a:lnTo>
                  <a:cubicBezTo>
                    <a:pt x="17280" y="7359"/>
                    <a:pt x="17175" y="7360"/>
                    <a:pt x="17082" y="7349"/>
                  </a:cubicBezTo>
                  <a:cubicBezTo>
                    <a:pt x="16930" y="7333"/>
                    <a:pt x="16778" y="7305"/>
                    <a:pt x="16557" y="7257"/>
                  </a:cubicBezTo>
                  <a:lnTo>
                    <a:pt x="16520" y="7247"/>
                  </a:lnTo>
                  <a:cubicBezTo>
                    <a:pt x="16380" y="7214"/>
                    <a:pt x="16229" y="7181"/>
                    <a:pt x="16054" y="7154"/>
                  </a:cubicBezTo>
                  <a:cubicBezTo>
                    <a:pt x="15844" y="7122"/>
                    <a:pt x="15637" y="7105"/>
                    <a:pt x="15427" y="7100"/>
                  </a:cubicBezTo>
                  <a:cubicBezTo>
                    <a:pt x="15415" y="7100"/>
                    <a:pt x="15391" y="7100"/>
                    <a:pt x="15380" y="7100"/>
                  </a:cubicBezTo>
                  <a:cubicBezTo>
                    <a:pt x="15356" y="7100"/>
                    <a:pt x="15334" y="7100"/>
                    <a:pt x="15310" y="7100"/>
                  </a:cubicBezTo>
                  <a:lnTo>
                    <a:pt x="15296" y="7100"/>
                  </a:lnTo>
                  <a:cubicBezTo>
                    <a:pt x="15179" y="7100"/>
                    <a:pt x="15063" y="7075"/>
                    <a:pt x="14993" y="7026"/>
                  </a:cubicBezTo>
                  <a:cubicBezTo>
                    <a:pt x="14947" y="6999"/>
                    <a:pt x="14935" y="6961"/>
                    <a:pt x="14935" y="6923"/>
                  </a:cubicBezTo>
                  <a:cubicBezTo>
                    <a:pt x="14947" y="6821"/>
                    <a:pt x="14959" y="6719"/>
                    <a:pt x="14982" y="6622"/>
                  </a:cubicBezTo>
                  <a:cubicBezTo>
                    <a:pt x="15006" y="6541"/>
                    <a:pt x="15146" y="6481"/>
                    <a:pt x="15332" y="6481"/>
                  </a:cubicBezTo>
                  <a:cubicBezTo>
                    <a:pt x="15402" y="6481"/>
                    <a:pt x="15474" y="6475"/>
                    <a:pt x="15544" y="6475"/>
                  </a:cubicBezTo>
                  <a:cubicBezTo>
                    <a:pt x="15730" y="6465"/>
                    <a:pt x="15891" y="6443"/>
                    <a:pt x="16043" y="6427"/>
                  </a:cubicBezTo>
                  <a:lnTo>
                    <a:pt x="16090" y="6422"/>
                  </a:lnTo>
                  <a:cubicBezTo>
                    <a:pt x="16254" y="6400"/>
                    <a:pt x="16395" y="6390"/>
                    <a:pt x="16535" y="6385"/>
                  </a:cubicBezTo>
                  <a:cubicBezTo>
                    <a:pt x="16558" y="6385"/>
                    <a:pt x="16592" y="6385"/>
                    <a:pt x="16615" y="6385"/>
                  </a:cubicBezTo>
                  <a:cubicBezTo>
                    <a:pt x="16720" y="6385"/>
                    <a:pt x="16824" y="6389"/>
                    <a:pt x="16929" y="6400"/>
                  </a:cubicBezTo>
                  <a:cubicBezTo>
                    <a:pt x="17208" y="6432"/>
                    <a:pt x="17491" y="6508"/>
                    <a:pt x="17759" y="6583"/>
                  </a:cubicBezTo>
                  <a:cubicBezTo>
                    <a:pt x="17794" y="6594"/>
                    <a:pt x="17841" y="6600"/>
                    <a:pt x="17876" y="6600"/>
                  </a:cubicBezTo>
                  <a:cubicBezTo>
                    <a:pt x="17923" y="6600"/>
                    <a:pt x="17969" y="6594"/>
                    <a:pt x="17993" y="6583"/>
                  </a:cubicBezTo>
                  <a:cubicBezTo>
                    <a:pt x="18028" y="6567"/>
                    <a:pt x="18051" y="6551"/>
                    <a:pt x="18051" y="6529"/>
                  </a:cubicBezTo>
                  <a:cubicBezTo>
                    <a:pt x="18051" y="6508"/>
                    <a:pt x="18028" y="6482"/>
                    <a:pt x="17993" y="6465"/>
                  </a:cubicBezTo>
                  <a:cubicBezTo>
                    <a:pt x="17725" y="6358"/>
                    <a:pt x="17468" y="6255"/>
                    <a:pt x="17118" y="6179"/>
                  </a:cubicBezTo>
                  <a:cubicBezTo>
                    <a:pt x="16943" y="6141"/>
                    <a:pt x="16744" y="6109"/>
                    <a:pt x="16546" y="6098"/>
                  </a:cubicBezTo>
                  <a:cubicBezTo>
                    <a:pt x="16429" y="6093"/>
                    <a:pt x="16300" y="6088"/>
                    <a:pt x="16149" y="6088"/>
                  </a:cubicBezTo>
                  <a:cubicBezTo>
                    <a:pt x="16090" y="6088"/>
                    <a:pt x="16042" y="6088"/>
                    <a:pt x="15996" y="6088"/>
                  </a:cubicBezTo>
                  <a:cubicBezTo>
                    <a:pt x="15926" y="6088"/>
                    <a:pt x="15869" y="6088"/>
                    <a:pt x="15799" y="6088"/>
                  </a:cubicBezTo>
                  <a:cubicBezTo>
                    <a:pt x="15694" y="6088"/>
                    <a:pt x="15614" y="6089"/>
                    <a:pt x="15544" y="6083"/>
                  </a:cubicBezTo>
                  <a:cubicBezTo>
                    <a:pt x="15532" y="6083"/>
                    <a:pt x="15530" y="6083"/>
                    <a:pt x="15518" y="6083"/>
                  </a:cubicBezTo>
                  <a:cubicBezTo>
                    <a:pt x="15413" y="6072"/>
                    <a:pt x="15331" y="6034"/>
                    <a:pt x="15296" y="5986"/>
                  </a:cubicBezTo>
                  <a:cubicBezTo>
                    <a:pt x="15272" y="5953"/>
                    <a:pt x="15272" y="5920"/>
                    <a:pt x="15296" y="5888"/>
                  </a:cubicBezTo>
                  <a:cubicBezTo>
                    <a:pt x="15412" y="5710"/>
                    <a:pt x="15555" y="5522"/>
                    <a:pt x="15729" y="5339"/>
                  </a:cubicBezTo>
                  <a:cubicBezTo>
                    <a:pt x="15811" y="5247"/>
                    <a:pt x="15997" y="5188"/>
                    <a:pt x="16207" y="5177"/>
                  </a:cubicBezTo>
                  <a:cubicBezTo>
                    <a:pt x="16289" y="5172"/>
                    <a:pt x="16370" y="5172"/>
                    <a:pt x="16440" y="5172"/>
                  </a:cubicBezTo>
                  <a:cubicBezTo>
                    <a:pt x="16475" y="5172"/>
                    <a:pt x="16510" y="5172"/>
                    <a:pt x="16557" y="5172"/>
                  </a:cubicBezTo>
                  <a:cubicBezTo>
                    <a:pt x="16697" y="5178"/>
                    <a:pt x="16826" y="5188"/>
                    <a:pt x="16954" y="5209"/>
                  </a:cubicBezTo>
                  <a:cubicBezTo>
                    <a:pt x="17071" y="5231"/>
                    <a:pt x="17197" y="5263"/>
                    <a:pt x="17384" y="5317"/>
                  </a:cubicBezTo>
                  <a:lnTo>
                    <a:pt x="17468" y="5344"/>
                  </a:lnTo>
                  <a:cubicBezTo>
                    <a:pt x="17596" y="5382"/>
                    <a:pt x="17746" y="5431"/>
                    <a:pt x="17898" y="5469"/>
                  </a:cubicBezTo>
                  <a:cubicBezTo>
                    <a:pt x="18108" y="5517"/>
                    <a:pt x="18319" y="5549"/>
                    <a:pt x="18529" y="5560"/>
                  </a:cubicBezTo>
                  <a:cubicBezTo>
                    <a:pt x="18598" y="5565"/>
                    <a:pt x="18655" y="5565"/>
                    <a:pt x="18725" y="5565"/>
                  </a:cubicBezTo>
                  <a:cubicBezTo>
                    <a:pt x="19040" y="5565"/>
                    <a:pt x="19369" y="5528"/>
                    <a:pt x="19742" y="5442"/>
                  </a:cubicBezTo>
                  <a:cubicBezTo>
                    <a:pt x="19847" y="5420"/>
                    <a:pt x="19905" y="5354"/>
                    <a:pt x="19870" y="5295"/>
                  </a:cubicBezTo>
                  <a:cubicBezTo>
                    <a:pt x="19846" y="5247"/>
                    <a:pt x="19765" y="5214"/>
                    <a:pt x="19684" y="5214"/>
                  </a:cubicBezTo>
                  <a:cubicBezTo>
                    <a:pt x="19672" y="5214"/>
                    <a:pt x="19649" y="5216"/>
                    <a:pt x="19626" y="5221"/>
                  </a:cubicBezTo>
                  <a:cubicBezTo>
                    <a:pt x="19404" y="5253"/>
                    <a:pt x="19193" y="5268"/>
                    <a:pt x="19006" y="5268"/>
                  </a:cubicBezTo>
                  <a:cubicBezTo>
                    <a:pt x="18878" y="5268"/>
                    <a:pt x="18750" y="5264"/>
                    <a:pt x="18645" y="5248"/>
                  </a:cubicBezTo>
                  <a:cubicBezTo>
                    <a:pt x="18505" y="5232"/>
                    <a:pt x="18377" y="5199"/>
                    <a:pt x="18237" y="5155"/>
                  </a:cubicBezTo>
                  <a:cubicBezTo>
                    <a:pt x="18132" y="5123"/>
                    <a:pt x="18025" y="5081"/>
                    <a:pt x="17920" y="5038"/>
                  </a:cubicBezTo>
                  <a:lnTo>
                    <a:pt x="17829" y="4999"/>
                  </a:lnTo>
                  <a:cubicBezTo>
                    <a:pt x="17689" y="4945"/>
                    <a:pt x="17514" y="4881"/>
                    <a:pt x="17304" y="4832"/>
                  </a:cubicBezTo>
                  <a:cubicBezTo>
                    <a:pt x="17106" y="4784"/>
                    <a:pt x="16870" y="4757"/>
                    <a:pt x="16637" y="4746"/>
                  </a:cubicBezTo>
                  <a:cubicBezTo>
                    <a:pt x="16625" y="4746"/>
                    <a:pt x="16593" y="4747"/>
                    <a:pt x="16546" y="4741"/>
                  </a:cubicBezTo>
                  <a:cubicBezTo>
                    <a:pt x="16348" y="4736"/>
                    <a:pt x="16205" y="4654"/>
                    <a:pt x="16229" y="4563"/>
                  </a:cubicBezTo>
                  <a:cubicBezTo>
                    <a:pt x="16275" y="4423"/>
                    <a:pt x="16311" y="4197"/>
                    <a:pt x="16334" y="4009"/>
                  </a:cubicBezTo>
                  <a:cubicBezTo>
                    <a:pt x="16346" y="3923"/>
                    <a:pt x="16523" y="3858"/>
                    <a:pt x="16710" y="3874"/>
                  </a:cubicBezTo>
                  <a:cubicBezTo>
                    <a:pt x="16745" y="3880"/>
                    <a:pt x="16780" y="3879"/>
                    <a:pt x="16826" y="3884"/>
                  </a:cubicBezTo>
                  <a:cubicBezTo>
                    <a:pt x="16966" y="3895"/>
                    <a:pt x="17105" y="3911"/>
                    <a:pt x="17257" y="3916"/>
                  </a:cubicBezTo>
                  <a:cubicBezTo>
                    <a:pt x="17315" y="3916"/>
                    <a:pt x="17373" y="3921"/>
                    <a:pt x="17431" y="3921"/>
                  </a:cubicBezTo>
                  <a:cubicBezTo>
                    <a:pt x="17583" y="3921"/>
                    <a:pt x="17722" y="3911"/>
                    <a:pt x="17851" y="3894"/>
                  </a:cubicBezTo>
                  <a:cubicBezTo>
                    <a:pt x="18200" y="3851"/>
                    <a:pt x="18518" y="3749"/>
                    <a:pt x="18809" y="3593"/>
                  </a:cubicBezTo>
                  <a:cubicBezTo>
                    <a:pt x="18879" y="3555"/>
                    <a:pt x="18879" y="3492"/>
                    <a:pt x="18809" y="3443"/>
                  </a:cubicBezTo>
                  <a:cubicBezTo>
                    <a:pt x="18762" y="3416"/>
                    <a:pt x="18703" y="3399"/>
                    <a:pt x="18645" y="3399"/>
                  </a:cubicBezTo>
                  <a:cubicBezTo>
                    <a:pt x="18610" y="3399"/>
                    <a:pt x="18563" y="3405"/>
                    <a:pt x="18539" y="3416"/>
                  </a:cubicBezTo>
                  <a:cubicBezTo>
                    <a:pt x="18271" y="3519"/>
                    <a:pt x="17991" y="3582"/>
                    <a:pt x="17723" y="3598"/>
                  </a:cubicBezTo>
                  <a:cubicBezTo>
                    <a:pt x="17676" y="3603"/>
                    <a:pt x="17631" y="3605"/>
                    <a:pt x="17585" y="3605"/>
                  </a:cubicBezTo>
                  <a:cubicBezTo>
                    <a:pt x="17503" y="3605"/>
                    <a:pt x="17408" y="3598"/>
                    <a:pt x="17315" y="3593"/>
                  </a:cubicBezTo>
                  <a:cubicBezTo>
                    <a:pt x="17210" y="3582"/>
                    <a:pt x="17103" y="3567"/>
                    <a:pt x="16987" y="3556"/>
                  </a:cubicBezTo>
                  <a:cubicBezTo>
                    <a:pt x="16940" y="3551"/>
                    <a:pt x="16906" y="3544"/>
                    <a:pt x="16859" y="3539"/>
                  </a:cubicBezTo>
                  <a:cubicBezTo>
                    <a:pt x="16848" y="3539"/>
                    <a:pt x="16767" y="3528"/>
                    <a:pt x="16662" y="3517"/>
                  </a:cubicBezTo>
                  <a:cubicBezTo>
                    <a:pt x="16429" y="3490"/>
                    <a:pt x="16241" y="3416"/>
                    <a:pt x="16160" y="3313"/>
                  </a:cubicBezTo>
                  <a:cubicBezTo>
                    <a:pt x="16031" y="3163"/>
                    <a:pt x="15880" y="2995"/>
                    <a:pt x="15740" y="2888"/>
                  </a:cubicBezTo>
                  <a:cubicBezTo>
                    <a:pt x="15705" y="2855"/>
                    <a:pt x="15695" y="2822"/>
                    <a:pt x="15719" y="2790"/>
                  </a:cubicBezTo>
                  <a:cubicBezTo>
                    <a:pt x="15742" y="2758"/>
                    <a:pt x="15788" y="2732"/>
                    <a:pt x="15846" y="2716"/>
                  </a:cubicBezTo>
                  <a:cubicBezTo>
                    <a:pt x="15963" y="2689"/>
                    <a:pt x="16020" y="2677"/>
                    <a:pt x="16043" y="2672"/>
                  </a:cubicBezTo>
                  <a:cubicBezTo>
                    <a:pt x="16078" y="2667"/>
                    <a:pt x="16113" y="2661"/>
                    <a:pt x="16160" y="2655"/>
                  </a:cubicBezTo>
                  <a:cubicBezTo>
                    <a:pt x="16299" y="2639"/>
                    <a:pt x="16427" y="2623"/>
                    <a:pt x="16579" y="2601"/>
                  </a:cubicBezTo>
                  <a:cubicBezTo>
                    <a:pt x="16789" y="2569"/>
                    <a:pt x="16964" y="2520"/>
                    <a:pt x="17103" y="2467"/>
                  </a:cubicBezTo>
                  <a:cubicBezTo>
                    <a:pt x="17383" y="2359"/>
                    <a:pt x="17585" y="2203"/>
                    <a:pt x="17701" y="2009"/>
                  </a:cubicBezTo>
                  <a:cubicBezTo>
                    <a:pt x="17736" y="1960"/>
                    <a:pt x="17664" y="1901"/>
                    <a:pt x="17559" y="1874"/>
                  </a:cubicBezTo>
                  <a:cubicBezTo>
                    <a:pt x="17524" y="1863"/>
                    <a:pt x="17477" y="1859"/>
                    <a:pt x="17442" y="1859"/>
                  </a:cubicBezTo>
                  <a:cubicBezTo>
                    <a:pt x="17372" y="1859"/>
                    <a:pt x="17313" y="1875"/>
                    <a:pt x="17278" y="1908"/>
                  </a:cubicBezTo>
                  <a:cubicBezTo>
                    <a:pt x="17127" y="2053"/>
                    <a:pt x="16943" y="2166"/>
                    <a:pt x="16710" y="2231"/>
                  </a:cubicBezTo>
                  <a:cubicBezTo>
                    <a:pt x="16605" y="2263"/>
                    <a:pt x="16474" y="2284"/>
                    <a:pt x="16334" y="2300"/>
                  </a:cubicBezTo>
                  <a:cubicBezTo>
                    <a:pt x="16229" y="2311"/>
                    <a:pt x="16112" y="2321"/>
                    <a:pt x="15996" y="2327"/>
                  </a:cubicBezTo>
                  <a:cubicBezTo>
                    <a:pt x="15961" y="2332"/>
                    <a:pt x="15915" y="2333"/>
                    <a:pt x="15868" y="2339"/>
                  </a:cubicBezTo>
                  <a:cubicBezTo>
                    <a:pt x="15821" y="2344"/>
                    <a:pt x="15659" y="2359"/>
                    <a:pt x="15449" y="2381"/>
                  </a:cubicBezTo>
                  <a:cubicBezTo>
                    <a:pt x="15239" y="2402"/>
                    <a:pt x="15018" y="2381"/>
                    <a:pt x="14855" y="2317"/>
                  </a:cubicBezTo>
                  <a:cubicBezTo>
                    <a:pt x="14656" y="2241"/>
                    <a:pt x="14468" y="2166"/>
                    <a:pt x="14363" y="2128"/>
                  </a:cubicBezTo>
                  <a:cubicBezTo>
                    <a:pt x="14246" y="2085"/>
                    <a:pt x="14212" y="2009"/>
                    <a:pt x="14293" y="1945"/>
                  </a:cubicBezTo>
                  <a:cubicBezTo>
                    <a:pt x="14422" y="1848"/>
                    <a:pt x="14517" y="1741"/>
                    <a:pt x="14563" y="1638"/>
                  </a:cubicBezTo>
                  <a:cubicBezTo>
                    <a:pt x="14610" y="1530"/>
                    <a:pt x="14611" y="1428"/>
                    <a:pt x="14611" y="1342"/>
                  </a:cubicBezTo>
                  <a:cubicBezTo>
                    <a:pt x="14611" y="1315"/>
                    <a:pt x="14611" y="1293"/>
                    <a:pt x="14611" y="1266"/>
                  </a:cubicBezTo>
                  <a:cubicBezTo>
                    <a:pt x="14611" y="1207"/>
                    <a:pt x="14599" y="1147"/>
                    <a:pt x="14611" y="1093"/>
                  </a:cubicBezTo>
                  <a:cubicBezTo>
                    <a:pt x="14622" y="1012"/>
                    <a:pt x="14655" y="949"/>
                    <a:pt x="14702" y="884"/>
                  </a:cubicBezTo>
                  <a:cubicBezTo>
                    <a:pt x="14807" y="755"/>
                    <a:pt x="15028" y="630"/>
                    <a:pt x="15354" y="517"/>
                  </a:cubicBezTo>
                  <a:cubicBezTo>
                    <a:pt x="15401" y="501"/>
                    <a:pt x="15427" y="480"/>
                    <a:pt x="15427" y="458"/>
                  </a:cubicBezTo>
                  <a:cubicBezTo>
                    <a:pt x="15427" y="431"/>
                    <a:pt x="15415" y="404"/>
                    <a:pt x="15369" y="382"/>
                  </a:cubicBezTo>
                  <a:cubicBezTo>
                    <a:pt x="15310" y="355"/>
                    <a:pt x="15229" y="333"/>
                    <a:pt x="15135" y="333"/>
                  </a:cubicBezTo>
                  <a:cubicBezTo>
                    <a:pt x="15100" y="333"/>
                    <a:pt x="15053" y="340"/>
                    <a:pt x="15030" y="345"/>
                  </a:cubicBezTo>
                  <a:cubicBezTo>
                    <a:pt x="14575" y="453"/>
                    <a:pt x="14258" y="586"/>
                    <a:pt x="14071" y="743"/>
                  </a:cubicBezTo>
                  <a:cubicBezTo>
                    <a:pt x="13966" y="829"/>
                    <a:pt x="13899" y="926"/>
                    <a:pt x="13852" y="1039"/>
                  </a:cubicBezTo>
                  <a:cubicBezTo>
                    <a:pt x="13829" y="1120"/>
                    <a:pt x="13817" y="1201"/>
                    <a:pt x="13805" y="1271"/>
                  </a:cubicBezTo>
                  <a:lnTo>
                    <a:pt x="13794" y="1325"/>
                  </a:lnTo>
                  <a:cubicBezTo>
                    <a:pt x="13783" y="1422"/>
                    <a:pt x="13756" y="1491"/>
                    <a:pt x="13721" y="1551"/>
                  </a:cubicBezTo>
                  <a:cubicBezTo>
                    <a:pt x="13686" y="1610"/>
                    <a:pt x="13642" y="1658"/>
                    <a:pt x="13572" y="1712"/>
                  </a:cubicBezTo>
                  <a:cubicBezTo>
                    <a:pt x="13514" y="1755"/>
                    <a:pt x="13418" y="1788"/>
                    <a:pt x="13313" y="1788"/>
                  </a:cubicBezTo>
                  <a:cubicBezTo>
                    <a:pt x="13266" y="1788"/>
                    <a:pt x="13221" y="1783"/>
                    <a:pt x="13186" y="1778"/>
                  </a:cubicBezTo>
                  <a:cubicBezTo>
                    <a:pt x="12871" y="1713"/>
                    <a:pt x="12543" y="1654"/>
                    <a:pt x="12205" y="1611"/>
                  </a:cubicBezTo>
                  <a:cubicBezTo>
                    <a:pt x="12100" y="1601"/>
                    <a:pt x="12019" y="1562"/>
                    <a:pt x="11972" y="1519"/>
                  </a:cubicBezTo>
                  <a:cubicBezTo>
                    <a:pt x="11925" y="1476"/>
                    <a:pt x="11925" y="1427"/>
                    <a:pt x="11972" y="1384"/>
                  </a:cubicBezTo>
                  <a:cubicBezTo>
                    <a:pt x="11984" y="1373"/>
                    <a:pt x="11997" y="1362"/>
                    <a:pt x="11997" y="1357"/>
                  </a:cubicBezTo>
                  <a:cubicBezTo>
                    <a:pt x="12091" y="1265"/>
                    <a:pt x="12138" y="1174"/>
                    <a:pt x="12161" y="1088"/>
                  </a:cubicBezTo>
                  <a:cubicBezTo>
                    <a:pt x="12196" y="926"/>
                    <a:pt x="12102" y="754"/>
                    <a:pt x="11892" y="571"/>
                  </a:cubicBezTo>
                  <a:cubicBezTo>
                    <a:pt x="11857" y="538"/>
                    <a:pt x="11763" y="512"/>
                    <a:pt x="11669" y="512"/>
                  </a:cubicBezTo>
                  <a:cubicBezTo>
                    <a:pt x="11646" y="512"/>
                    <a:pt x="11623" y="512"/>
                    <a:pt x="11600" y="517"/>
                  </a:cubicBezTo>
                  <a:cubicBezTo>
                    <a:pt x="11542" y="522"/>
                    <a:pt x="11496" y="539"/>
                    <a:pt x="11473" y="566"/>
                  </a:cubicBezTo>
                  <a:cubicBezTo>
                    <a:pt x="11449" y="587"/>
                    <a:pt x="11450" y="608"/>
                    <a:pt x="11462" y="630"/>
                  </a:cubicBezTo>
                  <a:cubicBezTo>
                    <a:pt x="11567" y="781"/>
                    <a:pt x="11600" y="927"/>
                    <a:pt x="11542" y="1046"/>
                  </a:cubicBezTo>
                  <a:cubicBezTo>
                    <a:pt x="11519" y="1105"/>
                    <a:pt x="11459" y="1158"/>
                    <a:pt x="11378" y="1217"/>
                  </a:cubicBezTo>
                  <a:cubicBezTo>
                    <a:pt x="11320" y="1260"/>
                    <a:pt x="11252" y="1304"/>
                    <a:pt x="11170" y="1352"/>
                  </a:cubicBezTo>
                  <a:lnTo>
                    <a:pt x="11097" y="1396"/>
                  </a:lnTo>
                  <a:cubicBezTo>
                    <a:pt x="10981" y="1466"/>
                    <a:pt x="10807" y="1509"/>
                    <a:pt x="10609" y="1509"/>
                  </a:cubicBezTo>
                  <a:cubicBezTo>
                    <a:pt x="10329" y="1509"/>
                    <a:pt x="10039" y="1519"/>
                    <a:pt x="9771" y="1536"/>
                  </a:cubicBezTo>
                  <a:cubicBezTo>
                    <a:pt x="9747" y="1536"/>
                    <a:pt x="9710" y="1541"/>
                    <a:pt x="9687" y="1541"/>
                  </a:cubicBezTo>
                  <a:cubicBezTo>
                    <a:pt x="9442" y="1541"/>
                    <a:pt x="9233" y="1477"/>
                    <a:pt x="9151" y="1369"/>
                  </a:cubicBezTo>
                  <a:cubicBezTo>
                    <a:pt x="9151" y="1363"/>
                    <a:pt x="9140" y="1357"/>
                    <a:pt x="9140" y="1352"/>
                  </a:cubicBezTo>
                  <a:cubicBezTo>
                    <a:pt x="9093" y="1298"/>
                    <a:pt x="9068" y="1239"/>
                    <a:pt x="9056" y="1185"/>
                  </a:cubicBezTo>
                  <a:cubicBezTo>
                    <a:pt x="9045" y="1131"/>
                    <a:pt x="9058" y="1066"/>
                    <a:pt x="9093" y="980"/>
                  </a:cubicBezTo>
                  <a:cubicBezTo>
                    <a:pt x="9093" y="964"/>
                    <a:pt x="9104" y="948"/>
                    <a:pt x="9104" y="926"/>
                  </a:cubicBezTo>
                  <a:cubicBezTo>
                    <a:pt x="9127" y="861"/>
                    <a:pt x="9150" y="797"/>
                    <a:pt x="9162" y="727"/>
                  </a:cubicBezTo>
                  <a:cubicBezTo>
                    <a:pt x="9174" y="630"/>
                    <a:pt x="9151" y="534"/>
                    <a:pt x="9093" y="453"/>
                  </a:cubicBezTo>
                  <a:cubicBezTo>
                    <a:pt x="8988" y="297"/>
                    <a:pt x="8779" y="157"/>
                    <a:pt x="8429" y="22"/>
                  </a:cubicBezTo>
                  <a:cubicBezTo>
                    <a:pt x="8394" y="6"/>
                    <a:pt x="8335" y="0"/>
                    <a:pt x="8276" y="0"/>
                  </a:cubicBezTo>
                  <a:close/>
                </a:path>
              </a:pathLst>
            </a:cu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499" name="Bactéries: Listeria"/>
            <p:cNvSpPr txBox="1"/>
            <p:nvPr/>
          </p:nvSpPr>
          <p:spPr>
            <a:xfrm>
              <a:off x="-1" y="197935"/>
              <a:ext cx="536295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8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r>
                <a:t>Bactéries: </a:t>
              </a:r>
              <a:r>
                <a:rPr i="1"/>
                <a:t>Listeria</a:t>
              </a:r>
            </a:p>
          </p:txBody>
        </p:sp>
      </p:grpSp>
      <p:grpSp>
        <p:nvGrpSpPr>
          <p:cNvPr id="1515" name="Groupe"/>
          <p:cNvGrpSpPr/>
          <p:nvPr/>
        </p:nvGrpSpPr>
        <p:grpSpPr>
          <a:xfrm>
            <a:off x="16370255" y="9098660"/>
            <a:ext cx="6469051" cy="1778383"/>
            <a:chOff x="0" y="0"/>
            <a:chExt cx="6469050" cy="1778382"/>
          </a:xfrm>
        </p:grpSpPr>
        <p:grpSp>
          <p:nvGrpSpPr>
            <p:cNvPr id="1513" name="Groupe"/>
            <p:cNvGrpSpPr/>
            <p:nvPr/>
          </p:nvGrpSpPr>
          <p:grpSpPr>
            <a:xfrm>
              <a:off x="1692667" y="0"/>
              <a:ext cx="4776384" cy="820518"/>
              <a:chOff x="0" y="0"/>
              <a:chExt cx="4776383" cy="820517"/>
            </a:xfrm>
          </p:grpSpPr>
          <p:sp>
            <p:nvSpPr>
              <p:cNvPr id="1501" name="Dysimmunité"/>
              <p:cNvSpPr txBox="1"/>
              <p:nvPr/>
            </p:nvSpPr>
            <p:spPr>
              <a:xfrm>
                <a:off x="0" y="-1"/>
                <a:ext cx="3916376" cy="8205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4800">
                    <a:solidFill>
                      <a:schemeClr val="accent3">
                        <a:hueOff val="914337"/>
                        <a:satOff val="31515"/>
                        <a:lumOff val="-30790"/>
                      </a:schemeClr>
                    </a:solidFill>
                  </a:defRPr>
                </a:lvl1pPr>
              </a:lstStyle>
              <a:p>
                <a:pPr/>
                <a:r>
                  <a:t>Dysimmunité</a:t>
                </a:r>
              </a:p>
            </p:txBody>
          </p:sp>
          <p:grpSp>
            <p:nvGrpSpPr>
              <p:cNvPr id="1512" name="Groupe"/>
              <p:cNvGrpSpPr/>
              <p:nvPr/>
            </p:nvGrpSpPr>
            <p:grpSpPr>
              <a:xfrm>
                <a:off x="4180089" y="5512"/>
                <a:ext cx="596295" cy="713406"/>
                <a:chOff x="0" y="0"/>
                <a:chExt cx="596294" cy="713404"/>
              </a:xfrm>
            </p:grpSpPr>
            <p:sp>
              <p:nvSpPr>
                <p:cNvPr id="1502" name="Rectangle aux angles arrondis"/>
                <p:cNvSpPr/>
                <p:nvPr/>
              </p:nvSpPr>
              <p:spPr>
                <a:xfrm>
                  <a:off x="197295" y="0"/>
                  <a:ext cx="83854" cy="46975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503" name="Rectangle aux angles arrondis"/>
                <p:cNvSpPr/>
                <p:nvPr/>
              </p:nvSpPr>
              <p:spPr>
                <a:xfrm>
                  <a:off x="306822" y="0"/>
                  <a:ext cx="83854" cy="46975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504" name="Rectangle aux angles arrondis"/>
                <p:cNvSpPr/>
                <p:nvPr/>
              </p:nvSpPr>
              <p:spPr>
                <a:xfrm rot="1800000">
                  <a:off x="135312" y="485469"/>
                  <a:ext cx="83854" cy="22183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505" name="Rectangle aux angles arrondis"/>
                <p:cNvSpPr/>
                <p:nvPr/>
              </p:nvSpPr>
              <p:spPr>
                <a:xfrm rot="1800000">
                  <a:off x="49840" y="433300"/>
                  <a:ext cx="83855" cy="22183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506" name="Rectangle aux angles arrondis"/>
                <p:cNvSpPr/>
                <p:nvPr/>
              </p:nvSpPr>
              <p:spPr>
                <a:xfrm flipH="1" rot="9000000">
                  <a:off x="462600" y="433300"/>
                  <a:ext cx="83854" cy="22183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507" name="Rectangle aux angles arrondis"/>
                <p:cNvSpPr/>
                <p:nvPr/>
              </p:nvSpPr>
              <p:spPr>
                <a:xfrm flipH="1" rot="9000000">
                  <a:off x="365378" y="485469"/>
                  <a:ext cx="83855" cy="22183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508" name="Ligne"/>
                <p:cNvSpPr/>
                <p:nvPr/>
              </p:nvSpPr>
              <p:spPr>
                <a:xfrm flipV="1">
                  <a:off x="275029" y="59846"/>
                  <a:ext cx="1" cy="435113"/>
                </a:xfrm>
                <a:prstGeom prst="line">
                  <a:avLst/>
                </a:prstGeom>
                <a:noFill/>
                <a:ln w="25400" cap="flat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509" name="Ligne"/>
                <p:cNvSpPr/>
                <p:nvPr/>
              </p:nvSpPr>
              <p:spPr>
                <a:xfrm flipV="1">
                  <a:off x="310498" y="59846"/>
                  <a:ext cx="1" cy="435113"/>
                </a:xfrm>
                <a:prstGeom prst="line">
                  <a:avLst/>
                </a:prstGeom>
                <a:noFill/>
                <a:ln w="25400" cap="flat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510" name="Ligne"/>
                <p:cNvSpPr/>
                <p:nvPr/>
              </p:nvSpPr>
              <p:spPr>
                <a:xfrm flipV="1">
                  <a:off x="170553" y="495072"/>
                  <a:ext cx="106319" cy="184149"/>
                </a:xfrm>
                <a:prstGeom prst="line">
                  <a:avLst/>
                </a:prstGeom>
                <a:noFill/>
                <a:ln w="25400" cap="flat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511" name="Ligne"/>
                <p:cNvSpPr/>
                <p:nvPr/>
              </p:nvSpPr>
              <p:spPr>
                <a:xfrm flipH="1" flipV="1">
                  <a:off x="309888" y="495072"/>
                  <a:ext cx="106319" cy="184149"/>
                </a:xfrm>
                <a:prstGeom prst="line">
                  <a:avLst/>
                </a:prstGeom>
                <a:noFill/>
                <a:ln w="25400" cap="flat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sp>
          <p:nvSpPr>
            <p:cNvPr id="1514" name="Police"/>
            <p:cNvSpPr/>
            <p:nvPr/>
          </p:nvSpPr>
          <p:spPr>
            <a:xfrm>
              <a:off x="0" y="380602"/>
              <a:ext cx="1108938" cy="1397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9767" y="0"/>
                  </a:moveTo>
                  <a:cubicBezTo>
                    <a:pt x="6398" y="2795"/>
                    <a:pt x="2476" y="800"/>
                    <a:pt x="2476" y="800"/>
                  </a:cubicBezTo>
                  <a:lnTo>
                    <a:pt x="0" y="2971"/>
                  </a:lnTo>
                  <a:cubicBezTo>
                    <a:pt x="0" y="2971"/>
                    <a:pt x="2619" y="6127"/>
                    <a:pt x="818" y="10934"/>
                  </a:cubicBezTo>
                  <a:cubicBezTo>
                    <a:pt x="-1033" y="15873"/>
                    <a:pt x="698" y="18821"/>
                    <a:pt x="5978" y="20170"/>
                  </a:cubicBezTo>
                  <a:cubicBezTo>
                    <a:pt x="7959" y="20676"/>
                    <a:pt x="9107" y="21175"/>
                    <a:pt x="9767" y="21600"/>
                  </a:cubicBezTo>
                  <a:cubicBezTo>
                    <a:pt x="10427" y="21175"/>
                    <a:pt x="11575" y="20676"/>
                    <a:pt x="13556" y="20170"/>
                  </a:cubicBezTo>
                  <a:cubicBezTo>
                    <a:pt x="18836" y="18821"/>
                    <a:pt x="20567" y="15873"/>
                    <a:pt x="18716" y="10934"/>
                  </a:cubicBezTo>
                  <a:cubicBezTo>
                    <a:pt x="16915" y="6127"/>
                    <a:pt x="19532" y="2971"/>
                    <a:pt x="19532" y="2971"/>
                  </a:cubicBezTo>
                  <a:lnTo>
                    <a:pt x="17058" y="800"/>
                  </a:lnTo>
                  <a:cubicBezTo>
                    <a:pt x="17058" y="800"/>
                    <a:pt x="13136" y="2795"/>
                    <a:pt x="9767" y="0"/>
                  </a:cubicBezTo>
                  <a:close/>
                  <a:moveTo>
                    <a:pt x="9767" y="8166"/>
                  </a:moveTo>
                  <a:lnTo>
                    <a:pt x="11276" y="10848"/>
                  </a:lnTo>
                  <a:lnTo>
                    <a:pt x="14651" y="11279"/>
                  </a:lnTo>
                  <a:lnTo>
                    <a:pt x="12209" y="13367"/>
                  </a:lnTo>
                  <a:lnTo>
                    <a:pt x="12784" y="16314"/>
                  </a:lnTo>
                  <a:lnTo>
                    <a:pt x="9767" y="14923"/>
                  </a:lnTo>
                  <a:lnTo>
                    <a:pt x="6750" y="16314"/>
                  </a:lnTo>
                  <a:lnTo>
                    <a:pt x="7325" y="13367"/>
                  </a:lnTo>
                  <a:lnTo>
                    <a:pt x="4883" y="11279"/>
                  </a:lnTo>
                  <a:lnTo>
                    <a:pt x="8258" y="10848"/>
                  </a:lnTo>
                  <a:lnTo>
                    <a:pt x="9767" y="8166"/>
                  </a:lnTo>
                  <a:close/>
                </a:path>
              </a:pathLst>
            </a:cu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518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1516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517" name="image1.png" descr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19" name="INTRODUCTION"/>
          <p:cNvSpPr txBox="1"/>
          <p:nvPr/>
        </p:nvSpPr>
        <p:spPr>
          <a:xfrm>
            <a:off x="18580718" y="291161"/>
            <a:ext cx="5630759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INTRODUCTION</a:t>
            </a:r>
          </a:p>
        </p:txBody>
      </p:sp>
      <p:sp>
        <p:nvSpPr>
          <p:cNvPr id="1520" name="Thérapie 1"/>
          <p:cNvSpPr txBox="1"/>
          <p:nvPr/>
        </p:nvSpPr>
        <p:spPr>
          <a:xfrm>
            <a:off x="14837311" y="1467692"/>
            <a:ext cx="8739397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Thérapie 1</a:t>
            </a:r>
          </a:p>
        </p:txBody>
      </p:sp>
      <p:grpSp>
        <p:nvGrpSpPr>
          <p:cNvPr id="1523" name="Groupe"/>
          <p:cNvGrpSpPr/>
          <p:nvPr/>
        </p:nvGrpSpPr>
        <p:grpSpPr>
          <a:xfrm>
            <a:off x="3492331" y="3995505"/>
            <a:ext cx="5626101" cy="4356101"/>
            <a:chOff x="0" y="0"/>
            <a:chExt cx="5626100" cy="4356100"/>
          </a:xfrm>
        </p:grpSpPr>
        <p:sp>
          <p:nvSpPr>
            <p:cNvPr id="1521" name="Carte de Mercator"/>
            <p:cNvSpPr/>
            <p:nvPr/>
          </p:nvSpPr>
          <p:spPr>
            <a:xfrm>
              <a:off x="14113" y="11700"/>
              <a:ext cx="5597874" cy="4332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457" y="0"/>
                  </a:moveTo>
                  <a:lnTo>
                    <a:pt x="8249" y="69"/>
                  </a:lnTo>
                  <a:lnTo>
                    <a:pt x="8175" y="309"/>
                  </a:lnTo>
                  <a:lnTo>
                    <a:pt x="7968" y="281"/>
                  </a:lnTo>
                  <a:lnTo>
                    <a:pt x="7776" y="646"/>
                  </a:lnTo>
                  <a:lnTo>
                    <a:pt x="7766" y="887"/>
                  </a:lnTo>
                  <a:lnTo>
                    <a:pt x="7904" y="1183"/>
                  </a:lnTo>
                  <a:lnTo>
                    <a:pt x="7782" y="1011"/>
                  </a:lnTo>
                  <a:lnTo>
                    <a:pt x="7703" y="962"/>
                  </a:lnTo>
                  <a:lnTo>
                    <a:pt x="7563" y="756"/>
                  </a:lnTo>
                  <a:lnTo>
                    <a:pt x="7410" y="1059"/>
                  </a:lnTo>
                  <a:lnTo>
                    <a:pt x="7345" y="887"/>
                  </a:lnTo>
                  <a:lnTo>
                    <a:pt x="7164" y="893"/>
                  </a:lnTo>
                  <a:lnTo>
                    <a:pt x="6984" y="984"/>
                  </a:lnTo>
                  <a:lnTo>
                    <a:pt x="6845" y="1121"/>
                  </a:lnTo>
                  <a:lnTo>
                    <a:pt x="6871" y="1355"/>
                  </a:lnTo>
                  <a:lnTo>
                    <a:pt x="6787" y="1409"/>
                  </a:lnTo>
                  <a:lnTo>
                    <a:pt x="6586" y="1740"/>
                  </a:lnTo>
                  <a:lnTo>
                    <a:pt x="6532" y="1918"/>
                  </a:lnTo>
                  <a:lnTo>
                    <a:pt x="6692" y="2068"/>
                  </a:lnTo>
                  <a:lnTo>
                    <a:pt x="6670" y="2221"/>
                  </a:lnTo>
                  <a:lnTo>
                    <a:pt x="6458" y="2412"/>
                  </a:lnTo>
                  <a:lnTo>
                    <a:pt x="6233" y="2599"/>
                  </a:lnTo>
                  <a:lnTo>
                    <a:pt x="6223" y="2742"/>
                  </a:lnTo>
                  <a:lnTo>
                    <a:pt x="6356" y="2893"/>
                  </a:lnTo>
                  <a:lnTo>
                    <a:pt x="6605" y="2983"/>
                  </a:lnTo>
                  <a:lnTo>
                    <a:pt x="6489" y="2996"/>
                  </a:lnTo>
                  <a:lnTo>
                    <a:pt x="6335" y="3107"/>
                  </a:lnTo>
                  <a:lnTo>
                    <a:pt x="6436" y="3314"/>
                  </a:lnTo>
                  <a:lnTo>
                    <a:pt x="6506" y="3417"/>
                  </a:lnTo>
                  <a:lnTo>
                    <a:pt x="6649" y="3389"/>
                  </a:lnTo>
                  <a:lnTo>
                    <a:pt x="6803" y="3374"/>
                  </a:lnTo>
                  <a:lnTo>
                    <a:pt x="6925" y="3402"/>
                  </a:lnTo>
                  <a:lnTo>
                    <a:pt x="7084" y="3580"/>
                  </a:lnTo>
                  <a:lnTo>
                    <a:pt x="7084" y="3705"/>
                  </a:lnTo>
                  <a:lnTo>
                    <a:pt x="7159" y="3814"/>
                  </a:lnTo>
                  <a:lnTo>
                    <a:pt x="7229" y="4110"/>
                  </a:lnTo>
                  <a:lnTo>
                    <a:pt x="7277" y="4289"/>
                  </a:lnTo>
                  <a:lnTo>
                    <a:pt x="7309" y="4385"/>
                  </a:lnTo>
                  <a:lnTo>
                    <a:pt x="7244" y="4611"/>
                  </a:lnTo>
                  <a:lnTo>
                    <a:pt x="7292" y="4673"/>
                  </a:lnTo>
                  <a:lnTo>
                    <a:pt x="7350" y="4639"/>
                  </a:lnTo>
                  <a:lnTo>
                    <a:pt x="7403" y="4722"/>
                  </a:lnTo>
                  <a:lnTo>
                    <a:pt x="7505" y="4866"/>
                  </a:lnTo>
                  <a:lnTo>
                    <a:pt x="7383" y="4804"/>
                  </a:lnTo>
                  <a:lnTo>
                    <a:pt x="7330" y="4810"/>
                  </a:lnTo>
                  <a:lnTo>
                    <a:pt x="7309" y="4929"/>
                  </a:lnTo>
                  <a:lnTo>
                    <a:pt x="7314" y="5079"/>
                  </a:lnTo>
                  <a:lnTo>
                    <a:pt x="7383" y="5148"/>
                  </a:lnTo>
                  <a:lnTo>
                    <a:pt x="7437" y="5120"/>
                  </a:lnTo>
                  <a:lnTo>
                    <a:pt x="7468" y="5085"/>
                  </a:lnTo>
                  <a:lnTo>
                    <a:pt x="7536" y="5010"/>
                  </a:lnTo>
                  <a:lnTo>
                    <a:pt x="7521" y="5176"/>
                  </a:lnTo>
                  <a:lnTo>
                    <a:pt x="7500" y="5264"/>
                  </a:lnTo>
                  <a:lnTo>
                    <a:pt x="7410" y="5341"/>
                  </a:lnTo>
                  <a:lnTo>
                    <a:pt x="7357" y="5573"/>
                  </a:lnTo>
                  <a:lnTo>
                    <a:pt x="7393" y="5642"/>
                  </a:lnTo>
                  <a:lnTo>
                    <a:pt x="7372" y="5779"/>
                  </a:lnTo>
                  <a:lnTo>
                    <a:pt x="7452" y="5951"/>
                  </a:lnTo>
                  <a:lnTo>
                    <a:pt x="7463" y="6110"/>
                  </a:lnTo>
                  <a:lnTo>
                    <a:pt x="7490" y="6219"/>
                  </a:lnTo>
                  <a:lnTo>
                    <a:pt x="7590" y="6425"/>
                  </a:lnTo>
                  <a:lnTo>
                    <a:pt x="7633" y="6584"/>
                  </a:lnTo>
                  <a:lnTo>
                    <a:pt x="7686" y="6666"/>
                  </a:lnTo>
                  <a:lnTo>
                    <a:pt x="7802" y="6672"/>
                  </a:lnTo>
                  <a:lnTo>
                    <a:pt x="7889" y="6797"/>
                  </a:lnTo>
                  <a:lnTo>
                    <a:pt x="7973" y="6784"/>
                  </a:lnTo>
                  <a:lnTo>
                    <a:pt x="8000" y="6638"/>
                  </a:lnTo>
                  <a:lnTo>
                    <a:pt x="8027" y="6509"/>
                  </a:lnTo>
                  <a:lnTo>
                    <a:pt x="8005" y="6378"/>
                  </a:lnTo>
                  <a:lnTo>
                    <a:pt x="8101" y="6247"/>
                  </a:lnTo>
                  <a:lnTo>
                    <a:pt x="8128" y="6138"/>
                  </a:lnTo>
                  <a:lnTo>
                    <a:pt x="8133" y="6013"/>
                  </a:lnTo>
                  <a:lnTo>
                    <a:pt x="8181" y="5904"/>
                  </a:lnTo>
                  <a:lnTo>
                    <a:pt x="8266" y="5856"/>
                  </a:lnTo>
                  <a:lnTo>
                    <a:pt x="8341" y="5813"/>
                  </a:lnTo>
                  <a:lnTo>
                    <a:pt x="8382" y="5807"/>
                  </a:lnTo>
                  <a:lnTo>
                    <a:pt x="8505" y="5676"/>
                  </a:lnTo>
                  <a:lnTo>
                    <a:pt x="8590" y="5470"/>
                  </a:lnTo>
                  <a:lnTo>
                    <a:pt x="8648" y="5388"/>
                  </a:lnTo>
                  <a:lnTo>
                    <a:pt x="8713" y="5388"/>
                  </a:lnTo>
                  <a:lnTo>
                    <a:pt x="8883" y="5319"/>
                  </a:lnTo>
                  <a:lnTo>
                    <a:pt x="9042" y="5154"/>
                  </a:lnTo>
                  <a:lnTo>
                    <a:pt x="9202" y="4969"/>
                  </a:lnTo>
                  <a:lnTo>
                    <a:pt x="9117" y="4954"/>
                  </a:lnTo>
                  <a:lnTo>
                    <a:pt x="8967" y="4941"/>
                  </a:lnTo>
                  <a:lnTo>
                    <a:pt x="9032" y="4826"/>
                  </a:lnTo>
                  <a:lnTo>
                    <a:pt x="9016" y="4667"/>
                  </a:lnTo>
                  <a:lnTo>
                    <a:pt x="9085" y="4804"/>
                  </a:lnTo>
                  <a:lnTo>
                    <a:pt x="9132" y="4886"/>
                  </a:lnTo>
                  <a:lnTo>
                    <a:pt x="9233" y="4845"/>
                  </a:lnTo>
                  <a:lnTo>
                    <a:pt x="9212" y="4660"/>
                  </a:lnTo>
                  <a:lnTo>
                    <a:pt x="9139" y="4508"/>
                  </a:lnTo>
                  <a:lnTo>
                    <a:pt x="9059" y="4448"/>
                  </a:lnTo>
                  <a:lnTo>
                    <a:pt x="9085" y="4385"/>
                  </a:lnTo>
                  <a:lnTo>
                    <a:pt x="9202" y="4488"/>
                  </a:lnTo>
                  <a:lnTo>
                    <a:pt x="9202" y="4379"/>
                  </a:lnTo>
                  <a:lnTo>
                    <a:pt x="9127" y="4198"/>
                  </a:lnTo>
                  <a:lnTo>
                    <a:pt x="9212" y="4198"/>
                  </a:lnTo>
                  <a:lnTo>
                    <a:pt x="9292" y="4158"/>
                  </a:lnTo>
                  <a:lnTo>
                    <a:pt x="9313" y="4061"/>
                  </a:lnTo>
                  <a:lnTo>
                    <a:pt x="9245" y="3951"/>
                  </a:lnTo>
                  <a:lnTo>
                    <a:pt x="9371" y="3932"/>
                  </a:lnTo>
                  <a:lnTo>
                    <a:pt x="9298" y="3683"/>
                  </a:lnTo>
                  <a:lnTo>
                    <a:pt x="9361" y="3664"/>
                  </a:lnTo>
                  <a:lnTo>
                    <a:pt x="9345" y="3402"/>
                  </a:lnTo>
                  <a:lnTo>
                    <a:pt x="9238" y="3230"/>
                  </a:lnTo>
                  <a:lnTo>
                    <a:pt x="9335" y="3127"/>
                  </a:lnTo>
                  <a:lnTo>
                    <a:pt x="9425" y="3114"/>
                  </a:lnTo>
                  <a:lnTo>
                    <a:pt x="9356" y="2886"/>
                  </a:lnTo>
                  <a:lnTo>
                    <a:pt x="9356" y="2480"/>
                  </a:lnTo>
                  <a:lnTo>
                    <a:pt x="9398" y="2221"/>
                  </a:lnTo>
                  <a:lnTo>
                    <a:pt x="9468" y="1911"/>
                  </a:lnTo>
                  <a:lnTo>
                    <a:pt x="9335" y="1890"/>
                  </a:lnTo>
                  <a:lnTo>
                    <a:pt x="9521" y="1815"/>
                  </a:lnTo>
                  <a:lnTo>
                    <a:pt x="9553" y="1712"/>
                  </a:lnTo>
                  <a:lnTo>
                    <a:pt x="9792" y="1368"/>
                  </a:lnTo>
                  <a:lnTo>
                    <a:pt x="9760" y="1149"/>
                  </a:lnTo>
                  <a:lnTo>
                    <a:pt x="9584" y="1046"/>
                  </a:lnTo>
                  <a:lnTo>
                    <a:pt x="9298" y="1252"/>
                  </a:lnTo>
                  <a:lnTo>
                    <a:pt x="9154" y="1437"/>
                  </a:lnTo>
                  <a:lnTo>
                    <a:pt x="9218" y="1140"/>
                  </a:lnTo>
                  <a:lnTo>
                    <a:pt x="9165" y="949"/>
                  </a:lnTo>
                  <a:lnTo>
                    <a:pt x="9052" y="1115"/>
                  </a:lnTo>
                  <a:lnTo>
                    <a:pt x="8878" y="928"/>
                  </a:lnTo>
                  <a:lnTo>
                    <a:pt x="8670" y="990"/>
                  </a:lnTo>
                  <a:lnTo>
                    <a:pt x="8643" y="887"/>
                  </a:lnTo>
                  <a:lnTo>
                    <a:pt x="8957" y="840"/>
                  </a:lnTo>
                  <a:lnTo>
                    <a:pt x="9180" y="812"/>
                  </a:lnTo>
                  <a:lnTo>
                    <a:pt x="9287" y="584"/>
                  </a:lnTo>
                  <a:lnTo>
                    <a:pt x="8919" y="90"/>
                  </a:lnTo>
                  <a:lnTo>
                    <a:pt x="8457" y="0"/>
                  </a:lnTo>
                  <a:close/>
                  <a:moveTo>
                    <a:pt x="6255" y="275"/>
                  </a:moveTo>
                  <a:lnTo>
                    <a:pt x="6085" y="378"/>
                  </a:lnTo>
                  <a:lnTo>
                    <a:pt x="6054" y="316"/>
                  </a:lnTo>
                  <a:lnTo>
                    <a:pt x="5877" y="337"/>
                  </a:lnTo>
                  <a:lnTo>
                    <a:pt x="5771" y="406"/>
                  </a:lnTo>
                  <a:lnTo>
                    <a:pt x="5691" y="509"/>
                  </a:lnTo>
                  <a:lnTo>
                    <a:pt x="5648" y="825"/>
                  </a:lnTo>
                  <a:lnTo>
                    <a:pt x="5585" y="659"/>
                  </a:lnTo>
                  <a:lnTo>
                    <a:pt x="5515" y="634"/>
                  </a:lnTo>
                  <a:lnTo>
                    <a:pt x="5425" y="846"/>
                  </a:lnTo>
                  <a:lnTo>
                    <a:pt x="5314" y="934"/>
                  </a:lnTo>
                  <a:lnTo>
                    <a:pt x="5244" y="956"/>
                  </a:lnTo>
                  <a:lnTo>
                    <a:pt x="5159" y="1059"/>
                  </a:lnTo>
                  <a:lnTo>
                    <a:pt x="5169" y="1237"/>
                  </a:lnTo>
                  <a:lnTo>
                    <a:pt x="5239" y="1381"/>
                  </a:lnTo>
                  <a:lnTo>
                    <a:pt x="5287" y="1581"/>
                  </a:lnTo>
                  <a:lnTo>
                    <a:pt x="5394" y="1740"/>
                  </a:lnTo>
                  <a:lnTo>
                    <a:pt x="5595" y="1712"/>
                  </a:lnTo>
                  <a:lnTo>
                    <a:pt x="5728" y="1759"/>
                  </a:lnTo>
                  <a:lnTo>
                    <a:pt x="5638" y="1924"/>
                  </a:lnTo>
                  <a:lnTo>
                    <a:pt x="5590" y="1877"/>
                  </a:lnTo>
                  <a:lnTo>
                    <a:pt x="5430" y="1855"/>
                  </a:lnTo>
                  <a:lnTo>
                    <a:pt x="5457" y="2083"/>
                  </a:lnTo>
                  <a:lnTo>
                    <a:pt x="5537" y="2240"/>
                  </a:lnTo>
                  <a:lnTo>
                    <a:pt x="5522" y="2386"/>
                  </a:lnTo>
                  <a:lnTo>
                    <a:pt x="5415" y="2474"/>
                  </a:lnTo>
                  <a:lnTo>
                    <a:pt x="5372" y="2626"/>
                  </a:lnTo>
                  <a:lnTo>
                    <a:pt x="5462" y="2695"/>
                  </a:lnTo>
                  <a:lnTo>
                    <a:pt x="5542" y="2921"/>
                  </a:lnTo>
                  <a:lnTo>
                    <a:pt x="5389" y="2770"/>
                  </a:lnTo>
                  <a:lnTo>
                    <a:pt x="5351" y="2798"/>
                  </a:lnTo>
                  <a:lnTo>
                    <a:pt x="5382" y="3052"/>
                  </a:lnTo>
                  <a:lnTo>
                    <a:pt x="5271" y="3127"/>
                  </a:lnTo>
                  <a:lnTo>
                    <a:pt x="5282" y="3286"/>
                  </a:lnTo>
                  <a:lnTo>
                    <a:pt x="5394" y="3299"/>
                  </a:lnTo>
                  <a:lnTo>
                    <a:pt x="5479" y="3339"/>
                  </a:lnTo>
                  <a:lnTo>
                    <a:pt x="5648" y="3286"/>
                  </a:lnTo>
                  <a:lnTo>
                    <a:pt x="5803" y="3374"/>
                  </a:lnTo>
                  <a:lnTo>
                    <a:pt x="5957" y="3183"/>
                  </a:lnTo>
                  <a:lnTo>
                    <a:pt x="5957" y="3099"/>
                  </a:lnTo>
                  <a:lnTo>
                    <a:pt x="5856" y="3114"/>
                  </a:lnTo>
                  <a:lnTo>
                    <a:pt x="5851" y="3039"/>
                  </a:lnTo>
                  <a:lnTo>
                    <a:pt x="5931" y="2936"/>
                  </a:lnTo>
                  <a:lnTo>
                    <a:pt x="5957" y="2798"/>
                  </a:lnTo>
                  <a:lnTo>
                    <a:pt x="6047" y="2695"/>
                  </a:lnTo>
                  <a:lnTo>
                    <a:pt x="6100" y="2564"/>
                  </a:lnTo>
                  <a:lnTo>
                    <a:pt x="6054" y="2371"/>
                  </a:lnTo>
                  <a:lnTo>
                    <a:pt x="6095" y="2302"/>
                  </a:lnTo>
                  <a:lnTo>
                    <a:pt x="6015" y="2255"/>
                  </a:lnTo>
                  <a:lnTo>
                    <a:pt x="6192" y="2206"/>
                  </a:lnTo>
                  <a:lnTo>
                    <a:pt x="6228" y="2124"/>
                  </a:lnTo>
                  <a:lnTo>
                    <a:pt x="6351" y="2055"/>
                  </a:lnTo>
                  <a:lnTo>
                    <a:pt x="6446" y="1690"/>
                  </a:lnTo>
                  <a:lnTo>
                    <a:pt x="6542" y="1561"/>
                  </a:lnTo>
                  <a:lnTo>
                    <a:pt x="6680" y="1258"/>
                  </a:lnTo>
                  <a:lnTo>
                    <a:pt x="6552" y="1265"/>
                  </a:lnTo>
                  <a:lnTo>
                    <a:pt x="6605" y="1149"/>
                  </a:lnTo>
                  <a:lnTo>
                    <a:pt x="6750" y="1037"/>
                  </a:lnTo>
                  <a:lnTo>
                    <a:pt x="6893" y="797"/>
                  </a:lnTo>
                  <a:lnTo>
                    <a:pt x="6893" y="646"/>
                  </a:lnTo>
                  <a:lnTo>
                    <a:pt x="6787" y="481"/>
                  </a:lnTo>
                  <a:lnTo>
                    <a:pt x="6659" y="406"/>
                  </a:lnTo>
                  <a:lnTo>
                    <a:pt x="6506" y="359"/>
                  </a:lnTo>
                  <a:lnTo>
                    <a:pt x="6378" y="316"/>
                  </a:lnTo>
                  <a:lnTo>
                    <a:pt x="6255" y="275"/>
                  </a:lnTo>
                  <a:close/>
                  <a:moveTo>
                    <a:pt x="5111" y="1381"/>
                  </a:moveTo>
                  <a:lnTo>
                    <a:pt x="4973" y="1409"/>
                  </a:lnTo>
                  <a:lnTo>
                    <a:pt x="5000" y="1518"/>
                  </a:lnTo>
                  <a:lnTo>
                    <a:pt x="4942" y="1553"/>
                  </a:lnTo>
                  <a:lnTo>
                    <a:pt x="4898" y="1699"/>
                  </a:lnTo>
                  <a:lnTo>
                    <a:pt x="4862" y="1896"/>
                  </a:lnTo>
                  <a:lnTo>
                    <a:pt x="4898" y="2096"/>
                  </a:lnTo>
                  <a:lnTo>
                    <a:pt x="4963" y="2233"/>
                  </a:lnTo>
                  <a:lnTo>
                    <a:pt x="5070" y="2227"/>
                  </a:lnTo>
                  <a:lnTo>
                    <a:pt x="5021" y="2337"/>
                  </a:lnTo>
                  <a:lnTo>
                    <a:pt x="5021" y="2480"/>
                  </a:lnTo>
                  <a:lnTo>
                    <a:pt x="5085" y="2633"/>
                  </a:lnTo>
                  <a:lnTo>
                    <a:pt x="5203" y="2680"/>
                  </a:lnTo>
                  <a:lnTo>
                    <a:pt x="5309" y="2652"/>
                  </a:lnTo>
                  <a:lnTo>
                    <a:pt x="5415" y="2364"/>
                  </a:lnTo>
                  <a:lnTo>
                    <a:pt x="5495" y="2248"/>
                  </a:lnTo>
                  <a:lnTo>
                    <a:pt x="5425" y="2111"/>
                  </a:lnTo>
                  <a:lnTo>
                    <a:pt x="5377" y="1828"/>
                  </a:lnTo>
                  <a:lnTo>
                    <a:pt x="5282" y="1740"/>
                  </a:lnTo>
                  <a:lnTo>
                    <a:pt x="5186" y="1643"/>
                  </a:lnTo>
                  <a:lnTo>
                    <a:pt x="5111" y="1381"/>
                  </a:lnTo>
                  <a:close/>
                  <a:moveTo>
                    <a:pt x="16107" y="1389"/>
                  </a:moveTo>
                  <a:lnTo>
                    <a:pt x="15979" y="1499"/>
                  </a:lnTo>
                  <a:lnTo>
                    <a:pt x="15824" y="1815"/>
                  </a:lnTo>
                  <a:lnTo>
                    <a:pt x="15904" y="1905"/>
                  </a:lnTo>
                  <a:lnTo>
                    <a:pt x="15952" y="2214"/>
                  </a:lnTo>
                  <a:lnTo>
                    <a:pt x="16047" y="2364"/>
                  </a:lnTo>
                  <a:lnTo>
                    <a:pt x="16213" y="2474"/>
                  </a:lnTo>
                  <a:lnTo>
                    <a:pt x="16334" y="2427"/>
                  </a:lnTo>
                  <a:lnTo>
                    <a:pt x="16351" y="2062"/>
                  </a:lnTo>
                  <a:lnTo>
                    <a:pt x="16218" y="1630"/>
                  </a:lnTo>
                  <a:lnTo>
                    <a:pt x="16107" y="1389"/>
                  </a:lnTo>
                  <a:close/>
                  <a:moveTo>
                    <a:pt x="13425" y="1546"/>
                  </a:moveTo>
                  <a:lnTo>
                    <a:pt x="13372" y="1630"/>
                  </a:lnTo>
                  <a:lnTo>
                    <a:pt x="13334" y="1740"/>
                  </a:lnTo>
                  <a:lnTo>
                    <a:pt x="13324" y="1615"/>
                  </a:lnTo>
                  <a:lnTo>
                    <a:pt x="13234" y="1621"/>
                  </a:lnTo>
                  <a:lnTo>
                    <a:pt x="13121" y="1705"/>
                  </a:lnTo>
                  <a:lnTo>
                    <a:pt x="13249" y="1718"/>
                  </a:lnTo>
                  <a:lnTo>
                    <a:pt x="13218" y="1855"/>
                  </a:lnTo>
                  <a:lnTo>
                    <a:pt x="13281" y="1965"/>
                  </a:lnTo>
                  <a:lnTo>
                    <a:pt x="13351" y="1890"/>
                  </a:lnTo>
                  <a:lnTo>
                    <a:pt x="13356" y="1815"/>
                  </a:lnTo>
                  <a:lnTo>
                    <a:pt x="13409" y="1780"/>
                  </a:lnTo>
                  <a:lnTo>
                    <a:pt x="13489" y="1724"/>
                  </a:lnTo>
                  <a:lnTo>
                    <a:pt x="13510" y="1649"/>
                  </a:lnTo>
                  <a:lnTo>
                    <a:pt x="13425" y="1546"/>
                  </a:lnTo>
                  <a:close/>
                  <a:moveTo>
                    <a:pt x="11840" y="1671"/>
                  </a:moveTo>
                  <a:lnTo>
                    <a:pt x="11782" y="1808"/>
                  </a:lnTo>
                  <a:lnTo>
                    <a:pt x="11697" y="1699"/>
                  </a:lnTo>
                  <a:lnTo>
                    <a:pt x="11516" y="1828"/>
                  </a:lnTo>
                  <a:lnTo>
                    <a:pt x="11579" y="2027"/>
                  </a:lnTo>
                  <a:lnTo>
                    <a:pt x="11665" y="2034"/>
                  </a:lnTo>
                  <a:lnTo>
                    <a:pt x="11675" y="2152"/>
                  </a:lnTo>
                  <a:lnTo>
                    <a:pt x="11845" y="2221"/>
                  </a:lnTo>
                  <a:lnTo>
                    <a:pt x="12016" y="2171"/>
                  </a:lnTo>
                  <a:lnTo>
                    <a:pt x="12106" y="1946"/>
                  </a:lnTo>
                  <a:lnTo>
                    <a:pt x="11989" y="1787"/>
                  </a:lnTo>
                  <a:lnTo>
                    <a:pt x="11840" y="1671"/>
                  </a:lnTo>
                  <a:close/>
                  <a:moveTo>
                    <a:pt x="11494" y="1946"/>
                  </a:moveTo>
                  <a:lnTo>
                    <a:pt x="11409" y="1959"/>
                  </a:lnTo>
                  <a:lnTo>
                    <a:pt x="11388" y="2111"/>
                  </a:lnTo>
                  <a:lnTo>
                    <a:pt x="11303" y="2111"/>
                  </a:lnTo>
                  <a:lnTo>
                    <a:pt x="11271" y="1965"/>
                  </a:lnTo>
                  <a:lnTo>
                    <a:pt x="11112" y="2117"/>
                  </a:lnTo>
                  <a:lnTo>
                    <a:pt x="11160" y="2433"/>
                  </a:lnTo>
                  <a:lnTo>
                    <a:pt x="11271" y="2749"/>
                  </a:lnTo>
                  <a:lnTo>
                    <a:pt x="11361" y="2852"/>
                  </a:lnTo>
                  <a:lnTo>
                    <a:pt x="11308" y="2976"/>
                  </a:lnTo>
                  <a:lnTo>
                    <a:pt x="11431" y="3183"/>
                  </a:lnTo>
                  <a:lnTo>
                    <a:pt x="11506" y="3176"/>
                  </a:lnTo>
                  <a:lnTo>
                    <a:pt x="11532" y="2886"/>
                  </a:lnTo>
                  <a:lnTo>
                    <a:pt x="11585" y="2824"/>
                  </a:lnTo>
                  <a:lnTo>
                    <a:pt x="11617" y="2549"/>
                  </a:lnTo>
                  <a:lnTo>
                    <a:pt x="11760" y="2399"/>
                  </a:lnTo>
                  <a:lnTo>
                    <a:pt x="11569" y="2096"/>
                  </a:lnTo>
                  <a:lnTo>
                    <a:pt x="11494" y="1946"/>
                  </a:lnTo>
                  <a:close/>
                  <a:moveTo>
                    <a:pt x="16462" y="2240"/>
                  </a:moveTo>
                  <a:lnTo>
                    <a:pt x="16414" y="2289"/>
                  </a:lnTo>
                  <a:lnTo>
                    <a:pt x="16308" y="2790"/>
                  </a:lnTo>
                  <a:lnTo>
                    <a:pt x="16638" y="2646"/>
                  </a:lnTo>
                  <a:lnTo>
                    <a:pt x="16653" y="2495"/>
                  </a:lnTo>
                  <a:lnTo>
                    <a:pt x="16505" y="2268"/>
                  </a:lnTo>
                  <a:lnTo>
                    <a:pt x="16462" y="2240"/>
                  </a:lnTo>
                  <a:close/>
                  <a:moveTo>
                    <a:pt x="4345" y="2261"/>
                  </a:moveTo>
                  <a:lnTo>
                    <a:pt x="4352" y="2412"/>
                  </a:lnTo>
                  <a:lnTo>
                    <a:pt x="4420" y="2508"/>
                  </a:lnTo>
                  <a:lnTo>
                    <a:pt x="4367" y="2618"/>
                  </a:lnTo>
                  <a:lnTo>
                    <a:pt x="4495" y="2633"/>
                  </a:lnTo>
                  <a:lnTo>
                    <a:pt x="4591" y="2755"/>
                  </a:lnTo>
                  <a:lnTo>
                    <a:pt x="4686" y="2790"/>
                  </a:lnTo>
                  <a:lnTo>
                    <a:pt x="4664" y="2639"/>
                  </a:lnTo>
                  <a:lnTo>
                    <a:pt x="4618" y="2461"/>
                  </a:lnTo>
                  <a:lnTo>
                    <a:pt x="4463" y="2317"/>
                  </a:lnTo>
                  <a:lnTo>
                    <a:pt x="4345" y="2261"/>
                  </a:lnTo>
                  <a:close/>
                  <a:moveTo>
                    <a:pt x="4744" y="2433"/>
                  </a:moveTo>
                  <a:lnTo>
                    <a:pt x="4751" y="2592"/>
                  </a:lnTo>
                  <a:lnTo>
                    <a:pt x="4777" y="2730"/>
                  </a:lnTo>
                  <a:lnTo>
                    <a:pt x="4824" y="2811"/>
                  </a:lnTo>
                  <a:lnTo>
                    <a:pt x="4910" y="2742"/>
                  </a:lnTo>
                  <a:lnTo>
                    <a:pt x="4925" y="2605"/>
                  </a:lnTo>
                  <a:lnTo>
                    <a:pt x="4857" y="2474"/>
                  </a:lnTo>
                  <a:lnTo>
                    <a:pt x="4824" y="2446"/>
                  </a:lnTo>
                  <a:lnTo>
                    <a:pt x="4744" y="2433"/>
                  </a:lnTo>
                  <a:close/>
                  <a:moveTo>
                    <a:pt x="3994" y="2440"/>
                  </a:moveTo>
                  <a:lnTo>
                    <a:pt x="3936" y="2558"/>
                  </a:lnTo>
                  <a:lnTo>
                    <a:pt x="3936" y="2611"/>
                  </a:lnTo>
                  <a:lnTo>
                    <a:pt x="4032" y="2611"/>
                  </a:lnTo>
                  <a:lnTo>
                    <a:pt x="4101" y="2536"/>
                  </a:lnTo>
                  <a:lnTo>
                    <a:pt x="4026" y="2461"/>
                  </a:lnTo>
                  <a:lnTo>
                    <a:pt x="3994" y="2440"/>
                  </a:lnTo>
                  <a:close/>
                  <a:moveTo>
                    <a:pt x="11840" y="2592"/>
                  </a:moveTo>
                  <a:lnTo>
                    <a:pt x="11718" y="2667"/>
                  </a:lnTo>
                  <a:lnTo>
                    <a:pt x="11755" y="2783"/>
                  </a:lnTo>
                  <a:lnTo>
                    <a:pt x="11712" y="2873"/>
                  </a:lnTo>
                  <a:lnTo>
                    <a:pt x="11818" y="2955"/>
                  </a:lnTo>
                  <a:lnTo>
                    <a:pt x="11946" y="2811"/>
                  </a:lnTo>
                  <a:lnTo>
                    <a:pt x="11861" y="2730"/>
                  </a:lnTo>
                  <a:lnTo>
                    <a:pt x="11840" y="2592"/>
                  </a:lnTo>
                  <a:close/>
                  <a:moveTo>
                    <a:pt x="4011" y="2702"/>
                  </a:moveTo>
                  <a:lnTo>
                    <a:pt x="3926" y="2742"/>
                  </a:lnTo>
                  <a:lnTo>
                    <a:pt x="3878" y="2858"/>
                  </a:lnTo>
                  <a:lnTo>
                    <a:pt x="3963" y="2970"/>
                  </a:lnTo>
                  <a:lnTo>
                    <a:pt x="4074" y="2867"/>
                  </a:lnTo>
                  <a:lnTo>
                    <a:pt x="4091" y="2764"/>
                  </a:lnTo>
                  <a:lnTo>
                    <a:pt x="4011" y="2702"/>
                  </a:lnTo>
                  <a:close/>
                  <a:moveTo>
                    <a:pt x="4877" y="2818"/>
                  </a:moveTo>
                  <a:lnTo>
                    <a:pt x="4888" y="2921"/>
                  </a:lnTo>
                  <a:lnTo>
                    <a:pt x="5000" y="2942"/>
                  </a:lnTo>
                  <a:lnTo>
                    <a:pt x="5026" y="2927"/>
                  </a:lnTo>
                  <a:lnTo>
                    <a:pt x="5031" y="2893"/>
                  </a:lnTo>
                  <a:lnTo>
                    <a:pt x="4995" y="2824"/>
                  </a:lnTo>
                  <a:lnTo>
                    <a:pt x="4877" y="2818"/>
                  </a:lnTo>
                  <a:close/>
                  <a:moveTo>
                    <a:pt x="3723" y="2886"/>
                  </a:moveTo>
                  <a:lnTo>
                    <a:pt x="3643" y="2942"/>
                  </a:lnTo>
                  <a:lnTo>
                    <a:pt x="3554" y="2936"/>
                  </a:lnTo>
                  <a:lnTo>
                    <a:pt x="3431" y="3155"/>
                  </a:lnTo>
                  <a:lnTo>
                    <a:pt x="3334" y="3395"/>
                  </a:lnTo>
                  <a:lnTo>
                    <a:pt x="3414" y="3464"/>
                  </a:lnTo>
                  <a:lnTo>
                    <a:pt x="3506" y="3417"/>
                  </a:lnTo>
                  <a:lnTo>
                    <a:pt x="3612" y="3279"/>
                  </a:lnTo>
                  <a:lnTo>
                    <a:pt x="3670" y="3264"/>
                  </a:lnTo>
                  <a:lnTo>
                    <a:pt x="3713" y="3148"/>
                  </a:lnTo>
                  <a:lnTo>
                    <a:pt x="3723" y="2886"/>
                  </a:lnTo>
                  <a:close/>
                  <a:moveTo>
                    <a:pt x="16632" y="2949"/>
                  </a:moveTo>
                  <a:lnTo>
                    <a:pt x="16494" y="3092"/>
                  </a:lnTo>
                  <a:lnTo>
                    <a:pt x="16441" y="3236"/>
                  </a:lnTo>
                  <a:lnTo>
                    <a:pt x="16426" y="3374"/>
                  </a:lnTo>
                  <a:lnTo>
                    <a:pt x="16319" y="3367"/>
                  </a:lnTo>
                  <a:lnTo>
                    <a:pt x="16186" y="3533"/>
                  </a:lnTo>
                  <a:lnTo>
                    <a:pt x="16138" y="3464"/>
                  </a:lnTo>
                  <a:lnTo>
                    <a:pt x="15984" y="3492"/>
                  </a:lnTo>
                  <a:lnTo>
                    <a:pt x="15962" y="3574"/>
                  </a:lnTo>
                  <a:lnTo>
                    <a:pt x="15807" y="3614"/>
                  </a:lnTo>
                  <a:lnTo>
                    <a:pt x="15696" y="3767"/>
                  </a:lnTo>
                  <a:lnTo>
                    <a:pt x="15628" y="3773"/>
                  </a:lnTo>
                  <a:lnTo>
                    <a:pt x="15558" y="3958"/>
                  </a:lnTo>
                  <a:lnTo>
                    <a:pt x="15606" y="4104"/>
                  </a:lnTo>
                  <a:lnTo>
                    <a:pt x="15478" y="4138"/>
                  </a:lnTo>
                  <a:lnTo>
                    <a:pt x="15340" y="4123"/>
                  </a:lnTo>
                  <a:lnTo>
                    <a:pt x="15239" y="4179"/>
                  </a:lnTo>
                  <a:lnTo>
                    <a:pt x="15244" y="4454"/>
                  </a:lnTo>
                  <a:lnTo>
                    <a:pt x="15297" y="4660"/>
                  </a:lnTo>
                  <a:lnTo>
                    <a:pt x="15191" y="4523"/>
                  </a:lnTo>
                  <a:lnTo>
                    <a:pt x="15069" y="4536"/>
                  </a:lnTo>
                  <a:lnTo>
                    <a:pt x="14973" y="4632"/>
                  </a:lnTo>
                  <a:lnTo>
                    <a:pt x="14999" y="4804"/>
                  </a:lnTo>
                  <a:lnTo>
                    <a:pt x="14936" y="4763"/>
                  </a:lnTo>
                  <a:lnTo>
                    <a:pt x="14956" y="4529"/>
                  </a:lnTo>
                  <a:lnTo>
                    <a:pt x="14925" y="4392"/>
                  </a:lnTo>
                  <a:lnTo>
                    <a:pt x="14898" y="4398"/>
                  </a:lnTo>
                  <a:lnTo>
                    <a:pt x="14915" y="4576"/>
                  </a:lnTo>
                  <a:lnTo>
                    <a:pt x="14808" y="4742"/>
                  </a:lnTo>
                  <a:lnTo>
                    <a:pt x="14883" y="4935"/>
                  </a:lnTo>
                  <a:lnTo>
                    <a:pt x="14835" y="5154"/>
                  </a:lnTo>
                  <a:lnTo>
                    <a:pt x="14850" y="5272"/>
                  </a:lnTo>
                  <a:lnTo>
                    <a:pt x="14915" y="5292"/>
                  </a:lnTo>
                  <a:lnTo>
                    <a:pt x="14888" y="5429"/>
                  </a:lnTo>
                  <a:lnTo>
                    <a:pt x="14920" y="5547"/>
                  </a:lnTo>
                  <a:lnTo>
                    <a:pt x="14872" y="5642"/>
                  </a:lnTo>
                  <a:lnTo>
                    <a:pt x="14857" y="5738"/>
                  </a:lnTo>
                  <a:lnTo>
                    <a:pt x="14792" y="5788"/>
                  </a:lnTo>
                  <a:lnTo>
                    <a:pt x="14770" y="5856"/>
                  </a:lnTo>
                  <a:lnTo>
                    <a:pt x="14702" y="5828"/>
                  </a:lnTo>
                  <a:lnTo>
                    <a:pt x="14813" y="5554"/>
                  </a:lnTo>
                  <a:lnTo>
                    <a:pt x="14840" y="5416"/>
                  </a:lnTo>
                  <a:lnTo>
                    <a:pt x="14777" y="5285"/>
                  </a:lnTo>
                  <a:lnTo>
                    <a:pt x="14787" y="4989"/>
                  </a:lnTo>
                  <a:lnTo>
                    <a:pt x="14765" y="4832"/>
                  </a:lnTo>
                  <a:lnTo>
                    <a:pt x="14729" y="4757"/>
                  </a:lnTo>
                  <a:lnTo>
                    <a:pt x="14782" y="4557"/>
                  </a:lnTo>
                  <a:lnTo>
                    <a:pt x="14770" y="4420"/>
                  </a:lnTo>
                  <a:lnTo>
                    <a:pt x="14617" y="4351"/>
                  </a:lnTo>
                  <a:lnTo>
                    <a:pt x="14574" y="4398"/>
                  </a:lnTo>
                  <a:lnTo>
                    <a:pt x="14537" y="4626"/>
                  </a:lnTo>
                  <a:lnTo>
                    <a:pt x="14431" y="4838"/>
                  </a:lnTo>
                  <a:lnTo>
                    <a:pt x="14431" y="4914"/>
                  </a:lnTo>
                  <a:lnTo>
                    <a:pt x="14463" y="5085"/>
                  </a:lnTo>
                  <a:lnTo>
                    <a:pt x="14441" y="5188"/>
                  </a:lnTo>
                  <a:lnTo>
                    <a:pt x="14511" y="5210"/>
                  </a:lnTo>
                  <a:lnTo>
                    <a:pt x="14511" y="5257"/>
                  </a:lnTo>
                  <a:lnTo>
                    <a:pt x="14569" y="5367"/>
                  </a:lnTo>
                  <a:lnTo>
                    <a:pt x="14531" y="5478"/>
                  </a:lnTo>
                  <a:lnTo>
                    <a:pt x="14318" y="5244"/>
                  </a:lnTo>
                  <a:lnTo>
                    <a:pt x="14238" y="5176"/>
                  </a:lnTo>
                  <a:lnTo>
                    <a:pt x="14069" y="5107"/>
                  </a:lnTo>
                  <a:lnTo>
                    <a:pt x="14037" y="5176"/>
                  </a:lnTo>
                  <a:lnTo>
                    <a:pt x="14095" y="5298"/>
                  </a:lnTo>
                  <a:lnTo>
                    <a:pt x="14032" y="5435"/>
                  </a:lnTo>
                  <a:lnTo>
                    <a:pt x="13962" y="5313"/>
                  </a:lnTo>
                  <a:lnTo>
                    <a:pt x="13878" y="5395"/>
                  </a:lnTo>
                  <a:lnTo>
                    <a:pt x="13766" y="5401"/>
                  </a:lnTo>
                  <a:lnTo>
                    <a:pt x="13723" y="5470"/>
                  </a:lnTo>
                  <a:lnTo>
                    <a:pt x="13648" y="5450"/>
                  </a:lnTo>
                  <a:lnTo>
                    <a:pt x="13706" y="5326"/>
                  </a:lnTo>
                  <a:lnTo>
                    <a:pt x="13665" y="5319"/>
                  </a:lnTo>
                  <a:lnTo>
                    <a:pt x="13462" y="5498"/>
                  </a:lnTo>
                  <a:lnTo>
                    <a:pt x="13341" y="5594"/>
                  </a:lnTo>
                  <a:lnTo>
                    <a:pt x="13324" y="5719"/>
                  </a:lnTo>
                  <a:lnTo>
                    <a:pt x="13234" y="5760"/>
                  </a:lnTo>
                  <a:lnTo>
                    <a:pt x="13186" y="5691"/>
                  </a:lnTo>
                  <a:lnTo>
                    <a:pt x="13186" y="5581"/>
                  </a:lnTo>
                  <a:lnTo>
                    <a:pt x="13261" y="5554"/>
                  </a:lnTo>
                  <a:lnTo>
                    <a:pt x="13228" y="5444"/>
                  </a:lnTo>
                  <a:lnTo>
                    <a:pt x="13063" y="5375"/>
                  </a:lnTo>
                  <a:lnTo>
                    <a:pt x="13106" y="5498"/>
                  </a:lnTo>
                  <a:lnTo>
                    <a:pt x="13080" y="5616"/>
                  </a:lnTo>
                  <a:lnTo>
                    <a:pt x="13128" y="5732"/>
                  </a:lnTo>
                  <a:lnTo>
                    <a:pt x="13095" y="5863"/>
                  </a:lnTo>
                  <a:lnTo>
                    <a:pt x="13041" y="5794"/>
                  </a:lnTo>
                  <a:lnTo>
                    <a:pt x="12988" y="5779"/>
                  </a:lnTo>
                  <a:lnTo>
                    <a:pt x="12850" y="5959"/>
                  </a:lnTo>
                  <a:lnTo>
                    <a:pt x="12889" y="6088"/>
                  </a:lnTo>
                  <a:lnTo>
                    <a:pt x="12840" y="6131"/>
                  </a:lnTo>
                  <a:lnTo>
                    <a:pt x="12696" y="6020"/>
                  </a:lnTo>
                  <a:lnTo>
                    <a:pt x="12659" y="6082"/>
                  </a:lnTo>
                  <a:lnTo>
                    <a:pt x="12696" y="6157"/>
                  </a:lnTo>
                  <a:lnTo>
                    <a:pt x="12691" y="6241"/>
                  </a:lnTo>
                  <a:lnTo>
                    <a:pt x="12643" y="6200"/>
                  </a:lnTo>
                  <a:lnTo>
                    <a:pt x="12569" y="6144"/>
                  </a:lnTo>
                  <a:lnTo>
                    <a:pt x="12563" y="5876"/>
                  </a:lnTo>
                  <a:lnTo>
                    <a:pt x="12468" y="5738"/>
                  </a:lnTo>
                  <a:lnTo>
                    <a:pt x="12510" y="5710"/>
                  </a:lnTo>
                  <a:lnTo>
                    <a:pt x="12771" y="5856"/>
                  </a:lnTo>
                  <a:lnTo>
                    <a:pt x="12867" y="5807"/>
                  </a:lnTo>
                  <a:lnTo>
                    <a:pt x="12930" y="5710"/>
                  </a:lnTo>
                  <a:lnTo>
                    <a:pt x="12925" y="5581"/>
                  </a:lnTo>
                  <a:lnTo>
                    <a:pt x="12882" y="5485"/>
                  </a:lnTo>
                  <a:lnTo>
                    <a:pt x="12664" y="5251"/>
                  </a:lnTo>
                  <a:lnTo>
                    <a:pt x="12505" y="5203"/>
                  </a:lnTo>
                  <a:lnTo>
                    <a:pt x="12410" y="5072"/>
                  </a:lnTo>
                  <a:lnTo>
                    <a:pt x="12350" y="5148"/>
                  </a:lnTo>
                  <a:lnTo>
                    <a:pt x="12287" y="5010"/>
                  </a:lnTo>
                  <a:lnTo>
                    <a:pt x="12362" y="4948"/>
                  </a:lnTo>
                  <a:lnTo>
                    <a:pt x="12180" y="4783"/>
                  </a:lnTo>
                  <a:lnTo>
                    <a:pt x="12074" y="4832"/>
                  </a:lnTo>
                  <a:lnTo>
                    <a:pt x="11968" y="4826"/>
                  </a:lnTo>
                  <a:lnTo>
                    <a:pt x="11878" y="5010"/>
                  </a:lnTo>
                  <a:lnTo>
                    <a:pt x="11782" y="4997"/>
                  </a:lnTo>
                  <a:lnTo>
                    <a:pt x="11654" y="5092"/>
                  </a:lnTo>
                  <a:lnTo>
                    <a:pt x="11494" y="5360"/>
                  </a:lnTo>
                  <a:lnTo>
                    <a:pt x="11399" y="5513"/>
                  </a:lnTo>
                  <a:lnTo>
                    <a:pt x="11260" y="5882"/>
                  </a:lnTo>
                  <a:lnTo>
                    <a:pt x="11153" y="6131"/>
                  </a:lnTo>
                  <a:lnTo>
                    <a:pt x="11037" y="6309"/>
                  </a:lnTo>
                  <a:lnTo>
                    <a:pt x="10882" y="6447"/>
                  </a:lnTo>
                  <a:lnTo>
                    <a:pt x="10829" y="6550"/>
                  </a:lnTo>
                  <a:lnTo>
                    <a:pt x="10846" y="6907"/>
                  </a:lnTo>
                  <a:lnTo>
                    <a:pt x="10867" y="7065"/>
                  </a:lnTo>
                  <a:lnTo>
                    <a:pt x="10947" y="7141"/>
                  </a:lnTo>
                  <a:lnTo>
                    <a:pt x="11027" y="7106"/>
                  </a:lnTo>
                  <a:lnTo>
                    <a:pt x="11143" y="6934"/>
                  </a:lnTo>
                  <a:lnTo>
                    <a:pt x="11180" y="7025"/>
                  </a:lnTo>
                  <a:lnTo>
                    <a:pt x="11223" y="7222"/>
                  </a:lnTo>
                  <a:lnTo>
                    <a:pt x="11271" y="7381"/>
                  </a:lnTo>
                  <a:lnTo>
                    <a:pt x="11286" y="7506"/>
                  </a:lnTo>
                  <a:lnTo>
                    <a:pt x="11356" y="7497"/>
                  </a:lnTo>
                  <a:lnTo>
                    <a:pt x="11388" y="7394"/>
                  </a:lnTo>
                  <a:lnTo>
                    <a:pt x="11457" y="7409"/>
                  </a:lnTo>
                  <a:lnTo>
                    <a:pt x="11489" y="7278"/>
                  </a:lnTo>
                  <a:lnTo>
                    <a:pt x="11511" y="7038"/>
                  </a:lnTo>
                  <a:lnTo>
                    <a:pt x="11569" y="7003"/>
                  </a:lnTo>
                  <a:lnTo>
                    <a:pt x="11622" y="6838"/>
                  </a:lnTo>
                  <a:lnTo>
                    <a:pt x="11569" y="6756"/>
                  </a:lnTo>
                  <a:lnTo>
                    <a:pt x="11526" y="6647"/>
                  </a:lnTo>
                  <a:lnTo>
                    <a:pt x="11569" y="6419"/>
                  </a:lnTo>
                  <a:lnTo>
                    <a:pt x="11680" y="6275"/>
                  </a:lnTo>
                  <a:lnTo>
                    <a:pt x="11772" y="6138"/>
                  </a:lnTo>
                  <a:lnTo>
                    <a:pt x="11760" y="6028"/>
                  </a:lnTo>
                  <a:lnTo>
                    <a:pt x="11818" y="5904"/>
                  </a:lnTo>
                  <a:lnTo>
                    <a:pt x="11919" y="5848"/>
                  </a:lnTo>
                  <a:lnTo>
                    <a:pt x="11999" y="5938"/>
                  </a:lnTo>
                  <a:lnTo>
                    <a:pt x="12004" y="6013"/>
                  </a:lnTo>
                  <a:lnTo>
                    <a:pt x="11968" y="6047"/>
                  </a:lnTo>
                  <a:lnTo>
                    <a:pt x="11835" y="6234"/>
                  </a:lnTo>
                  <a:lnTo>
                    <a:pt x="11782" y="6337"/>
                  </a:lnTo>
                  <a:lnTo>
                    <a:pt x="11755" y="6432"/>
                  </a:lnTo>
                  <a:lnTo>
                    <a:pt x="11782" y="6578"/>
                  </a:lnTo>
                  <a:lnTo>
                    <a:pt x="11772" y="6728"/>
                  </a:lnTo>
                  <a:lnTo>
                    <a:pt x="11830" y="6776"/>
                  </a:lnTo>
                  <a:lnTo>
                    <a:pt x="11861" y="6859"/>
                  </a:lnTo>
                  <a:lnTo>
                    <a:pt x="11958" y="6825"/>
                  </a:lnTo>
                  <a:lnTo>
                    <a:pt x="12057" y="6769"/>
                  </a:lnTo>
                  <a:lnTo>
                    <a:pt x="12164" y="6756"/>
                  </a:lnTo>
                  <a:lnTo>
                    <a:pt x="12224" y="6831"/>
                  </a:lnTo>
                  <a:lnTo>
                    <a:pt x="12159" y="6913"/>
                  </a:lnTo>
                  <a:lnTo>
                    <a:pt x="12101" y="6922"/>
                  </a:lnTo>
                  <a:lnTo>
                    <a:pt x="12037" y="6894"/>
                  </a:lnTo>
                  <a:lnTo>
                    <a:pt x="11963" y="6913"/>
                  </a:lnTo>
                  <a:lnTo>
                    <a:pt x="11888" y="6956"/>
                  </a:lnTo>
                  <a:lnTo>
                    <a:pt x="11893" y="7038"/>
                  </a:lnTo>
                  <a:lnTo>
                    <a:pt x="11931" y="7085"/>
                  </a:lnTo>
                  <a:lnTo>
                    <a:pt x="11951" y="7065"/>
                  </a:lnTo>
                  <a:lnTo>
                    <a:pt x="11946" y="7147"/>
                  </a:lnTo>
                  <a:lnTo>
                    <a:pt x="11936" y="7257"/>
                  </a:lnTo>
                  <a:lnTo>
                    <a:pt x="11888" y="7257"/>
                  </a:lnTo>
                  <a:lnTo>
                    <a:pt x="11840" y="7153"/>
                  </a:lnTo>
                  <a:lnTo>
                    <a:pt x="11787" y="7203"/>
                  </a:lnTo>
                  <a:lnTo>
                    <a:pt x="11760" y="7291"/>
                  </a:lnTo>
                  <a:lnTo>
                    <a:pt x="11760" y="7394"/>
                  </a:lnTo>
                  <a:lnTo>
                    <a:pt x="11772" y="7506"/>
                  </a:lnTo>
                  <a:lnTo>
                    <a:pt x="11692" y="7546"/>
                  </a:lnTo>
                  <a:lnTo>
                    <a:pt x="11680" y="7600"/>
                  </a:lnTo>
                  <a:lnTo>
                    <a:pt x="11622" y="7600"/>
                  </a:lnTo>
                  <a:lnTo>
                    <a:pt x="11617" y="7566"/>
                  </a:lnTo>
                  <a:lnTo>
                    <a:pt x="11559" y="7546"/>
                  </a:lnTo>
                  <a:lnTo>
                    <a:pt x="11484" y="7587"/>
                  </a:lnTo>
                  <a:lnTo>
                    <a:pt x="11393" y="7650"/>
                  </a:lnTo>
                  <a:lnTo>
                    <a:pt x="11356" y="7684"/>
                  </a:lnTo>
                  <a:lnTo>
                    <a:pt x="11329" y="7643"/>
                  </a:lnTo>
                  <a:lnTo>
                    <a:pt x="11266" y="7594"/>
                  </a:lnTo>
                  <a:lnTo>
                    <a:pt x="11233" y="7628"/>
                  </a:lnTo>
                  <a:lnTo>
                    <a:pt x="11175" y="7656"/>
                  </a:lnTo>
                  <a:lnTo>
                    <a:pt x="11175" y="7609"/>
                  </a:lnTo>
                  <a:lnTo>
                    <a:pt x="11117" y="7581"/>
                  </a:lnTo>
                  <a:lnTo>
                    <a:pt x="11117" y="7531"/>
                  </a:lnTo>
                  <a:lnTo>
                    <a:pt x="11100" y="7471"/>
                  </a:lnTo>
                  <a:lnTo>
                    <a:pt x="11143" y="7375"/>
                  </a:lnTo>
                  <a:lnTo>
                    <a:pt x="11160" y="7388"/>
                  </a:lnTo>
                  <a:lnTo>
                    <a:pt x="11175" y="7340"/>
                  </a:lnTo>
                  <a:lnTo>
                    <a:pt x="11143" y="7319"/>
                  </a:lnTo>
                  <a:lnTo>
                    <a:pt x="11138" y="7278"/>
                  </a:lnTo>
                  <a:lnTo>
                    <a:pt x="11153" y="7231"/>
                  </a:lnTo>
                  <a:lnTo>
                    <a:pt x="11153" y="7162"/>
                  </a:lnTo>
                  <a:lnTo>
                    <a:pt x="11107" y="7203"/>
                  </a:lnTo>
                  <a:lnTo>
                    <a:pt x="11085" y="7244"/>
                  </a:lnTo>
                  <a:lnTo>
                    <a:pt x="11032" y="7250"/>
                  </a:lnTo>
                  <a:lnTo>
                    <a:pt x="11015" y="7291"/>
                  </a:lnTo>
                  <a:lnTo>
                    <a:pt x="11005" y="7325"/>
                  </a:lnTo>
                  <a:lnTo>
                    <a:pt x="11005" y="7463"/>
                  </a:lnTo>
                  <a:lnTo>
                    <a:pt x="11027" y="7540"/>
                  </a:lnTo>
                  <a:lnTo>
                    <a:pt x="11032" y="7615"/>
                  </a:lnTo>
                  <a:lnTo>
                    <a:pt x="11047" y="7662"/>
                  </a:lnTo>
                  <a:lnTo>
                    <a:pt x="11010" y="7725"/>
                  </a:lnTo>
                  <a:lnTo>
                    <a:pt x="11000" y="7697"/>
                  </a:lnTo>
                  <a:lnTo>
                    <a:pt x="10952" y="7703"/>
                  </a:lnTo>
                  <a:lnTo>
                    <a:pt x="10940" y="7731"/>
                  </a:lnTo>
                  <a:lnTo>
                    <a:pt x="10894" y="7725"/>
                  </a:lnTo>
                  <a:lnTo>
                    <a:pt x="10814" y="7781"/>
                  </a:lnTo>
                  <a:lnTo>
                    <a:pt x="10761" y="7959"/>
                  </a:lnTo>
                  <a:lnTo>
                    <a:pt x="10728" y="7993"/>
                  </a:lnTo>
                  <a:lnTo>
                    <a:pt x="10681" y="8012"/>
                  </a:lnTo>
                  <a:lnTo>
                    <a:pt x="10628" y="8040"/>
                  </a:lnTo>
                  <a:lnTo>
                    <a:pt x="10611" y="8137"/>
                  </a:lnTo>
                  <a:lnTo>
                    <a:pt x="10473" y="8227"/>
                  </a:lnTo>
                  <a:lnTo>
                    <a:pt x="10420" y="8178"/>
                  </a:lnTo>
                  <a:lnTo>
                    <a:pt x="10435" y="8309"/>
                  </a:lnTo>
                  <a:lnTo>
                    <a:pt x="10340" y="8281"/>
                  </a:lnTo>
                  <a:lnTo>
                    <a:pt x="10266" y="8309"/>
                  </a:lnTo>
                  <a:lnTo>
                    <a:pt x="10271" y="8390"/>
                  </a:lnTo>
                  <a:lnTo>
                    <a:pt x="10362" y="8433"/>
                  </a:lnTo>
                  <a:lnTo>
                    <a:pt x="10404" y="8487"/>
                  </a:lnTo>
                  <a:lnTo>
                    <a:pt x="10462" y="8605"/>
                  </a:lnTo>
                  <a:lnTo>
                    <a:pt x="10452" y="8818"/>
                  </a:lnTo>
                  <a:lnTo>
                    <a:pt x="10420" y="8880"/>
                  </a:lnTo>
                  <a:lnTo>
                    <a:pt x="10324" y="8880"/>
                  </a:lnTo>
                  <a:lnTo>
                    <a:pt x="10276" y="8887"/>
                  </a:lnTo>
                  <a:lnTo>
                    <a:pt x="10212" y="8865"/>
                  </a:lnTo>
                  <a:lnTo>
                    <a:pt x="10133" y="8865"/>
                  </a:lnTo>
                  <a:lnTo>
                    <a:pt x="10063" y="8846"/>
                  </a:lnTo>
                  <a:lnTo>
                    <a:pt x="9978" y="8921"/>
                  </a:lnTo>
                  <a:lnTo>
                    <a:pt x="10000" y="8962"/>
                  </a:lnTo>
                  <a:lnTo>
                    <a:pt x="9995" y="9037"/>
                  </a:lnTo>
                  <a:lnTo>
                    <a:pt x="9995" y="9071"/>
                  </a:lnTo>
                  <a:lnTo>
                    <a:pt x="10005" y="9106"/>
                  </a:lnTo>
                  <a:lnTo>
                    <a:pt x="10005" y="9146"/>
                  </a:lnTo>
                  <a:lnTo>
                    <a:pt x="9995" y="9209"/>
                  </a:lnTo>
                  <a:lnTo>
                    <a:pt x="9990" y="9249"/>
                  </a:lnTo>
                  <a:lnTo>
                    <a:pt x="9968" y="9284"/>
                  </a:lnTo>
                  <a:lnTo>
                    <a:pt x="9963" y="9346"/>
                  </a:lnTo>
                  <a:lnTo>
                    <a:pt x="9978" y="9380"/>
                  </a:lnTo>
                  <a:lnTo>
                    <a:pt x="10005" y="9387"/>
                  </a:lnTo>
                  <a:lnTo>
                    <a:pt x="10010" y="9449"/>
                  </a:lnTo>
                  <a:lnTo>
                    <a:pt x="10000" y="9524"/>
                  </a:lnTo>
                  <a:lnTo>
                    <a:pt x="10031" y="9511"/>
                  </a:lnTo>
                  <a:lnTo>
                    <a:pt x="10063" y="9524"/>
                  </a:lnTo>
                  <a:lnTo>
                    <a:pt x="10084" y="9499"/>
                  </a:lnTo>
                  <a:lnTo>
                    <a:pt x="10138" y="9511"/>
                  </a:lnTo>
                  <a:lnTo>
                    <a:pt x="10154" y="9567"/>
                  </a:lnTo>
                  <a:lnTo>
                    <a:pt x="10171" y="9593"/>
                  </a:lnTo>
                  <a:lnTo>
                    <a:pt x="10149" y="9593"/>
                  </a:lnTo>
                  <a:lnTo>
                    <a:pt x="10133" y="9649"/>
                  </a:lnTo>
                  <a:lnTo>
                    <a:pt x="10096" y="9746"/>
                  </a:lnTo>
                  <a:lnTo>
                    <a:pt x="10053" y="9780"/>
                  </a:lnTo>
                  <a:lnTo>
                    <a:pt x="9995" y="9821"/>
                  </a:lnTo>
                  <a:lnTo>
                    <a:pt x="9956" y="9883"/>
                  </a:lnTo>
                  <a:lnTo>
                    <a:pt x="9951" y="9930"/>
                  </a:lnTo>
                  <a:lnTo>
                    <a:pt x="9930" y="10005"/>
                  </a:lnTo>
                  <a:lnTo>
                    <a:pt x="9946" y="10117"/>
                  </a:lnTo>
                  <a:lnTo>
                    <a:pt x="9898" y="10186"/>
                  </a:lnTo>
                  <a:lnTo>
                    <a:pt x="9867" y="10205"/>
                  </a:lnTo>
                  <a:lnTo>
                    <a:pt x="9818" y="10261"/>
                  </a:lnTo>
                  <a:lnTo>
                    <a:pt x="9765" y="10267"/>
                  </a:lnTo>
                  <a:lnTo>
                    <a:pt x="9734" y="10302"/>
                  </a:lnTo>
                  <a:lnTo>
                    <a:pt x="9697" y="10392"/>
                  </a:lnTo>
                  <a:lnTo>
                    <a:pt x="9659" y="10418"/>
                  </a:lnTo>
                  <a:lnTo>
                    <a:pt x="9637" y="10474"/>
                  </a:lnTo>
                  <a:lnTo>
                    <a:pt x="9637" y="10514"/>
                  </a:lnTo>
                  <a:lnTo>
                    <a:pt x="9622" y="10564"/>
                  </a:lnTo>
                  <a:lnTo>
                    <a:pt x="9601" y="10577"/>
                  </a:lnTo>
                  <a:lnTo>
                    <a:pt x="9569" y="10632"/>
                  </a:lnTo>
                  <a:lnTo>
                    <a:pt x="9548" y="10686"/>
                  </a:lnTo>
                  <a:lnTo>
                    <a:pt x="9553" y="10714"/>
                  </a:lnTo>
                  <a:lnTo>
                    <a:pt x="9531" y="10755"/>
                  </a:lnTo>
                  <a:lnTo>
                    <a:pt x="9511" y="10776"/>
                  </a:lnTo>
                  <a:lnTo>
                    <a:pt x="9504" y="10811"/>
                  </a:lnTo>
                  <a:lnTo>
                    <a:pt x="9504" y="10845"/>
                  </a:lnTo>
                  <a:lnTo>
                    <a:pt x="9538" y="10879"/>
                  </a:lnTo>
                  <a:lnTo>
                    <a:pt x="9553" y="10920"/>
                  </a:lnTo>
                  <a:lnTo>
                    <a:pt x="9548" y="10961"/>
                  </a:lnTo>
                  <a:lnTo>
                    <a:pt x="9553" y="11002"/>
                  </a:lnTo>
                  <a:lnTo>
                    <a:pt x="9558" y="11079"/>
                  </a:lnTo>
                  <a:lnTo>
                    <a:pt x="9553" y="11154"/>
                  </a:lnTo>
                  <a:lnTo>
                    <a:pt x="9538" y="11195"/>
                  </a:lnTo>
                  <a:lnTo>
                    <a:pt x="9543" y="11236"/>
                  </a:lnTo>
                  <a:lnTo>
                    <a:pt x="9526" y="11277"/>
                  </a:lnTo>
                  <a:lnTo>
                    <a:pt x="9499" y="11333"/>
                  </a:lnTo>
                  <a:lnTo>
                    <a:pt x="9473" y="11345"/>
                  </a:lnTo>
                  <a:lnTo>
                    <a:pt x="9499" y="11373"/>
                  </a:lnTo>
                  <a:lnTo>
                    <a:pt x="9526" y="11436"/>
                  </a:lnTo>
                  <a:lnTo>
                    <a:pt x="9521" y="11470"/>
                  </a:lnTo>
                  <a:lnTo>
                    <a:pt x="9531" y="11532"/>
                  </a:lnTo>
                  <a:lnTo>
                    <a:pt x="9538" y="11545"/>
                  </a:lnTo>
                  <a:lnTo>
                    <a:pt x="9553" y="11560"/>
                  </a:lnTo>
                  <a:lnTo>
                    <a:pt x="9553" y="11573"/>
                  </a:lnTo>
                  <a:lnTo>
                    <a:pt x="9569" y="11595"/>
                  </a:lnTo>
                  <a:lnTo>
                    <a:pt x="9596" y="11601"/>
                  </a:lnTo>
                  <a:lnTo>
                    <a:pt x="9627" y="11635"/>
                  </a:lnTo>
                  <a:lnTo>
                    <a:pt x="9644" y="11648"/>
                  </a:lnTo>
                  <a:lnTo>
                    <a:pt x="9654" y="11663"/>
                  </a:lnTo>
                  <a:lnTo>
                    <a:pt x="9659" y="11698"/>
                  </a:lnTo>
                  <a:lnTo>
                    <a:pt x="9676" y="11711"/>
                  </a:lnTo>
                  <a:lnTo>
                    <a:pt x="9690" y="11717"/>
                  </a:lnTo>
                  <a:lnTo>
                    <a:pt x="9712" y="11745"/>
                  </a:lnTo>
                  <a:lnTo>
                    <a:pt x="9739" y="11792"/>
                  </a:lnTo>
                  <a:lnTo>
                    <a:pt x="9744" y="11848"/>
                  </a:lnTo>
                  <a:lnTo>
                    <a:pt x="9755" y="11876"/>
                  </a:lnTo>
                  <a:lnTo>
                    <a:pt x="9787" y="11917"/>
                  </a:lnTo>
                  <a:lnTo>
                    <a:pt x="9830" y="11945"/>
                  </a:lnTo>
                  <a:lnTo>
                    <a:pt x="9845" y="11951"/>
                  </a:lnTo>
                  <a:lnTo>
                    <a:pt x="9883" y="11998"/>
                  </a:lnTo>
                  <a:lnTo>
                    <a:pt x="9930" y="12041"/>
                  </a:lnTo>
                  <a:lnTo>
                    <a:pt x="9983" y="12095"/>
                  </a:lnTo>
                  <a:lnTo>
                    <a:pt x="10043" y="12129"/>
                  </a:lnTo>
                  <a:lnTo>
                    <a:pt x="10058" y="12129"/>
                  </a:lnTo>
                  <a:lnTo>
                    <a:pt x="10069" y="12129"/>
                  </a:lnTo>
                  <a:lnTo>
                    <a:pt x="10128" y="12101"/>
                  </a:lnTo>
                  <a:lnTo>
                    <a:pt x="10169" y="12082"/>
                  </a:lnTo>
                  <a:lnTo>
                    <a:pt x="10239" y="12067"/>
                  </a:lnTo>
                  <a:lnTo>
                    <a:pt x="10276" y="12067"/>
                  </a:lnTo>
                  <a:lnTo>
                    <a:pt x="10319" y="12082"/>
                  </a:lnTo>
                  <a:lnTo>
                    <a:pt x="10345" y="12082"/>
                  </a:lnTo>
                  <a:lnTo>
                    <a:pt x="10399" y="12101"/>
                  </a:lnTo>
                  <a:lnTo>
                    <a:pt x="10452" y="12082"/>
                  </a:lnTo>
                  <a:lnTo>
                    <a:pt x="10483" y="12054"/>
                  </a:lnTo>
                  <a:lnTo>
                    <a:pt x="10575" y="12013"/>
                  </a:lnTo>
                  <a:lnTo>
                    <a:pt x="10621" y="11998"/>
                  </a:lnTo>
                  <a:lnTo>
                    <a:pt x="10670" y="11992"/>
                  </a:lnTo>
                  <a:lnTo>
                    <a:pt x="10723" y="11992"/>
                  </a:lnTo>
                  <a:lnTo>
                    <a:pt x="10766" y="11992"/>
                  </a:lnTo>
                  <a:lnTo>
                    <a:pt x="10807" y="12041"/>
                  </a:lnTo>
                  <a:lnTo>
                    <a:pt x="10829" y="12095"/>
                  </a:lnTo>
                  <a:lnTo>
                    <a:pt x="10861" y="12144"/>
                  </a:lnTo>
                  <a:lnTo>
                    <a:pt x="10909" y="12144"/>
                  </a:lnTo>
                  <a:lnTo>
                    <a:pt x="10930" y="12129"/>
                  </a:lnTo>
                  <a:lnTo>
                    <a:pt x="10952" y="12136"/>
                  </a:lnTo>
                  <a:lnTo>
                    <a:pt x="11010" y="12110"/>
                  </a:lnTo>
                  <a:lnTo>
                    <a:pt x="11010" y="12129"/>
                  </a:lnTo>
                  <a:lnTo>
                    <a:pt x="11027" y="12144"/>
                  </a:lnTo>
                  <a:lnTo>
                    <a:pt x="11037" y="12179"/>
                  </a:lnTo>
                  <a:lnTo>
                    <a:pt x="11063" y="12192"/>
                  </a:lnTo>
                  <a:lnTo>
                    <a:pt x="11085" y="12239"/>
                  </a:lnTo>
                  <a:lnTo>
                    <a:pt x="11073" y="12301"/>
                  </a:lnTo>
                  <a:lnTo>
                    <a:pt x="11053" y="12385"/>
                  </a:lnTo>
                  <a:lnTo>
                    <a:pt x="11063" y="12398"/>
                  </a:lnTo>
                  <a:lnTo>
                    <a:pt x="11053" y="12454"/>
                  </a:lnTo>
                  <a:lnTo>
                    <a:pt x="11037" y="12507"/>
                  </a:lnTo>
                  <a:lnTo>
                    <a:pt x="11027" y="12529"/>
                  </a:lnTo>
                  <a:lnTo>
                    <a:pt x="11027" y="12557"/>
                  </a:lnTo>
                  <a:lnTo>
                    <a:pt x="11063" y="12632"/>
                  </a:lnTo>
                  <a:lnTo>
                    <a:pt x="11100" y="12694"/>
                  </a:lnTo>
                  <a:lnTo>
                    <a:pt x="11160" y="12769"/>
                  </a:lnTo>
                  <a:lnTo>
                    <a:pt x="11206" y="12851"/>
                  </a:lnTo>
                  <a:lnTo>
                    <a:pt x="11223" y="12907"/>
                  </a:lnTo>
                  <a:lnTo>
                    <a:pt x="11233" y="12926"/>
                  </a:lnTo>
                  <a:lnTo>
                    <a:pt x="11228" y="12941"/>
                  </a:lnTo>
                  <a:lnTo>
                    <a:pt x="11255" y="12988"/>
                  </a:lnTo>
                  <a:lnTo>
                    <a:pt x="11266" y="13038"/>
                  </a:lnTo>
                  <a:lnTo>
                    <a:pt x="11281" y="13113"/>
                  </a:lnTo>
                  <a:lnTo>
                    <a:pt x="11266" y="13141"/>
                  </a:lnTo>
                  <a:lnTo>
                    <a:pt x="11260" y="13154"/>
                  </a:lnTo>
                  <a:lnTo>
                    <a:pt x="11276" y="13201"/>
                  </a:lnTo>
                  <a:lnTo>
                    <a:pt x="11293" y="13250"/>
                  </a:lnTo>
                  <a:lnTo>
                    <a:pt x="11308" y="13278"/>
                  </a:lnTo>
                  <a:lnTo>
                    <a:pt x="11313" y="13319"/>
                  </a:lnTo>
                  <a:lnTo>
                    <a:pt x="11308" y="13373"/>
                  </a:lnTo>
                  <a:lnTo>
                    <a:pt x="11286" y="13407"/>
                  </a:lnTo>
                  <a:lnTo>
                    <a:pt x="11255" y="13457"/>
                  </a:lnTo>
                  <a:lnTo>
                    <a:pt x="11240" y="13491"/>
                  </a:lnTo>
                  <a:lnTo>
                    <a:pt x="11218" y="13560"/>
                  </a:lnTo>
                  <a:lnTo>
                    <a:pt x="11213" y="13594"/>
                  </a:lnTo>
                  <a:lnTo>
                    <a:pt x="11191" y="13663"/>
                  </a:lnTo>
                  <a:lnTo>
                    <a:pt x="11180" y="13731"/>
                  </a:lnTo>
                  <a:lnTo>
                    <a:pt x="11186" y="13779"/>
                  </a:lnTo>
                  <a:lnTo>
                    <a:pt x="11191" y="13841"/>
                  </a:lnTo>
                  <a:lnTo>
                    <a:pt x="11240" y="13916"/>
                  </a:lnTo>
                  <a:lnTo>
                    <a:pt x="11250" y="13965"/>
                  </a:lnTo>
                  <a:lnTo>
                    <a:pt x="11281" y="14060"/>
                  </a:lnTo>
                  <a:lnTo>
                    <a:pt x="11313" y="14129"/>
                  </a:lnTo>
                  <a:lnTo>
                    <a:pt x="11334" y="14163"/>
                  </a:lnTo>
                  <a:lnTo>
                    <a:pt x="11339" y="14206"/>
                  </a:lnTo>
                  <a:lnTo>
                    <a:pt x="11339" y="14300"/>
                  </a:lnTo>
                  <a:lnTo>
                    <a:pt x="11361" y="14425"/>
                  </a:lnTo>
                  <a:lnTo>
                    <a:pt x="11378" y="14487"/>
                  </a:lnTo>
                  <a:lnTo>
                    <a:pt x="11388" y="14569"/>
                  </a:lnTo>
                  <a:lnTo>
                    <a:pt x="11409" y="14631"/>
                  </a:lnTo>
                  <a:lnTo>
                    <a:pt x="11452" y="14693"/>
                  </a:lnTo>
                  <a:lnTo>
                    <a:pt x="11494" y="14803"/>
                  </a:lnTo>
                  <a:lnTo>
                    <a:pt x="11526" y="14878"/>
                  </a:lnTo>
                  <a:lnTo>
                    <a:pt x="11564" y="14962"/>
                  </a:lnTo>
                  <a:lnTo>
                    <a:pt x="11564" y="15031"/>
                  </a:lnTo>
                  <a:lnTo>
                    <a:pt x="11542" y="15044"/>
                  </a:lnTo>
                  <a:lnTo>
                    <a:pt x="11564" y="15106"/>
                  </a:lnTo>
                  <a:lnTo>
                    <a:pt x="11564" y="15160"/>
                  </a:lnTo>
                  <a:lnTo>
                    <a:pt x="11569" y="15187"/>
                  </a:lnTo>
                  <a:lnTo>
                    <a:pt x="11574" y="15175"/>
                  </a:lnTo>
                  <a:lnTo>
                    <a:pt x="11600" y="15215"/>
                  </a:lnTo>
                  <a:lnTo>
                    <a:pt x="11622" y="15215"/>
                  </a:lnTo>
                  <a:lnTo>
                    <a:pt x="11649" y="15250"/>
                  </a:lnTo>
                  <a:lnTo>
                    <a:pt x="11675" y="15250"/>
                  </a:lnTo>
                  <a:lnTo>
                    <a:pt x="11712" y="15215"/>
                  </a:lnTo>
                  <a:lnTo>
                    <a:pt x="11760" y="15202"/>
                  </a:lnTo>
                  <a:lnTo>
                    <a:pt x="11818" y="15168"/>
                  </a:lnTo>
                  <a:lnTo>
                    <a:pt x="11845" y="15175"/>
                  </a:lnTo>
                  <a:lnTo>
                    <a:pt x="11883" y="15160"/>
                  </a:lnTo>
                  <a:lnTo>
                    <a:pt x="11946" y="15181"/>
                  </a:lnTo>
                  <a:lnTo>
                    <a:pt x="11973" y="15160"/>
                  </a:lnTo>
                  <a:lnTo>
                    <a:pt x="12011" y="15175"/>
                  </a:lnTo>
                  <a:lnTo>
                    <a:pt x="12016" y="15147"/>
                  </a:lnTo>
                  <a:lnTo>
                    <a:pt x="12047" y="15140"/>
                  </a:lnTo>
                  <a:lnTo>
                    <a:pt x="12106" y="15106"/>
                  </a:lnTo>
                  <a:lnTo>
                    <a:pt x="12149" y="15065"/>
                  </a:lnTo>
                  <a:lnTo>
                    <a:pt x="12190" y="15009"/>
                  </a:lnTo>
                  <a:lnTo>
                    <a:pt x="12255" y="14919"/>
                  </a:lnTo>
                  <a:lnTo>
                    <a:pt x="12287" y="14859"/>
                  </a:lnTo>
                  <a:lnTo>
                    <a:pt x="12303" y="14816"/>
                  </a:lnTo>
                  <a:lnTo>
                    <a:pt x="12330" y="14775"/>
                  </a:lnTo>
                  <a:lnTo>
                    <a:pt x="12340" y="14762"/>
                  </a:lnTo>
                  <a:lnTo>
                    <a:pt x="12377" y="14721"/>
                  </a:lnTo>
                  <a:lnTo>
                    <a:pt x="12393" y="14678"/>
                  </a:lnTo>
                  <a:lnTo>
                    <a:pt x="12398" y="14610"/>
                  </a:lnTo>
                  <a:lnTo>
                    <a:pt x="12415" y="14550"/>
                  </a:lnTo>
                  <a:lnTo>
                    <a:pt x="12420" y="14507"/>
                  </a:lnTo>
                  <a:lnTo>
                    <a:pt x="12403" y="14500"/>
                  </a:lnTo>
                  <a:lnTo>
                    <a:pt x="12398" y="14466"/>
                  </a:lnTo>
                  <a:lnTo>
                    <a:pt x="12425" y="14438"/>
                  </a:lnTo>
                  <a:lnTo>
                    <a:pt x="12495" y="14391"/>
                  </a:lnTo>
                  <a:lnTo>
                    <a:pt x="12543" y="14363"/>
                  </a:lnTo>
                  <a:lnTo>
                    <a:pt x="12569" y="14335"/>
                  </a:lnTo>
                  <a:lnTo>
                    <a:pt x="12579" y="14300"/>
                  </a:lnTo>
                  <a:lnTo>
                    <a:pt x="12563" y="14288"/>
                  </a:lnTo>
                  <a:lnTo>
                    <a:pt x="12574" y="14247"/>
                  </a:lnTo>
                  <a:lnTo>
                    <a:pt x="12574" y="14163"/>
                  </a:lnTo>
                  <a:lnTo>
                    <a:pt x="12563" y="14172"/>
                  </a:lnTo>
                  <a:lnTo>
                    <a:pt x="12563" y="14144"/>
                  </a:lnTo>
                  <a:lnTo>
                    <a:pt x="12553" y="14094"/>
                  </a:lnTo>
                  <a:lnTo>
                    <a:pt x="12526" y="14034"/>
                  </a:lnTo>
                  <a:lnTo>
                    <a:pt x="12531" y="13978"/>
                  </a:lnTo>
                  <a:lnTo>
                    <a:pt x="12558" y="13957"/>
                  </a:lnTo>
                  <a:lnTo>
                    <a:pt x="12601" y="13903"/>
                  </a:lnTo>
                  <a:lnTo>
                    <a:pt x="12623" y="13888"/>
                  </a:lnTo>
                  <a:lnTo>
                    <a:pt x="12686" y="13807"/>
                  </a:lnTo>
                  <a:lnTo>
                    <a:pt x="12756" y="13772"/>
                  </a:lnTo>
                  <a:lnTo>
                    <a:pt x="12809" y="13744"/>
                  </a:lnTo>
                  <a:lnTo>
                    <a:pt x="12845" y="13697"/>
                  </a:lnTo>
                  <a:lnTo>
                    <a:pt x="12867" y="13641"/>
                  </a:lnTo>
                  <a:lnTo>
                    <a:pt x="12882" y="13588"/>
                  </a:lnTo>
                  <a:lnTo>
                    <a:pt x="12872" y="13545"/>
                  </a:lnTo>
                  <a:lnTo>
                    <a:pt x="12872" y="13422"/>
                  </a:lnTo>
                  <a:lnTo>
                    <a:pt x="12867" y="13353"/>
                  </a:lnTo>
                  <a:lnTo>
                    <a:pt x="12867" y="13278"/>
                  </a:lnTo>
                  <a:lnTo>
                    <a:pt x="12855" y="13244"/>
                  </a:lnTo>
                  <a:lnTo>
                    <a:pt x="12835" y="13229"/>
                  </a:lnTo>
                  <a:lnTo>
                    <a:pt x="12809" y="13154"/>
                  </a:lnTo>
                  <a:lnTo>
                    <a:pt x="12787" y="13106"/>
                  </a:lnTo>
                  <a:lnTo>
                    <a:pt x="12792" y="13072"/>
                  </a:lnTo>
                  <a:lnTo>
                    <a:pt x="12787" y="13051"/>
                  </a:lnTo>
                  <a:lnTo>
                    <a:pt x="12802" y="13003"/>
                  </a:lnTo>
                  <a:lnTo>
                    <a:pt x="12802" y="12982"/>
                  </a:lnTo>
                  <a:lnTo>
                    <a:pt x="12766" y="12954"/>
                  </a:lnTo>
                  <a:lnTo>
                    <a:pt x="12761" y="12913"/>
                  </a:lnTo>
                  <a:lnTo>
                    <a:pt x="12787" y="12823"/>
                  </a:lnTo>
                  <a:lnTo>
                    <a:pt x="12809" y="12797"/>
                  </a:lnTo>
                  <a:lnTo>
                    <a:pt x="12819" y="12748"/>
                  </a:lnTo>
                  <a:lnTo>
                    <a:pt x="12840" y="12720"/>
                  </a:lnTo>
                  <a:lnTo>
                    <a:pt x="12850" y="12666"/>
                  </a:lnTo>
                  <a:lnTo>
                    <a:pt x="12872" y="12660"/>
                  </a:lnTo>
                  <a:lnTo>
                    <a:pt x="12889" y="12625"/>
                  </a:lnTo>
                  <a:lnTo>
                    <a:pt x="12930" y="12597"/>
                  </a:lnTo>
                  <a:lnTo>
                    <a:pt x="12942" y="12576"/>
                  </a:lnTo>
                  <a:lnTo>
                    <a:pt x="12957" y="12535"/>
                  </a:lnTo>
                  <a:lnTo>
                    <a:pt x="13022" y="12445"/>
                  </a:lnTo>
                  <a:lnTo>
                    <a:pt x="13075" y="12391"/>
                  </a:lnTo>
                  <a:lnTo>
                    <a:pt x="13159" y="12316"/>
                  </a:lnTo>
                  <a:lnTo>
                    <a:pt x="13218" y="12254"/>
                  </a:lnTo>
                  <a:lnTo>
                    <a:pt x="13287" y="12151"/>
                  </a:lnTo>
                  <a:lnTo>
                    <a:pt x="13334" y="12067"/>
                  </a:lnTo>
                  <a:lnTo>
                    <a:pt x="13382" y="11958"/>
                  </a:lnTo>
                  <a:lnTo>
                    <a:pt x="13420" y="11861"/>
                  </a:lnTo>
                  <a:lnTo>
                    <a:pt x="13447" y="11779"/>
                  </a:lnTo>
                  <a:lnTo>
                    <a:pt x="13462" y="11698"/>
                  </a:lnTo>
                  <a:lnTo>
                    <a:pt x="13474" y="11670"/>
                  </a:lnTo>
                  <a:lnTo>
                    <a:pt x="13474" y="11629"/>
                  </a:lnTo>
                  <a:lnTo>
                    <a:pt x="13479" y="11586"/>
                  </a:lnTo>
                  <a:lnTo>
                    <a:pt x="13479" y="11567"/>
                  </a:lnTo>
                  <a:lnTo>
                    <a:pt x="13457" y="11567"/>
                  </a:lnTo>
                  <a:lnTo>
                    <a:pt x="13430" y="11595"/>
                  </a:lnTo>
                  <a:lnTo>
                    <a:pt x="13399" y="11601"/>
                  </a:lnTo>
                  <a:lnTo>
                    <a:pt x="13372" y="11614"/>
                  </a:lnTo>
                  <a:lnTo>
                    <a:pt x="13351" y="11614"/>
                  </a:lnTo>
                  <a:lnTo>
                    <a:pt x="13319" y="11614"/>
                  </a:lnTo>
                  <a:lnTo>
                    <a:pt x="13297" y="11629"/>
                  </a:lnTo>
                  <a:lnTo>
                    <a:pt x="13271" y="11635"/>
                  </a:lnTo>
                  <a:lnTo>
                    <a:pt x="13218" y="11655"/>
                  </a:lnTo>
                  <a:lnTo>
                    <a:pt x="13154" y="11663"/>
                  </a:lnTo>
                  <a:lnTo>
                    <a:pt x="13101" y="11683"/>
                  </a:lnTo>
                  <a:lnTo>
                    <a:pt x="13075" y="11683"/>
                  </a:lnTo>
                  <a:lnTo>
                    <a:pt x="13048" y="11648"/>
                  </a:lnTo>
                  <a:lnTo>
                    <a:pt x="13036" y="11614"/>
                  </a:lnTo>
                  <a:lnTo>
                    <a:pt x="13015" y="11601"/>
                  </a:lnTo>
                  <a:lnTo>
                    <a:pt x="12988" y="11580"/>
                  </a:lnTo>
                  <a:lnTo>
                    <a:pt x="13022" y="11560"/>
                  </a:lnTo>
                  <a:lnTo>
                    <a:pt x="13022" y="11526"/>
                  </a:lnTo>
                  <a:lnTo>
                    <a:pt x="13005" y="11504"/>
                  </a:lnTo>
                  <a:lnTo>
                    <a:pt x="12978" y="11483"/>
                  </a:lnTo>
                  <a:lnTo>
                    <a:pt x="12962" y="11457"/>
                  </a:lnTo>
                  <a:lnTo>
                    <a:pt x="12930" y="11414"/>
                  </a:lnTo>
                  <a:lnTo>
                    <a:pt x="12898" y="11373"/>
                  </a:lnTo>
                  <a:lnTo>
                    <a:pt x="12819" y="11298"/>
                  </a:lnTo>
                  <a:lnTo>
                    <a:pt x="12787" y="11257"/>
                  </a:lnTo>
                  <a:lnTo>
                    <a:pt x="12771" y="11189"/>
                  </a:lnTo>
                  <a:lnTo>
                    <a:pt x="12739" y="11099"/>
                  </a:lnTo>
                  <a:lnTo>
                    <a:pt x="12707" y="11071"/>
                  </a:lnTo>
                  <a:lnTo>
                    <a:pt x="12686" y="11051"/>
                  </a:lnTo>
                  <a:lnTo>
                    <a:pt x="12664" y="10955"/>
                  </a:lnTo>
                  <a:lnTo>
                    <a:pt x="12654" y="10873"/>
                  </a:lnTo>
                  <a:lnTo>
                    <a:pt x="12664" y="10858"/>
                  </a:lnTo>
                  <a:lnTo>
                    <a:pt x="12643" y="10776"/>
                  </a:lnTo>
                  <a:lnTo>
                    <a:pt x="12633" y="10761"/>
                  </a:lnTo>
                  <a:lnTo>
                    <a:pt x="12563" y="10686"/>
                  </a:lnTo>
                  <a:lnTo>
                    <a:pt x="12563" y="10632"/>
                  </a:lnTo>
                  <a:lnTo>
                    <a:pt x="12574" y="10617"/>
                  </a:lnTo>
                  <a:lnTo>
                    <a:pt x="12521" y="10529"/>
                  </a:lnTo>
                  <a:lnTo>
                    <a:pt x="12500" y="10480"/>
                  </a:lnTo>
                  <a:lnTo>
                    <a:pt x="12478" y="10433"/>
                  </a:lnTo>
                  <a:lnTo>
                    <a:pt x="12436" y="10302"/>
                  </a:lnTo>
                  <a:lnTo>
                    <a:pt x="12398" y="10220"/>
                  </a:lnTo>
                  <a:lnTo>
                    <a:pt x="12372" y="10130"/>
                  </a:lnTo>
                  <a:lnTo>
                    <a:pt x="12377" y="10124"/>
                  </a:lnTo>
                  <a:lnTo>
                    <a:pt x="12420" y="10246"/>
                  </a:lnTo>
                  <a:lnTo>
                    <a:pt x="12446" y="10289"/>
                  </a:lnTo>
                  <a:lnTo>
                    <a:pt x="12468" y="10315"/>
                  </a:lnTo>
                  <a:lnTo>
                    <a:pt x="12483" y="10302"/>
                  </a:lnTo>
                  <a:lnTo>
                    <a:pt x="12500" y="10261"/>
                  </a:lnTo>
                  <a:lnTo>
                    <a:pt x="12510" y="10199"/>
                  </a:lnTo>
                  <a:lnTo>
                    <a:pt x="12526" y="10164"/>
                  </a:lnTo>
                  <a:lnTo>
                    <a:pt x="12526" y="10177"/>
                  </a:lnTo>
                  <a:lnTo>
                    <a:pt x="12521" y="10212"/>
                  </a:lnTo>
                  <a:lnTo>
                    <a:pt x="12521" y="10239"/>
                  </a:lnTo>
                  <a:lnTo>
                    <a:pt x="12510" y="10289"/>
                  </a:lnTo>
                  <a:lnTo>
                    <a:pt x="12536" y="10289"/>
                  </a:lnTo>
                  <a:lnTo>
                    <a:pt x="12569" y="10343"/>
                  </a:lnTo>
                  <a:lnTo>
                    <a:pt x="12606" y="10411"/>
                  </a:lnTo>
                  <a:lnTo>
                    <a:pt x="12628" y="10474"/>
                  </a:lnTo>
                  <a:lnTo>
                    <a:pt x="12643" y="10495"/>
                  </a:lnTo>
                  <a:lnTo>
                    <a:pt x="12659" y="10536"/>
                  </a:lnTo>
                  <a:lnTo>
                    <a:pt x="12654" y="10555"/>
                  </a:lnTo>
                  <a:lnTo>
                    <a:pt x="12676" y="10605"/>
                  </a:lnTo>
                  <a:lnTo>
                    <a:pt x="12707" y="10617"/>
                  </a:lnTo>
                  <a:lnTo>
                    <a:pt x="12734" y="10652"/>
                  </a:lnTo>
                  <a:lnTo>
                    <a:pt x="12766" y="10742"/>
                  </a:lnTo>
                  <a:lnTo>
                    <a:pt x="12766" y="10789"/>
                  </a:lnTo>
                  <a:lnTo>
                    <a:pt x="12771" y="10845"/>
                  </a:lnTo>
                  <a:lnTo>
                    <a:pt x="12809" y="10920"/>
                  </a:lnTo>
                  <a:lnTo>
                    <a:pt x="12835" y="10933"/>
                  </a:lnTo>
                  <a:lnTo>
                    <a:pt x="12877" y="10989"/>
                  </a:lnTo>
                  <a:lnTo>
                    <a:pt x="12894" y="11051"/>
                  </a:lnTo>
                  <a:lnTo>
                    <a:pt x="12925" y="11120"/>
                  </a:lnTo>
                  <a:lnTo>
                    <a:pt x="12957" y="11148"/>
                  </a:lnTo>
                  <a:lnTo>
                    <a:pt x="12962" y="11182"/>
                  </a:lnTo>
                  <a:lnTo>
                    <a:pt x="12978" y="11202"/>
                  </a:lnTo>
                  <a:lnTo>
                    <a:pt x="12983" y="11236"/>
                  </a:lnTo>
                  <a:lnTo>
                    <a:pt x="12983" y="11270"/>
                  </a:lnTo>
                  <a:lnTo>
                    <a:pt x="12978" y="11285"/>
                  </a:lnTo>
                  <a:lnTo>
                    <a:pt x="12983" y="11320"/>
                  </a:lnTo>
                  <a:lnTo>
                    <a:pt x="12973" y="11326"/>
                  </a:lnTo>
                  <a:lnTo>
                    <a:pt x="12988" y="11361"/>
                  </a:lnTo>
                  <a:lnTo>
                    <a:pt x="13000" y="11414"/>
                  </a:lnTo>
                  <a:lnTo>
                    <a:pt x="13010" y="11436"/>
                  </a:lnTo>
                  <a:lnTo>
                    <a:pt x="13010" y="11476"/>
                  </a:lnTo>
                  <a:lnTo>
                    <a:pt x="13026" y="11526"/>
                  </a:lnTo>
                  <a:lnTo>
                    <a:pt x="13068" y="11532"/>
                  </a:lnTo>
                  <a:lnTo>
                    <a:pt x="13090" y="11517"/>
                  </a:lnTo>
                  <a:lnTo>
                    <a:pt x="13116" y="11517"/>
                  </a:lnTo>
                  <a:lnTo>
                    <a:pt x="13128" y="11498"/>
                  </a:lnTo>
                  <a:lnTo>
                    <a:pt x="13143" y="11492"/>
                  </a:lnTo>
                  <a:lnTo>
                    <a:pt x="13154" y="11470"/>
                  </a:lnTo>
                  <a:lnTo>
                    <a:pt x="13169" y="11464"/>
                  </a:lnTo>
                  <a:lnTo>
                    <a:pt x="13218" y="11457"/>
                  </a:lnTo>
                  <a:lnTo>
                    <a:pt x="13254" y="11442"/>
                  </a:lnTo>
                  <a:lnTo>
                    <a:pt x="13287" y="11408"/>
                  </a:lnTo>
                  <a:lnTo>
                    <a:pt x="13302" y="11414"/>
                  </a:lnTo>
                  <a:lnTo>
                    <a:pt x="13329" y="11408"/>
                  </a:lnTo>
                  <a:lnTo>
                    <a:pt x="13382" y="11354"/>
                  </a:lnTo>
                  <a:lnTo>
                    <a:pt x="13479" y="11320"/>
                  </a:lnTo>
                  <a:lnTo>
                    <a:pt x="13537" y="11285"/>
                  </a:lnTo>
                  <a:lnTo>
                    <a:pt x="13537" y="11257"/>
                  </a:lnTo>
                  <a:lnTo>
                    <a:pt x="13547" y="11223"/>
                  </a:lnTo>
                  <a:lnTo>
                    <a:pt x="13590" y="11202"/>
                  </a:lnTo>
                  <a:lnTo>
                    <a:pt x="13617" y="11195"/>
                  </a:lnTo>
                  <a:lnTo>
                    <a:pt x="13653" y="11167"/>
                  </a:lnTo>
                  <a:lnTo>
                    <a:pt x="13686" y="11174"/>
                  </a:lnTo>
                  <a:lnTo>
                    <a:pt x="13713" y="11154"/>
                  </a:lnTo>
                  <a:lnTo>
                    <a:pt x="13713" y="11120"/>
                  </a:lnTo>
                  <a:lnTo>
                    <a:pt x="13733" y="11099"/>
                  </a:lnTo>
                  <a:lnTo>
                    <a:pt x="13771" y="11099"/>
                  </a:lnTo>
                  <a:lnTo>
                    <a:pt x="13786" y="11086"/>
                  </a:lnTo>
                  <a:lnTo>
                    <a:pt x="13793" y="11045"/>
                  </a:lnTo>
                  <a:lnTo>
                    <a:pt x="13829" y="11017"/>
                  </a:lnTo>
                  <a:lnTo>
                    <a:pt x="13856" y="11017"/>
                  </a:lnTo>
                  <a:lnTo>
                    <a:pt x="13861" y="11010"/>
                  </a:lnTo>
                  <a:lnTo>
                    <a:pt x="13856" y="10955"/>
                  </a:lnTo>
                  <a:lnTo>
                    <a:pt x="13866" y="10914"/>
                  </a:lnTo>
                  <a:lnTo>
                    <a:pt x="13878" y="10892"/>
                  </a:lnTo>
                  <a:lnTo>
                    <a:pt x="13904" y="10899"/>
                  </a:lnTo>
                  <a:lnTo>
                    <a:pt x="13926" y="10845"/>
                  </a:lnTo>
                  <a:lnTo>
                    <a:pt x="13952" y="10817"/>
                  </a:lnTo>
                  <a:lnTo>
                    <a:pt x="13962" y="10796"/>
                  </a:lnTo>
                  <a:lnTo>
                    <a:pt x="13984" y="10748"/>
                  </a:lnTo>
                  <a:lnTo>
                    <a:pt x="13984" y="10727"/>
                  </a:lnTo>
                  <a:lnTo>
                    <a:pt x="13962" y="10721"/>
                  </a:lnTo>
                  <a:lnTo>
                    <a:pt x="13946" y="10693"/>
                  </a:lnTo>
                  <a:lnTo>
                    <a:pt x="13919" y="10645"/>
                  </a:lnTo>
                  <a:lnTo>
                    <a:pt x="13887" y="10632"/>
                  </a:lnTo>
                  <a:lnTo>
                    <a:pt x="13846" y="10617"/>
                  </a:lnTo>
                  <a:lnTo>
                    <a:pt x="13813" y="10590"/>
                  </a:lnTo>
                  <a:lnTo>
                    <a:pt x="13786" y="10536"/>
                  </a:lnTo>
                  <a:lnTo>
                    <a:pt x="13781" y="10467"/>
                  </a:lnTo>
                  <a:lnTo>
                    <a:pt x="13786" y="10452"/>
                  </a:lnTo>
                  <a:lnTo>
                    <a:pt x="13793" y="10418"/>
                  </a:lnTo>
                  <a:lnTo>
                    <a:pt x="13786" y="10411"/>
                  </a:lnTo>
                  <a:lnTo>
                    <a:pt x="13771" y="10439"/>
                  </a:lnTo>
                  <a:lnTo>
                    <a:pt x="13733" y="10486"/>
                  </a:lnTo>
                  <a:lnTo>
                    <a:pt x="13691" y="10542"/>
                  </a:lnTo>
                  <a:lnTo>
                    <a:pt x="13648" y="10598"/>
                  </a:lnTo>
                  <a:lnTo>
                    <a:pt x="13612" y="10598"/>
                  </a:lnTo>
                  <a:lnTo>
                    <a:pt x="13563" y="10598"/>
                  </a:lnTo>
                  <a:lnTo>
                    <a:pt x="13515" y="10611"/>
                  </a:lnTo>
                  <a:lnTo>
                    <a:pt x="13515" y="10590"/>
                  </a:lnTo>
                  <a:lnTo>
                    <a:pt x="13505" y="10598"/>
                  </a:lnTo>
                  <a:lnTo>
                    <a:pt x="13494" y="10564"/>
                  </a:lnTo>
                  <a:lnTo>
                    <a:pt x="13505" y="10514"/>
                  </a:lnTo>
                  <a:lnTo>
                    <a:pt x="13505" y="10467"/>
                  </a:lnTo>
                  <a:lnTo>
                    <a:pt x="13489" y="10439"/>
                  </a:lnTo>
                  <a:lnTo>
                    <a:pt x="13474" y="10446"/>
                  </a:lnTo>
                  <a:lnTo>
                    <a:pt x="13457" y="10486"/>
                  </a:lnTo>
                  <a:lnTo>
                    <a:pt x="13462" y="10549"/>
                  </a:lnTo>
                  <a:lnTo>
                    <a:pt x="13452" y="10529"/>
                  </a:lnTo>
                  <a:lnTo>
                    <a:pt x="13447" y="10501"/>
                  </a:lnTo>
                  <a:lnTo>
                    <a:pt x="13430" y="10480"/>
                  </a:lnTo>
                  <a:lnTo>
                    <a:pt x="13425" y="10452"/>
                  </a:lnTo>
                  <a:lnTo>
                    <a:pt x="13430" y="10426"/>
                  </a:lnTo>
                  <a:lnTo>
                    <a:pt x="13425" y="10392"/>
                  </a:lnTo>
                  <a:lnTo>
                    <a:pt x="13387" y="10358"/>
                  </a:lnTo>
                  <a:lnTo>
                    <a:pt x="13377" y="10330"/>
                  </a:lnTo>
                  <a:lnTo>
                    <a:pt x="13351" y="10308"/>
                  </a:lnTo>
                  <a:lnTo>
                    <a:pt x="13329" y="10233"/>
                  </a:lnTo>
                  <a:lnTo>
                    <a:pt x="13307" y="10171"/>
                  </a:lnTo>
                  <a:lnTo>
                    <a:pt x="13314" y="10151"/>
                  </a:lnTo>
                  <a:lnTo>
                    <a:pt x="13302" y="10108"/>
                  </a:lnTo>
                  <a:lnTo>
                    <a:pt x="13341" y="10117"/>
                  </a:lnTo>
                  <a:lnTo>
                    <a:pt x="13361" y="10083"/>
                  </a:lnTo>
                  <a:lnTo>
                    <a:pt x="13399" y="10108"/>
                  </a:lnTo>
                  <a:lnTo>
                    <a:pt x="13430" y="10096"/>
                  </a:lnTo>
                  <a:lnTo>
                    <a:pt x="13479" y="10220"/>
                  </a:lnTo>
                  <a:lnTo>
                    <a:pt x="13515" y="10302"/>
                  </a:lnTo>
                  <a:lnTo>
                    <a:pt x="13573" y="10330"/>
                  </a:lnTo>
                  <a:lnTo>
                    <a:pt x="13633" y="10392"/>
                  </a:lnTo>
                  <a:lnTo>
                    <a:pt x="13701" y="10418"/>
                  </a:lnTo>
                  <a:lnTo>
                    <a:pt x="13760" y="10377"/>
                  </a:lnTo>
                  <a:lnTo>
                    <a:pt x="13803" y="10364"/>
                  </a:lnTo>
                  <a:lnTo>
                    <a:pt x="13829" y="10377"/>
                  </a:lnTo>
                  <a:lnTo>
                    <a:pt x="13856" y="10480"/>
                  </a:lnTo>
                  <a:lnTo>
                    <a:pt x="13919" y="10495"/>
                  </a:lnTo>
                  <a:lnTo>
                    <a:pt x="13984" y="10514"/>
                  </a:lnTo>
                  <a:lnTo>
                    <a:pt x="14095" y="10542"/>
                  </a:lnTo>
                  <a:lnTo>
                    <a:pt x="14175" y="10529"/>
                  </a:lnTo>
                  <a:lnTo>
                    <a:pt x="14271" y="10529"/>
                  </a:lnTo>
                  <a:lnTo>
                    <a:pt x="14378" y="10514"/>
                  </a:lnTo>
                  <a:lnTo>
                    <a:pt x="14419" y="10577"/>
                  </a:lnTo>
                  <a:lnTo>
                    <a:pt x="14436" y="10639"/>
                  </a:lnTo>
                  <a:lnTo>
                    <a:pt x="14478" y="10658"/>
                  </a:lnTo>
                  <a:lnTo>
                    <a:pt x="14547" y="10727"/>
                  </a:lnTo>
                  <a:lnTo>
                    <a:pt x="14564" y="10761"/>
                  </a:lnTo>
                  <a:lnTo>
                    <a:pt x="14537" y="10789"/>
                  </a:lnTo>
                  <a:lnTo>
                    <a:pt x="14611" y="10886"/>
                  </a:lnTo>
                  <a:lnTo>
                    <a:pt x="14654" y="10892"/>
                  </a:lnTo>
                  <a:lnTo>
                    <a:pt x="14739" y="10845"/>
                  </a:lnTo>
                  <a:lnTo>
                    <a:pt x="14750" y="10920"/>
                  </a:lnTo>
                  <a:lnTo>
                    <a:pt x="14750" y="11017"/>
                  </a:lnTo>
                  <a:lnTo>
                    <a:pt x="14765" y="11120"/>
                  </a:lnTo>
                  <a:lnTo>
                    <a:pt x="14792" y="11270"/>
                  </a:lnTo>
                  <a:lnTo>
                    <a:pt x="14845" y="11380"/>
                  </a:lnTo>
                  <a:lnTo>
                    <a:pt x="14857" y="11429"/>
                  </a:lnTo>
                  <a:lnTo>
                    <a:pt x="14872" y="11526"/>
                  </a:lnTo>
                  <a:lnTo>
                    <a:pt x="14903" y="11601"/>
                  </a:lnTo>
                  <a:lnTo>
                    <a:pt x="14925" y="11635"/>
                  </a:lnTo>
                  <a:lnTo>
                    <a:pt x="14946" y="11711"/>
                  </a:lnTo>
                  <a:lnTo>
                    <a:pt x="14973" y="11814"/>
                  </a:lnTo>
                  <a:lnTo>
                    <a:pt x="15026" y="11882"/>
                  </a:lnTo>
                  <a:lnTo>
                    <a:pt x="15048" y="11861"/>
                  </a:lnTo>
                  <a:lnTo>
                    <a:pt x="15069" y="11814"/>
                  </a:lnTo>
                  <a:lnTo>
                    <a:pt x="15122" y="11792"/>
                  </a:lnTo>
                  <a:lnTo>
                    <a:pt x="15106" y="11766"/>
                  </a:lnTo>
                  <a:lnTo>
                    <a:pt x="15132" y="11711"/>
                  </a:lnTo>
                  <a:lnTo>
                    <a:pt x="15164" y="11704"/>
                  </a:lnTo>
                  <a:lnTo>
                    <a:pt x="15164" y="11573"/>
                  </a:lnTo>
                  <a:lnTo>
                    <a:pt x="15191" y="11498"/>
                  </a:lnTo>
                  <a:lnTo>
                    <a:pt x="15186" y="11436"/>
                  </a:lnTo>
                  <a:lnTo>
                    <a:pt x="15176" y="11333"/>
                  </a:lnTo>
                  <a:lnTo>
                    <a:pt x="15191" y="11270"/>
                  </a:lnTo>
                  <a:lnTo>
                    <a:pt x="15217" y="11264"/>
                  </a:lnTo>
                  <a:lnTo>
                    <a:pt x="15270" y="11236"/>
                  </a:lnTo>
                  <a:lnTo>
                    <a:pt x="15297" y="11217"/>
                  </a:lnTo>
                  <a:lnTo>
                    <a:pt x="15297" y="11182"/>
                  </a:lnTo>
                  <a:lnTo>
                    <a:pt x="15355" y="11133"/>
                  </a:lnTo>
                  <a:lnTo>
                    <a:pt x="15398" y="11086"/>
                  </a:lnTo>
                  <a:lnTo>
                    <a:pt x="15462" y="10989"/>
                  </a:lnTo>
                  <a:lnTo>
                    <a:pt x="15548" y="10933"/>
                  </a:lnTo>
                  <a:lnTo>
                    <a:pt x="15580" y="10886"/>
                  </a:lnTo>
                  <a:lnTo>
                    <a:pt x="15575" y="10824"/>
                  </a:lnTo>
                  <a:lnTo>
                    <a:pt x="15648" y="10811"/>
                  </a:lnTo>
                  <a:lnTo>
                    <a:pt x="15686" y="10811"/>
                  </a:lnTo>
                  <a:lnTo>
                    <a:pt x="15696" y="10783"/>
                  </a:lnTo>
                  <a:lnTo>
                    <a:pt x="15718" y="10789"/>
                  </a:lnTo>
                  <a:lnTo>
                    <a:pt x="15734" y="10796"/>
                  </a:lnTo>
                  <a:lnTo>
                    <a:pt x="15744" y="10783"/>
                  </a:lnTo>
                  <a:lnTo>
                    <a:pt x="15771" y="10796"/>
                  </a:lnTo>
                  <a:lnTo>
                    <a:pt x="15787" y="10748"/>
                  </a:lnTo>
                  <a:lnTo>
                    <a:pt x="15781" y="10714"/>
                  </a:lnTo>
                  <a:lnTo>
                    <a:pt x="15834" y="10714"/>
                  </a:lnTo>
                  <a:lnTo>
                    <a:pt x="15861" y="10761"/>
                  </a:lnTo>
                  <a:lnTo>
                    <a:pt x="15872" y="10804"/>
                  </a:lnTo>
                  <a:lnTo>
                    <a:pt x="15877" y="10845"/>
                  </a:lnTo>
                  <a:lnTo>
                    <a:pt x="15894" y="10886"/>
                  </a:lnTo>
                  <a:lnTo>
                    <a:pt x="15935" y="10948"/>
                  </a:lnTo>
                  <a:lnTo>
                    <a:pt x="15967" y="10955"/>
                  </a:lnTo>
                  <a:lnTo>
                    <a:pt x="15962" y="10983"/>
                  </a:lnTo>
                  <a:lnTo>
                    <a:pt x="16010" y="11071"/>
                  </a:lnTo>
                  <a:lnTo>
                    <a:pt x="16020" y="11148"/>
                  </a:lnTo>
                  <a:lnTo>
                    <a:pt x="16000" y="11242"/>
                  </a:lnTo>
                  <a:lnTo>
                    <a:pt x="16037" y="11264"/>
                  </a:lnTo>
                  <a:lnTo>
                    <a:pt x="16068" y="11230"/>
                  </a:lnTo>
                  <a:lnTo>
                    <a:pt x="16133" y="11174"/>
                  </a:lnTo>
                  <a:lnTo>
                    <a:pt x="16170" y="11133"/>
                  </a:lnTo>
                  <a:lnTo>
                    <a:pt x="16196" y="11195"/>
                  </a:lnTo>
                  <a:lnTo>
                    <a:pt x="16206" y="11292"/>
                  </a:lnTo>
                  <a:lnTo>
                    <a:pt x="16228" y="11380"/>
                  </a:lnTo>
                  <a:lnTo>
                    <a:pt x="16249" y="11423"/>
                  </a:lnTo>
                  <a:lnTo>
                    <a:pt x="16244" y="11504"/>
                  </a:lnTo>
                  <a:lnTo>
                    <a:pt x="16266" y="11552"/>
                  </a:lnTo>
                  <a:lnTo>
                    <a:pt x="16249" y="11614"/>
                  </a:lnTo>
                  <a:lnTo>
                    <a:pt x="16254" y="11670"/>
                  </a:lnTo>
                  <a:lnTo>
                    <a:pt x="16239" y="11745"/>
                  </a:lnTo>
                  <a:lnTo>
                    <a:pt x="16233" y="11792"/>
                  </a:lnTo>
                  <a:lnTo>
                    <a:pt x="16244" y="11835"/>
                  </a:lnTo>
                  <a:lnTo>
                    <a:pt x="16254" y="11792"/>
                  </a:lnTo>
                  <a:lnTo>
                    <a:pt x="16281" y="11827"/>
                  </a:lnTo>
                  <a:lnTo>
                    <a:pt x="16313" y="11869"/>
                  </a:lnTo>
                  <a:lnTo>
                    <a:pt x="16324" y="11904"/>
                  </a:lnTo>
                  <a:lnTo>
                    <a:pt x="16346" y="11930"/>
                  </a:lnTo>
                  <a:lnTo>
                    <a:pt x="16356" y="11964"/>
                  </a:lnTo>
                  <a:lnTo>
                    <a:pt x="16351" y="12020"/>
                  </a:lnTo>
                  <a:lnTo>
                    <a:pt x="16372" y="12061"/>
                  </a:lnTo>
                  <a:lnTo>
                    <a:pt x="16382" y="12123"/>
                  </a:lnTo>
                  <a:lnTo>
                    <a:pt x="16414" y="12170"/>
                  </a:lnTo>
                  <a:lnTo>
                    <a:pt x="16419" y="12213"/>
                  </a:lnTo>
                  <a:lnTo>
                    <a:pt x="16489" y="12273"/>
                  </a:lnTo>
                  <a:lnTo>
                    <a:pt x="16542" y="12329"/>
                  </a:lnTo>
                  <a:lnTo>
                    <a:pt x="16585" y="12323"/>
                  </a:lnTo>
                  <a:lnTo>
                    <a:pt x="16585" y="12295"/>
                  </a:lnTo>
                  <a:lnTo>
                    <a:pt x="16564" y="12226"/>
                  </a:lnTo>
                  <a:lnTo>
                    <a:pt x="16542" y="12204"/>
                  </a:lnTo>
                  <a:lnTo>
                    <a:pt x="16537" y="12164"/>
                  </a:lnTo>
                  <a:lnTo>
                    <a:pt x="16532" y="12136"/>
                  </a:lnTo>
                  <a:lnTo>
                    <a:pt x="16537" y="12101"/>
                  </a:lnTo>
                  <a:lnTo>
                    <a:pt x="16532" y="12054"/>
                  </a:lnTo>
                  <a:lnTo>
                    <a:pt x="16505" y="12007"/>
                  </a:lnTo>
                  <a:lnTo>
                    <a:pt x="16472" y="11958"/>
                  </a:lnTo>
                  <a:lnTo>
                    <a:pt x="16457" y="11951"/>
                  </a:lnTo>
                  <a:lnTo>
                    <a:pt x="16426" y="11910"/>
                  </a:lnTo>
                  <a:lnTo>
                    <a:pt x="16387" y="11904"/>
                  </a:lnTo>
                  <a:lnTo>
                    <a:pt x="16356" y="11861"/>
                  </a:lnTo>
                  <a:lnTo>
                    <a:pt x="16346" y="11792"/>
                  </a:lnTo>
                  <a:lnTo>
                    <a:pt x="16324" y="11723"/>
                  </a:lnTo>
                  <a:lnTo>
                    <a:pt x="16286" y="11723"/>
                  </a:lnTo>
                  <a:lnTo>
                    <a:pt x="16281" y="11670"/>
                  </a:lnTo>
                  <a:lnTo>
                    <a:pt x="16303" y="11601"/>
                  </a:lnTo>
                  <a:lnTo>
                    <a:pt x="16334" y="11492"/>
                  </a:lnTo>
                  <a:lnTo>
                    <a:pt x="16339" y="11408"/>
                  </a:lnTo>
                  <a:lnTo>
                    <a:pt x="16392" y="11408"/>
                  </a:lnTo>
                  <a:lnTo>
                    <a:pt x="16382" y="11470"/>
                  </a:lnTo>
                  <a:lnTo>
                    <a:pt x="16431" y="11470"/>
                  </a:lnTo>
                  <a:lnTo>
                    <a:pt x="16484" y="11504"/>
                  </a:lnTo>
                  <a:lnTo>
                    <a:pt x="16515" y="11586"/>
                  </a:lnTo>
                  <a:lnTo>
                    <a:pt x="16537" y="11629"/>
                  </a:lnTo>
                  <a:lnTo>
                    <a:pt x="16585" y="11642"/>
                  </a:lnTo>
                  <a:lnTo>
                    <a:pt x="16627" y="11683"/>
                  </a:lnTo>
                  <a:lnTo>
                    <a:pt x="16612" y="11732"/>
                  </a:lnTo>
                  <a:lnTo>
                    <a:pt x="16632" y="11779"/>
                  </a:lnTo>
                  <a:lnTo>
                    <a:pt x="16707" y="11711"/>
                  </a:lnTo>
                  <a:lnTo>
                    <a:pt x="16755" y="11648"/>
                  </a:lnTo>
                  <a:lnTo>
                    <a:pt x="16825" y="11601"/>
                  </a:lnTo>
                  <a:lnTo>
                    <a:pt x="16871" y="11552"/>
                  </a:lnTo>
                  <a:lnTo>
                    <a:pt x="16878" y="11414"/>
                  </a:lnTo>
                  <a:lnTo>
                    <a:pt x="16851" y="11270"/>
                  </a:lnTo>
                  <a:lnTo>
                    <a:pt x="16813" y="11208"/>
                  </a:lnTo>
                  <a:lnTo>
                    <a:pt x="16760" y="11161"/>
                  </a:lnTo>
                  <a:lnTo>
                    <a:pt x="16707" y="11058"/>
                  </a:lnTo>
                  <a:lnTo>
                    <a:pt x="16665" y="10976"/>
                  </a:lnTo>
                  <a:lnTo>
                    <a:pt x="16675" y="10920"/>
                  </a:lnTo>
                  <a:lnTo>
                    <a:pt x="16723" y="10845"/>
                  </a:lnTo>
                  <a:lnTo>
                    <a:pt x="16803" y="10776"/>
                  </a:lnTo>
                  <a:lnTo>
                    <a:pt x="16830" y="10761"/>
                  </a:lnTo>
                  <a:lnTo>
                    <a:pt x="16909" y="10789"/>
                  </a:lnTo>
                  <a:lnTo>
                    <a:pt x="16893" y="10824"/>
                  </a:lnTo>
                  <a:lnTo>
                    <a:pt x="16909" y="10879"/>
                  </a:lnTo>
                  <a:lnTo>
                    <a:pt x="16941" y="10873"/>
                  </a:lnTo>
                  <a:lnTo>
                    <a:pt x="16963" y="10789"/>
                  </a:lnTo>
                  <a:lnTo>
                    <a:pt x="17026" y="10776"/>
                  </a:lnTo>
                  <a:lnTo>
                    <a:pt x="17105" y="10736"/>
                  </a:lnTo>
                  <a:lnTo>
                    <a:pt x="17137" y="10693"/>
                  </a:lnTo>
                  <a:lnTo>
                    <a:pt x="17159" y="10721"/>
                  </a:lnTo>
                  <a:lnTo>
                    <a:pt x="17197" y="10686"/>
                  </a:lnTo>
                  <a:lnTo>
                    <a:pt x="17260" y="10680"/>
                  </a:lnTo>
                  <a:lnTo>
                    <a:pt x="17340" y="10611"/>
                  </a:lnTo>
                  <a:lnTo>
                    <a:pt x="17420" y="10536"/>
                  </a:lnTo>
                  <a:lnTo>
                    <a:pt x="17473" y="10439"/>
                  </a:lnTo>
                  <a:lnTo>
                    <a:pt x="17521" y="10330"/>
                  </a:lnTo>
                  <a:lnTo>
                    <a:pt x="17563" y="10239"/>
                  </a:lnTo>
                  <a:lnTo>
                    <a:pt x="17596" y="10233"/>
                  </a:lnTo>
                  <a:lnTo>
                    <a:pt x="17611" y="10164"/>
                  </a:lnTo>
                  <a:lnTo>
                    <a:pt x="17622" y="10096"/>
                  </a:lnTo>
                  <a:lnTo>
                    <a:pt x="17589" y="10068"/>
                  </a:lnTo>
                  <a:lnTo>
                    <a:pt x="17574" y="10020"/>
                  </a:lnTo>
                  <a:lnTo>
                    <a:pt x="17611" y="9999"/>
                  </a:lnTo>
                  <a:lnTo>
                    <a:pt x="17611" y="9937"/>
                  </a:lnTo>
                  <a:lnTo>
                    <a:pt x="17574" y="9868"/>
                  </a:lnTo>
                  <a:lnTo>
                    <a:pt x="17536" y="9786"/>
                  </a:lnTo>
                  <a:lnTo>
                    <a:pt x="17516" y="9696"/>
                  </a:lnTo>
                  <a:lnTo>
                    <a:pt x="17451" y="9649"/>
                  </a:lnTo>
                  <a:lnTo>
                    <a:pt x="17483" y="9587"/>
                  </a:lnTo>
                  <a:lnTo>
                    <a:pt x="17543" y="9539"/>
                  </a:lnTo>
                  <a:lnTo>
                    <a:pt x="17569" y="9490"/>
                  </a:lnTo>
                  <a:lnTo>
                    <a:pt x="17654" y="9464"/>
                  </a:lnTo>
                  <a:lnTo>
                    <a:pt x="17642" y="9415"/>
                  </a:lnTo>
                  <a:lnTo>
                    <a:pt x="17606" y="9415"/>
                  </a:lnTo>
                  <a:lnTo>
                    <a:pt x="17553" y="9380"/>
                  </a:lnTo>
                  <a:lnTo>
                    <a:pt x="17489" y="9449"/>
                  </a:lnTo>
                  <a:lnTo>
                    <a:pt x="17441" y="9421"/>
                  </a:lnTo>
                  <a:lnTo>
                    <a:pt x="17441" y="9380"/>
                  </a:lnTo>
                  <a:lnTo>
                    <a:pt x="17393" y="9368"/>
                  </a:lnTo>
                  <a:lnTo>
                    <a:pt x="17361" y="9305"/>
                  </a:lnTo>
                  <a:lnTo>
                    <a:pt x="17393" y="9258"/>
                  </a:lnTo>
                  <a:lnTo>
                    <a:pt x="17451" y="9249"/>
                  </a:lnTo>
                  <a:lnTo>
                    <a:pt x="17489" y="9189"/>
                  </a:lnTo>
                  <a:lnTo>
                    <a:pt x="17553" y="9121"/>
                  </a:lnTo>
                  <a:lnTo>
                    <a:pt x="17606" y="9086"/>
                  </a:lnTo>
                  <a:lnTo>
                    <a:pt x="17637" y="9140"/>
                  </a:lnTo>
                  <a:lnTo>
                    <a:pt x="17589" y="9209"/>
                  </a:lnTo>
                  <a:lnTo>
                    <a:pt x="17601" y="9249"/>
                  </a:lnTo>
                  <a:lnTo>
                    <a:pt x="17569" y="9299"/>
                  </a:lnTo>
                  <a:lnTo>
                    <a:pt x="17632" y="9271"/>
                  </a:lnTo>
                  <a:lnTo>
                    <a:pt x="17659" y="9196"/>
                  </a:lnTo>
                  <a:lnTo>
                    <a:pt x="17739" y="9168"/>
                  </a:lnTo>
                  <a:lnTo>
                    <a:pt x="17765" y="9196"/>
                  </a:lnTo>
                  <a:lnTo>
                    <a:pt x="17797" y="9209"/>
                  </a:lnTo>
                  <a:lnTo>
                    <a:pt x="17802" y="9224"/>
                  </a:lnTo>
                  <a:lnTo>
                    <a:pt x="17787" y="9277"/>
                  </a:lnTo>
                  <a:lnTo>
                    <a:pt x="17792" y="9299"/>
                  </a:lnTo>
                  <a:lnTo>
                    <a:pt x="17775" y="9312"/>
                  </a:lnTo>
                  <a:lnTo>
                    <a:pt x="17760" y="9353"/>
                  </a:lnTo>
                  <a:lnTo>
                    <a:pt x="17775" y="9368"/>
                  </a:lnTo>
                  <a:lnTo>
                    <a:pt x="17792" y="9374"/>
                  </a:lnTo>
                  <a:lnTo>
                    <a:pt x="17792" y="9396"/>
                  </a:lnTo>
                  <a:lnTo>
                    <a:pt x="17809" y="9387"/>
                  </a:lnTo>
                  <a:lnTo>
                    <a:pt x="17814" y="9368"/>
                  </a:lnTo>
                  <a:lnTo>
                    <a:pt x="17840" y="9387"/>
                  </a:lnTo>
                  <a:lnTo>
                    <a:pt x="17882" y="9471"/>
                  </a:lnTo>
                  <a:lnTo>
                    <a:pt x="17840" y="9484"/>
                  </a:lnTo>
                  <a:lnTo>
                    <a:pt x="17867" y="9580"/>
                  </a:lnTo>
                  <a:lnTo>
                    <a:pt x="17855" y="9649"/>
                  </a:lnTo>
                  <a:lnTo>
                    <a:pt x="17862" y="9696"/>
                  </a:lnTo>
                  <a:lnTo>
                    <a:pt x="17915" y="9690"/>
                  </a:lnTo>
                  <a:lnTo>
                    <a:pt x="17961" y="9649"/>
                  </a:lnTo>
                  <a:lnTo>
                    <a:pt x="18015" y="9627"/>
                  </a:lnTo>
                  <a:lnTo>
                    <a:pt x="18036" y="9580"/>
                  </a:lnTo>
                  <a:lnTo>
                    <a:pt x="18036" y="9471"/>
                  </a:lnTo>
                  <a:lnTo>
                    <a:pt x="18021" y="9408"/>
                  </a:lnTo>
                  <a:lnTo>
                    <a:pt x="17973" y="9299"/>
                  </a:lnTo>
                  <a:lnTo>
                    <a:pt x="17942" y="9258"/>
                  </a:lnTo>
                  <a:lnTo>
                    <a:pt x="17920" y="9243"/>
                  </a:lnTo>
                  <a:lnTo>
                    <a:pt x="17925" y="9230"/>
                  </a:lnTo>
                  <a:lnTo>
                    <a:pt x="17925" y="9189"/>
                  </a:lnTo>
                  <a:lnTo>
                    <a:pt x="17952" y="9161"/>
                  </a:lnTo>
                  <a:lnTo>
                    <a:pt x="17988" y="9146"/>
                  </a:lnTo>
                  <a:lnTo>
                    <a:pt x="18010" y="9121"/>
                  </a:lnTo>
                  <a:lnTo>
                    <a:pt x="18021" y="9099"/>
                  </a:lnTo>
                  <a:lnTo>
                    <a:pt x="18053" y="9078"/>
                  </a:lnTo>
                  <a:lnTo>
                    <a:pt x="18053" y="9009"/>
                  </a:lnTo>
                  <a:lnTo>
                    <a:pt x="18068" y="8975"/>
                  </a:lnTo>
                  <a:lnTo>
                    <a:pt x="18094" y="8940"/>
                  </a:lnTo>
                  <a:lnTo>
                    <a:pt x="18116" y="8949"/>
                  </a:lnTo>
                  <a:lnTo>
                    <a:pt x="18128" y="8914"/>
                  </a:lnTo>
                  <a:lnTo>
                    <a:pt x="18207" y="8837"/>
                  </a:lnTo>
                  <a:lnTo>
                    <a:pt x="18244" y="8887"/>
                  </a:lnTo>
                  <a:lnTo>
                    <a:pt x="18281" y="8887"/>
                  </a:lnTo>
                  <a:lnTo>
                    <a:pt x="18360" y="8824"/>
                  </a:lnTo>
                  <a:lnTo>
                    <a:pt x="18399" y="8762"/>
                  </a:lnTo>
                  <a:lnTo>
                    <a:pt x="18478" y="8640"/>
                  </a:lnTo>
                  <a:lnTo>
                    <a:pt x="18558" y="8515"/>
                  </a:lnTo>
                  <a:lnTo>
                    <a:pt x="18580" y="8440"/>
                  </a:lnTo>
                  <a:lnTo>
                    <a:pt x="18670" y="8274"/>
                  </a:lnTo>
                  <a:lnTo>
                    <a:pt x="18696" y="8090"/>
                  </a:lnTo>
                  <a:lnTo>
                    <a:pt x="18701" y="7944"/>
                  </a:lnTo>
                  <a:lnTo>
                    <a:pt x="18749" y="7821"/>
                  </a:lnTo>
                  <a:lnTo>
                    <a:pt x="18749" y="7718"/>
                  </a:lnTo>
                  <a:lnTo>
                    <a:pt x="18665" y="7581"/>
                  </a:lnTo>
                  <a:lnTo>
                    <a:pt x="18600" y="7574"/>
                  </a:lnTo>
                  <a:lnTo>
                    <a:pt x="18563" y="7635"/>
                  </a:lnTo>
                  <a:lnTo>
                    <a:pt x="18505" y="7609"/>
                  </a:lnTo>
                  <a:lnTo>
                    <a:pt x="18478" y="7525"/>
                  </a:lnTo>
                  <a:lnTo>
                    <a:pt x="18387" y="7512"/>
                  </a:lnTo>
                  <a:lnTo>
                    <a:pt x="18611" y="7196"/>
                  </a:lnTo>
                  <a:lnTo>
                    <a:pt x="18803" y="6922"/>
                  </a:lnTo>
                  <a:lnTo>
                    <a:pt x="18994" y="6879"/>
                  </a:lnTo>
                  <a:lnTo>
                    <a:pt x="19175" y="6907"/>
                  </a:lnTo>
                  <a:lnTo>
                    <a:pt x="19250" y="6831"/>
                  </a:lnTo>
                  <a:lnTo>
                    <a:pt x="19339" y="6853"/>
                  </a:lnTo>
                  <a:lnTo>
                    <a:pt x="19334" y="6956"/>
                  </a:lnTo>
                  <a:lnTo>
                    <a:pt x="19424" y="6941"/>
                  </a:lnTo>
                  <a:lnTo>
                    <a:pt x="19552" y="6900"/>
                  </a:lnTo>
                  <a:lnTo>
                    <a:pt x="19504" y="6810"/>
                  </a:lnTo>
                  <a:lnTo>
                    <a:pt x="19649" y="6556"/>
                  </a:lnTo>
                  <a:lnTo>
                    <a:pt x="19797" y="6501"/>
                  </a:lnTo>
                  <a:lnTo>
                    <a:pt x="19845" y="6694"/>
                  </a:lnTo>
                  <a:lnTo>
                    <a:pt x="19994" y="6522"/>
                  </a:lnTo>
                  <a:lnTo>
                    <a:pt x="20031" y="6391"/>
                  </a:lnTo>
                  <a:lnTo>
                    <a:pt x="20101" y="6378"/>
                  </a:lnTo>
                  <a:lnTo>
                    <a:pt x="20053" y="6604"/>
                  </a:lnTo>
                  <a:lnTo>
                    <a:pt x="19946" y="6728"/>
                  </a:lnTo>
                  <a:lnTo>
                    <a:pt x="19845" y="6879"/>
                  </a:lnTo>
                  <a:lnTo>
                    <a:pt x="19738" y="7065"/>
                  </a:lnTo>
                  <a:lnTo>
                    <a:pt x="19649" y="7100"/>
                  </a:lnTo>
                  <a:lnTo>
                    <a:pt x="19644" y="7169"/>
                  </a:lnTo>
                  <a:lnTo>
                    <a:pt x="19595" y="7250"/>
                  </a:lnTo>
                  <a:lnTo>
                    <a:pt x="19569" y="7437"/>
                  </a:lnTo>
                  <a:lnTo>
                    <a:pt x="19600" y="7725"/>
                  </a:lnTo>
                  <a:lnTo>
                    <a:pt x="19627" y="7903"/>
                  </a:lnTo>
                  <a:lnTo>
                    <a:pt x="19649" y="7987"/>
                  </a:lnTo>
                  <a:lnTo>
                    <a:pt x="19733" y="7875"/>
                  </a:lnTo>
                  <a:lnTo>
                    <a:pt x="19750" y="7753"/>
                  </a:lnTo>
                  <a:lnTo>
                    <a:pt x="19835" y="7725"/>
                  </a:lnTo>
                  <a:lnTo>
                    <a:pt x="19856" y="7581"/>
                  </a:lnTo>
                  <a:lnTo>
                    <a:pt x="19956" y="7512"/>
                  </a:lnTo>
                  <a:lnTo>
                    <a:pt x="19930" y="7456"/>
                  </a:lnTo>
                  <a:lnTo>
                    <a:pt x="19956" y="7347"/>
                  </a:lnTo>
                  <a:lnTo>
                    <a:pt x="20009" y="7340"/>
                  </a:lnTo>
                  <a:lnTo>
                    <a:pt x="20016" y="7141"/>
                  </a:lnTo>
                  <a:lnTo>
                    <a:pt x="19951" y="7106"/>
                  </a:lnTo>
                  <a:lnTo>
                    <a:pt x="19951" y="7050"/>
                  </a:lnTo>
                  <a:lnTo>
                    <a:pt x="20021" y="6913"/>
                  </a:lnTo>
                  <a:lnTo>
                    <a:pt x="20043" y="6818"/>
                  </a:lnTo>
                  <a:lnTo>
                    <a:pt x="20122" y="6838"/>
                  </a:lnTo>
                  <a:lnTo>
                    <a:pt x="20181" y="6776"/>
                  </a:lnTo>
                  <a:lnTo>
                    <a:pt x="20207" y="6831"/>
                  </a:lnTo>
                  <a:lnTo>
                    <a:pt x="20362" y="6715"/>
                  </a:lnTo>
                  <a:lnTo>
                    <a:pt x="20446" y="6818"/>
                  </a:lnTo>
                  <a:lnTo>
                    <a:pt x="20468" y="6750"/>
                  </a:lnTo>
                  <a:lnTo>
                    <a:pt x="20553" y="6653"/>
                  </a:lnTo>
                  <a:lnTo>
                    <a:pt x="20643" y="6544"/>
                  </a:lnTo>
                  <a:lnTo>
                    <a:pt x="20696" y="6522"/>
                  </a:lnTo>
                  <a:lnTo>
                    <a:pt x="20860" y="6398"/>
                  </a:lnTo>
                  <a:lnTo>
                    <a:pt x="20967" y="6432"/>
                  </a:lnTo>
                  <a:lnTo>
                    <a:pt x="20983" y="6391"/>
                  </a:lnTo>
                  <a:lnTo>
                    <a:pt x="20978" y="6322"/>
                  </a:lnTo>
                  <a:lnTo>
                    <a:pt x="20952" y="6275"/>
                  </a:lnTo>
                  <a:lnTo>
                    <a:pt x="20914" y="6138"/>
                  </a:lnTo>
                  <a:lnTo>
                    <a:pt x="20860" y="6047"/>
                  </a:lnTo>
                  <a:lnTo>
                    <a:pt x="20935" y="6063"/>
                  </a:lnTo>
                  <a:lnTo>
                    <a:pt x="21010" y="5985"/>
                  </a:lnTo>
                  <a:lnTo>
                    <a:pt x="21042" y="5910"/>
                  </a:lnTo>
                  <a:lnTo>
                    <a:pt x="21015" y="5824"/>
                  </a:lnTo>
                  <a:lnTo>
                    <a:pt x="21015" y="5822"/>
                  </a:lnTo>
                  <a:lnTo>
                    <a:pt x="21017" y="5822"/>
                  </a:lnTo>
                  <a:lnTo>
                    <a:pt x="21085" y="5779"/>
                  </a:lnTo>
                  <a:lnTo>
                    <a:pt x="21073" y="5848"/>
                  </a:lnTo>
                  <a:lnTo>
                    <a:pt x="21106" y="5910"/>
                  </a:lnTo>
                  <a:lnTo>
                    <a:pt x="21174" y="5891"/>
                  </a:lnTo>
                  <a:lnTo>
                    <a:pt x="21233" y="5916"/>
                  </a:lnTo>
                  <a:lnTo>
                    <a:pt x="21244" y="6000"/>
                  </a:lnTo>
                  <a:lnTo>
                    <a:pt x="21324" y="6047"/>
                  </a:lnTo>
                  <a:lnTo>
                    <a:pt x="21366" y="6110"/>
                  </a:lnTo>
                  <a:lnTo>
                    <a:pt x="21419" y="6116"/>
                  </a:lnTo>
                  <a:lnTo>
                    <a:pt x="21445" y="6075"/>
                  </a:lnTo>
                  <a:lnTo>
                    <a:pt x="21445" y="5904"/>
                  </a:lnTo>
                  <a:lnTo>
                    <a:pt x="21542" y="5882"/>
                  </a:lnTo>
                  <a:lnTo>
                    <a:pt x="21600" y="5807"/>
                  </a:lnTo>
                  <a:lnTo>
                    <a:pt x="21484" y="5629"/>
                  </a:lnTo>
                  <a:lnTo>
                    <a:pt x="21329" y="5601"/>
                  </a:lnTo>
                  <a:lnTo>
                    <a:pt x="21339" y="5738"/>
                  </a:lnTo>
                  <a:lnTo>
                    <a:pt x="21302" y="5691"/>
                  </a:lnTo>
                  <a:lnTo>
                    <a:pt x="21307" y="5573"/>
                  </a:lnTo>
                  <a:lnTo>
                    <a:pt x="21153" y="5375"/>
                  </a:lnTo>
                  <a:lnTo>
                    <a:pt x="21037" y="5246"/>
                  </a:lnTo>
                  <a:lnTo>
                    <a:pt x="21037" y="5244"/>
                  </a:lnTo>
                  <a:lnTo>
                    <a:pt x="20957" y="5154"/>
                  </a:lnTo>
                  <a:lnTo>
                    <a:pt x="20787" y="5051"/>
                  </a:lnTo>
                  <a:lnTo>
                    <a:pt x="20664" y="5066"/>
                  </a:lnTo>
                  <a:lnTo>
                    <a:pt x="20478" y="5004"/>
                  </a:lnTo>
                  <a:lnTo>
                    <a:pt x="20451" y="5100"/>
                  </a:lnTo>
                  <a:lnTo>
                    <a:pt x="20500" y="5238"/>
                  </a:lnTo>
                  <a:lnTo>
                    <a:pt x="20425" y="5307"/>
                  </a:lnTo>
                  <a:lnTo>
                    <a:pt x="20323" y="5120"/>
                  </a:lnTo>
                  <a:lnTo>
                    <a:pt x="20212" y="5141"/>
                  </a:lnTo>
                  <a:lnTo>
                    <a:pt x="20101" y="5100"/>
                  </a:lnTo>
                  <a:lnTo>
                    <a:pt x="19999" y="5107"/>
                  </a:lnTo>
                  <a:lnTo>
                    <a:pt x="19920" y="5148"/>
                  </a:lnTo>
                  <a:lnTo>
                    <a:pt x="19845" y="5085"/>
                  </a:lnTo>
                  <a:lnTo>
                    <a:pt x="19850" y="4920"/>
                  </a:lnTo>
                  <a:lnTo>
                    <a:pt x="19803" y="4826"/>
                  </a:lnTo>
                  <a:lnTo>
                    <a:pt x="19685" y="4783"/>
                  </a:lnTo>
                  <a:lnTo>
                    <a:pt x="19451" y="4826"/>
                  </a:lnTo>
                  <a:lnTo>
                    <a:pt x="19298" y="4645"/>
                  </a:lnTo>
                  <a:lnTo>
                    <a:pt x="19250" y="4501"/>
                  </a:lnTo>
                  <a:lnTo>
                    <a:pt x="18723" y="4336"/>
                  </a:lnTo>
                  <a:lnTo>
                    <a:pt x="18648" y="4448"/>
                  </a:lnTo>
                  <a:lnTo>
                    <a:pt x="18691" y="4673"/>
                  </a:lnTo>
                  <a:lnTo>
                    <a:pt x="18595" y="4639"/>
                  </a:lnTo>
                  <a:lnTo>
                    <a:pt x="18553" y="4707"/>
                  </a:lnTo>
                  <a:lnTo>
                    <a:pt x="18440" y="4632"/>
                  </a:lnTo>
                  <a:lnTo>
                    <a:pt x="18340" y="4695"/>
                  </a:lnTo>
                  <a:lnTo>
                    <a:pt x="18244" y="4585"/>
                  </a:lnTo>
                  <a:lnTo>
                    <a:pt x="18186" y="4832"/>
                  </a:lnTo>
                  <a:lnTo>
                    <a:pt x="18094" y="4735"/>
                  </a:lnTo>
                  <a:lnTo>
                    <a:pt x="18021" y="4551"/>
                  </a:lnTo>
                  <a:lnTo>
                    <a:pt x="18053" y="4448"/>
                  </a:lnTo>
                  <a:lnTo>
                    <a:pt x="18026" y="4282"/>
                  </a:lnTo>
                  <a:lnTo>
                    <a:pt x="17930" y="4145"/>
                  </a:lnTo>
                  <a:lnTo>
                    <a:pt x="17835" y="4145"/>
                  </a:lnTo>
                  <a:lnTo>
                    <a:pt x="17712" y="4095"/>
                  </a:lnTo>
                  <a:lnTo>
                    <a:pt x="17707" y="4295"/>
                  </a:lnTo>
                  <a:lnTo>
                    <a:pt x="17463" y="4254"/>
                  </a:lnTo>
                  <a:lnTo>
                    <a:pt x="17446" y="4130"/>
                  </a:lnTo>
                  <a:lnTo>
                    <a:pt x="17260" y="4089"/>
                  </a:lnTo>
                  <a:lnTo>
                    <a:pt x="17164" y="4130"/>
                  </a:lnTo>
                  <a:lnTo>
                    <a:pt x="17137" y="4198"/>
                  </a:lnTo>
                  <a:lnTo>
                    <a:pt x="17105" y="4027"/>
                  </a:lnTo>
                  <a:lnTo>
                    <a:pt x="17052" y="4076"/>
                  </a:lnTo>
                  <a:lnTo>
                    <a:pt x="16968" y="4007"/>
                  </a:lnTo>
                  <a:lnTo>
                    <a:pt x="16893" y="3967"/>
                  </a:lnTo>
                  <a:lnTo>
                    <a:pt x="16936" y="3883"/>
                  </a:lnTo>
                  <a:lnTo>
                    <a:pt x="17091" y="3726"/>
                  </a:lnTo>
                  <a:lnTo>
                    <a:pt x="17154" y="3636"/>
                  </a:lnTo>
                  <a:lnTo>
                    <a:pt x="17207" y="3554"/>
                  </a:lnTo>
                  <a:lnTo>
                    <a:pt x="17159" y="3436"/>
                  </a:lnTo>
                  <a:lnTo>
                    <a:pt x="17026" y="3279"/>
                  </a:lnTo>
                  <a:lnTo>
                    <a:pt x="16856" y="3271"/>
                  </a:lnTo>
                  <a:lnTo>
                    <a:pt x="16803" y="3354"/>
                  </a:lnTo>
                  <a:lnTo>
                    <a:pt x="16786" y="3189"/>
                  </a:lnTo>
                  <a:lnTo>
                    <a:pt x="16653" y="3142"/>
                  </a:lnTo>
                  <a:lnTo>
                    <a:pt x="16733" y="3058"/>
                  </a:lnTo>
                  <a:lnTo>
                    <a:pt x="16632" y="2949"/>
                  </a:lnTo>
                  <a:close/>
                  <a:moveTo>
                    <a:pt x="4857" y="3052"/>
                  </a:moveTo>
                  <a:lnTo>
                    <a:pt x="4835" y="3189"/>
                  </a:lnTo>
                  <a:lnTo>
                    <a:pt x="4903" y="3292"/>
                  </a:lnTo>
                  <a:lnTo>
                    <a:pt x="5021" y="3333"/>
                  </a:lnTo>
                  <a:lnTo>
                    <a:pt x="5080" y="3470"/>
                  </a:lnTo>
                  <a:lnTo>
                    <a:pt x="5090" y="3623"/>
                  </a:lnTo>
                  <a:lnTo>
                    <a:pt x="5111" y="3780"/>
                  </a:lnTo>
                  <a:lnTo>
                    <a:pt x="5266" y="3870"/>
                  </a:lnTo>
                  <a:lnTo>
                    <a:pt x="5356" y="3904"/>
                  </a:lnTo>
                  <a:lnTo>
                    <a:pt x="5479" y="3904"/>
                  </a:lnTo>
                  <a:lnTo>
                    <a:pt x="5643" y="3855"/>
                  </a:lnTo>
                  <a:lnTo>
                    <a:pt x="5723" y="3889"/>
                  </a:lnTo>
                  <a:lnTo>
                    <a:pt x="5808" y="3829"/>
                  </a:lnTo>
                  <a:lnTo>
                    <a:pt x="5846" y="3752"/>
                  </a:lnTo>
                  <a:lnTo>
                    <a:pt x="5829" y="3636"/>
                  </a:lnTo>
                  <a:lnTo>
                    <a:pt x="5771" y="3520"/>
                  </a:lnTo>
                  <a:lnTo>
                    <a:pt x="5675" y="3498"/>
                  </a:lnTo>
                  <a:lnTo>
                    <a:pt x="5553" y="3526"/>
                  </a:lnTo>
                  <a:lnTo>
                    <a:pt x="5462" y="3589"/>
                  </a:lnTo>
                  <a:lnTo>
                    <a:pt x="5377" y="3567"/>
                  </a:lnTo>
                  <a:lnTo>
                    <a:pt x="5297" y="3554"/>
                  </a:lnTo>
                  <a:lnTo>
                    <a:pt x="5261" y="3477"/>
                  </a:lnTo>
                  <a:lnTo>
                    <a:pt x="5196" y="3408"/>
                  </a:lnTo>
                  <a:lnTo>
                    <a:pt x="5208" y="3292"/>
                  </a:lnTo>
                  <a:lnTo>
                    <a:pt x="5159" y="3183"/>
                  </a:lnTo>
                  <a:lnTo>
                    <a:pt x="5043" y="3183"/>
                  </a:lnTo>
                  <a:lnTo>
                    <a:pt x="4978" y="3080"/>
                  </a:lnTo>
                  <a:lnTo>
                    <a:pt x="4857" y="3052"/>
                  </a:lnTo>
                  <a:close/>
                  <a:moveTo>
                    <a:pt x="14484" y="3127"/>
                  </a:moveTo>
                  <a:lnTo>
                    <a:pt x="14366" y="3176"/>
                  </a:lnTo>
                  <a:lnTo>
                    <a:pt x="14271" y="3292"/>
                  </a:lnTo>
                  <a:lnTo>
                    <a:pt x="14074" y="3354"/>
                  </a:lnTo>
                  <a:lnTo>
                    <a:pt x="13883" y="3554"/>
                  </a:lnTo>
                  <a:lnTo>
                    <a:pt x="13750" y="3711"/>
                  </a:lnTo>
                  <a:lnTo>
                    <a:pt x="13766" y="3842"/>
                  </a:lnTo>
                  <a:lnTo>
                    <a:pt x="13627" y="4082"/>
                  </a:lnTo>
                  <a:lnTo>
                    <a:pt x="13680" y="4117"/>
                  </a:lnTo>
                  <a:lnTo>
                    <a:pt x="13563" y="4336"/>
                  </a:lnTo>
                  <a:lnTo>
                    <a:pt x="13568" y="4473"/>
                  </a:lnTo>
                  <a:lnTo>
                    <a:pt x="13505" y="4529"/>
                  </a:lnTo>
                  <a:lnTo>
                    <a:pt x="13515" y="4660"/>
                  </a:lnTo>
                  <a:lnTo>
                    <a:pt x="13622" y="4722"/>
                  </a:lnTo>
                  <a:lnTo>
                    <a:pt x="13638" y="4826"/>
                  </a:lnTo>
                  <a:lnTo>
                    <a:pt x="13829" y="4851"/>
                  </a:lnTo>
                  <a:lnTo>
                    <a:pt x="13861" y="4832"/>
                  </a:lnTo>
                  <a:lnTo>
                    <a:pt x="13750" y="4639"/>
                  </a:lnTo>
                  <a:lnTo>
                    <a:pt x="13740" y="4439"/>
                  </a:lnTo>
                  <a:lnTo>
                    <a:pt x="13829" y="4192"/>
                  </a:lnTo>
                  <a:lnTo>
                    <a:pt x="13919" y="3932"/>
                  </a:lnTo>
                  <a:lnTo>
                    <a:pt x="14100" y="3657"/>
                  </a:lnTo>
                  <a:lnTo>
                    <a:pt x="14276" y="3511"/>
                  </a:lnTo>
                  <a:lnTo>
                    <a:pt x="14484" y="3361"/>
                  </a:lnTo>
                  <a:lnTo>
                    <a:pt x="14521" y="3258"/>
                  </a:lnTo>
                  <a:lnTo>
                    <a:pt x="14484" y="3127"/>
                  </a:lnTo>
                  <a:close/>
                  <a:moveTo>
                    <a:pt x="4106" y="3176"/>
                  </a:moveTo>
                  <a:lnTo>
                    <a:pt x="4052" y="3299"/>
                  </a:lnTo>
                  <a:lnTo>
                    <a:pt x="4139" y="3595"/>
                  </a:lnTo>
                  <a:lnTo>
                    <a:pt x="4037" y="3567"/>
                  </a:lnTo>
                  <a:lnTo>
                    <a:pt x="3931" y="3389"/>
                  </a:lnTo>
                  <a:lnTo>
                    <a:pt x="3766" y="3279"/>
                  </a:lnTo>
                  <a:lnTo>
                    <a:pt x="3713" y="3367"/>
                  </a:lnTo>
                  <a:lnTo>
                    <a:pt x="3634" y="3670"/>
                  </a:lnTo>
                  <a:lnTo>
                    <a:pt x="3713" y="3717"/>
                  </a:lnTo>
                  <a:lnTo>
                    <a:pt x="3979" y="3683"/>
                  </a:lnTo>
                  <a:lnTo>
                    <a:pt x="3856" y="3814"/>
                  </a:lnTo>
                  <a:lnTo>
                    <a:pt x="3866" y="3904"/>
                  </a:lnTo>
                  <a:lnTo>
                    <a:pt x="3953" y="3898"/>
                  </a:lnTo>
                  <a:lnTo>
                    <a:pt x="4101" y="3773"/>
                  </a:lnTo>
                  <a:lnTo>
                    <a:pt x="4298" y="3732"/>
                  </a:lnTo>
                  <a:lnTo>
                    <a:pt x="4335" y="3589"/>
                  </a:lnTo>
                  <a:lnTo>
                    <a:pt x="4325" y="3443"/>
                  </a:lnTo>
                  <a:lnTo>
                    <a:pt x="4260" y="3430"/>
                  </a:lnTo>
                  <a:lnTo>
                    <a:pt x="4212" y="3477"/>
                  </a:lnTo>
                  <a:lnTo>
                    <a:pt x="4185" y="3367"/>
                  </a:lnTo>
                  <a:lnTo>
                    <a:pt x="4170" y="3217"/>
                  </a:lnTo>
                  <a:lnTo>
                    <a:pt x="4106" y="3176"/>
                  </a:lnTo>
                  <a:close/>
                  <a:moveTo>
                    <a:pt x="4755" y="3202"/>
                  </a:moveTo>
                  <a:lnTo>
                    <a:pt x="4751" y="3245"/>
                  </a:lnTo>
                  <a:lnTo>
                    <a:pt x="4671" y="3223"/>
                  </a:lnTo>
                  <a:lnTo>
                    <a:pt x="4579" y="3333"/>
                  </a:lnTo>
                  <a:lnTo>
                    <a:pt x="4516" y="3327"/>
                  </a:lnTo>
                  <a:lnTo>
                    <a:pt x="4521" y="3567"/>
                  </a:lnTo>
                  <a:lnTo>
                    <a:pt x="4618" y="3539"/>
                  </a:lnTo>
                  <a:lnTo>
                    <a:pt x="4618" y="3717"/>
                  </a:lnTo>
                  <a:lnTo>
                    <a:pt x="4681" y="3760"/>
                  </a:lnTo>
                  <a:lnTo>
                    <a:pt x="4777" y="3732"/>
                  </a:lnTo>
                  <a:lnTo>
                    <a:pt x="4804" y="3511"/>
                  </a:lnTo>
                  <a:lnTo>
                    <a:pt x="4797" y="3354"/>
                  </a:lnTo>
                  <a:lnTo>
                    <a:pt x="4755" y="3202"/>
                  </a:lnTo>
                  <a:close/>
                  <a:moveTo>
                    <a:pt x="18606" y="3389"/>
                  </a:moveTo>
                  <a:lnTo>
                    <a:pt x="18532" y="3451"/>
                  </a:lnTo>
                  <a:lnTo>
                    <a:pt x="18500" y="3657"/>
                  </a:lnTo>
                  <a:lnTo>
                    <a:pt x="18616" y="3842"/>
                  </a:lnTo>
                  <a:lnTo>
                    <a:pt x="18713" y="3780"/>
                  </a:lnTo>
                  <a:lnTo>
                    <a:pt x="18926" y="3786"/>
                  </a:lnTo>
                  <a:lnTo>
                    <a:pt x="18972" y="3567"/>
                  </a:lnTo>
                  <a:lnTo>
                    <a:pt x="18759" y="3402"/>
                  </a:lnTo>
                  <a:lnTo>
                    <a:pt x="18606" y="3389"/>
                  </a:lnTo>
                  <a:close/>
                  <a:moveTo>
                    <a:pt x="4968" y="3539"/>
                  </a:moveTo>
                  <a:lnTo>
                    <a:pt x="4883" y="3623"/>
                  </a:lnTo>
                  <a:lnTo>
                    <a:pt x="4850" y="3752"/>
                  </a:lnTo>
                  <a:lnTo>
                    <a:pt x="4925" y="3829"/>
                  </a:lnTo>
                  <a:lnTo>
                    <a:pt x="5010" y="3848"/>
                  </a:lnTo>
                  <a:lnTo>
                    <a:pt x="5043" y="3739"/>
                  </a:lnTo>
                  <a:lnTo>
                    <a:pt x="5021" y="3642"/>
                  </a:lnTo>
                  <a:lnTo>
                    <a:pt x="4968" y="3539"/>
                  </a:lnTo>
                  <a:close/>
                  <a:moveTo>
                    <a:pt x="19047" y="3589"/>
                  </a:moveTo>
                  <a:lnTo>
                    <a:pt x="19032" y="3683"/>
                  </a:lnTo>
                  <a:lnTo>
                    <a:pt x="19143" y="3795"/>
                  </a:lnTo>
                  <a:lnTo>
                    <a:pt x="19233" y="3820"/>
                  </a:lnTo>
                  <a:lnTo>
                    <a:pt x="19303" y="3711"/>
                  </a:lnTo>
                  <a:lnTo>
                    <a:pt x="19153" y="3629"/>
                  </a:lnTo>
                  <a:lnTo>
                    <a:pt x="19047" y="3589"/>
                  </a:lnTo>
                  <a:close/>
                  <a:moveTo>
                    <a:pt x="3409" y="3889"/>
                  </a:moveTo>
                  <a:lnTo>
                    <a:pt x="3213" y="3932"/>
                  </a:lnTo>
                  <a:lnTo>
                    <a:pt x="3271" y="4104"/>
                  </a:lnTo>
                  <a:lnTo>
                    <a:pt x="3218" y="4276"/>
                  </a:lnTo>
                  <a:lnTo>
                    <a:pt x="3175" y="4482"/>
                  </a:lnTo>
                  <a:lnTo>
                    <a:pt x="3155" y="4564"/>
                  </a:lnTo>
                  <a:lnTo>
                    <a:pt x="3288" y="4688"/>
                  </a:lnTo>
                  <a:lnTo>
                    <a:pt x="3319" y="4791"/>
                  </a:lnTo>
                  <a:lnTo>
                    <a:pt x="3474" y="4673"/>
                  </a:lnTo>
                  <a:lnTo>
                    <a:pt x="3474" y="4576"/>
                  </a:lnTo>
                  <a:lnTo>
                    <a:pt x="3547" y="4405"/>
                  </a:lnTo>
                  <a:lnTo>
                    <a:pt x="3687" y="4220"/>
                  </a:lnTo>
                  <a:lnTo>
                    <a:pt x="3760" y="4158"/>
                  </a:lnTo>
                  <a:lnTo>
                    <a:pt x="3697" y="4042"/>
                  </a:lnTo>
                  <a:lnTo>
                    <a:pt x="3643" y="3967"/>
                  </a:lnTo>
                  <a:lnTo>
                    <a:pt x="3494" y="3951"/>
                  </a:lnTo>
                  <a:lnTo>
                    <a:pt x="3409" y="3889"/>
                  </a:lnTo>
                  <a:close/>
                  <a:moveTo>
                    <a:pt x="4990" y="3979"/>
                  </a:moveTo>
                  <a:lnTo>
                    <a:pt x="4930" y="4055"/>
                  </a:lnTo>
                  <a:lnTo>
                    <a:pt x="4898" y="4164"/>
                  </a:lnTo>
                  <a:lnTo>
                    <a:pt x="4898" y="4295"/>
                  </a:lnTo>
                  <a:lnTo>
                    <a:pt x="4937" y="4516"/>
                  </a:lnTo>
                  <a:lnTo>
                    <a:pt x="5000" y="4523"/>
                  </a:lnTo>
                  <a:lnTo>
                    <a:pt x="5063" y="4336"/>
                  </a:lnTo>
                  <a:lnTo>
                    <a:pt x="5133" y="4289"/>
                  </a:lnTo>
                  <a:lnTo>
                    <a:pt x="5223" y="4055"/>
                  </a:lnTo>
                  <a:lnTo>
                    <a:pt x="5111" y="3986"/>
                  </a:lnTo>
                  <a:lnTo>
                    <a:pt x="4990" y="3979"/>
                  </a:lnTo>
                  <a:close/>
                  <a:moveTo>
                    <a:pt x="4649" y="4055"/>
                  </a:moveTo>
                  <a:lnTo>
                    <a:pt x="4579" y="4186"/>
                  </a:lnTo>
                  <a:lnTo>
                    <a:pt x="4644" y="4357"/>
                  </a:lnTo>
                  <a:lnTo>
                    <a:pt x="4521" y="4323"/>
                  </a:lnTo>
                  <a:lnTo>
                    <a:pt x="4521" y="4405"/>
                  </a:lnTo>
                  <a:lnTo>
                    <a:pt x="4664" y="4598"/>
                  </a:lnTo>
                  <a:lnTo>
                    <a:pt x="4707" y="4688"/>
                  </a:lnTo>
                  <a:lnTo>
                    <a:pt x="4760" y="4707"/>
                  </a:lnTo>
                  <a:lnTo>
                    <a:pt x="4857" y="4611"/>
                  </a:lnTo>
                  <a:lnTo>
                    <a:pt x="4867" y="4392"/>
                  </a:lnTo>
                  <a:lnTo>
                    <a:pt x="4782" y="4282"/>
                  </a:lnTo>
                  <a:lnTo>
                    <a:pt x="4835" y="4158"/>
                  </a:lnTo>
                  <a:lnTo>
                    <a:pt x="4819" y="4082"/>
                  </a:lnTo>
                  <a:lnTo>
                    <a:pt x="4717" y="4117"/>
                  </a:lnTo>
                  <a:lnTo>
                    <a:pt x="4649" y="4055"/>
                  </a:lnTo>
                  <a:close/>
                  <a:moveTo>
                    <a:pt x="18798" y="4055"/>
                  </a:moveTo>
                  <a:lnTo>
                    <a:pt x="18723" y="4076"/>
                  </a:lnTo>
                  <a:lnTo>
                    <a:pt x="18670" y="4186"/>
                  </a:lnTo>
                  <a:lnTo>
                    <a:pt x="18680" y="4198"/>
                  </a:lnTo>
                  <a:lnTo>
                    <a:pt x="18798" y="4226"/>
                  </a:lnTo>
                  <a:lnTo>
                    <a:pt x="18887" y="4226"/>
                  </a:lnTo>
                  <a:lnTo>
                    <a:pt x="18877" y="4158"/>
                  </a:lnTo>
                  <a:lnTo>
                    <a:pt x="18798" y="4055"/>
                  </a:lnTo>
                  <a:close/>
                  <a:moveTo>
                    <a:pt x="5495" y="4070"/>
                  </a:moveTo>
                  <a:lnTo>
                    <a:pt x="5346" y="4138"/>
                  </a:lnTo>
                  <a:lnTo>
                    <a:pt x="5282" y="4248"/>
                  </a:lnTo>
                  <a:lnTo>
                    <a:pt x="5239" y="4473"/>
                  </a:lnTo>
                  <a:lnTo>
                    <a:pt x="5256" y="4714"/>
                  </a:lnTo>
                  <a:lnTo>
                    <a:pt x="5341" y="4714"/>
                  </a:lnTo>
                  <a:lnTo>
                    <a:pt x="5282" y="4826"/>
                  </a:lnTo>
                  <a:lnTo>
                    <a:pt x="5329" y="4901"/>
                  </a:lnTo>
                  <a:lnTo>
                    <a:pt x="5420" y="4935"/>
                  </a:lnTo>
                  <a:lnTo>
                    <a:pt x="5548" y="5004"/>
                  </a:lnTo>
                  <a:lnTo>
                    <a:pt x="5761" y="5051"/>
                  </a:lnTo>
                  <a:lnTo>
                    <a:pt x="5867" y="5023"/>
                  </a:lnTo>
                  <a:lnTo>
                    <a:pt x="5894" y="4954"/>
                  </a:lnTo>
                  <a:lnTo>
                    <a:pt x="5941" y="5032"/>
                  </a:lnTo>
                  <a:lnTo>
                    <a:pt x="5994" y="5045"/>
                  </a:lnTo>
                  <a:lnTo>
                    <a:pt x="6054" y="5176"/>
                  </a:lnTo>
                  <a:lnTo>
                    <a:pt x="6015" y="5229"/>
                  </a:lnTo>
                  <a:lnTo>
                    <a:pt x="6138" y="5307"/>
                  </a:lnTo>
                  <a:lnTo>
                    <a:pt x="6223" y="5401"/>
                  </a:lnTo>
                  <a:lnTo>
                    <a:pt x="6250" y="5470"/>
                  </a:lnTo>
                  <a:lnTo>
                    <a:pt x="6266" y="5560"/>
                  </a:lnTo>
                  <a:lnTo>
                    <a:pt x="6187" y="5745"/>
                  </a:lnTo>
                  <a:lnTo>
                    <a:pt x="6170" y="5835"/>
                  </a:lnTo>
                  <a:lnTo>
                    <a:pt x="6187" y="5904"/>
                  </a:lnTo>
                  <a:lnTo>
                    <a:pt x="6069" y="5925"/>
                  </a:lnTo>
                  <a:lnTo>
                    <a:pt x="5957" y="5925"/>
                  </a:lnTo>
                  <a:lnTo>
                    <a:pt x="5921" y="6063"/>
                  </a:lnTo>
                  <a:lnTo>
                    <a:pt x="5967" y="6116"/>
                  </a:lnTo>
                  <a:lnTo>
                    <a:pt x="6138" y="6088"/>
                  </a:lnTo>
                  <a:lnTo>
                    <a:pt x="6138" y="6041"/>
                  </a:lnTo>
                  <a:lnTo>
                    <a:pt x="6223" y="6123"/>
                  </a:lnTo>
                  <a:lnTo>
                    <a:pt x="6308" y="6213"/>
                  </a:lnTo>
                  <a:lnTo>
                    <a:pt x="6286" y="6260"/>
                  </a:lnTo>
                  <a:lnTo>
                    <a:pt x="6356" y="6344"/>
                  </a:lnTo>
                  <a:lnTo>
                    <a:pt x="6484" y="6440"/>
                  </a:lnTo>
                  <a:lnTo>
                    <a:pt x="6644" y="6501"/>
                  </a:lnTo>
                  <a:lnTo>
                    <a:pt x="6632" y="6447"/>
                  </a:lnTo>
                  <a:lnTo>
                    <a:pt x="6574" y="6344"/>
                  </a:lnTo>
                  <a:lnTo>
                    <a:pt x="6489" y="6200"/>
                  </a:lnTo>
                  <a:lnTo>
                    <a:pt x="6639" y="6337"/>
                  </a:lnTo>
                  <a:lnTo>
                    <a:pt x="6707" y="6378"/>
                  </a:lnTo>
                  <a:lnTo>
                    <a:pt x="6728" y="6260"/>
                  </a:lnTo>
                  <a:lnTo>
                    <a:pt x="6692" y="6088"/>
                  </a:lnTo>
                  <a:lnTo>
                    <a:pt x="6670" y="6047"/>
                  </a:lnTo>
                  <a:lnTo>
                    <a:pt x="6591" y="5966"/>
                  </a:lnTo>
                  <a:lnTo>
                    <a:pt x="6526" y="5856"/>
                  </a:lnTo>
                  <a:lnTo>
                    <a:pt x="6532" y="5753"/>
                  </a:lnTo>
                  <a:lnTo>
                    <a:pt x="6612" y="5732"/>
                  </a:lnTo>
                  <a:lnTo>
                    <a:pt x="6702" y="5904"/>
                  </a:lnTo>
                  <a:lnTo>
                    <a:pt x="6772" y="5985"/>
                  </a:lnTo>
                  <a:lnTo>
                    <a:pt x="6878" y="5773"/>
                  </a:lnTo>
                  <a:lnTo>
                    <a:pt x="6893" y="5635"/>
                  </a:lnTo>
                  <a:lnTo>
                    <a:pt x="6803" y="5629"/>
                  </a:lnTo>
                  <a:lnTo>
                    <a:pt x="6719" y="5444"/>
                  </a:lnTo>
                  <a:lnTo>
                    <a:pt x="6627" y="5401"/>
                  </a:lnTo>
                  <a:lnTo>
                    <a:pt x="6489" y="5272"/>
                  </a:lnTo>
                  <a:lnTo>
                    <a:pt x="6596" y="5169"/>
                  </a:lnTo>
                  <a:lnTo>
                    <a:pt x="6542" y="4969"/>
                  </a:lnTo>
                  <a:lnTo>
                    <a:pt x="6489" y="4879"/>
                  </a:lnTo>
                  <a:lnTo>
                    <a:pt x="6346" y="4791"/>
                  </a:lnTo>
                  <a:lnTo>
                    <a:pt x="6286" y="4639"/>
                  </a:lnTo>
                  <a:lnTo>
                    <a:pt x="6180" y="4695"/>
                  </a:lnTo>
                  <a:lnTo>
                    <a:pt x="6170" y="4591"/>
                  </a:lnTo>
                  <a:lnTo>
                    <a:pt x="6090" y="4473"/>
                  </a:lnTo>
                  <a:lnTo>
                    <a:pt x="5962" y="4344"/>
                  </a:lnTo>
                  <a:lnTo>
                    <a:pt x="5904" y="4448"/>
                  </a:lnTo>
                  <a:lnTo>
                    <a:pt x="5793" y="4516"/>
                  </a:lnTo>
                  <a:lnTo>
                    <a:pt x="5798" y="4351"/>
                  </a:lnTo>
                  <a:lnTo>
                    <a:pt x="5701" y="4082"/>
                  </a:lnTo>
                  <a:lnTo>
                    <a:pt x="5553" y="4192"/>
                  </a:lnTo>
                  <a:lnTo>
                    <a:pt x="5500" y="4398"/>
                  </a:lnTo>
                  <a:lnTo>
                    <a:pt x="5452" y="4241"/>
                  </a:lnTo>
                  <a:lnTo>
                    <a:pt x="5495" y="4070"/>
                  </a:lnTo>
                  <a:close/>
                  <a:moveTo>
                    <a:pt x="5814" y="4082"/>
                  </a:moveTo>
                  <a:lnTo>
                    <a:pt x="5788" y="4095"/>
                  </a:lnTo>
                  <a:lnTo>
                    <a:pt x="5781" y="4192"/>
                  </a:lnTo>
                  <a:lnTo>
                    <a:pt x="5846" y="4329"/>
                  </a:lnTo>
                  <a:lnTo>
                    <a:pt x="5867" y="4344"/>
                  </a:lnTo>
                  <a:lnTo>
                    <a:pt x="5931" y="4310"/>
                  </a:lnTo>
                  <a:lnTo>
                    <a:pt x="5989" y="4317"/>
                  </a:lnTo>
                  <a:lnTo>
                    <a:pt x="6054" y="4323"/>
                  </a:lnTo>
                  <a:lnTo>
                    <a:pt x="6047" y="4254"/>
                  </a:lnTo>
                  <a:lnTo>
                    <a:pt x="5947" y="4110"/>
                  </a:lnTo>
                  <a:lnTo>
                    <a:pt x="5814" y="4082"/>
                  </a:lnTo>
                  <a:close/>
                  <a:moveTo>
                    <a:pt x="4362" y="4110"/>
                  </a:moveTo>
                  <a:lnTo>
                    <a:pt x="4282" y="4123"/>
                  </a:lnTo>
                  <a:lnTo>
                    <a:pt x="4260" y="4158"/>
                  </a:lnTo>
                  <a:lnTo>
                    <a:pt x="4352" y="4344"/>
                  </a:lnTo>
                  <a:lnTo>
                    <a:pt x="4405" y="4173"/>
                  </a:lnTo>
                  <a:lnTo>
                    <a:pt x="4362" y="4110"/>
                  </a:lnTo>
                  <a:close/>
                  <a:moveTo>
                    <a:pt x="3781" y="4198"/>
                  </a:moveTo>
                  <a:lnTo>
                    <a:pt x="3622" y="4357"/>
                  </a:lnTo>
                  <a:lnTo>
                    <a:pt x="3585" y="4454"/>
                  </a:lnTo>
                  <a:lnTo>
                    <a:pt x="3537" y="4639"/>
                  </a:lnTo>
                  <a:lnTo>
                    <a:pt x="3639" y="4701"/>
                  </a:lnTo>
                  <a:lnTo>
                    <a:pt x="3728" y="4695"/>
                  </a:lnTo>
                  <a:lnTo>
                    <a:pt x="3590" y="4791"/>
                  </a:lnTo>
                  <a:lnTo>
                    <a:pt x="3622" y="4873"/>
                  </a:lnTo>
                  <a:lnTo>
                    <a:pt x="3707" y="4879"/>
                  </a:lnTo>
                  <a:lnTo>
                    <a:pt x="3830" y="4860"/>
                  </a:lnTo>
                  <a:lnTo>
                    <a:pt x="3941" y="4914"/>
                  </a:lnTo>
                  <a:lnTo>
                    <a:pt x="3866" y="4954"/>
                  </a:lnTo>
                  <a:lnTo>
                    <a:pt x="3781" y="4941"/>
                  </a:lnTo>
                  <a:lnTo>
                    <a:pt x="3692" y="4982"/>
                  </a:lnTo>
                  <a:lnTo>
                    <a:pt x="3653" y="5004"/>
                  </a:lnTo>
                  <a:lnTo>
                    <a:pt x="3728" y="5176"/>
                  </a:lnTo>
                  <a:lnTo>
                    <a:pt x="3776" y="5148"/>
                  </a:lnTo>
                  <a:lnTo>
                    <a:pt x="3856" y="5210"/>
                  </a:lnTo>
                  <a:lnTo>
                    <a:pt x="3888" y="5307"/>
                  </a:lnTo>
                  <a:lnTo>
                    <a:pt x="3968" y="5292"/>
                  </a:lnTo>
                  <a:lnTo>
                    <a:pt x="4144" y="5257"/>
                  </a:lnTo>
                  <a:lnTo>
                    <a:pt x="4250" y="5182"/>
                  </a:lnTo>
                  <a:lnTo>
                    <a:pt x="4318" y="5176"/>
                  </a:lnTo>
                  <a:lnTo>
                    <a:pt x="4420" y="5229"/>
                  </a:lnTo>
                  <a:lnTo>
                    <a:pt x="4526" y="5264"/>
                  </a:lnTo>
                  <a:lnTo>
                    <a:pt x="4543" y="5182"/>
                  </a:lnTo>
                  <a:lnTo>
                    <a:pt x="4505" y="5100"/>
                  </a:lnTo>
                  <a:lnTo>
                    <a:pt x="4606" y="5085"/>
                  </a:lnTo>
                  <a:lnTo>
                    <a:pt x="4611" y="4989"/>
                  </a:lnTo>
                  <a:lnTo>
                    <a:pt x="4505" y="4886"/>
                  </a:lnTo>
                  <a:lnTo>
                    <a:pt x="4405" y="4770"/>
                  </a:lnTo>
                  <a:lnTo>
                    <a:pt x="4388" y="4604"/>
                  </a:lnTo>
                  <a:lnTo>
                    <a:pt x="4352" y="4364"/>
                  </a:lnTo>
                  <a:lnTo>
                    <a:pt x="4287" y="4261"/>
                  </a:lnTo>
                  <a:lnTo>
                    <a:pt x="4229" y="4220"/>
                  </a:lnTo>
                  <a:lnTo>
                    <a:pt x="4175" y="4254"/>
                  </a:lnTo>
                  <a:lnTo>
                    <a:pt x="4219" y="4516"/>
                  </a:lnTo>
                  <a:lnTo>
                    <a:pt x="4192" y="4619"/>
                  </a:lnTo>
                  <a:lnTo>
                    <a:pt x="4144" y="4370"/>
                  </a:lnTo>
                  <a:lnTo>
                    <a:pt x="4091" y="4289"/>
                  </a:lnTo>
                  <a:lnTo>
                    <a:pt x="4021" y="4420"/>
                  </a:lnTo>
                  <a:lnTo>
                    <a:pt x="3941" y="4289"/>
                  </a:lnTo>
                  <a:lnTo>
                    <a:pt x="3813" y="4370"/>
                  </a:lnTo>
                  <a:lnTo>
                    <a:pt x="3840" y="4248"/>
                  </a:lnTo>
                  <a:lnTo>
                    <a:pt x="3781" y="4198"/>
                  </a:lnTo>
                  <a:close/>
                  <a:moveTo>
                    <a:pt x="4947" y="4551"/>
                  </a:moveTo>
                  <a:lnTo>
                    <a:pt x="4877" y="4722"/>
                  </a:lnTo>
                  <a:lnTo>
                    <a:pt x="4872" y="4976"/>
                  </a:lnTo>
                  <a:lnTo>
                    <a:pt x="4942" y="5066"/>
                  </a:lnTo>
                  <a:lnTo>
                    <a:pt x="5005" y="5195"/>
                  </a:lnTo>
                  <a:lnTo>
                    <a:pt x="4978" y="5401"/>
                  </a:lnTo>
                  <a:lnTo>
                    <a:pt x="4930" y="5395"/>
                  </a:lnTo>
                  <a:lnTo>
                    <a:pt x="4893" y="5554"/>
                  </a:lnTo>
                  <a:lnTo>
                    <a:pt x="4893" y="5367"/>
                  </a:lnTo>
                  <a:lnTo>
                    <a:pt x="4804" y="5298"/>
                  </a:lnTo>
                  <a:lnTo>
                    <a:pt x="4751" y="5332"/>
                  </a:lnTo>
                  <a:lnTo>
                    <a:pt x="4760" y="5457"/>
                  </a:lnTo>
                  <a:lnTo>
                    <a:pt x="4676" y="5457"/>
                  </a:lnTo>
                  <a:lnTo>
                    <a:pt x="4584" y="5485"/>
                  </a:lnTo>
                  <a:lnTo>
                    <a:pt x="4478" y="5395"/>
                  </a:lnTo>
                  <a:lnTo>
                    <a:pt x="4415" y="5410"/>
                  </a:lnTo>
                  <a:lnTo>
                    <a:pt x="4357" y="5298"/>
                  </a:lnTo>
                  <a:lnTo>
                    <a:pt x="4308" y="5251"/>
                  </a:lnTo>
                  <a:lnTo>
                    <a:pt x="4260" y="5272"/>
                  </a:lnTo>
                  <a:lnTo>
                    <a:pt x="4192" y="5285"/>
                  </a:lnTo>
                  <a:lnTo>
                    <a:pt x="4154" y="5354"/>
                  </a:lnTo>
                  <a:lnTo>
                    <a:pt x="4212" y="5435"/>
                  </a:lnTo>
                  <a:lnTo>
                    <a:pt x="4149" y="5539"/>
                  </a:lnTo>
                  <a:lnTo>
                    <a:pt x="4086" y="5423"/>
                  </a:lnTo>
                  <a:lnTo>
                    <a:pt x="4037" y="5457"/>
                  </a:lnTo>
                  <a:lnTo>
                    <a:pt x="3878" y="5478"/>
                  </a:lnTo>
                  <a:lnTo>
                    <a:pt x="3776" y="5435"/>
                  </a:lnTo>
                  <a:lnTo>
                    <a:pt x="3856" y="5332"/>
                  </a:lnTo>
                  <a:lnTo>
                    <a:pt x="3776" y="5229"/>
                  </a:lnTo>
                  <a:lnTo>
                    <a:pt x="3718" y="5244"/>
                  </a:lnTo>
                  <a:lnTo>
                    <a:pt x="3639" y="5210"/>
                  </a:lnTo>
                  <a:lnTo>
                    <a:pt x="3506" y="5126"/>
                  </a:lnTo>
                  <a:lnTo>
                    <a:pt x="3414" y="5038"/>
                  </a:lnTo>
                  <a:lnTo>
                    <a:pt x="3346" y="5023"/>
                  </a:lnTo>
                  <a:lnTo>
                    <a:pt x="3319" y="5092"/>
                  </a:lnTo>
                  <a:lnTo>
                    <a:pt x="3250" y="5126"/>
                  </a:lnTo>
                  <a:lnTo>
                    <a:pt x="3240" y="4963"/>
                  </a:lnTo>
                  <a:lnTo>
                    <a:pt x="3165" y="5107"/>
                  </a:lnTo>
                  <a:lnTo>
                    <a:pt x="3063" y="4914"/>
                  </a:lnTo>
                  <a:lnTo>
                    <a:pt x="3027" y="4886"/>
                  </a:lnTo>
                  <a:lnTo>
                    <a:pt x="3010" y="4989"/>
                  </a:lnTo>
                  <a:lnTo>
                    <a:pt x="2969" y="5045"/>
                  </a:lnTo>
                  <a:lnTo>
                    <a:pt x="2930" y="4948"/>
                  </a:lnTo>
                  <a:lnTo>
                    <a:pt x="2836" y="5004"/>
                  </a:lnTo>
                  <a:lnTo>
                    <a:pt x="2744" y="5100"/>
                  </a:lnTo>
                  <a:lnTo>
                    <a:pt x="2659" y="5079"/>
                  </a:lnTo>
                  <a:lnTo>
                    <a:pt x="2590" y="5141"/>
                  </a:lnTo>
                  <a:lnTo>
                    <a:pt x="2536" y="5229"/>
                  </a:lnTo>
                  <a:lnTo>
                    <a:pt x="2473" y="5210"/>
                  </a:lnTo>
                  <a:lnTo>
                    <a:pt x="2384" y="5107"/>
                  </a:lnTo>
                  <a:lnTo>
                    <a:pt x="2277" y="5057"/>
                  </a:lnTo>
                  <a:lnTo>
                    <a:pt x="2212" y="5023"/>
                  </a:lnTo>
                  <a:lnTo>
                    <a:pt x="2123" y="4963"/>
                  </a:lnTo>
                  <a:lnTo>
                    <a:pt x="2048" y="4997"/>
                  </a:lnTo>
                  <a:lnTo>
                    <a:pt x="2000" y="4969"/>
                  </a:lnTo>
                  <a:lnTo>
                    <a:pt x="1888" y="4948"/>
                  </a:lnTo>
                  <a:lnTo>
                    <a:pt x="1765" y="4879"/>
                  </a:lnTo>
                  <a:lnTo>
                    <a:pt x="1707" y="4901"/>
                  </a:lnTo>
                  <a:lnTo>
                    <a:pt x="1617" y="4860"/>
                  </a:lnTo>
                  <a:lnTo>
                    <a:pt x="1622" y="4810"/>
                  </a:lnTo>
                  <a:lnTo>
                    <a:pt x="1521" y="4798"/>
                  </a:lnTo>
                  <a:lnTo>
                    <a:pt x="1494" y="4838"/>
                  </a:lnTo>
                  <a:lnTo>
                    <a:pt x="1453" y="4735"/>
                  </a:lnTo>
                  <a:lnTo>
                    <a:pt x="1366" y="4688"/>
                  </a:lnTo>
                  <a:lnTo>
                    <a:pt x="1277" y="4810"/>
                  </a:lnTo>
                  <a:lnTo>
                    <a:pt x="1223" y="4798"/>
                  </a:lnTo>
                  <a:lnTo>
                    <a:pt x="1112" y="4894"/>
                  </a:lnTo>
                  <a:lnTo>
                    <a:pt x="1054" y="4920"/>
                  </a:lnTo>
                  <a:lnTo>
                    <a:pt x="994" y="5023"/>
                  </a:lnTo>
                  <a:lnTo>
                    <a:pt x="979" y="5135"/>
                  </a:lnTo>
                  <a:lnTo>
                    <a:pt x="904" y="5229"/>
                  </a:lnTo>
                  <a:lnTo>
                    <a:pt x="803" y="5238"/>
                  </a:lnTo>
                  <a:lnTo>
                    <a:pt x="771" y="5341"/>
                  </a:lnTo>
                  <a:lnTo>
                    <a:pt x="851" y="5410"/>
                  </a:lnTo>
                  <a:lnTo>
                    <a:pt x="904" y="5491"/>
                  </a:lnTo>
                  <a:lnTo>
                    <a:pt x="947" y="5588"/>
                  </a:lnTo>
                  <a:lnTo>
                    <a:pt x="1021" y="5663"/>
                  </a:lnTo>
                  <a:lnTo>
                    <a:pt x="1069" y="5779"/>
                  </a:lnTo>
                  <a:lnTo>
                    <a:pt x="941" y="5788"/>
                  </a:lnTo>
                  <a:lnTo>
                    <a:pt x="952" y="5691"/>
                  </a:lnTo>
                  <a:lnTo>
                    <a:pt x="904" y="5691"/>
                  </a:lnTo>
                  <a:lnTo>
                    <a:pt x="771" y="5788"/>
                  </a:lnTo>
                  <a:lnTo>
                    <a:pt x="691" y="5863"/>
                  </a:lnTo>
                  <a:lnTo>
                    <a:pt x="766" y="5966"/>
                  </a:lnTo>
                  <a:lnTo>
                    <a:pt x="793" y="6041"/>
                  </a:lnTo>
                  <a:lnTo>
                    <a:pt x="878" y="6082"/>
                  </a:lnTo>
                  <a:lnTo>
                    <a:pt x="957" y="6063"/>
                  </a:lnTo>
                  <a:lnTo>
                    <a:pt x="1006" y="6097"/>
                  </a:lnTo>
                  <a:lnTo>
                    <a:pt x="1021" y="6063"/>
                  </a:lnTo>
                  <a:lnTo>
                    <a:pt x="1085" y="6020"/>
                  </a:lnTo>
                  <a:lnTo>
                    <a:pt x="1122" y="6020"/>
                  </a:lnTo>
                  <a:lnTo>
                    <a:pt x="1074" y="6088"/>
                  </a:lnTo>
                  <a:lnTo>
                    <a:pt x="1112" y="6116"/>
                  </a:lnTo>
                  <a:lnTo>
                    <a:pt x="1122" y="6200"/>
                  </a:lnTo>
                  <a:lnTo>
                    <a:pt x="1074" y="6247"/>
                  </a:lnTo>
                  <a:lnTo>
                    <a:pt x="1032" y="6234"/>
                  </a:lnTo>
                  <a:lnTo>
                    <a:pt x="984" y="6316"/>
                  </a:lnTo>
                  <a:lnTo>
                    <a:pt x="947" y="6288"/>
                  </a:lnTo>
                  <a:lnTo>
                    <a:pt x="899" y="6303"/>
                  </a:lnTo>
                  <a:lnTo>
                    <a:pt x="878" y="6385"/>
                  </a:lnTo>
                  <a:lnTo>
                    <a:pt x="829" y="6481"/>
                  </a:lnTo>
                  <a:lnTo>
                    <a:pt x="808" y="6569"/>
                  </a:lnTo>
                  <a:lnTo>
                    <a:pt x="851" y="6638"/>
                  </a:lnTo>
                  <a:lnTo>
                    <a:pt x="851" y="6722"/>
                  </a:lnTo>
                  <a:lnTo>
                    <a:pt x="894" y="6763"/>
                  </a:lnTo>
                  <a:lnTo>
                    <a:pt x="941" y="6831"/>
                  </a:lnTo>
                  <a:lnTo>
                    <a:pt x="1016" y="6803"/>
                  </a:lnTo>
                  <a:lnTo>
                    <a:pt x="1054" y="6853"/>
                  </a:lnTo>
                  <a:lnTo>
                    <a:pt x="1047" y="6907"/>
                  </a:lnTo>
                  <a:lnTo>
                    <a:pt x="1047" y="6997"/>
                  </a:lnTo>
                  <a:lnTo>
                    <a:pt x="1085" y="6997"/>
                  </a:lnTo>
                  <a:lnTo>
                    <a:pt x="1144" y="6941"/>
                  </a:lnTo>
                  <a:lnTo>
                    <a:pt x="1165" y="7010"/>
                  </a:lnTo>
                  <a:lnTo>
                    <a:pt x="1180" y="6962"/>
                  </a:lnTo>
                  <a:lnTo>
                    <a:pt x="1218" y="7031"/>
                  </a:lnTo>
                  <a:lnTo>
                    <a:pt x="1250" y="6982"/>
                  </a:lnTo>
                  <a:lnTo>
                    <a:pt x="1272" y="7003"/>
                  </a:lnTo>
                  <a:lnTo>
                    <a:pt x="1340" y="6962"/>
                  </a:lnTo>
                  <a:lnTo>
                    <a:pt x="1308" y="7044"/>
                  </a:lnTo>
                  <a:lnTo>
                    <a:pt x="1298" y="7153"/>
                  </a:lnTo>
                  <a:lnTo>
                    <a:pt x="1255" y="7203"/>
                  </a:lnTo>
                  <a:lnTo>
                    <a:pt x="1240" y="7231"/>
                  </a:lnTo>
                  <a:lnTo>
                    <a:pt x="1160" y="7312"/>
                  </a:lnTo>
                  <a:lnTo>
                    <a:pt x="1134" y="7368"/>
                  </a:lnTo>
                  <a:lnTo>
                    <a:pt x="1059" y="7381"/>
                  </a:lnTo>
                  <a:lnTo>
                    <a:pt x="1001" y="7456"/>
                  </a:lnTo>
                  <a:lnTo>
                    <a:pt x="941" y="7497"/>
                  </a:lnTo>
                  <a:lnTo>
                    <a:pt x="878" y="7559"/>
                  </a:lnTo>
                  <a:lnTo>
                    <a:pt x="888" y="7581"/>
                  </a:lnTo>
                  <a:lnTo>
                    <a:pt x="984" y="7546"/>
                  </a:lnTo>
                  <a:lnTo>
                    <a:pt x="1032" y="7497"/>
                  </a:lnTo>
                  <a:lnTo>
                    <a:pt x="1095" y="7456"/>
                  </a:lnTo>
                  <a:lnTo>
                    <a:pt x="1149" y="7415"/>
                  </a:lnTo>
                  <a:lnTo>
                    <a:pt x="1187" y="7428"/>
                  </a:lnTo>
                  <a:lnTo>
                    <a:pt x="1255" y="7368"/>
                  </a:lnTo>
                  <a:lnTo>
                    <a:pt x="1277" y="7306"/>
                  </a:lnTo>
                  <a:lnTo>
                    <a:pt x="1366" y="7237"/>
                  </a:lnTo>
                  <a:lnTo>
                    <a:pt x="1383" y="7175"/>
                  </a:lnTo>
                  <a:lnTo>
                    <a:pt x="1441" y="7134"/>
                  </a:lnTo>
                  <a:lnTo>
                    <a:pt x="1499" y="7072"/>
                  </a:lnTo>
                  <a:lnTo>
                    <a:pt x="1559" y="6969"/>
                  </a:lnTo>
                  <a:lnTo>
                    <a:pt x="1516" y="6900"/>
                  </a:lnTo>
                  <a:lnTo>
                    <a:pt x="1596" y="6791"/>
                  </a:lnTo>
                  <a:lnTo>
                    <a:pt x="1639" y="6687"/>
                  </a:lnTo>
                  <a:lnTo>
                    <a:pt x="1712" y="6604"/>
                  </a:lnTo>
                  <a:lnTo>
                    <a:pt x="1729" y="6638"/>
                  </a:lnTo>
                  <a:lnTo>
                    <a:pt x="1666" y="6687"/>
                  </a:lnTo>
                  <a:lnTo>
                    <a:pt x="1639" y="6838"/>
                  </a:lnTo>
                  <a:lnTo>
                    <a:pt x="1649" y="6928"/>
                  </a:lnTo>
                  <a:lnTo>
                    <a:pt x="1712" y="6894"/>
                  </a:lnTo>
                  <a:lnTo>
                    <a:pt x="1765" y="6844"/>
                  </a:lnTo>
                  <a:lnTo>
                    <a:pt x="1830" y="6810"/>
                  </a:lnTo>
                  <a:lnTo>
                    <a:pt x="1867" y="6803"/>
                  </a:lnTo>
                  <a:lnTo>
                    <a:pt x="1852" y="6700"/>
                  </a:lnTo>
                  <a:lnTo>
                    <a:pt x="1915" y="6666"/>
                  </a:lnTo>
                  <a:lnTo>
                    <a:pt x="1990" y="6728"/>
                  </a:lnTo>
                  <a:lnTo>
                    <a:pt x="2101" y="6803"/>
                  </a:lnTo>
                  <a:lnTo>
                    <a:pt x="2181" y="6791"/>
                  </a:lnTo>
                  <a:lnTo>
                    <a:pt x="2282" y="6838"/>
                  </a:lnTo>
                  <a:lnTo>
                    <a:pt x="2340" y="6872"/>
                  </a:lnTo>
                  <a:lnTo>
                    <a:pt x="2463" y="7025"/>
                  </a:lnTo>
                  <a:lnTo>
                    <a:pt x="2531" y="7065"/>
                  </a:lnTo>
                  <a:lnTo>
                    <a:pt x="2623" y="7065"/>
                  </a:lnTo>
                  <a:lnTo>
                    <a:pt x="2681" y="7078"/>
                  </a:lnTo>
                  <a:lnTo>
                    <a:pt x="2708" y="7209"/>
                  </a:lnTo>
                  <a:lnTo>
                    <a:pt x="2787" y="7319"/>
                  </a:lnTo>
                  <a:lnTo>
                    <a:pt x="2802" y="7437"/>
                  </a:lnTo>
                  <a:lnTo>
                    <a:pt x="2851" y="7478"/>
                  </a:lnTo>
                  <a:lnTo>
                    <a:pt x="2882" y="7525"/>
                  </a:lnTo>
                  <a:lnTo>
                    <a:pt x="2889" y="7594"/>
                  </a:lnTo>
                  <a:lnTo>
                    <a:pt x="2957" y="7690"/>
                  </a:lnTo>
                  <a:lnTo>
                    <a:pt x="2969" y="7787"/>
                  </a:lnTo>
                  <a:lnTo>
                    <a:pt x="3042" y="7841"/>
                  </a:lnTo>
                  <a:lnTo>
                    <a:pt x="3032" y="7918"/>
                  </a:lnTo>
                  <a:lnTo>
                    <a:pt x="3063" y="8021"/>
                  </a:lnTo>
                  <a:lnTo>
                    <a:pt x="3170" y="8075"/>
                  </a:lnTo>
                  <a:lnTo>
                    <a:pt x="3213" y="8124"/>
                  </a:lnTo>
                  <a:lnTo>
                    <a:pt x="3324" y="8234"/>
                  </a:lnTo>
                  <a:lnTo>
                    <a:pt x="3334" y="8234"/>
                  </a:lnTo>
                  <a:lnTo>
                    <a:pt x="3356" y="8330"/>
                  </a:lnTo>
                  <a:lnTo>
                    <a:pt x="3361" y="8418"/>
                  </a:lnTo>
                  <a:lnTo>
                    <a:pt x="3351" y="8453"/>
                  </a:lnTo>
                  <a:lnTo>
                    <a:pt x="3319" y="8343"/>
                  </a:lnTo>
                  <a:lnTo>
                    <a:pt x="3235" y="8309"/>
                  </a:lnTo>
                  <a:lnTo>
                    <a:pt x="3228" y="8330"/>
                  </a:lnTo>
                  <a:lnTo>
                    <a:pt x="3245" y="8384"/>
                  </a:lnTo>
                  <a:lnTo>
                    <a:pt x="3261" y="8474"/>
                  </a:lnTo>
                  <a:lnTo>
                    <a:pt x="3271" y="8625"/>
                  </a:lnTo>
                  <a:lnTo>
                    <a:pt x="3261" y="8811"/>
                  </a:lnTo>
                  <a:lnTo>
                    <a:pt x="3235" y="8914"/>
                  </a:lnTo>
                  <a:lnTo>
                    <a:pt x="3255" y="8990"/>
                  </a:lnTo>
                  <a:lnTo>
                    <a:pt x="3255" y="9071"/>
                  </a:lnTo>
                  <a:lnTo>
                    <a:pt x="3245" y="9155"/>
                  </a:lnTo>
                  <a:lnTo>
                    <a:pt x="3276" y="9209"/>
                  </a:lnTo>
                  <a:lnTo>
                    <a:pt x="3281" y="9292"/>
                  </a:lnTo>
                  <a:lnTo>
                    <a:pt x="3329" y="9368"/>
                  </a:lnTo>
                  <a:lnTo>
                    <a:pt x="3351" y="9402"/>
                  </a:lnTo>
                  <a:lnTo>
                    <a:pt x="3351" y="9421"/>
                  </a:lnTo>
                  <a:lnTo>
                    <a:pt x="3399" y="9552"/>
                  </a:lnTo>
                  <a:lnTo>
                    <a:pt x="3457" y="9649"/>
                  </a:lnTo>
                  <a:lnTo>
                    <a:pt x="3462" y="9696"/>
                  </a:lnTo>
                  <a:lnTo>
                    <a:pt x="3479" y="9711"/>
                  </a:lnTo>
                  <a:lnTo>
                    <a:pt x="3532" y="9718"/>
                  </a:lnTo>
                  <a:lnTo>
                    <a:pt x="3554" y="9746"/>
                  </a:lnTo>
                  <a:lnTo>
                    <a:pt x="3585" y="9752"/>
                  </a:lnTo>
                  <a:lnTo>
                    <a:pt x="3590" y="9773"/>
                  </a:lnTo>
                  <a:lnTo>
                    <a:pt x="3622" y="9786"/>
                  </a:lnTo>
                  <a:lnTo>
                    <a:pt x="3660" y="9842"/>
                  </a:lnTo>
                  <a:lnTo>
                    <a:pt x="3670" y="9883"/>
                  </a:lnTo>
                  <a:lnTo>
                    <a:pt x="3692" y="9965"/>
                  </a:lnTo>
                  <a:lnTo>
                    <a:pt x="3718" y="10033"/>
                  </a:lnTo>
                  <a:lnTo>
                    <a:pt x="3740" y="10089"/>
                  </a:lnTo>
                  <a:lnTo>
                    <a:pt x="3760" y="10143"/>
                  </a:lnTo>
                  <a:lnTo>
                    <a:pt x="3798" y="10171"/>
                  </a:lnTo>
                  <a:lnTo>
                    <a:pt x="3840" y="10233"/>
                  </a:lnTo>
                  <a:lnTo>
                    <a:pt x="3840" y="10267"/>
                  </a:lnTo>
                  <a:lnTo>
                    <a:pt x="3820" y="10302"/>
                  </a:lnTo>
                  <a:lnTo>
                    <a:pt x="3793" y="10295"/>
                  </a:lnTo>
                  <a:lnTo>
                    <a:pt x="3786" y="10302"/>
                  </a:lnTo>
                  <a:lnTo>
                    <a:pt x="3825" y="10349"/>
                  </a:lnTo>
                  <a:lnTo>
                    <a:pt x="3856" y="10370"/>
                  </a:lnTo>
                  <a:lnTo>
                    <a:pt x="3873" y="10392"/>
                  </a:lnTo>
                  <a:lnTo>
                    <a:pt x="3883" y="10383"/>
                  </a:lnTo>
                  <a:lnTo>
                    <a:pt x="3919" y="10418"/>
                  </a:lnTo>
                  <a:lnTo>
                    <a:pt x="3946" y="10446"/>
                  </a:lnTo>
                  <a:lnTo>
                    <a:pt x="3958" y="10486"/>
                  </a:lnTo>
                  <a:lnTo>
                    <a:pt x="3958" y="10549"/>
                  </a:lnTo>
                  <a:lnTo>
                    <a:pt x="3984" y="10570"/>
                  </a:lnTo>
                  <a:lnTo>
                    <a:pt x="4026" y="10611"/>
                  </a:lnTo>
                  <a:lnTo>
                    <a:pt x="4064" y="10658"/>
                  </a:lnTo>
                  <a:lnTo>
                    <a:pt x="4079" y="10708"/>
                  </a:lnTo>
                  <a:lnTo>
                    <a:pt x="4091" y="10708"/>
                  </a:lnTo>
                  <a:lnTo>
                    <a:pt x="4117" y="10680"/>
                  </a:lnTo>
                  <a:lnTo>
                    <a:pt x="4117" y="10667"/>
                  </a:lnTo>
                  <a:lnTo>
                    <a:pt x="4096" y="10624"/>
                  </a:lnTo>
                  <a:lnTo>
                    <a:pt x="4074" y="10590"/>
                  </a:lnTo>
                  <a:lnTo>
                    <a:pt x="4047" y="10590"/>
                  </a:lnTo>
                  <a:lnTo>
                    <a:pt x="4042" y="10542"/>
                  </a:lnTo>
                  <a:lnTo>
                    <a:pt x="4026" y="10508"/>
                  </a:lnTo>
                  <a:lnTo>
                    <a:pt x="4011" y="10467"/>
                  </a:lnTo>
                  <a:lnTo>
                    <a:pt x="3989" y="10392"/>
                  </a:lnTo>
                  <a:lnTo>
                    <a:pt x="3953" y="10349"/>
                  </a:lnTo>
                  <a:lnTo>
                    <a:pt x="3941" y="10315"/>
                  </a:lnTo>
                  <a:lnTo>
                    <a:pt x="3919" y="10295"/>
                  </a:lnTo>
                  <a:lnTo>
                    <a:pt x="3909" y="10239"/>
                  </a:lnTo>
                  <a:lnTo>
                    <a:pt x="3899" y="10239"/>
                  </a:lnTo>
                  <a:lnTo>
                    <a:pt x="3893" y="10212"/>
                  </a:lnTo>
                  <a:lnTo>
                    <a:pt x="3883" y="10205"/>
                  </a:lnTo>
                  <a:lnTo>
                    <a:pt x="3873" y="10186"/>
                  </a:lnTo>
                  <a:lnTo>
                    <a:pt x="3830" y="10130"/>
                  </a:lnTo>
                  <a:lnTo>
                    <a:pt x="3808" y="10096"/>
                  </a:lnTo>
                  <a:lnTo>
                    <a:pt x="3803" y="10027"/>
                  </a:lnTo>
                  <a:lnTo>
                    <a:pt x="3798" y="9986"/>
                  </a:lnTo>
                  <a:lnTo>
                    <a:pt x="3803" y="9952"/>
                  </a:lnTo>
                  <a:lnTo>
                    <a:pt x="3840" y="9971"/>
                  </a:lnTo>
                  <a:lnTo>
                    <a:pt x="3856" y="9971"/>
                  </a:lnTo>
                  <a:lnTo>
                    <a:pt x="3899" y="10005"/>
                  </a:lnTo>
                  <a:lnTo>
                    <a:pt x="3899" y="10040"/>
                  </a:lnTo>
                  <a:lnTo>
                    <a:pt x="3919" y="10102"/>
                  </a:lnTo>
                  <a:lnTo>
                    <a:pt x="3953" y="10171"/>
                  </a:lnTo>
                  <a:lnTo>
                    <a:pt x="3953" y="10199"/>
                  </a:lnTo>
                  <a:lnTo>
                    <a:pt x="3979" y="10239"/>
                  </a:lnTo>
                  <a:lnTo>
                    <a:pt x="4016" y="10280"/>
                  </a:lnTo>
                  <a:lnTo>
                    <a:pt x="4047" y="10289"/>
                  </a:lnTo>
                  <a:lnTo>
                    <a:pt x="4059" y="10349"/>
                  </a:lnTo>
                  <a:lnTo>
                    <a:pt x="4096" y="10392"/>
                  </a:lnTo>
                  <a:lnTo>
                    <a:pt x="4127" y="10411"/>
                  </a:lnTo>
                  <a:lnTo>
                    <a:pt x="4117" y="10461"/>
                  </a:lnTo>
                  <a:lnTo>
                    <a:pt x="4127" y="10480"/>
                  </a:lnTo>
                  <a:lnTo>
                    <a:pt x="4175" y="10514"/>
                  </a:lnTo>
                  <a:lnTo>
                    <a:pt x="4207" y="10570"/>
                  </a:lnTo>
                  <a:lnTo>
                    <a:pt x="4265" y="10632"/>
                  </a:lnTo>
                  <a:lnTo>
                    <a:pt x="4313" y="10714"/>
                  </a:lnTo>
                  <a:lnTo>
                    <a:pt x="4335" y="10755"/>
                  </a:lnTo>
                  <a:lnTo>
                    <a:pt x="4340" y="10783"/>
                  </a:lnTo>
                  <a:lnTo>
                    <a:pt x="4362" y="10824"/>
                  </a:lnTo>
                  <a:lnTo>
                    <a:pt x="4362" y="10852"/>
                  </a:lnTo>
                  <a:lnTo>
                    <a:pt x="4345" y="10873"/>
                  </a:lnTo>
                  <a:lnTo>
                    <a:pt x="4352" y="10892"/>
                  </a:lnTo>
                  <a:lnTo>
                    <a:pt x="4335" y="10899"/>
                  </a:lnTo>
                  <a:lnTo>
                    <a:pt x="4345" y="10942"/>
                  </a:lnTo>
                  <a:lnTo>
                    <a:pt x="4378" y="10989"/>
                  </a:lnTo>
                  <a:lnTo>
                    <a:pt x="4436" y="11036"/>
                  </a:lnTo>
                  <a:lnTo>
                    <a:pt x="4463" y="11071"/>
                  </a:lnTo>
                  <a:lnTo>
                    <a:pt x="4521" y="11099"/>
                  </a:lnTo>
                  <a:lnTo>
                    <a:pt x="4553" y="11099"/>
                  </a:lnTo>
                  <a:lnTo>
                    <a:pt x="4569" y="11120"/>
                  </a:lnTo>
                  <a:lnTo>
                    <a:pt x="4618" y="11161"/>
                  </a:lnTo>
                  <a:lnTo>
                    <a:pt x="4686" y="11195"/>
                  </a:lnTo>
                  <a:lnTo>
                    <a:pt x="4729" y="11208"/>
                  </a:lnTo>
                  <a:lnTo>
                    <a:pt x="4782" y="11242"/>
                  </a:lnTo>
                  <a:lnTo>
                    <a:pt x="4824" y="11257"/>
                  </a:lnTo>
                  <a:lnTo>
                    <a:pt x="4867" y="11277"/>
                  </a:lnTo>
                  <a:lnTo>
                    <a:pt x="4898" y="11270"/>
                  </a:lnTo>
                  <a:lnTo>
                    <a:pt x="4947" y="11242"/>
                  </a:lnTo>
                  <a:lnTo>
                    <a:pt x="4978" y="11236"/>
                  </a:lnTo>
                  <a:lnTo>
                    <a:pt x="5026" y="11257"/>
                  </a:lnTo>
                  <a:lnTo>
                    <a:pt x="5053" y="11277"/>
                  </a:lnTo>
                  <a:lnTo>
                    <a:pt x="5123" y="11367"/>
                  </a:lnTo>
                  <a:lnTo>
                    <a:pt x="5154" y="11395"/>
                  </a:lnTo>
                  <a:lnTo>
                    <a:pt x="5181" y="11414"/>
                  </a:lnTo>
                  <a:lnTo>
                    <a:pt x="5218" y="11414"/>
                  </a:lnTo>
                  <a:lnTo>
                    <a:pt x="5244" y="11429"/>
                  </a:lnTo>
                  <a:lnTo>
                    <a:pt x="5261" y="11442"/>
                  </a:lnTo>
                  <a:lnTo>
                    <a:pt x="5292" y="11449"/>
                  </a:lnTo>
                  <a:lnTo>
                    <a:pt x="5319" y="11464"/>
                  </a:lnTo>
                  <a:lnTo>
                    <a:pt x="5341" y="11470"/>
                  </a:lnTo>
                  <a:lnTo>
                    <a:pt x="5372" y="11470"/>
                  </a:lnTo>
                  <a:lnTo>
                    <a:pt x="5377" y="11457"/>
                  </a:lnTo>
                  <a:lnTo>
                    <a:pt x="5399" y="11464"/>
                  </a:lnTo>
                  <a:lnTo>
                    <a:pt x="5409" y="11483"/>
                  </a:lnTo>
                  <a:lnTo>
                    <a:pt x="5404" y="11492"/>
                  </a:lnTo>
                  <a:lnTo>
                    <a:pt x="5394" y="11476"/>
                  </a:lnTo>
                  <a:lnTo>
                    <a:pt x="5389" y="11492"/>
                  </a:lnTo>
                  <a:lnTo>
                    <a:pt x="5415" y="11526"/>
                  </a:lnTo>
                  <a:lnTo>
                    <a:pt x="5442" y="11545"/>
                  </a:lnTo>
                  <a:lnTo>
                    <a:pt x="5452" y="11573"/>
                  </a:lnTo>
                  <a:lnTo>
                    <a:pt x="5479" y="11607"/>
                  </a:lnTo>
                  <a:lnTo>
                    <a:pt x="5500" y="11629"/>
                  </a:lnTo>
                  <a:lnTo>
                    <a:pt x="5489" y="11642"/>
                  </a:lnTo>
                  <a:lnTo>
                    <a:pt x="5505" y="11655"/>
                  </a:lnTo>
                  <a:lnTo>
                    <a:pt x="5495" y="11676"/>
                  </a:lnTo>
                  <a:lnTo>
                    <a:pt x="5495" y="11704"/>
                  </a:lnTo>
                  <a:lnTo>
                    <a:pt x="5505" y="11717"/>
                  </a:lnTo>
                  <a:lnTo>
                    <a:pt x="5522" y="11723"/>
                  </a:lnTo>
                  <a:lnTo>
                    <a:pt x="5537" y="11745"/>
                  </a:lnTo>
                  <a:lnTo>
                    <a:pt x="5548" y="11732"/>
                  </a:lnTo>
                  <a:lnTo>
                    <a:pt x="5542" y="11704"/>
                  </a:lnTo>
                  <a:lnTo>
                    <a:pt x="5558" y="11717"/>
                  </a:lnTo>
                  <a:lnTo>
                    <a:pt x="5563" y="11745"/>
                  </a:lnTo>
                  <a:lnTo>
                    <a:pt x="5585" y="11751"/>
                  </a:lnTo>
                  <a:lnTo>
                    <a:pt x="5607" y="11766"/>
                  </a:lnTo>
                  <a:lnTo>
                    <a:pt x="5621" y="11786"/>
                  </a:lnTo>
                  <a:lnTo>
                    <a:pt x="5621" y="11801"/>
                  </a:lnTo>
                  <a:lnTo>
                    <a:pt x="5616" y="11814"/>
                  </a:lnTo>
                  <a:lnTo>
                    <a:pt x="5628" y="11827"/>
                  </a:lnTo>
                  <a:lnTo>
                    <a:pt x="5660" y="11848"/>
                  </a:lnTo>
                  <a:lnTo>
                    <a:pt x="5670" y="11861"/>
                  </a:lnTo>
                  <a:lnTo>
                    <a:pt x="5670" y="11842"/>
                  </a:lnTo>
                  <a:lnTo>
                    <a:pt x="5696" y="11842"/>
                  </a:lnTo>
                  <a:lnTo>
                    <a:pt x="5713" y="11848"/>
                  </a:lnTo>
                  <a:lnTo>
                    <a:pt x="5735" y="11854"/>
                  </a:lnTo>
                  <a:lnTo>
                    <a:pt x="5744" y="11889"/>
                  </a:lnTo>
                  <a:lnTo>
                    <a:pt x="5766" y="11889"/>
                  </a:lnTo>
                  <a:lnTo>
                    <a:pt x="5771" y="11876"/>
                  </a:lnTo>
                  <a:lnTo>
                    <a:pt x="5781" y="11923"/>
                  </a:lnTo>
                  <a:lnTo>
                    <a:pt x="5808" y="11917"/>
                  </a:lnTo>
                  <a:lnTo>
                    <a:pt x="5819" y="11910"/>
                  </a:lnTo>
                  <a:lnTo>
                    <a:pt x="5834" y="11895"/>
                  </a:lnTo>
                  <a:lnTo>
                    <a:pt x="5808" y="11854"/>
                  </a:lnTo>
                  <a:lnTo>
                    <a:pt x="5814" y="11842"/>
                  </a:lnTo>
                  <a:lnTo>
                    <a:pt x="5824" y="11842"/>
                  </a:lnTo>
                  <a:lnTo>
                    <a:pt x="5851" y="11820"/>
                  </a:lnTo>
                  <a:lnTo>
                    <a:pt x="5861" y="11792"/>
                  </a:lnTo>
                  <a:lnTo>
                    <a:pt x="5887" y="11786"/>
                  </a:lnTo>
                  <a:lnTo>
                    <a:pt x="5914" y="11807"/>
                  </a:lnTo>
                  <a:lnTo>
                    <a:pt x="5926" y="11835"/>
                  </a:lnTo>
                  <a:lnTo>
                    <a:pt x="5941" y="11842"/>
                  </a:lnTo>
                  <a:lnTo>
                    <a:pt x="5926" y="11861"/>
                  </a:lnTo>
                  <a:lnTo>
                    <a:pt x="5941" y="11904"/>
                  </a:lnTo>
                  <a:lnTo>
                    <a:pt x="5957" y="11923"/>
                  </a:lnTo>
                  <a:lnTo>
                    <a:pt x="5984" y="11964"/>
                  </a:lnTo>
                  <a:lnTo>
                    <a:pt x="5989" y="12026"/>
                  </a:lnTo>
                  <a:lnTo>
                    <a:pt x="5979" y="12048"/>
                  </a:lnTo>
                  <a:lnTo>
                    <a:pt x="5989" y="12116"/>
                  </a:lnTo>
                  <a:lnTo>
                    <a:pt x="5979" y="12157"/>
                  </a:lnTo>
                  <a:lnTo>
                    <a:pt x="6000" y="12179"/>
                  </a:lnTo>
                  <a:lnTo>
                    <a:pt x="5979" y="12220"/>
                  </a:lnTo>
                  <a:lnTo>
                    <a:pt x="5957" y="12260"/>
                  </a:lnTo>
                  <a:lnTo>
                    <a:pt x="5926" y="12267"/>
                  </a:lnTo>
                  <a:lnTo>
                    <a:pt x="5914" y="12295"/>
                  </a:lnTo>
                  <a:lnTo>
                    <a:pt x="5914" y="12335"/>
                  </a:lnTo>
                  <a:lnTo>
                    <a:pt x="5894" y="12335"/>
                  </a:lnTo>
                  <a:lnTo>
                    <a:pt x="5899" y="12363"/>
                  </a:lnTo>
                  <a:lnTo>
                    <a:pt x="5861" y="12391"/>
                  </a:lnTo>
                  <a:lnTo>
                    <a:pt x="5829" y="12404"/>
                  </a:lnTo>
                  <a:lnTo>
                    <a:pt x="5834" y="12439"/>
                  </a:lnTo>
                  <a:lnTo>
                    <a:pt x="5814" y="12488"/>
                  </a:lnTo>
                  <a:lnTo>
                    <a:pt x="5803" y="12535"/>
                  </a:lnTo>
                  <a:lnTo>
                    <a:pt x="5781" y="12542"/>
                  </a:lnTo>
                  <a:lnTo>
                    <a:pt x="5793" y="12610"/>
                  </a:lnTo>
                  <a:lnTo>
                    <a:pt x="5776" y="12632"/>
                  </a:lnTo>
                  <a:lnTo>
                    <a:pt x="5814" y="12666"/>
                  </a:lnTo>
                  <a:lnTo>
                    <a:pt x="5834" y="12632"/>
                  </a:lnTo>
                  <a:lnTo>
                    <a:pt x="5846" y="12666"/>
                  </a:lnTo>
                  <a:lnTo>
                    <a:pt x="5819" y="12720"/>
                  </a:lnTo>
                  <a:lnTo>
                    <a:pt x="5771" y="12769"/>
                  </a:lnTo>
                  <a:lnTo>
                    <a:pt x="5749" y="12823"/>
                  </a:lnTo>
                  <a:lnTo>
                    <a:pt x="5781" y="12892"/>
                  </a:lnTo>
                  <a:lnTo>
                    <a:pt x="5761" y="12926"/>
                  </a:lnTo>
                  <a:lnTo>
                    <a:pt x="5803" y="12954"/>
                  </a:lnTo>
                  <a:lnTo>
                    <a:pt x="5851" y="13003"/>
                  </a:lnTo>
                  <a:lnTo>
                    <a:pt x="5867" y="13064"/>
                  </a:lnTo>
                  <a:lnTo>
                    <a:pt x="5887" y="13098"/>
                  </a:lnTo>
                  <a:lnTo>
                    <a:pt x="5947" y="13250"/>
                  </a:lnTo>
                  <a:lnTo>
                    <a:pt x="6005" y="13388"/>
                  </a:lnTo>
                  <a:lnTo>
                    <a:pt x="6054" y="13491"/>
                  </a:lnTo>
                  <a:lnTo>
                    <a:pt x="6042" y="13510"/>
                  </a:lnTo>
                  <a:lnTo>
                    <a:pt x="6069" y="13572"/>
                  </a:lnTo>
                  <a:lnTo>
                    <a:pt x="6112" y="13622"/>
                  </a:lnTo>
                  <a:lnTo>
                    <a:pt x="6218" y="13710"/>
                  </a:lnTo>
                  <a:lnTo>
                    <a:pt x="6335" y="13785"/>
                  </a:lnTo>
                  <a:lnTo>
                    <a:pt x="6340" y="13819"/>
                  </a:lnTo>
                  <a:lnTo>
                    <a:pt x="6399" y="13862"/>
                  </a:lnTo>
                  <a:lnTo>
                    <a:pt x="6409" y="13978"/>
                  </a:lnTo>
                  <a:lnTo>
                    <a:pt x="6414" y="14109"/>
                  </a:lnTo>
                  <a:lnTo>
                    <a:pt x="6393" y="14288"/>
                  </a:lnTo>
                  <a:lnTo>
                    <a:pt x="6378" y="14459"/>
                  </a:lnTo>
                  <a:lnTo>
                    <a:pt x="6366" y="14625"/>
                  </a:lnTo>
                  <a:lnTo>
                    <a:pt x="6330" y="14728"/>
                  </a:lnTo>
                  <a:lnTo>
                    <a:pt x="6340" y="14831"/>
                  </a:lnTo>
                  <a:lnTo>
                    <a:pt x="6320" y="14906"/>
                  </a:lnTo>
                  <a:lnTo>
                    <a:pt x="6335" y="15037"/>
                  </a:lnTo>
                  <a:lnTo>
                    <a:pt x="6308" y="15168"/>
                  </a:lnTo>
                  <a:lnTo>
                    <a:pt x="6271" y="15318"/>
                  </a:lnTo>
                  <a:lnTo>
                    <a:pt x="6233" y="15469"/>
                  </a:lnTo>
                  <a:lnTo>
                    <a:pt x="6207" y="15469"/>
                  </a:lnTo>
                  <a:lnTo>
                    <a:pt x="6213" y="15580"/>
                  </a:lnTo>
                  <a:lnTo>
                    <a:pt x="6228" y="15668"/>
                  </a:lnTo>
                  <a:lnTo>
                    <a:pt x="6202" y="15737"/>
                  </a:lnTo>
                  <a:lnTo>
                    <a:pt x="6187" y="15924"/>
                  </a:lnTo>
                  <a:lnTo>
                    <a:pt x="6165" y="16068"/>
                  </a:lnTo>
                  <a:lnTo>
                    <a:pt x="6202" y="16081"/>
                  </a:lnTo>
                  <a:lnTo>
                    <a:pt x="6218" y="15958"/>
                  </a:lnTo>
                  <a:lnTo>
                    <a:pt x="6260" y="15978"/>
                  </a:lnTo>
                  <a:lnTo>
                    <a:pt x="6228" y="16199"/>
                  </a:lnTo>
                  <a:lnTo>
                    <a:pt x="6165" y="16156"/>
                  </a:lnTo>
                  <a:lnTo>
                    <a:pt x="6143" y="16336"/>
                  </a:lnTo>
                  <a:lnTo>
                    <a:pt x="6090" y="16431"/>
                  </a:lnTo>
                  <a:lnTo>
                    <a:pt x="6175" y="16465"/>
                  </a:lnTo>
                  <a:lnTo>
                    <a:pt x="6117" y="16549"/>
                  </a:lnTo>
                  <a:lnTo>
                    <a:pt x="6090" y="16659"/>
                  </a:lnTo>
                  <a:lnTo>
                    <a:pt x="6100" y="16858"/>
                  </a:lnTo>
                  <a:lnTo>
                    <a:pt x="6127" y="16933"/>
                  </a:lnTo>
                  <a:lnTo>
                    <a:pt x="6112" y="17002"/>
                  </a:lnTo>
                  <a:lnTo>
                    <a:pt x="6127" y="17084"/>
                  </a:lnTo>
                  <a:lnTo>
                    <a:pt x="6202" y="17152"/>
                  </a:lnTo>
                  <a:lnTo>
                    <a:pt x="6271" y="17243"/>
                  </a:lnTo>
                  <a:lnTo>
                    <a:pt x="6335" y="17283"/>
                  </a:lnTo>
                  <a:lnTo>
                    <a:pt x="6361" y="17277"/>
                  </a:lnTo>
                  <a:lnTo>
                    <a:pt x="6366" y="17161"/>
                  </a:lnTo>
                  <a:lnTo>
                    <a:pt x="6419" y="17118"/>
                  </a:lnTo>
                  <a:lnTo>
                    <a:pt x="6453" y="17084"/>
                  </a:lnTo>
                  <a:lnTo>
                    <a:pt x="6499" y="17084"/>
                  </a:lnTo>
                  <a:lnTo>
                    <a:pt x="6526" y="17092"/>
                  </a:lnTo>
                  <a:lnTo>
                    <a:pt x="6489" y="17024"/>
                  </a:lnTo>
                  <a:lnTo>
                    <a:pt x="6468" y="16899"/>
                  </a:lnTo>
                  <a:lnTo>
                    <a:pt x="6494" y="16843"/>
                  </a:lnTo>
                  <a:lnTo>
                    <a:pt x="6547" y="16796"/>
                  </a:lnTo>
                  <a:lnTo>
                    <a:pt x="6586" y="16659"/>
                  </a:lnTo>
                  <a:lnTo>
                    <a:pt x="6654" y="16596"/>
                  </a:lnTo>
                  <a:lnTo>
                    <a:pt x="6670" y="16493"/>
                  </a:lnTo>
                  <a:lnTo>
                    <a:pt x="6617" y="16474"/>
                  </a:lnTo>
                  <a:lnTo>
                    <a:pt x="6559" y="16390"/>
                  </a:lnTo>
                  <a:lnTo>
                    <a:pt x="6574" y="16315"/>
                  </a:lnTo>
                  <a:lnTo>
                    <a:pt x="6622" y="16259"/>
                  </a:lnTo>
                  <a:lnTo>
                    <a:pt x="6675" y="16259"/>
                  </a:lnTo>
                  <a:lnTo>
                    <a:pt x="6692" y="16199"/>
                  </a:lnTo>
                  <a:lnTo>
                    <a:pt x="6702" y="16096"/>
                  </a:lnTo>
                  <a:lnTo>
                    <a:pt x="6745" y="16034"/>
                  </a:lnTo>
                  <a:lnTo>
                    <a:pt x="6798" y="15999"/>
                  </a:lnTo>
                  <a:lnTo>
                    <a:pt x="6782" y="15943"/>
                  </a:lnTo>
                  <a:lnTo>
                    <a:pt x="6750" y="15978"/>
                  </a:lnTo>
                  <a:lnTo>
                    <a:pt x="6712" y="15950"/>
                  </a:lnTo>
                  <a:lnTo>
                    <a:pt x="6702" y="15847"/>
                  </a:lnTo>
                  <a:lnTo>
                    <a:pt x="6724" y="15821"/>
                  </a:lnTo>
                  <a:lnTo>
                    <a:pt x="6782" y="15862"/>
                  </a:lnTo>
                  <a:lnTo>
                    <a:pt x="6840" y="15847"/>
                  </a:lnTo>
                  <a:lnTo>
                    <a:pt x="6878" y="15812"/>
                  </a:lnTo>
                  <a:lnTo>
                    <a:pt x="6866" y="15759"/>
                  </a:lnTo>
                  <a:lnTo>
                    <a:pt x="6878" y="15690"/>
                  </a:lnTo>
                  <a:lnTo>
                    <a:pt x="6866" y="15628"/>
                  </a:lnTo>
                  <a:lnTo>
                    <a:pt x="6931" y="15641"/>
                  </a:lnTo>
                  <a:lnTo>
                    <a:pt x="7048" y="15621"/>
                  </a:lnTo>
                  <a:lnTo>
                    <a:pt x="7132" y="15565"/>
                  </a:lnTo>
                  <a:lnTo>
                    <a:pt x="7191" y="15449"/>
                  </a:lnTo>
                  <a:lnTo>
                    <a:pt x="7191" y="15400"/>
                  </a:lnTo>
                  <a:lnTo>
                    <a:pt x="7154" y="15359"/>
                  </a:lnTo>
                  <a:lnTo>
                    <a:pt x="7164" y="15297"/>
                  </a:lnTo>
                  <a:lnTo>
                    <a:pt x="7091" y="15215"/>
                  </a:lnTo>
                  <a:lnTo>
                    <a:pt x="7096" y="15168"/>
                  </a:lnTo>
                  <a:lnTo>
                    <a:pt x="7127" y="15222"/>
                  </a:lnTo>
                  <a:lnTo>
                    <a:pt x="7171" y="15215"/>
                  </a:lnTo>
                  <a:lnTo>
                    <a:pt x="7224" y="15256"/>
                  </a:lnTo>
                  <a:lnTo>
                    <a:pt x="7255" y="15250"/>
                  </a:lnTo>
                  <a:lnTo>
                    <a:pt x="7297" y="15263"/>
                  </a:lnTo>
                  <a:lnTo>
                    <a:pt x="7362" y="15215"/>
                  </a:lnTo>
                  <a:lnTo>
                    <a:pt x="7388" y="15160"/>
                  </a:lnTo>
                  <a:lnTo>
                    <a:pt x="7425" y="15106"/>
                  </a:lnTo>
                  <a:lnTo>
                    <a:pt x="7452" y="15022"/>
                  </a:lnTo>
                  <a:lnTo>
                    <a:pt x="7495" y="14981"/>
                  </a:lnTo>
                  <a:lnTo>
                    <a:pt x="7543" y="14913"/>
                  </a:lnTo>
                  <a:lnTo>
                    <a:pt x="7611" y="14756"/>
                  </a:lnTo>
                  <a:lnTo>
                    <a:pt x="7649" y="14713"/>
                  </a:lnTo>
                  <a:lnTo>
                    <a:pt x="7664" y="14666"/>
                  </a:lnTo>
                  <a:lnTo>
                    <a:pt x="7676" y="14584"/>
                  </a:lnTo>
                  <a:lnTo>
                    <a:pt x="7664" y="14535"/>
                  </a:lnTo>
                  <a:lnTo>
                    <a:pt x="7676" y="14472"/>
                  </a:lnTo>
                  <a:lnTo>
                    <a:pt x="7722" y="14391"/>
                  </a:lnTo>
                  <a:lnTo>
                    <a:pt x="7792" y="14328"/>
                  </a:lnTo>
                  <a:lnTo>
                    <a:pt x="7855" y="14300"/>
                  </a:lnTo>
                  <a:lnTo>
                    <a:pt x="7899" y="14266"/>
                  </a:lnTo>
                  <a:lnTo>
                    <a:pt x="7988" y="14232"/>
                  </a:lnTo>
                  <a:lnTo>
                    <a:pt x="8053" y="14232"/>
                  </a:lnTo>
                  <a:lnTo>
                    <a:pt x="8068" y="14185"/>
                  </a:lnTo>
                  <a:lnTo>
                    <a:pt x="8116" y="14150"/>
                  </a:lnTo>
                  <a:lnTo>
                    <a:pt x="8121" y="14069"/>
                  </a:lnTo>
                  <a:lnTo>
                    <a:pt x="8181" y="13965"/>
                  </a:lnTo>
                  <a:lnTo>
                    <a:pt x="8191" y="13854"/>
                  </a:lnTo>
                  <a:lnTo>
                    <a:pt x="8213" y="13828"/>
                  </a:lnTo>
                  <a:lnTo>
                    <a:pt x="8218" y="13772"/>
                  </a:lnTo>
                  <a:lnTo>
                    <a:pt x="8234" y="13656"/>
                  </a:lnTo>
                  <a:lnTo>
                    <a:pt x="8228" y="13510"/>
                  </a:lnTo>
                  <a:lnTo>
                    <a:pt x="8244" y="13450"/>
                  </a:lnTo>
                  <a:lnTo>
                    <a:pt x="8261" y="13450"/>
                  </a:lnTo>
                  <a:lnTo>
                    <a:pt x="8303" y="13388"/>
                  </a:lnTo>
                  <a:lnTo>
                    <a:pt x="8341" y="13298"/>
                  </a:lnTo>
                  <a:lnTo>
                    <a:pt x="8426" y="13195"/>
                  </a:lnTo>
                  <a:lnTo>
                    <a:pt x="8452" y="13141"/>
                  </a:lnTo>
                  <a:lnTo>
                    <a:pt x="8479" y="13016"/>
                  </a:lnTo>
                  <a:lnTo>
                    <a:pt x="8467" y="12969"/>
                  </a:lnTo>
                  <a:lnTo>
                    <a:pt x="8447" y="12879"/>
                  </a:lnTo>
                  <a:lnTo>
                    <a:pt x="8426" y="12851"/>
                  </a:lnTo>
                  <a:lnTo>
                    <a:pt x="8377" y="12851"/>
                  </a:lnTo>
                  <a:lnTo>
                    <a:pt x="8329" y="12823"/>
                  </a:lnTo>
                  <a:lnTo>
                    <a:pt x="8254" y="12741"/>
                  </a:lnTo>
                  <a:lnTo>
                    <a:pt x="8170" y="12679"/>
                  </a:lnTo>
                  <a:lnTo>
                    <a:pt x="8085" y="12686"/>
                  </a:lnTo>
                  <a:lnTo>
                    <a:pt x="7968" y="12645"/>
                  </a:lnTo>
                  <a:lnTo>
                    <a:pt x="7904" y="12666"/>
                  </a:lnTo>
                  <a:lnTo>
                    <a:pt x="7909" y="12625"/>
                  </a:lnTo>
                  <a:lnTo>
                    <a:pt x="7882" y="12582"/>
                  </a:lnTo>
                  <a:lnTo>
                    <a:pt x="7787" y="12535"/>
                  </a:lnTo>
                  <a:lnTo>
                    <a:pt x="7713" y="12507"/>
                  </a:lnTo>
                  <a:lnTo>
                    <a:pt x="7669" y="12557"/>
                  </a:lnTo>
                  <a:lnTo>
                    <a:pt x="7664" y="12479"/>
                  </a:lnTo>
                  <a:lnTo>
                    <a:pt x="7563" y="12473"/>
                  </a:lnTo>
                  <a:lnTo>
                    <a:pt x="7543" y="12445"/>
                  </a:lnTo>
                  <a:lnTo>
                    <a:pt x="7590" y="12385"/>
                  </a:lnTo>
                  <a:lnTo>
                    <a:pt x="7585" y="12335"/>
                  </a:lnTo>
                  <a:lnTo>
                    <a:pt x="7558" y="12323"/>
                  </a:lnTo>
                  <a:lnTo>
                    <a:pt x="7521" y="12192"/>
                  </a:lnTo>
                  <a:lnTo>
                    <a:pt x="7510" y="12151"/>
                  </a:lnTo>
                  <a:lnTo>
                    <a:pt x="7490" y="12157"/>
                  </a:lnTo>
                  <a:lnTo>
                    <a:pt x="7478" y="12123"/>
                  </a:lnTo>
                  <a:lnTo>
                    <a:pt x="7420" y="12061"/>
                  </a:lnTo>
                  <a:lnTo>
                    <a:pt x="7372" y="12041"/>
                  </a:lnTo>
                  <a:lnTo>
                    <a:pt x="7357" y="12033"/>
                  </a:lnTo>
                  <a:lnTo>
                    <a:pt x="7292" y="12013"/>
                  </a:lnTo>
                  <a:lnTo>
                    <a:pt x="7244" y="12020"/>
                  </a:lnTo>
                  <a:lnTo>
                    <a:pt x="7239" y="12033"/>
                  </a:lnTo>
                  <a:lnTo>
                    <a:pt x="7171" y="12020"/>
                  </a:lnTo>
                  <a:lnTo>
                    <a:pt x="7144" y="11992"/>
                  </a:lnTo>
                  <a:lnTo>
                    <a:pt x="7111" y="11951"/>
                  </a:lnTo>
                  <a:lnTo>
                    <a:pt x="7091" y="11951"/>
                  </a:lnTo>
                  <a:lnTo>
                    <a:pt x="7091" y="11917"/>
                  </a:lnTo>
                  <a:lnTo>
                    <a:pt x="7053" y="11861"/>
                  </a:lnTo>
                  <a:lnTo>
                    <a:pt x="7016" y="11835"/>
                  </a:lnTo>
                  <a:lnTo>
                    <a:pt x="6994" y="11820"/>
                  </a:lnTo>
                  <a:lnTo>
                    <a:pt x="6963" y="11820"/>
                  </a:lnTo>
                  <a:lnTo>
                    <a:pt x="6951" y="11758"/>
                  </a:lnTo>
                  <a:lnTo>
                    <a:pt x="6910" y="11723"/>
                  </a:lnTo>
                  <a:lnTo>
                    <a:pt x="6861" y="11717"/>
                  </a:lnTo>
                  <a:lnTo>
                    <a:pt x="6840" y="11683"/>
                  </a:lnTo>
                  <a:lnTo>
                    <a:pt x="6893" y="11655"/>
                  </a:lnTo>
                  <a:lnTo>
                    <a:pt x="6825" y="11663"/>
                  </a:lnTo>
                  <a:lnTo>
                    <a:pt x="6750" y="11663"/>
                  </a:lnTo>
                  <a:lnTo>
                    <a:pt x="6750" y="11683"/>
                  </a:lnTo>
                  <a:lnTo>
                    <a:pt x="6719" y="11704"/>
                  </a:lnTo>
                  <a:lnTo>
                    <a:pt x="6670" y="11698"/>
                  </a:lnTo>
                  <a:lnTo>
                    <a:pt x="6639" y="11663"/>
                  </a:lnTo>
                  <a:lnTo>
                    <a:pt x="6574" y="11670"/>
                  </a:lnTo>
                  <a:lnTo>
                    <a:pt x="6521" y="11670"/>
                  </a:lnTo>
                  <a:lnTo>
                    <a:pt x="6521" y="11642"/>
                  </a:lnTo>
                  <a:lnTo>
                    <a:pt x="6484" y="11601"/>
                  </a:lnTo>
                  <a:lnTo>
                    <a:pt x="6441" y="11601"/>
                  </a:lnTo>
                  <a:lnTo>
                    <a:pt x="6419" y="11545"/>
                  </a:lnTo>
                  <a:lnTo>
                    <a:pt x="6399" y="11573"/>
                  </a:lnTo>
                  <a:lnTo>
                    <a:pt x="6409" y="11607"/>
                  </a:lnTo>
                  <a:lnTo>
                    <a:pt x="6335" y="11642"/>
                  </a:lnTo>
                  <a:lnTo>
                    <a:pt x="6340" y="11698"/>
                  </a:lnTo>
                  <a:lnTo>
                    <a:pt x="6356" y="11723"/>
                  </a:lnTo>
                  <a:lnTo>
                    <a:pt x="6346" y="11779"/>
                  </a:lnTo>
                  <a:lnTo>
                    <a:pt x="6320" y="11786"/>
                  </a:lnTo>
                  <a:lnTo>
                    <a:pt x="6298" y="11723"/>
                  </a:lnTo>
                  <a:lnTo>
                    <a:pt x="6325" y="11676"/>
                  </a:lnTo>
                  <a:lnTo>
                    <a:pt x="6325" y="11642"/>
                  </a:lnTo>
                  <a:lnTo>
                    <a:pt x="6303" y="11607"/>
                  </a:lnTo>
                  <a:lnTo>
                    <a:pt x="6340" y="11595"/>
                  </a:lnTo>
                  <a:lnTo>
                    <a:pt x="6340" y="11580"/>
                  </a:lnTo>
                  <a:lnTo>
                    <a:pt x="6351" y="11552"/>
                  </a:lnTo>
                  <a:lnTo>
                    <a:pt x="6335" y="11532"/>
                  </a:lnTo>
                  <a:lnTo>
                    <a:pt x="6313" y="11526"/>
                  </a:lnTo>
                  <a:lnTo>
                    <a:pt x="6286" y="11567"/>
                  </a:lnTo>
                  <a:lnTo>
                    <a:pt x="6266" y="11580"/>
                  </a:lnTo>
                  <a:lnTo>
                    <a:pt x="6218" y="11620"/>
                  </a:lnTo>
                  <a:lnTo>
                    <a:pt x="6175" y="11614"/>
                  </a:lnTo>
                  <a:lnTo>
                    <a:pt x="6170" y="11629"/>
                  </a:lnTo>
                  <a:lnTo>
                    <a:pt x="6133" y="11629"/>
                  </a:lnTo>
                  <a:lnTo>
                    <a:pt x="6100" y="11663"/>
                  </a:lnTo>
                  <a:lnTo>
                    <a:pt x="6090" y="11732"/>
                  </a:lnTo>
                  <a:lnTo>
                    <a:pt x="6085" y="11751"/>
                  </a:lnTo>
                  <a:lnTo>
                    <a:pt x="6064" y="11766"/>
                  </a:lnTo>
                  <a:lnTo>
                    <a:pt x="6020" y="11814"/>
                  </a:lnTo>
                  <a:lnTo>
                    <a:pt x="5989" y="11814"/>
                  </a:lnTo>
                  <a:lnTo>
                    <a:pt x="5967" y="11792"/>
                  </a:lnTo>
                  <a:lnTo>
                    <a:pt x="5947" y="11773"/>
                  </a:lnTo>
                  <a:lnTo>
                    <a:pt x="5921" y="11758"/>
                  </a:lnTo>
                  <a:lnTo>
                    <a:pt x="5887" y="11751"/>
                  </a:lnTo>
                  <a:lnTo>
                    <a:pt x="5894" y="11745"/>
                  </a:lnTo>
                  <a:lnTo>
                    <a:pt x="5861" y="11745"/>
                  </a:lnTo>
                  <a:lnTo>
                    <a:pt x="5841" y="11766"/>
                  </a:lnTo>
                  <a:lnTo>
                    <a:pt x="5803" y="11779"/>
                  </a:lnTo>
                  <a:lnTo>
                    <a:pt x="5781" y="11801"/>
                  </a:lnTo>
                  <a:lnTo>
                    <a:pt x="5749" y="11807"/>
                  </a:lnTo>
                  <a:lnTo>
                    <a:pt x="5735" y="11786"/>
                  </a:lnTo>
                  <a:lnTo>
                    <a:pt x="5728" y="11792"/>
                  </a:lnTo>
                  <a:lnTo>
                    <a:pt x="5708" y="11786"/>
                  </a:lnTo>
                  <a:lnTo>
                    <a:pt x="5708" y="11773"/>
                  </a:lnTo>
                  <a:lnTo>
                    <a:pt x="5686" y="11745"/>
                  </a:lnTo>
                  <a:lnTo>
                    <a:pt x="5660" y="11711"/>
                  </a:lnTo>
                  <a:lnTo>
                    <a:pt x="5638" y="11683"/>
                  </a:lnTo>
                  <a:lnTo>
                    <a:pt x="5621" y="11642"/>
                  </a:lnTo>
                  <a:lnTo>
                    <a:pt x="5612" y="11629"/>
                  </a:lnTo>
                  <a:lnTo>
                    <a:pt x="5612" y="11607"/>
                  </a:lnTo>
                  <a:lnTo>
                    <a:pt x="5621" y="11586"/>
                  </a:lnTo>
                  <a:lnTo>
                    <a:pt x="5616" y="11567"/>
                  </a:lnTo>
                  <a:lnTo>
                    <a:pt x="5621" y="11539"/>
                  </a:lnTo>
                  <a:lnTo>
                    <a:pt x="5633" y="11526"/>
                  </a:lnTo>
                  <a:lnTo>
                    <a:pt x="5633" y="11492"/>
                  </a:lnTo>
                  <a:lnTo>
                    <a:pt x="5628" y="11476"/>
                  </a:lnTo>
                  <a:lnTo>
                    <a:pt x="5628" y="11442"/>
                  </a:lnTo>
                  <a:lnTo>
                    <a:pt x="5633" y="11408"/>
                  </a:lnTo>
                  <a:lnTo>
                    <a:pt x="5648" y="11380"/>
                  </a:lnTo>
                  <a:lnTo>
                    <a:pt x="5643" y="11354"/>
                  </a:lnTo>
                  <a:lnTo>
                    <a:pt x="5643" y="11339"/>
                  </a:lnTo>
                  <a:lnTo>
                    <a:pt x="5648" y="11326"/>
                  </a:lnTo>
                  <a:lnTo>
                    <a:pt x="5638" y="11305"/>
                  </a:lnTo>
                  <a:lnTo>
                    <a:pt x="5616" y="11298"/>
                  </a:lnTo>
                  <a:lnTo>
                    <a:pt x="5595" y="11277"/>
                  </a:lnTo>
                  <a:lnTo>
                    <a:pt x="5580" y="11264"/>
                  </a:lnTo>
                  <a:lnTo>
                    <a:pt x="5568" y="11264"/>
                  </a:lnTo>
                  <a:lnTo>
                    <a:pt x="5542" y="11251"/>
                  </a:lnTo>
                  <a:lnTo>
                    <a:pt x="5532" y="11257"/>
                  </a:lnTo>
                  <a:lnTo>
                    <a:pt x="5515" y="11257"/>
                  </a:lnTo>
                  <a:lnTo>
                    <a:pt x="5505" y="11257"/>
                  </a:lnTo>
                  <a:lnTo>
                    <a:pt x="5484" y="11251"/>
                  </a:lnTo>
                  <a:lnTo>
                    <a:pt x="5479" y="11257"/>
                  </a:lnTo>
                  <a:lnTo>
                    <a:pt x="5457" y="11270"/>
                  </a:lnTo>
                  <a:lnTo>
                    <a:pt x="5430" y="11270"/>
                  </a:lnTo>
                  <a:lnTo>
                    <a:pt x="5404" y="11264"/>
                  </a:lnTo>
                  <a:lnTo>
                    <a:pt x="5394" y="11264"/>
                  </a:lnTo>
                  <a:lnTo>
                    <a:pt x="5389" y="11264"/>
                  </a:lnTo>
                  <a:lnTo>
                    <a:pt x="5372" y="11264"/>
                  </a:lnTo>
                  <a:lnTo>
                    <a:pt x="5362" y="11277"/>
                  </a:lnTo>
                  <a:lnTo>
                    <a:pt x="5356" y="11270"/>
                  </a:lnTo>
                  <a:lnTo>
                    <a:pt x="5336" y="11264"/>
                  </a:lnTo>
                  <a:lnTo>
                    <a:pt x="5336" y="11270"/>
                  </a:lnTo>
                  <a:lnTo>
                    <a:pt x="5314" y="11257"/>
                  </a:lnTo>
                  <a:lnTo>
                    <a:pt x="5324" y="11230"/>
                  </a:lnTo>
                  <a:lnTo>
                    <a:pt x="5336" y="11230"/>
                  </a:lnTo>
                  <a:lnTo>
                    <a:pt x="5346" y="11208"/>
                  </a:lnTo>
                  <a:lnTo>
                    <a:pt x="5356" y="11167"/>
                  </a:lnTo>
                  <a:lnTo>
                    <a:pt x="5351" y="11161"/>
                  </a:lnTo>
                  <a:lnTo>
                    <a:pt x="5356" y="11133"/>
                  </a:lnTo>
                  <a:lnTo>
                    <a:pt x="5351" y="11120"/>
                  </a:lnTo>
                  <a:lnTo>
                    <a:pt x="5362" y="11086"/>
                  </a:lnTo>
                  <a:lnTo>
                    <a:pt x="5362" y="11064"/>
                  </a:lnTo>
                  <a:lnTo>
                    <a:pt x="5351" y="11064"/>
                  </a:lnTo>
                  <a:lnTo>
                    <a:pt x="5351" y="11058"/>
                  </a:lnTo>
                  <a:lnTo>
                    <a:pt x="5362" y="11051"/>
                  </a:lnTo>
                  <a:lnTo>
                    <a:pt x="5377" y="11071"/>
                  </a:lnTo>
                  <a:lnTo>
                    <a:pt x="5394" y="11010"/>
                  </a:lnTo>
                  <a:lnTo>
                    <a:pt x="5399" y="10976"/>
                  </a:lnTo>
                  <a:lnTo>
                    <a:pt x="5389" y="10961"/>
                  </a:lnTo>
                  <a:lnTo>
                    <a:pt x="5404" y="10914"/>
                  </a:lnTo>
                  <a:lnTo>
                    <a:pt x="5435" y="10864"/>
                  </a:lnTo>
                  <a:lnTo>
                    <a:pt x="5435" y="10830"/>
                  </a:lnTo>
                  <a:lnTo>
                    <a:pt x="5425" y="10811"/>
                  </a:lnTo>
                  <a:lnTo>
                    <a:pt x="5389" y="10817"/>
                  </a:lnTo>
                  <a:lnTo>
                    <a:pt x="5336" y="10817"/>
                  </a:lnTo>
                  <a:lnTo>
                    <a:pt x="5276" y="10839"/>
                  </a:lnTo>
                  <a:lnTo>
                    <a:pt x="5234" y="10858"/>
                  </a:lnTo>
                  <a:lnTo>
                    <a:pt x="5223" y="10879"/>
                  </a:lnTo>
                  <a:lnTo>
                    <a:pt x="5218" y="10948"/>
                  </a:lnTo>
                  <a:lnTo>
                    <a:pt x="5208" y="10995"/>
                  </a:lnTo>
                  <a:lnTo>
                    <a:pt x="5169" y="11023"/>
                  </a:lnTo>
                  <a:lnTo>
                    <a:pt x="5133" y="11036"/>
                  </a:lnTo>
                  <a:lnTo>
                    <a:pt x="5090" y="11051"/>
                  </a:lnTo>
                  <a:lnTo>
                    <a:pt x="5043" y="11058"/>
                  </a:lnTo>
                  <a:lnTo>
                    <a:pt x="4995" y="11086"/>
                  </a:lnTo>
                  <a:lnTo>
                    <a:pt x="4968" y="11051"/>
                  </a:lnTo>
                  <a:lnTo>
                    <a:pt x="4903" y="11030"/>
                  </a:lnTo>
                  <a:lnTo>
                    <a:pt x="4883" y="10989"/>
                  </a:lnTo>
                  <a:lnTo>
                    <a:pt x="4872" y="10948"/>
                  </a:lnTo>
                  <a:lnTo>
                    <a:pt x="4830" y="10886"/>
                  </a:lnTo>
                  <a:lnTo>
                    <a:pt x="4819" y="10824"/>
                  </a:lnTo>
                  <a:lnTo>
                    <a:pt x="4804" y="10783"/>
                  </a:lnTo>
                  <a:lnTo>
                    <a:pt x="4792" y="10742"/>
                  </a:lnTo>
                  <a:lnTo>
                    <a:pt x="4797" y="10701"/>
                  </a:lnTo>
                  <a:lnTo>
                    <a:pt x="4804" y="10590"/>
                  </a:lnTo>
                  <a:lnTo>
                    <a:pt x="4814" y="10529"/>
                  </a:lnTo>
                  <a:lnTo>
                    <a:pt x="4835" y="10461"/>
                  </a:lnTo>
                  <a:lnTo>
                    <a:pt x="4824" y="10433"/>
                  </a:lnTo>
                  <a:lnTo>
                    <a:pt x="4819" y="10392"/>
                  </a:lnTo>
                  <a:lnTo>
                    <a:pt x="4819" y="10330"/>
                  </a:lnTo>
                  <a:lnTo>
                    <a:pt x="4835" y="10295"/>
                  </a:lnTo>
                  <a:lnTo>
                    <a:pt x="4867" y="10255"/>
                  </a:lnTo>
                  <a:lnTo>
                    <a:pt x="4925" y="10212"/>
                  </a:lnTo>
                  <a:lnTo>
                    <a:pt x="4978" y="10151"/>
                  </a:lnTo>
                  <a:lnTo>
                    <a:pt x="5026" y="10130"/>
                  </a:lnTo>
                  <a:lnTo>
                    <a:pt x="5063" y="10124"/>
                  </a:lnTo>
                  <a:lnTo>
                    <a:pt x="5106" y="10143"/>
                  </a:lnTo>
                  <a:lnTo>
                    <a:pt x="5154" y="10136"/>
                  </a:lnTo>
                  <a:lnTo>
                    <a:pt x="5203" y="10177"/>
                  </a:lnTo>
                  <a:lnTo>
                    <a:pt x="5244" y="10186"/>
                  </a:lnTo>
                  <a:lnTo>
                    <a:pt x="5266" y="10164"/>
                  </a:lnTo>
                  <a:lnTo>
                    <a:pt x="5287" y="10177"/>
                  </a:lnTo>
                  <a:lnTo>
                    <a:pt x="5297" y="10171"/>
                  </a:lnTo>
                  <a:lnTo>
                    <a:pt x="5282" y="10151"/>
                  </a:lnTo>
                  <a:lnTo>
                    <a:pt x="5287" y="10117"/>
                  </a:lnTo>
                  <a:lnTo>
                    <a:pt x="5276" y="10089"/>
                  </a:lnTo>
                  <a:lnTo>
                    <a:pt x="5297" y="10083"/>
                  </a:lnTo>
                  <a:lnTo>
                    <a:pt x="5346" y="10074"/>
                  </a:lnTo>
                  <a:lnTo>
                    <a:pt x="5394" y="10083"/>
                  </a:lnTo>
                  <a:lnTo>
                    <a:pt x="5462" y="10074"/>
                  </a:lnTo>
                  <a:lnTo>
                    <a:pt x="5500" y="10096"/>
                  </a:lnTo>
                  <a:lnTo>
                    <a:pt x="5527" y="10136"/>
                  </a:lnTo>
                  <a:lnTo>
                    <a:pt x="5537" y="10136"/>
                  </a:lnTo>
                  <a:lnTo>
                    <a:pt x="5595" y="10096"/>
                  </a:lnTo>
                  <a:lnTo>
                    <a:pt x="5616" y="10108"/>
                  </a:lnTo>
                  <a:lnTo>
                    <a:pt x="5665" y="10186"/>
                  </a:lnTo>
                  <a:lnTo>
                    <a:pt x="5681" y="10233"/>
                  </a:lnTo>
                  <a:lnTo>
                    <a:pt x="5670" y="10289"/>
                  </a:lnTo>
                  <a:lnTo>
                    <a:pt x="5675" y="10323"/>
                  </a:lnTo>
                  <a:lnTo>
                    <a:pt x="5701" y="10383"/>
                  </a:lnTo>
                  <a:lnTo>
                    <a:pt x="5735" y="10461"/>
                  </a:lnTo>
                  <a:lnTo>
                    <a:pt x="5754" y="10474"/>
                  </a:lnTo>
                  <a:lnTo>
                    <a:pt x="5766" y="10514"/>
                  </a:lnTo>
                  <a:lnTo>
                    <a:pt x="5793" y="10521"/>
                  </a:lnTo>
                  <a:lnTo>
                    <a:pt x="5814" y="10514"/>
                  </a:lnTo>
                  <a:lnTo>
                    <a:pt x="5824" y="10461"/>
                  </a:lnTo>
                  <a:lnTo>
                    <a:pt x="5829" y="10433"/>
                  </a:lnTo>
                  <a:lnTo>
                    <a:pt x="5829" y="10370"/>
                  </a:lnTo>
                  <a:lnTo>
                    <a:pt x="5803" y="10274"/>
                  </a:lnTo>
                  <a:lnTo>
                    <a:pt x="5803" y="10239"/>
                  </a:lnTo>
                  <a:lnTo>
                    <a:pt x="5776" y="10177"/>
                  </a:lnTo>
                  <a:lnTo>
                    <a:pt x="5761" y="10102"/>
                  </a:lnTo>
                  <a:lnTo>
                    <a:pt x="5749" y="10040"/>
                  </a:lnTo>
                  <a:lnTo>
                    <a:pt x="5754" y="9980"/>
                  </a:lnTo>
                  <a:lnTo>
                    <a:pt x="5781" y="9930"/>
                  </a:lnTo>
                  <a:lnTo>
                    <a:pt x="5819" y="9889"/>
                  </a:lnTo>
                  <a:lnTo>
                    <a:pt x="5882" y="9827"/>
                  </a:lnTo>
                  <a:lnTo>
                    <a:pt x="5887" y="9799"/>
                  </a:lnTo>
                  <a:lnTo>
                    <a:pt x="5921" y="9765"/>
                  </a:lnTo>
                  <a:lnTo>
                    <a:pt x="5947" y="9758"/>
                  </a:lnTo>
                  <a:lnTo>
                    <a:pt x="5984" y="9705"/>
                  </a:lnTo>
                  <a:lnTo>
                    <a:pt x="6047" y="9677"/>
                  </a:lnTo>
                  <a:lnTo>
                    <a:pt x="6085" y="9608"/>
                  </a:lnTo>
                  <a:lnTo>
                    <a:pt x="6074" y="9518"/>
                  </a:lnTo>
                  <a:lnTo>
                    <a:pt x="6069" y="9484"/>
                  </a:lnTo>
                  <a:lnTo>
                    <a:pt x="6054" y="9477"/>
                  </a:lnTo>
                  <a:lnTo>
                    <a:pt x="6054" y="9387"/>
                  </a:lnTo>
                  <a:lnTo>
                    <a:pt x="6010" y="9361"/>
                  </a:lnTo>
                  <a:lnTo>
                    <a:pt x="6047" y="9374"/>
                  </a:lnTo>
                  <a:lnTo>
                    <a:pt x="6037" y="9312"/>
                  </a:lnTo>
                  <a:lnTo>
                    <a:pt x="6047" y="9271"/>
                  </a:lnTo>
                  <a:lnTo>
                    <a:pt x="6054" y="9353"/>
                  </a:lnTo>
                  <a:lnTo>
                    <a:pt x="6085" y="9387"/>
                  </a:lnTo>
                  <a:lnTo>
                    <a:pt x="6064" y="9449"/>
                  </a:lnTo>
                  <a:lnTo>
                    <a:pt x="6069" y="9456"/>
                  </a:lnTo>
                  <a:lnTo>
                    <a:pt x="6107" y="9380"/>
                  </a:lnTo>
                  <a:lnTo>
                    <a:pt x="6122" y="9340"/>
                  </a:lnTo>
                  <a:lnTo>
                    <a:pt x="6122" y="9305"/>
                  </a:lnTo>
                  <a:lnTo>
                    <a:pt x="6107" y="9292"/>
                  </a:lnTo>
                  <a:lnTo>
                    <a:pt x="6095" y="9237"/>
                  </a:lnTo>
                  <a:lnTo>
                    <a:pt x="6117" y="9265"/>
                  </a:lnTo>
                  <a:lnTo>
                    <a:pt x="6127" y="9265"/>
                  </a:lnTo>
                  <a:lnTo>
                    <a:pt x="6133" y="9292"/>
                  </a:lnTo>
                  <a:lnTo>
                    <a:pt x="6175" y="9215"/>
                  </a:lnTo>
                  <a:lnTo>
                    <a:pt x="6187" y="9146"/>
                  </a:lnTo>
                  <a:lnTo>
                    <a:pt x="6170" y="9140"/>
                  </a:lnTo>
                  <a:lnTo>
                    <a:pt x="6187" y="9112"/>
                  </a:lnTo>
                  <a:lnTo>
                    <a:pt x="6187" y="9127"/>
                  </a:lnTo>
                  <a:lnTo>
                    <a:pt x="6223" y="9127"/>
                  </a:lnTo>
                  <a:lnTo>
                    <a:pt x="6303" y="9099"/>
                  </a:lnTo>
                  <a:lnTo>
                    <a:pt x="6286" y="9078"/>
                  </a:lnTo>
                  <a:lnTo>
                    <a:pt x="6202" y="9099"/>
                  </a:lnTo>
                  <a:lnTo>
                    <a:pt x="6250" y="9065"/>
                  </a:lnTo>
                  <a:lnTo>
                    <a:pt x="6281" y="9065"/>
                  </a:lnTo>
                  <a:lnTo>
                    <a:pt x="6308" y="9058"/>
                  </a:lnTo>
                  <a:lnTo>
                    <a:pt x="6351" y="9037"/>
                  </a:lnTo>
                  <a:lnTo>
                    <a:pt x="6383" y="9043"/>
                  </a:lnTo>
                  <a:lnTo>
                    <a:pt x="6419" y="9024"/>
                  </a:lnTo>
                  <a:lnTo>
                    <a:pt x="6426" y="8996"/>
                  </a:lnTo>
                  <a:lnTo>
                    <a:pt x="6409" y="8975"/>
                  </a:lnTo>
                  <a:lnTo>
                    <a:pt x="6414" y="9009"/>
                  </a:lnTo>
                  <a:lnTo>
                    <a:pt x="6388" y="9009"/>
                  </a:lnTo>
                  <a:lnTo>
                    <a:pt x="6373" y="8955"/>
                  </a:lnTo>
                  <a:lnTo>
                    <a:pt x="6373" y="8899"/>
                  </a:lnTo>
                  <a:lnTo>
                    <a:pt x="6378" y="8887"/>
                  </a:lnTo>
                  <a:lnTo>
                    <a:pt x="6409" y="8818"/>
                  </a:lnTo>
                  <a:lnTo>
                    <a:pt x="6473" y="8783"/>
                  </a:lnTo>
                  <a:lnTo>
                    <a:pt x="6532" y="8749"/>
                  </a:lnTo>
                  <a:lnTo>
                    <a:pt x="6596" y="8700"/>
                  </a:lnTo>
                  <a:lnTo>
                    <a:pt x="6586" y="8665"/>
                  </a:lnTo>
                  <a:lnTo>
                    <a:pt x="6649" y="8652"/>
                  </a:lnTo>
                  <a:lnTo>
                    <a:pt x="6745" y="8646"/>
                  </a:lnTo>
                  <a:lnTo>
                    <a:pt x="6644" y="8734"/>
                  </a:lnTo>
                  <a:lnTo>
                    <a:pt x="6644" y="8824"/>
                  </a:lnTo>
                  <a:lnTo>
                    <a:pt x="6692" y="8831"/>
                  </a:lnTo>
                  <a:lnTo>
                    <a:pt x="6755" y="8756"/>
                  </a:lnTo>
                  <a:lnTo>
                    <a:pt x="6813" y="8715"/>
                  </a:lnTo>
                  <a:lnTo>
                    <a:pt x="6941" y="8652"/>
                  </a:lnTo>
                  <a:lnTo>
                    <a:pt x="7016" y="8577"/>
                  </a:lnTo>
                  <a:lnTo>
                    <a:pt x="6973" y="8543"/>
                  </a:lnTo>
                  <a:lnTo>
                    <a:pt x="6973" y="8459"/>
                  </a:lnTo>
                  <a:lnTo>
                    <a:pt x="6915" y="8584"/>
                  </a:lnTo>
                  <a:lnTo>
                    <a:pt x="6818" y="8597"/>
                  </a:lnTo>
                  <a:lnTo>
                    <a:pt x="6738" y="8543"/>
                  </a:lnTo>
                  <a:lnTo>
                    <a:pt x="6724" y="8459"/>
                  </a:lnTo>
                  <a:lnTo>
                    <a:pt x="6702" y="8343"/>
                  </a:lnTo>
                  <a:lnTo>
                    <a:pt x="6760" y="8268"/>
                  </a:lnTo>
                  <a:lnTo>
                    <a:pt x="6707" y="8212"/>
                  </a:lnTo>
                  <a:lnTo>
                    <a:pt x="6617" y="8219"/>
                  </a:lnTo>
                  <a:lnTo>
                    <a:pt x="6494" y="8315"/>
                  </a:lnTo>
                  <a:lnTo>
                    <a:pt x="6404" y="8459"/>
                  </a:lnTo>
                  <a:lnTo>
                    <a:pt x="6356" y="8481"/>
                  </a:lnTo>
                  <a:lnTo>
                    <a:pt x="6419" y="8378"/>
                  </a:lnTo>
                  <a:lnTo>
                    <a:pt x="6506" y="8227"/>
                  </a:lnTo>
                  <a:lnTo>
                    <a:pt x="6579" y="8178"/>
                  </a:lnTo>
                  <a:lnTo>
                    <a:pt x="6627" y="8096"/>
                  </a:lnTo>
                  <a:lnTo>
                    <a:pt x="6692" y="8090"/>
                  </a:lnTo>
                  <a:lnTo>
                    <a:pt x="6777" y="8090"/>
                  </a:lnTo>
                  <a:lnTo>
                    <a:pt x="6898" y="8109"/>
                  </a:lnTo>
                  <a:lnTo>
                    <a:pt x="6999" y="8096"/>
                  </a:lnTo>
                  <a:lnTo>
                    <a:pt x="7074" y="7993"/>
                  </a:lnTo>
                  <a:lnTo>
                    <a:pt x="7171" y="7952"/>
                  </a:lnTo>
                  <a:lnTo>
                    <a:pt x="7212" y="7909"/>
                  </a:lnTo>
                  <a:lnTo>
                    <a:pt x="7255" y="7862"/>
                  </a:lnTo>
                  <a:lnTo>
                    <a:pt x="7250" y="7725"/>
                  </a:lnTo>
                  <a:lnTo>
                    <a:pt x="7229" y="7677"/>
                  </a:lnTo>
                  <a:lnTo>
                    <a:pt x="7181" y="7662"/>
                  </a:lnTo>
                  <a:lnTo>
                    <a:pt x="7159" y="7553"/>
                  </a:lnTo>
                  <a:lnTo>
                    <a:pt x="7122" y="7512"/>
                  </a:lnTo>
                  <a:lnTo>
                    <a:pt x="7026" y="7478"/>
                  </a:lnTo>
                  <a:lnTo>
                    <a:pt x="6973" y="7403"/>
                  </a:lnTo>
                  <a:lnTo>
                    <a:pt x="6898" y="7325"/>
                  </a:lnTo>
                  <a:lnTo>
                    <a:pt x="6920" y="7237"/>
                  </a:lnTo>
                  <a:lnTo>
                    <a:pt x="6856" y="7072"/>
                  </a:lnTo>
                  <a:lnTo>
                    <a:pt x="6782" y="6887"/>
                  </a:lnTo>
                  <a:lnTo>
                    <a:pt x="6733" y="6750"/>
                  </a:lnTo>
                  <a:lnTo>
                    <a:pt x="6697" y="6818"/>
                  </a:lnTo>
                  <a:lnTo>
                    <a:pt x="6639" y="6982"/>
                  </a:lnTo>
                  <a:lnTo>
                    <a:pt x="6552" y="7065"/>
                  </a:lnTo>
                  <a:lnTo>
                    <a:pt x="6516" y="6975"/>
                  </a:lnTo>
                  <a:lnTo>
                    <a:pt x="6458" y="6956"/>
                  </a:lnTo>
                  <a:lnTo>
                    <a:pt x="6441" y="6769"/>
                  </a:lnTo>
                  <a:lnTo>
                    <a:pt x="6441" y="6638"/>
                  </a:lnTo>
                  <a:lnTo>
                    <a:pt x="6340" y="6625"/>
                  </a:lnTo>
                  <a:lnTo>
                    <a:pt x="6320" y="6563"/>
                  </a:lnTo>
                  <a:lnTo>
                    <a:pt x="6250" y="6475"/>
                  </a:lnTo>
                  <a:lnTo>
                    <a:pt x="6197" y="6419"/>
                  </a:lnTo>
                  <a:lnTo>
                    <a:pt x="6143" y="6460"/>
                  </a:lnTo>
                  <a:lnTo>
                    <a:pt x="6085" y="6447"/>
                  </a:lnTo>
                  <a:lnTo>
                    <a:pt x="5984" y="6398"/>
                  </a:lnTo>
                  <a:lnTo>
                    <a:pt x="5947" y="6440"/>
                  </a:lnTo>
                  <a:lnTo>
                    <a:pt x="5962" y="6687"/>
                  </a:lnTo>
                  <a:lnTo>
                    <a:pt x="5989" y="6825"/>
                  </a:lnTo>
                  <a:lnTo>
                    <a:pt x="5921" y="6975"/>
                  </a:lnTo>
                  <a:lnTo>
                    <a:pt x="5994" y="7085"/>
                  </a:lnTo>
                  <a:lnTo>
                    <a:pt x="6032" y="7203"/>
                  </a:lnTo>
                  <a:lnTo>
                    <a:pt x="6037" y="7300"/>
                  </a:lnTo>
                  <a:lnTo>
                    <a:pt x="6005" y="7388"/>
                  </a:lnTo>
                  <a:lnTo>
                    <a:pt x="5936" y="7484"/>
                  </a:lnTo>
                  <a:lnTo>
                    <a:pt x="5846" y="7546"/>
                  </a:lnTo>
                  <a:lnTo>
                    <a:pt x="5887" y="7615"/>
                  </a:lnTo>
                  <a:lnTo>
                    <a:pt x="5914" y="7815"/>
                  </a:lnTo>
                  <a:lnTo>
                    <a:pt x="5882" y="7937"/>
                  </a:lnTo>
                  <a:lnTo>
                    <a:pt x="5841" y="7978"/>
                  </a:lnTo>
                  <a:lnTo>
                    <a:pt x="5754" y="7862"/>
                  </a:lnTo>
                  <a:lnTo>
                    <a:pt x="5713" y="7725"/>
                  </a:lnTo>
                  <a:lnTo>
                    <a:pt x="5691" y="7594"/>
                  </a:lnTo>
                  <a:lnTo>
                    <a:pt x="5701" y="7484"/>
                  </a:lnTo>
                  <a:lnTo>
                    <a:pt x="5638" y="7471"/>
                  </a:lnTo>
                  <a:lnTo>
                    <a:pt x="5542" y="7463"/>
                  </a:lnTo>
                  <a:lnTo>
                    <a:pt x="5479" y="7409"/>
                  </a:lnTo>
                  <a:lnTo>
                    <a:pt x="5409" y="7368"/>
                  </a:lnTo>
                  <a:lnTo>
                    <a:pt x="5367" y="7306"/>
                  </a:lnTo>
                  <a:lnTo>
                    <a:pt x="5309" y="7250"/>
                  </a:lnTo>
                  <a:lnTo>
                    <a:pt x="5196" y="7196"/>
                  </a:lnTo>
                  <a:lnTo>
                    <a:pt x="5116" y="7222"/>
                  </a:lnTo>
                  <a:lnTo>
                    <a:pt x="5090" y="7113"/>
                  </a:lnTo>
                  <a:lnTo>
                    <a:pt x="5063" y="6982"/>
                  </a:lnTo>
                  <a:lnTo>
                    <a:pt x="4978" y="6956"/>
                  </a:lnTo>
                  <a:lnTo>
                    <a:pt x="4978" y="6784"/>
                  </a:lnTo>
                  <a:lnTo>
                    <a:pt x="5005" y="6666"/>
                  </a:lnTo>
                  <a:lnTo>
                    <a:pt x="5070" y="6488"/>
                  </a:lnTo>
                  <a:lnTo>
                    <a:pt x="5138" y="6357"/>
                  </a:lnTo>
                  <a:lnTo>
                    <a:pt x="5208" y="6337"/>
                  </a:lnTo>
                  <a:lnTo>
                    <a:pt x="5208" y="6226"/>
                  </a:lnTo>
                  <a:lnTo>
                    <a:pt x="5256" y="6151"/>
                  </a:lnTo>
                  <a:lnTo>
                    <a:pt x="5341" y="6144"/>
                  </a:lnTo>
                  <a:lnTo>
                    <a:pt x="5409" y="6020"/>
                  </a:lnTo>
                  <a:lnTo>
                    <a:pt x="5425" y="5944"/>
                  </a:lnTo>
                  <a:lnTo>
                    <a:pt x="5479" y="5794"/>
                  </a:lnTo>
                  <a:lnTo>
                    <a:pt x="5500" y="5697"/>
                  </a:lnTo>
                  <a:lnTo>
                    <a:pt x="5558" y="5753"/>
                  </a:lnTo>
                  <a:lnTo>
                    <a:pt x="5638" y="5725"/>
                  </a:lnTo>
                  <a:lnTo>
                    <a:pt x="5754" y="5588"/>
                  </a:lnTo>
                  <a:lnTo>
                    <a:pt x="5761" y="5498"/>
                  </a:lnTo>
                  <a:lnTo>
                    <a:pt x="5718" y="5388"/>
                  </a:lnTo>
                  <a:lnTo>
                    <a:pt x="5766" y="5279"/>
                  </a:lnTo>
                  <a:lnTo>
                    <a:pt x="5761" y="5176"/>
                  </a:lnTo>
                  <a:lnTo>
                    <a:pt x="5681" y="5072"/>
                  </a:lnTo>
                  <a:lnTo>
                    <a:pt x="5595" y="5038"/>
                  </a:lnTo>
                  <a:lnTo>
                    <a:pt x="5510" y="5017"/>
                  </a:lnTo>
                  <a:lnTo>
                    <a:pt x="5510" y="5257"/>
                  </a:lnTo>
                  <a:lnTo>
                    <a:pt x="5469" y="5429"/>
                  </a:lnTo>
                  <a:lnTo>
                    <a:pt x="5404" y="5573"/>
                  </a:lnTo>
                  <a:lnTo>
                    <a:pt x="5351" y="5444"/>
                  </a:lnTo>
                  <a:lnTo>
                    <a:pt x="5367" y="5292"/>
                  </a:lnTo>
                  <a:lnTo>
                    <a:pt x="5297" y="5154"/>
                  </a:lnTo>
                  <a:lnTo>
                    <a:pt x="5218" y="5319"/>
                  </a:lnTo>
                  <a:lnTo>
                    <a:pt x="5218" y="5107"/>
                  </a:lnTo>
                  <a:lnTo>
                    <a:pt x="5111" y="5057"/>
                  </a:lnTo>
                  <a:lnTo>
                    <a:pt x="5164" y="4954"/>
                  </a:lnTo>
                  <a:lnTo>
                    <a:pt x="5085" y="4695"/>
                  </a:lnTo>
                  <a:lnTo>
                    <a:pt x="5026" y="4591"/>
                  </a:lnTo>
                  <a:lnTo>
                    <a:pt x="4947" y="4551"/>
                  </a:lnTo>
                  <a:close/>
                  <a:moveTo>
                    <a:pt x="21015" y="4639"/>
                  </a:moveTo>
                  <a:lnTo>
                    <a:pt x="21010" y="4645"/>
                  </a:lnTo>
                  <a:lnTo>
                    <a:pt x="20935" y="4748"/>
                  </a:lnTo>
                  <a:lnTo>
                    <a:pt x="20947" y="4817"/>
                  </a:lnTo>
                  <a:lnTo>
                    <a:pt x="21010" y="4804"/>
                  </a:lnTo>
                  <a:lnTo>
                    <a:pt x="21085" y="4791"/>
                  </a:lnTo>
                  <a:lnTo>
                    <a:pt x="21148" y="4735"/>
                  </a:lnTo>
                  <a:lnTo>
                    <a:pt x="21153" y="4707"/>
                  </a:lnTo>
                  <a:lnTo>
                    <a:pt x="21068" y="4639"/>
                  </a:lnTo>
                  <a:lnTo>
                    <a:pt x="21015" y="4639"/>
                  </a:lnTo>
                  <a:close/>
                  <a:moveTo>
                    <a:pt x="4770" y="4963"/>
                  </a:moveTo>
                  <a:lnTo>
                    <a:pt x="4729" y="5057"/>
                  </a:lnTo>
                  <a:lnTo>
                    <a:pt x="4681" y="5126"/>
                  </a:lnTo>
                  <a:lnTo>
                    <a:pt x="4760" y="5223"/>
                  </a:lnTo>
                  <a:lnTo>
                    <a:pt x="4809" y="5195"/>
                  </a:lnTo>
                  <a:lnTo>
                    <a:pt x="4883" y="5257"/>
                  </a:lnTo>
                  <a:lnTo>
                    <a:pt x="4920" y="5188"/>
                  </a:lnTo>
                  <a:lnTo>
                    <a:pt x="4888" y="5107"/>
                  </a:lnTo>
                  <a:lnTo>
                    <a:pt x="4867" y="5066"/>
                  </a:lnTo>
                  <a:lnTo>
                    <a:pt x="4835" y="5023"/>
                  </a:lnTo>
                  <a:lnTo>
                    <a:pt x="4770" y="4963"/>
                  </a:lnTo>
                  <a:close/>
                  <a:moveTo>
                    <a:pt x="6074" y="5354"/>
                  </a:moveTo>
                  <a:lnTo>
                    <a:pt x="6020" y="5388"/>
                  </a:lnTo>
                  <a:lnTo>
                    <a:pt x="5994" y="5498"/>
                  </a:lnTo>
                  <a:lnTo>
                    <a:pt x="6010" y="5594"/>
                  </a:lnTo>
                  <a:lnTo>
                    <a:pt x="6074" y="5581"/>
                  </a:lnTo>
                  <a:lnTo>
                    <a:pt x="6112" y="5526"/>
                  </a:lnTo>
                  <a:lnTo>
                    <a:pt x="6122" y="5498"/>
                  </a:lnTo>
                  <a:lnTo>
                    <a:pt x="6122" y="5416"/>
                  </a:lnTo>
                  <a:lnTo>
                    <a:pt x="6074" y="5354"/>
                  </a:lnTo>
                  <a:close/>
                  <a:moveTo>
                    <a:pt x="9558" y="5704"/>
                  </a:moveTo>
                  <a:lnTo>
                    <a:pt x="9463" y="5801"/>
                  </a:lnTo>
                  <a:lnTo>
                    <a:pt x="9393" y="5753"/>
                  </a:lnTo>
                  <a:lnTo>
                    <a:pt x="9303" y="5848"/>
                  </a:lnTo>
                  <a:lnTo>
                    <a:pt x="9212" y="5725"/>
                  </a:lnTo>
                  <a:lnTo>
                    <a:pt x="9122" y="5753"/>
                  </a:lnTo>
                  <a:lnTo>
                    <a:pt x="9085" y="5869"/>
                  </a:lnTo>
                  <a:lnTo>
                    <a:pt x="9207" y="5916"/>
                  </a:lnTo>
                  <a:lnTo>
                    <a:pt x="9207" y="5966"/>
                  </a:lnTo>
                  <a:lnTo>
                    <a:pt x="9105" y="6000"/>
                  </a:lnTo>
                  <a:lnTo>
                    <a:pt x="9233" y="6088"/>
                  </a:lnTo>
                  <a:lnTo>
                    <a:pt x="9175" y="6166"/>
                  </a:lnTo>
                  <a:lnTo>
                    <a:pt x="9340" y="6219"/>
                  </a:lnTo>
                  <a:lnTo>
                    <a:pt x="9415" y="6241"/>
                  </a:lnTo>
                  <a:lnTo>
                    <a:pt x="9468" y="6213"/>
                  </a:lnTo>
                  <a:lnTo>
                    <a:pt x="9632" y="6097"/>
                  </a:lnTo>
                  <a:lnTo>
                    <a:pt x="9707" y="5959"/>
                  </a:lnTo>
                  <a:lnTo>
                    <a:pt x="9644" y="5835"/>
                  </a:lnTo>
                  <a:lnTo>
                    <a:pt x="9659" y="5719"/>
                  </a:lnTo>
                  <a:lnTo>
                    <a:pt x="9558" y="5704"/>
                  </a:lnTo>
                  <a:close/>
                  <a:moveTo>
                    <a:pt x="5489" y="5848"/>
                  </a:moveTo>
                  <a:lnTo>
                    <a:pt x="5474" y="6013"/>
                  </a:lnTo>
                  <a:lnTo>
                    <a:pt x="5462" y="6151"/>
                  </a:lnTo>
                  <a:lnTo>
                    <a:pt x="5415" y="6234"/>
                  </a:lnTo>
                  <a:lnTo>
                    <a:pt x="5495" y="6219"/>
                  </a:lnTo>
                  <a:lnTo>
                    <a:pt x="5510" y="6316"/>
                  </a:lnTo>
                  <a:lnTo>
                    <a:pt x="5595" y="6234"/>
                  </a:lnTo>
                  <a:lnTo>
                    <a:pt x="5655" y="6138"/>
                  </a:lnTo>
                  <a:lnTo>
                    <a:pt x="5686" y="6219"/>
                  </a:lnTo>
                  <a:lnTo>
                    <a:pt x="5776" y="6260"/>
                  </a:lnTo>
                  <a:lnTo>
                    <a:pt x="5829" y="6206"/>
                  </a:lnTo>
                  <a:lnTo>
                    <a:pt x="5788" y="6151"/>
                  </a:lnTo>
                  <a:lnTo>
                    <a:pt x="5744" y="6166"/>
                  </a:lnTo>
                  <a:lnTo>
                    <a:pt x="5739" y="6082"/>
                  </a:lnTo>
                  <a:lnTo>
                    <a:pt x="5670" y="6028"/>
                  </a:lnTo>
                  <a:lnTo>
                    <a:pt x="5607" y="5966"/>
                  </a:lnTo>
                  <a:lnTo>
                    <a:pt x="5575" y="5916"/>
                  </a:lnTo>
                  <a:lnTo>
                    <a:pt x="5542" y="5944"/>
                  </a:lnTo>
                  <a:lnTo>
                    <a:pt x="5532" y="5863"/>
                  </a:lnTo>
                  <a:lnTo>
                    <a:pt x="5489" y="5848"/>
                  </a:lnTo>
                  <a:close/>
                  <a:moveTo>
                    <a:pt x="479" y="6191"/>
                  </a:moveTo>
                  <a:lnTo>
                    <a:pt x="479" y="6260"/>
                  </a:lnTo>
                  <a:lnTo>
                    <a:pt x="489" y="6275"/>
                  </a:lnTo>
                  <a:lnTo>
                    <a:pt x="542" y="6260"/>
                  </a:lnTo>
                  <a:lnTo>
                    <a:pt x="563" y="6294"/>
                  </a:lnTo>
                  <a:lnTo>
                    <a:pt x="607" y="6329"/>
                  </a:lnTo>
                  <a:lnTo>
                    <a:pt x="655" y="6294"/>
                  </a:lnTo>
                  <a:lnTo>
                    <a:pt x="660" y="6275"/>
                  </a:lnTo>
                  <a:lnTo>
                    <a:pt x="602" y="6254"/>
                  </a:lnTo>
                  <a:lnTo>
                    <a:pt x="554" y="6213"/>
                  </a:lnTo>
                  <a:lnTo>
                    <a:pt x="515" y="6226"/>
                  </a:lnTo>
                  <a:lnTo>
                    <a:pt x="479" y="6191"/>
                  </a:lnTo>
                  <a:close/>
                  <a:moveTo>
                    <a:pt x="5643" y="6344"/>
                  </a:moveTo>
                  <a:lnTo>
                    <a:pt x="5602" y="6419"/>
                  </a:lnTo>
                  <a:lnTo>
                    <a:pt x="5616" y="6460"/>
                  </a:lnTo>
                  <a:lnTo>
                    <a:pt x="5655" y="6466"/>
                  </a:lnTo>
                  <a:lnTo>
                    <a:pt x="5723" y="6378"/>
                  </a:lnTo>
                  <a:lnTo>
                    <a:pt x="5723" y="6344"/>
                  </a:lnTo>
                  <a:lnTo>
                    <a:pt x="5643" y="6344"/>
                  </a:lnTo>
                  <a:close/>
                  <a:moveTo>
                    <a:pt x="5841" y="6425"/>
                  </a:moveTo>
                  <a:lnTo>
                    <a:pt x="5814" y="6475"/>
                  </a:lnTo>
                  <a:lnTo>
                    <a:pt x="5814" y="6488"/>
                  </a:lnTo>
                  <a:lnTo>
                    <a:pt x="5829" y="6535"/>
                  </a:lnTo>
                  <a:lnTo>
                    <a:pt x="5856" y="6550"/>
                  </a:lnTo>
                  <a:lnTo>
                    <a:pt x="5877" y="6466"/>
                  </a:lnTo>
                  <a:lnTo>
                    <a:pt x="5861" y="6432"/>
                  </a:lnTo>
                  <a:lnTo>
                    <a:pt x="5841" y="6425"/>
                  </a:lnTo>
                  <a:close/>
                  <a:moveTo>
                    <a:pt x="788" y="6741"/>
                  </a:moveTo>
                  <a:lnTo>
                    <a:pt x="728" y="6769"/>
                  </a:lnTo>
                  <a:lnTo>
                    <a:pt x="766" y="6810"/>
                  </a:lnTo>
                  <a:lnTo>
                    <a:pt x="803" y="6838"/>
                  </a:lnTo>
                  <a:lnTo>
                    <a:pt x="841" y="6810"/>
                  </a:lnTo>
                  <a:lnTo>
                    <a:pt x="834" y="6756"/>
                  </a:lnTo>
                  <a:lnTo>
                    <a:pt x="788" y="6741"/>
                  </a:lnTo>
                  <a:close/>
                  <a:moveTo>
                    <a:pt x="10212" y="7003"/>
                  </a:moveTo>
                  <a:lnTo>
                    <a:pt x="10164" y="7119"/>
                  </a:lnTo>
                  <a:lnTo>
                    <a:pt x="10143" y="7265"/>
                  </a:lnTo>
                  <a:lnTo>
                    <a:pt x="10176" y="7334"/>
                  </a:lnTo>
                  <a:lnTo>
                    <a:pt x="10181" y="7463"/>
                  </a:lnTo>
                  <a:lnTo>
                    <a:pt x="10207" y="7403"/>
                  </a:lnTo>
                  <a:lnTo>
                    <a:pt x="10229" y="7437"/>
                  </a:lnTo>
                  <a:lnTo>
                    <a:pt x="10207" y="7491"/>
                  </a:lnTo>
                  <a:lnTo>
                    <a:pt x="10222" y="7531"/>
                  </a:lnTo>
                  <a:lnTo>
                    <a:pt x="10292" y="7553"/>
                  </a:lnTo>
                  <a:lnTo>
                    <a:pt x="10329" y="7635"/>
                  </a:lnTo>
                  <a:lnTo>
                    <a:pt x="10324" y="7703"/>
                  </a:lnTo>
                  <a:lnTo>
                    <a:pt x="10239" y="7697"/>
                  </a:lnTo>
                  <a:lnTo>
                    <a:pt x="10222" y="7781"/>
                  </a:lnTo>
                  <a:lnTo>
                    <a:pt x="10256" y="7841"/>
                  </a:lnTo>
                  <a:lnTo>
                    <a:pt x="10196" y="7884"/>
                  </a:lnTo>
                  <a:lnTo>
                    <a:pt x="10212" y="7931"/>
                  </a:lnTo>
                  <a:lnTo>
                    <a:pt x="10302" y="7952"/>
                  </a:lnTo>
                  <a:lnTo>
                    <a:pt x="10256" y="7978"/>
                  </a:lnTo>
                  <a:lnTo>
                    <a:pt x="10164" y="8103"/>
                  </a:lnTo>
                  <a:lnTo>
                    <a:pt x="10196" y="8124"/>
                  </a:lnTo>
                  <a:lnTo>
                    <a:pt x="10239" y="8081"/>
                  </a:lnTo>
                  <a:lnTo>
                    <a:pt x="10292" y="8096"/>
                  </a:lnTo>
                  <a:lnTo>
                    <a:pt x="10329" y="8040"/>
                  </a:lnTo>
                  <a:lnTo>
                    <a:pt x="10355" y="8062"/>
                  </a:lnTo>
                  <a:lnTo>
                    <a:pt x="10457" y="8028"/>
                  </a:lnTo>
                  <a:lnTo>
                    <a:pt x="10537" y="8034"/>
                  </a:lnTo>
                  <a:lnTo>
                    <a:pt x="10590" y="7965"/>
                  </a:lnTo>
                  <a:lnTo>
                    <a:pt x="10563" y="7903"/>
                  </a:lnTo>
                  <a:lnTo>
                    <a:pt x="10595" y="7869"/>
                  </a:lnTo>
                  <a:lnTo>
                    <a:pt x="10601" y="7793"/>
                  </a:lnTo>
                  <a:lnTo>
                    <a:pt x="10532" y="7766"/>
                  </a:lnTo>
                  <a:lnTo>
                    <a:pt x="10515" y="7718"/>
                  </a:lnTo>
                  <a:lnTo>
                    <a:pt x="10478" y="7574"/>
                  </a:lnTo>
                  <a:lnTo>
                    <a:pt x="10442" y="7553"/>
                  </a:lnTo>
                  <a:lnTo>
                    <a:pt x="10382" y="7381"/>
                  </a:lnTo>
                  <a:lnTo>
                    <a:pt x="10324" y="7375"/>
                  </a:lnTo>
                  <a:lnTo>
                    <a:pt x="10372" y="7250"/>
                  </a:lnTo>
                  <a:lnTo>
                    <a:pt x="10389" y="7141"/>
                  </a:lnTo>
                  <a:lnTo>
                    <a:pt x="10324" y="7134"/>
                  </a:lnTo>
                  <a:lnTo>
                    <a:pt x="10266" y="7153"/>
                  </a:lnTo>
                  <a:lnTo>
                    <a:pt x="10329" y="7003"/>
                  </a:lnTo>
                  <a:lnTo>
                    <a:pt x="10261" y="7016"/>
                  </a:lnTo>
                  <a:lnTo>
                    <a:pt x="10212" y="7003"/>
                  </a:lnTo>
                  <a:close/>
                  <a:moveTo>
                    <a:pt x="1559" y="7100"/>
                  </a:moveTo>
                  <a:lnTo>
                    <a:pt x="1526" y="7119"/>
                  </a:lnTo>
                  <a:lnTo>
                    <a:pt x="1479" y="7169"/>
                  </a:lnTo>
                  <a:lnTo>
                    <a:pt x="1484" y="7237"/>
                  </a:lnTo>
                  <a:lnTo>
                    <a:pt x="1516" y="7272"/>
                  </a:lnTo>
                  <a:lnTo>
                    <a:pt x="1574" y="7216"/>
                  </a:lnTo>
                  <a:lnTo>
                    <a:pt x="1622" y="7147"/>
                  </a:lnTo>
                  <a:lnTo>
                    <a:pt x="1601" y="7106"/>
                  </a:lnTo>
                  <a:lnTo>
                    <a:pt x="1559" y="7100"/>
                  </a:lnTo>
                  <a:close/>
                  <a:moveTo>
                    <a:pt x="11228" y="7353"/>
                  </a:moveTo>
                  <a:lnTo>
                    <a:pt x="11138" y="7403"/>
                  </a:lnTo>
                  <a:lnTo>
                    <a:pt x="11148" y="7456"/>
                  </a:lnTo>
                  <a:lnTo>
                    <a:pt x="11206" y="7525"/>
                  </a:lnTo>
                  <a:lnTo>
                    <a:pt x="11245" y="7422"/>
                  </a:lnTo>
                  <a:lnTo>
                    <a:pt x="11228" y="7353"/>
                  </a:lnTo>
                  <a:close/>
                  <a:moveTo>
                    <a:pt x="10111" y="7478"/>
                  </a:moveTo>
                  <a:lnTo>
                    <a:pt x="10063" y="7484"/>
                  </a:lnTo>
                  <a:lnTo>
                    <a:pt x="10016" y="7546"/>
                  </a:lnTo>
                  <a:lnTo>
                    <a:pt x="9936" y="7650"/>
                  </a:lnTo>
                  <a:lnTo>
                    <a:pt x="9968" y="7772"/>
                  </a:lnTo>
                  <a:lnTo>
                    <a:pt x="9920" y="7903"/>
                  </a:lnTo>
                  <a:lnTo>
                    <a:pt x="10005" y="7924"/>
                  </a:lnTo>
                  <a:lnTo>
                    <a:pt x="10106" y="7849"/>
                  </a:lnTo>
                  <a:lnTo>
                    <a:pt x="10154" y="7738"/>
                  </a:lnTo>
                  <a:lnTo>
                    <a:pt x="10143" y="7650"/>
                  </a:lnTo>
                  <a:lnTo>
                    <a:pt x="10176" y="7559"/>
                  </a:lnTo>
                  <a:lnTo>
                    <a:pt x="10111" y="7478"/>
                  </a:lnTo>
                  <a:close/>
                  <a:moveTo>
                    <a:pt x="18829" y="7587"/>
                  </a:moveTo>
                  <a:lnTo>
                    <a:pt x="18803" y="7600"/>
                  </a:lnTo>
                  <a:lnTo>
                    <a:pt x="18829" y="7662"/>
                  </a:lnTo>
                  <a:lnTo>
                    <a:pt x="18776" y="7718"/>
                  </a:lnTo>
                  <a:lnTo>
                    <a:pt x="18771" y="7890"/>
                  </a:lnTo>
                  <a:lnTo>
                    <a:pt x="18803" y="8006"/>
                  </a:lnTo>
                  <a:lnTo>
                    <a:pt x="18803" y="8165"/>
                  </a:lnTo>
                  <a:lnTo>
                    <a:pt x="18786" y="8253"/>
                  </a:lnTo>
                  <a:lnTo>
                    <a:pt x="18793" y="8378"/>
                  </a:lnTo>
                  <a:lnTo>
                    <a:pt x="18786" y="8481"/>
                  </a:lnTo>
                  <a:lnTo>
                    <a:pt x="18798" y="8577"/>
                  </a:lnTo>
                  <a:lnTo>
                    <a:pt x="18834" y="8487"/>
                  </a:lnTo>
                  <a:lnTo>
                    <a:pt x="18882" y="8556"/>
                  </a:lnTo>
                  <a:lnTo>
                    <a:pt x="18882" y="8481"/>
                  </a:lnTo>
                  <a:lnTo>
                    <a:pt x="18824" y="8365"/>
                  </a:lnTo>
                  <a:lnTo>
                    <a:pt x="18861" y="8199"/>
                  </a:lnTo>
                  <a:lnTo>
                    <a:pt x="18946" y="8240"/>
                  </a:lnTo>
                  <a:lnTo>
                    <a:pt x="18887" y="8034"/>
                  </a:lnTo>
                  <a:lnTo>
                    <a:pt x="18866" y="7909"/>
                  </a:lnTo>
                  <a:lnTo>
                    <a:pt x="18866" y="7793"/>
                  </a:lnTo>
                  <a:lnTo>
                    <a:pt x="18846" y="7669"/>
                  </a:lnTo>
                  <a:lnTo>
                    <a:pt x="18829" y="7587"/>
                  </a:lnTo>
                  <a:close/>
                  <a:moveTo>
                    <a:pt x="2729" y="7609"/>
                  </a:moveTo>
                  <a:lnTo>
                    <a:pt x="2729" y="7650"/>
                  </a:lnTo>
                  <a:lnTo>
                    <a:pt x="2739" y="7703"/>
                  </a:lnTo>
                  <a:lnTo>
                    <a:pt x="2766" y="7746"/>
                  </a:lnTo>
                  <a:lnTo>
                    <a:pt x="2787" y="7800"/>
                  </a:lnTo>
                  <a:lnTo>
                    <a:pt x="2824" y="7862"/>
                  </a:lnTo>
                  <a:lnTo>
                    <a:pt x="2846" y="7862"/>
                  </a:lnTo>
                  <a:lnTo>
                    <a:pt x="2797" y="7759"/>
                  </a:lnTo>
                  <a:lnTo>
                    <a:pt x="2814" y="7615"/>
                  </a:lnTo>
                  <a:lnTo>
                    <a:pt x="2761" y="7628"/>
                  </a:lnTo>
                  <a:lnTo>
                    <a:pt x="2729" y="7609"/>
                  </a:lnTo>
                  <a:close/>
                  <a:moveTo>
                    <a:pt x="7244" y="7924"/>
                  </a:moveTo>
                  <a:lnTo>
                    <a:pt x="7191" y="7965"/>
                  </a:lnTo>
                  <a:lnTo>
                    <a:pt x="7154" y="8034"/>
                  </a:lnTo>
                  <a:lnTo>
                    <a:pt x="7096" y="8219"/>
                  </a:lnTo>
                  <a:lnTo>
                    <a:pt x="7048" y="8287"/>
                  </a:lnTo>
                  <a:lnTo>
                    <a:pt x="7074" y="8322"/>
                  </a:lnTo>
                  <a:lnTo>
                    <a:pt x="7038" y="8365"/>
                  </a:lnTo>
                  <a:lnTo>
                    <a:pt x="7043" y="8390"/>
                  </a:lnTo>
                  <a:lnTo>
                    <a:pt x="7159" y="8399"/>
                  </a:lnTo>
                  <a:lnTo>
                    <a:pt x="7224" y="8390"/>
                  </a:lnTo>
                  <a:lnTo>
                    <a:pt x="7277" y="8418"/>
                  </a:lnTo>
                  <a:lnTo>
                    <a:pt x="7234" y="8468"/>
                  </a:lnTo>
                  <a:lnTo>
                    <a:pt x="7270" y="8474"/>
                  </a:lnTo>
                  <a:lnTo>
                    <a:pt x="7340" y="8378"/>
                  </a:lnTo>
                  <a:lnTo>
                    <a:pt x="7357" y="8390"/>
                  </a:lnTo>
                  <a:lnTo>
                    <a:pt x="7340" y="8481"/>
                  </a:lnTo>
                  <a:lnTo>
                    <a:pt x="7377" y="8502"/>
                  </a:lnTo>
                  <a:lnTo>
                    <a:pt x="7403" y="8502"/>
                  </a:lnTo>
                  <a:lnTo>
                    <a:pt x="7430" y="8405"/>
                  </a:lnTo>
                  <a:lnTo>
                    <a:pt x="7415" y="8330"/>
                  </a:lnTo>
                  <a:lnTo>
                    <a:pt x="7403" y="8274"/>
                  </a:lnTo>
                  <a:lnTo>
                    <a:pt x="7367" y="8296"/>
                  </a:lnTo>
                  <a:lnTo>
                    <a:pt x="7383" y="8206"/>
                  </a:lnTo>
                  <a:lnTo>
                    <a:pt x="7324" y="8171"/>
                  </a:lnTo>
                  <a:lnTo>
                    <a:pt x="7297" y="8199"/>
                  </a:lnTo>
                  <a:lnTo>
                    <a:pt x="7244" y="8171"/>
                  </a:lnTo>
                  <a:lnTo>
                    <a:pt x="7265" y="8131"/>
                  </a:lnTo>
                  <a:lnTo>
                    <a:pt x="7229" y="8103"/>
                  </a:lnTo>
                  <a:lnTo>
                    <a:pt x="7191" y="8143"/>
                  </a:lnTo>
                  <a:lnTo>
                    <a:pt x="7229" y="8040"/>
                  </a:lnTo>
                  <a:lnTo>
                    <a:pt x="7260" y="7965"/>
                  </a:lnTo>
                  <a:lnTo>
                    <a:pt x="7270" y="7931"/>
                  </a:lnTo>
                  <a:lnTo>
                    <a:pt x="7244" y="7924"/>
                  </a:lnTo>
                  <a:close/>
                  <a:moveTo>
                    <a:pt x="3010" y="8028"/>
                  </a:moveTo>
                  <a:lnTo>
                    <a:pt x="3005" y="8055"/>
                  </a:lnTo>
                  <a:lnTo>
                    <a:pt x="3032" y="8124"/>
                  </a:lnTo>
                  <a:lnTo>
                    <a:pt x="3090" y="8143"/>
                  </a:lnTo>
                  <a:lnTo>
                    <a:pt x="3102" y="8178"/>
                  </a:lnTo>
                  <a:lnTo>
                    <a:pt x="3155" y="8212"/>
                  </a:lnTo>
                  <a:lnTo>
                    <a:pt x="3170" y="8253"/>
                  </a:lnTo>
                  <a:lnTo>
                    <a:pt x="3266" y="8309"/>
                  </a:lnTo>
                  <a:lnTo>
                    <a:pt x="3293" y="8296"/>
                  </a:lnTo>
                  <a:lnTo>
                    <a:pt x="3271" y="8227"/>
                  </a:lnTo>
                  <a:lnTo>
                    <a:pt x="3213" y="8184"/>
                  </a:lnTo>
                  <a:lnTo>
                    <a:pt x="3186" y="8131"/>
                  </a:lnTo>
                  <a:lnTo>
                    <a:pt x="3165" y="8090"/>
                  </a:lnTo>
                  <a:lnTo>
                    <a:pt x="3112" y="8075"/>
                  </a:lnTo>
                  <a:lnTo>
                    <a:pt x="3075" y="8055"/>
                  </a:lnTo>
                  <a:lnTo>
                    <a:pt x="3010" y="8028"/>
                  </a:lnTo>
                  <a:close/>
                  <a:moveTo>
                    <a:pt x="6760" y="8124"/>
                  </a:moveTo>
                  <a:lnTo>
                    <a:pt x="6738" y="8137"/>
                  </a:lnTo>
                  <a:lnTo>
                    <a:pt x="6792" y="8193"/>
                  </a:lnTo>
                  <a:lnTo>
                    <a:pt x="6866" y="8227"/>
                  </a:lnTo>
                  <a:lnTo>
                    <a:pt x="6898" y="8227"/>
                  </a:lnTo>
                  <a:lnTo>
                    <a:pt x="6893" y="8206"/>
                  </a:lnTo>
                  <a:lnTo>
                    <a:pt x="6835" y="8159"/>
                  </a:lnTo>
                  <a:lnTo>
                    <a:pt x="6760" y="8124"/>
                  </a:lnTo>
                  <a:close/>
                  <a:moveTo>
                    <a:pt x="13494" y="8440"/>
                  </a:moveTo>
                  <a:lnTo>
                    <a:pt x="13542" y="8468"/>
                  </a:lnTo>
                  <a:lnTo>
                    <a:pt x="13600" y="8459"/>
                  </a:lnTo>
                  <a:lnTo>
                    <a:pt x="13612" y="8528"/>
                  </a:lnTo>
                  <a:lnTo>
                    <a:pt x="13600" y="8631"/>
                  </a:lnTo>
                  <a:lnTo>
                    <a:pt x="13547" y="8618"/>
                  </a:lnTo>
                  <a:lnTo>
                    <a:pt x="13500" y="8640"/>
                  </a:lnTo>
                  <a:lnTo>
                    <a:pt x="13500" y="8715"/>
                  </a:lnTo>
                  <a:lnTo>
                    <a:pt x="13440" y="8708"/>
                  </a:lnTo>
                  <a:lnTo>
                    <a:pt x="13440" y="8743"/>
                  </a:lnTo>
                  <a:lnTo>
                    <a:pt x="13474" y="8768"/>
                  </a:lnTo>
                  <a:lnTo>
                    <a:pt x="13500" y="8865"/>
                  </a:lnTo>
                  <a:lnTo>
                    <a:pt x="13568" y="8899"/>
                  </a:lnTo>
                  <a:lnTo>
                    <a:pt x="13580" y="8934"/>
                  </a:lnTo>
                  <a:lnTo>
                    <a:pt x="13563" y="8975"/>
                  </a:lnTo>
                  <a:lnTo>
                    <a:pt x="13568" y="9003"/>
                  </a:lnTo>
                  <a:lnTo>
                    <a:pt x="13585" y="9065"/>
                  </a:lnTo>
                  <a:lnTo>
                    <a:pt x="13590" y="8990"/>
                  </a:lnTo>
                  <a:lnTo>
                    <a:pt x="13638" y="8962"/>
                  </a:lnTo>
                  <a:lnTo>
                    <a:pt x="13653" y="9018"/>
                  </a:lnTo>
                  <a:lnTo>
                    <a:pt x="13696" y="9078"/>
                  </a:lnTo>
                  <a:lnTo>
                    <a:pt x="13643" y="9112"/>
                  </a:lnTo>
                  <a:lnTo>
                    <a:pt x="13590" y="9086"/>
                  </a:lnTo>
                  <a:lnTo>
                    <a:pt x="13580" y="9168"/>
                  </a:lnTo>
                  <a:lnTo>
                    <a:pt x="13617" y="9174"/>
                  </a:lnTo>
                  <a:lnTo>
                    <a:pt x="13600" y="9243"/>
                  </a:lnTo>
                  <a:lnTo>
                    <a:pt x="13648" y="9277"/>
                  </a:lnTo>
                  <a:lnTo>
                    <a:pt x="13638" y="9380"/>
                  </a:lnTo>
                  <a:lnTo>
                    <a:pt x="13648" y="9449"/>
                  </a:lnTo>
                  <a:lnTo>
                    <a:pt x="13643" y="9471"/>
                  </a:lnTo>
                  <a:lnTo>
                    <a:pt x="13553" y="9499"/>
                  </a:lnTo>
                  <a:lnTo>
                    <a:pt x="13467" y="9484"/>
                  </a:lnTo>
                  <a:lnTo>
                    <a:pt x="13425" y="9436"/>
                  </a:lnTo>
                  <a:lnTo>
                    <a:pt x="13372" y="9415"/>
                  </a:lnTo>
                  <a:lnTo>
                    <a:pt x="13356" y="9346"/>
                  </a:lnTo>
                  <a:lnTo>
                    <a:pt x="13356" y="9299"/>
                  </a:lnTo>
                  <a:lnTo>
                    <a:pt x="13377" y="9277"/>
                  </a:lnTo>
                  <a:lnTo>
                    <a:pt x="13387" y="9243"/>
                  </a:lnTo>
                  <a:lnTo>
                    <a:pt x="13399" y="9168"/>
                  </a:lnTo>
                  <a:lnTo>
                    <a:pt x="13447" y="9161"/>
                  </a:lnTo>
                  <a:lnTo>
                    <a:pt x="13430" y="9134"/>
                  </a:lnTo>
                  <a:lnTo>
                    <a:pt x="13404" y="9127"/>
                  </a:lnTo>
                  <a:lnTo>
                    <a:pt x="13372" y="9058"/>
                  </a:lnTo>
                  <a:lnTo>
                    <a:pt x="13341" y="8983"/>
                  </a:lnTo>
                  <a:lnTo>
                    <a:pt x="13276" y="8865"/>
                  </a:lnTo>
                  <a:lnTo>
                    <a:pt x="13281" y="8796"/>
                  </a:lnTo>
                  <a:lnTo>
                    <a:pt x="13228" y="8700"/>
                  </a:lnTo>
                  <a:lnTo>
                    <a:pt x="13287" y="8590"/>
                  </a:lnTo>
                  <a:lnTo>
                    <a:pt x="13346" y="8571"/>
                  </a:lnTo>
                  <a:lnTo>
                    <a:pt x="13372" y="8509"/>
                  </a:lnTo>
                  <a:lnTo>
                    <a:pt x="13425" y="8487"/>
                  </a:lnTo>
                  <a:lnTo>
                    <a:pt x="13494" y="8440"/>
                  </a:lnTo>
                  <a:close/>
                  <a:moveTo>
                    <a:pt x="12792" y="8446"/>
                  </a:moveTo>
                  <a:lnTo>
                    <a:pt x="12792" y="8474"/>
                  </a:lnTo>
                  <a:lnTo>
                    <a:pt x="12707" y="8521"/>
                  </a:lnTo>
                  <a:lnTo>
                    <a:pt x="12739" y="8562"/>
                  </a:lnTo>
                  <a:lnTo>
                    <a:pt x="12691" y="8652"/>
                  </a:lnTo>
                  <a:lnTo>
                    <a:pt x="12649" y="8665"/>
                  </a:lnTo>
                  <a:lnTo>
                    <a:pt x="12696" y="8728"/>
                  </a:lnTo>
                  <a:lnTo>
                    <a:pt x="12766" y="8768"/>
                  </a:lnTo>
                  <a:lnTo>
                    <a:pt x="12840" y="8859"/>
                  </a:lnTo>
                  <a:lnTo>
                    <a:pt x="12862" y="8893"/>
                  </a:lnTo>
                  <a:lnTo>
                    <a:pt x="12894" y="8906"/>
                  </a:lnTo>
                  <a:lnTo>
                    <a:pt x="12925" y="8940"/>
                  </a:lnTo>
                  <a:lnTo>
                    <a:pt x="12942" y="9009"/>
                  </a:lnTo>
                  <a:lnTo>
                    <a:pt x="12930" y="9052"/>
                  </a:lnTo>
                  <a:lnTo>
                    <a:pt x="12862" y="9106"/>
                  </a:lnTo>
                  <a:lnTo>
                    <a:pt x="12814" y="9099"/>
                  </a:lnTo>
                  <a:lnTo>
                    <a:pt x="12744" y="9112"/>
                  </a:lnTo>
                  <a:lnTo>
                    <a:pt x="12659" y="9071"/>
                  </a:lnTo>
                  <a:lnTo>
                    <a:pt x="12558" y="9003"/>
                  </a:lnTo>
                  <a:lnTo>
                    <a:pt x="12463" y="9003"/>
                  </a:lnTo>
                  <a:lnTo>
                    <a:pt x="12393" y="9030"/>
                  </a:lnTo>
                  <a:lnTo>
                    <a:pt x="12323" y="9093"/>
                  </a:lnTo>
                  <a:lnTo>
                    <a:pt x="12212" y="9078"/>
                  </a:lnTo>
                  <a:lnTo>
                    <a:pt x="12210" y="9084"/>
                  </a:lnTo>
                  <a:lnTo>
                    <a:pt x="12159" y="9052"/>
                  </a:lnTo>
                  <a:lnTo>
                    <a:pt x="12154" y="9009"/>
                  </a:lnTo>
                  <a:lnTo>
                    <a:pt x="12132" y="8955"/>
                  </a:lnTo>
                  <a:lnTo>
                    <a:pt x="12154" y="8880"/>
                  </a:lnTo>
                  <a:lnTo>
                    <a:pt x="12185" y="8837"/>
                  </a:lnTo>
                  <a:lnTo>
                    <a:pt x="12202" y="8715"/>
                  </a:lnTo>
                  <a:lnTo>
                    <a:pt x="12217" y="8721"/>
                  </a:lnTo>
                  <a:lnTo>
                    <a:pt x="12244" y="8700"/>
                  </a:lnTo>
                  <a:lnTo>
                    <a:pt x="12244" y="8674"/>
                  </a:lnTo>
                  <a:lnTo>
                    <a:pt x="12287" y="8590"/>
                  </a:lnTo>
                  <a:lnTo>
                    <a:pt x="12308" y="8528"/>
                  </a:lnTo>
                  <a:lnTo>
                    <a:pt x="12362" y="8515"/>
                  </a:lnTo>
                  <a:lnTo>
                    <a:pt x="12367" y="8556"/>
                  </a:lnTo>
                  <a:lnTo>
                    <a:pt x="12456" y="8584"/>
                  </a:lnTo>
                  <a:lnTo>
                    <a:pt x="12473" y="8612"/>
                  </a:lnTo>
                  <a:lnTo>
                    <a:pt x="12415" y="8646"/>
                  </a:lnTo>
                  <a:lnTo>
                    <a:pt x="12403" y="8665"/>
                  </a:lnTo>
                  <a:lnTo>
                    <a:pt x="12468" y="8700"/>
                  </a:lnTo>
                  <a:lnTo>
                    <a:pt x="12456" y="8749"/>
                  </a:lnTo>
                  <a:lnTo>
                    <a:pt x="12490" y="8768"/>
                  </a:lnTo>
                  <a:lnTo>
                    <a:pt x="12569" y="8708"/>
                  </a:lnTo>
                  <a:lnTo>
                    <a:pt x="12633" y="8687"/>
                  </a:lnTo>
                  <a:lnTo>
                    <a:pt x="12643" y="8646"/>
                  </a:lnTo>
                  <a:lnTo>
                    <a:pt x="12584" y="8652"/>
                  </a:lnTo>
                  <a:lnTo>
                    <a:pt x="12558" y="8625"/>
                  </a:lnTo>
                  <a:lnTo>
                    <a:pt x="12553" y="8556"/>
                  </a:lnTo>
                  <a:lnTo>
                    <a:pt x="12601" y="8515"/>
                  </a:lnTo>
                  <a:lnTo>
                    <a:pt x="12654" y="8509"/>
                  </a:lnTo>
                  <a:lnTo>
                    <a:pt x="12691" y="8474"/>
                  </a:lnTo>
                  <a:lnTo>
                    <a:pt x="12739" y="8468"/>
                  </a:lnTo>
                  <a:lnTo>
                    <a:pt x="12792" y="8446"/>
                  </a:lnTo>
                  <a:close/>
                  <a:moveTo>
                    <a:pt x="6765" y="8459"/>
                  </a:moveTo>
                  <a:lnTo>
                    <a:pt x="6745" y="8494"/>
                  </a:lnTo>
                  <a:lnTo>
                    <a:pt x="6760" y="8528"/>
                  </a:lnTo>
                  <a:lnTo>
                    <a:pt x="6835" y="8577"/>
                  </a:lnTo>
                  <a:lnTo>
                    <a:pt x="6856" y="8571"/>
                  </a:lnTo>
                  <a:lnTo>
                    <a:pt x="6883" y="8521"/>
                  </a:lnTo>
                  <a:lnTo>
                    <a:pt x="6830" y="8528"/>
                  </a:lnTo>
                  <a:lnTo>
                    <a:pt x="6787" y="8509"/>
                  </a:lnTo>
                  <a:lnTo>
                    <a:pt x="6765" y="8459"/>
                  </a:lnTo>
                  <a:close/>
                  <a:moveTo>
                    <a:pt x="18793" y="8618"/>
                  </a:moveTo>
                  <a:lnTo>
                    <a:pt x="18771" y="8700"/>
                  </a:lnTo>
                  <a:lnTo>
                    <a:pt x="18754" y="8846"/>
                  </a:lnTo>
                  <a:lnTo>
                    <a:pt x="18696" y="8852"/>
                  </a:lnTo>
                  <a:lnTo>
                    <a:pt x="18665" y="8934"/>
                  </a:lnTo>
                  <a:lnTo>
                    <a:pt x="18675" y="9030"/>
                  </a:lnTo>
                  <a:lnTo>
                    <a:pt x="18739" y="9030"/>
                  </a:lnTo>
                  <a:lnTo>
                    <a:pt x="18771" y="8921"/>
                  </a:lnTo>
                  <a:lnTo>
                    <a:pt x="18861" y="8990"/>
                  </a:lnTo>
                  <a:lnTo>
                    <a:pt x="18914" y="8887"/>
                  </a:lnTo>
                  <a:lnTo>
                    <a:pt x="18999" y="8859"/>
                  </a:lnTo>
                  <a:lnTo>
                    <a:pt x="18984" y="8743"/>
                  </a:lnTo>
                  <a:lnTo>
                    <a:pt x="18946" y="8790"/>
                  </a:lnTo>
                  <a:lnTo>
                    <a:pt x="18904" y="8762"/>
                  </a:lnTo>
                  <a:lnTo>
                    <a:pt x="18861" y="8728"/>
                  </a:lnTo>
                  <a:lnTo>
                    <a:pt x="18793" y="8618"/>
                  </a:lnTo>
                  <a:close/>
                  <a:moveTo>
                    <a:pt x="11271" y="8625"/>
                  </a:moveTo>
                  <a:lnTo>
                    <a:pt x="11319" y="8640"/>
                  </a:lnTo>
                  <a:lnTo>
                    <a:pt x="11308" y="8646"/>
                  </a:lnTo>
                  <a:lnTo>
                    <a:pt x="11308" y="8680"/>
                  </a:lnTo>
                  <a:lnTo>
                    <a:pt x="11324" y="8715"/>
                  </a:lnTo>
                  <a:lnTo>
                    <a:pt x="11339" y="8665"/>
                  </a:lnTo>
                  <a:lnTo>
                    <a:pt x="11378" y="8680"/>
                  </a:lnTo>
                  <a:lnTo>
                    <a:pt x="11378" y="8715"/>
                  </a:lnTo>
                  <a:lnTo>
                    <a:pt x="11404" y="8756"/>
                  </a:lnTo>
                  <a:lnTo>
                    <a:pt x="11393" y="8762"/>
                  </a:lnTo>
                  <a:lnTo>
                    <a:pt x="11441" y="8837"/>
                  </a:lnTo>
                  <a:lnTo>
                    <a:pt x="11494" y="8865"/>
                  </a:lnTo>
                  <a:lnTo>
                    <a:pt x="11526" y="8899"/>
                  </a:lnTo>
                  <a:lnTo>
                    <a:pt x="11579" y="8940"/>
                  </a:lnTo>
                  <a:lnTo>
                    <a:pt x="11605" y="8962"/>
                  </a:lnTo>
                  <a:lnTo>
                    <a:pt x="11622" y="8996"/>
                  </a:lnTo>
                  <a:lnTo>
                    <a:pt x="11639" y="9030"/>
                  </a:lnTo>
                  <a:lnTo>
                    <a:pt x="11649" y="9043"/>
                  </a:lnTo>
                  <a:lnTo>
                    <a:pt x="11644" y="9078"/>
                  </a:lnTo>
                  <a:lnTo>
                    <a:pt x="11639" y="9146"/>
                  </a:lnTo>
                  <a:lnTo>
                    <a:pt x="11644" y="9196"/>
                  </a:lnTo>
                  <a:lnTo>
                    <a:pt x="11675" y="9230"/>
                  </a:lnTo>
                  <a:lnTo>
                    <a:pt x="11675" y="9249"/>
                  </a:lnTo>
                  <a:lnTo>
                    <a:pt x="11685" y="9258"/>
                  </a:lnTo>
                  <a:lnTo>
                    <a:pt x="11692" y="9284"/>
                  </a:lnTo>
                  <a:lnTo>
                    <a:pt x="11723" y="9340"/>
                  </a:lnTo>
                  <a:lnTo>
                    <a:pt x="11745" y="9380"/>
                  </a:lnTo>
                  <a:lnTo>
                    <a:pt x="11755" y="9443"/>
                  </a:lnTo>
                  <a:lnTo>
                    <a:pt x="11777" y="9518"/>
                  </a:lnTo>
                  <a:lnTo>
                    <a:pt x="11825" y="9559"/>
                  </a:lnTo>
                  <a:lnTo>
                    <a:pt x="11861" y="9559"/>
                  </a:lnTo>
                  <a:lnTo>
                    <a:pt x="11840" y="9477"/>
                  </a:lnTo>
                  <a:lnTo>
                    <a:pt x="11878" y="9471"/>
                  </a:lnTo>
                  <a:lnTo>
                    <a:pt x="11861" y="9421"/>
                  </a:lnTo>
                  <a:lnTo>
                    <a:pt x="11914" y="9449"/>
                  </a:lnTo>
                  <a:lnTo>
                    <a:pt x="11914" y="9396"/>
                  </a:lnTo>
                  <a:lnTo>
                    <a:pt x="11888" y="9368"/>
                  </a:lnTo>
                  <a:lnTo>
                    <a:pt x="11856" y="9327"/>
                  </a:lnTo>
                  <a:lnTo>
                    <a:pt x="11878" y="9305"/>
                  </a:lnTo>
                  <a:lnTo>
                    <a:pt x="11851" y="9258"/>
                  </a:lnTo>
                  <a:lnTo>
                    <a:pt x="11840" y="9196"/>
                  </a:lnTo>
                  <a:lnTo>
                    <a:pt x="11851" y="9174"/>
                  </a:lnTo>
                  <a:lnTo>
                    <a:pt x="11883" y="9224"/>
                  </a:lnTo>
                  <a:lnTo>
                    <a:pt x="11914" y="9224"/>
                  </a:lnTo>
                  <a:lnTo>
                    <a:pt x="11946" y="9209"/>
                  </a:lnTo>
                  <a:lnTo>
                    <a:pt x="11905" y="9155"/>
                  </a:lnTo>
                  <a:lnTo>
                    <a:pt x="11973" y="9127"/>
                  </a:lnTo>
                  <a:lnTo>
                    <a:pt x="12004" y="9134"/>
                  </a:lnTo>
                  <a:lnTo>
                    <a:pt x="12042" y="9134"/>
                  </a:lnTo>
                  <a:lnTo>
                    <a:pt x="12042" y="9155"/>
                  </a:lnTo>
                  <a:lnTo>
                    <a:pt x="12057" y="9202"/>
                  </a:lnTo>
                  <a:lnTo>
                    <a:pt x="12106" y="9146"/>
                  </a:lnTo>
                  <a:lnTo>
                    <a:pt x="12132" y="9121"/>
                  </a:lnTo>
                  <a:lnTo>
                    <a:pt x="12200" y="9112"/>
                  </a:lnTo>
                  <a:lnTo>
                    <a:pt x="12185" y="9155"/>
                  </a:lnTo>
                  <a:lnTo>
                    <a:pt x="12096" y="9161"/>
                  </a:lnTo>
                  <a:lnTo>
                    <a:pt x="12031" y="9258"/>
                  </a:lnTo>
                  <a:lnTo>
                    <a:pt x="12069" y="9305"/>
                  </a:lnTo>
                  <a:lnTo>
                    <a:pt x="12042" y="9380"/>
                  </a:lnTo>
                  <a:lnTo>
                    <a:pt x="12084" y="9436"/>
                  </a:lnTo>
                  <a:lnTo>
                    <a:pt x="12122" y="9533"/>
                  </a:lnTo>
                  <a:lnTo>
                    <a:pt x="12185" y="9533"/>
                  </a:lnTo>
                  <a:lnTo>
                    <a:pt x="12244" y="9580"/>
                  </a:lnTo>
                  <a:lnTo>
                    <a:pt x="12287" y="9567"/>
                  </a:lnTo>
                  <a:lnTo>
                    <a:pt x="12303" y="9524"/>
                  </a:lnTo>
                  <a:lnTo>
                    <a:pt x="12367" y="9524"/>
                  </a:lnTo>
                  <a:lnTo>
                    <a:pt x="12415" y="9574"/>
                  </a:lnTo>
                  <a:lnTo>
                    <a:pt x="12505" y="9559"/>
                  </a:lnTo>
                  <a:lnTo>
                    <a:pt x="12548" y="9505"/>
                  </a:lnTo>
                  <a:lnTo>
                    <a:pt x="12596" y="9524"/>
                  </a:lnTo>
                  <a:lnTo>
                    <a:pt x="12633" y="9518"/>
                  </a:lnTo>
                  <a:lnTo>
                    <a:pt x="12611" y="9552"/>
                  </a:lnTo>
                  <a:lnTo>
                    <a:pt x="12633" y="9593"/>
                  </a:lnTo>
                  <a:lnTo>
                    <a:pt x="12616" y="9636"/>
                  </a:lnTo>
                  <a:lnTo>
                    <a:pt x="12623" y="9705"/>
                  </a:lnTo>
                  <a:lnTo>
                    <a:pt x="12596" y="9765"/>
                  </a:lnTo>
                  <a:lnTo>
                    <a:pt x="12574" y="9842"/>
                  </a:lnTo>
                  <a:lnTo>
                    <a:pt x="12563" y="9862"/>
                  </a:lnTo>
                  <a:lnTo>
                    <a:pt x="12553" y="9930"/>
                  </a:lnTo>
                  <a:lnTo>
                    <a:pt x="12536" y="9971"/>
                  </a:lnTo>
                  <a:lnTo>
                    <a:pt x="12543" y="9980"/>
                  </a:lnTo>
                  <a:lnTo>
                    <a:pt x="12526" y="10005"/>
                  </a:lnTo>
                  <a:lnTo>
                    <a:pt x="12500" y="10027"/>
                  </a:lnTo>
                  <a:lnTo>
                    <a:pt x="12451" y="10020"/>
                  </a:lnTo>
                  <a:lnTo>
                    <a:pt x="12403" y="9999"/>
                  </a:lnTo>
                  <a:lnTo>
                    <a:pt x="12388" y="10027"/>
                  </a:lnTo>
                  <a:lnTo>
                    <a:pt x="12372" y="9986"/>
                  </a:lnTo>
                  <a:lnTo>
                    <a:pt x="12330" y="9971"/>
                  </a:lnTo>
                  <a:lnTo>
                    <a:pt x="12277" y="9980"/>
                  </a:lnTo>
                  <a:lnTo>
                    <a:pt x="12250" y="10005"/>
                  </a:lnTo>
                  <a:lnTo>
                    <a:pt x="12207" y="10033"/>
                  </a:lnTo>
                  <a:lnTo>
                    <a:pt x="12180" y="10020"/>
                  </a:lnTo>
                  <a:lnTo>
                    <a:pt x="12122" y="9993"/>
                  </a:lnTo>
                  <a:lnTo>
                    <a:pt x="12064" y="9971"/>
                  </a:lnTo>
                  <a:lnTo>
                    <a:pt x="11984" y="9971"/>
                  </a:lnTo>
                  <a:lnTo>
                    <a:pt x="11968" y="9945"/>
                  </a:lnTo>
                  <a:lnTo>
                    <a:pt x="11910" y="9930"/>
                  </a:lnTo>
                  <a:lnTo>
                    <a:pt x="11893" y="9917"/>
                  </a:lnTo>
                  <a:lnTo>
                    <a:pt x="11871" y="9917"/>
                  </a:lnTo>
                  <a:lnTo>
                    <a:pt x="11851" y="9877"/>
                  </a:lnTo>
                  <a:lnTo>
                    <a:pt x="11772" y="9855"/>
                  </a:lnTo>
                  <a:lnTo>
                    <a:pt x="11728" y="9868"/>
                  </a:lnTo>
                  <a:lnTo>
                    <a:pt x="11685" y="9911"/>
                  </a:lnTo>
                  <a:lnTo>
                    <a:pt x="11670" y="9952"/>
                  </a:lnTo>
                  <a:lnTo>
                    <a:pt x="11685" y="10020"/>
                  </a:lnTo>
                  <a:lnTo>
                    <a:pt x="11659" y="10061"/>
                  </a:lnTo>
                  <a:lnTo>
                    <a:pt x="11632" y="10083"/>
                  </a:lnTo>
                  <a:lnTo>
                    <a:pt x="11569" y="10040"/>
                  </a:lnTo>
                  <a:lnTo>
                    <a:pt x="11489" y="10005"/>
                  </a:lnTo>
                  <a:lnTo>
                    <a:pt x="11436" y="9993"/>
                  </a:lnTo>
                  <a:lnTo>
                    <a:pt x="11409" y="9917"/>
                  </a:lnTo>
                  <a:lnTo>
                    <a:pt x="11329" y="9877"/>
                  </a:lnTo>
                  <a:lnTo>
                    <a:pt x="11281" y="9862"/>
                  </a:lnTo>
                  <a:lnTo>
                    <a:pt x="11255" y="9868"/>
                  </a:lnTo>
                  <a:lnTo>
                    <a:pt x="11186" y="9842"/>
                  </a:lnTo>
                  <a:lnTo>
                    <a:pt x="11165" y="9827"/>
                  </a:lnTo>
                  <a:lnTo>
                    <a:pt x="11148" y="9786"/>
                  </a:lnTo>
                  <a:lnTo>
                    <a:pt x="11117" y="9786"/>
                  </a:lnTo>
                  <a:lnTo>
                    <a:pt x="11107" y="9739"/>
                  </a:lnTo>
                  <a:lnTo>
                    <a:pt x="11143" y="9690"/>
                  </a:lnTo>
                  <a:lnTo>
                    <a:pt x="11148" y="9608"/>
                  </a:lnTo>
                  <a:lnTo>
                    <a:pt x="11127" y="9587"/>
                  </a:lnTo>
                  <a:lnTo>
                    <a:pt x="11127" y="9546"/>
                  </a:lnTo>
                  <a:lnTo>
                    <a:pt x="11153" y="9499"/>
                  </a:lnTo>
                  <a:lnTo>
                    <a:pt x="11148" y="9477"/>
                  </a:lnTo>
                  <a:lnTo>
                    <a:pt x="11100" y="9511"/>
                  </a:lnTo>
                  <a:lnTo>
                    <a:pt x="11100" y="9464"/>
                  </a:lnTo>
                  <a:lnTo>
                    <a:pt x="11058" y="9449"/>
                  </a:lnTo>
                  <a:lnTo>
                    <a:pt x="10994" y="9490"/>
                  </a:lnTo>
                  <a:lnTo>
                    <a:pt x="10952" y="9499"/>
                  </a:lnTo>
                  <a:lnTo>
                    <a:pt x="10930" y="9477"/>
                  </a:lnTo>
                  <a:lnTo>
                    <a:pt x="10867" y="9477"/>
                  </a:lnTo>
                  <a:lnTo>
                    <a:pt x="10814" y="9511"/>
                  </a:lnTo>
                  <a:lnTo>
                    <a:pt x="10781" y="9499"/>
                  </a:lnTo>
                  <a:lnTo>
                    <a:pt x="10686" y="9505"/>
                  </a:lnTo>
                  <a:lnTo>
                    <a:pt x="10585" y="9518"/>
                  </a:lnTo>
                  <a:lnTo>
                    <a:pt x="10527" y="9546"/>
                  </a:lnTo>
                  <a:lnTo>
                    <a:pt x="10488" y="9587"/>
                  </a:lnTo>
                  <a:lnTo>
                    <a:pt x="10425" y="9602"/>
                  </a:lnTo>
                  <a:lnTo>
                    <a:pt x="10367" y="9649"/>
                  </a:lnTo>
                  <a:lnTo>
                    <a:pt x="10340" y="9649"/>
                  </a:lnTo>
                  <a:lnTo>
                    <a:pt x="10282" y="9627"/>
                  </a:lnTo>
                  <a:lnTo>
                    <a:pt x="10229" y="9636"/>
                  </a:lnTo>
                  <a:lnTo>
                    <a:pt x="10202" y="9608"/>
                  </a:lnTo>
                  <a:lnTo>
                    <a:pt x="10222" y="9574"/>
                  </a:lnTo>
                  <a:lnTo>
                    <a:pt x="10261" y="9539"/>
                  </a:lnTo>
                  <a:lnTo>
                    <a:pt x="10314" y="9539"/>
                  </a:lnTo>
                  <a:lnTo>
                    <a:pt x="10389" y="9539"/>
                  </a:lnTo>
                  <a:lnTo>
                    <a:pt x="10430" y="9464"/>
                  </a:lnTo>
                  <a:lnTo>
                    <a:pt x="10473" y="9443"/>
                  </a:lnTo>
                  <a:lnTo>
                    <a:pt x="10483" y="9380"/>
                  </a:lnTo>
                  <a:lnTo>
                    <a:pt x="10515" y="9340"/>
                  </a:lnTo>
                  <a:lnTo>
                    <a:pt x="10495" y="9284"/>
                  </a:lnTo>
                  <a:lnTo>
                    <a:pt x="10515" y="9202"/>
                  </a:lnTo>
                  <a:lnTo>
                    <a:pt x="10553" y="9146"/>
                  </a:lnTo>
                  <a:lnTo>
                    <a:pt x="10558" y="9112"/>
                  </a:lnTo>
                  <a:lnTo>
                    <a:pt x="10633" y="9093"/>
                  </a:lnTo>
                  <a:lnTo>
                    <a:pt x="10686" y="9024"/>
                  </a:lnTo>
                  <a:lnTo>
                    <a:pt x="10681" y="8962"/>
                  </a:lnTo>
                  <a:lnTo>
                    <a:pt x="10686" y="8899"/>
                  </a:lnTo>
                  <a:lnTo>
                    <a:pt x="10771" y="8865"/>
                  </a:lnTo>
                  <a:lnTo>
                    <a:pt x="10887" y="8893"/>
                  </a:lnTo>
                  <a:lnTo>
                    <a:pt x="10940" y="8831"/>
                  </a:lnTo>
                  <a:lnTo>
                    <a:pt x="10967" y="8824"/>
                  </a:lnTo>
                  <a:lnTo>
                    <a:pt x="11000" y="8777"/>
                  </a:lnTo>
                  <a:lnTo>
                    <a:pt x="11027" y="8762"/>
                  </a:lnTo>
                  <a:lnTo>
                    <a:pt x="11073" y="8796"/>
                  </a:lnTo>
                  <a:lnTo>
                    <a:pt x="11100" y="8811"/>
                  </a:lnTo>
                  <a:lnTo>
                    <a:pt x="11117" y="8914"/>
                  </a:lnTo>
                  <a:lnTo>
                    <a:pt x="11153" y="8975"/>
                  </a:lnTo>
                  <a:lnTo>
                    <a:pt x="11206" y="9043"/>
                  </a:lnTo>
                  <a:lnTo>
                    <a:pt x="11255" y="9093"/>
                  </a:lnTo>
                  <a:lnTo>
                    <a:pt x="11298" y="9099"/>
                  </a:lnTo>
                  <a:lnTo>
                    <a:pt x="11324" y="9140"/>
                  </a:lnTo>
                  <a:lnTo>
                    <a:pt x="11361" y="9161"/>
                  </a:lnTo>
                  <a:lnTo>
                    <a:pt x="11378" y="9202"/>
                  </a:lnTo>
                  <a:lnTo>
                    <a:pt x="11404" y="9215"/>
                  </a:lnTo>
                  <a:lnTo>
                    <a:pt x="11419" y="9265"/>
                  </a:lnTo>
                  <a:lnTo>
                    <a:pt x="11441" y="9318"/>
                  </a:lnTo>
                  <a:lnTo>
                    <a:pt x="11431" y="9340"/>
                  </a:lnTo>
                  <a:lnTo>
                    <a:pt x="11419" y="9387"/>
                  </a:lnTo>
                  <a:lnTo>
                    <a:pt x="11419" y="9415"/>
                  </a:lnTo>
                  <a:lnTo>
                    <a:pt x="11446" y="9408"/>
                  </a:lnTo>
                  <a:lnTo>
                    <a:pt x="11479" y="9327"/>
                  </a:lnTo>
                  <a:lnTo>
                    <a:pt x="11506" y="9318"/>
                  </a:lnTo>
                  <a:lnTo>
                    <a:pt x="11511" y="9271"/>
                  </a:lnTo>
                  <a:lnTo>
                    <a:pt x="11467" y="9237"/>
                  </a:lnTo>
                  <a:lnTo>
                    <a:pt x="11494" y="9174"/>
                  </a:lnTo>
                  <a:lnTo>
                    <a:pt x="11547" y="9189"/>
                  </a:lnTo>
                  <a:lnTo>
                    <a:pt x="11579" y="9237"/>
                  </a:lnTo>
                  <a:lnTo>
                    <a:pt x="11590" y="9202"/>
                  </a:lnTo>
                  <a:lnTo>
                    <a:pt x="11585" y="9181"/>
                  </a:lnTo>
                  <a:lnTo>
                    <a:pt x="11537" y="9127"/>
                  </a:lnTo>
                  <a:lnTo>
                    <a:pt x="11494" y="9099"/>
                  </a:lnTo>
                  <a:lnTo>
                    <a:pt x="11441" y="9065"/>
                  </a:lnTo>
                  <a:lnTo>
                    <a:pt x="11457" y="9043"/>
                  </a:lnTo>
                  <a:lnTo>
                    <a:pt x="11441" y="9024"/>
                  </a:lnTo>
                  <a:lnTo>
                    <a:pt x="11393" y="9024"/>
                  </a:lnTo>
                  <a:lnTo>
                    <a:pt x="11329" y="8940"/>
                  </a:lnTo>
                  <a:lnTo>
                    <a:pt x="11298" y="8859"/>
                  </a:lnTo>
                  <a:lnTo>
                    <a:pt x="11245" y="8803"/>
                  </a:lnTo>
                  <a:lnTo>
                    <a:pt x="11223" y="8749"/>
                  </a:lnTo>
                  <a:lnTo>
                    <a:pt x="11228" y="8721"/>
                  </a:lnTo>
                  <a:lnTo>
                    <a:pt x="11223" y="8665"/>
                  </a:lnTo>
                  <a:lnTo>
                    <a:pt x="11271" y="8625"/>
                  </a:lnTo>
                  <a:close/>
                  <a:moveTo>
                    <a:pt x="11053" y="8887"/>
                  </a:moveTo>
                  <a:lnTo>
                    <a:pt x="11015" y="8927"/>
                  </a:lnTo>
                  <a:lnTo>
                    <a:pt x="11005" y="8962"/>
                  </a:lnTo>
                  <a:lnTo>
                    <a:pt x="11015" y="9030"/>
                  </a:lnTo>
                  <a:lnTo>
                    <a:pt x="11042" y="9052"/>
                  </a:lnTo>
                  <a:lnTo>
                    <a:pt x="11063" y="8975"/>
                  </a:lnTo>
                  <a:lnTo>
                    <a:pt x="11053" y="8887"/>
                  </a:lnTo>
                  <a:close/>
                  <a:moveTo>
                    <a:pt x="18754" y="9052"/>
                  </a:moveTo>
                  <a:lnTo>
                    <a:pt x="18691" y="9071"/>
                  </a:lnTo>
                  <a:lnTo>
                    <a:pt x="18670" y="9134"/>
                  </a:lnTo>
                  <a:lnTo>
                    <a:pt x="18680" y="9243"/>
                  </a:lnTo>
                  <a:lnTo>
                    <a:pt x="18643" y="9361"/>
                  </a:lnTo>
                  <a:lnTo>
                    <a:pt x="18611" y="9396"/>
                  </a:lnTo>
                  <a:lnTo>
                    <a:pt x="18520" y="9490"/>
                  </a:lnTo>
                  <a:lnTo>
                    <a:pt x="18483" y="9449"/>
                  </a:lnTo>
                  <a:lnTo>
                    <a:pt x="18425" y="9615"/>
                  </a:lnTo>
                  <a:lnTo>
                    <a:pt x="18360" y="9593"/>
                  </a:lnTo>
                  <a:lnTo>
                    <a:pt x="18244" y="9621"/>
                  </a:lnTo>
                  <a:lnTo>
                    <a:pt x="18201" y="9683"/>
                  </a:lnTo>
                  <a:lnTo>
                    <a:pt x="18143" y="9731"/>
                  </a:lnTo>
                  <a:lnTo>
                    <a:pt x="18111" y="9786"/>
                  </a:lnTo>
                  <a:lnTo>
                    <a:pt x="18058" y="9814"/>
                  </a:lnTo>
                  <a:lnTo>
                    <a:pt x="18080" y="9877"/>
                  </a:lnTo>
                  <a:lnTo>
                    <a:pt x="18116" y="9902"/>
                  </a:lnTo>
                  <a:lnTo>
                    <a:pt x="18106" y="9986"/>
                  </a:lnTo>
                  <a:lnTo>
                    <a:pt x="18133" y="10020"/>
                  </a:lnTo>
                  <a:lnTo>
                    <a:pt x="18169" y="9980"/>
                  </a:lnTo>
                  <a:lnTo>
                    <a:pt x="18207" y="9827"/>
                  </a:lnTo>
                  <a:lnTo>
                    <a:pt x="18148" y="9765"/>
                  </a:lnTo>
                  <a:lnTo>
                    <a:pt x="18217" y="9758"/>
                  </a:lnTo>
                  <a:lnTo>
                    <a:pt x="18287" y="9718"/>
                  </a:lnTo>
                  <a:lnTo>
                    <a:pt x="18387" y="9696"/>
                  </a:lnTo>
                  <a:lnTo>
                    <a:pt x="18394" y="9765"/>
                  </a:lnTo>
                  <a:lnTo>
                    <a:pt x="18430" y="9799"/>
                  </a:lnTo>
                  <a:lnTo>
                    <a:pt x="18515" y="9696"/>
                  </a:lnTo>
                  <a:lnTo>
                    <a:pt x="18616" y="9690"/>
                  </a:lnTo>
                  <a:lnTo>
                    <a:pt x="18691" y="9649"/>
                  </a:lnTo>
                  <a:lnTo>
                    <a:pt x="18723" y="9587"/>
                  </a:lnTo>
                  <a:lnTo>
                    <a:pt x="18713" y="9539"/>
                  </a:lnTo>
                  <a:lnTo>
                    <a:pt x="18733" y="9464"/>
                  </a:lnTo>
                  <a:lnTo>
                    <a:pt x="18733" y="9368"/>
                  </a:lnTo>
                  <a:lnTo>
                    <a:pt x="18786" y="9271"/>
                  </a:lnTo>
                  <a:lnTo>
                    <a:pt x="18786" y="9189"/>
                  </a:lnTo>
                  <a:lnTo>
                    <a:pt x="18754" y="9052"/>
                  </a:lnTo>
                  <a:close/>
                  <a:moveTo>
                    <a:pt x="11042" y="9065"/>
                  </a:moveTo>
                  <a:lnTo>
                    <a:pt x="11010" y="9099"/>
                  </a:lnTo>
                  <a:lnTo>
                    <a:pt x="10979" y="9093"/>
                  </a:lnTo>
                  <a:lnTo>
                    <a:pt x="10994" y="9146"/>
                  </a:lnTo>
                  <a:lnTo>
                    <a:pt x="10994" y="9271"/>
                  </a:lnTo>
                  <a:lnTo>
                    <a:pt x="11015" y="9292"/>
                  </a:lnTo>
                  <a:lnTo>
                    <a:pt x="11042" y="9265"/>
                  </a:lnTo>
                  <a:lnTo>
                    <a:pt x="11068" y="9271"/>
                  </a:lnTo>
                  <a:lnTo>
                    <a:pt x="11073" y="9140"/>
                  </a:lnTo>
                  <a:lnTo>
                    <a:pt x="11042" y="9065"/>
                  </a:lnTo>
                  <a:close/>
                  <a:moveTo>
                    <a:pt x="11409" y="9361"/>
                  </a:moveTo>
                  <a:lnTo>
                    <a:pt x="11366" y="9368"/>
                  </a:lnTo>
                  <a:lnTo>
                    <a:pt x="11308" y="9380"/>
                  </a:lnTo>
                  <a:lnTo>
                    <a:pt x="11240" y="9368"/>
                  </a:lnTo>
                  <a:lnTo>
                    <a:pt x="11228" y="9415"/>
                  </a:lnTo>
                  <a:lnTo>
                    <a:pt x="11313" y="9464"/>
                  </a:lnTo>
                  <a:lnTo>
                    <a:pt x="11339" y="9477"/>
                  </a:lnTo>
                  <a:lnTo>
                    <a:pt x="11388" y="9511"/>
                  </a:lnTo>
                  <a:lnTo>
                    <a:pt x="11399" y="9464"/>
                  </a:lnTo>
                  <a:lnTo>
                    <a:pt x="11388" y="9436"/>
                  </a:lnTo>
                  <a:lnTo>
                    <a:pt x="11409" y="9361"/>
                  </a:lnTo>
                  <a:close/>
                  <a:moveTo>
                    <a:pt x="11888" y="9593"/>
                  </a:moveTo>
                  <a:lnTo>
                    <a:pt x="11878" y="9636"/>
                  </a:lnTo>
                  <a:lnTo>
                    <a:pt x="11946" y="9655"/>
                  </a:lnTo>
                  <a:lnTo>
                    <a:pt x="11946" y="9670"/>
                  </a:lnTo>
                  <a:lnTo>
                    <a:pt x="12031" y="9662"/>
                  </a:lnTo>
                  <a:lnTo>
                    <a:pt x="12037" y="9636"/>
                  </a:lnTo>
                  <a:lnTo>
                    <a:pt x="12004" y="9642"/>
                  </a:lnTo>
                  <a:lnTo>
                    <a:pt x="12011" y="9627"/>
                  </a:lnTo>
                  <a:lnTo>
                    <a:pt x="11963" y="9621"/>
                  </a:lnTo>
                  <a:lnTo>
                    <a:pt x="11919" y="9627"/>
                  </a:lnTo>
                  <a:lnTo>
                    <a:pt x="11888" y="9593"/>
                  </a:lnTo>
                  <a:close/>
                  <a:moveTo>
                    <a:pt x="12521" y="9602"/>
                  </a:moveTo>
                  <a:lnTo>
                    <a:pt x="12468" y="9627"/>
                  </a:lnTo>
                  <a:lnTo>
                    <a:pt x="12425" y="9627"/>
                  </a:lnTo>
                  <a:lnTo>
                    <a:pt x="12420" y="9649"/>
                  </a:lnTo>
                  <a:lnTo>
                    <a:pt x="12415" y="9649"/>
                  </a:lnTo>
                  <a:lnTo>
                    <a:pt x="12388" y="9649"/>
                  </a:lnTo>
                  <a:lnTo>
                    <a:pt x="12398" y="9690"/>
                  </a:lnTo>
                  <a:lnTo>
                    <a:pt x="12430" y="9705"/>
                  </a:lnTo>
                  <a:lnTo>
                    <a:pt x="12490" y="9662"/>
                  </a:lnTo>
                  <a:lnTo>
                    <a:pt x="12490" y="9655"/>
                  </a:lnTo>
                  <a:lnTo>
                    <a:pt x="12483" y="9642"/>
                  </a:lnTo>
                  <a:lnTo>
                    <a:pt x="12521" y="9602"/>
                  </a:lnTo>
                  <a:close/>
                  <a:moveTo>
                    <a:pt x="18319" y="9718"/>
                  </a:moveTo>
                  <a:lnTo>
                    <a:pt x="18297" y="9758"/>
                  </a:lnTo>
                  <a:lnTo>
                    <a:pt x="18261" y="9746"/>
                  </a:lnTo>
                  <a:lnTo>
                    <a:pt x="18227" y="9799"/>
                  </a:lnTo>
                  <a:lnTo>
                    <a:pt x="18227" y="9842"/>
                  </a:lnTo>
                  <a:lnTo>
                    <a:pt x="18266" y="9868"/>
                  </a:lnTo>
                  <a:lnTo>
                    <a:pt x="18281" y="9814"/>
                  </a:lnTo>
                  <a:lnTo>
                    <a:pt x="18314" y="9793"/>
                  </a:lnTo>
                  <a:lnTo>
                    <a:pt x="18334" y="9827"/>
                  </a:lnTo>
                  <a:lnTo>
                    <a:pt x="18372" y="9773"/>
                  </a:lnTo>
                  <a:lnTo>
                    <a:pt x="18360" y="9739"/>
                  </a:lnTo>
                  <a:lnTo>
                    <a:pt x="18319" y="9718"/>
                  </a:lnTo>
                  <a:close/>
                  <a:moveTo>
                    <a:pt x="5962" y="10358"/>
                  </a:moveTo>
                  <a:lnTo>
                    <a:pt x="5962" y="10370"/>
                  </a:lnTo>
                  <a:lnTo>
                    <a:pt x="5989" y="10405"/>
                  </a:lnTo>
                  <a:lnTo>
                    <a:pt x="5989" y="10446"/>
                  </a:lnTo>
                  <a:lnTo>
                    <a:pt x="6000" y="10461"/>
                  </a:lnTo>
                  <a:lnTo>
                    <a:pt x="6010" y="10398"/>
                  </a:lnTo>
                  <a:lnTo>
                    <a:pt x="5962" y="10358"/>
                  </a:lnTo>
                  <a:close/>
                  <a:moveTo>
                    <a:pt x="5921" y="10370"/>
                  </a:moveTo>
                  <a:lnTo>
                    <a:pt x="5894" y="10377"/>
                  </a:lnTo>
                  <a:lnTo>
                    <a:pt x="5899" y="10411"/>
                  </a:lnTo>
                  <a:lnTo>
                    <a:pt x="5962" y="10398"/>
                  </a:lnTo>
                  <a:lnTo>
                    <a:pt x="5962" y="10377"/>
                  </a:lnTo>
                  <a:lnTo>
                    <a:pt x="5921" y="10370"/>
                  </a:lnTo>
                  <a:close/>
                  <a:moveTo>
                    <a:pt x="17596" y="10508"/>
                  </a:moveTo>
                  <a:lnTo>
                    <a:pt x="17548" y="10570"/>
                  </a:lnTo>
                  <a:lnTo>
                    <a:pt x="17516" y="10645"/>
                  </a:lnTo>
                  <a:lnTo>
                    <a:pt x="17521" y="10708"/>
                  </a:lnTo>
                  <a:lnTo>
                    <a:pt x="17553" y="10776"/>
                  </a:lnTo>
                  <a:lnTo>
                    <a:pt x="17579" y="10714"/>
                  </a:lnTo>
                  <a:lnTo>
                    <a:pt x="17611" y="10577"/>
                  </a:lnTo>
                  <a:lnTo>
                    <a:pt x="17622" y="10529"/>
                  </a:lnTo>
                  <a:lnTo>
                    <a:pt x="17596" y="10508"/>
                  </a:lnTo>
                  <a:close/>
                  <a:moveTo>
                    <a:pt x="5941" y="10514"/>
                  </a:moveTo>
                  <a:lnTo>
                    <a:pt x="5926" y="10564"/>
                  </a:lnTo>
                  <a:lnTo>
                    <a:pt x="5952" y="10590"/>
                  </a:lnTo>
                  <a:lnTo>
                    <a:pt x="5962" y="10639"/>
                  </a:lnTo>
                  <a:lnTo>
                    <a:pt x="5979" y="10632"/>
                  </a:lnTo>
                  <a:lnTo>
                    <a:pt x="5979" y="10583"/>
                  </a:lnTo>
                  <a:lnTo>
                    <a:pt x="5957" y="10514"/>
                  </a:lnTo>
                  <a:lnTo>
                    <a:pt x="5941" y="10514"/>
                  </a:lnTo>
                  <a:close/>
                  <a:moveTo>
                    <a:pt x="5701" y="10680"/>
                  </a:moveTo>
                  <a:lnTo>
                    <a:pt x="5686" y="10686"/>
                  </a:lnTo>
                  <a:lnTo>
                    <a:pt x="5643" y="10693"/>
                  </a:lnTo>
                  <a:lnTo>
                    <a:pt x="5612" y="10714"/>
                  </a:lnTo>
                  <a:lnTo>
                    <a:pt x="5590" y="10727"/>
                  </a:lnTo>
                  <a:lnTo>
                    <a:pt x="5575" y="10755"/>
                  </a:lnTo>
                  <a:lnTo>
                    <a:pt x="5542" y="10783"/>
                  </a:lnTo>
                  <a:lnTo>
                    <a:pt x="5568" y="10789"/>
                  </a:lnTo>
                  <a:lnTo>
                    <a:pt x="5595" y="10783"/>
                  </a:lnTo>
                  <a:lnTo>
                    <a:pt x="5607" y="10761"/>
                  </a:lnTo>
                  <a:lnTo>
                    <a:pt x="5633" y="10761"/>
                  </a:lnTo>
                  <a:lnTo>
                    <a:pt x="5670" y="10721"/>
                  </a:lnTo>
                  <a:lnTo>
                    <a:pt x="5728" y="10721"/>
                  </a:lnTo>
                  <a:lnTo>
                    <a:pt x="5708" y="10742"/>
                  </a:lnTo>
                  <a:lnTo>
                    <a:pt x="5728" y="10761"/>
                  </a:lnTo>
                  <a:lnTo>
                    <a:pt x="5803" y="10770"/>
                  </a:lnTo>
                  <a:lnTo>
                    <a:pt x="5824" y="10789"/>
                  </a:lnTo>
                  <a:lnTo>
                    <a:pt x="5877" y="10811"/>
                  </a:lnTo>
                  <a:lnTo>
                    <a:pt x="5909" y="10811"/>
                  </a:lnTo>
                  <a:lnTo>
                    <a:pt x="5926" y="10852"/>
                  </a:lnTo>
                  <a:lnTo>
                    <a:pt x="5941" y="10879"/>
                  </a:lnTo>
                  <a:lnTo>
                    <a:pt x="5979" y="10879"/>
                  </a:lnTo>
                  <a:lnTo>
                    <a:pt x="6005" y="10899"/>
                  </a:lnTo>
                  <a:lnTo>
                    <a:pt x="5967" y="10948"/>
                  </a:lnTo>
                  <a:lnTo>
                    <a:pt x="6047" y="10942"/>
                  </a:lnTo>
                  <a:lnTo>
                    <a:pt x="6090" y="10948"/>
                  </a:lnTo>
                  <a:lnTo>
                    <a:pt x="6127" y="10942"/>
                  </a:lnTo>
                  <a:lnTo>
                    <a:pt x="6170" y="10933"/>
                  </a:lnTo>
                  <a:lnTo>
                    <a:pt x="6175" y="10914"/>
                  </a:lnTo>
                  <a:lnTo>
                    <a:pt x="6133" y="10879"/>
                  </a:lnTo>
                  <a:lnTo>
                    <a:pt x="6085" y="10879"/>
                  </a:lnTo>
                  <a:lnTo>
                    <a:pt x="6090" y="10852"/>
                  </a:lnTo>
                  <a:lnTo>
                    <a:pt x="6059" y="10839"/>
                  </a:lnTo>
                  <a:lnTo>
                    <a:pt x="6037" y="10839"/>
                  </a:lnTo>
                  <a:lnTo>
                    <a:pt x="6000" y="10804"/>
                  </a:lnTo>
                  <a:lnTo>
                    <a:pt x="5952" y="10755"/>
                  </a:lnTo>
                  <a:lnTo>
                    <a:pt x="5931" y="10736"/>
                  </a:lnTo>
                  <a:lnTo>
                    <a:pt x="5877" y="10742"/>
                  </a:lnTo>
                  <a:lnTo>
                    <a:pt x="5851" y="10714"/>
                  </a:lnTo>
                  <a:lnTo>
                    <a:pt x="5798" y="10686"/>
                  </a:lnTo>
                  <a:lnTo>
                    <a:pt x="5754" y="10686"/>
                  </a:lnTo>
                  <a:lnTo>
                    <a:pt x="5701" y="10680"/>
                  </a:lnTo>
                  <a:close/>
                  <a:moveTo>
                    <a:pt x="1187" y="10755"/>
                  </a:moveTo>
                  <a:lnTo>
                    <a:pt x="1180" y="10761"/>
                  </a:lnTo>
                  <a:lnTo>
                    <a:pt x="1175" y="10770"/>
                  </a:lnTo>
                  <a:lnTo>
                    <a:pt x="1197" y="10783"/>
                  </a:lnTo>
                  <a:lnTo>
                    <a:pt x="1202" y="10776"/>
                  </a:lnTo>
                  <a:lnTo>
                    <a:pt x="1202" y="10755"/>
                  </a:lnTo>
                  <a:lnTo>
                    <a:pt x="1187" y="10755"/>
                  </a:lnTo>
                  <a:close/>
                  <a:moveTo>
                    <a:pt x="1282" y="10796"/>
                  </a:moveTo>
                  <a:lnTo>
                    <a:pt x="1267" y="10811"/>
                  </a:lnTo>
                  <a:lnTo>
                    <a:pt x="1277" y="10830"/>
                  </a:lnTo>
                  <a:lnTo>
                    <a:pt x="1293" y="10830"/>
                  </a:lnTo>
                  <a:lnTo>
                    <a:pt x="1298" y="10839"/>
                  </a:lnTo>
                  <a:lnTo>
                    <a:pt x="1303" y="10830"/>
                  </a:lnTo>
                  <a:lnTo>
                    <a:pt x="1287" y="10804"/>
                  </a:lnTo>
                  <a:lnTo>
                    <a:pt x="1282" y="10796"/>
                  </a:lnTo>
                  <a:close/>
                  <a:moveTo>
                    <a:pt x="1325" y="10839"/>
                  </a:moveTo>
                  <a:lnTo>
                    <a:pt x="1320" y="10845"/>
                  </a:lnTo>
                  <a:lnTo>
                    <a:pt x="1351" y="10852"/>
                  </a:lnTo>
                  <a:lnTo>
                    <a:pt x="1356" y="10845"/>
                  </a:lnTo>
                  <a:lnTo>
                    <a:pt x="1325" y="10839"/>
                  </a:lnTo>
                  <a:close/>
                  <a:moveTo>
                    <a:pt x="1361" y="10852"/>
                  </a:moveTo>
                  <a:lnTo>
                    <a:pt x="1356" y="10858"/>
                  </a:lnTo>
                  <a:lnTo>
                    <a:pt x="1356" y="10864"/>
                  </a:lnTo>
                  <a:lnTo>
                    <a:pt x="1366" y="10873"/>
                  </a:lnTo>
                  <a:lnTo>
                    <a:pt x="1373" y="10892"/>
                  </a:lnTo>
                  <a:lnTo>
                    <a:pt x="1393" y="10886"/>
                  </a:lnTo>
                  <a:lnTo>
                    <a:pt x="1400" y="10873"/>
                  </a:lnTo>
                  <a:lnTo>
                    <a:pt x="1383" y="10864"/>
                  </a:lnTo>
                  <a:lnTo>
                    <a:pt x="1361" y="10852"/>
                  </a:lnTo>
                  <a:close/>
                  <a:moveTo>
                    <a:pt x="1405" y="10914"/>
                  </a:moveTo>
                  <a:lnTo>
                    <a:pt x="1405" y="10920"/>
                  </a:lnTo>
                  <a:lnTo>
                    <a:pt x="1410" y="10942"/>
                  </a:lnTo>
                  <a:lnTo>
                    <a:pt x="1400" y="10948"/>
                  </a:lnTo>
                  <a:lnTo>
                    <a:pt x="1393" y="10961"/>
                  </a:lnTo>
                  <a:lnTo>
                    <a:pt x="1405" y="10989"/>
                  </a:lnTo>
                  <a:lnTo>
                    <a:pt x="1405" y="11010"/>
                  </a:lnTo>
                  <a:lnTo>
                    <a:pt x="1415" y="11023"/>
                  </a:lnTo>
                  <a:lnTo>
                    <a:pt x="1426" y="11010"/>
                  </a:lnTo>
                  <a:lnTo>
                    <a:pt x="1441" y="10995"/>
                  </a:lnTo>
                  <a:lnTo>
                    <a:pt x="1468" y="10983"/>
                  </a:lnTo>
                  <a:lnTo>
                    <a:pt x="1468" y="10976"/>
                  </a:lnTo>
                  <a:lnTo>
                    <a:pt x="1453" y="10948"/>
                  </a:lnTo>
                  <a:lnTo>
                    <a:pt x="1441" y="10933"/>
                  </a:lnTo>
                  <a:lnTo>
                    <a:pt x="1436" y="10927"/>
                  </a:lnTo>
                  <a:lnTo>
                    <a:pt x="1410" y="10914"/>
                  </a:lnTo>
                  <a:lnTo>
                    <a:pt x="1405" y="10914"/>
                  </a:lnTo>
                  <a:close/>
                  <a:moveTo>
                    <a:pt x="16936" y="10927"/>
                  </a:moveTo>
                  <a:lnTo>
                    <a:pt x="16871" y="10948"/>
                  </a:lnTo>
                  <a:lnTo>
                    <a:pt x="16845" y="10989"/>
                  </a:lnTo>
                  <a:lnTo>
                    <a:pt x="16845" y="11051"/>
                  </a:lnTo>
                  <a:lnTo>
                    <a:pt x="16893" y="11079"/>
                  </a:lnTo>
                  <a:lnTo>
                    <a:pt x="16946" y="11045"/>
                  </a:lnTo>
                  <a:lnTo>
                    <a:pt x="16958" y="10995"/>
                  </a:lnTo>
                  <a:lnTo>
                    <a:pt x="16984" y="10961"/>
                  </a:lnTo>
                  <a:lnTo>
                    <a:pt x="16972" y="10927"/>
                  </a:lnTo>
                  <a:lnTo>
                    <a:pt x="16936" y="10927"/>
                  </a:lnTo>
                  <a:close/>
                  <a:moveTo>
                    <a:pt x="6233" y="10942"/>
                  </a:moveTo>
                  <a:lnTo>
                    <a:pt x="6218" y="10961"/>
                  </a:lnTo>
                  <a:lnTo>
                    <a:pt x="6255" y="10976"/>
                  </a:lnTo>
                  <a:lnTo>
                    <a:pt x="6255" y="11010"/>
                  </a:lnTo>
                  <a:lnTo>
                    <a:pt x="6281" y="11045"/>
                  </a:lnTo>
                  <a:lnTo>
                    <a:pt x="6260" y="11058"/>
                  </a:lnTo>
                  <a:lnTo>
                    <a:pt x="6218" y="11051"/>
                  </a:lnTo>
                  <a:lnTo>
                    <a:pt x="6165" y="11045"/>
                  </a:lnTo>
                  <a:lnTo>
                    <a:pt x="6160" y="11064"/>
                  </a:lnTo>
                  <a:lnTo>
                    <a:pt x="6192" y="11092"/>
                  </a:lnTo>
                  <a:lnTo>
                    <a:pt x="6218" y="11079"/>
                  </a:lnTo>
                  <a:lnTo>
                    <a:pt x="6250" y="11086"/>
                  </a:lnTo>
                  <a:lnTo>
                    <a:pt x="6281" y="11079"/>
                  </a:lnTo>
                  <a:lnTo>
                    <a:pt x="6320" y="11092"/>
                  </a:lnTo>
                  <a:lnTo>
                    <a:pt x="6320" y="11114"/>
                  </a:lnTo>
                  <a:lnTo>
                    <a:pt x="6335" y="11126"/>
                  </a:lnTo>
                  <a:lnTo>
                    <a:pt x="6361" y="11071"/>
                  </a:lnTo>
                  <a:lnTo>
                    <a:pt x="6378" y="11058"/>
                  </a:lnTo>
                  <a:lnTo>
                    <a:pt x="6388" y="11079"/>
                  </a:lnTo>
                  <a:lnTo>
                    <a:pt x="6409" y="11071"/>
                  </a:lnTo>
                  <a:lnTo>
                    <a:pt x="6419" y="11058"/>
                  </a:lnTo>
                  <a:lnTo>
                    <a:pt x="6441" y="11064"/>
                  </a:lnTo>
                  <a:lnTo>
                    <a:pt x="6468" y="11058"/>
                  </a:lnTo>
                  <a:lnTo>
                    <a:pt x="6494" y="11079"/>
                  </a:lnTo>
                  <a:lnTo>
                    <a:pt x="6516" y="11045"/>
                  </a:lnTo>
                  <a:lnTo>
                    <a:pt x="6489" y="11017"/>
                  </a:lnTo>
                  <a:lnTo>
                    <a:pt x="6463" y="11017"/>
                  </a:lnTo>
                  <a:lnTo>
                    <a:pt x="6463" y="10989"/>
                  </a:lnTo>
                  <a:lnTo>
                    <a:pt x="6431" y="10989"/>
                  </a:lnTo>
                  <a:lnTo>
                    <a:pt x="6419" y="10961"/>
                  </a:lnTo>
                  <a:lnTo>
                    <a:pt x="6404" y="10968"/>
                  </a:lnTo>
                  <a:lnTo>
                    <a:pt x="6373" y="10948"/>
                  </a:lnTo>
                  <a:lnTo>
                    <a:pt x="6325" y="10948"/>
                  </a:lnTo>
                  <a:lnTo>
                    <a:pt x="6320" y="10961"/>
                  </a:lnTo>
                  <a:lnTo>
                    <a:pt x="6266" y="10948"/>
                  </a:lnTo>
                  <a:lnTo>
                    <a:pt x="6233" y="10942"/>
                  </a:lnTo>
                  <a:close/>
                  <a:moveTo>
                    <a:pt x="5962" y="11051"/>
                  </a:moveTo>
                  <a:lnTo>
                    <a:pt x="5936" y="11058"/>
                  </a:lnTo>
                  <a:lnTo>
                    <a:pt x="5931" y="11079"/>
                  </a:lnTo>
                  <a:lnTo>
                    <a:pt x="5962" y="11105"/>
                  </a:lnTo>
                  <a:lnTo>
                    <a:pt x="6000" y="11120"/>
                  </a:lnTo>
                  <a:lnTo>
                    <a:pt x="6015" y="11105"/>
                  </a:lnTo>
                  <a:lnTo>
                    <a:pt x="6059" y="11105"/>
                  </a:lnTo>
                  <a:lnTo>
                    <a:pt x="6047" y="11079"/>
                  </a:lnTo>
                  <a:lnTo>
                    <a:pt x="6015" y="11064"/>
                  </a:lnTo>
                  <a:lnTo>
                    <a:pt x="5979" y="11058"/>
                  </a:lnTo>
                  <a:lnTo>
                    <a:pt x="5962" y="11051"/>
                  </a:lnTo>
                  <a:close/>
                  <a:moveTo>
                    <a:pt x="6586" y="11051"/>
                  </a:moveTo>
                  <a:lnTo>
                    <a:pt x="6579" y="11064"/>
                  </a:lnTo>
                  <a:lnTo>
                    <a:pt x="6586" y="11099"/>
                  </a:lnTo>
                  <a:lnTo>
                    <a:pt x="6617" y="11099"/>
                  </a:lnTo>
                  <a:lnTo>
                    <a:pt x="6659" y="11099"/>
                  </a:lnTo>
                  <a:lnTo>
                    <a:pt x="6675" y="11079"/>
                  </a:lnTo>
                  <a:lnTo>
                    <a:pt x="6665" y="11058"/>
                  </a:lnTo>
                  <a:lnTo>
                    <a:pt x="6632" y="11051"/>
                  </a:lnTo>
                  <a:lnTo>
                    <a:pt x="6586" y="11051"/>
                  </a:lnTo>
                  <a:close/>
                  <a:moveTo>
                    <a:pt x="17548" y="11058"/>
                  </a:moveTo>
                  <a:lnTo>
                    <a:pt x="17531" y="11126"/>
                  </a:lnTo>
                  <a:lnTo>
                    <a:pt x="17526" y="11251"/>
                  </a:lnTo>
                  <a:lnTo>
                    <a:pt x="17499" y="11223"/>
                  </a:lnTo>
                  <a:lnTo>
                    <a:pt x="17504" y="11298"/>
                  </a:lnTo>
                  <a:lnTo>
                    <a:pt x="17509" y="11333"/>
                  </a:lnTo>
                  <a:lnTo>
                    <a:pt x="17543" y="11373"/>
                  </a:lnTo>
                  <a:lnTo>
                    <a:pt x="17548" y="11345"/>
                  </a:lnTo>
                  <a:lnTo>
                    <a:pt x="17569" y="11367"/>
                  </a:lnTo>
                  <a:lnTo>
                    <a:pt x="17548" y="11388"/>
                  </a:lnTo>
                  <a:lnTo>
                    <a:pt x="17548" y="11414"/>
                  </a:lnTo>
                  <a:lnTo>
                    <a:pt x="17574" y="11436"/>
                  </a:lnTo>
                  <a:lnTo>
                    <a:pt x="17627" y="11423"/>
                  </a:lnTo>
                  <a:lnTo>
                    <a:pt x="17664" y="11470"/>
                  </a:lnTo>
                  <a:lnTo>
                    <a:pt x="17681" y="11442"/>
                  </a:lnTo>
                  <a:lnTo>
                    <a:pt x="17702" y="11483"/>
                  </a:lnTo>
                  <a:lnTo>
                    <a:pt x="17744" y="11517"/>
                  </a:lnTo>
                  <a:lnTo>
                    <a:pt x="17755" y="11483"/>
                  </a:lnTo>
                  <a:lnTo>
                    <a:pt x="17734" y="11464"/>
                  </a:lnTo>
                  <a:lnTo>
                    <a:pt x="17739" y="11423"/>
                  </a:lnTo>
                  <a:lnTo>
                    <a:pt x="17664" y="11380"/>
                  </a:lnTo>
                  <a:lnTo>
                    <a:pt x="17637" y="11388"/>
                  </a:lnTo>
                  <a:lnTo>
                    <a:pt x="17611" y="11380"/>
                  </a:lnTo>
                  <a:lnTo>
                    <a:pt x="17596" y="11320"/>
                  </a:lnTo>
                  <a:lnTo>
                    <a:pt x="17606" y="11257"/>
                  </a:lnTo>
                  <a:lnTo>
                    <a:pt x="17637" y="11230"/>
                  </a:lnTo>
                  <a:lnTo>
                    <a:pt x="17654" y="11167"/>
                  </a:lnTo>
                  <a:lnTo>
                    <a:pt x="17632" y="11105"/>
                  </a:lnTo>
                  <a:lnTo>
                    <a:pt x="17642" y="11079"/>
                  </a:lnTo>
                  <a:lnTo>
                    <a:pt x="17637" y="11058"/>
                  </a:lnTo>
                  <a:lnTo>
                    <a:pt x="17622" y="11079"/>
                  </a:lnTo>
                  <a:lnTo>
                    <a:pt x="17584" y="11058"/>
                  </a:lnTo>
                  <a:lnTo>
                    <a:pt x="17548" y="11058"/>
                  </a:lnTo>
                  <a:close/>
                  <a:moveTo>
                    <a:pt x="17526" y="11449"/>
                  </a:moveTo>
                  <a:lnTo>
                    <a:pt x="17558" y="11504"/>
                  </a:lnTo>
                  <a:lnTo>
                    <a:pt x="17579" y="11545"/>
                  </a:lnTo>
                  <a:lnTo>
                    <a:pt x="17596" y="11476"/>
                  </a:lnTo>
                  <a:lnTo>
                    <a:pt x="17579" y="11449"/>
                  </a:lnTo>
                  <a:lnTo>
                    <a:pt x="17526" y="11449"/>
                  </a:lnTo>
                  <a:close/>
                  <a:moveTo>
                    <a:pt x="17755" y="11517"/>
                  </a:moveTo>
                  <a:lnTo>
                    <a:pt x="17792" y="11573"/>
                  </a:lnTo>
                  <a:lnTo>
                    <a:pt x="17792" y="11607"/>
                  </a:lnTo>
                  <a:lnTo>
                    <a:pt x="17760" y="11601"/>
                  </a:lnTo>
                  <a:lnTo>
                    <a:pt x="17770" y="11642"/>
                  </a:lnTo>
                  <a:lnTo>
                    <a:pt x="17787" y="11648"/>
                  </a:lnTo>
                  <a:lnTo>
                    <a:pt x="17787" y="11704"/>
                  </a:lnTo>
                  <a:lnTo>
                    <a:pt x="17819" y="11683"/>
                  </a:lnTo>
                  <a:lnTo>
                    <a:pt x="17802" y="11635"/>
                  </a:lnTo>
                  <a:lnTo>
                    <a:pt x="17802" y="11614"/>
                  </a:lnTo>
                  <a:lnTo>
                    <a:pt x="17845" y="11635"/>
                  </a:lnTo>
                  <a:lnTo>
                    <a:pt x="17829" y="11545"/>
                  </a:lnTo>
                  <a:lnTo>
                    <a:pt x="17814" y="11517"/>
                  </a:lnTo>
                  <a:lnTo>
                    <a:pt x="17755" y="11517"/>
                  </a:lnTo>
                  <a:close/>
                  <a:moveTo>
                    <a:pt x="17616" y="11567"/>
                  </a:moveTo>
                  <a:lnTo>
                    <a:pt x="17627" y="11607"/>
                  </a:lnTo>
                  <a:lnTo>
                    <a:pt x="17622" y="11642"/>
                  </a:lnTo>
                  <a:lnTo>
                    <a:pt x="17627" y="11676"/>
                  </a:lnTo>
                  <a:lnTo>
                    <a:pt x="17664" y="11655"/>
                  </a:lnTo>
                  <a:lnTo>
                    <a:pt x="17691" y="11620"/>
                  </a:lnTo>
                  <a:lnTo>
                    <a:pt x="17691" y="11595"/>
                  </a:lnTo>
                  <a:lnTo>
                    <a:pt x="17654" y="11595"/>
                  </a:lnTo>
                  <a:lnTo>
                    <a:pt x="17616" y="11567"/>
                  </a:lnTo>
                  <a:close/>
                  <a:moveTo>
                    <a:pt x="17478" y="11607"/>
                  </a:moveTo>
                  <a:lnTo>
                    <a:pt x="17451" y="11683"/>
                  </a:lnTo>
                  <a:lnTo>
                    <a:pt x="17415" y="11738"/>
                  </a:lnTo>
                  <a:lnTo>
                    <a:pt x="17371" y="11786"/>
                  </a:lnTo>
                  <a:lnTo>
                    <a:pt x="17345" y="11835"/>
                  </a:lnTo>
                  <a:lnTo>
                    <a:pt x="17420" y="11766"/>
                  </a:lnTo>
                  <a:lnTo>
                    <a:pt x="17451" y="11711"/>
                  </a:lnTo>
                  <a:lnTo>
                    <a:pt x="17489" y="11670"/>
                  </a:lnTo>
                  <a:lnTo>
                    <a:pt x="17478" y="11607"/>
                  </a:lnTo>
                  <a:close/>
                  <a:moveTo>
                    <a:pt x="17744" y="11620"/>
                  </a:moveTo>
                  <a:lnTo>
                    <a:pt x="17702" y="11689"/>
                  </a:lnTo>
                  <a:lnTo>
                    <a:pt x="17712" y="11642"/>
                  </a:lnTo>
                  <a:lnTo>
                    <a:pt x="17681" y="11648"/>
                  </a:lnTo>
                  <a:lnTo>
                    <a:pt x="17676" y="11689"/>
                  </a:lnTo>
                  <a:lnTo>
                    <a:pt x="17659" y="11717"/>
                  </a:lnTo>
                  <a:lnTo>
                    <a:pt x="17649" y="11732"/>
                  </a:lnTo>
                  <a:lnTo>
                    <a:pt x="17686" y="11786"/>
                  </a:lnTo>
                  <a:lnTo>
                    <a:pt x="17702" y="11766"/>
                  </a:lnTo>
                  <a:lnTo>
                    <a:pt x="17717" y="11717"/>
                  </a:lnTo>
                  <a:lnTo>
                    <a:pt x="17739" y="11689"/>
                  </a:lnTo>
                  <a:lnTo>
                    <a:pt x="17744" y="11620"/>
                  </a:lnTo>
                  <a:close/>
                  <a:moveTo>
                    <a:pt x="6936" y="11642"/>
                  </a:moveTo>
                  <a:lnTo>
                    <a:pt x="6905" y="11655"/>
                  </a:lnTo>
                  <a:lnTo>
                    <a:pt x="6905" y="11683"/>
                  </a:lnTo>
                  <a:lnTo>
                    <a:pt x="6888" y="11704"/>
                  </a:lnTo>
                  <a:lnTo>
                    <a:pt x="6898" y="11711"/>
                  </a:lnTo>
                  <a:lnTo>
                    <a:pt x="6946" y="11704"/>
                  </a:lnTo>
                  <a:lnTo>
                    <a:pt x="6951" y="11648"/>
                  </a:lnTo>
                  <a:lnTo>
                    <a:pt x="6936" y="11642"/>
                  </a:lnTo>
                  <a:close/>
                  <a:moveTo>
                    <a:pt x="15181" y="11723"/>
                  </a:moveTo>
                  <a:lnTo>
                    <a:pt x="15154" y="11848"/>
                  </a:lnTo>
                  <a:lnTo>
                    <a:pt x="15164" y="11958"/>
                  </a:lnTo>
                  <a:lnTo>
                    <a:pt x="15196" y="12020"/>
                  </a:lnTo>
                  <a:lnTo>
                    <a:pt x="15244" y="11998"/>
                  </a:lnTo>
                  <a:lnTo>
                    <a:pt x="15270" y="11979"/>
                  </a:lnTo>
                  <a:lnTo>
                    <a:pt x="15275" y="11904"/>
                  </a:lnTo>
                  <a:lnTo>
                    <a:pt x="15249" y="11820"/>
                  </a:lnTo>
                  <a:lnTo>
                    <a:pt x="15222" y="11766"/>
                  </a:lnTo>
                  <a:lnTo>
                    <a:pt x="15181" y="11723"/>
                  </a:lnTo>
                  <a:close/>
                  <a:moveTo>
                    <a:pt x="17824" y="11732"/>
                  </a:moveTo>
                  <a:lnTo>
                    <a:pt x="17829" y="11792"/>
                  </a:lnTo>
                  <a:lnTo>
                    <a:pt x="17787" y="11792"/>
                  </a:lnTo>
                  <a:lnTo>
                    <a:pt x="17775" y="11827"/>
                  </a:lnTo>
                  <a:lnTo>
                    <a:pt x="17734" y="11848"/>
                  </a:lnTo>
                  <a:lnTo>
                    <a:pt x="17712" y="11814"/>
                  </a:lnTo>
                  <a:lnTo>
                    <a:pt x="17681" y="11842"/>
                  </a:lnTo>
                  <a:lnTo>
                    <a:pt x="17642" y="11861"/>
                  </a:lnTo>
                  <a:lnTo>
                    <a:pt x="17622" y="11923"/>
                  </a:lnTo>
                  <a:lnTo>
                    <a:pt x="17632" y="11945"/>
                  </a:lnTo>
                  <a:lnTo>
                    <a:pt x="17676" y="11904"/>
                  </a:lnTo>
                  <a:lnTo>
                    <a:pt x="17702" y="11910"/>
                  </a:lnTo>
                  <a:lnTo>
                    <a:pt x="17717" y="11876"/>
                  </a:lnTo>
                  <a:lnTo>
                    <a:pt x="17755" y="11910"/>
                  </a:lnTo>
                  <a:lnTo>
                    <a:pt x="17739" y="11951"/>
                  </a:lnTo>
                  <a:lnTo>
                    <a:pt x="17755" y="12007"/>
                  </a:lnTo>
                  <a:lnTo>
                    <a:pt x="17824" y="12048"/>
                  </a:lnTo>
                  <a:lnTo>
                    <a:pt x="17840" y="12013"/>
                  </a:lnTo>
                  <a:lnTo>
                    <a:pt x="17819" y="11958"/>
                  </a:lnTo>
                  <a:lnTo>
                    <a:pt x="17850" y="11917"/>
                  </a:lnTo>
                  <a:lnTo>
                    <a:pt x="17872" y="11992"/>
                  </a:lnTo>
                  <a:lnTo>
                    <a:pt x="17888" y="11923"/>
                  </a:lnTo>
                  <a:lnTo>
                    <a:pt x="17888" y="11882"/>
                  </a:lnTo>
                  <a:lnTo>
                    <a:pt x="17882" y="11835"/>
                  </a:lnTo>
                  <a:lnTo>
                    <a:pt x="17877" y="11807"/>
                  </a:lnTo>
                  <a:lnTo>
                    <a:pt x="17872" y="11766"/>
                  </a:lnTo>
                  <a:lnTo>
                    <a:pt x="17824" y="11732"/>
                  </a:lnTo>
                  <a:close/>
                  <a:moveTo>
                    <a:pt x="17318" y="11945"/>
                  </a:moveTo>
                  <a:lnTo>
                    <a:pt x="17287" y="12007"/>
                  </a:lnTo>
                  <a:lnTo>
                    <a:pt x="17243" y="12054"/>
                  </a:lnTo>
                  <a:lnTo>
                    <a:pt x="17190" y="12095"/>
                  </a:lnTo>
                  <a:lnTo>
                    <a:pt x="17170" y="12123"/>
                  </a:lnTo>
                  <a:lnTo>
                    <a:pt x="17144" y="12170"/>
                  </a:lnTo>
                  <a:lnTo>
                    <a:pt x="17100" y="12232"/>
                  </a:lnTo>
                  <a:lnTo>
                    <a:pt x="17031" y="12247"/>
                  </a:lnTo>
                  <a:lnTo>
                    <a:pt x="17004" y="12260"/>
                  </a:lnTo>
                  <a:lnTo>
                    <a:pt x="16994" y="12329"/>
                  </a:lnTo>
                  <a:lnTo>
                    <a:pt x="16946" y="12342"/>
                  </a:lnTo>
                  <a:lnTo>
                    <a:pt x="16904" y="12316"/>
                  </a:lnTo>
                  <a:lnTo>
                    <a:pt x="16871" y="12363"/>
                  </a:lnTo>
                  <a:lnTo>
                    <a:pt x="16861" y="12432"/>
                  </a:lnTo>
                  <a:lnTo>
                    <a:pt x="16871" y="12501"/>
                  </a:lnTo>
                  <a:lnTo>
                    <a:pt x="16898" y="12563"/>
                  </a:lnTo>
                  <a:lnTo>
                    <a:pt x="16931" y="12582"/>
                  </a:lnTo>
                  <a:lnTo>
                    <a:pt x="16936" y="12686"/>
                  </a:lnTo>
                  <a:lnTo>
                    <a:pt x="16984" y="12694"/>
                  </a:lnTo>
                  <a:lnTo>
                    <a:pt x="17026" y="12694"/>
                  </a:lnTo>
                  <a:lnTo>
                    <a:pt x="17047" y="12728"/>
                  </a:lnTo>
                  <a:lnTo>
                    <a:pt x="17117" y="12701"/>
                  </a:lnTo>
                  <a:lnTo>
                    <a:pt x="17144" y="12720"/>
                  </a:lnTo>
                  <a:lnTo>
                    <a:pt x="17185" y="12728"/>
                  </a:lnTo>
                  <a:lnTo>
                    <a:pt x="17207" y="12776"/>
                  </a:lnTo>
                  <a:lnTo>
                    <a:pt x="17277" y="12741"/>
                  </a:lnTo>
                  <a:lnTo>
                    <a:pt x="17282" y="12769"/>
                  </a:lnTo>
                  <a:lnTo>
                    <a:pt x="17308" y="12651"/>
                  </a:lnTo>
                  <a:lnTo>
                    <a:pt x="17308" y="12576"/>
                  </a:lnTo>
                  <a:lnTo>
                    <a:pt x="17361" y="12529"/>
                  </a:lnTo>
                  <a:lnTo>
                    <a:pt x="17361" y="12460"/>
                  </a:lnTo>
                  <a:lnTo>
                    <a:pt x="17383" y="12404"/>
                  </a:lnTo>
                  <a:lnTo>
                    <a:pt x="17451" y="12398"/>
                  </a:lnTo>
                  <a:lnTo>
                    <a:pt x="17383" y="12329"/>
                  </a:lnTo>
                  <a:lnTo>
                    <a:pt x="17393" y="12295"/>
                  </a:lnTo>
                  <a:lnTo>
                    <a:pt x="17350" y="12226"/>
                  </a:lnTo>
                  <a:lnTo>
                    <a:pt x="17383" y="12157"/>
                  </a:lnTo>
                  <a:lnTo>
                    <a:pt x="17425" y="12129"/>
                  </a:lnTo>
                  <a:lnTo>
                    <a:pt x="17420" y="12095"/>
                  </a:lnTo>
                  <a:lnTo>
                    <a:pt x="17456" y="12089"/>
                  </a:lnTo>
                  <a:lnTo>
                    <a:pt x="17463" y="12061"/>
                  </a:lnTo>
                  <a:lnTo>
                    <a:pt x="17410" y="12041"/>
                  </a:lnTo>
                  <a:lnTo>
                    <a:pt x="17371" y="12013"/>
                  </a:lnTo>
                  <a:lnTo>
                    <a:pt x="17371" y="11985"/>
                  </a:lnTo>
                  <a:lnTo>
                    <a:pt x="17340" y="11945"/>
                  </a:lnTo>
                  <a:lnTo>
                    <a:pt x="17318" y="11945"/>
                  </a:lnTo>
                  <a:close/>
                  <a:moveTo>
                    <a:pt x="16068" y="12054"/>
                  </a:moveTo>
                  <a:lnTo>
                    <a:pt x="16068" y="12095"/>
                  </a:lnTo>
                  <a:lnTo>
                    <a:pt x="16133" y="12179"/>
                  </a:lnTo>
                  <a:lnTo>
                    <a:pt x="16175" y="12220"/>
                  </a:lnTo>
                  <a:lnTo>
                    <a:pt x="16206" y="12282"/>
                  </a:lnTo>
                  <a:lnTo>
                    <a:pt x="16259" y="12329"/>
                  </a:lnTo>
                  <a:lnTo>
                    <a:pt x="16281" y="12391"/>
                  </a:lnTo>
                  <a:lnTo>
                    <a:pt x="16298" y="12454"/>
                  </a:lnTo>
                  <a:lnTo>
                    <a:pt x="16351" y="12514"/>
                  </a:lnTo>
                  <a:lnTo>
                    <a:pt x="16392" y="12617"/>
                  </a:lnTo>
                  <a:lnTo>
                    <a:pt x="16426" y="12673"/>
                  </a:lnTo>
                  <a:lnTo>
                    <a:pt x="16467" y="12735"/>
                  </a:lnTo>
                  <a:lnTo>
                    <a:pt x="16494" y="12782"/>
                  </a:lnTo>
                  <a:lnTo>
                    <a:pt x="16569" y="12844"/>
                  </a:lnTo>
                  <a:lnTo>
                    <a:pt x="16617" y="12907"/>
                  </a:lnTo>
                  <a:lnTo>
                    <a:pt x="16680" y="12907"/>
                  </a:lnTo>
                  <a:lnTo>
                    <a:pt x="16680" y="12789"/>
                  </a:lnTo>
                  <a:lnTo>
                    <a:pt x="16697" y="12694"/>
                  </a:lnTo>
                  <a:lnTo>
                    <a:pt x="16670" y="12645"/>
                  </a:lnTo>
                  <a:lnTo>
                    <a:pt x="16627" y="12638"/>
                  </a:lnTo>
                  <a:lnTo>
                    <a:pt x="16605" y="12597"/>
                  </a:lnTo>
                  <a:lnTo>
                    <a:pt x="16595" y="12548"/>
                  </a:lnTo>
                  <a:lnTo>
                    <a:pt x="16574" y="12542"/>
                  </a:lnTo>
                  <a:lnTo>
                    <a:pt x="16542" y="12522"/>
                  </a:lnTo>
                  <a:lnTo>
                    <a:pt x="16564" y="12460"/>
                  </a:lnTo>
                  <a:lnTo>
                    <a:pt x="16520" y="12426"/>
                  </a:lnTo>
                  <a:lnTo>
                    <a:pt x="16489" y="12363"/>
                  </a:lnTo>
                  <a:lnTo>
                    <a:pt x="16436" y="12308"/>
                  </a:lnTo>
                  <a:lnTo>
                    <a:pt x="16377" y="12308"/>
                  </a:lnTo>
                  <a:lnTo>
                    <a:pt x="16324" y="12226"/>
                  </a:lnTo>
                  <a:lnTo>
                    <a:pt x="16293" y="12198"/>
                  </a:lnTo>
                  <a:lnTo>
                    <a:pt x="16244" y="12144"/>
                  </a:lnTo>
                  <a:lnTo>
                    <a:pt x="16196" y="12076"/>
                  </a:lnTo>
                  <a:lnTo>
                    <a:pt x="16107" y="12054"/>
                  </a:lnTo>
                  <a:lnTo>
                    <a:pt x="16068" y="12054"/>
                  </a:lnTo>
                  <a:close/>
                  <a:moveTo>
                    <a:pt x="17973" y="12301"/>
                  </a:moveTo>
                  <a:lnTo>
                    <a:pt x="17952" y="12329"/>
                  </a:lnTo>
                  <a:lnTo>
                    <a:pt x="17942" y="12391"/>
                  </a:lnTo>
                  <a:lnTo>
                    <a:pt x="17957" y="12488"/>
                  </a:lnTo>
                  <a:lnTo>
                    <a:pt x="17983" y="12535"/>
                  </a:lnTo>
                  <a:lnTo>
                    <a:pt x="18000" y="12522"/>
                  </a:lnTo>
                  <a:lnTo>
                    <a:pt x="17973" y="12488"/>
                  </a:lnTo>
                  <a:lnTo>
                    <a:pt x="17983" y="12439"/>
                  </a:lnTo>
                  <a:lnTo>
                    <a:pt x="18010" y="12445"/>
                  </a:lnTo>
                  <a:lnTo>
                    <a:pt x="18015" y="12385"/>
                  </a:lnTo>
                  <a:lnTo>
                    <a:pt x="18010" y="12351"/>
                  </a:lnTo>
                  <a:lnTo>
                    <a:pt x="17973" y="12342"/>
                  </a:lnTo>
                  <a:lnTo>
                    <a:pt x="17973" y="12301"/>
                  </a:lnTo>
                  <a:close/>
                  <a:moveTo>
                    <a:pt x="17802" y="12342"/>
                  </a:moveTo>
                  <a:lnTo>
                    <a:pt x="17744" y="12398"/>
                  </a:lnTo>
                  <a:lnTo>
                    <a:pt x="17681" y="12398"/>
                  </a:lnTo>
                  <a:lnTo>
                    <a:pt x="17606" y="12391"/>
                  </a:lnTo>
                  <a:lnTo>
                    <a:pt x="17558" y="12370"/>
                  </a:lnTo>
                  <a:lnTo>
                    <a:pt x="17509" y="12426"/>
                  </a:lnTo>
                  <a:lnTo>
                    <a:pt x="17499" y="12454"/>
                  </a:lnTo>
                  <a:lnTo>
                    <a:pt x="17468" y="12570"/>
                  </a:lnTo>
                  <a:lnTo>
                    <a:pt x="17463" y="12625"/>
                  </a:lnTo>
                  <a:lnTo>
                    <a:pt x="17436" y="12673"/>
                  </a:lnTo>
                  <a:lnTo>
                    <a:pt x="17456" y="12728"/>
                  </a:lnTo>
                  <a:lnTo>
                    <a:pt x="17478" y="12728"/>
                  </a:lnTo>
                  <a:lnTo>
                    <a:pt x="17489" y="12804"/>
                  </a:lnTo>
                  <a:lnTo>
                    <a:pt x="17473" y="12872"/>
                  </a:lnTo>
                  <a:lnTo>
                    <a:pt x="17494" y="12892"/>
                  </a:lnTo>
                  <a:lnTo>
                    <a:pt x="17531" y="12879"/>
                  </a:lnTo>
                  <a:lnTo>
                    <a:pt x="17531" y="12776"/>
                  </a:lnTo>
                  <a:lnTo>
                    <a:pt x="17526" y="12686"/>
                  </a:lnTo>
                  <a:lnTo>
                    <a:pt x="17563" y="12666"/>
                  </a:lnTo>
                  <a:lnTo>
                    <a:pt x="17558" y="12735"/>
                  </a:lnTo>
                  <a:lnTo>
                    <a:pt x="17601" y="12782"/>
                  </a:lnTo>
                  <a:lnTo>
                    <a:pt x="17596" y="12810"/>
                  </a:lnTo>
                  <a:lnTo>
                    <a:pt x="17611" y="12832"/>
                  </a:lnTo>
                  <a:lnTo>
                    <a:pt x="17664" y="12804"/>
                  </a:lnTo>
                  <a:lnTo>
                    <a:pt x="17637" y="12866"/>
                  </a:lnTo>
                  <a:lnTo>
                    <a:pt x="17659" y="12885"/>
                  </a:lnTo>
                  <a:lnTo>
                    <a:pt x="17691" y="12866"/>
                  </a:lnTo>
                  <a:lnTo>
                    <a:pt x="17691" y="12817"/>
                  </a:lnTo>
                  <a:lnTo>
                    <a:pt x="17642" y="12728"/>
                  </a:lnTo>
                  <a:lnTo>
                    <a:pt x="17654" y="12707"/>
                  </a:lnTo>
                  <a:lnTo>
                    <a:pt x="17596" y="12610"/>
                  </a:lnTo>
                  <a:lnTo>
                    <a:pt x="17649" y="12576"/>
                  </a:lnTo>
                  <a:lnTo>
                    <a:pt x="17676" y="12535"/>
                  </a:lnTo>
                  <a:lnTo>
                    <a:pt x="17696" y="12548"/>
                  </a:lnTo>
                  <a:lnTo>
                    <a:pt x="17702" y="12514"/>
                  </a:lnTo>
                  <a:lnTo>
                    <a:pt x="17596" y="12535"/>
                  </a:lnTo>
                  <a:lnTo>
                    <a:pt x="17563" y="12570"/>
                  </a:lnTo>
                  <a:lnTo>
                    <a:pt x="17509" y="12507"/>
                  </a:lnTo>
                  <a:lnTo>
                    <a:pt x="17521" y="12445"/>
                  </a:lnTo>
                  <a:lnTo>
                    <a:pt x="17569" y="12439"/>
                  </a:lnTo>
                  <a:lnTo>
                    <a:pt x="17669" y="12432"/>
                  </a:lnTo>
                  <a:lnTo>
                    <a:pt x="17722" y="12445"/>
                  </a:lnTo>
                  <a:lnTo>
                    <a:pt x="17765" y="12432"/>
                  </a:lnTo>
                  <a:lnTo>
                    <a:pt x="17814" y="12357"/>
                  </a:lnTo>
                  <a:lnTo>
                    <a:pt x="17802" y="12342"/>
                  </a:lnTo>
                  <a:close/>
                  <a:moveTo>
                    <a:pt x="18227" y="12494"/>
                  </a:moveTo>
                  <a:lnTo>
                    <a:pt x="18201" y="12514"/>
                  </a:lnTo>
                  <a:lnTo>
                    <a:pt x="18121" y="12535"/>
                  </a:lnTo>
                  <a:lnTo>
                    <a:pt x="18148" y="12570"/>
                  </a:lnTo>
                  <a:lnTo>
                    <a:pt x="18201" y="12591"/>
                  </a:lnTo>
                  <a:lnTo>
                    <a:pt x="18222" y="12632"/>
                  </a:lnTo>
                  <a:lnTo>
                    <a:pt x="18307" y="12632"/>
                  </a:lnTo>
                  <a:lnTo>
                    <a:pt x="18314" y="12651"/>
                  </a:lnTo>
                  <a:lnTo>
                    <a:pt x="18271" y="12651"/>
                  </a:lnTo>
                  <a:lnTo>
                    <a:pt x="18207" y="12679"/>
                  </a:lnTo>
                  <a:lnTo>
                    <a:pt x="18254" y="12713"/>
                  </a:lnTo>
                  <a:lnTo>
                    <a:pt x="18254" y="12748"/>
                  </a:lnTo>
                  <a:lnTo>
                    <a:pt x="18266" y="12776"/>
                  </a:lnTo>
                  <a:lnTo>
                    <a:pt x="18287" y="12769"/>
                  </a:lnTo>
                  <a:lnTo>
                    <a:pt x="18307" y="12728"/>
                  </a:lnTo>
                  <a:lnTo>
                    <a:pt x="18394" y="12804"/>
                  </a:lnTo>
                  <a:lnTo>
                    <a:pt x="18440" y="12804"/>
                  </a:lnTo>
                  <a:lnTo>
                    <a:pt x="18553" y="12872"/>
                  </a:lnTo>
                  <a:lnTo>
                    <a:pt x="18585" y="12935"/>
                  </a:lnTo>
                  <a:lnTo>
                    <a:pt x="18595" y="13016"/>
                  </a:lnTo>
                  <a:lnTo>
                    <a:pt x="18563" y="13038"/>
                  </a:lnTo>
                  <a:lnTo>
                    <a:pt x="18537" y="13098"/>
                  </a:lnTo>
                  <a:lnTo>
                    <a:pt x="18611" y="13098"/>
                  </a:lnTo>
                  <a:lnTo>
                    <a:pt x="18626" y="13072"/>
                  </a:lnTo>
                  <a:lnTo>
                    <a:pt x="18686" y="13091"/>
                  </a:lnTo>
                  <a:lnTo>
                    <a:pt x="18733" y="13154"/>
                  </a:lnTo>
                  <a:lnTo>
                    <a:pt x="18798" y="13154"/>
                  </a:lnTo>
                  <a:lnTo>
                    <a:pt x="18829" y="13167"/>
                  </a:lnTo>
                  <a:lnTo>
                    <a:pt x="18877" y="13141"/>
                  </a:lnTo>
                  <a:lnTo>
                    <a:pt x="18866" y="13085"/>
                  </a:lnTo>
                  <a:lnTo>
                    <a:pt x="18904" y="13057"/>
                  </a:lnTo>
                  <a:lnTo>
                    <a:pt x="18952" y="13038"/>
                  </a:lnTo>
                  <a:lnTo>
                    <a:pt x="19025" y="13072"/>
                  </a:lnTo>
                  <a:lnTo>
                    <a:pt x="19059" y="13141"/>
                  </a:lnTo>
                  <a:lnTo>
                    <a:pt x="19090" y="13182"/>
                  </a:lnTo>
                  <a:lnTo>
                    <a:pt x="19138" y="13229"/>
                  </a:lnTo>
                  <a:lnTo>
                    <a:pt x="19196" y="13244"/>
                  </a:lnTo>
                  <a:lnTo>
                    <a:pt x="19245" y="13250"/>
                  </a:lnTo>
                  <a:lnTo>
                    <a:pt x="19260" y="13270"/>
                  </a:lnTo>
                  <a:lnTo>
                    <a:pt x="19298" y="13263"/>
                  </a:lnTo>
                  <a:lnTo>
                    <a:pt x="19308" y="13244"/>
                  </a:lnTo>
                  <a:lnTo>
                    <a:pt x="19245" y="13210"/>
                  </a:lnTo>
                  <a:lnTo>
                    <a:pt x="19260" y="13195"/>
                  </a:lnTo>
                  <a:lnTo>
                    <a:pt x="19218" y="13182"/>
                  </a:lnTo>
                  <a:lnTo>
                    <a:pt x="19218" y="13147"/>
                  </a:lnTo>
                  <a:lnTo>
                    <a:pt x="19185" y="13154"/>
                  </a:lnTo>
                  <a:lnTo>
                    <a:pt x="19148" y="13072"/>
                  </a:lnTo>
                  <a:lnTo>
                    <a:pt x="19095" y="13023"/>
                  </a:lnTo>
                  <a:lnTo>
                    <a:pt x="19085" y="12969"/>
                  </a:lnTo>
                  <a:lnTo>
                    <a:pt x="19138" y="12960"/>
                  </a:lnTo>
                  <a:lnTo>
                    <a:pt x="19122" y="12920"/>
                  </a:lnTo>
                  <a:lnTo>
                    <a:pt x="19025" y="12879"/>
                  </a:lnTo>
                  <a:lnTo>
                    <a:pt x="19015" y="12832"/>
                  </a:lnTo>
                  <a:lnTo>
                    <a:pt x="18984" y="12797"/>
                  </a:lnTo>
                  <a:lnTo>
                    <a:pt x="18941" y="12754"/>
                  </a:lnTo>
                  <a:lnTo>
                    <a:pt x="18834" y="12713"/>
                  </a:lnTo>
                  <a:lnTo>
                    <a:pt x="18733" y="12660"/>
                  </a:lnTo>
                  <a:lnTo>
                    <a:pt x="18670" y="12645"/>
                  </a:lnTo>
                  <a:lnTo>
                    <a:pt x="18626" y="12617"/>
                  </a:lnTo>
                  <a:lnTo>
                    <a:pt x="18580" y="12591"/>
                  </a:lnTo>
                  <a:lnTo>
                    <a:pt x="18527" y="12591"/>
                  </a:lnTo>
                  <a:lnTo>
                    <a:pt x="18457" y="12638"/>
                  </a:lnTo>
                  <a:lnTo>
                    <a:pt x="18409" y="12720"/>
                  </a:lnTo>
                  <a:lnTo>
                    <a:pt x="18350" y="12673"/>
                  </a:lnTo>
                  <a:lnTo>
                    <a:pt x="18334" y="12548"/>
                  </a:lnTo>
                  <a:lnTo>
                    <a:pt x="18324" y="12522"/>
                  </a:lnTo>
                  <a:lnTo>
                    <a:pt x="18227" y="12494"/>
                  </a:lnTo>
                  <a:close/>
                  <a:moveTo>
                    <a:pt x="19313" y="12651"/>
                  </a:moveTo>
                  <a:lnTo>
                    <a:pt x="19298" y="12673"/>
                  </a:lnTo>
                  <a:lnTo>
                    <a:pt x="19339" y="12694"/>
                  </a:lnTo>
                  <a:lnTo>
                    <a:pt x="19371" y="12728"/>
                  </a:lnTo>
                  <a:lnTo>
                    <a:pt x="19398" y="12748"/>
                  </a:lnTo>
                  <a:lnTo>
                    <a:pt x="19414" y="12776"/>
                  </a:lnTo>
                  <a:lnTo>
                    <a:pt x="19424" y="12823"/>
                  </a:lnTo>
                  <a:lnTo>
                    <a:pt x="19441" y="12804"/>
                  </a:lnTo>
                  <a:lnTo>
                    <a:pt x="19436" y="12763"/>
                  </a:lnTo>
                  <a:lnTo>
                    <a:pt x="19414" y="12741"/>
                  </a:lnTo>
                  <a:lnTo>
                    <a:pt x="19388" y="12707"/>
                  </a:lnTo>
                  <a:lnTo>
                    <a:pt x="19366" y="12694"/>
                  </a:lnTo>
                  <a:lnTo>
                    <a:pt x="19344" y="12673"/>
                  </a:lnTo>
                  <a:lnTo>
                    <a:pt x="19313" y="12651"/>
                  </a:lnTo>
                  <a:close/>
                  <a:moveTo>
                    <a:pt x="18053" y="12673"/>
                  </a:moveTo>
                  <a:lnTo>
                    <a:pt x="17983" y="12679"/>
                  </a:lnTo>
                  <a:lnTo>
                    <a:pt x="17968" y="12720"/>
                  </a:lnTo>
                  <a:lnTo>
                    <a:pt x="18010" y="12720"/>
                  </a:lnTo>
                  <a:lnTo>
                    <a:pt x="18041" y="12720"/>
                  </a:lnTo>
                  <a:lnTo>
                    <a:pt x="18089" y="12720"/>
                  </a:lnTo>
                  <a:lnTo>
                    <a:pt x="18143" y="12754"/>
                  </a:lnTo>
                  <a:lnTo>
                    <a:pt x="18121" y="12701"/>
                  </a:lnTo>
                  <a:lnTo>
                    <a:pt x="18053" y="12673"/>
                  </a:lnTo>
                  <a:close/>
                  <a:moveTo>
                    <a:pt x="17915" y="12701"/>
                  </a:moveTo>
                  <a:lnTo>
                    <a:pt x="17855" y="12707"/>
                  </a:lnTo>
                  <a:lnTo>
                    <a:pt x="17867" y="12735"/>
                  </a:lnTo>
                  <a:lnTo>
                    <a:pt x="17908" y="12748"/>
                  </a:lnTo>
                  <a:lnTo>
                    <a:pt x="17930" y="12728"/>
                  </a:lnTo>
                  <a:lnTo>
                    <a:pt x="17915" y="12701"/>
                  </a:lnTo>
                  <a:close/>
                  <a:moveTo>
                    <a:pt x="19351" y="12776"/>
                  </a:moveTo>
                  <a:lnTo>
                    <a:pt x="19356" y="12823"/>
                  </a:lnTo>
                  <a:lnTo>
                    <a:pt x="19324" y="12851"/>
                  </a:lnTo>
                  <a:lnTo>
                    <a:pt x="19308" y="12872"/>
                  </a:lnTo>
                  <a:lnTo>
                    <a:pt x="19271" y="12879"/>
                  </a:lnTo>
                  <a:lnTo>
                    <a:pt x="19265" y="12838"/>
                  </a:lnTo>
                  <a:lnTo>
                    <a:pt x="19260" y="12844"/>
                  </a:lnTo>
                  <a:lnTo>
                    <a:pt x="19250" y="12879"/>
                  </a:lnTo>
                  <a:lnTo>
                    <a:pt x="19218" y="12885"/>
                  </a:lnTo>
                  <a:lnTo>
                    <a:pt x="19165" y="12872"/>
                  </a:lnTo>
                  <a:lnTo>
                    <a:pt x="19158" y="12900"/>
                  </a:lnTo>
                  <a:lnTo>
                    <a:pt x="19196" y="12920"/>
                  </a:lnTo>
                  <a:lnTo>
                    <a:pt x="19245" y="12941"/>
                  </a:lnTo>
                  <a:lnTo>
                    <a:pt x="19271" y="12941"/>
                  </a:lnTo>
                  <a:lnTo>
                    <a:pt x="19303" y="12920"/>
                  </a:lnTo>
                  <a:lnTo>
                    <a:pt x="19334" y="12907"/>
                  </a:lnTo>
                  <a:lnTo>
                    <a:pt x="19344" y="12885"/>
                  </a:lnTo>
                  <a:lnTo>
                    <a:pt x="19378" y="12879"/>
                  </a:lnTo>
                  <a:lnTo>
                    <a:pt x="19393" y="12832"/>
                  </a:lnTo>
                  <a:lnTo>
                    <a:pt x="19393" y="12789"/>
                  </a:lnTo>
                  <a:lnTo>
                    <a:pt x="19383" y="12776"/>
                  </a:lnTo>
                  <a:lnTo>
                    <a:pt x="19351" y="12776"/>
                  </a:lnTo>
                  <a:close/>
                  <a:moveTo>
                    <a:pt x="19531" y="12844"/>
                  </a:moveTo>
                  <a:lnTo>
                    <a:pt x="19521" y="12851"/>
                  </a:lnTo>
                  <a:lnTo>
                    <a:pt x="19537" y="12907"/>
                  </a:lnTo>
                  <a:lnTo>
                    <a:pt x="19564" y="12954"/>
                  </a:lnTo>
                  <a:lnTo>
                    <a:pt x="19584" y="12982"/>
                  </a:lnTo>
                  <a:lnTo>
                    <a:pt x="19600" y="12975"/>
                  </a:lnTo>
                  <a:lnTo>
                    <a:pt x="19610" y="12954"/>
                  </a:lnTo>
                  <a:lnTo>
                    <a:pt x="19584" y="12935"/>
                  </a:lnTo>
                  <a:lnTo>
                    <a:pt x="19552" y="12885"/>
                  </a:lnTo>
                  <a:lnTo>
                    <a:pt x="19537" y="12866"/>
                  </a:lnTo>
                  <a:lnTo>
                    <a:pt x="19531" y="12844"/>
                  </a:lnTo>
                  <a:close/>
                  <a:moveTo>
                    <a:pt x="18355" y="12872"/>
                  </a:moveTo>
                  <a:lnTo>
                    <a:pt x="18340" y="12900"/>
                  </a:lnTo>
                  <a:lnTo>
                    <a:pt x="18329" y="12926"/>
                  </a:lnTo>
                  <a:lnTo>
                    <a:pt x="18340" y="12982"/>
                  </a:lnTo>
                  <a:lnTo>
                    <a:pt x="18367" y="12935"/>
                  </a:lnTo>
                  <a:lnTo>
                    <a:pt x="18367" y="12900"/>
                  </a:lnTo>
                  <a:lnTo>
                    <a:pt x="18355" y="12872"/>
                  </a:lnTo>
                  <a:close/>
                  <a:moveTo>
                    <a:pt x="16697" y="12907"/>
                  </a:moveTo>
                  <a:lnTo>
                    <a:pt x="16653" y="12982"/>
                  </a:lnTo>
                  <a:lnTo>
                    <a:pt x="16707" y="12988"/>
                  </a:lnTo>
                  <a:lnTo>
                    <a:pt x="16718" y="13016"/>
                  </a:lnTo>
                  <a:lnTo>
                    <a:pt x="16825" y="13051"/>
                  </a:lnTo>
                  <a:lnTo>
                    <a:pt x="16851" y="13038"/>
                  </a:lnTo>
                  <a:lnTo>
                    <a:pt x="16893" y="13051"/>
                  </a:lnTo>
                  <a:lnTo>
                    <a:pt x="16958" y="13079"/>
                  </a:lnTo>
                  <a:lnTo>
                    <a:pt x="17016" y="13091"/>
                  </a:lnTo>
                  <a:lnTo>
                    <a:pt x="17074" y="13098"/>
                  </a:lnTo>
                  <a:lnTo>
                    <a:pt x="17127" y="13091"/>
                  </a:lnTo>
                  <a:lnTo>
                    <a:pt x="17190" y="13126"/>
                  </a:lnTo>
                  <a:lnTo>
                    <a:pt x="17255" y="13091"/>
                  </a:lnTo>
                  <a:lnTo>
                    <a:pt x="17185" y="13051"/>
                  </a:lnTo>
                  <a:lnTo>
                    <a:pt x="17100" y="13038"/>
                  </a:lnTo>
                  <a:lnTo>
                    <a:pt x="17079" y="12988"/>
                  </a:lnTo>
                  <a:lnTo>
                    <a:pt x="16968" y="12948"/>
                  </a:lnTo>
                  <a:lnTo>
                    <a:pt x="16958" y="12982"/>
                  </a:lnTo>
                  <a:lnTo>
                    <a:pt x="16845" y="12975"/>
                  </a:lnTo>
                  <a:lnTo>
                    <a:pt x="16835" y="12948"/>
                  </a:lnTo>
                  <a:lnTo>
                    <a:pt x="16813" y="12941"/>
                  </a:lnTo>
                  <a:lnTo>
                    <a:pt x="16765" y="12913"/>
                  </a:lnTo>
                  <a:lnTo>
                    <a:pt x="16697" y="12907"/>
                  </a:lnTo>
                  <a:close/>
                  <a:moveTo>
                    <a:pt x="19644" y="12960"/>
                  </a:moveTo>
                  <a:lnTo>
                    <a:pt x="19637" y="12975"/>
                  </a:lnTo>
                  <a:lnTo>
                    <a:pt x="19664" y="13003"/>
                  </a:lnTo>
                  <a:lnTo>
                    <a:pt x="19685" y="13023"/>
                  </a:lnTo>
                  <a:lnTo>
                    <a:pt x="19702" y="13016"/>
                  </a:lnTo>
                  <a:lnTo>
                    <a:pt x="19675" y="12995"/>
                  </a:lnTo>
                  <a:lnTo>
                    <a:pt x="19644" y="12960"/>
                  </a:lnTo>
                  <a:close/>
                  <a:moveTo>
                    <a:pt x="19750" y="13016"/>
                  </a:moveTo>
                  <a:lnTo>
                    <a:pt x="19738" y="13023"/>
                  </a:lnTo>
                  <a:lnTo>
                    <a:pt x="19760" y="13051"/>
                  </a:lnTo>
                  <a:lnTo>
                    <a:pt x="19792" y="13079"/>
                  </a:lnTo>
                  <a:lnTo>
                    <a:pt x="19840" y="13106"/>
                  </a:lnTo>
                  <a:lnTo>
                    <a:pt x="19835" y="13091"/>
                  </a:lnTo>
                  <a:lnTo>
                    <a:pt x="19823" y="13072"/>
                  </a:lnTo>
                  <a:lnTo>
                    <a:pt x="19777" y="13038"/>
                  </a:lnTo>
                  <a:lnTo>
                    <a:pt x="19750" y="13016"/>
                  </a:lnTo>
                  <a:close/>
                  <a:moveTo>
                    <a:pt x="17388" y="13072"/>
                  </a:moveTo>
                  <a:lnTo>
                    <a:pt x="17371" y="13098"/>
                  </a:lnTo>
                  <a:lnTo>
                    <a:pt x="17340" y="13098"/>
                  </a:lnTo>
                  <a:lnTo>
                    <a:pt x="17318" y="13147"/>
                  </a:lnTo>
                  <a:lnTo>
                    <a:pt x="17350" y="13147"/>
                  </a:lnTo>
                  <a:lnTo>
                    <a:pt x="17388" y="13132"/>
                  </a:lnTo>
                  <a:lnTo>
                    <a:pt x="17456" y="13119"/>
                  </a:lnTo>
                  <a:lnTo>
                    <a:pt x="17441" y="13085"/>
                  </a:lnTo>
                  <a:lnTo>
                    <a:pt x="17410" y="13091"/>
                  </a:lnTo>
                  <a:lnTo>
                    <a:pt x="17388" y="13072"/>
                  </a:lnTo>
                  <a:close/>
                  <a:moveTo>
                    <a:pt x="17676" y="13072"/>
                  </a:moveTo>
                  <a:lnTo>
                    <a:pt x="17627" y="13098"/>
                  </a:lnTo>
                  <a:lnTo>
                    <a:pt x="17584" y="13106"/>
                  </a:lnTo>
                  <a:lnTo>
                    <a:pt x="17548" y="13085"/>
                  </a:lnTo>
                  <a:lnTo>
                    <a:pt x="17504" y="13098"/>
                  </a:lnTo>
                  <a:lnTo>
                    <a:pt x="17504" y="13126"/>
                  </a:lnTo>
                  <a:lnTo>
                    <a:pt x="17579" y="13141"/>
                  </a:lnTo>
                  <a:lnTo>
                    <a:pt x="17669" y="13119"/>
                  </a:lnTo>
                  <a:lnTo>
                    <a:pt x="17676" y="13072"/>
                  </a:lnTo>
                  <a:close/>
                  <a:moveTo>
                    <a:pt x="17915" y="13085"/>
                  </a:moveTo>
                  <a:lnTo>
                    <a:pt x="17898" y="13098"/>
                  </a:lnTo>
                  <a:lnTo>
                    <a:pt x="17855" y="13098"/>
                  </a:lnTo>
                  <a:lnTo>
                    <a:pt x="17802" y="13119"/>
                  </a:lnTo>
                  <a:lnTo>
                    <a:pt x="17797" y="13132"/>
                  </a:lnTo>
                  <a:lnTo>
                    <a:pt x="17739" y="13167"/>
                  </a:lnTo>
                  <a:lnTo>
                    <a:pt x="17717" y="13210"/>
                  </a:lnTo>
                  <a:lnTo>
                    <a:pt x="17712" y="13235"/>
                  </a:lnTo>
                  <a:lnTo>
                    <a:pt x="17717" y="13244"/>
                  </a:lnTo>
                  <a:lnTo>
                    <a:pt x="17765" y="13229"/>
                  </a:lnTo>
                  <a:lnTo>
                    <a:pt x="17802" y="13175"/>
                  </a:lnTo>
                  <a:lnTo>
                    <a:pt x="17855" y="13154"/>
                  </a:lnTo>
                  <a:lnTo>
                    <a:pt x="17915" y="13119"/>
                  </a:lnTo>
                  <a:lnTo>
                    <a:pt x="17935" y="13098"/>
                  </a:lnTo>
                  <a:lnTo>
                    <a:pt x="17915" y="13085"/>
                  </a:lnTo>
                  <a:close/>
                  <a:moveTo>
                    <a:pt x="19876" y="13091"/>
                  </a:moveTo>
                  <a:lnTo>
                    <a:pt x="19888" y="13132"/>
                  </a:lnTo>
                  <a:lnTo>
                    <a:pt x="19930" y="13201"/>
                  </a:lnTo>
                  <a:lnTo>
                    <a:pt x="19941" y="13188"/>
                  </a:lnTo>
                  <a:lnTo>
                    <a:pt x="19920" y="13154"/>
                  </a:lnTo>
                  <a:lnTo>
                    <a:pt x="19898" y="13091"/>
                  </a:lnTo>
                  <a:lnTo>
                    <a:pt x="19876" y="13091"/>
                  </a:lnTo>
                  <a:close/>
                  <a:moveTo>
                    <a:pt x="19823" y="13160"/>
                  </a:moveTo>
                  <a:lnTo>
                    <a:pt x="19823" y="13188"/>
                  </a:lnTo>
                  <a:lnTo>
                    <a:pt x="19835" y="13201"/>
                  </a:lnTo>
                  <a:lnTo>
                    <a:pt x="19871" y="13210"/>
                  </a:lnTo>
                  <a:lnTo>
                    <a:pt x="19893" y="13210"/>
                  </a:lnTo>
                  <a:lnTo>
                    <a:pt x="19883" y="13188"/>
                  </a:lnTo>
                  <a:lnTo>
                    <a:pt x="19866" y="13175"/>
                  </a:lnTo>
                  <a:lnTo>
                    <a:pt x="19823" y="13160"/>
                  </a:lnTo>
                  <a:close/>
                  <a:moveTo>
                    <a:pt x="17504" y="13167"/>
                  </a:moveTo>
                  <a:lnTo>
                    <a:pt x="17446" y="13188"/>
                  </a:lnTo>
                  <a:lnTo>
                    <a:pt x="17526" y="13235"/>
                  </a:lnTo>
                  <a:lnTo>
                    <a:pt x="17548" y="13235"/>
                  </a:lnTo>
                  <a:lnTo>
                    <a:pt x="17553" y="13216"/>
                  </a:lnTo>
                  <a:lnTo>
                    <a:pt x="17531" y="13195"/>
                  </a:lnTo>
                  <a:lnTo>
                    <a:pt x="17504" y="13167"/>
                  </a:lnTo>
                  <a:close/>
                  <a:moveTo>
                    <a:pt x="19920" y="13235"/>
                  </a:moveTo>
                  <a:lnTo>
                    <a:pt x="19941" y="13285"/>
                  </a:lnTo>
                  <a:lnTo>
                    <a:pt x="19983" y="13285"/>
                  </a:lnTo>
                  <a:lnTo>
                    <a:pt x="19968" y="13257"/>
                  </a:lnTo>
                  <a:lnTo>
                    <a:pt x="19956" y="13250"/>
                  </a:lnTo>
                  <a:lnTo>
                    <a:pt x="19920" y="13235"/>
                  </a:lnTo>
                  <a:close/>
                  <a:moveTo>
                    <a:pt x="18824" y="13270"/>
                  </a:moveTo>
                  <a:lnTo>
                    <a:pt x="18803" y="13298"/>
                  </a:lnTo>
                  <a:lnTo>
                    <a:pt x="18798" y="13319"/>
                  </a:lnTo>
                  <a:lnTo>
                    <a:pt x="18786" y="13360"/>
                  </a:lnTo>
                  <a:lnTo>
                    <a:pt x="18776" y="13401"/>
                  </a:lnTo>
                  <a:lnTo>
                    <a:pt x="18781" y="13429"/>
                  </a:lnTo>
                  <a:lnTo>
                    <a:pt x="18771" y="13441"/>
                  </a:lnTo>
                  <a:lnTo>
                    <a:pt x="18766" y="13504"/>
                  </a:lnTo>
                  <a:lnTo>
                    <a:pt x="18771" y="13545"/>
                  </a:lnTo>
                  <a:lnTo>
                    <a:pt x="18766" y="13566"/>
                  </a:lnTo>
                  <a:lnTo>
                    <a:pt x="18776" y="13607"/>
                  </a:lnTo>
                  <a:lnTo>
                    <a:pt x="18754" y="13669"/>
                  </a:lnTo>
                  <a:lnTo>
                    <a:pt x="18749" y="13710"/>
                  </a:lnTo>
                  <a:lnTo>
                    <a:pt x="18739" y="13744"/>
                  </a:lnTo>
                  <a:lnTo>
                    <a:pt x="18728" y="13785"/>
                  </a:lnTo>
                  <a:lnTo>
                    <a:pt x="18686" y="13813"/>
                  </a:lnTo>
                  <a:lnTo>
                    <a:pt x="18633" y="13785"/>
                  </a:lnTo>
                  <a:lnTo>
                    <a:pt x="18621" y="13766"/>
                  </a:lnTo>
                  <a:lnTo>
                    <a:pt x="18595" y="13744"/>
                  </a:lnTo>
                  <a:lnTo>
                    <a:pt x="18573" y="13744"/>
                  </a:lnTo>
                  <a:lnTo>
                    <a:pt x="18537" y="13697"/>
                  </a:lnTo>
                  <a:lnTo>
                    <a:pt x="18505" y="13669"/>
                  </a:lnTo>
                  <a:lnTo>
                    <a:pt x="18457" y="13648"/>
                  </a:lnTo>
                  <a:lnTo>
                    <a:pt x="18414" y="13600"/>
                  </a:lnTo>
                  <a:lnTo>
                    <a:pt x="18409" y="13579"/>
                  </a:lnTo>
                  <a:lnTo>
                    <a:pt x="18430" y="13545"/>
                  </a:lnTo>
                  <a:lnTo>
                    <a:pt x="18447" y="13504"/>
                  </a:lnTo>
                  <a:lnTo>
                    <a:pt x="18440" y="13469"/>
                  </a:lnTo>
                  <a:lnTo>
                    <a:pt x="18462" y="13469"/>
                  </a:lnTo>
                  <a:lnTo>
                    <a:pt x="18483" y="13441"/>
                  </a:lnTo>
                  <a:lnTo>
                    <a:pt x="18500" y="13401"/>
                  </a:lnTo>
                  <a:lnTo>
                    <a:pt x="18473" y="13360"/>
                  </a:lnTo>
                  <a:lnTo>
                    <a:pt x="18457" y="13373"/>
                  </a:lnTo>
                  <a:lnTo>
                    <a:pt x="18435" y="13366"/>
                  </a:lnTo>
                  <a:lnTo>
                    <a:pt x="18404" y="13388"/>
                  </a:lnTo>
                  <a:lnTo>
                    <a:pt x="18367" y="13366"/>
                  </a:lnTo>
                  <a:lnTo>
                    <a:pt x="18350" y="13373"/>
                  </a:lnTo>
                  <a:lnTo>
                    <a:pt x="18297" y="13353"/>
                  </a:lnTo>
                  <a:lnTo>
                    <a:pt x="18266" y="13326"/>
                  </a:lnTo>
                  <a:lnTo>
                    <a:pt x="18227" y="13304"/>
                  </a:lnTo>
                  <a:lnTo>
                    <a:pt x="18196" y="13319"/>
                  </a:lnTo>
                  <a:lnTo>
                    <a:pt x="18239" y="13338"/>
                  </a:lnTo>
                  <a:lnTo>
                    <a:pt x="18244" y="13381"/>
                  </a:lnTo>
                  <a:lnTo>
                    <a:pt x="18191" y="13394"/>
                  </a:lnTo>
                  <a:lnTo>
                    <a:pt x="18164" y="13388"/>
                  </a:lnTo>
                  <a:lnTo>
                    <a:pt x="18128" y="13416"/>
                  </a:lnTo>
                  <a:lnTo>
                    <a:pt x="18101" y="13457"/>
                  </a:lnTo>
                  <a:lnTo>
                    <a:pt x="18111" y="13476"/>
                  </a:lnTo>
                  <a:lnTo>
                    <a:pt x="18084" y="13497"/>
                  </a:lnTo>
                  <a:lnTo>
                    <a:pt x="18058" y="13560"/>
                  </a:lnTo>
                  <a:lnTo>
                    <a:pt x="18068" y="13600"/>
                  </a:lnTo>
                  <a:lnTo>
                    <a:pt x="18031" y="13594"/>
                  </a:lnTo>
                  <a:lnTo>
                    <a:pt x="17995" y="13594"/>
                  </a:lnTo>
                  <a:lnTo>
                    <a:pt x="17961" y="13545"/>
                  </a:lnTo>
                  <a:lnTo>
                    <a:pt x="17920" y="13510"/>
                  </a:lnTo>
                  <a:lnTo>
                    <a:pt x="17893" y="13525"/>
                  </a:lnTo>
                  <a:lnTo>
                    <a:pt x="17867" y="13532"/>
                  </a:lnTo>
                  <a:lnTo>
                    <a:pt x="17867" y="13553"/>
                  </a:lnTo>
                  <a:lnTo>
                    <a:pt x="17840" y="13545"/>
                  </a:lnTo>
                  <a:lnTo>
                    <a:pt x="17840" y="13566"/>
                  </a:lnTo>
                  <a:lnTo>
                    <a:pt x="17809" y="13579"/>
                  </a:lnTo>
                  <a:lnTo>
                    <a:pt x="17797" y="13607"/>
                  </a:lnTo>
                  <a:lnTo>
                    <a:pt x="17765" y="13648"/>
                  </a:lnTo>
                  <a:lnTo>
                    <a:pt x="17755" y="13703"/>
                  </a:lnTo>
                  <a:lnTo>
                    <a:pt x="17734" y="13691"/>
                  </a:lnTo>
                  <a:lnTo>
                    <a:pt x="17712" y="13725"/>
                  </a:lnTo>
                  <a:lnTo>
                    <a:pt x="17734" y="13766"/>
                  </a:lnTo>
                  <a:lnTo>
                    <a:pt x="17707" y="13779"/>
                  </a:lnTo>
                  <a:lnTo>
                    <a:pt x="17686" y="13710"/>
                  </a:lnTo>
                  <a:lnTo>
                    <a:pt x="17642" y="13779"/>
                  </a:lnTo>
                  <a:lnTo>
                    <a:pt x="17642" y="13819"/>
                  </a:lnTo>
                  <a:lnTo>
                    <a:pt x="17637" y="13854"/>
                  </a:lnTo>
                  <a:lnTo>
                    <a:pt x="17606" y="13897"/>
                  </a:lnTo>
                  <a:lnTo>
                    <a:pt x="17589" y="13938"/>
                  </a:lnTo>
                  <a:lnTo>
                    <a:pt x="17558" y="13972"/>
                  </a:lnTo>
                  <a:lnTo>
                    <a:pt x="17494" y="13991"/>
                  </a:lnTo>
                  <a:lnTo>
                    <a:pt x="17463" y="13991"/>
                  </a:lnTo>
                  <a:lnTo>
                    <a:pt x="17451" y="14000"/>
                  </a:lnTo>
                  <a:lnTo>
                    <a:pt x="17441" y="14019"/>
                  </a:lnTo>
                  <a:lnTo>
                    <a:pt x="17403" y="14026"/>
                  </a:lnTo>
                  <a:lnTo>
                    <a:pt x="17361" y="14054"/>
                  </a:lnTo>
                  <a:lnTo>
                    <a:pt x="17345" y="14047"/>
                  </a:lnTo>
                  <a:lnTo>
                    <a:pt x="17318" y="14054"/>
                  </a:lnTo>
                  <a:lnTo>
                    <a:pt x="17270" y="14081"/>
                  </a:lnTo>
                  <a:lnTo>
                    <a:pt x="17243" y="14116"/>
                  </a:lnTo>
                  <a:lnTo>
                    <a:pt x="17197" y="14144"/>
                  </a:lnTo>
                  <a:lnTo>
                    <a:pt x="17170" y="14197"/>
                  </a:lnTo>
                  <a:lnTo>
                    <a:pt x="17164" y="14137"/>
                  </a:lnTo>
                  <a:lnTo>
                    <a:pt x="17144" y="14191"/>
                  </a:lnTo>
                  <a:lnTo>
                    <a:pt x="17149" y="14240"/>
                  </a:lnTo>
                  <a:lnTo>
                    <a:pt x="17144" y="14281"/>
                  </a:lnTo>
                  <a:lnTo>
                    <a:pt x="17127" y="14300"/>
                  </a:lnTo>
                  <a:lnTo>
                    <a:pt x="17122" y="14350"/>
                  </a:lnTo>
                  <a:lnTo>
                    <a:pt x="17137" y="14378"/>
                  </a:lnTo>
                  <a:lnTo>
                    <a:pt x="17144" y="14404"/>
                  </a:lnTo>
                  <a:lnTo>
                    <a:pt x="17170" y="14466"/>
                  </a:lnTo>
                  <a:lnTo>
                    <a:pt x="17170" y="14507"/>
                  </a:lnTo>
                  <a:lnTo>
                    <a:pt x="17154" y="14481"/>
                  </a:lnTo>
                  <a:lnTo>
                    <a:pt x="17127" y="14453"/>
                  </a:lnTo>
                  <a:lnTo>
                    <a:pt x="17144" y="14528"/>
                  </a:lnTo>
                  <a:lnTo>
                    <a:pt x="17122" y="14494"/>
                  </a:lnTo>
                  <a:lnTo>
                    <a:pt x="17127" y="14528"/>
                  </a:lnTo>
                  <a:lnTo>
                    <a:pt x="17159" y="14597"/>
                  </a:lnTo>
                  <a:lnTo>
                    <a:pt x="17170" y="14666"/>
                  </a:lnTo>
                  <a:lnTo>
                    <a:pt x="17197" y="14700"/>
                  </a:lnTo>
                  <a:lnTo>
                    <a:pt x="17197" y="14721"/>
                  </a:lnTo>
                  <a:lnTo>
                    <a:pt x="17217" y="14775"/>
                  </a:lnTo>
                  <a:lnTo>
                    <a:pt x="17217" y="14831"/>
                  </a:lnTo>
                  <a:lnTo>
                    <a:pt x="17228" y="14878"/>
                  </a:lnTo>
                  <a:lnTo>
                    <a:pt x="17255" y="14968"/>
                  </a:lnTo>
                  <a:lnTo>
                    <a:pt x="17265" y="15016"/>
                  </a:lnTo>
                  <a:lnTo>
                    <a:pt x="17255" y="15078"/>
                  </a:lnTo>
                  <a:lnTo>
                    <a:pt x="17260" y="15112"/>
                  </a:lnTo>
                  <a:lnTo>
                    <a:pt x="17250" y="15134"/>
                  </a:lnTo>
                  <a:lnTo>
                    <a:pt x="17217" y="15147"/>
                  </a:lnTo>
                  <a:lnTo>
                    <a:pt x="17217" y="15194"/>
                  </a:lnTo>
                  <a:lnTo>
                    <a:pt x="17250" y="15215"/>
                  </a:lnTo>
                  <a:lnTo>
                    <a:pt x="17313" y="15271"/>
                  </a:lnTo>
                  <a:lnTo>
                    <a:pt x="17350" y="15271"/>
                  </a:lnTo>
                  <a:lnTo>
                    <a:pt x="17393" y="15278"/>
                  </a:lnTo>
                  <a:lnTo>
                    <a:pt x="17420" y="15250"/>
                  </a:lnTo>
                  <a:lnTo>
                    <a:pt x="17451" y="15222"/>
                  </a:lnTo>
                  <a:lnTo>
                    <a:pt x="17468" y="15222"/>
                  </a:lnTo>
                  <a:lnTo>
                    <a:pt x="17499" y="15175"/>
                  </a:lnTo>
                  <a:lnTo>
                    <a:pt x="17543" y="15175"/>
                  </a:lnTo>
                  <a:lnTo>
                    <a:pt x="17584" y="15160"/>
                  </a:lnTo>
                  <a:lnTo>
                    <a:pt x="17637" y="15181"/>
                  </a:lnTo>
                  <a:lnTo>
                    <a:pt x="17669" y="15175"/>
                  </a:lnTo>
                  <a:lnTo>
                    <a:pt x="17722" y="15168"/>
                  </a:lnTo>
                  <a:lnTo>
                    <a:pt x="17744" y="15134"/>
                  </a:lnTo>
                  <a:lnTo>
                    <a:pt x="17755" y="15084"/>
                  </a:lnTo>
                  <a:lnTo>
                    <a:pt x="17802" y="15065"/>
                  </a:lnTo>
                  <a:lnTo>
                    <a:pt x="17867" y="15016"/>
                  </a:lnTo>
                  <a:lnTo>
                    <a:pt x="17925" y="15022"/>
                  </a:lnTo>
                  <a:lnTo>
                    <a:pt x="17988" y="14996"/>
                  </a:lnTo>
                  <a:lnTo>
                    <a:pt x="18063" y="14962"/>
                  </a:lnTo>
                  <a:lnTo>
                    <a:pt x="18169" y="14953"/>
                  </a:lnTo>
                  <a:lnTo>
                    <a:pt x="18222" y="14996"/>
                  </a:lnTo>
                  <a:lnTo>
                    <a:pt x="18266" y="15003"/>
                  </a:lnTo>
                  <a:lnTo>
                    <a:pt x="18340" y="15056"/>
                  </a:lnTo>
                  <a:lnTo>
                    <a:pt x="18329" y="15078"/>
                  </a:lnTo>
                  <a:lnTo>
                    <a:pt x="18360" y="15106"/>
                  </a:lnTo>
                  <a:lnTo>
                    <a:pt x="18399" y="15175"/>
                  </a:lnTo>
                  <a:lnTo>
                    <a:pt x="18399" y="15222"/>
                  </a:lnTo>
                  <a:lnTo>
                    <a:pt x="18440" y="15256"/>
                  </a:lnTo>
                  <a:lnTo>
                    <a:pt x="18462" y="15187"/>
                  </a:lnTo>
                  <a:lnTo>
                    <a:pt x="18500" y="15153"/>
                  </a:lnTo>
                  <a:lnTo>
                    <a:pt x="18547" y="15078"/>
                  </a:lnTo>
                  <a:lnTo>
                    <a:pt x="18553" y="15147"/>
                  </a:lnTo>
                  <a:lnTo>
                    <a:pt x="18532" y="15187"/>
                  </a:lnTo>
                  <a:lnTo>
                    <a:pt x="18520" y="15243"/>
                  </a:lnTo>
                  <a:lnTo>
                    <a:pt x="18488" y="15291"/>
                  </a:lnTo>
                  <a:lnTo>
                    <a:pt x="18542" y="15278"/>
                  </a:lnTo>
                  <a:lnTo>
                    <a:pt x="18568" y="15215"/>
                  </a:lnTo>
                  <a:lnTo>
                    <a:pt x="18585" y="15284"/>
                  </a:lnTo>
                  <a:lnTo>
                    <a:pt x="18563" y="15325"/>
                  </a:lnTo>
                  <a:lnTo>
                    <a:pt x="18621" y="15340"/>
                  </a:lnTo>
                  <a:lnTo>
                    <a:pt x="18648" y="15374"/>
                  </a:lnTo>
                  <a:lnTo>
                    <a:pt x="18665" y="15422"/>
                  </a:lnTo>
                  <a:lnTo>
                    <a:pt x="18675" y="15490"/>
                  </a:lnTo>
                  <a:lnTo>
                    <a:pt x="18713" y="15553"/>
                  </a:lnTo>
                  <a:lnTo>
                    <a:pt x="18771" y="15580"/>
                  </a:lnTo>
                  <a:lnTo>
                    <a:pt x="18803" y="15587"/>
                  </a:lnTo>
                  <a:lnTo>
                    <a:pt x="18834" y="15600"/>
                  </a:lnTo>
                  <a:lnTo>
                    <a:pt x="18887" y="15628"/>
                  </a:lnTo>
                  <a:lnTo>
                    <a:pt x="18936" y="15559"/>
                  </a:lnTo>
                  <a:lnTo>
                    <a:pt x="18967" y="15537"/>
                  </a:lnTo>
                  <a:lnTo>
                    <a:pt x="18962" y="15593"/>
                  </a:lnTo>
                  <a:lnTo>
                    <a:pt x="18994" y="15606"/>
                  </a:lnTo>
                  <a:lnTo>
                    <a:pt x="19042" y="15649"/>
                  </a:lnTo>
                  <a:lnTo>
                    <a:pt x="19078" y="15606"/>
                  </a:lnTo>
                  <a:lnTo>
                    <a:pt x="19105" y="15572"/>
                  </a:lnTo>
                  <a:lnTo>
                    <a:pt x="19158" y="15531"/>
                  </a:lnTo>
                  <a:lnTo>
                    <a:pt x="19228" y="15531"/>
                  </a:lnTo>
                  <a:lnTo>
                    <a:pt x="19260" y="15497"/>
                  </a:lnTo>
                  <a:lnTo>
                    <a:pt x="19255" y="15462"/>
                  </a:lnTo>
                  <a:lnTo>
                    <a:pt x="19265" y="15400"/>
                  </a:lnTo>
                  <a:lnTo>
                    <a:pt x="19276" y="15331"/>
                  </a:lnTo>
                  <a:lnTo>
                    <a:pt x="19303" y="15284"/>
                  </a:lnTo>
                  <a:lnTo>
                    <a:pt x="19318" y="15209"/>
                  </a:lnTo>
                  <a:lnTo>
                    <a:pt x="19339" y="15160"/>
                  </a:lnTo>
                  <a:lnTo>
                    <a:pt x="19361" y="15091"/>
                  </a:lnTo>
                  <a:lnTo>
                    <a:pt x="19404" y="15050"/>
                  </a:lnTo>
                  <a:lnTo>
                    <a:pt x="19431" y="14968"/>
                  </a:lnTo>
                  <a:lnTo>
                    <a:pt x="19441" y="14906"/>
                  </a:lnTo>
                  <a:lnTo>
                    <a:pt x="19441" y="14859"/>
                  </a:lnTo>
                  <a:lnTo>
                    <a:pt x="19451" y="14775"/>
                  </a:lnTo>
                  <a:lnTo>
                    <a:pt x="19462" y="14741"/>
                  </a:lnTo>
                  <a:lnTo>
                    <a:pt x="19467" y="14666"/>
                  </a:lnTo>
                  <a:lnTo>
                    <a:pt x="19441" y="14590"/>
                  </a:lnTo>
                  <a:lnTo>
                    <a:pt x="19446" y="14535"/>
                  </a:lnTo>
                  <a:lnTo>
                    <a:pt x="19441" y="14494"/>
                  </a:lnTo>
                  <a:lnTo>
                    <a:pt x="19424" y="14425"/>
                  </a:lnTo>
                  <a:lnTo>
                    <a:pt x="19383" y="14356"/>
                  </a:lnTo>
                  <a:lnTo>
                    <a:pt x="19351" y="14322"/>
                  </a:lnTo>
                  <a:lnTo>
                    <a:pt x="19313" y="14275"/>
                  </a:lnTo>
                  <a:lnTo>
                    <a:pt x="19303" y="14191"/>
                  </a:lnTo>
                  <a:lnTo>
                    <a:pt x="19286" y="14197"/>
                  </a:lnTo>
                  <a:lnTo>
                    <a:pt x="19265" y="14163"/>
                  </a:lnTo>
                  <a:lnTo>
                    <a:pt x="19238" y="14185"/>
                  </a:lnTo>
                  <a:lnTo>
                    <a:pt x="19218" y="14094"/>
                  </a:lnTo>
                  <a:lnTo>
                    <a:pt x="19185" y="14047"/>
                  </a:lnTo>
                  <a:lnTo>
                    <a:pt x="19192" y="14026"/>
                  </a:lnTo>
                  <a:lnTo>
                    <a:pt x="19153" y="13991"/>
                  </a:lnTo>
                  <a:lnTo>
                    <a:pt x="19112" y="13950"/>
                  </a:lnTo>
                  <a:lnTo>
                    <a:pt x="19047" y="13910"/>
                  </a:lnTo>
                  <a:lnTo>
                    <a:pt x="19032" y="13862"/>
                  </a:lnTo>
                  <a:lnTo>
                    <a:pt x="19037" y="13819"/>
                  </a:lnTo>
                  <a:lnTo>
                    <a:pt x="19020" y="13751"/>
                  </a:lnTo>
                  <a:lnTo>
                    <a:pt x="19005" y="13744"/>
                  </a:lnTo>
                  <a:lnTo>
                    <a:pt x="18994" y="13703"/>
                  </a:lnTo>
                  <a:lnTo>
                    <a:pt x="18984" y="13635"/>
                  </a:lnTo>
                  <a:lnTo>
                    <a:pt x="18989" y="13600"/>
                  </a:lnTo>
                  <a:lnTo>
                    <a:pt x="18962" y="13572"/>
                  </a:lnTo>
                  <a:lnTo>
                    <a:pt x="18941" y="13538"/>
                  </a:lnTo>
                  <a:lnTo>
                    <a:pt x="18904" y="13566"/>
                  </a:lnTo>
                  <a:lnTo>
                    <a:pt x="18882" y="13504"/>
                  </a:lnTo>
                  <a:lnTo>
                    <a:pt x="18887" y="13476"/>
                  </a:lnTo>
                  <a:lnTo>
                    <a:pt x="18882" y="13435"/>
                  </a:lnTo>
                  <a:lnTo>
                    <a:pt x="18861" y="13394"/>
                  </a:lnTo>
                  <a:lnTo>
                    <a:pt x="18856" y="13366"/>
                  </a:lnTo>
                  <a:lnTo>
                    <a:pt x="18846" y="13353"/>
                  </a:lnTo>
                  <a:lnTo>
                    <a:pt x="18839" y="13304"/>
                  </a:lnTo>
                  <a:lnTo>
                    <a:pt x="18824" y="13270"/>
                  </a:lnTo>
                  <a:close/>
                  <a:moveTo>
                    <a:pt x="13377" y="13373"/>
                  </a:moveTo>
                  <a:lnTo>
                    <a:pt x="13356" y="13407"/>
                  </a:lnTo>
                  <a:lnTo>
                    <a:pt x="13356" y="13457"/>
                  </a:lnTo>
                  <a:lnTo>
                    <a:pt x="13324" y="13510"/>
                  </a:lnTo>
                  <a:lnTo>
                    <a:pt x="13297" y="13497"/>
                  </a:lnTo>
                  <a:lnTo>
                    <a:pt x="13307" y="13532"/>
                  </a:lnTo>
                  <a:lnTo>
                    <a:pt x="13287" y="13572"/>
                  </a:lnTo>
                  <a:lnTo>
                    <a:pt x="13239" y="13622"/>
                  </a:lnTo>
                  <a:lnTo>
                    <a:pt x="13208" y="13663"/>
                  </a:lnTo>
                  <a:lnTo>
                    <a:pt x="13181" y="13663"/>
                  </a:lnTo>
                  <a:lnTo>
                    <a:pt x="13159" y="13676"/>
                  </a:lnTo>
                  <a:lnTo>
                    <a:pt x="13128" y="13697"/>
                  </a:lnTo>
                  <a:lnTo>
                    <a:pt x="13101" y="13697"/>
                  </a:lnTo>
                  <a:lnTo>
                    <a:pt x="13090" y="13744"/>
                  </a:lnTo>
                  <a:lnTo>
                    <a:pt x="13068" y="13794"/>
                  </a:lnTo>
                  <a:lnTo>
                    <a:pt x="13075" y="13862"/>
                  </a:lnTo>
                  <a:lnTo>
                    <a:pt x="13085" y="13910"/>
                  </a:lnTo>
                  <a:lnTo>
                    <a:pt x="13101" y="13950"/>
                  </a:lnTo>
                  <a:lnTo>
                    <a:pt x="13095" y="14000"/>
                  </a:lnTo>
                  <a:lnTo>
                    <a:pt x="13068" y="14060"/>
                  </a:lnTo>
                  <a:lnTo>
                    <a:pt x="13063" y="14088"/>
                  </a:lnTo>
                  <a:lnTo>
                    <a:pt x="13036" y="14103"/>
                  </a:lnTo>
                  <a:lnTo>
                    <a:pt x="13026" y="14163"/>
                  </a:lnTo>
                  <a:lnTo>
                    <a:pt x="13031" y="14219"/>
                  </a:lnTo>
                  <a:lnTo>
                    <a:pt x="13053" y="14288"/>
                  </a:lnTo>
                  <a:lnTo>
                    <a:pt x="13058" y="14356"/>
                  </a:lnTo>
                  <a:lnTo>
                    <a:pt x="13075" y="14397"/>
                  </a:lnTo>
                  <a:lnTo>
                    <a:pt x="13121" y="14431"/>
                  </a:lnTo>
                  <a:lnTo>
                    <a:pt x="13154" y="14453"/>
                  </a:lnTo>
                  <a:lnTo>
                    <a:pt x="13208" y="14419"/>
                  </a:lnTo>
                  <a:lnTo>
                    <a:pt x="13254" y="14397"/>
                  </a:lnTo>
                  <a:lnTo>
                    <a:pt x="13281" y="14300"/>
                  </a:lnTo>
                  <a:lnTo>
                    <a:pt x="13302" y="14185"/>
                  </a:lnTo>
                  <a:lnTo>
                    <a:pt x="13341" y="14034"/>
                  </a:lnTo>
                  <a:lnTo>
                    <a:pt x="13367" y="13923"/>
                  </a:lnTo>
                  <a:lnTo>
                    <a:pt x="13387" y="13834"/>
                  </a:lnTo>
                  <a:lnTo>
                    <a:pt x="13394" y="13766"/>
                  </a:lnTo>
                  <a:lnTo>
                    <a:pt x="13409" y="13751"/>
                  </a:lnTo>
                  <a:lnTo>
                    <a:pt x="13414" y="13716"/>
                  </a:lnTo>
                  <a:lnTo>
                    <a:pt x="13404" y="13656"/>
                  </a:lnTo>
                  <a:lnTo>
                    <a:pt x="13414" y="13635"/>
                  </a:lnTo>
                  <a:lnTo>
                    <a:pt x="13435" y="13682"/>
                  </a:lnTo>
                  <a:lnTo>
                    <a:pt x="13447" y="13656"/>
                  </a:lnTo>
                  <a:lnTo>
                    <a:pt x="13452" y="13622"/>
                  </a:lnTo>
                  <a:lnTo>
                    <a:pt x="13435" y="13588"/>
                  </a:lnTo>
                  <a:lnTo>
                    <a:pt x="13425" y="13491"/>
                  </a:lnTo>
                  <a:lnTo>
                    <a:pt x="13409" y="13441"/>
                  </a:lnTo>
                  <a:lnTo>
                    <a:pt x="13394" y="13407"/>
                  </a:lnTo>
                  <a:lnTo>
                    <a:pt x="13377" y="13373"/>
                  </a:lnTo>
                  <a:close/>
                  <a:moveTo>
                    <a:pt x="20229" y="13572"/>
                  </a:moveTo>
                  <a:lnTo>
                    <a:pt x="20234" y="13635"/>
                  </a:lnTo>
                  <a:lnTo>
                    <a:pt x="20239" y="13656"/>
                  </a:lnTo>
                  <a:lnTo>
                    <a:pt x="20249" y="13648"/>
                  </a:lnTo>
                  <a:lnTo>
                    <a:pt x="20265" y="13663"/>
                  </a:lnTo>
                  <a:lnTo>
                    <a:pt x="20260" y="13600"/>
                  </a:lnTo>
                  <a:lnTo>
                    <a:pt x="20229" y="13572"/>
                  </a:lnTo>
                  <a:close/>
                  <a:moveTo>
                    <a:pt x="20265" y="13669"/>
                  </a:moveTo>
                  <a:lnTo>
                    <a:pt x="20260" y="13691"/>
                  </a:lnTo>
                  <a:lnTo>
                    <a:pt x="20282" y="13725"/>
                  </a:lnTo>
                  <a:lnTo>
                    <a:pt x="20302" y="13716"/>
                  </a:lnTo>
                  <a:lnTo>
                    <a:pt x="20265" y="13669"/>
                  </a:lnTo>
                  <a:close/>
                  <a:moveTo>
                    <a:pt x="0" y="13682"/>
                  </a:moveTo>
                  <a:lnTo>
                    <a:pt x="0" y="13716"/>
                  </a:lnTo>
                  <a:lnTo>
                    <a:pt x="10" y="13682"/>
                  </a:lnTo>
                  <a:lnTo>
                    <a:pt x="0" y="13682"/>
                  </a:lnTo>
                  <a:close/>
                  <a:moveTo>
                    <a:pt x="21010" y="13682"/>
                  </a:moveTo>
                  <a:lnTo>
                    <a:pt x="20978" y="13710"/>
                  </a:lnTo>
                  <a:lnTo>
                    <a:pt x="20957" y="13716"/>
                  </a:lnTo>
                  <a:lnTo>
                    <a:pt x="20930" y="13731"/>
                  </a:lnTo>
                  <a:lnTo>
                    <a:pt x="20935" y="13759"/>
                  </a:lnTo>
                  <a:lnTo>
                    <a:pt x="20973" y="13744"/>
                  </a:lnTo>
                  <a:lnTo>
                    <a:pt x="21010" y="13725"/>
                  </a:lnTo>
                  <a:lnTo>
                    <a:pt x="21010" y="13682"/>
                  </a:lnTo>
                  <a:close/>
                  <a:moveTo>
                    <a:pt x="20872" y="13785"/>
                  </a:moveTo>
                  <a:lnTo>
                    <a:pt x="20850" y="13813"/>
                  </a:lnTo>
                  <a:lnTo>
                    <a:pt x="20855" y="13847"/>
                  </a:lnTo>
                  <a:lnTo>
                    <a:pt x="20887" y="13862"/>
                  </a:lnTo>
                  <a:lnTo>
                    <a:pt x="20925" y="13847"/>
                  </a:lnTo>
                  <a:lnTo>
                    <a:pt x="20935" y="13807"/>
                  </a:lnTo>
                  <a:lnTo>
                    <a:pt x="20914" y="13785"/>
                  </a:lnTo>
                  <a:lnTo>
                    <a:pt x="20899" y="13800"/>
                  </a:lnTo>
                  <a:lnTo>
                    <a:pt x="20872" y="13785"/>
                  </a:lnTo>
                  <a:close/>
                  <a:moveTo>
                    <a:pt x="20079" y="14006"/>
                  </a:moveTo>
                  <a:lnTo>
                    <a:pt x="20084" y="14034"/>
                  </a:lnTo>
                  <a:lnTo>
                    <a:pt x="20127" y="14088"/>
                  </a:lnTo>
                  <a:lnTo>
                    <a:pt x="20164" y="14129"/>
                  </a:lnTo>
                  <a:lnTo>
                    <a:pt x="20202" y="14163"/>
                  </a:lnTo>
                  <a:lnTo>
                    <a:pt x="20239" y="14191"/>
                  </a:lnTo>
                  <a:lnTo>
                    <a:pt x="20260" y="14172"/>
                  </a:lnTo>
                  <a:lnTo>
                    <a:pt x="20229" y="14129"/>
                  </a:lnTo>
                  <a:lnTo>
                    <a:pt x="20181" y="14081"/>
                  </a:lnTo>
                  <a:lnTo>
                    <a:pt x="20159" y="14060"/>
                  </a:lnTo>
                  <a:lnTo>
                    <a:pt x="20137" y="14034"/>
                  </a:lnTo>
                  <a:lnTo>
                    <a:pt x="20106" y="14006"/>
                  </a:lnTo>
                  <a:lnTo>
                    <a:pt x="20079" y="14006"/>
                  </a:lnTo>
                  <a:close/>
                  <a:moveTo>
                    <a:pt x="20601" y="15222"/>
                  </a:moveTo>
                  <a:lnTo>
                    <a:pt x="20579" y="15228"/>
                  </a:lnTo>
                  <a:lnTo>
                    <a:pt x="20606" y="15291"/>
                  </a:lnTo>
                  <a:lnTo>
                    <a:pt x="20648" y="15374"/>
                  </a:lnTo>
                  <a:lnTo>
                    <a:pt x="20681" y="15415"/>
                  </a:lnTo>
                  <a:lnTo>
                    <a:pt x="20674" y="15428"/>
                  </a:lnTo>
                  <a:lnTo>
                    <a:pt x="20701" y="15490"/>
                  </a:lnTo>
                  <a:lnTo>
                    <a:pt x="20701" y="15553"/>
                  </a:lnTo>
                  <a:lnTo>
                    <a:pt x="20691" y="15628"/>
                  </a:lnTo>
                  <a:lnTo>
                    <a:pt x="20654" y="15662"/>
                  </a:lnTo>
                  <a:lnTo>
                    <a:pt x="20648" y="15696"/>
                  </a:lnTo>
                  <a:lnTo>
                    <a:pt x="20712" y="15737"/>
                  </a:lnTo>
                  <a:lnTo>
                    <a:pt x="20734" y="15787"/>
                  </a:lnTo>
                  <a:lnTo>
                    <a:pt x="20696" y="15868"/>
                  </a:lnTo>
                  <a:lnTo>
                    <a:pt x="20722" y="15881"/>
                  </a:lnTo>
                  <a:lnTo>
                    <a:pt x="20734" y="15909"/>
                  </a:lnTo>
                  <a:lnTo>
                    <a:pt x="20776" y="15868"/>
                  </a:lnTo>
                  <a:lnTo>
                    <a:pt x="20807" y="15799"/>
                  </a:lnTo>
                  <a:lnTo>
                    <a:pt x="20829" y="15752"/>
                  </a:lnTo>
                  <a:lnTo>
                    <a:pt x="20834" y="15731"/>
                  </a:lnTo>
                  <a:lnTo>
                    <a:pt x="20829" y="15690"/>
                  </a:lnTo>
                  <a:lnTo>
                    <a:pt x="20845" y="15662"/>
                  </a:lnTo>
                  <a:lnTo>
                    <a:pt x="20894" y="15662"/>
                  </a:lnTo>
                  <a:lnTo>
                    <a:pt x="20909" y="15606"/>
                  </a:lnTo>
                  <a:lnTo>
                    <a:pt x="20925" y="15518"/>
                  </a:lnTo>
                  <a:lnTo>
                    <a:pt x="20894" y="15512"/>
                  </a:lnTo>
                  <a:lnTo>
                    <a:pt x="20860" y="15546"/>
                  </a:lnTo>
                  <a:lnTo>
                    <a:pt x="20824" y="15537"/>
                  </a:lnTo>
                  <a:lnTo>
                    <a:pt x="20776" y="15512"/>
                  </a:lnTo>
                  <a:lnTo>
                    <a:pt x="20766" y="15434"/>
                  </a:lnTo>
                  <a:lnTo>
                    <a:pt x="20739" y="15409"/>
                  </a:lnTo>
                  <a:lnTo>
                    <a:pt x="20739" y="15477"/>
                  </a:lnTo>
                  <a:lnTo>
                    <a:pt x="20696" y="15374"/>
                  </a:lnTo>
                  <a:lnTo>
                    <a:pt x="20681" y="15291"/>
                  </a:lnTo>
                  <a:lnTo>
                    <a:pt x="20633" y="15271"/>
                  </a:lnTo>
                  <a:lnTo>
                    <a:pt x="20601" y="15222"/>
                  </a:lnTo>
                  <a:close/>
                  <a:moveTo>
                    <a:pt x="20589" y="15793"/>
                  </a:moveTo>
                  <a:lnTo>
                    <a:pt x="20548" y="15840"/>
                  </a:lnTo>
                  <a:lnTo>
                    <a:pt x="20541" y="15896"/>
                  </a:lnTo>
                  <a:lnTo>
                    <a:pt x="20521" y="15915"/>
                  </a:lnTo>
                  <a:lnTo>
                    <a:pt x="20495" y="15993"/>
                  </a:lnTo>
                  <a:lnTo>
                    <a:pt x="20456" y="16046"/>
                  </a:lnTo>
                  <a:lnTo>
                    <a:pt x="20408" y="16102"/>
                  </a:lnTo>
                  <a:lnTo>
                    <a:pt x="20367" y="16143"/>
                  </a:lnTo>
                  <a:lnTo>
                    <a:pt x="20328" y="16165"/>
                  </a:lnTo>
                  <a:lnTo>
                    <a:pt x="20255" y="16268"/>
                  </a:lnTo>
                  <a:lnTo>
                    <a:pt x="20222" y="16343"/>
                  </a:lnTo>
                  <a:lnTo>
                    <a:pt x="20234" y="16384"/>
                  </a:lnTo>
                  <a:lnTo>
                    <a:pt x="20297" y="16390"/>
                  </a:lnTo>
                  <a:lnTo>
                    <a:pt x="20335" y="16424"/>
                  </a:lnTo>
                  <a:lnTo>
                    <a:pt x="20388" y="16431"/>
                  </a:lnTo>
                  <a:lnTo>
                    <a:pt x="20415" y="16397"/>
                  </a:lnTo>
                  <a:lnTo>
                    <a:pt x="20461" y="16349"/>
                  </a:lnTo>
                  <a:lnTo>
                    <a:pt x="20495" y="16240"/>
                  </a:lnTo>
                  <a:lnTo>
                    <a:pt x="20510" y="16171"/>
                  </a:lnTo>
                  <a:lnTo>
                    <a:pt x="20563" y="16137"/>
                  </a:lnTo>
                  <a:lnTo>
                    <a:pt x="20606" y="16130"/>
                  </a:lnTo>
                  <a:lnTo>
                    <a:pt x="20584" y="16081"/>
                  </a:lnTo>
                  <a:lnTo>
                    <a:pt x="20616" y="16040"/>
                  </a:lnTo>
                  <a:lnTo>
                    <a:pt x="20654" y="15965"/>
                  </a:lnTo>
                  <a:lnTo>
                    <a:pt x="20674" y="15915"/>
                  </a:lnTo>
                  <a:lnTo>
                    <a:pt x="20674" y="15875"/>
                  </a:lnTo>
                  <a:lnTo>
                    <a:pt x="20659" y="15834"/>
                  </a:lnTo>
                  <a:lnTo>
                    <a:pt x="20616" y="15875"/>
                  </a:lnTo>
                  <a:lnTo>
                    <a:pt x="20601" y="15834"/>
                  </a:lnTo>
                  <a:lnTo>
                    <a:pt x="20589" y="15793"/>
                  </a:lnTo>
                  <a:close/>
                  <a:moveTo>
                    <a:pt x="18952" y="15812"/>
                  </a:moveTo>
                  <a:lnTo>
                    <a:pt x="18952" y="15862"/>
                  </a:lnTo>
                  <a:lnTo>
                    <a:pt x="18984" y="15943"/>
                  </a:lnTo>
                  <a:lnTo>
                    <a:pt x="18994" y="16012"/>
                  </a:lnTo>
                  <a:lnTo>
                    <a:pt x="19025" y="16102"/>
                  </a:lnTo>
                  <a:lnTo>
                    <a:pt x="19064" y="16102"/>
                  </a:lnTo>
                  <a:lnTo>
                    <a:pt x="19073" y="16109"/>
                  </a:lnTo>
                  <a:lnTo>
                    <a:pt x="19117" y="16040"/>
                  </a:lnTo>
                  <a:lnTo>
                    <a:pt x="19138" y="16068"/>
                  </a:lnTo>
                  <a:lnTo>
                    <a:pt x="19143" y="15984"/>
                  </a:lnTo>
                  <a:lnTo>
                    <a:pt x="19165" y="15950"/>
                  </a:lnTo>
                  <a:lnTo>
                    <a:pt x="19158" y="15827"/>
                  </a:lnTo>
                  <a:lnTo>
                    <a:pt x="19122" y="15821"/>
                  </a:lnTo>
                  <a:lnTo>
                    <a:pt x="19078" y="15840"/>
                  </a:lnTo>
                  <a:lnTo>
                    <a:pt x="19047" y="15855"/>
                  </a:lnTo>
                  <a:lnTo>
                    <a:pt x="18989" y="15821"/>
                  </a:lnTo>
                  <a:lnTo>
                    <a:pt x="18952" y="15812"/>
                  </a:lnTo>
                  <a:close/>
                  <a:moveTo>
                    <a:pt x="14526" y="16652"/>
                  </a:moveTo>
                  <a:lnTo>
                    <a:pt x="14526" y="16671"/>
                  </a:lnTo>
                  <a:lnTo>
                    <a:pt x="14516" y="16721"/>
                  </a:lnTo>
                  <a:lnTo>
                    <a:pt x="14516" y="16783"/>
                  </a:lnTo>
                  <a:lnTo>
                    <a:pt x="14606" y="16774"/>
                  </a:lnTo>
                  <a:lnTo>
                    <a:pt x="14622" y="16727"/>
                  </a:lnTo>
                  <a:lnTo>
                    <a:pt x="14622" y="16699"/>
                  </a:lnTo>
                  <a:lnTo>
                    <a:pt x="14564" y="16686"/>
                  </a:lnTo>
                  <a:lnTo>
                    <a:pt x="14526" y="16652"/>
                  </a:lnTo>
                  <a:close/>
                  <a:moveTo>
                    <a:pt x="7084" y="16940"/>
                  </a:moveTo>
                  <a:lnTo>
                    <a:pt x="7053" y="16989"/>
                  </a:lnTo>
                  <a:lnTo>
                    <a:pt x="6999" y="16961"/>
                  </a:lnTo>
                  <a:lnTo>
                    <a:pt x="6931" y="17030"/>
                  </a:lnTo>
                  <a:lnTo>
                    <a:pt x="6963" y="17084"/>
                  </a:lnTo>
                  <a:lnTo>
                    <a:pt x="7011" y="17030"/>
                  </a:lnTo>
                  <a:lnTo>
                    <a:pt x="7038" y="17071"/>
                  </a:lnTo>
                  <a:lnTo>
                    <a:pt x="7117" y="17036"/>
                  </a:lnTo>
                  <a:lnTo>
                    <a:pt x="7132" y="16996"/>
                  </a:lnTo>
                  <a:lnTo>
                    <a:pt x="7084" y="16940"/>
                  </a:lnTo>
                  <a:close/>
                  <a:moveTo>
                    <a:pt x="6458" y="17112"/>
                  </a:moveTo>
                  <a:lnTo>
                    <a:pt x="6404" y="17167"/>
                  </a:lnTo>
                  <a:lnTo>
                    <a:pt x="6383" y="17249"/>
                  </a:lnTo>
                  <a:lnTo>
                    <a:pt x="6356" y="17311"/>
                  </a:lnTo>
                  <a:lnTo>
                    <a:pt x="6276" y="17264"/>
                  </a:lnTo>
                  <a:lnTo>
                    <a:pt x="6197" y="17180"/>
                  </a:lnTo>
                  <a:lnTo>
                    <a:pt x="6148" y="17152"/>
                  </a:lnTo>
                  <a:lnTo>
                    <a:pt x="6228" y="17290"/>
                  </a:lnTo>
                  <a:lnTo>
                    <a:pt x="6286" y="17367"/>
                  </a:lnTo>
                  <a:lnTo>
                    <a:pt x="6361" y="17436"/>
                  </a:lnTo>
                  <a:lnTo>
                    <a:pt x="6419" y="17455"/>
                  </a:lnTo>
                  <a:lnTo>
                    <a:pt x="6463" y="17496"/>
                  </a:lnTo>
                  <a:lnTo>
                    <a:pt x="6526" y="17511"/>
                  </a:lnTo>
                  <a:lnTo>
                    <a:pt x="6574" y="17470"/>
                  </a:lnTo>
                  <a:lnTo>
                    <a:pt x="6596" y="17414"/>
                  </a:lnTo>
                  <a:lnTo>
                    <a:pt x="6627" y="17462"/>
                  </a:lnTo>
                  <a:lnTo>
                    <a:pt x="6680" y="17455"/>
                  </a:lnTo>
                  <a:lnTo>
                    <a:pt x="6707" y="17387"/>
                  </a:lnTo>
                  <a:lnTo>
                    <a:pt x="6627" y="17359"/>
                  </a:lnTo>
                  <a:lnTo>
                    <a:pt x="6547" y="17277"/>
                  </a:lnTo>
                  <a:lnTo>
                    <a:pt x="6521" y="17187"/>
                  </a:lnTo>
                  <a:lnTo>
                    <a:pt x="6499" y="17127"/>
                  </a:lnTo>
                  <a:lnTo>
                    <a:pt x="6458" y="17112"/>
                  </a:lnTo>
                  <a:close/>
                  <a:moveTo>
                    <a:pt x="7127" y="18651"/>
                  </a:moveTo>
                  <a:lnTo>
                    <a:pt x="7084" y="18673"/>
                  </a:lnTo>
                  <a:lnTo>
                    <a:pt x="7053" y="18720"/>
                  </a:lnTo>
                  <a:lnTo>
                    <a:pt x="7011" y="18767"/>
                  </a:lnTo>
                  <a:lnTo>
                    <a:pt x="6963" y="18789"/>
                  </a:lnTo>
                  <a:lnTo>
                    <a:pt x="6920" y="18823"/>
                  </a:lnTo>
                  <a:lnTo>
                    <a:pt x="6883" y="18870"/>
                  </a:lnTo>
                  <a:lnTo>
                    <a:pt x="6825" y="18886"/>
                  </a:lnTo>
                  <a:lnTo>
                    <a:pt x="6792" y="18933"/>
                  </a:lnTo>
                  <a:lnTo>
                    <a:pt x="6760" y="18982"/>
                  </a:lnTo>
                  <a:lnTo>
                    <a:pt x="6733" y="19057"/>
                  </a:lnTo>
                  <a:lnTo>
                    <a:pt x="6685" y="19111"/>
                  </a:lnTo>
                  <a:lnTo>
                    <a:pt x="6649" y="19167"/>
                  </a:lnTo>
                  <a:lnTo>
                    <a:pt x="6612" y="19242"/>
                  </a:lnTo>
                  <a:lnTo>
                    <a:pt x="6579" y="19298"/>
                  </a:lnTo>
                  <a:lnTo>
                    <a:pt x="6547" y="19379"/>
                  </a:lnTo>
                  <a:lnTo>
                    <a:pt x="6559" y="19463"/>
                  </a:lnTo>
                  <a:lnTo>
                    <a:pt x="6569" y="19545"/>
                  </a:lnTo>
                  <a:lnTo>
                    <a:pt x="6559" y="19626"/>
                  </a:lnTo>
                  <a:lnTo>
                    <a:pt x="6537" y="19710"/>
                  </a:lnTo>
                  <a:lnTo>
                    <a:pt x="6511" y="19792"/>
                  </a:lnTo>
                  <a:lnTo>
                    <a:pt x="6506" y="19876"/>
                  </a:lnTo>
                  <a:lnTo>
                    <a:pt x="6506" y="19964"/>
                  </a:lnTo>
                  <a:lnTo>
                    <a:pt x="6521" y="20039"/>
                  </a:lnTo>
                  <a:lnTo>
                    <a:pt x="6542" y="20129"/>
                  </a:lnTo>
                  <a:lnTo>
                    <a:pt x="6559" y="20219"/>
                  </a:lnTo>
                  <a:lnTo>
                    <a:pt x="6579" y="20314"/>
                  </a:lnTo>
                  <a:lnTo>
                    <a:pt x="6586" y="20410"/>
                  </a:lnTo>
                  <a:lnTo>
                    <a:pt x="6574" y="20520"/>
                  </a:lnTo>
                  <a:lnTo>
                    <a:pt x="6537" y="20597"/>
                  </a:lnTo>
                  <a:lnTo>
                    <a:pt x="6479" y="20651"/>
                  </a:lnTo>
                  <a:lnTo>
                    <a:pt x="6404" y="20685"/>
                  </a:lnTo>
                  <a:lnTo>
                    <a:pt x="6325" y="20720"/>
                  </a:lnTo>
                  <a:lnTo>
                    <a:pt x="6255" y="20754"/>
                  </a:lnTo>
                  <a:lnTo>
                    <a:pt x="6192" y="20823"/>
                  </a:lnTo>
                  <a:lnTo>
                    <a:pt x="6133" y="20878"/>
                  </a:lnTo>
                  <a:lnTo>
                    <a:pt x="6054" y="20906"/>
                  </a:lnTo>
                  <a:lnTo>
                    <a:pt x="6015" y="20816"/>
                  </a:lnTo>
                  <a:lnTo>
                    <a:pt x="5957" y="20760"/>
                  </a:lnTo>
                  <a:lnTo>
                    <a:pt x="5877" y="20788"/>
                  </a:lnTo>
                  <a:lnTo>
                    <a:pt x="5819" y="20685"/>
                  </a:lnTo>
                  <a:lnTo>
                    <a:pt x="5793" y="20775"/>
                  </a:lnTo>
                  <a:lnTo>
                    <a:pt x="5749" y="20878"/>
                  </a:lnTo>
                  <a:lnTo>
                    <a:pt x="5681" y="20816"/>
                  </a:lnTo>
                  <a:lnTo>
                    <a:pt x="5607" y="20788"/>
                  </a:lnTo>
                  <a:lnTo>
                    <a:pt x="5532" y="20775"/>
                  </a:lnTo>
                  <a:lnTo>
                    <a:pt x="5484" y="20672"/>
                  </a:lnTo>
                  <a:lnTo>
                    <a:pt x="5409" y="20700"/>
                  </a:lnTo>
                  <a:lnTo>
                    <a:pt x="5341" y="20651"/>
                  </a:lnTo>
                  <a:lnTo>
                    <a:pt x="5297" y="20541"/>
                  </a:lnTo>
                  <a:lnTo>
                    <a:pt x="5244" y="20735"/>
                  </a:lnTo>
                  <a:lnTo>
                    <a:pt x="5169" y="20754"/>
                  </a:lnTo>
                  <a:lnTo>
                    <a:pt x="5106" y="20692"/>
                  </a:lnTo>
                  <a:lnTo>
                    <a:pt x="5036" y="20726"/>
                  </a:lnTo>
                  <a:lnTo>
                    <a:pt x="4957" y="20775"/>
                  </a:lnTo>
                  <a:lnTo>
                    <a:pt x="4883" y="20810"/>
                  </a:lnTo>
                  <a:lnTo>
                    <a:pt x="4804" y="20795"/>
                  </a:lnTo>
                  <a:lnTo>
                    <a:pt x="4777" y="20707"/>
                  </a:lnTo>
                  <a:lnTo>
                    <a:pt x="4717" y="20631"/>
                  </a:lnTo>
                  <a:lnTo>
                    <a:pt x="4649" y="20589"/>
                  </a:lnTo>
                  <a:lnTo>
                    <a:pt x="4574" y="20604"/>
                  </a:lnTo>
                  <a:lnTo>
                    <a:pt x="4495" y="20589"/>
                  </a:lnTo>
                  <a:lnTo>
                    <a:pt x="4451" y="20554"/>
                  </a:lnTo>
                  <a:lnTo>
                    <a:pt x="4473" y="20747"/>
                  </a:lnTo>
                  <a:lnTo>
                    <a:pt x="4485" y="20844"/>
                  </a:lnTo>
                  <a:lnTo>
                    <a:pt x="4521" y="20947"/>
                  </a:lnTo>
                  <a:lnTo>
                    <a:pt x="4596" y="20966"/>
                  </a:lnTo>
                  <a:lnTo>
                    <a:pt x="4623" y="21063"/>
                  </a:lnTo>
                  <a:lnTo>
                    <a:pt x="4659" y="21160"/>
                  </a:lnTo>
                  <a:lnTo>
                    <a:pt x="4628" y="21291"/>
                  </a:lnTo>
                  <a:lnTo>
                    <a:pt x="4548" y="21235"/>
                  </a:lnTo>
                  <a:lnTo>
                    <a:pt x="4473" y="21194"/>
                  </a:lnTo>
                  <a:lnTo>
                    <a:pt x="4383" y="21181"/>
                  </a:lnTo>
                  <a:lnTo>
                    <a:pt x="4308" y="21235"/>
                  </a:lnTo>
                  <a:lnTo>
                    <a:pt x="4229" y="21250"/>
                  </a:lnTo>
                  <a:lnTo>
                    <a:pt x="4159" y="21173"/>
                  </a:lnTo>
                  <a:lnTo>
                    <a:pt x="4079" y="21138"/>
                  </a:lnTo>
                  <a:lnTo>
                    <a:pt x="4011" y="21029"/>
                  </a:lnTo>
                  <a:lnTo>
                    <a:pt x="3946" y="21119"/>
                  </a:lnTo>
                  <a:lnTo>
                    <a:pt x="3909" y="21022"/>
                  </a:lnTo>
                  <a:lnTo>
                    <a:pt x="3893" y="20926"/>
                  </a:lnTo>
                  <a:lnTo>
                    <a:pt x="3851" y="20838"/>
                  </a:lnTo>
                  <a:lnTo>
                    <a:pt x="3793" y="20932"/>
                  </a:lnTo>
                  <a:lnTo>
                    <a:pt x="3723" y="20982"/>
                  </a:lnTo>
                  <a:lnTo>
                    <a:pt x="3648" y="20926"/>
                  </a:lnTo>
                  <a:lnTo>
                    <a:pt x="3574" y="20966"/>
                  </a:lnTo>
                  <a:lnTo>
                    <a:pt x="3516" y="21050"/>
                  </a:lnTo>
                  <a:lnTo>
                    <a:pt x="3436" y="21063"/>
                  </a:lnTo>
                  <a:lnTo>
                    <a:pt x="3351" y="21057"/>
                  </a:lnTo>
                  <a:lnTo>
                    <a:pt x="3266" y="21050"/>
                  </a:lnTo>
                  <a:lnTo>
                    <a:pt x="3186" y="21063"/>
                  </a:lnTo>
                  <a:lnTo>
                    <a:pt x="3095" y="21029"/>
                  </a:lnTo>
                  <a:lnTo>
                    <a:pt x="3022" y="21009"/>
                  </a:lnTo>
                  <a:lnTo>
                    <a:pt x="2942" y="21044"/>
                  </a:lnTo>
                  <a:lnTo>
                    <a:pt x="2862" y="21050"/>
                  </a:lnTo>
                  <a:lnTo>
                    <a:pt x="2782" y="21001"/>
                  </a:lnTo>
                  <a:lnTo>
                    <a:pt x="2696" y="21035"/>
                  </a:lnTo>
                  <a:lnTo>
                    <a:pt x="2659" y="21016"/>
                  </a:lnTo>
                  <a:lnTo>
                    <a:pt x="2611" y="21001"/>
                  </a:lnTo>
                  <a:lnTo>
                    <a:pt x="2543" y="21063"/>
                  </a:lnTo>
                  <a:lnTo>
                    <a:pt x="2478" y="21119"/>
                  </a:lnTo>
                  <a:lnTo>
                    <a:pt x="2399" y="21188"/>
                  </a:lnTo>
                  <a:lnTo>
                    <a:pt x="2319" y="21216"/>
                  </a:lnTo>
                  <a:lnTo>
                    <a:pt x="2239" y="21222"/>
                  </a:lnTo>
                  <a:lnTo>
                    <a:pt x="2171" y="21297"/>
                  </a:lnTo>
                  <a:lnTo>
                    <a:pt x="2079" y="21359"/>
                  </a:lnTo>
                  <a:lnTo>
                    <a:pt x="2048" y="21256"/>
                  </a:lnTo>
                  <a:lnTo>
                    <a:pt x="1968" y="21310"/>
                  </a:lnTo>
                  <a:lnTo>
                    <a:pt x="1951" y="21413"/>
                  </a:lnTo>
                  <a:lnTo>
                    <a:pt x="1985" y="21600"/>
                  </a:lnTo>
                  <a:lnTo>
                    <a:pt x="6393" y="21600"/>
                  </a:lnTo>
                  <a:lnTo>
                    <a:pt x="6511" y="21503"/>
                  </a:lnTo>
                  <a:lnTo>
                    <a:pt x="6579" y="21435"/>
                  </a:lnTo>
                  <a:lnTo>
                    <a:pt x="6659" y="21387"/>
                  </a:lnTo>
                  <a:lnTo>
                    <a:pt x="6750" y="21276"/>
                  </a:lnTo>
                  <a:lnTo>
                    <a:pt x="6782" y="21181"/>
                  </a:lnTo>
                  <a:lnTo>
                    <a:pt x="6808" y="21078"/>
                  </a:lnTo>
                  <a:lnTo>
                    <a:pt x="6888" y="21035"/>
                  </a:lnTo>
                  <a:lnTo>
                    <a:pt x="6920" y="20947"/>
                  </a:lnTo>
                  <a:lnTo>
                    <a:pt x="6951" y="20838"/>
                  </a:lnTo>
                  <a:lnTo>
                    <a:pt x="6963" y="20692"/>
                  </a:lnTo>
                  <a:lnTo>
                    <a:pt x="6941" y="20597"/>
                  </a:lnTo>
                  <a:lnTo>
                    <a:pt x="6941" y="20494"/>
                  </a:lnTo>
                  <a:lnTo>
                    <a:pt x="6920" y="20404"/>
                  </a:lnTo>
                  <a:lnTo>
                    <a:pt x="6915" y="20185"/>
                  </a:lnTo>
                  <a:lnTo>
                    <a:pt x="6898" y="20095"/>
                  </a:lnTo>
                  <a:lnTo>
                    <a:pt x="6866" y="20019"/>
                  </a:lnTo>
                  <a:lnTo>
                    <a:pt x="6851" y="19936"/>
                  </a:lnTo>
                  <a:lnTo>
                    <a:pt x="6840" y="19854"/>
                  </a:lnTo>
                  <a:lnTo>
                    <a:pt x="6813" y="19772"/>
                  </a:lnTo>
                  <a:lnTo>
                    <a:pt x="6772" y="19704"/>
                  </a:lnTo>
                  <a:lnTo>
                    <a:pt x="6724" y="19654"/>
                  </a:lnTo>
                  <a:lnTo>
                    <a:pt x="6692" y="19592"/>
                  </a:lnTo>
                  <a:lnTo>
                    <a:pt x="6670" y="19504"/>
                  </a:lnTo>
                  <a:lnTo>
                    <a:pt x="6680" y="19435"/>
                  </a:lnTo>
                  <a:lnTo>
                    <a:pt x="6719" y="19345"/>
                  </a:lnTo>
                  <a:lnTo>
                    <a:pt x="6750" y="19291"/>
                  </a:lnTo>
                  <a:lnTo>
                    <a:pt x="6782" y="19223"/>
                  </a:lnTo>
                  <a:lnTo>
                    <a:pt x="6840" y="19208"/>
                  </a:lnTo>
                  <a:lnTo>
                    <a:pt x="6878" y="19167"/>
                  </a:lnTo>
                  <a:lnTo>
                    <a:pt x="6851" y="19105"/>
                  </a:lnTo>
                  <a:lnTo>
                    <a:pt x="6845" y="19036"/>
                  </a:lnTo>
                  <a:lnTo>
                    <a:pt x="6856" y="18967"/>
                  </a:lnTo>
                  <a:lnTo>
                    <a:pt x="6883" y="18913"/>
                  </a:lnTo>
                  <a:lnTo>
                    <a:pt x="6925" y="18864"/>
                  </a:lnTo>
                  <a:lnTo>
                    <a:pt x="6968" y="18830"/>
                  </a:lnTo>
                  <a:lnTo>
                    <a:pt x="7016" y="18810"/>
                  </a:lnTo>
                  <a:lnTo>
                    <a:pt x="7058" y="18836"/>
                  </a:lnTo>
                  <a:lnTo>
                    <a:pt x="7084" y="18802"/>
                  </a:lnTo>
                  <a:lnTo>
                    <a:pt x="7144" y="18748"/>
                  </a:lnTo>
                  <a:lnTo>
                    <a:pt x="7164" y="18692"/>
                  </a:lnTo>
                  <a:lnTo>
                    <a:pt x="7127" y="18651"/>
                  </a:lnTo>
                  <a:close/>
                  <a:moveTo>
                    <a:pt x="18387" y="19001"/>
                  </a:moveTo>
                  <a:lnTo>
                    <a:pt x="18387" y="19077"/>
                  </a:lnTo>
                  <a:lnTo>
                    <a:pt x="18372" y="19167"/>
                  </a:lnTo>
                  <a:lnTo>
                    <a:pt x="18319" y="19180"/>
                  </a:lnTo>
                  <a:lnTo>
                    <a:pt x="18266" y="19201"/>
                  </a:lnTo>
                  <a:lnTo>
                    <a:pt x="18196" y="19201"/>
                  </a:lnTo>
                  <a:lnTo>
                    <a:pt x="18138" y="19208"/>
                  </a:lnTo>
                  <a:lnTo>
                    <a:pt x="18075" y="19242"/>
                  </a:lnTo>
                  <a:lnTo>
                    <a:pt x="18021" y="19270"/>
                  </a:lnTo>
                  <a:lnTo>
                    <a:pt x="17968" y="19257"/>
                  </a:lnTo>
                  <a:lnTo>
                    <a:pt x="17915" y="19236"/>
                  </a:lnTo>
                  <a:lnTo>
                    <a:pt x="17867" y="19236"/>
                  </a:lnTo>
                  <a:lnTo>
                    <a:pt x="17809" y="19263"/>
                  </a:lnTo>
                  <a:lnTo>
                    <a:pt x="17749" y="19248"/>
                  </a:lnTo>
                  <a:lnTo>
                    <a:pt x="17696" y="19223"/>
                  </a:lnTo>
                  <a:lnTo>
                    <a:pt x="17642" y="19236"/>
                  </a:lnTo>
                  <a:lnTo>
                    <a:pt x="17606" y="19298"/>
                  </a:lnTo>
                  <a:lnTo>
                    <a:pt x="17558" y="19352"/>
                  </a:lnTo>
                  <a:lnTo>
                    <a:pt x="17499" y="19373"/>
                  </a:lnTo>
                  <a:lnTo>
                    <a:pt x="17425" y="19352"/>
                  </a:lnTo>
                  <a:lnTo>
                    <a:pt x="17356" y="19304"/>
                  </a:lnTo>
                  <a:lnTo>
                    <a:pt x="17313" y="19257"/>
                  </a:lnTo>
                  <a:lnTo>
                    <a:pt x="17250" y="19263"/>
                  </a:lnTo>
                  <a:lnTo>
                    <a:pt x="17212" y="19201"/>
                  </a:lnTo>
                  <a:lnTo>
                    <a:pt x="17180" y="19145"/>
                  </a:lnTo>
                  <a:lnTo>
                    <a:pt x="17132" y="19105"/>
                  </a:lnTo>
                  <a:lnTo>
                    <a:pt x="17091" y="19145"/>
                  </a:lnTo>
                  <a:lnTo>
                    <a:pt x="17026" y="19154"/>
                  </a:lnTo>
                  <a:lnTo>
                    <a:pt x="16989" y="19208"/>
                  </a:lnTo>
                  <a:lnTo>
                    <a:pt x="16936" y="19263"/>
                  </a:lnTo>
                  <a:lnTo>
                    <a:pt x="16878" y="19291"/>
                  </a:lnTo>
                  <a:lnTo>
                    <a:pt x="16813" y="19311"/>
                  </a:lnTo>
                  <a:lnTo>
                    <a:pt x="16760" y="19311"/>
                  </a:lnTo>
                  <a:lnTo>
                    <a:pt x="16702" y="19304"/>
                  </a:lnTo>
                  <a:lnTo>
                    <a:pt x="16627" y="19195"/>
                  </a:lnTo>
                  <a:lnTo>
                    <a:pt x="16590" y="19126"/>
                  </a:lnTo>
                  <a:lnTo>
                    <a:pt x="16542" y="19077"/>
                  </a:lnTo>
                  <a:lnTo>
                    <a:pt x="16505" y="19051"/>
                  </a:lnTo>
                  <a:lnTo>
                    <a:pt x="16431" y="19188"/>
                  </a:lnTo>
                  <a:lnTo>
                    <a:pt x="16392" y="19242"/>
                  </a:lnTo>
                  <a:lnTo>
                    <a:pt x="16361" y="19304"/>
                  </a:lnTo>
                  <a:lnTo>
                    <a:pt x="16324" y="19367"/>
                  </a:lnTo>
                  <a:lnTo>
                    <a:pt x="16266" y="19339"/>
                  </a:lnTo>
                  <a:lnTo>
                    <a:pt x="16213" y="19367"/>
                  </a:lnTo>
                  <a:lnTo>
                    <a:pt x="16148" y="19367"/>
                  </a:lnTo>
                  <a:lnTo>
                    <a:pt x="16095" y="19394"/>
                  </a:lnTo>
                  <a:lnTo>
                    <a:pt x="16047" y="19352"/>
                  </a:lnTo>
                  <a:lnTo>
                    <a:pt x="16000" y="19339"/>
                  </a:lnTo>
                  <a:lnTo>
                    <a:pt x="15962" y="19360"/>
                  </a:lnTo>
                  <a:lnTo>
                    <a:pt x="15909" y="19352"/>
                  </a:lnTo>
                  <a:lnTo>
                    <a:pt x="15851" y="19339"/>
                  </a:lnTo>
                  <a:lnTo>
                    <a:pt x="15792" y="19367"/>
                  </a:lnTo>
                  <a:lnTo>
                    <a:pt x="15739" y="19345"/>
                  </a:lnTo>
                  <a:lnTo>
                    <a:pt x="15691" y="19311"/>
                  </a:lnTo>
                  <a:lnTo>
                    <a:pt x="15659" y="19223"/>
                  </a:lnTo>
                  <a:lnTo>
                    <a:pt x="15638" y="19167"/>
                  </a:lnTo>
                  <a:lnTo>
                    <a:pt x="15611" y="19298"/>
                  </a:lnTo>
                  <a:lnTo>
                    <a:pt x="15568" y="19345"/>
                  </a:lnTo>
                  <a:lnTo>
                    <a:pt x="15505" y="19339"/>
                  </a:lnTo>
                  <a:lnTo>
                    <a:pt x="15447" y="19360"/>
                  </a:lnTo>
                  <a:lnTo>
                    <a:pt x="15393" y="19379"/>
                  </a:lnTo>
                  <a:lnTo>
                    <a:pt x="15335" y="19360"/>
                  </a:lnTo>
                  <a:lnTo>
                    <a:pt x="15292" y="19386"/>
                  </a:lnTo>
                  <a:lnTo>
                    <a:pt x="15260" y="19429"/>
                  </a:lnTo>
                  <a:lnTo>
                    <a:pt x="15229" y="19489"/>
                  </a:lnTo>
                  <a:lnTo>
                    <a:pt x="15181" y="19532"/>
                  </a:lnTo>
                  <a:lnTo>
                    <a:pt x="15122" y="19579"/>
                  </a:lnTo>
                  <a:lnTo>
                    <a:pt x="15079" y="19661"/>
                  </a:lnTo>
                  <a:lnTo>
                    <a:pt x="15063" y="19738"/>
                  </a:lnTo>
                  <a:lnTo>
                    <a:pt x="15036" y="19820"/>
                  </a:lnTo>
                  <a:lnTo>
                    <a:pt x="14978" y="19854"/>
                  </a:lnTo>
                  <a:lnTo>
                    <a:pt x="14920" y="19882"/>
                  </a:lnTo>
                  <a:lnTo>
                    <a:pt x="14850" y="19888"/>
                  </a:lnTo>
                  <a:lnTo>
                    <a:pt x="14813" y="19910"/>
                  </a:lnTo>
                  <a:lnTo>
                    <a:pt x="14787" y="20019"/>
                  </a:lnTo>
                  <a:lnTo>
                    <a:pt x="14770" y="20095"/>
                  </a:lnTo>
                  <a:lnTo>
                    <a:pt x="14734" y="20163"/>
                  </a:lnTo>
                  <a:lnTo>
                    <a:pt x="14702" y="20238"/>
                  </a:lnTo>
                  <a:lnTo>
                    <a:pt x="14680" y="20329"/>
                  </a:lnTo>
                  <a:lnTo>
                    <a:pt x="14649" y="20425"/>
                  </a:lnTo>
                  <a:lnTo>
                    <a:pt x="14584" y="20466"/>
                  </a:lnTo>
                  <a:lnTo>
                    <a:pt x="14516" y="20438"/>
                  </a:lnTo>
                  <a:lnTo>
                    <a:pt x="14468" y="20363"/>
                  </a:lnTo>
                  <a:lnTo>
                    <a:pt x="14499" y="20266"/>
                  </a:lnTo>
                  <a:lnTo>
                    <a:pt x="14526" y="20176"/>
                  </a:lnTo>
                  <a:lnTo>
                    <a:pt x="14537" y="20088"/>
                  </a:lnTo>
                  <a:lnTo>
                    <a:pt x="14468" y="20095"/>
                  </a:lnTo>
                  <a:lnTo>
                    <a:pt x="14463" y="20004"/>
                  </a:lnTo>
                  <a:lnTo>
                    <a:pt x="14511" y="19923"/>
                  </a:lnTo>
                  <a:lnTo>
                    <a:pt x="14564" y="19867"/>
                  </a:lnTo>
                  <a:lnTo>
                    <a:pt x="14569" y="19772"/>
                  </a:lnTo>
                  <a:lnTo>
                    <a:pt x="14574" y="19717"/>
                  </a:lnTo>
                  <a:lnTo>
                    <a:pt x="14526" y="19504"/>
                  </a:lnTo>
                  <a:lnTo>
                    <a:pt x="14468" y="19504"/>
                  </a:lnTo>
                  <a:lnTo>
                    <a:pt x="14409" y="19489"/>
                  </a:lnTo>
                  <a:lnTo>
                    <a:pt x="14356" y="19463"/>
                  </a:lnTo>
                  <a:lnTo>
                    <a:pt x="14298" y="19442"/>
                  </a:lnTo>
                  <a:lnTo>
                    <a:pt x="14245" y="19401"/>
                  </a:lnTo>
                  <a:lnTo>
                    <a:pt x="14192" y="19476"/>
                  </a:lnTo>
                  <a:lnTo>
                    <a:pt x="14143" y="19517"/>
                  </a:lnTo>
                  <a:lnTo>
                    <a:pt x="14090" y="19504"/>
                  </a:lnTo>
                  <a:lnTo>
                    <a:pt x="14042" y="19448"/>
                  </a:lnTo>
                  <a:lnTo>
                    <a:pt x="14006" y="19401"/>
                  </a:lnTo>
                  <a:lnTo>
                    <a:pt x="13931" y="19373"/>
                  </a:lnTo>
                  <a:lnTo>
                    <a:pt x="13899" y="19326"/>
                  </a:lnTo>
                  <a:lnTo>
                    <a:pt x="13846" y="19257"/>
                  </a:lnTo>
                  <a:lnTo>
                    <a:pt x="13839" y="19173"/>
                  </a:lnTo>
                  <a:lnTo>
                    <a:pt x="13793" y="19126"/>
                  </a:lnTo>
                  <a:lnTo>
                    <a:pt x="13740" y="19105"/>
                  </a:lnTo>
                  <a:lnTo>
                    <a:pt x="13686" y="19098"/>
                  </a:lnTo>
                  <a:lnTo>
                    <a:pt x="13633" y="19111"/>
                  </a:lnTo>
                  <a:lnTo>
                    <a:pt x="13573" y="19139"/>
                  </a:lnTo>
                  <a:lnTo>
                    <a:pt x="13527" y="19173"/>
                  </a:lnTo>
                  <a:lnTo>
                    <a:pt x="13479" y="19229"/>
                  </a:lnTo>
                  <a:lnTo>
                    <a:pt x="13467" y="19298"/>
                  </a:lnTo>
                  <a:lnTo>
                    <a:pt x="13420" y="19339"/>
                  </a:lnTo>
                  <a:lnTo>
                    <a:pt x="13361" y="19339"/>
                  </a:lnTo>
                  <a:lnTo>
                    <a:pt x="13324" y="19386"/>
                  </a:lnTo>
                  <a:lnTo>
                    <a:pt x="13271" y="19463"/>
                  </a:lnTo>
                  <a:lnTo>
                    <a:pt x="13218" y="19435"/>
                  </a:lnTo>
                  <a:lnTo>
                    <a:pt x="13174" y="19476"/>
                  </a:lnTo>
                  <a:lnTo>
                    <a:pt x="13121" y="19523"/>
                  </a:lnTo>
                  <a:lnTo>
                    <a:pt x="13080" y="19573"/>
                  </a:lnTo>
                  <a:lnTo>
                    <a:pt x="13010" y="19607"/>
                  </a:lnTo>
                  <a:lnTo>
                    <a:pt x="12952" y="19641"/>
                  </a:lnTo>
                  <a:lnTo>
                    <a:pt x="12894" y="19710"/>
                  </a:lnTo>
                  <a:lnTo>
                    <a:pt x="12840" y="19745"/>
                  </a:lnTo>
                  <a:lnTo>
                    <a:pt x="12819" y="19833"/>
                  </a:lnTo>
                  <a:lnTo>
                    <a:pt x="12761" y="19888"/>
                  </a:lnTo>
                  <a:lnTo>
                    <a:pt x="12717" y="19833"/>
                  </a:lnTo>
                  <a:lnTo>
                    <a:pt x="12676" y="19757"/>
                  </a:lnTo>
                  <a:lnTo>
                    <a:pt x="12616" y="19772"/>
                  </a:lnTo>
                  <a:lnTo>
                    <a:pt x="12563" y="19723"/>
                  </a:lnTo>
                  <a:lnTo>
                    <a:pt x="12543" y="19648"/>
                  </a:lnTo>
                  <a:lnTo>
                    <a:pt x="12478" y="19620"/>
                  </a:lnTo>
                  <a:lnTo>
                    <a:pt x="12446" y="19689"/>
                  </a:lnTo>
                  <a:lnTo>
                    <a:pt x="12415" y="19807"/>
                  </a:lnTo>
                  <a:lnTo>
                    <a:pt x="12372" y="19860"/>
                  </a:lnTo>
                  <a:lnTo>
                    <a:pt x="12313" y="19882"/>
                  </a:lnTo>
                  <a:lnTo>
                    <a:pt x="12255" y="19923"/>
                  </a:lnTo>
                  <a:lnTo>
                    <a:pt x="12207" y="19985"/>
                  </a:lnTo>
                  <a:lnTo>
                    <a:pt x="12144" y="20013"/>
                  </a:lnTo>
                  <a:lnTo>
                    <a:pt x="12084" y="20039"/>
                  </a:lnTo>
                  <a:lnTo>
                    <a:pt x="12021" y="20047"/>
                  </a:lnTo>
                  <a:lnTo>
                    <a:pt x="11951" y="20047"/>
                  </a:lnTo>
                  <a:lnTo>
                    <a:pt x="11888" y="20054"/>
                  </a:lnTo>
                  <a:lnTo>
                    <a:pt x="11818" y="20095"/>
                  </a:lnTo>
                  <a:lnTo>
                    <a:pt x="11782" y="20026"/>
                  </a:lnTo>
                  <a:lnTo>
                    <a:pt x="11755" y="19951"/>
                  </a:lnTo>
                  <a:lnTo>
                    <a:pt x="11692" y="19936"/>
                  </a:lnTo>
                  <a:lnTo>
                    <a:pt x="11627" y="19916"/>
                  </a:lnTo>
                  <a:lnTo>
                    <a:pt x="11569" y="19910"/>
                  </a:lnTo>
                  <a:lnTo>
                    <a:pt x="11499" y="19916"/>
                  </a:lnTo>
                  <a:lnTo>
                    <a:pt x="11436" y="19944"/>
                  </a:lnTo>
                  <a:lnTo>
                    <a:pt x="11388" y="20026"/>
                  </a:lnTo>
                  <a:lnTo>
                    <a:pt x="11366" y="19944"/>
                  </a:lnTo>
                  <a:lnTo>
                    <a:pt x="11286" y="19929"/>
                  </a:lnTo>
                  <a:lnTo>
                    <a:pt x="11228" y="19991"/>
                  </a:lnTo>
                  <a:lnTo>
                    <a:pt x="11201" y="20082"/>
                  </a:lnTo>
                  <a:lnTo>
                    <a:pt x="11138" y="20122"/>
                  </a:lnTo>
                  <a:lnTo>
                    <a:pt x="11100" y="20047"/>
                  </a:lnTo>
                  <a:lnTo>
                    <a:pt x="11058" y="19936"/>
                  </a:lnTo>
                  <a:lnTo>
                    <a:pt x="11000" y="19970"/>
                  </a:lnTo>
                  <a:lnTo>
                    <a:pt x="10957" y="19916"/>
                  </a:lnTo>
                  <a:lnTo>
                    <a:pt x="10921" y="19991"/>
                  </a:lnTo>
                  <a:lnTo>
                    <a:pt x="10872" y="20039"/>
                  </a:lnTo>
                  <a:lnTo>
                    <a:pt x="10802" y="20073"/>
                  </a:lnTo>
                  <a:lnTo>
                    <a:pt x="10744" y="20129"/>
                  </a:lnTo>
                  <a:lnTo>
                    <a:pt x="10681" y="20163"/>
                  </a:lnTo>
                  <a:lnTo>
                    <a:pt x="10616" y="20191"/>
                  </a:lnTo>
                  <a:lnTo>
                    <a:pt x="10553" y="20232"/>
                  </a:lnTo>
                  <a:lnTo>
                    <a:pt x="10488" y="20314"/>
                  </a:lnTo>
                  <a:lnTo>
                    <a:pt x="10468" y="20219"/>
                  </a:lnTo>
                  <a:lnTo>
                    <a:pt x="10399" y="20204"/>
                  </a:lnTo>
                  <a:lnTo>
                    <a:pt x="10324" y="20232"/>
                  </a:lnTo>
                  <a:lnTo>
                    <a:pt x="10249" y="20273"/>
                  </a:lnTo>
                  <a:lnTo>
                    <a:pt x="10181" y="20260"/>
                  </a:lnTo>
                  <a:lnTo>
                    <a:pt x="10164" y="20170"/>
                  </a:lnTo>
                  <a:lnTo>
                    <a:pt x="10101" y="20150"/>
                  </a:lnTo>
                  <a:lnTo>
                    <a:pt x="10074" y="20238"/>
                  </a:lnTo>
                  <a:lnTo>
                    <a:pt x="10069" y="20329"/>
                  </a:lnTo>
                  <a:lnTo>
                    <a:pt x="10000" y="20314"/>
                  </a:lnTo>
                  <a:lnTo>
                    <a:pt x="9973" y="20238"/>
                  </a:lnTo>
                  <a:lnTo>
                    <a:pt x="9903" y="20226"/>
                  </a:lnTo>
                  <a:lnTo>
                    <a:pt x="9862" y="20288"/>
                  </a:lnTo>
                  <a:lnTo>
                    <a:pt x="9835" y="20404"/>
                  </a:lnTo>
                  <a:lnTo>
                    <a:pt x="9787" y="20500"/>
                  </a:lnTo>
                  <a:lnTo>
                    <a:pt x="9729" y="20576"/>
                  </a:lnTo>
                  <a:lnTo>
                    <a:pt x="9664" y="20638"/>
                  </a:lnTo>
                  <a:lnTo>
                    <a:pt x="9601" y="20685"/>
                  </a:lnTo>
                  <a:lnTo>
                    <a:pt x="9564" y="20769"/>
                  </a:lnTo>
                  <a:lnTo>
                    <a:pt x="9543" y="20878"/>
                  </a:lnTo>
                  <a:lnTo>
                    <a:pt x="9606" y="20947"/>
                  </a:lnTo>
                  <a:lnTo>
                    <a:pt x="9591" y="21057"/>
                  </a:lnTo>
                  <a:lnTo>
                    <a:pt x="9531" y="21138"/>
                  </a:lnTo>
                  <a:lnTo>
                    <a:pt x="9484" y="21235"/>
                  </a:lnTo>
                  <a:lnTo>
                    <a:pt x="9398" y="21325"/>
                  </a:lnTo>
                  <a:lnTo>
                    <a:pt x="9335" y="21400"/>
                  </a:lnTo>
                  <a:lnTo>
                    <a:pt x="9265" y="21469"/>
                  </a:lnTo>
                  <a:lnTo>
                    <a:pt x="9192" y="21531"/>
                  </a:lnTo>
                  <a:lnTo>
                    <a:pt x="9105" y="21579"/>
                  </a:lnTo>
                  <a:lnTo>
                    <a:pt x="8979" y="21600"/>
                  </a:lnTo>
                  <a:lnTo>
                    <a:pt x="20048" y="21600"/>
                  </a:lnTo>
                  <a:lnTo>
                    <a:pt x="20069" y="21463"/>
                  </a:lnTo>
                  <a:lnTo>
                    <a:pt x="20089" y="21332"/>
                  </a:lnTo>
                  <a:lnTo>
                    <a:pt x="20132" y="21241"/>
                  </a:lnTo>
                  <a:lnTo>
                    <a:pt x="20176" y="21132"/>
                  </a:lnTo>
                  <a:lnTo>
                    <a:pt x="20195" y="21022"/>
                  </a:lnTo>
                  <a:lnTo>
                    <a:pt x="20275" y="20960"/>
                  </a:lnTo>
                  <a:lnTo>
                    <a:pt x="20308" y="20863"/>
                  </a:lnTo>
                  <a:lnTo>
                    <a:pt x="20382" y="20823"/>
                  </a:lnTo>
                  <a:lnTo>
                    <a:pt x="20415" y="20713"/>
                  </a:lnTo>
                  <a:lnTo>
                    <a:pt x="20435" y="20623"/>
                  </a:lnTo>
                  <a:lnTo>
                    <a:pt x="20456" y="20507"/>
                  </a:lnTo>
                  <a:lnTo>
                    <a:pt x="20488" y="20425"/>
                  </a:lnTo>
                  <a:lnTo>
                    <a:pt x="20500" y="20329"/>
                  </a:lnTo>
                  <a:lnTo>
                    <a:pt x="20456" y="20260"/>
                  </a:lnTo>
                  <a:lnTo>
                    <a:pt x="20393" y="20211"/>
                  </a:lnTo>
                  <a:lnTo>
                    <a:pt x="20335" y="20157"/>
                  </a:lnTo>
                  <a:lnTo>
                    <a:pt x="20270" y="20122"/>
                  </a:lnTo>
                  <a:lnTo>
                    <a:pt x="20202" y="20107"/>
                  </a:lnTo>
                  <a:lnTo>
                    <a:pt x="20132" y="20107"/>
                  </a:lnTo>
                  <a:lnTo>
                    <a:pt x="20069" y="20095"/>
                  </a:lnTo>
                  <a:lnTo>
                    <a:pt x="19999" y="20101"/>
                  </a:lnTo>
                  <a:lnTo>
                    <a:pt x="19936" y="20067"/>
                  </a:lnTo>
                  <a:lnTo>
                    <a:pt x="19888" y="19985"/>
                  </a:lnTo>
                  <a:lnTo>
                    <a:pt x="19823" y="19936"/>
                  </a:lnTo>
                  <a:lnTo>
                    <a:pt x="19797" y="19848"/>
                  </a:lnTo>
                  <a:lnTo>
                    <a:pt x="19728" y="19826"/>
                  </a:lnTo>
                  <a:lnTo>
                    <a:pt x="19659" y="19807"/>
                  </a:lnTo>
                  <a:lnTo>
                    <a:pt x="19605" y="19751"/>
                  </a:lnTo>
                  <a:lnTo>
                    <a:pt x="19564" y="19689"/>
                  </a:lnTo>
                  <a:lnTo>
                    <a:pt x="19511" y="19626"/>
                  </a:lnTo>
                  <a:lnTo>
                    <a:pt x="19472" y="19695"/>
                  </a:lnTo>
                  <a:lnTo>
                    <a:pt x="19404" y="19695"/>
                  </a:lnTo>
                  <a:lnTo>
                    <a:pt x="19344" y="19661"/>
                  </a:lnTo>
                  <a:lnTo>
                    <a:pt x="19265" y="19626"/>
                  </a:lnTo>
                  <a:lnTo>
                    <a:pt x="19192" y="19592"/>
                  </a:lnTo>
                  <a:lnTo>
                    <a:pt x="19127" y="19545"/>
                  </a:lnTo>
                  <a:lnTo>
                    <a:pt x="19064" y="19498"/>
                  </a:lnTo>
                  <a:lnTo>
                    <a:pt x="19025" y="19435"/>
                  </a:lnTo>
                  <a:lnTo>
                    <a:pt x="19037" y="19367"/>
                  </a:lnTo>
                  <a:lnTo>
                    <a:pt x="18994" y="19304"/>
                  </a:lnTo>
                  <a:lnTo>
                    <a:pt x="18931" y="19291"/>
                  </a:lnTo>
                  <a:lnTo>
                    <a:pt x="18856" y="19276"/>
                  </a:lnTo>
                  <a:lnTo>
                    <a:pt x="18798" y="19283"/>
                  </a:lnTo>
                  <a:lnTo>
                    <a:pt x="18723" y="19283"/>
                  </a:lnTo>
                  <a:lnTo>
                    <a:pt x="18670" y="19298"/>
                  </a:lnTo>
                  <a:lnTo>
                    <a:pt x="18595" y="19298"/>
                  </a:lnTo>
                  <a:lnTo>
                    <a:pt x="18527" y="19311"/>
                  </a:lnTo>
                  <a:lnTo>
                    <a:pt x="18478" y="19276"/>
                  </a:lnTo>
                  <a:lnTo>
                    <a:pt x="18452" y="19214"/>
                  </a:lnTo>
                  <a:lnTo>
                    <a:pt x="18435" y="19139"/>
                  </a:lnTo>
                  <a:lnTo>
                    <a:pt x="18425" y="19051"/>
                  </a:lnTo>
                  <a:lnTo>
                    <a:pt x="18387" y="19001"/>
                  </a:lnTo>
                  <a:close/>
                  <a:moveTo>
                    <a:pt x="6404" y="19695"/>
                  </a:moveTo>
                  <a:lnTo>
                    <a:pt x="6351" y="19729"/>
                  </a:lnTo>
                  <a:lnTo>
                    <a:pt x="6320" y="19826"/>
                  </a:lnTo>
                  <a:lnTo>
                    <a:pt x="6320" y="20004"/>
                  </a:lnTo>
                  <a:lnTo>
                    <a:pt x="6313" y="20088"/>
                  </a:lnTo>
                  <a:lnTo>
                    <a:pt x="6298" y="20204"/>
                  </a:lnTo>
                  <a:lnTo>
                    <a:pt x="6228" y="20198"/>
                  </a:lnTo>
                  <a:lnTo>
                    <a:pt x="6192" y="20226"/>
                  </a:lnTo>
                  <a:lnTo>
                    <a:pt x="6127" y="20322"/>
                  </a:lnTo>
                  <a:lnTo>
                    <a:pt x="6127" y="20417"/>
                  </a:lnTo>
                  <a:lnTo>
                    <a:pt x="6175" y="20494"/>
                  </a:lnTo>
                  <a:lnTo>
                    <a:pt x="6240" y="20460"/>
                  </a:lnTo>
                  <a:lnTo>
                    <a:pt x="6308" y="20425"/>
                  </a:lnTo>
                  <a:lnTo>
                    <a:pt x="6276" y="20520"/>
                  </a:lnTo>
                  <a:lnTo>
                    <a:pt x="6356" y="20528"/>
                  </a:lnTo>
                  <a:lnTo>
                    <a:pt x="6419" y="20473"/>
                  </a:lnTo>
                  <a:lnTo>
                    <a:pt x="6489" y="20445"/>
                  </a:lnTo>
                  <a:lnTo>
                    <a:pt x="6506" y="20348"/>
                  </a:lnTo>
                  <a:lnTo>
                    <a:pt x="6516" y="20260"/>
                  </a:lnTo>
                  <a:lnTo>
                    <a:pt x="6511" y="20150"/>
                  </a:lnTo>
                  <a:lnTo>
                    <a:pt x="6494" y="20047"/>
                  </a:lnTo>
                  <a:lnTo>
                    <a:pt x="6473" y="19951"/>
                  </a:lnTo>
                  <a:lnTo>
                    <a:pt x="6446" y="19854"/>
                  </a:lnTo>
                  <a:lnTo>
                    <a:pt x="6436" y="19772"/>
                  </a:lnTo>
                  <a:lnTo>
                    <a:pt x="6404" y="19695"/>
                  </a:lnTo>
                  <a:close/>
                  <a:moveTo>
                    <a:pt x="4569" y="20335"/>
                  </a:moveTo>
                  <a:lnTo>
                    <a:pt x="4531" y="20376"/>
                  </a:lnTo>
                  <a:lnTo>
                    <a:pt x="4564" y="20473"/>
                  </a:lnTo>
                  <a:lnTo>
                    <a:pt x="4623" y="20520"/>
                  </a:lnTo>
                  <a:lnTo>
                    <a:pt x="4702" y="20507"/>
                  </a:lnTo>
                  <a:lnTo>
                    <a:pt x="4770" y="20520"/>
                  </a:lnTo>
                  <a:lnTo>
                    <a:pt x="4845" y="20507"/>
                  </a:lnTo>
                  <a:lnTo>
                    <a:pt x="4888" y="20528"/>
                  </a:lnTo>
                  <a:lnTo>
                    <a:pt x="4857" y="20391"/>
                  </a:lnTo>
                  <a:lnTo>
                    <a:pt x="4792" y="20417"/>
                  </a:lnTo>
                  <a:lnTo>
                    <a:pt x="4729" y="20382"/>
                  </a:lnTo>
                  <a:lnTo>
                    <a:pt x="4644" y="20363"/>
                  </a:lnTo>
                  <a:lnTo>
                    <a:pt x="4569" y="20335"/>
                  </a:lnTo>
                  <a:close/>
                  <a:moveTo>
                    <a:pt x="3117" y="20713"/>
                  </a:moveTo>
                  <a:lnTo>
                    <a:pt x="3075" y="20769"/>
                  </a:lnTo>
                  <a:lnTo>
                    <a:pt x="3155" y="20844"/>
                  </a:lnTo>
                  <a:lnTo>
                    <a:pt x="3228" y="20872"/>
                  </a:lnTo>
                  <a:lnTo>
                    <a:pt x="3266" y="20885"/>
                  </a:lnTo>
                  <a:lnTo>
                    <a:pt x="3175" y="20775"/>
                  </a:lnTo>
                  <a:lnTo>
                    <a:pt x="3117" y="20713"/>
                  </a:lnTo>
                  <a:close/>
                  <a:moveTo>
                    <a:pt x="3361" y="20735"/>
                  </a:moveTo>
                  <a:lnTo>
                    <a:pt x="3346" y="20823"/>
                  </a:lnTo>
                  <a:lnTo>
                    <a:pt x="3404" y="20919"/>
                  </a:lnTo>
                  <a:lnTo>
                    <a:pt x="3484" y="20941"/>
                  </a:lnTo>
                  <a:lnTo>
                    <a:pt x="3542" y="20872"/>
                  </a:lnTo>
                  <a:lnTo>
                    <a:pt x="3574" y="20775"/>
                  </a:lnTo>
                  <a:lnTo>
                    <a:pt x="3506" y="20823"/>
                  </a:lnTo>
                  <a:lnTo>
                    <a:pt x="3431" y="20782"/>
                  </a:lnTo>
                  <a:lnTo>
                    <a:pt x="3361" y="20735"/>
                  </a:ln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522" name="Europe large.png" descr="Europe lar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626100" cy="4356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91" grpId="1"/>
      <p:bldP build="whole" bldLvl="1" animBg="1" rev="0" advAuto="0" spid="1500" grpId="6"/>
      <p:bldP build="whole" bldLvl="1" animBg="1" rev="0" advAuto="0" spid="1523" grpId="7"/>
      <p:bldP build="whole" bldLvl="1" animBg="1" rev="0" advAuto="0" spid="1497" grpId="4"/>
      <p:bldP build="whole" bldLvl="1" animBg="1" rev="0" advAuto="0" spid="1482" grpId="2"/>
      <p:bldP build="whole" bldLvl="1" animBg="1" rev="0" advAuto="0" spid="1494" grpId="3"/>
      <p:bldP build="whole" bldLvl="1" animBg="1" rev="0" advAuto="0" spid="1515" grpId="5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7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1525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526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28" name="INTRODUCTION"/>
          <p:cNvSpPr txBox="1"/>
          <p:nvPr/>
        </p:nvSpPr>
        <p:spPr>
          <a:xfrm>
            <a:off x="18580718" y="291161"/>
            <a:ext cx="5630759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INTRODUCTION</a:t>
            </a:r>
          </a:p>
        </p:txBody>
      </p:sp>
      <p:sp>
        <p:nvSpPr>
          <p:cNvPr id="1529" name="Thérapie 2"/>
          <p:cNvSpPr txBox="1"/>
          <p:nvPr/>
        </p:nvSpPr>
        <p:spPr>
          <a:xfrm>
            <a:off x="14837311" y="1467692"/>
            <a:ext cx="8739397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Thérapie 2</a:t>
            </a:r>
          </a:p>
        </p:txBody>
      </p:sp>
      <p:pic>
        <p:nvPicPr>
          <p:cNvPr id="1530" name="gene.jpg" descr="gen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22835" y="2439963"/>
            <a:ext cx="6485178" cy="106140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38" name="Groupe"/>
          <p:cNvGrpSpPr/>
          <p:nvPr/>
        </p:nvGrpSpPr>
        <p:grpSpPr>
          <a:xfrm>
            <a:off x="11702100" y="5084029"/>
            <a:ext cx="4972531" cy="5325942"/>
            <a:chOff x="0" y="0"/>
            <a:chExt cx="4972530" cy="5325940"/>
          </a:xfrm>
        </p:grpSpPr>
        <p:sp>
          <p:nvSpPr>
            <p:cNvPr id="1531" name="Femme"/>
            <p:cNvSpPr/>
            <p:nvPr/>
          </p:nvSpPr>
          <p:spPr>
            <a:xfrm>
              <a:off x="-1" y="587913"/>
              <a:ext cx="1143347" cy="286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451" fill="norm" stroke="1" extrusionOk="0">
                  <a:moveTo>
                    <a:pt x="10767" y="3"/>
                  </a:moveTo>
                  <a:cubicBezTo>
                    <a:pt x="10163" y="-15"/>
                    <a:pt x="9173" y="50"/>
                    <a:pt x="8379" y="485"/>
                  </a:cubicBezTo>
                  <a:cubicBezTo>
                    <a:pt x="7869" y="770"/>
                    <a:pt x="7992" y="989"/>
                    <a:pt x="7147" y="1709"/>
                  </a:cubicBezTo>
                  <a:cubicBezTo>
                    <a:pt x="6047" y="2649"/>
                    <a:pt x="7909" y="2821"/>
                    <a:pt x="6636" y="3320"/>
                  </a:cubicBezTo>
                  <a:cubicBezTo>
                    <a:pt x="6113" y="3525"/>
                    <a:pt x="6502" y="3869"/>
                    <a:pt x="6502" y="3869"/>
                  </a:cubicBezTo>
                  <a:cubicBezTo>
                    <a:pt x="6394" y="3885"/>
                    <a:pt x="6207" y="3880"/>
                    <a:pt x="6099" y="3896"/>
                  </a:cubicBezTo>
                  <a:cubicBezTo>
                    <a:pt x="5550" y="3950"/>
                    <a:pt x="4864" y="4024"/>
                    <a:pt x="4314" y="4395"/>
                  </a:cubicBezTo>
                  <a:cubicBezTo>
                    <a:pt x="3537" y="4916"/>
                    <a:pt x="1662" y="6006"/>
                    <a:pt x="254" y="6893"/>
                  </a:cubicBezTo>
                  <a:cubicBezTo>
                    <a:pt x="241" y="6904"/>
                    <a:pt x="226" y="6914"/>
                    <a:pt x="212" y="6920"/>
                  </a:cubicBezTo>
                  <a:cubicBezTo>
                    <a:pt x="186" y="6941"/>
                    <a:pt x="160" y="6962"/>
                    <a:pt x="133" y="6978"/>
                  </a:cubicBezTo>
                  <a:cubicBezTo>
                    <a:pt x="-28" y="7113"/>
                    <a:pt x="-54" y="7253"/>
                    <a:pt x="120" y="7398"/>
                  </a:cubicBezTo>
                  <a:cubicBezTo>
                    <a:pt x="402" y="7629"/>
                    <a:pt x="494" y="7843"/>
                    <a:pt x="883" y="8241"/>
                  </a:cubicBezTo>
                  <a:cubicBezTo>
                    <a:pt x="1258" y="8633"/>
                    <a:pt x="2132" y="9064"/>
                    <a:pt x="2789" y="9483"/>
                  </a:cubicBezTo>
                  <a:cubicBezTo>
                    <a:pt x="2950" y="9591"/>
                    <a:pt x="2935" y="9681"/>
                    <a:pt x="3351" y="9923"/>
                  </a:cubicBezTo>
                  <a:cubicBezTo>
                    <a:pt x="3579" y="10057"/>
                    <a:pt x="3967" y="10040"/>
                    <a:pt x="3820" y="10040"/>
                  </a:cubicBezTo>
                  <a:cubicBezTo>
                    <a:pt x="4182" y="10051"/>
                    <a:pt x="4546" y="10004"/>
                    <a:pt x="4532" y="10025"/>
                  </a:cubicBezTo>
                  <a:cubicBezTo>
                    <a:pt x="4331" y="10627"/>
                    <a:pt x="4437" y="11347"/>
                    <a:pt x="4692" y="12094"/>
                  </a:cubicBezTo>
                  <a:cubicBezTo>
                    <a:pt x="4839" y="12561"/>
                    <a:pt x="6473" y="15069"/>
                    <a:pt x="6527" y="15493"/>
                  </a:cubicBezTo>
                  <a:cubicBezTo>
                    <a:pt x="6688" y="17357"/>
                    <a:pt x="7279" y="18781"/>
                    <a:pt x="7641" y="19603"/>
                  </a:cubicBezTo>
                  <a:cubicBezTo>
                    <a:pt x="7668" y="19651"/>
                    <a:pt x="7723" y="19673"/>
                    <a:pt x="7763" y="19673"/>
                  </a:cubicBezTo>
                  <a:cubicBezTo>
                    <a:pt x="7790" y="19673"/>
                    <a:pt x="7857" y="19684"/>
                    <a:pt x="7951" y="19700"/>
                  </a:cubicBezTo>
                  <a:cubicBezTo>
                    <a:pt x="7965" y="20098"/>
                    <a:pt x="8258" y="20001"/>
                    <a:pt x="7775" y="20313"/>
                  </a:cubicBezTo>
                  <a:cubicBezTo>
                    <a:pt x="7494" y="20495"/>
                    <a:pt x="6838" y="20688"/>
                    <a:pt x="6891" y="21026"/>
                  </a:cubicBezTo>
                  <a:cubicBezTo>
                    <a:pt x="6905" y="21150"/>
                    <a:pt x="6973" y="21215"/>
                    <a:pt x="7214" y="21307"/>
                  </a:cubicBezTo>
                  <a:cubicBezTo>
                    <a:pt x="7536" y="21419"/>
                    <a:pt x="8649" y="21585"/>
                    <a:pt x="9694" y="21268"/>
                  </a:cubicBezTo>
                  <a:cubicBezTo>
                    <a:pt x="10231" y="21107"/>
                    <a:pt x="9893" y="20801"/>
                    <a:pt x="10000" y="20672"/>
                  </a:cubicBezTo>
                  <a:cubicBezTo>
                    <a:pt x="10148" y="20511"/>
                    <a:pt x="10348" y="20420"/>
                    <a:pt x="10214" y="20027"/>
                  </a:cubicBezTo>
                  <a:cubicBezTo>
                    <a:pt x="10187" y="19947"/>
                    <a:pt x="10096" y="19803"/>
                    <a:pt x="10042" y="19690"/>
                  </a:cubicBezTo>
                  <a:cubicBezTo>
                    <a:pt x="10176" y="19669"/>
                    <a:pt x="10281" y="19642"/>
                    <a:pt x="10281" y="19609"/>
                  </a:cubicBezTo>
                  <a:cubicBezTo>
                    <a:pt x="10294" y="19174"/>
                    <a:pt x="10309" y="18942"/>
                    <a:pt x="10268" y="18287"/>
                  </a:cubicBezTo>
                  <a:cubicBezTo>
                    <a:pt x="10228" y="17798"/>
                    <a:pt x="10243" y="17454"/>
                    <a:pt x="10176" y="16944"/>
                  </a:cubicBezTo>
                  <a:cubicBezTo>
                    <a:pt x="10109" y="16390"/>
                    <a:pt x="10015" y="16449"/>
                    <a:pt x="9908" y="15896"/>
                  </a:cubicBezTo>
                  <a:cubicBezTo>
                    <a:pt x="9868" y="15660"/>
                    <a:pt x="9825" y="15434"/>
                    <a:pt x="9879" y="15193"/>
                  </a:cubicBezTo>
                  <a:cubicBezTo>
                    <a:pt x="9892" y="15101"/>
                    <a:pt x="9987" y="14456"/>
                    <a:pt x="10000" y="14365"/>
                  </a:cubicBezTo>
                  <a:cubicBezTo>
                    <a:pt x="10027" y="13312"/>
                    <a:pt x="10097" y="12899"/>
                    <a:pt x="10231" y="11852"/>
                  </a:cubicBezTo>
                  <a:cubicBezTo>
                    <a:pt x="10257" y="11766"/>
                    <a:pt x="10376" y="11717"/>
                    <a:pt x="10469" y="11803"/>
                  </a:cubicBezTo>
                  <a:cubicBezTo>
                    <a:pt x="11207" y="12464"/>
                    <a:pt x="11555" y="12812"/>
                    <a:pt x="12145" y="13452"/>
                  </a:cubicBezTo>
                  <a:cubicBezTo>
                    <a:pt x="12615" y="13962"/>
                    <a:pt x="13770" y="15290"/>
                    <a:pt x="13851" y="15532"/>
                  </a:cubicBezTo>
                  <a:cubicBezTo>
                    <a:pt x="13985" y="15978"/>
                    <a:pt x="14184" y="16417"/>
                    <a:pt x="14345" y="16965"/>
                  </a:cubicBezTo>
                  <a:cubicBezTo>
                    <a:pt x="14640" y="17948"/>
                    <a:pt x="15661" y="19270"/>
                    <a:pt x="15795" y="19517"/>
                  </a:cubicBezTo>
                  <a:cubicBezTo>
                    <a:pt x="15822" y="19565"/>
                    <a:pt x="15834" y="19592"/>
                    <a:pt x="15874" y="19630"/>
                  </a:cubicBezTo>
                  <a:cubicBezTo>
                    <a:pt x="15888" y="19640"/>
                    <a:pt x="16007" y="19658"/>
                    <a:pt x="16168" y="19663"/>
                  </a:cubicBezTo>
                  <a:cubicBezTo>
                    <a:pt x="16221" y="19851"/>
                    <a:pt x="16234" y="20173"/>
                    <a:pt x="15912" y="20420"/>
                  </a:cubicBezTo>
                  <a:cubicBezTo>
                    <a:pt x="15631" y="20641"/>
                    <a:pt x="16113" y="20946"/>
                    <a:pt x="16113" y="20946"/>
                  </a:cubicBezTo>
                  <a:cubicBezTo>
                    <a:pt x="16408" y="21042"/>
                    <a:pt x="16743" y="21091"/>
                    <a:pt x="17186" y="21080"/>
                  </a:cubicBezTo>
                  <a:cubicBezTo>
                    <a:pt x="17615" y="21075"/>
                    <a:pt x="17884" y="21161"/>
                    <a:pt x="17978" y="21187"/>
                  </a:cubicBezTo>
                  <a:cubicBezTo>
                    <a:pt x="18031" y="21204"/>
                    <a:pt x="18057" y="21209"/>
                    <a:pt x="18057" y="21209"/>
                  </a:cubicBezTo>
                  <a:cubicBezTo>
                    <a:pt x="18057" y="21209"/>
                    <a:pt x="19373" y="21440"/>
                    <a:pt x="20848" y="21344"/>
                  </a:cubicBezTo>
                  <a:cubicBezTo>
                    <a:pt x="21478" y="21317"/>
                    <a:pt x="21546" y="21161"/>
                    <a:pt x="21104" y="20946"/>
                  </a:cubicBezTo>
                  <a:cubicBezTo>
                    <a:pt x="20447" y="20618"/>
                    <a:pt x="19682" y="20571"/>
                    <a:pt x="19361" y="20367"/>
                  </a:cubicBezTo>
                  <a:cubicBezTo>
                    <a:pt x="18771" y="19991"/>
                    <a:pt x="18409" y="19910"/>
                    <a:pt x="18288" y="19620"/>
                  </a:cubicBezTo>
                  <a:cubicBezTo>
                    <a:pt x="18449" y="19598"/>
                    <a:pt x="18543" y="19583"/>
                    <a:pt x="18543" y="19583"/>
                  </a:cubicBezTo>
                  <a:cubicBezTo>
                    <a:pt x="18543" y="19583"/>
                    <a:pt x="18461" y="19087"/>
                    <a:pt x="18368" y="18765"/>
                  </a:cubicBezTo>
                  <a:cubicBezTo>
                    <a:pt x="18126" y="17922"/>
                    <a:pt x="18046" y="17332"/>
                    <a:pt x="17965" y="16870"/>
                  </a:cubicBezTo>
                  <a:cubicBezTo>
                    <a:pt x="17831" y="16053"/>
                    <a:pt x="17360" y="15671"/>
                    <a:pt x="17253" y="15402"/>
                  </a:cubicBezTo>
                  <a:cubicBezTo>
                    <a:pt x="16851" y="14452"/>
                    <a:pt x="16690" y="14372"/>
                    <a:pt x="16449" y="13378"/>
                  </a:cubicBezTo>
                  <a:cubicBezTo>
                    <a:pt x="16408" y="13195"/>
                    <a:pt x="16221" y="11911"/>
                    <a:pt x="15912" y="11159"/>
                  </a:cubicBezTo>
                  <a:cubicBezTo>
                    <a:pt x="15738" y="10734"/>
                    <a:pt x="15405" y="10370"/>
                    <a:pt x="15137" y="9967"/>
                  </a:cubicBezTo>
                  <a:cubicBezTo>
                    <a:pt x="15218" y="10096"/>
                    <a:pt x="15269" y="9913"/>
                    <a:pt x="15564" y="9886"/>
                  </a:cubicBezTo>
                  <a:cubicBezTo>
                    <a:pt x="16208" y="9832"/>
                    <a:pt x="16476" y="9686"/>
                    <a:pt x="16838" y="9498"/>
                  </a:cubicBezTo>
                  <a:cubicBezTo>
                    <a:pt x="17723" y="9020"/>
                    <a:pt x="20312" y="7812"/>
                    <a:pt x="20714" y="7469"/>
                  </a:cubicBezTo>
                  <a:cubicBezTo>
                    <a:pt x="20888" y="7318"/>
                    <a:pt x="21195" y="7000"/>
                    <a:pt x="21208" y="6839"/>
                  </a:cubicBezTo>
                  <a:cubicBezTo>
                    <a:pt x="21222" y="6646"/>
                    <a:pt x="20727" y="6421"/>
                    <a:pt x="20580" y="6292"/>
                  </a:cubicBezTo>
                  <a:cubicBezTo>
                    <a:pt x="20379" y="6120"/>
                    <a:pt x="19881" y="5825"/>
                    <a:pt x="19599" y="5669"/>
                  </a:cubicBezTo>
                  <a:cubicBezTo>
                    <a:pt x="18889" y="5277"/>
                    <a:pt x="18528" y="5179"/>
                    <a:pt x="17496" y="4690"/>
                  </a:cubicBezTo>
                  <a:cubicBezTo>
                    <a:pt x="17335" y="4615"/>
                    <a:pt x="16586" y="4008"/>
                    <a:pt x="15862" y="3884"/>
                  </a:cubicBezTo>
                  <a:cubicBezTo>
                    <a:pt x="15192" y="3766"/>
                    <a:pt x="13968" y="3767"/>
                    <a:pt x="13968" y="3767"/>
                  </a:cubicBezTo>
                  <a:cubicBezTo>
                    <a:pt x="14116" y="3536"/>
                    <a:pt x="13620" y="3418"/>
                    <a:pt x="13620" y="3149"/>
                  </a:cubicBezTo>
                  <a:cubicBezTo>
                    <a:pt x="13620" y="2607"/>
                    <a:pt x="15057" y="2853"/>
                    <a:pt x="13729" y="1365"/>
                  </a:cubicBezTo>
                  <a:cubicBezTo>
                    <a:pt x="13595" y="1220"/>
                    <a:pt x="13324" y="554"/>
                    <a:pt x="12426" y="334"/>
                  </a:cubicBezTo>
                  <a:cubicBezTo>
                    <a:pt x="12305" y="302"/>
                    <a:pt x="12051" y="279"/>
                    <a:pt x="11957" y="236"/>
                  </a:cubicBezTo>
                  <a:cubicBezTo>
                    <a:pt x="11796" y="172"/>
                    <a:pt x="11555" y="87"/>
                    <a:pt x="11219" y="38"/>
                  </a:cubicBezTo>
                  <a:cubicBezTo>
                    <a:pt x="11126" y="25"/>
                    <a:pt x="10968" y="9"/>
                    <a:pt x="10767" y="3"/>
                  </a:cubicBezTo>
                  <a:close/>
                  <a:moveTo>
                    <a:pt x="15514" y="5645"/>
                  </a:moveTo>
                  <a:cubicBezTo>
                    <a:pt x="15647" y="5640"/>
                    <a:pt x="15796" y="5665"/>
                    <a:pt x="15967" y="5723"/>
                  </a:cubicBezTo>
                  <a:cubicBezTo>
                    <a:pt x="16731" y="5981"/>
                    <a:pt x="18812" y="6904"/>
                    <a:pt x="18812" y="7022"/>
                  </a:cubicBezTo>
                  <a:cubicBezTo>
                    <a:pt x="18812" y="7113"/>
                    <a:pt x="18490" y="7365"/>
                    <a:pt x="17806" y="7838"/>
                  </a:cubicBezTo>
                  <a:cubicBezTo>
                    <a:pt x="17350" y="8155"/>
                    <a:pt x="16894" y="8365"/>
                    <a:pt x="16264" y="8763"/>
                  </a:cubicBezTo>
                  <a:cubicBezTo>
                    <a:pt x="16224" y="8790"/>
                    <a:pt x="15967" y="8972"/>
                    <a:pt x="15686" y="8961"/>
                  </a:cubicBezTo>
                  <a:cubicBezTo>
                    <a:pt x="15686" y="8961"/>
                    <a:pt x="15299" y="8919"/>
                    <a:pt x="14923" y="8817"/>
                  </a:cubicBezTo>
                  <a:cubicBezTo>
                    <a:pt x="14575" y="8720"/>
                    <a:pt x="14186" y="8736"/>
                    <a:pt x="14186" y="8758"/>
                  </a:cubicBezTo>
                  <a:cubicBezTo>
                    <a:pt x="14186" y="8763"/>
                    <a:pt x="13824" y="8521"/>
                    <a:pt x="13851" y="8021"/>
                  </a:cubicBezTo>
                  <a:cubicBezTo>
                    <a:pt x="13891" y="7054"/>
                    <a:pt x="14277" y="6722"/>
                    <a:pt x="14559" y="6340"/>
                  </a:cubicBezTo>
                  <a:cubicBezTo>
                    <a:pt x="14861" y="5938"/>
                    <a:pt x="15116" y="5661"/>
                    <a:pt x="15514" y="5645"/>
                  </a:cubicBezTo>
                  <a:close/>
                  <a:moveTo>
                    <a:pt x="5395" y="5887"/>
                  </a:moveTo>
                  <a:cubicBezTo>
                    <a:pt x="5545" y="5876"/>
                    <a:pt x="5689" y="5902"/>
                    <a:pt x="5722" y="6028"/>
                  </a:cubicBezTo>
                  <a:cubicBezTo>
                    <a:pt x="5749" y="6120"/>
                    <a:pt x="5832" y="6280"/>
                    <a:pt x="5886" y="6414"/>
                  </a:cubicBezTo>
                  <a:cubicBezTo>
                    <a:pt x="6060" y="6844"/>
                    <a:pt x="6366" y="6931"/>
                    <a:pt x="6393" y="7210"/>
                  </a:cubicBezTo>
                  <a:cubicBezTo>
                    <a:pt x="6527" y="8430"/>
                    <a:pt x="5806" y="8382"/>
                    <a:pt x="5404" y="8919"/>
                  </a:cubicBezTo>
                  <a:cubicBezTo>
                    <a:pt x="5337" y="8903"/>
                    <a:pt x="4707" y="8988"/>
                    <a:pt x="4130" y="9095"/>
                  </a:cubicBezTo>
                  <a:cubicBezTo>
                    <a:pt x="3419" y="8778"/>
                    <a:pt x="3068" y="7651"/>
                    <a:pt x="2559" y="7281"/>
                  </a:cubicBezTo>
                  <a:cubicBezTo>
                    <a:pt x="2291" y="7082"/>
                    <a:pt x="3164" y="6834"/>
                    <a:pt x="3807" y="6544"/>
                  </a:cubicBezTo>
                  <a:cubicBezTo>
                    <a:pt x="4304" y="6323"/>
                    <a:pt x="4516" y="6228"/>
                    <a:pt x="5052" y="5964"/>
                  </a:cubicBezTo>
                  <a:cubicBezTo>
                    <a:pt x="5092" y="5946"/>
                    <a:pt x="5246" y="5898"/>
                    <a:pt x="5395" y="5887"/>
                  </a:cubicBez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532" name="Homme"/>
            <p:cNvSpPr/>
            <p:nvPr/>
          </p:nvSpPr>
          <p:spPr>
            <a:xfrm>
              <a:off x="1229216" y="549786"/>
              <a:ext cx="593442" cy="1532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502" fill="norm" stroke="1" extrusionOk="0">
                  <a:moveTo>
                    <a:pt x="10246" y="10"/>
                  </a:moveTo>
                  <a:cubicBezTo>
                    <a:pt x="9651" y="39"/>
                    <a:pt x="9052" y="142"/>
                    <a:pt x="8490" y="331"/>
                  </a:cubicBezTo>
                  <a:cubicBezTo>
                    <a:pt x="7409" y="697"/>
                    <a:pt x="7827" y="1471"/>
                    <a:pt x="7827" y="1471"/>
                  </a:cubicBezTo>
                  <a:cubicBezTo>
                    <a:pt x="7827" y="1471"/>
                    <a:pt x="7467" y="1472"/>
                    <a:pt x="7689" y="1837"/>
                  </a:cubicBezTo>
                  <a:cubicBezTo>
                    <a:pt x="7827" y="2069"/>
                    <a:pt x="7730" y="2122"/>
                    <a:pt x="8174" y="2197"/>
                  </a:cubicBezTo>
                  <a:cubicBezTo>
                    <a:pt x="8285" y="2477"/>
                    <a:pt x="8629" y="2493"/>
                    <a:pt x="8629" y="2983"/>
                  </a:cubicBezTo>
                  <a:cubicBezTo>
                    <a:pt x="8629" y="2988"/>
                    <a:pt x="8355" y="2978"/>
                    <a:pt x="8161" y="3134"/>
                  </a:cubicBezTo>
                  <a:cubicBezTo>
                    <a:pt x="8106" y="3177"/>
                    <a:pt x="8049" y="3322"/>
                    <a:pt x="7827" y="3359"/>
                  </a:cubicBezTo>
                  <a:cubicBezTo>
                    <a:pt x="6842" y="3542"/>
                    <a:pt x="4636" y="3731"/>
                    <a:pt x="4095" y="3941"/>
                  </a:cubicBezTo>
                  <a:cubicBezTo>
                    <a:pt x="3332" y="4237"/>
                    <a:pt x="185" y="6557"/>
                    <a:pt x="185" y="6783"/>
                  </a:cubicBezTo>
                  <a:cubicBezTo>
                    <a:pt x="185" y="7133"/>
                    <a:pt x="112" y="7369"/>
                    <a:pt x="306" y="7546"/>
                  </a:cubicBezTo>
                  <a:cubicBezTo>
                    <a:pt x="1138" y="8300"/>
                    <a:pt x="2140" y="9548"/>
                    <a:pt x="3388" y="10139"/>
                  </a:cubicBezTo>
                  <a:cubicBezTo>
                    <a:pt x="3555" y="10220"/>
                    <a:pt x="3874" y="10313"/>
                    <a:pt x="4290" y="10366"/>
                  </a:cubicBezTo>
                  <a:cubicBezTo>
                    <a:pt x="4706" y="10420"/>
                    <a:pt x="5414" y="10539"/>
                    <a:pt x="5400" y="10636"/>
                  </a:cubicBezTo>
                  <a:cubicBezTo>
                    <a:pt x="5261" y="11507"/>
                    <a:pt x="4984" y="13595"/>
                    <a:pt x="4775" y="14591"/>
                  </a:cubicBezTo>
                  <a:cubicBezTo>
                    <a:pt x="4637" y="15242"/>
                    <a:pt x="4526" y="15984"/>
                    <a:pt x="4429" y="16447"/>
                  </a:cubicBezTo>
                  <a:cubicBezTo>
                    <a:pt x="4262" y="17244"/>
                    <a:pt x="4221" y="18180"/>
                    <a:pt x="3666" y="19165"/>
                  </a:cubicBezTo>
                  <a:cubicBezTo>
                    <a:pt x="3416" y="19617"/>
                    <a:pt x="2972" y="20214"/>
                    <a:pt x="3250" y="20214"/>
                  </a:cubicBezTo>
                  <a:cubicBezTo>
                    <a:pt x="2833" y="20612"/>
                    <a:pt x="1236" y="20827"/>
                    <a:pt x="432" y="20913"/>
                  </a:cubicBezTo>
                  <a:cubicBezTo>
                    <a:pt x="154" y="20940"/>
                    <a:pt x="-25" y="21043"/>
                    <a:pt x="3" y="21156"/>
                  </a:cubicBezTo>
                  <a:lnTo>
                    <a:pt x="29" y="21225"/>
                  </a:lnTo>
                  <a:cubicBezTo>
                    <a:pt x="43" y="21311"/>
                    <a:pt x="324" y="21344"/>
                    <a:pt x="393" y="21344"/>
                  </a:cubicBezTo>
                  <a:cubicBezTo>
                    <a:pt x="837" y="21376"/>
                    <a:pt x="2207" y="21461"/>
                    <a:pt x="3206" y="21305"/>
                  </a:cubicBezTo>
                  <a:cubicBezTo>
                    <a:pt x="4371" y="21128"/>
                    <a:pt x="5857" y="21247"/>
                    <a:pt x="7008" y="21188"/>
                  </a:cubicBezTo>
                  <a:cubicBezTo>
                    <a:pt x="7355" y="21171"/>
                    <a:pt x="7398" y="20692"/>
                    <a:pt x="7259" y="20471"/>
                  </a:cubicBezTo>
                  <a:cubicBezTo>
                    <a:pt x="7218" y="20407"/>
                    <a:pt x="7134" y="20375"/>
                    <a:pt x="7134" y="20375"/>
                  </a:cubicBezTo>
                  <a:lnTo>
                    <a:pt x="7190" y="20412"/>
                  </a:lnTo>
                  <a:cubicBezTo>
                    <a:pt x="7773" y="20434"/>
                    <a:pt x="8367" y="17905"/>
                    <a:pt x="8742" y="15860"/>
                  </a:cubicBezTo>
                  <a:cubicBezTo>
                    <a:pt x="8908" y="14999"/>
                    <a:pt x="10033" y="13116"/>
                    <a:pt x="10394" y="12497"/>
                  </a:cubicBezTo>
                  <a:cubicBezTo>
                    <a:pt x="10421" y="12443"/>
                    <a:pt x="10630" y="12443"/>
                    <a:pt x="10658" y="12497"/>
                  </a:cubicBezTo>
                  <a:cubicBezTo>
                    <a:pt x="10880" y="12987"/>
                    <a:pt x="11168" y="14031"/>
                    <a:pt x="11473" y="14757"/>
                  </a:cubicBezTo>
                  <a:cubicBezTo>
                    <a:pt x="11542" y="14924"/>
                    <a:pt x="11753" y="15564"/>
                    <a:pt x="11781" y="15968"/>
                  </a:cubicBezTo>
                  <a:cubicBezTo>
                    <a:pt x="11892" y="17206"/>
                    <a:pt x="11572" y="19842"/>
                    <a:pt x="12002" y="20175"/>
                  </a:cubicBezTo>
                  <a:cubicBezTo>
                    <a:pt x="12002" y="20175"/>
                    <a:pt x="11906" y="20682"/>
                    <a:pt x="11490" y="21053"/>
                  </a:cubicBezTo>
                  <a:cubicBezTo>
                    <a:pt x="10908" y="21575"/>
                    <a:pt x="13763" y="21580"/>
                    <a:pt x="14568" y="21381"/>
                  </a:cubicBezTo>
                  <a:cubicBezTo>
                    <a:pt x="15608" y="21128"/>
                    <a:pt x="14986" y="20682"/>
                    <a:pt x="15028" y="20488"/>
                  </a:cubicBezTo>
                  <a:cubicBezTo>
                    <a:pt x="15125" y="20316"/>
                    <a:pt x="15333" y="20316"/>
                    <a:pt x="15444" y="19950"/>
                  </a:cubicBezTo>
                  <a:cubicBezTo>
                    <a:pt x="15763" y="18841"/>
                    <a:pt x="15485" y="17442"/>
                    <a:pt x="15513" y="16318"/>
                  </a:cubicBezTo>
                  <a:cubicBezTo>
                    <a:pt x="15527" y="15946"/>
                    <a:pt x="15886" y="15230"/>
                    <a:pt x="15886" y="14229"/>
                  </a:cubicBezTo>
                  <a:cubicBezTo>
                    <a:pt x="15886" y="13223"/>
                    <a:pt x="15888" y="12330"/>
                    <a:pt x="15721" y="11431"/>
                  </a:cubicBezTo>
                  <a:cubicBezTo>
                    <a:pt x="15610" y="10839"/>
                    <a:pt x="16110" y="10802"/>
                    <a:pt x="15652" y="10044"/>
                  </a:cubicBezTo>
                  <a:cubicBezTo>
                    <a:pt x="17247" y="10108"/>
                    <a:pt x="17453" y="10054"/>
                    <a:pt x="17967" y="9801"/>
                  </a:cubicBezTo>
                  <a:cubicBezTo>
                    <a:pt x="19312" y="9123"/>
                    <a:pt x="20798" y="7585"/>
                    <a:pt x="21062" y="7321"/>
                  </a:cubicBezTo>
                  <a:cubicBezTo>
                    <a:pt x="21575" y="7278"/>
                    <a:pt x="21546" y="6846"/>
                    <a:pt x="21296" y="6534"/>
                  </a:cubicBezTo>
                  <a:cubicBezTo>
                    <a:pt x="21226" y="6453"/>
                    <a:pt x="20909" y="6465"/>
                    <a:pt x="20854" y="6384"/>
                  </a:cubicBezTo>
                  <a:cubicBezTo>
                    <a:pt x="20424" y="5755"/>
                    <a:pt x="17691" y="4302"/>
                    <a:pt x="17247" y="3990"/>
                  </a:cubicBezTo>
                  <a:cubicBezTo>
                    <a:pt x="16859" y="3715"/>
                    <a:pt x="14264" y="3516"/>
                    <a:pt x="13376" y="3381"/>
                  </a:cubicBezTo>
                  <a:cubicBezTo>
                    <a:pt x="13237" y="3360"/>
                    <a:pt x="13085" y="3300"/>
                    <a:pt x="13029" y="3247"/>
                  </a:cubicBezTo>
                  <a:cubicBezTo>
                    <a:pt x="13001" y="3225"/>
                    <a:pt x="12988" y="3204"/>
                    <a:pt x="12960" y="3183"/>
                  </a:cubicBezTo>
                  <a:cubicBezTo>
                    <a:pt x="12724" y="2984"/>
                    <a:pt x="12392" y="2989"/>
                    <a:pt x="12392" y="2989"/>
                  </a:cubicBezTo>
                  <a:cubicBezTo>
                    <a:pt x="12350" y="2839"/>
                    <a:pt x="12319" y="2714"/>
                    <a:pt x="12444" y="2628"/>
                  </a:cubicBezTo>
                  <a:cubicBezTo>
                    <a:pt x="12610" y="2504"/>
                    <a:pt x="12750" y="2364"/>
                    <a:pt x="12847" y="2219"/>
                  </a:cubicBezTo>
                  <a:cubicBezTo>
                    <a:pt x="13041" y="2203"/>
                    <a:pt x="13196" y="2213"/>
                    <a:pt x="13376" y="1933"/>
                  </a:cubicBezTo>
                  <a:cubicBezTo>
                    <a:pt x="13445" y="1810"/>
                    <a:pt x="13748" y="1482"/>
                    <a:pt x="13276" y="1471"/>
                  </a:cubicBezTo>
                  <a:cubicBezTo>
                    <a:pt x="13373" y="1245"/>
                    <a:pt x="13679" y="444"/>
                    <a:pt x="12500" y="272"/>
                  </a:cubicBezTo>
                  <a:cubicBezTo>
                    <a:pt x="12154" y="223"/>
                    <a:pt x="12141" y="153"/>
                    <a:pt x="11989" y="126"/>
                  </a:cubicBezTo>
                  <a:cubicBezTo>
                    <a:pt x="11434" y="23"/>
                    <a:pt x="10841" y="-20"/>
                    <a:pt x="10246" y="10"/>
                  </a:cubicBezTo>
                  <a:close/>
                  <a:moveTo>
                    <a:pt x="16042" y="6038"/>
                  </a:moveTo>
                  <a:cubicBezTo>
                    <a:pt x="16175" y="6060"/>
                    <a:pt x="16316" y="6123"/>
                    <a:pt x="16371" y="6147"/>
                  </a:cubicBezTo>
                  <a:cubicBezTo>
                    <a:pt x="17342" y="6567"/>
                    <a:pt x="18104" y="6825"/>
                    <a:pt x="18201" y="6955"/>
                  </a:cubicBezTo>
                  <a:cubicBezTo>
                    <a:pt x="18270" y="7186"/>
                    <a:pt x="18326" y="7449"/>
                    <a:pt x="18326" y="7449"/>
                  </a:cubicBezTo>
                  <a:cubicBezTo>
                    <a:pt x="18326" y="7449"/>
                    <a:pt x="17454" y="9005"/>
                    <a:pt x="17052" y="9124"/>
                  </a:cubicBezTo>
                  <a:cubicBezTo>
                    <a:pt x="16802" y="9205"/>
                    <a:pt x="15790" y="8946"/>
                    <a:pt x="15236" y="8972"/>
                  </a:cubicBezTo>
                  <a:cubicBezTo>
                    <a:pt x="15236" y="8703"/>
                    <a:pt x="15249" y="8450"/>
                    <a:pt x="15305" y="7950"/>
                  </a:cubicBezTo>
                  <a:cubicBezTo>
                    <a:pt x="15374" y="7347"/>
                    <a:pt x="15692" y="6443"/>
                    <a:pt x="15747" y="6174"/>
                  </a:cubicBezTo>
                  <a:cubicBezTo>
                    <a:pt x="15782" y="6034"/>
                    <a:pt x="15908" y="6016"/>
                    <a:pt x="16042" y="6038"/>
                  </a:cubicBezTo>
                  <a:close/>
                  <a:moveTo>
                    <a:pt x="5001" y="6053"/>
                  </a:moveTo>
                  <a:cubicBezTo>
                    <a:pt x="5137" y="6043"/>
                    <a:pt x="5286" y="6074"/>
                    <a:pt x="5317" y="6131"/>
                  </a:cubicBezTo>
                  <a:cubicBezTo>
                    <a:pt x="5456" y="6389"/>
                    <a:pt x="5454" y="6740"/>
                    <a:pt x="5551" y="7133"/>
                  </a:cubicBezTo>
                  <a:cubicBezTo>
                    <a:pt x="5704" y="7752"/>
                    <a:pt x="5968" y="8369"/>
                    <a:pt x="5898" y="8735"/>
                  </a:cubicBezTo>
                  <a:cubicBezTo>
                    <a:pt x="5870" y="8918"/>
                    <a:pt x="5912" y="9091"/>
                    <a:pt x="5898" y="9107"/>
                  </a:cubicBezTo>
                  <a:cubicBezTo>
                    <a:pt x="5898" y="9107"/>
                    <a:pt x="5413" y="9295"/>
                    <a:pt x="5205" y="9322"/>
                  </a:cubicBezTo>
                  <a:cubicBezTo>
                    <a:pt x="4899" y="9355"/>
                    <a:pt x="4593" y="9462"/>
                    <a:pt x="4537" y="9430"/>
                  </a:cubicBezTo>
                  <a:cubicBezTo>
                    <a:pt x="4149" y="9150"/>
                    <a:pt x="3152" y="7622"/>
                    <a:pt x="3042" y="7385"/>
                  </a:cubicBezTo>
                  <a:cubicBezTo>
                    <a:pt x="3097" y="7251"/>
                    <a:pt x="3139" y="7062"/>
                    <a:pt x="3167" y="6965"/>
                  </a:cubicBezTo>
                  <a:cubicBezTo>
                    <a:pt x="3181" y="6922"/>
                    <a:pt x="3206" y="6884"/>
                    <a:pt x="3276" y="6852"/>
                  </a:cubicBezTo>
                  <a:cubicBezTo>
                    <a:pt x="3539" y="6701"/>
                    <a:pt x="4330" y="6260"/>
                    <a:pt x="4871" y="6077"/>
                  </a:cubicBezTo>
                  <a:cubicBezTo>
                    <a:pt x="4909" y="6063"/>
                    <a:pt x="4955" y="6057"/>
                    <a:pt x="5001" y="6053"/>
                  </a:cubicBez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533" name="Femme qui marche"/>
            <p:cNvSpPr/>
            <p:nvPr/>
          </p:nvSpPr>
          <p:spPr>
            <a:xfrm>
              <a:off x="1892108" y="-1"/>
              <a:ext cx="346237" cy="748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7" h="21576" fill="norm" stroke="1" extrusionOk="0">
                  <a:moveTo>
                    <a:pt x="9897" y="1"/>
                  </a:moveTo>
                  <a:cubicBezTo>
                    <a:pt x="9630" y="7"/>
                    <a:pt x="9372" y="26"/>
                    <a:pt x="9182" y="69"/>
                  </a:cubicBezTo>
                  <a:cubicBezTo>
                    <a:pt x="9135" y="80"/>
                    <a:pt x="9054" y="84"/>
                    <a:pt x="9019" y="79"/>
                  </a:cubicBezTo>
                  <a:cubicBezTo>
                    <a:pt x="8811" y="30"/>
                    <a:pt x="8555" y="53"/>
                    <a:pt x="8347" y="96"/>
                  </a:cubicBezTo>
                  <a:cubicBezTo>
                    <a:pt x="8000" y="166"/>
                    <a:pt x="6312" y="580"/>
                    <a:pt x="5745" y="2041"/>
                  </a:cubicBezTo>
                  <a:cubicBezTo>
                    <a:pt x="5468" y="2763"/>
                    <a:pt x="5722" y="2892"/>
                    <a:pt x="5399" y="3258"/>
                  </a:cubicBezTo>
                  <a:cubicBezTo>
                    <a:pt x="5098" y="3603"/>
                    <a:pt x="4797" y="3938"/>
                    <a:pt x="4936" y="4396"/>
                  </a:cubicBezTo>
                  <a:cubicBezTo>
                    <a:pt x="5029" y="4698"/>
                    <a:pt x="5572" y="4957"/>
                    <a:pt x="5572" y="4962"/>
                  </a:cubicBezTo>
                  <a:cubicBezTo>
                    <a:pt x="4994" y="5501"/>
                    <a:pt x="4243" y="6928"/>
                    <a:pt x="4000" y="7424"/>
                  </a:cubicBezTo>
                  <a:cubicBezTo>
                    <a:pt x="3757" y="7920"/>
                    <a:pt x="3550" y="8372"/>
                    <a:pt x="3238" y="9988"/>
                  </a:cubicBezTo>
                  <a:cubicBezTo>
                    <a:pt x="3192" y="10247"/>
                    <a:pt x="3122" y="10431"/>
                    <a:pt x="3007" y="10630"/>
                  </a:cubicBezTo>
                  <a:cubicBezTo>
                    <a:pt x="2937" y="10732"/>
                    <a:pt x="2464" y="10899"/>
                    <a:pt x="2302" y="11066"/>
                  </a:cubicBezTo>
                  <a:cubicBezTo>
                    <a:pt x="2186" y="11179"/>
                    <a:pt x="2023" y="11524"/>
                    <a:pt x="1977" y="11708"/>
                  </a:cubicBezTo>
                  <a:cubicBezTo>
                    <a:pt x="1954" y="11815"/>
                    <a:pt x="1991" y="11853"/>
                    <a:pt x="2060" y="11950"/>
                  </a:cubicBezTo>
                  <a:cubicBezTo>
                    <a:pt x="2095" y="12004"/>
                    <a:pt x="2094" y="11993"/>
                    <a:pt x="2186" y="12031"/>
                  </a:cubicBezTo>
                  <a:cubicBezTo>
                    <a:pt x="2233" y="12053"/>
                    <a:pt x="2303" y="12032"/>
                    <a:pt x="2291" y="12048"/>
                  </a:cubicBezTo>
                  <a:cubicBezTo>
                    <a:pt x="2280" y="12075"/>
                    <a:pt x="2384" y="12224"/>
                    <a:pt x="2522" y="12230"/>
                  </a:cubicBezTo>
                  <a:cubicBezTo>
                    <a:pt x="2684" y="12235"/>
                    <a:pt x="2741" y="12241"/>
                    <a:pt x="2833" y="12305"/>
                  </a:cubicBezTo>
                  <a:cubicBezTo>
                    <a:pt x="3053" y="12446"/>
                    <a:pt x="3330" y="12467"/>
                    <a:pt x="3422" y="12381"/>
                  </a:cubicBezTo>
                  <a:cubicBezTo>
                    <a:pt x="3549" y="12263"/>
                    <a:pt x="3573" y="12149"/>
                    <a:pt x="3585" y="12139"/>
                  </a:cubicBezTo>
                  <a:cubicBezTo>
                    <a:pt x="3619" y="12085"/>
                    <a:pt x="3609" y="12075"/>
                    <a:pt x="3632" y="12102"/>
                  </a:cubicBezTo>
                  <a:cubicBezTo>
                    <a:pt x="3736" y="12247"/>
                    <a:pt x="3976" y="12317"/>
                    <a:pt x="4069" y="12193"/>
                  </a:cubicBezTo>
                  <a:cubicBezTo>
                    <a:pt x="4104" y="12139"/>
                    <a:pt x="4034" y="12144"/>
                    <a:pt x="4069" y="12053"/>
                  </a:cubicBezTo>
                  <a:cubicBezTo>
                    <a:pt x="4092" y="11977"/>
                    <a:pt x="4208" y="11740"/>
                    <a:pt x="4347" y="11438"/>
                  </a:cubicBezTo>
                  <a:cubicBezTo>
                    <a:pt x="4486" y="11142"/>
                    <a:pt x="4383" y="10895"/>
                    <a:pt x="4336" y="10674"/>
                  </a:cubicBezTo>
                  <a:cubicBezTo>
                    <a:pt x="4313" y="10571"/>
                    <a:pt x="4708" y="10005"/>
                    <a:pt x="4893" y="9719"/>
                  </a:cubicBezTo>
                  <a:cubicBezTo>
                    <a:pt x="5078" y="9433"/>
                    <a:pt x="5456" y="8588"/>
                    <a:pt x="5630" y="8195"/>
                  </a:cubicBezTo>
                  <a:cubicBezTo>
                    <a:pt x="5803" y="7796"/>
                    <a:pt x="6327" y="7425"/>
                    <a:pt x="6569" y="7198"/>
                  </a:cubicBezTo>
                  <a:cubicBezTo>
                    <a:pt x="6650" y="7408"/>
                    <a:pt x="6718" y="7806"/>
                    <a:pt x="6591" y="8210"/>
                  </a:cubicBezTo>
                  <a:cubicBezTo>
                    <a:pt x="6371" y="8911"/>
                    <a:pt x="5376" y="9639"/>
                    <a:pt x="5388" y="9628"/>
                  </a:cubicBezTo>
                  <a:lnTo>
                    <a:pt x="5482" y="9731"/>
                  </a:lnTo>
                  <a:cubicBezTo>
                    <a:pt x="5389" y="9865"/>
                    <a:pt x="5190" y="10053"/>
                    <a:pt x="5167" y="10307"/>
                  </a:cubicBezTo>
                  <a:cubicBezTo>
                    <a:pt x="5133" y="11007"/>
                    <a:pt x="5608" y="11481"/>
                    <a:pt x="5608" y="11573"/>
                  </a:cubicBezTo>
                  <a:cubicBezTo>
                    <a:pt x="5608" y="11697"/>
                    <a:pt x="5283" y="12462"/>
                    <a:pt x="5052" y="13243"/>
                  </a:cubicBezTo>
                  <a:cubicBezTo>
                    <a:pt x="4971" y="13534"/>
                    <a:pt x="4960" y="14849"/>
                    <a:pt x="4636" y="15291"/>
                  </a:cubicBezTo>
                  <a:cubicBezTo>
                    <a:pt x="4393" y="15636"/>
                    <a:pt x="3700" y="15793"/>
                    <a:pt x="3007" y="16763"/>
                  </a:cubicBezTo>
                  <a:cubicBezTo>
                    <a:pt x="2463" y="17528"/>
                    <a:pt x="982" y="19521"/>
                    <a:pt x="936" y="19602"/>
                  </a:cubicBezTo>
                  <a:cubicBezTo>
                    <a:pt x="913" y="19645"/>
                    <a:pt x="1077" y="19666"/>
                    <a:pt x="1077" y="19666"/>
                  </a:cubicBezTo>
                  <a:cubicBezTo>
                    <a:pt x="1042" y="19784"/>
                    <a:pt x="578" y="19952"/>
                    <a:pt x="416" y="20055"/>
                  </a:cubicBezTo>
                  <a:cubicBezTo>
                    <a:pt x="115" y="20243"/>
                    <a:pt x="94" y="20318"/>
                    <a:pt x="37" y="20469"/>
                  </a:cubicBezTo>
                  <a:cubicBezTo>
                    <a:pt x="-21" y="20609"/>
                    <a:pt x="-35" y="20674"/>
                    <a:pt x="185" y="20733"/>
                  </a:cubicBezTo>
                  <a:cubicBezTo>
                    <a:pt x="393" y="20792"/>
                    <a:pt x="1098" y="21019"/>
                    <a:pt x="1283" y="21003"/>
                  </a:cubicBezTo>
                  <a:cubicBezTo>
                    <a:pt x="1803" y="20959"/>
                    <a:pt x="2603" y="21370"/>
                    <a:pt x="3043" y="21477"/>
                  </a:cubicBezTo>
                  <a:cubicBezTo>
                    <a:pt x="3436" y="21596"/>
                    <a:pt x="3827" y="21573"/>
                    <a:pt x="4289" y="21573"/>
                  </a:cubicBezTo>
                  <a:cubicBezTo>
                    <a:pt x="4891" y="21579"/>
                    <a:pt x="5261" y="21573"/>
                    <a:pt x="5735" y="21573"/>
                  </a:cubicBezTo>
                  <a:cubicBezTo>
                    <a:pt x="6001" y="21573"/>
                    <a:pt x="6083" y="21488"/>
                    <a:pt x="5944" y="21380"/>
                  </a:cubicBezTo>
                  <a:cubicBezTo>
                    <a:pt x="5852" y="21304"/>
                    <a:pt x="4763" y="21084"/>
                    <a:pt x="4705" y="21073"/>
                  </a:cubicBezTo>
                  <a:cubicBezTo>
                    <a:pt x="4358" y="20960"/>
                    <a:pt x="3791" y="20555"/>
                    <a:pt x="3491" y="20415"/>
                  </a:cubicBezTo>
                  <a:cubicBezTo>
                    <a:pt x="3329" y="20345"/>
                    <a:pt x="3065" y="20253"/>
                    <a:pt x="2996" y="20146"/>
                  </a:cubicBezTo>
                  <a:cubicBezTo>
                    <a:pt x="2973" y="20119"/>
                    <a:pt x="3040" y="19947"/>
                    <a:pt x="3028" y="19947"/>
                  </a:cubicBezTo>
                  <a:cubicBezTo>
                    <a:pt x="3028" y="19947"/>
                    <a:pt x="3135" y="19974"/>
                    <a:pt x="3285" y="19947"/>
                  </a:cubicBezTo>
                  <a:cubicBezTo>
                    <a:pt x="3331" y="19941"/>
                    <a:pt x="3551" y="19688"/>
                    <a:pt x="3863" y="19435"/>
                  </a:cubicBezTo>
                  <a:cubicBezTo>
                    <a:pt x="4649" y="18788"/>
                    <a:pt x="4428" y="18918"/>
                    <a:pt x="5735" y="17706"/>
                  </a:cubicBezTo>
                  <a:cubicBezTo>
                    <a:pt x="6139" y="17328"/>
                    <a:pt x="7006" y="16644"/>
                    <a:pt x="7422" y="16283"/>
                  </a:cubicBezTo>
                  <a:cubicBezTo>
                    <a:pt x="7653" y="16083"/>
                    <a:pt x="8257" y="15334"/>
                    <a:pt x="8546" y="15027"/>
                  </a:cubicBezTo>
                  <a:cubicBezTo>
                    <a:pt x="8696" y="14865"/>
                    <a:pt x="9237" y="14116"/>
                    <a:pt x="9503" y="13567"/>
                  </a:cubicBezTo>
                  <a:cubicBezTo>
                    <a:pt x="9561" y="13453"/>
                    <a:pt x="9598" y="13539"/>
                    <a:pt x="9760" y="13658"/>
                  </a:cubicBezTo>
                  <a:cubicBezTo>
                    <a:pt x="9864" y="13733"/>
                    <a:pt x="11700" y="14838"/>
                    <a:pt x="12278" y="15399"/>
                  </a:cubicBezTo>
                  <a:cubicBezTo>
                    <a:pt x="12440" y="15555"/>
                    <a:pt x="12591" y="15716"/>
                    <a:pt x="12614" y="15889"/>
                  </a:cubicBezTo>
                  <a:cubicBezTo>
                    <a:pt x="12788" y="16869"/>
                    <a:pt x="12825" y="17452"/>
                    <a:pt x="13275" y="18012"/>
                  </a:cubicBezTo>
                  <a:cubicBezTo>
                    <a:pt x="13703" y="18551"/>
                    <a:pt x="14927" y="20200"/>
                    <a:pt x="14974" y="20243"/>
                  </a:cubicBezTo>
                  <a:cubicBezTo>
                    <a:pt x="15020" y="20286"/>
                    <a:pt x="15021" y="20357"/>
                    <a:pt x="15125" y="20346"/>
                  </a:cubicBezTo>
                  <a:cubicBezTo>
                    <a:pt x="15287" y="20330"/>
                    <a:pt x="15331" y="20319"/>
                    <a:pt x="15331" y="20319"/>
                  </a:cubicBezTo>
                  <a:cubicBezTo>
                    <a:pt x="15343" y="20341"/>
                    <a:pt x="15402" y="20475"/>
                    <a:pt x="15378" y="20674"/>
                  </a:cubicBezTo>
                  <a:cubicBezTo>
                    <a:pt x="15344" y="20874"/>
                    <a:pt x="15297" y="20944"/>
                    <a:pt x="15331" y="21127"/>
                  </a:cubicBezTo>
                  <a:cubicBezTo>
                    <a:pt x="15389" y="21413"/>
                    <a:pt x="15516" y="21461"/>
                    <a:pt x="15747" y="21568"/>
                  </a:cubicBezTo>
                  <a:cubicBezTo>
                    <a:pt x="15793" y="21585"/>
                    <a:pt x="16547" y="21536"/>
                    <a:pt x="16871" y="21515"/>
                  </a:cubicBezTo>
                  <a:cubicBezTo>
                    <a:pt x="16940" y="21509"/>
                    <a:pt x="17043" y="21418"/>
                    <a:pt x="17239" y="21407"/>
                  </a:cubicBezTo>
                  <a:cubicBezTo>
                    <a:pt x="17655" y="21385"/>
                    <a:pt x="18189" y="21440"/>
                    <a:pt x="19068" y="21343"/>
                  </a:cubicBezTo>
                  <a:cubicBezTo>
                    <a:pt x="20016" y="21235"/>
                    <a:pt x="20315" y="21180"/>
                    <a:pt x="20824" y="21062"/>
                  </a:cubicBezTo>
                  <a:cubicBezTo>
                    <a:pt x="21448" y="20884"/>
                    <a:pt x="21565" y="20680"/>
                    <a:pt x="21207" y="20615"/>
                  </a:cubicBezTo>
                  <a:cubicBezTo>
                    <a:pt x="21033" y="20583"/>
                    <a:pt x="20651" y="20631"/>
                    <a:pt x="20235" y="20615"/>
                  </a:cubicBezTo>
                  <a:cubicBezTo>
                    <a:pt x="19795" y="20594"/>
                    <a:pt x="18592" y="20502"/>
                    <a:pt x="18106" y="20427"/>
                  </a:cubicBezTo>
                  <a:cubicBezTo>
                    <a:pt x="17968" y="20405"/>
                    <a:pt x="17851" y="20400"/>
                    <a:pt x="17713" y="20319"/>
                  </a:cubicBezTo>
                  <a:cubicBezTo>
                    <a:pt x="17678" y="20297"/>
                    <a:pt x="17563" y="20243"/>
                    <a:pt x="17528" y="20221"/>
                  </a:cubicBezTo>
                  <a:cubicBezTo>
                    <a:pt x="17505" y="20205"/>
                    <a:pt x="17320" y="20049"/>
                    <a:pt x="17297" y="20028"/>
                  </a:cubicBezTo>
                  <a:cubicBezTo>
                    <a:pt x="17470" y="19995"/>
                    <a:pt x="17505" y="19984"/>
                    <a:pt x="17470" y="19925"/>
                  </a:cubicBezTo>
                  <a:cubicBezTo>
                    <a:pt x="17424" y="19833"/>
                    <a:pt x="16420" y="17203"/>
                    <a:pt x="15993" y="15894"/>
                  </a:cubicBezTo>
                  <a:cubicBezTo>
                    <a:pt x="15946" y="15737"/>
                    <a:pt x="15887" y="15577"/>
                    <a:pt x="15841" y="15426"/>
                  </a:cubicBezTo>
                  <a:cubicBezTo>
                    <a:pt x="15748" y="15092"/>
                    <a:pt x="15737" y="14854"/>
                    <a:pt x="15552" y="14574"/>
                  </a:cubicBezTo>
                  <a:cubicBezTo>
                    <a:pt x="15355" y="14272"/>
                    <a:pt x="14117" y="12597"/>
                    <a:pt x="12903" y="11320"/>
                  </a:cubicBezTo>
                  <a:cubicBezTo>
                    <a:pt x="12429" y="10825"/>
                    <a:pt x="11839" y="10457"/>
                    <a:pt x="11758" y="9724"/>
                  </a:cubicBezTo>
                  <a:cubicBezTo>
                    <a:pt x="11723" y="9390"/>
                    <a:pt x="11853" y="9057"/>
                    <a:pt x="11899" y="8901"/>
                  </a:cubicBezTo>
                  <a:cubicBezTo>
                    <a:pt x="11968" y="8669"/>
                    <a:pt x="12105" y="8389"/>
                    <a:pt x="12105" y="8389"/>
                  </a:cubicBezTo>
                  <a:cubicBezTo>
                    <a:pt x="12105" y="8389"/>
                    <a:pt x="12119" y="8502"/>
                    <a:pt x="12361" y="8609"/>
                  </a:cubicBezTo>
                  <a:cubicBezTo>
                    <a:pt x="12604" y="8717"/>
                    <a:pt x="12602" y="8711"/>
                    <a:pt x="12914" y="8835"/>
                  </a:cubicBezTo>
                  <a:cubicBezTo>
                    <a:pt x="13619" y="9126"/>
                    <a:pt x="16360" y="9865"/>
                    <a:pt x="16383" y="9956"/>
                  </a:cubicBezTo>
                  <a:cubicBezTo>
                    <a:pt x="16406" y="10053"/>
                    <a:pt x="16708" y="10259"/>
                    <a:pt x="17055" y="10382"/>
                  </a:cubicBezTo>
                  <a:cubicBezTo>
                    <a:pt x="17402" y="10501"/>
                    <a:pt x="17517" y="10516"/>
                    <a:pt x="17586" y="10581"/>
                  </a:cubicBezTo>
                  <a:cubicBezTo>
                    <a:pt x="17667" y="10673"/>
                    <a:pt x="18153" y="10711"/>
                    <a:pt x="18280" y="10728"/>
                  </a:cubicBezTo>
                  <a:cubicBezTo>
                    <a:pt x="18557" y="10760"/>
                    <a:pt x="18893" y="10489"/>
                    <a:pt x="19089" y="10478"/>
                  </a:cubicBezTo>
                  <a:cubicBezTo>
                    <a:pt x="19216" y="10468"/>
                    <a:pt x="19355" y="10398"/>
                    <a:pt x="19378" y="10253"/>
                  </a:cubicBezTo>
                  <a:cubicBezTo>
                    <a:pt x="19390" y="10167"/>
                    <a:pt x="19391" y="10000"/>
                    <a:pt x="19194" y="9929"/>
                  </a:cubicBezTo>
                  <a:cubicBezTo>
                    <a:pt x="18986" y="9859"/>
                    <a:pt x="18638" y="9736"/>
                    <a:pt x="18395" y="9704"/>
                  </a:cubicBezTo>
                  <a:cubicBezTo>
                    <a:pt x="18176" y="9672"/>
                    <a:pt x="17865" y="9649"/>
                    <a:pt x="17391" y="9535"/>
                  </a:cubicBezTo>
                  <a:cubicBezTo>
                    <a:pt x="17021" y="9444"/>
                    <a:pt x="16892" y="9390"/>
                    <a:pt x="16556" y="9207"/>
                  </a:cubicBezTo>
                  <a:cubicBezTo>
                    <a:pt x="14406" y="8065"/>
                    <a:pt x="13599" y="7769"/>
                    <a:pt x="13333" y="7688"/>
                  </a:cubicBezTo>
                  <a:cubicBezTo>
                    <a:pt x="13148" y="7634"/>
                    <a:pt x="12939" y="7472"/>
                    <a:pt x="12766" y="7272"/>
                  </a:cubicBezTo>
                  <a:cubicBezTo>
                    <a:pt x="12766" y="7251"/>
                    <a:pt x="12905" y="6724"/>
                    <a:pt x="13113" y="6476"/>
                  </a:cubicBezTo>
                  <a:cubicBezTo>
                    <a:pt x="13217" y="6347"/>
                    <a:pt x="13263" y="6120"/>
                    <a:pt x="13229" y="6018"/>
                  </a:cubicBezTo>
                  <a:cubicBezTo>
                    <a:pt x="13171" y="5856"/>
                    <a:pt x="13090" y="5743"/>
                    <a:pt x="12871" y="5619"/>
                  </a:cubicBezTo>
                  <a:cubicBezTo>
                    <a:pt x="12408" y="5371"/>
                    <a:pt x="12024" y="5118"/>
                    <a:pt x="11527" y="4881"/>
                  </a:cubicBezTo>
                  <a:cubicBezTo>
                    <a:pt x="11469" y="4854"/>
                    <a:pt x="11145" y="4606"/>
                    <a:pt x="11064" y="4504"/>
                  </a:cubicBezTo>
                  <a:cubicBezTo>
                    <a:pt x="10925" y="4332"/>
                    <a:pt x="10871" y="4142"/>
                    <a:pt x="10558" y="4007"/>
                  </a:cubicBezTo>
                  <a:cubicBezTo>
                    <a:pt x="10512" y="3986"/>
                    <a:pt x="10430" y="3921"/>
                    <a:pt x="10407" y="3894"/>
                  </a:cubicBezTo>
                  <a:cubicBezTo>
                    <a:pt x="10326" y="3771"/>
                    <a:pt x="10428" y="3619"/>
                    <a:pt x="10486" y="3500"/>
                  </a:cubicBezTo>
                  <a:cubicBezTo>
                    <a:pt x="10579" y="3306"/>
                    <a:pt x="10637" y="3254"/>
                    <a:pt x="10880" y="3130"/>
                  </a:cubicBezTo>
                  <a:cubicBezTo>
                    <a:pt x="10938" y="3098"/>
                    <a:pt x="11076" y="3065"/>
                    <a:pt x="11285" y="3076"/>
                  </a:cubicBezTo>
                  <a:cubicBezTo>
                    <a:pt x="11666" y="3098"/>
                    <a:pt x="11746" y="3119"/>
                    <a:pt x="12105" y="3086"/>
                  </a:cubicBezTo>
                  <a:cubicBezTo>
                    <a:pt x="12440" y="3059"/>
                    <a:pt x="12463" y="2898"/>
                    <a:pt x="12452" y="2817"/>
                  </a:cubicBezTo>
                  <a:cubicBezTo>
                    <a:pt x="12417" y="2634"/>
                    <a:pt x="12764" y="2704"/>
                    <a:pt x="12567" y="2520"/>
                  </a:cubicBezTo>
                  <a:cubicBezTo>
                    <a:pt x="12544" y="2499"/>
                    <a:pt x="12776" y="2504"/>
                    <a:pt x="12730" y="2391"/>
                  </a:cubicBezTo>
                  <a:cubicBezTo>
                    <a:pt x="12672" y="2245"/>
                    <a:pt x="12707" y="2187"/>
                    <a:pt x="12846" y="2165"/>
                  </a:cubicBezTo>
                  <a:cubicBezTo>
                    <a:pt x="13123" y="2122"/>
                    <a:pt x="13159" y="1997"/>
                    <a:pt x="13055" y="1938"/>
                  </a:cubicBezTo>
                  <a:cubicBezTo>
                    <a:pt x="12963" y="1889"/>
                    <a:pt x="12891" y="1847"/>
                    <a:pt x="12799" y="1798"/>
                  </a:cubicBezTo>
                  <a:cubicBezTo>
                    <a:pt x="12729" y="1766"/>
                    <a:pt x="12674" y="1723"/>
                    <a:pt x="12650" y="1680"/>
                  </a:cubicBezTo>
                  <a:cubicBezTo>
                    <a:pt x="12569" y="1519"/>
                    <a:pt x="12663" y="1336"/>
                    <a:pt x="12640" y="1163"/>
                  </a:cubicBezTo>
                  <a:cubicBezTo>
                    <a:pt x="12593" y="808"/>
                    <a:pt x="12419" y="726"/>
                    <a:pt x="12246" y="554"/>
                  </a:cubicBezTo>
                  <a:cubicBezTo>
                    <a:pt x="12246" y="489"/>
                    <a:pt x="12223" y="397"/>
                    <a:pt x="12177" y="370"/>
                  </a:cubicBezTo>
                  <a:cubicBezTo>
                    <a:pt x="11853" y="155"/>
                    <a:pt x="11229" y="42"/>
                    <a:pt x="10674" y="15"/>
                  </a:cubicBezTo>
                  <a:cubicBezTo>
                    <a:pt x="10443" y="4"/>
                    <a:pt x="10164" y="-4"/>
                    <a:pt x="9897" y="1"/>
                  </a:cubicBez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534" name="Homme qui marche"/>
            <p:cNvSpPr/>
            <p:nvPr/>
          </p:nvSpPr>
          <p:spPr>
            <a:xfrm>
              <a:off x="2307796" y="103437"/>
              <a:ext cx="498851" cy="110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0" h="21577" fill="norm" stroke="1" extrusionOk="0">
                  <a:moveTo>
                    <a:pt x="9311" y="0"/>
                  </a:moveTo>
                  <a:cubicBezTo>
                    <a:pt x="9114" y="1"/>
                    <a:pt x="8985" y="9"/>
                    <a:pt x="8973" y="10"/>
                  </a:cubicBezTo>
                  <a:cubicBezTo>
                    <a:pt x="7445" y="183"/>
                    <a:pt x="6460" y="741"/>
                    <a:pt x="6483" y="1401"/>
                  </a:cubicBezTo>
                  <a:cubicBezTo>
                    <a:pt x="6495" y="1769"/>
                    <a:pt x="6599" y="1889"/>
                    <a:pt x="6858" y="2154"/>
                  </a:cubicBezTo>
                  <a:cubicBezTo>
                    <a:pt x="7022" y="2322"/>
                    <a:pt x="7458" y="2603"/>
                    <a:pt x="7493" y="2652"/>
                  </a:cubicBezTo>
                  <a:cubicBezTo>
                    <a:pt x="7599" y="2798"/>
                    <a:pt x="7669" y="2821"/>
                    <a:pt x="7445" y="2983"/>
                  </a:cubicBezTo>
                  <a:cubicBezTo>
                    <a:pt x="7422" y="2999"/>
                    <a:pt x="7001" y="3037"/>
                    <a:pt x="7001" y="3048"/>
                  </a:cubicBezTo>
                  <a:lnTo>
                    <a:pt x="6766" y="3232"/>
                  </a:lnTo>
                  <a:cubicBezTo>
                    <a:pt x="4463" y="3887"/>
                    <a:pt x="4709" y="3850"/>
                    <a:pt x="4016" y="4797"/>
                  </a:cubicBezTo>
                  <a:cubicBezTo>
                    <a:pt x="3745" y="5171"/>
                    <a:pt x="2912" y="6761"/>
                    <a:pt x="2653" y="6821"/>
                  </a:cubicBezTo>
                  <a:cubicBezTo>
                    <a:pt x="2418" y="6870"/>
                    <a:pt x="2371" y="6957"/>
                    <a:pt x="2359" y="7033"/>
                  </a:cubicBezTo>
                  <a:cubicBezTo>
                    <a:pt x="2324" y="7303"/>
                    <a:pt x="2193" y="7440"/>
                    <a:pt x="2264" y="7640"/>
                  </a:cubicBezTo>
                  <a:cubicBezTo>
                    <a:pt x="2287" y="7721"/>
                    <a:pt x="2334" y="7759"/>
                    <a:pt x="2451" y="7780"/>
                  </a:cubicBezTo>
                  <a:cubicBezTo>
                    <a:pt x="2204" y="8885"/>
                    <a:pt x="2428" y="9838"/>
                    <a:pt x="2323" y="10407"/>
                  </a:cubicBezTo>
                  <a:cubicBezTo>
                    <a:pt x="2311" y="10472"/>
                    <a:pt x="2254" y="10537"/>
                    <a:pt x="2172" y="10591"/>
                  </a:cubicBezTo>
                  <a:cubicBezTo>
                    <a:pt x="1761" y="10840"/>
                    <a:pt x="1618" y="11051"/>
                    <a:pt x="1559" y="11484"/>
                  </a:cubicBezTo>
                  <a:cubicBezTo>
                    <a:pt x="1524" y="11734"/>
                    <a:pt x="1853" y="11734"/>
                    <a:pt x="1794" y="11864"/>
                  </a:cubicBezTo>
                  <a:cubicBezTo>
                    <a:pt x="1735" y="11993"/>
                    <a:pt x="1875" y="12063"/>
                    <a:pt x="1981" y="12144"/>
                  </a:cubicBezTo>
                  <a:cubicBezTo>
                    <a:pt x="2016" y="12177"/>
                    <a:pt x="2066" y="12188"/>
                    <a:pt x="2113" y="12193"/>
                  </a:cubicBezTo>
                  <a:cubicBezTo>
                    <a:pt x="2207" y="12204"/>
                    <a:pt x="2312" y="12225"/>
                    <a:pt x="2370" y="12258"/>
                  </a:cubicBezTo>
                  <a:cubicBezTo>
                    <a:pt x="2441" y="12296"/>
                    <a:pt x="2535" y="12333"/>
                    <a:pt x="2664" y="12344"/>
                  </a:cubicBezTo>
                  <a:cubicBezTo>
                    <a:pt x="2911" y="12371"/>
                    <a:pt x="3123" y="12019"/>
                    <a:pt x="3123" y="12019"/>
                  </a:cubicBezTo>
                  <a:cubicBezTo>
                    <a:pt x="3170" y="12165"/>
                    <a:pt x="3698" y="12215"/>
                    <a:pt x="3663" y="12090"/>
                  </a:cubicBezTo>
                  <a:cubicBezTo>
                    <a:pt x="3569" y="11830"/>
                    <a:pt x="3908" y="11684"/>
                    <a:pt x="4038" y="11224"/>
                  </a:cubicBezTo>
                  <a:cubicBezTo>
                    <a:pt x="4108" y="10980"/>
                    <a:pt x="3981" y="10764"/>
                    <a:pt x="3828" y="10596"/>
                  </a:cubicBezTo>
                  <a:cubicBezTo>
                    <a:pt x="3958" y="9990"/>
                    <a:pt x="4627" y="8326"/>
                    <a:pt x="4827" y="8012"/>
                  </a:cubicBezTo>
                  <a:cubicBezTo>
                    <a:pt x="4992" y="8001"/>
                    <a:pt x="4969" y="7915"/>
                    <a:pt x="5051" y="7764"/>
                  </a:cubicBezTo>
                  <a:cubicBezTo>
                    <a:pt x="5086" y="7693"/>
                    <a:pt x="5238" y="8680"/>
                    <a:pt x="5308" y="9671"/>
                  </a:cubicBezTo>
                  <a:cubicBezTo>
                    <a:pt x="5344" y="10147"/>
                    <a:pt x="4428" y="10775"/>
                    <a:pt x="5521" y="11652"/>
                  </a:cubicBezTo>
                  <a:cubicBezTo>
                    <a:pt x="5651" y="11755"/>
                    <a:pt x="5695" y="11868"/>
                    <a:pt x="5672" y="11982"/>
                  </a:cubicBezTo>
                  <a:cubicBezTo>
                    <a:pt x="5284" y="13693"/>
                    <a:pt x="5131" y="15063"/>
                    <a:pt x="4967" y="15551"/>
                  </a:cubicBezTo>
                  <a:cubicBezTo>
                    <a:pt x="4920" y="15686"/>
                    <a:pt x="4743" y="16071"/>
                    <a:pt x="4614" y="16195"/>
                  </a:cubicBezTo>
                  <a:cubicBezTo>
                    <a:pt x="4285" y="16417"/>
                    <a:pt x="3876" y="16752"/>
                    <a:pt x="3876" y="16757"/>
                  </a:cubicBezTo>
                  <a:cubicBezTo>
                    <a:pt x="2971" y="17504"/>
                    <a:pt x="2266" y="18382"/>
                    <a:pt x="1761" y="18972"/>
                  </a:cubicBezTo>
                  <a:lnTo>
                    <a:pt x="1148" y="19573"/>
                  </a:lnTo>
                  <a:cubicBezTo>
                    <a:pt x="1136" y="19584"/>
                    <a:pt x="1137" y="19596"/>
                    <a:pt x="1126" y="19607"/>
                  </a:cubicBezTo>
                  <a:cubicBezTo>
                    <a:pt x="1067" y="19655"/>
                    <a:pt x="1090" y="19692"/>
                    <a:pt x="1019" y="19789"/>
                  </a:cubicBezTo>
                  <a:cubicBezTo>
                    <a:pt x="949" y="19887"/>
                    <a:pt x="-369" y="20554"/>
                    <a:pt x="101" y="20744"/>
                  </a:cubicBezTo>
                  <a:cubicBezTo>
                    <a:pt x="1076" y="21134"/>
                    <a:pt x="1137" y="20993"/>
                    <a:pt x="1948" y="21285"/>
                  </a:cubicBezTo>
                  <a:cubicBezTo>
                    <a:pt x="2618" y="21529"/>
                    <a:pt x="3157" y="21523"/>
                    <a:pt x="3733" y="21544"/>
                  </a:cubicBezTo>
                  <a:lnTo>
                    <a:pt x="6201" y="21539"/>
                  </a:lnTo>
                  <a:cubicBezTo>
                    <a:pt x="6424" y="21539"/>
                    <a:pt x="6495" y="21458"/>
                    <a:pt x="6483" y="21355"/>
                  </a:cubicBezTo>
                  <a:cubicBezTo>
                    <a:pt x="6483" y="21257"/>
                    <a:pt x="6273" y="21138"/>
                    <a:pt x="6109" y="21106"/>
                  </a:cubicBezTo>
                  <a:cubicBezTo>
                    <a:pt x="5886" y="21068"/>
                    <a:pt x="5778" y="21068"/>
                    <a:pt x="5543" y="21057"/>
                  </a:cubicBezTo>
                  <a:cubicBezTo>
                    <a:pt x="5214" y="21046"/>
                    <a:pt x="4909" y="20970"/>
                    <a:pt x="4721" y="20845"/>
                  </a:cubicBezTo>
                  <a:cubicBezTo>
                    <a:pt x="4415" y="20656"/>
                    <a:pt x="3991" y="20375"/>
                    <a:pt x="3792" y="20240"/>
                  </a:cubicBezTo>
                  <a:cubicBezTo>
                    <a:pt x="4015" y="20245"/>
                    <a:pt x="4214" y="20239"/>
                    <a:pt x="4214" y="20223"/>
                  </a:cubicBezTo>
                  <a:cubicBezTo>
                    <a:pt x="4226" y="20174"/>
                    <a:pt x="4437" y="19968"/>
                    <a:pt x="5095" y="19329"/>
                  </a:cubicBezTo>
                  <a:cubicBezTo>
                    <a:pt x="5225" y="19199"/>
                    <a:pt x="5366" y="19076"/>
                    <a:pt x="5496" y="18962"/>
                  </a:cubicBezTo>
                  <a:cubicBezTo>
                    <a:pt x="6024" y="18556"/>
                    <a:pt x="6624" y="18084"/>
                    <a:pt x="6895" y="17835"/>
                  </a:cubicBezTo>
                  <a:cubicBezTo>
                    <a:pt x="7506" y="17288"/>
                    <a:pt x="8174" y="16817"/>
                    <a:pt x="8444" y="16346"/>
                  </a:cubicBezTo>
                  <a:cubicBezTo>
                    <a:pt x="8750" y="15810"/>
                    <a:pt x="9539" y="14532"/>
                    <a:pt x="9539" y="14532"/>
                  </a:cubicBezTo>
                  <a:cubicBezTo>
                    <a:pt x="9503" y="14581"/>
                    <a:pt x="10091" y="14960"/>
                    <a:pt x="10479" y="15317"/>
                  </a:cubicBezTo>
                  <a:cubicBezTo>
                    <a:pt x="10620" y="15442"/>
                    <a:pt x="10891" y="15945"/>
                    <a:pt x="10938" y="16080"/>
                  </a:cubicBezTo>
                  <a:cubicBezTo>
                    <a:pt x="11079" y="16432"/>
                    <a:pt x="11360" y="17137"/>
                    <a:pt x="11536" y="17375"/>
                  </a:cubicBezTo>
                  <a:cubicBezTo>
                    <a:pt x="11948" y="17949"/>
                    <a:pt x="12675" y="18865"/>
                    <a:pt x="13310" y="19531"/>
                  </a:cubicBezTo>
                  <a:lnTo>
                    <a:pt x="14052" y="20424"/>
                  </a:lnTo>
                  <a:cubicBezTo>
                    <a:pt x="14111" y="20489"/>
                    <a:pt x="14238" y="20532"/>
                    <a:pt x="14379" y="20532"/>
                  </a:cubicBezTo>
                  <a:cubicBezTo>
                    <a:pt x="14379" y="20868"/>
                    <a:pt x="14426" y="21598"/>
                    <a:pt x="14896" y="21576"/>
                  </a:cubicBezTo>
                  <a:cubicBezTo>
                    <a:pt x="16694" y="21495"/>
                    <a:pt x="15061" y="21469"/>
                    <a:pt x="17305" y="21485"/>
                  </a:cubicBezTo>
                  <a:cubicBezTo>
                    <a:pt x="18528" y="21490"/>
                    <a:pt x="19810" y="21236"/>
                    <a:pt x="20574" y="20911"/>
                  </a:cubicBezTo>
                  <a:cubicBezTo>
                    <a:pt x="20785" y="20819"/>
                    <a:pt x="20914" y="20764"/>
                    <a:pt x="21055" y="20678"/>
                  </a:cubicBezTo>
                  <a:cubicBezTo>
                    <a:pt x="21231" y="20548"/>
                    <a:pt x="20726" y="20369"/>
                    <a:pt x="20104" y="20439"/>
                  </a:cubicBezTo>
                  <a:cubicBezTo>
                    <a:pt x="19058" y="20558"/>
                    <a:pt x="18398" y="20472"/>
                    <a:pt x="18080" y="20407"/>
                  </a:cubicBezTo>
                  <a:cubicBezTo>
                    <a:pt x="17963" y="20380"/>
                    <a:pt x="17858" y="20342"/>
                    <a:pt x="17775" y="20299"/>
                  </a:cubicBezTo>
                  <a:cubicBezTo>
                    <a:pt x="17611" y="20207"/>
                    <a:pt x="17376" y="20110"/>
                    <a:pt x="17247" y="20050"/>
                  </a:cubicBezTo>
                  <a:cubicBezTo>
                    <a:pt x="17399" y="20023"/>
                    <a:pt x="17516" y="19996"/>
                    <a:pt x="17493" y="19974"/>
                  </a:cubicBezTo>
                  <a:cubicBezTo>
                    <a:pt x="17446" y="19931"/>
                    <a:pt x="17083" y="19477"/>
                    <a:pt x="16589" y="18822"/>
                  </a:cubicBezTo>
                  <a:cubicBezTo>
                    <a:pt x="16354" y="18480"/>
                    <a:pt x="16131" y="18155"/>
                    <a:pt x="16002" y="17960"/>
                  </a:cubicBezTo>
                  <a:cubicBezTo>
                    <a:pt x="15120" y="16634"/>
                    <a:pt x="14861" y="15788"/>
                    <a:pt x="14720" y="15133"/>
                  </a:cubicBezTo>
                  <a:cubicBezTo>
                    <a:pt x="14603" y="14575"/>
                    <a:pt x="14133" y="14358"/>
                    <a:pt x="13721" y="13617"/>
                  </a:cubicBezTo>
                  <a:lnTo>
                    <a:pt x="12076" y="11224"/>
                  </a:lnTo>
                  <a:cubicBezTo>
                    <a:pt x="11970" y="11013"/>
                    <a:pt x="12194" y="10904"/>
                    <a:pt x="12194" y="10693"/>
                  </a:cubicBezTo>
                  <a:cubicBezTo>
                    <a:pt x="12182" y="10211"/>
                    <a:pt x="12077" y="9323"/>
                    <a:pt x="12300" y="8852"/>
                  </a:cubicBezTo>
                  <a:cubicBezTo>
                    <a:pt x="13464" y="9268"/>
                    <a:pt x="15720" y="9556"/>
                    <a:pt x="15825" y="9632"/>
                  </a:cubicBezTo>
                  <a:cubicBezTo>
                    <a:pt x="16119" y="9827"/>
                    <a:pt x="16543" y="9973"/>
                    <a:pt x="17048" y="10055"/>
                  </a:cubicBezTo>
                  <a:cubicBezTo>
                    <a:pt x="17272" y="10087"/>
                    <a:pt x="17377" y="10158"/>
                    <a:pt x="17471" y="10212"/>
                  </a:cubicBezTo>
                  <a:lnTo>
                    <a:pt x="17647" y="10298"/>
                  </a:lnTo>
                  <a:cubicBezTo>
                    <a:pt x="17776" y="10331"/>
                    <a:pt x="18023" y="10346"/>
                    <a:pt x="18411" y="10205"/>
                  </a:cubicBezTo>
                  <a:lnTo>
                    <a:pt x="18716" y="10082"/>
                  </a:lnTo>
                  <a:cubicBezTo>
                    <a:pt x="18810" y="10038"/>
                    <a:pt x="18929" y="9935"/>
                    <a:pt x="18859" y="9875"/>
                  </a:cubicBezTo>
                  <a:lnTo>
                    <a:pt x="18940" y="9757"/>
                  </a:lnTo>
                  <a:cubicBezTo>
                    <a:pt x="19022" y="9703"/>
                    <a:pt x="19012" y="9626"/>
                    <a:pt x="18918" y="9577"/>
                  </a:cubicBezTo>
                  <a:cubicBezTo>
                    <a:pt x="18682" y="9448"/>
                    <a:pt x="18398" y="9340"/>
                    <a:pt x="18139" y="9242"/>
                  </a:cubicBezTo>
                  <a:cubicBezTo>
                    <a:pt x="18021" y="9199"/>
                    <a:pt x="17858" y="9171"/>
                    <a:pt x="17706" y="9176"/>
                  </a:cubicBezTo>
                  <a:lnTo>
                    <a:pt x="17401" y="9139"/>
                  </a:lnTo>
                  <a:cubicBezTo>
                    <a:pt x="17307" y="9128"/>
                    <a:pt x="17202" y="9123"/>
                    <a:pt x="17096" y="9117"/>
                  </a:cubicBezTo>
                  <a:cubicBezTo>
                    <a:pt x="16802" y="9112"/>
                    <a:pt x="16014" y="9031"/>
                    <a:pt x="14992" y="8381"/>
                  </a:cubicBezTo>
                  <a:cubicBezTo>
                    <a:pt x="14522" y="8083"/>
                    <a:pt x="13840" y="7818"/>
                    <a:pt x="13299" y="7596"/>
                  </a:cubicBezTo>
                  <a:cubicBezTo>
                    <a:pt x="13323" y="7536"/>
                    <a:pt x="13336" y="7439"/>
                    <a:pt x="13218" y="7352"/>
                  </a:cubicBezTo>
                  <a:cubicBezTo>
                    <a:pt x="13077" y="7244"/>
                    <a:pt x="12816" y="7211"/>
                    <a:pt x="12557" y="7060"/>
                  </a:cubicBezTo>
                  <a:cubicBezTo>
                    <a:pt x="12263" y="6253"/>
                    <a:pt x="12454" y="6193"/>
                    <a:pt x="12348" y="5711"/>
                  </a:cubicBezTo>
                  <a:cubicBezTo>
                    <a:pt x="12148" y="4774"/>
                    <a:pt x="11476" y="4428"/>
                    <a:pt x="11030" y="4059"/>
                  </a:cubicBezTo>
                  <a:cubicBezTo>
                    <a:pt x="11030" y="4059"/>
                    <a:pt x="11149" y="3973"/>
                    <a:pt x="11055" y="3924"/>
                  </a:cubicBezTo>
                  <a:cubicBezTo>
                    <a:pt x="10985" y="3892"/>
                    <a:pt x="10314" y="3648"/>
                    <a:pt x="10302" y="3648"/>
                  </a:cubicBezTo>
                  <a:cubicBezTo>
                    <a:pt x="10091" y="3589"/>
                    <a:pt x="10479" y="3437"/>
                    <a:pt x="10596" y="3318"/>
                  </a:cubicBezTo>
                  <a:cubicBezTo>
                    <a:pt x="10737" y="3183"/>
                    <a:pt x="10865" y="3150"/>
                    <a:pt x="11500" y="3166"/>
                  </a:cubicBezTo>
                  <a:cubicBezTo>
                    <a:pt x="11887" y="3171"/>
                    <a:pt x="12064" y="3096"/>
                    <a:pt x="12028" y="2939"/>
                  </a:cubicBezTo>
                  <a:cubicBezTo>
                    <a:pt x="11993" y="2733"/>
                    <a:pt x="12360" y="2765"/>
                    <a:pt x="12219" y="2597"/>
                  </a:cubicBezTo>
                  <a:cubicBezTo>
                    <a:pt x="12208" y="2581"/>
                    <a:pt x="12299" y="2534"/>
                    <a:pt x="12311" y="2523"/>
                  </a:cubicBezTo>
                  <a:cubicBezTo>
                    <a:pt x="12417" y="2458"/>
                    <a:pt x="12228" y="2382"/>
                    <a:pt x="12322" y="2262"/>
                  </a:cubicBezTo>
                  <a:cubicBezTo>
                    <a:pt x="12381" y="2192"/>
                    <a:pt x="12676" y="2187"/>
                    <a:pt x="12653" y="2041"/>
                  </a:cubicBezTo>
                  <a:cubicBezTo>
                    <a:pt x="12617" y="1851"/>
                    <a:pt x="11899" y="1787"/>
                    <a:pt x="12087" y="1548"/>
                  </a:cubicBezTo>
                  <a:cubicBezTo>
                    <a:pt x="12334" y="1245"/>
                    <a:pt x="11984" y="909"/>
                    <a:pt x="11984" y="909"/>
                  </a:cubicBezTo>
                  <a:cubicBezTo>
                    <a:pt x="12231" y="817"/>
                    <a:pt x="12193" y="763"/>
                    <a:pt x="11793" y="498"/>
                  </a:cubicBezTo>
                  <a:cubicBezTo>
                    <a:pt x="11124" y="55"/>
                    <a:pt x="9901" y="-2"/>
                    <a:pt x="9311" y="0"/>
                  </a:cubicBez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535" name="Ouvrière"/>
            <p:cNvSpPr/>
            <p:nvPr/>
          </p:nvSpPr>
          <p:spPr>
            <a:xfrm>
              <a:off x="898019" y="0"/>
              <a:ext cx="245326" cy="748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77" fill="norm" stroke="1" extrusionOk="0">
                  <a:moveTo>
                    <a:pt x="10482" y="4"/>
                  </a:moveTo>
                  <a:cubicBezTo>
                    <a:pt x="10034" y="12"/>
                    <a:pt x="8391" y="117"/>
                    <a:pt x="7657" y="494"/>
                  </a:cubicBezTo>
                  <a:cubicBezTo>
                    <a:pt x="6848" y="911"/>
                    <a:pt x="6805" y="1175"/>
                    <a:pt x="6965" y="1602"/>
                  </a:cubicBezTo>
                  <a:cubicBezTo>
                    <a:pt x="6986" y="1656"/>
                    <a:pt x="6943" y="1710"/>
                    <a:pt x="6847" y="1754"/>
                  </a:cubicBezTo>
                  <a:lnTo>
                    <a:pt x="6817" y="1769"/>
                  </a:lnTo>
                  <a:cubicBezTo>
                    <a:pt x="6710" y="1819"/>
                    <a:pt x="6673" y="1881"/>
                    <a:pt x="6709" y="1940"/>
                  </a:cubicBezTo>
                  <a:cubicBezTo>
                    <a:pt x="6726" y="1968"/>
                    <a:pt x="6808" y="1986"/>
                    <a:pt x="6894" y="1981"/>
                  </a:cubicBezTo>
                  <a:lnTo>
                    <a:pt x="7473" y="1944"/>
                  </a:lnTo>
                  <a:lnTo>
                    <a:pt x="7581" y="2118"/>
                  </a:lnTo>
                  <a:lnTo>
                    <a:pt x="7832" y="2103"/>
                  </a:lnTo>
                  <a:cubicBezTo>
                    <a:pt x="7743" y="2259"/>
                    <a:pt x="7638" y="2495"/>
                    <a:pt x="7698" y="2690"/>
                  </a:cubicBezTo>
                  <a:cubicBezTo>
                    <a:pt x="7809" y="3047"/>
                    <a:pt x="7636" y="3287"/>
                    <a:pt x="7370" y="3479"/>
                  </a:cubicBezTo>
                  <a:cubicBezTo>
                    <a:pt x="7088" y="3683"/>
                    <a:pt x="5823" y="3782"/>
                    <a:pt x="6212" y="4325"/>
                  </a:cubicBezTo>
                  <a:cubicBezTo>
                    <a:pt x="4592" y="4538"/>
                    <a:pt x="3452" y="5407"/>
                    <a:pt x="1941" y="6231"/>
                  </a:cubicBezTo>
                  <a:cubicBezTo>
                    <a:pt x="1754" y="6223"/>
                    <a:pt x="1529" y="6238"/>
                    <a:pt x="1362" y="6303"/>
                  </a:cubicBezTo>
                  <a:lnTo>
                    <a:pt x="721" y="6586"/>
                  </a:lnTo>
                  <a:cubicBezTo>
                    <a:pt x="618" y="6626"/>
                    <a:pt x="407" y="6753"/>
                    <a:pt x="572" y="6895"/>
                  </a:cubicBezTo>
                  <a:cubicBezTo>
                    <a:pt x="551" y="6904"/>
                    <a:pt x="357" y="7014"/>
                    <a:pt x="177" y="7118"/>
                  </a:cubicBezTo>
                  <a:cubicBezTo>
                    <a:pt x="-34" y="7241"/>
                    <a:pt x="-56" y="7388"/>
                    <a:pt x="111" y="7518"/>
                  </a:cubicBezTo>
                  <a:cubicBezTo>
                    <a:pt x="327" y="7686"/>
                    <a:pt x="668" y="7934"/>
                    <a:pt x="1090" y="8180"/>
                  </a:cubicBezTo>
                  <a:cubicBezTo>
                    <a:pt x="2003" y="8714"/>
                    <a:pt x="3229" y="9346"/>
                    <a:pt x="4105" y="9644"/>
                  </a:cubicBezTo>
                  <a:lnTo>
                    <a:pt x="4105" y="10365"/>
                  </a:lnTo>
                  <a:cubicBezTo>
                    <a:pt x="1836" y="10445"/>
                    <a:pt x="1003" y="11125"/>
                    <a:pt x="1003" y="11125"/>
                  </a:cubicBezTo>
                  <a:lnTo>
                    <a:pt x="1141" y="11154"/>
                  </a:lnTo>
                  <a:cubicBezTo>
                    <a:pt x="1141" y="11154"/>
                    <a:pt x="2132" y="10786"/>
                    <a:pt x="2638" y="10783"/>
                  </a:cubicBezTo>
                  <a:cubicBezTo>
                    <a:pt x="3291" y="10779"/>
                    <a:pt x="3382" y="11031"/>
                    <a:pt x="3382" y="11031"/>
                  </a:cubicBezTo>
                  <a:lnTo>
                    <a:pt x="3530" y="11033"/>
                  </a:lnTo>
                  <a:lnTo>
                    <a:pt x="3566" y="12038"/>
                  </a:lnTo>
                  <a:cubicBezTo>
                    <a:pt x="3470" y="12040"/>
                    <a:pt x="3395" y="12067"/>
                    <a:pt x="3397" y="12098"/>
                  </a:cubicBezTo>
                  <a:lnTo>
                    <a:pt x="3469" y="13414"/>
                  </a:lnTo>
                  <a:cubicBezTo>
                    <a:pt x="3469" y="13424"/>
                    <a:pt x="3464" y="13435"/>
                    <a:pt x="3464" y="13446"/>
                  </a:cubicBezTo>
                  <a:lnTo>
                    <a:pt x="3382" y="14216"/>
                  </a:lnTo>
                  <a:cubicBezTo>
                    <a:pt x="3375" y="14280"/>
                    <a:pt x="3535" y="14331"/>
                    <a:pt x="3730" y="14330"/>
                  </a:cubicBezTo>
                  <a:lnTo>
                    <a:pt x="4151" y="14328"/>
                  </a:lnTo>
                  <a:lnTo>
                    <a:pt x="4530" y="14326"/>
                  </a:lnTo>
                  <a:cubicBezTo>
                    <a:pt x="4724" y="14325"/>
                    <a:pt x="4881" y="14271"/>
                    <a:pt x="4868" y="14207"/>
                  </a:cubicBezTo>
                  <a:lnTo>
                    <a:pt x="4710" y="13414"/>
                  </a:lnTo>
                  <a:lnTo>
                    <a:pt x="4643" y="12103"/>
                  </a:lnTo>
                  <a:cubicBezTo>
                    <a:pt x="4700" y="12108"/>
                    <a:pt x="4756" y="12112"/>
                    <a:pt x="4817" y="12112"/>
                  </a:cubicBezTo>
                  <a:lnTo>
                    <a:pt x="5976" y="12112"/>
                  </a:lnTo>
                  <a:cubicBezTo>
                    <a:pt x="6536" y="13763"/>
                    <a:pt x="6792" y="14110"/>
                    <a:pt x="6750" y="14533"/>
                  </a:cubicBezTo>
                  <a:cubicBezTo>
                    <a:pt x="6690" y="15141"/>
                    <a:pt x="5987" y="15436"/>
                    <a:pt x="5545" y="15870"/>
                  </a:cubicBezTo>
                  <a:cubicBezTo>
                    <a:pt x="5143" y="16265"/>
                    <a:pt x="4985" y="16324"/>
                    <a:pt x="4740" y="16769"/>
                  </a:cubicBezTo>
                  <a:cubicBezTo>
                    <a:pt x="4190" y="17773"/>
                    <a:pt x="4340" y="18216"/>
                    <a:pt x="4340" y="19137"/>
                  </a:cubicBezTo>
                  <a:cubicBezTo>
                    <a:pt x="4199" y="19522"/>
                    <a:pt x="4274" y="19717"/>
                    <a:pt x="4274" y="19717"/>
                  </a:cubicBezTo>
                  <a:cubicBezTo>
                    <a:pt x="4368" y="19995"/>
                    <a:pt x="4617" y="19893"/>
                    <a:pt x="4535" y="19971"/>
                  </a:cubicBezTo>
                  <a:cubicBezTo>
                    <a:pt x="4269" y="20224"/>
                    <a:pt x="4429" y="20438"/>
                    <a:pt x="4340" y="20583"/>
                  </a:cubicBezTo>
                  <a:cubicBezTo>
                    <a:pt x="4240" y="20748"/>
                    <a:pt x="4364" y="20936"/>
                    <a:pt x="4340" y="20983"/>
                  </a:cubicBezTo>
                  <a:cubicBezTo>
                    <a:pt x="4340" y="20983"/>
                    <a:pt x="4384" y="21109"/>
                    <a:pt x="4740" y="21238"/>
                  </a:cubicBezTo>
                  <a:cubicBezTo>
                    <a:pt x="5157" y="21388"/>
                    <a:pt x="6901" y="21579"/>
                    <a:pt x="8616" y="21410"/>
                  </a:cubicBezTo>
                  <a:cubicBezTo>
                    <a:pt x="9573" y="21316"/>
                    <a:pt x="9262" y="21088"/>
                    <a:pt x="9262" y="20924"/>
                  </a:cubicBezTo>
                  <a:cubicBezTo>
                    <a:pt x="9262" y="20797"/>
                    <a:pt x="8777" y="20605"/>
                    <a:pt x="8729" y="20462"/>
                  </a:cubicBezTo>
                  <a:cubicBezTo>
                    <a:pt x="8662" y="20263"/>
                    <a:pt x="8662" y="20255"/>
                    <a:pt x="8452" y="20003"/>
                  </a:cubicBezTo>
                  <a:cubicBezTo>
                    <a:pt x="8358" y="19890"/>
                    <a:pt x="8447" y="19720"/>
                    <a:pt x="8673" y="19630"/>
                  </a:cubicBezTo>
                  <a:cubicBezTo>
                    <a:pt x="8793" y="19582"/>
                    <a:pt x="8893" y="19525"/>
                    <a:pt x="8893" y="19444"/>
                  </a:cubicBezTo>
                  <a:cubicBezTo>
                    <a:pt x="8893" y="19071"/>
                    <a:pt x="8716" y="18928"/>
                    <a:pt x="9231" y="17843"/>
                  </a:cubicBezTo>
                  <a:cubicBezTo>
                    <a:pt x="9398" y="17493"/>
                    <a:pt x="9563" y="17209"/>
                    <a:pt x="9831" y="16639"/>
                  </a:cubicBezTo>
                  <a:cubicBezTo>
                    <a:pt x="9933" y="16421"/>
                    <a:pt x="10283" y="15839"/>
                    <a:pt x="10503" y="15630"/>
                  </a:cubicBezTo>
                  <a:cubicBezTo>
                    <a:pt x="11512" y="14669"/>
                    <a:pt x="11887" y="13545"/>
                    <a:pt x="12148" y="12932"/>
                  </a:cubicBezTo>
                  <a:cubicBezTo>
                    <a:pt x="12172" y="12877"/>
                    <a:pt x="12414" y="12880"/>
                    <a:pt x="12430" y="12936"/>
                  </a:cubicBezTo>
                  <a:cubicBezTo>
                    <a:pt x="12780" y="14137"/>
                    <a:pt x="13727" y="15338"/>
                    <a:pt x="13281" y="16184"/>
                  </a:cubicBezTo>
                  <a:cubicBezTo>
                    <a:pt x="12690" y="17307"/>
                    <a:pt x="13044" y="19528"/>
                    <a:pt x="13158" y="19543"/>
                  </a:cubicBezTo>
                  <a:cubicBezTo>
                    <a:pt x="13176" y="19674"/>
                    <a:pt x="13757" y="19688"/>
                    <a:pt x="13620" y="19877"/>
                  </a:cubicBezTo>
                  <a:cubicBezTo>
                    <a:pt x="13329" y="20278"/>
                    <a:pt x="13681" y="20664"/>
                    <a:pt x="13681" y="20664"/>
                  </a:cubicBezTo>
                  <a:cubicBezTo>
                    <a:pt x="13681" y="20664"/>
                    <a:pt x="13666" y="20763"/>
                    <a:pt x="13656" y="20835"/>
                  </a:cubicBezTo>
                  <a:cubicBezTo>
                    <a:pt x="13649" y="20884"/>
                    <a:pt x="13740" y="20928"/>
                    <a:pt x="13881" y="20944"/>
                  </a:cubicBezTo>
                  <a:cubicBezTo>
                    <a:pt x="14272" y="20988"/>
                    <a:pt x="14917" y="20997"/>
                    <a:pt x="15691" y="21006"/>
                  </a:cubicBezTo>
                  <a:cubicBezTo>
                    <a:pt x="16612" y="21017"/>
                    <a:pt x="16505" y="21106"/>
                    <a:pt x="17911" y="21192"/>
                  </a:cubicBezTo>
                  <a:cubicBezTo>
                    <a:pt x="19317" y="21278"/>
                    <a:pt x="21435" y="21140"/>
                    <a:pt x="21489" y="21006"/>
                  </a:cubicBezTo>
                  <a:cubicBezTo>
                    <a:pt x="21544" y="20872"/>
                    <a:pt x="21403" y="20584"/>
                    <a:pt x="20510" y="20503"/>
                  </a:cubicBezTo>
                  <a:cubicBezTo>
                    <a:pt x="19862" y="20421"/>
                    <a:pt x="19211" y="20353"/>
                    <a:pt x="18890" y="20283"/>
                  </a:cubicBezTo>
                  <a:cubicBezTo>
                    <a:pt x="18569" y="20213"/>
                    <a:pt x="17923" y="19968"/>
                    <a:pt x="17537" y="19926"/>
                  </a:cubicBezTo>
                  <a:cubicBezTo>
                    <a:pt x="17436" y="19915"/>
                    <a:pt x="17738" y="19800"/>
                    <a:pt x="17655" y="19471"/>
                  </a:cubicBezTo>
                  <a:cubicBezTo>
                    <a:pt x="17565" y="19121"/>
                    <a:pt x="17504" y="18885"/>
                    <a:pt x="17403" y="17877"/>
                  </a:cubicBezTo>
                  <a:cubicBezTo>
                    <a:pt x="17380" y="17639"/>
                    <a:pt x="17098" y="16934"/>
                    <a:pt x="17701" y="15969"/>
                  </a:cubicBezTo>
                  <a:cubicBezTo>
                    <a:pt x="17936" y="15593"/>
                    <a:pt x="17842" y="14996"/>
                    <a:pt x="17906" y="14271"/>
                  </a:cubicBezTo>
                  <a:cubicBezTo>
                    <a:pt x="17989" y="13321"/>
                    <a:pt x="18057" y="12396"/>
                    <a:pt x="17588" y="11169"/>
                  </a:cubicBezTo>
                  <a:cubicBezTo>
                    <a:pt x="17224" y="10217"/>
                    <a:pt x="17134" y="9970"/>
                    <a:pt x="16655" y="9412"/>
                  </a:cubicBezTo>
                  <a:cubicBezTo>
                    <a:pt x="16766" y="9378"/>
                    <a:pt x="16824" y="9329"/>
                    <a:pt x="16804" y="9276"/>
                  </a:cubicBezTo>
                  <a:lnTo>
                    <a:pt x="16757" y="8801"/>
                  </a:lnTo>
                  <a:cubicBezTo>
                    <a:pt x="16757" y="8678"/>
                    <a:pt x="16332" y="8592"/>
                    <a:pt x="16076" y="8598"/>
                  </a:cubicBezTo>
                  <a:cubicBezTo>
                    <a:pt x="15789" y="8088"/>
                    <a:pt x="15665" y="7588"/>
                    <a:pt x="15860" y="7190"/>
                  </a:cubicBezTo>
                  <a:cubicBezTo>
                    <a:pt x="16004" y="6898"/>
                    <a:pt x="17124" y="6324"/>
                    <a:pt x="16563" y="5810"/>
                  </a:cubicBezTo>
                  <a:cubicBezTo>
                    <a:pt x="16060" y="5349"/>
                    <a:pt x="14538" y="4598"/>
                    <a:pt x="14086" y="4451"/>
                  </a:cubicBezTo>
                  <a:cubicBezTo>
                    <a:pt x="13990" y="4419"/>
                    <a:pt x="13854" y="4395"/>
                    <a:pt x="13702" y="4378"/>
                  </a:cubicBezTo>
                  <a:lnTo>
                    <a:pt x="13835" y="4375"/>
                  </a:lnTo>
                  <a:cubicBezTo>
                    <a:pt x="13835" y="4375"/>
                    <a:pt x="13193" y="4329"/>
                    <a:pt x="12979" y="4071"/>
                  </a:cubicBezTo>
                  <a:cubicBezTo>
                    <a:pt x="12827" y="3889"/>
                    <a:pt x="13287" y="3499"/>
                    <a:pt x="13502" y="3487"/>
                  </a:cubicBezTo>
                  <a:lnTo>
                    <a:pt x="14594" y="3481"/>
                  </a:lnTo>
                  <a:cubicBezTo>
                    <a:pt x="14898" y="3464"/>
                    <a:pt x="15186" y="3391"/>
                    <a:pt x="15230" y="3315"/>
                  </a:cubicBezTo>
                  <a:cubicBezTo>
                    <a:pt x="15299" y="3208"/>
                    <a:pt x="15225" y="3142"/>
                    <a:pt x="15281" y="3063"/>
                  </a:cubicBezTo>
                  <a:cubicBezTo>
                    <a:pt x="15452" y="2788"/>
                    <a:pt x="15312" y="2710"/>
                    <a:pt x="15353" y="2627"/>
                  </a:cubicBezTo>
                  <a:cubicBezTo>
                    <a:pt x="15820" y="2557"/>
                    <a:pt x="15884" y="2491"/>
                    <a:pt x="15794" y="2419"/>
                  </a:cubicBezTo>
                  <a:cubicBezTo>
                    <a:pt x="15727" y="2366"/>
                    <a:pt x="14872" y="2184"/>
                    <a:pt x="14866" y="2036"/>
                  </a:cubicBezTo>
                  <a:cubicBezTo>
                    <a:pt x="15026" y="1794"/>
                    <a:pt x="14994" y="1645"/>
                    <a:pt x="14871" y="1531"/>
                  </a:cubicBezTo>
                  <a:lnTo>
                    <a:pt x="15753" y="1482"/>
                  </a:lnTo>
                  <a:cubicBezTo>
                    <a:pt x="15870" y="1476"/>
                    <a:pt x="15910" y="1427"/>
                    <a:pt x="15819" y="1402"/>
                  </a:cubicBezTo>
                  <a:cubicBezTo>
                    <a:pt x="15690" y="1366"/>
                    <a:pt x="15532" y="1341"/>
                    <a:pt x="15363" y="1328"/>
                  </a:cubicBezTo>
                  <a:cubicBezTo>
                    <a:pt x="15144" y="1312"/>
                    <a:pt x="14898" y="1283"/>
                    <a:pt x="14804" y="1234"/>
                  </a:cubicBezTo>
                  <a:cubicBezTo>
                    <a:pt x="14643" y="1150"/>
                    <a:pt x="14402" y="722"/>
                    <a:pt x="13625" y="466"/>
                  </a:cubicBezTo>
                  <a:cubicBezTo>
                    <a:pt x="13071" y="283"/>
                    <a:pt x="12369" y="143"/>
                    <a:pt x="11856" y="153"/>
                  </a:cubicBezTo>
                  <a:cubicBezTo>
                    <a:pt x="11633" y="-21"/>
                    <a:pt x="10930" y="-4"/>
                    <a:pt x="10482" y="4"/>
                  </a:cubicBezTo>
                  <a:close/>
                  <a:moveTo>
                    <a:pt x="5930" y="6548"/>
                  </a:moveTo>
                  <a:cubicBezTo>
                    <a:pt x="6039" y="6555"/>
                    <a:pt x="6140" y="6580"/>
                    <a:pt x="6186" y="6618"/>
                  </a:cubicBezTo>
                  <a:cubicBezTo>
                    <a:pt x="6367" y="6769"/>
                    <a:pt x="6586" y="7007"/>
                    <a:pt x="6806" y="7234"/>
                  </a:cubicBezTo>
                  <a:cubicBezTo>
                    <a:pt x="7264" y="7707"/>
                    <a:pt x="7616" y="7931"/>
                    <a:pt x="7370" y="8261"/>
                  </a:cubicBezTo>
                  <a:cubicBezTo>
                    <a:pt x="7183" y="8513"/>
                    <a:pt x="6811" y="8858"/>
                    <a:pt x="6811" y="8858"/>
                  </a:cubicBezTo>
                  <a:cubicBezTo>
                    <a:pt x="6133" y="8858"/>
                    <a:pt x="5842" y="8976"/>
                    <a:pt x="5807" y="8982"/>
                  </a:cubicBezTo>
                  <a:cubicBezTo>
                    <a:pt x="5454" y="9049"/>
                    <a:pt x="4889" y="9001"/>
                    <a:pt x="4628" y="8895"/>
                  </a:cubicBezTo>
                  <a:cubicBezTo>
                    <a:pt x="3966" y="8628"/>
                    <a:pt x="3934" y="8067"/>
                    <a:pt x="3541" y="7536"/>
                  </a:cubicBezTo>
                  <a:lnTo>
                    <a:pt x="4340" y="7206"/>
                  </a:lnTo>
                  <a:cubicBezTo>
                    <a:pt x="4497" y="7127"/>
                    <a:pt x="4533" y="7041"/>
                    <a:pt x="4479" y="6981"/>
                  </a:cubicBezTo>
                  <a:cubicBezTo>
                    <a:pt x="4980" y="6802"/>
                    <a:pt x="5361" y="6668"/>
                    <a:pt x="5612" y="6581"/>
                  </a:cubicBezTo>
                  <a:cubicBezTo>
                    <a:pt x="5699" y="6551"/>
                    <a:pt x="5820" y="6541"/>
                    <a:pt x="5930" y="6548"/>
                  </a:cubicBez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536" name="Ouvrier"/>
            <p:cNvSpPr/>
            <p:nvPr/>
          </p:nvSpPr>
          <p:spPr>
            <a:xfrm>
              <a:off x="3234869" y="1438341"/>
              <a:ext cx="1737662" cy="388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7" h="21485" fill="norm" stroke="1" extrusionOk="0">
                  <a:moveTo>
                    <a:pt x="10437" y="4"/>
                  </a:moveTo>
                  <a:cubicBezTo>
                    <a:pt x="10086" y="16"/>
                    <a:pt x="9890" y="53"/>
                    <a:pt x="9890" y="53"/>
                  </a:cubicBezTo>
                  <a:lnTo>
                    <a:pt x="9679" y="218"/>
                  </a:lnTo>
                  <a:cubicBezTo>
                    <a:pt x="9679" y="218"/>
                    <a:pt x="9475" y="209"/>
                    <a:pt x="9302" y="233"/>
                  </a:cubicBezTo>
                  <a:cubicBezTo>
                    <a:pt x="9123" y="277"/>
                    <a:pt x="8310" y="685"/>
                    <a:pt x="8077" y="979"/>
                  </a:cubicBezTo>
                  <a:cubicBezTo>
                    <a:pt x="7824" y="1007"/>
                    <a:pt x="6972" y="1066"/>
                    <a:pt x="6792" y="1100"/>
                  </a:cubicBezTo>
                  <a:cubicBezTo>
                    <a:pt x="6611" y="1134"/>
                    <a:pt x="6610" y="1188"/>
                    <a:pt x="6747" y="1207"/>
                  </a:cubicBezTo>
                  <a:cubicBezTo>
                    <a:pt x="6845" y="1222"/>
                    <a:pt x="7314" y="1289"/>
                    <a:pt x="7960" y="1382"/>
                  </a:cubicBezTo>
                  <a:lnTo>
                    <a:pt x="7768" y="1865"/>
                  </a:lnTo>
                  <a:cubicBezTo>
                    <a:pt x="7768" y="1865"/>
                    <a:pt x="7275" y="2061"/>
                    <a:pt x="7048" y="2209"/>
                  </a:cubicBezTo>
                  <a:cubicBezTo>
                    <a:pt x="6821" y="2357"/>
                    <a:pt x="7572" y="2389"/>
                    <a:pt x="7572" y="2389"/>
                  </a:cubicBezTo>
                  <a:cubicBezTo>
                    <a:pt x="7572" y="2389"/>
                    <a:pt x="7241" y="2949"/>
                    <a:pt x="7719" y="3113"/>
                  </a:cubicBezTo>
                  <a:cubicBezTo>
                    <a:pt x="7920" y="3182"/>
                    <a:pt x="8267" y="3252"/>
                    <a:pt x="8601" y="3308"/>
                  </a:cubicBezTo>
                  <a:cubicBezTo>
                    <a:pt x="8784" y="3339"/>
                    <a:pt x="8857" y="3435"/>
                    <a:pt x="8759" y="3510"/>
                  </a:cubicBezTo>
                  <a:cubicBezTo>
                    <a:pt x="8554" y="3667"/>
                    <a:pt x="8183" y="3908"/>
                    <a:pt x="7670" y="4063"/>
                  </a:cubicBezTo>
                  <a:cubicBezTo>
                    <a:pt x="6854" y="4309"/>
                    <a:pt x="6108" y="5696"/>
                    <a:pt x="6034" y="6631"/>
                  </a:cubicBezTo>
                  <a:cubicBezTo>
                    <a:pt x="5968" y="7473"/>
                    <a:pt x="5033" y="9443"/>
                    <a:pt x="5883" y="10219"/>
                  </a:cubicBezTo>
                  <a:cubicBezTo>
                    <a:pt x="5883" y="10220"/>
                    <a:pt x="5883" y="10221"/>
                    <a:pt x="5883" y="10221"/>
                  </a:cubicBezTo>
                  <a:cubicBezTo>
                    <a:pt x="5207" y="11118"/>
                    <a:pt x="5701" y="12224"/>
                    <a:pt x="4764" y="13705"/>
                  </a:cubicBezTo>
                  <a:cubicBezTo>
                    <a:pt x="3636" y="15488"/>
                    <a:pt x="3816" y="18602"/>
                    <a:pt x="3351" y="18952"/>
                  </a:cubicBezTo>
                  <a:cubicBezTo>
                    <a:pt x="3167" y="19090"/>
                    <a:pt x="3339" y="19405"/>
                    <a:pt x="3339" y="19406"/>
                  </a:cubicBezTo>
                  <a:cubicBezTo>
                    <a:pt x="3339" y="19406"/>
                    <a:pt x="2631" y="19652"/>
                    <a:pt x="1602" y="19882"/>
                  </a:cubicBezTo>
                  <a:cubicBezTo>
                    <a:pt x="1601" y="19882"/>
                    <a:pt x="1598" y="19882"/>
                    <a:pt x="1598" y="19882"/>
                  </a:cubicBezTo>
                  <a:cubicBezTo>
                    <a:pt x="73" y="19841"/>
                    <a:pt x="-63" y="20307"/>
                    <a:pt x="19" y="20574"/>
                  </a:cubicBezTo>
                  <a:cubicBezTo>
                    <a:pt x="46" y="20664"/>
                    <a:pt x="209" y="20734"/>
                    <a:pt x="411" y="20742"/>
                  </a:cubicBezTo>
                  <a:cubicBezTo>
                    <a:pt x="2676" y="20839"/>
                    <a:pt x="3841" y="20592"/>
                    <a:pt x="4278" y="20465"/>
                  </a:cubicBezTo>
                  <a:cubicBezTo>
                    <a:pt x="4366" y="20439"/>
                    <a:pt x="4482" y="20465"/>
                    <a:pt x="4485" y="20512"/>
                  </a:cubicBezTo>
                  <a:cubicBezTo>
                    <a:pt x="4488" y="20554"/>
                    <a:pt x="4556" y="20589"/>
                    <a:pt x="4651" y="20588"/>
                  </a:cubicBezTo>
                  <a:cubicBezTo>
                    <a:pt x="5744" y="20569"/>
                    <a:pt x="6439" y="20521"/>
                    <a:pt x="6852" y="20480"/>
                  </a:cubicBezTo>
                  <a:cubicBezTo>
                    <a:pt x="7148" y="20450"/>
                    <a:pt x="7357" y="20331"/>
                    <a:pt x="7353" y="20196"/>
                  </a:cubicBezTo>
                  <a:lnTo>
                    <a:pt x="7346" y="19841"/>
                  </a:lnTo>
                  <a:cubicBezTo>
                    <a:pt x="7344" y="19783"/>
                    <a:pt x="7387" y="19727"/>
                    <a:pt x="7467" y="19680"/>
                  </a:cubicBezTo>
                  <a:cubicBezTo>
                    <a:pt x="8229" y="19232"/>
                    <a:pt x="7793" y="18275"/>
                    <a:pt x="8073" y="16954"/>
                  </a:cubicBezTo>
                  <a:cubicBezTo>
                    <a:pt x="8368" y="15566"/>
                    <a:pt x="8492" y="15553"/>
                    <a:pt x="9570" y="13337"/>
                  </a:cubicBezTo>
                  <a:cubicBezTo>
                    <a:pt x="9573" y="13337"/>
                    <a:pt x="9574" y="13337"/>
                    <a:pt x="9577" y="13337"/>
                  </a:cubicBezTo>
                  <a:cubicBezTo>
                    <a:pt x="11043" y="14533"/>
                    <a:pt x="10440" y="15298"/>
                    <a:pt x="10636" y="15845"/>
                  </a:cubicBezTo>
                  <a:cubicBezTo>
                    <a:pt x="10833" y="16392"/>
                    <a:pt x="11668" y="17106"/>
                    <a:pt x="11680" y="18966"/>
                  </a:cubicBezTo>
                  <a:cubicBezTo>
                    <a:pt x="11704" y="20495"/>
                    <a:pt x="11735" y="19812"/>
                    <a:pt x="12137" y="20330"/>
                  </a:cubicBezTo>
                  <a:cubicBezTo>
                    <a:pt x="12010" y="20446"/>
                    <a:pt x="11786" y="20561"/>
                    <a:pt x="11386" y="20672"/>
                  </a:cubicBezTo>
                  <a:cubicBezTo>
                    <a:pt x="10646" y="20876"/>
                    <a:pt x="10719" y="21130"/>
                    <a:pt x="10783" y="21288"/>
                  </a:cubicBezTo>
                  <a:cubicBezTo>
                    <a:pt x="10807" y="21346"/>
                    <a:pt x="10902" y="21392"/>
                    <a:pt x="11028" y="21408"/>
                  </a:cubicBezTo>
                  <a:cubicBezTo>
                    <a:pt x="12524" y="21592"/>
                    <a:pt x="13471" y="21410"/>
                    <a:pt x="14010" y="21253"/>
                  </a:cubicBezTo>
                  <a:cubicBezTo>
                    <a:pt x="14574" y="21089"/>
                    <a:pt x="14673" y="20619"/>
                    <a:pt x="14967" y="20477"/>
                  </a:cubicBezTo>
                  <a:cubicBezTo>
                    <a:pt x="15134" y="20396"/>
                    <a:pt x="15145" y="20200"/>
                    <a:pt x="15122" y="20045"/>
                  </a:cubicBezTo>
                  <a:cubicBezTo>
                    <a:pt x="15124" y="20044"/>
                    <a:pt x="15127" y="20043"/>
                    <a:pt x="15129" y="20043"/>
                  </a:cubicBezTo>
                  <a:cubicBezTo>
                    <a:pt x="15725" y="19650"/>
                    <a:pt x="15043" y="19524"/>
                    <a:pt x="15126" y="17446"/>
                  </a:cubicBezTo>
                  <a:cubicBezTo>
                    <a:pt x="15379" y="14690"/>
                    <a:pt x="14303" y="14379"/>
                    <a:pt x="14651" y="12819"/>
                  </a:cubicBezTo>
                  <a:cubicBezTo>
                    <a:pt x="14666" y="12752"/>
                    <a:pt x="14679" y="12685"/>
                    <a:pt x="14692" y="12621"/>
                  </a:cubicBezTo>
                  <a:cubicBezTo>
                    <a:pt x="14707" y="12548"/>
                    <a:pt x="14841" y="12494"/>
                    <a:pt x="15005" y="12492"/>
                  </a:cubicBezTo>
                  <a:cubicBezTo>
                    <a:pt x="15481" y="12485"/>
                    <a:pt x="15952" y="12451"/>
                    <a:pt x="16313" y="12371"/>
                  </a:cubicBezTo>
                  <a:cubicBezTo>
                    <a:pt x="16447" y="12341"/>
                    <a:pt x="16604" y="12381"/>
                    <a:pt x="16622" y="12448"/>
                  </a:cubicBezTo>
                  <a:cubicBezTo>
                    <a:pt x="16706" y="12755"/>
                    <a:pt x="16876" y="13159"/>
                    <a:pt x="16961" y="13451"/>
                  </a:cubicBezTo>
                  <a:cubicBezTo>
                    <a:pt x="17064" y="13804"/>
                    <a:pt x="17105" y="14178"/>
                    <a:pt x="17119" y="14334"/>
                  </a:cubicBezTo>
                  <a:cubicBezTo>
                    <a:pt x="17123" y="14374"/>
                    <a:pt x="17207" y="14404"/>
                    <a:pt x="17297" y="14399"/>
                  </a:cubicBezTo>
                  <a:lnTo>
                    <a:pt x="17538" y="14386"/>
                  </a:lnTo>
                  <a:lnTo>
                    <a:pt x="18133" y="14350"/>
                  </a:lnTo>
                  <a:cubicBezTo>
                    <a:pt x="18223" y="14345"/>
                    <a:pt x="18285" y="14308"/>
                    <a:pt x="18265" y="14268"/>
                  </a:cubicBezTo>
                  <a:cubicBezTo>
                    <a:pt x="18190" y="14116"/>
                    <a:pt x="18017" y="13748"/>
                    <a:pt x="17915" y="13396"/>
                  </a:cubicBezTo>
                  <a:cubicBezTo>
                    <a:pt x="17789" y="12962"/>
                    <a:pt x="17698" y="12269"/>
                    <a:pt x="17508" y="12040"/>
                  </a:cubicBezTo>
                  <a:cubicBezTo>
                    <a:pt x="17484" y="12011"/>
                    <a:pt x="17413" y="11995"/>
                    <a:pt x="17346" y="11999"/>
                  </a:cubicBezTo>
                  <a:lnTo>
                    <a:pt x="17338" y="11999"/>
                  </a:lnTo>
                  <a:lnTo>
                    <a:pt x="17206" y="11542"/>
                  </a:lnTo>
                  <a:cubicBezTo>
                    <a:pt x="17207" y="11541"/>
                    <a:pt x="17209" y="11541"/>
                    <a:pt x="17210" y="11540"/>
                  </a:cubicBezTo>
                  <a:cubicBezTo>
                    <a:pt x="17340" y="11529"/>
                    <a:pt x="17463" y="11514"/>
                    <a:pt x="17560" y="11497"/>
                  </a:cubicBezTo>
                  <a:cubicBezTo>
                    <a:pt x="17561" y="11496"/>
                    <a:pt x="17560" y="11495"/>
                    <a:pt x="17560" y="11495"/>
                  </a:cubicBezTo>
                  <a:cubicBezTo>
                    <a:pt x="17538" y="11368"/>
                    <a:pt x="17479" y="11143"/>
                    <a:pt x="17478" y="11139"/>
                  </a:cubicBezTo>
                  <a:cubicBezTo>
                    <a:pt x="17473" y="11138"/>
                    <a:pt x="17368" y="11117"/>
                    <a:pt x="17168" y="11102"/>
                  </a:cubicBezTo>
                  <a:cubicBezTo>
                    <a:pt x="17167" y="11101"/>
                    <a:pt x="17166" y="11101"/>
                    <a:pt x="17165" y="11100"/>
                  </a:cubicBezTo>
                  <a:cubicBezTo>
                    <a:pt x="17189" y="11034"/>
                    <a:pt x="17276" y="10886"/>
                    <a:pt x="17583" y="10868"/>
                  </a:cubicBezTo>
                  <a:cubicBezTo>
                    <a:pt x="17963" y="10846"/>
                    <a:pt x="18338" y="11016"/>
                    <a:pt x="18733" y="11129"/>
                  </a:cubicBezTo>
                  <a:cubicBezTo>
                    <a:pt x="18776" y="11141"/>
                    <a:pt x="18825" y="11121"/>
                    <a:pt x="18804" y="11100"/>
                  </a:cubicBezTo>
                  <a:cubicBezTo>
                    <a:pt x="18519" y="10819"/>
                    <a:pt x="18080" y="10648"/>
                    <a:pt x="17602" y="10550"/>
                  </a:cubicBezTo>
                  <a:cubicBezTo>
                    <a:pt x="17601" y="10550"/>
                    <a:pt x="17599" y="10549"/>
                    <a:pt x="17598" y="10549"/>
                  </a:cubicBezTo>
                  <a:cubicBezTo>
                    <a:pt x="17663" y="10303"/>
                    <a:pt x="17464" y="9517"/>
                    <a:pt x="18103" y="9308"/>
                  </a:cubicBezTo>
                  <a:cubicBezTo>
                    <a:pt x="18839" y="9068"/>
                    <a:pt x="21537" y="7448"/>
                    <a:pt x="21537" y="7251"/>
                  </a:cubicBezTo>
                  <a:cubicBezTo>
                    <a:pt x="21537" y="7054"/>
                    <a:pt x="20229" y="6631"/>
                    <a:pt x="20229" y="6631"/>
                  </a:cubicBezTo>
                  <a:cubicBezTo>
                    <a:pt x="20294" y="6574"/>
                    <a:pt x="20326" y="6523"/>
                    <a:pt x="20312" y="6485"/>
                  </a:cubicBezTo>
                  <a:cubicBezTo>
                    <a:pt x="20214" y="6223"/>
                    <a:pt x="19626" y="5918"/>
                    <a:pt x="19185" y="5939"/>
                  </a:cubicBezTo>
                  <a:cubicBezTo>
                    <a:pt x="19184" y="5938"/>
                    <a:pt x="19182" y="5939"/>
                    <a:pt x="19181" y="5939"/>
                  </a:cubicBezTo>
                  <a:cubicBezTo>
                    <a:pt x="18797" y="5597"/>
                    <a:pt x="15642" y="4020"/>
                    <a:pt x="14183" y="3607"/>
                  </a:cubicBezTo>
                  <a:cubicBezTo>
                    <a:pt x="14143" y="3594"/>
                    <a:pt x="14102" y="3582"/>
                    <a:pt x="14059" y="3574"/>
                  </a:cubicBezTo>
                  <a:cubicBezTo>
                    <a:pt x="13624" y="3489"/>
                    <a:pt x="13317" y="3433"/>
                    <a:pt x="13052" y="3397"/>
                  </a:cubicBezTo>
                  <a:cubicBezTo>
                    <a:pt x="12797" y="3363"/>
                    <a:pt x="12583" y="3286"/>
                    <a:pt x="12461" y="3181"/>
                  </a:cubicBezTo>
                  <a:cubicBezTo>
                    <a:pt x="12456" y="3177"/>
                    <a:pt x="12450" y="3173"/>
                    <a:pt x="12446" y="3169"/>
                  </a:cubicBezTo>
                  <a:cubicBezTo>
                    <a:pt x="12303" y="3044"/>
                    <a:pt x="12309" y="2897"/>
                    <a:pt x="12453" y="2772"/>
                  </a:cubicBezTo>
                  <a:cubicBezTo>
                    <a:pt x="12690" y="2568"/>
                    <a:pt x="12917" y="2300"/>
                    <a:pt x="13056" y="2118"/>
                  </a:cubicBezTo>
                  <a:cubicBezTo>
                    <a:pt x="13339" y="2159"/>
                    <a:pt x="13522" y="2185"/>
                    <a:pt x="13558" y="2191"/>
                  </a:cubicBezTo>
                  <a:cubicBezTo>
                    <a:pt x="13853" y="2237"/>
                    <a:pt x="13802" y="2072"/>
                    <a:pt x="13633" y="1918"/>
                  </a:cubicBezTo>
                  <a:cubicBezTo>
                    <a:pt x="14292" y="1088"/>
                    <a:pt x="13130" y="295"/>
                    <a:pt x="11903" y="102"/>
                  </a:cubicBezTo>
                  <a:cubicBezTo>
                    <a:pt x="11289" y="5"/>
                    <a:pt x="10787" y="-8"/>
                    <a:pt x="10437" y="4"/>
                  </a:cubicBezTo>
                  <a:close/>
                  <a:moveTo>
                    <a:pt x="15977" y="6797"/>
                  </a:moveTo>
                  <a:cubicBezTo>
                    <a:pt x="16042" y="6794"/>
                    <a:pt x="16114" y="6797"/>
                    <a:pt x="16181" y="6809"/>
                  </a:cubicBezTo>
                  <a:cubicBezTo>
                    <a:pt x="16554" y="6879"/>
                    <a:pt x="16803" y="7031"/>
                    <a:pt x="16773" y="7075"/>
                  </a:cubicBezTo>
                  <a:cubicBezTo>
                    <a:pt x="16657" y="7240"/>
                    <a:pt x="17224" y="7430"/>
                    <a:pt x="17756" y="7512"/>
                  </a:cubicBezTo>
                  <a:cubicBezTo>
                    <a:pt x="17915" y="7536"/>
                    <a:pt x="18004" y="7610"/>
                    <a:pt x="17952" y="7681"/>
                  </a:cubicBezTo>
                  <a:cubicBezTo>
                    <a:pt x="17631" y="8127"/>
                    <a:pt x="17150" y="8671"/>
                    <a:pt x="17018" y="8819"/>
                  </a:cubicBezTo>
                  <a:cubicBezTo>
                    <a:pt x="16985" y="8843"/>
                    <a:pt x="16953" y="8866"/>
                    <a:pt x="16920" y="8890"/>
                  </a:cubicBezTo>
                  <a:lnTo>
                    <a:pt x="15687" y="9497"/>
                  </a:lnTo>
                  <a:cubicBezTo>
                    <a:pt x="15651" y="9514"/>
                    <a:pt x="15602" y="9525"/>
                    <a:pt x="15548" y="9527"/>
                  </a:cubicBezTo>
                  <a:cubicBezTo>
                    <a:pt x="15314" y="9533"/>
                    <a:pt x="15076" y="9544"/>
                    <a:pt x="14865" y="9554"/>
                  </a:cubicBezTo>
                  <a:cubicBezTo>
                    <a:pt x="14715" y="9561"/>
                    <a:pt x="14597" y="9497"/>
                    <a:pt x="14643" y="9433"/>
                  </a:cubicBezTo>
                  <a:cubicBezTo>
                    <a:pt x="15029" y="8890"/>
                    <a:pt x="15784" y="7709"/>
                    <a:pt x="15642" y="6982"/>
                  </a:cubicBezTo>
                  <a:cubicBezTo>
                    <a:pt x="15623" y="6885"/>
                    <a:pt x="15783" y="6809"/>
                    <a:pt x="15977" y="6797"/>
                  </a:cubicBez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537" name="Bébé qui marche à quatre pattes"/>
            <p:cNvSpPr/>
            <p:nvPr/>
          </p:nvSpPr>
          <p:spPr>
            <a:xfrm>
              <a:off x="1723264" y="1837255"/>
              <a:ext cx="1420640" cy="1069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192" fill="norm" stroke="1" extrusionOk="0">
                  <a:moveTo>
                    <a:pt x="17338" y="0"/>
                  </a:moveTo>
                  <a:cubicBezTo>
                    <a:pt x="17184" y="-1"/>
                    <a:pt x="17026" y="7"/>
                    <a:pt x="16863" y="24"/>
                  </a:cubicBezTo>
                  <a:cubicBezTo>
                    <a:pt x="14606" y="265"/>
                    <a:pt x="14522" y="3352"/>
                    <a:pt x="14539" y="4168"/>
                  </a:cubicBezTo>
                  <a:cubicBezTo>
                    <a:pt x="14541" y="4260"/>
                    <a:pt x="14481" y="4330"/>
                    <a:pt x="14411" y="4320"/>
                  </a:cubicBezTo>
                  <a:cubicBezTo>
                    <a:pt x="14232" y="4292"/>
                    <a:pt x="13926" y="4358"/>
                    <a:pt x="13804" y="5056"/>
                  </a:cubicBezTo>
                  <a:cubicBezTo>
                    <a:pt x="13742" y="5414"/>
                    <a:pt x="13780" y="5842"/>
                    <a:pt x="13857" y="6244"/>
                  </a:cubicBezTo>
                  <a:cubicBezTo>
                    <a:pt x="13883" y="6381"/>
                    <a:pt x="13856" y="6527"/>
                    <a:pt x="13779" y="6627"/>
                  </a:cubicBezTo>
                  <a:cubicBezTo>
                    <a:pt x="12987" y="7643"/>
                    <a:pt x="10776" y="8319"/>
                    <a:pt x="8310" y="8841"/>
                  </a:cubicBezTo>
                  <a:cubicBezTo>
                    <a:pt x="8211" y="8862"/>
                    <a:pt x="8112" y="8810"/>
                    <a:pt x="8054" y="8703"/>
                  </a:cubicBezTo>
                  <a:cubicBezTo>
                    <a:pt x="7971" y="8549"/>
                    <a:pt x="7886" y="8424"/>
                    <a:pt x="7798" y="8336"/>
                  </a:cubicBezTo>
                  <a:cubicBezTo>
                    <a:pt x="7727" y="8264"/>
                    <a:pt x="7633" y="8237"/>
                    <a:pt x="7545" y="8261"/>
                  </a:cubicBezTo>
                  <a:cubicBezTo>
                    <a:pt x="7040" y="8396"/>
                    <a:pt x="6790" y="8497"/>
                    <a:pt x="6586" y="8791"/>
                  </a:cubicBezTo>
                  <a:cubicBezTo>
                    <a:pt x="6506" y="8905"/>
                    <a:pt x="6372" y="8930"/>
                    <a:pt x="6258" y="8890"/>
                  </a:cubicBezTo>
                  <a:cubicBezTo>
                    <a:pt x="6044" y="8815"/>
                    <a:pt x="5602" y="8774"/>
                    <a:pt x="4759" y="9083"/>
                  </a:cubicBezTo>
                  <a:cubicBezTo>
                    <a:pt x="3289" y="9623"/>
                    <a:pt x="1479" y="12638"/>
                    <a:pt x="3692" y="17008"/>
                  </a:cubicBezTo>
                  <a:cubicBezTo>
                    <a:pt x="3742" y="17106"/>
                    <a:pt x="3660" y="17226"/>
                    <a:pt x="3580" y="17173"/>
                  </a:cubicBezTo>
                  <a:cubicBezTo>
                    <a:pt x="3480" y="17107"/>
                    <a:pt x="3373" y="17049"/>
                    <a:pt x="3248" y="17008"/>
                  </a:cubicBezTo>
                  <a:cubicBezTo>
                    <a:pt x="2672" y="16817"/>
                    <a:pt x="2147" y="17532"/>
                    <a:pt x="2066" y="18125"/>
                  </a:cubicBezTo>
                  <a:cubicBezTo>
                    <a:pt x="1985" y="18717"/>
                    <a:pt x="1466" y="19287"/>
                    <a:pt x="1030" y="19447"/>
                  </a:cubicBezTo>
                  <a:cubicBezTo>
                    <a:pt x="745" y="19551"/>
                    <a:pt x="601" y="19831"/>
                    <a:pt x="536" y="20012"/>
                  </a:cubicBezTo>
                  <a:cubicBezTo>
                    <a:pt x="504" y="20099"/>
                    <a:pt x="434" y="20154"/>
                    <a:pt x="361" y="20146"/>
                  </a:cubicBezTo>
                  <a:cubicBezTo>
                    <a:pt x="216" y="20131"/>
                    <a:pt x="0" y="20176"/>
                    <a:pt x="0" y="20586"/>
                  </a:cubicBezTo>
                  <a:cubicBezTo>
                    <a:pt x="0" y="21201"/>
                    <a:pt x="1520" y="21134"/>
                    <a:pt x="2353" y="21134"/>
                  </a:cubicBezTo>
                  <a:cubicBezTo>
                    <a:pt x="3186" y="21134"/>
                    <a:pt x="3178" y="20359"/>
                    <a:pt x="3531" y="20359"/>
                  </a:cubicBezTo>
                  <a:cubicBezTo>
                    <a:pt x="3884" y="20359"/>
                    <a:pt x="4908" y="21156"/>
                    <a:pt x="5956" y="21156"/>
                  </a:cubicBezTo>
                  <a:cubicBezTo>
                    <a:pt x="7004" y="21156"/>
                    <a:pt x="5747" y="21156"/>
                    <a:pt x="9170" y="21156"/>
                  </a:cubicBezTo>
                  <a:cubicBezTo>
                    <a:pt x="10984" y="21156"/>
                    <a:pt x="10988" y="19548"/>
                    <a:pt x="10592" y="18037"/>
                  </a:cubicBezTo>
                  <a:cubicBezTo>
                    <a:pt x="10553" y="17888"/>
                    <a:pt x="10642" y="17734"/>
                    <a:pt x="10762" y="17742"/>
                  </a:cubicBezTo>
                  <a:cubicBezTo>
                    <a:pt x="11100" y="17764"/>
                    <a:pt x="11458" y="17753"/>
                    <a:pt x="11826" y="17689"/>
                  </a:cubicBezTo>
                  <a:cubicBezTo>
                    <a:pt x="11915" y="17674"/>
                    <a:pt x="11999" y="17751"/>
                    <a:pt x="12016" y="17868"/>
                  </a:cubicBezTo>
                  <a:cubicBezTo>
                    <a:pt x="12285" y="19718"/>
                    <a:pt x="13061" y="21599"/>
                    <a:pt x="14512" y="21048"/>
                  </a:cubicBezTo>
                  <a:cubicBezTo>
                    <a:pt x="15083" y="21296"/>
                    <a:pt x="15499" y="21198"/>
                    <a:pt x="15749" y="20949"/>
                  </a:cubicBezTo>
                  <a:cubicBezTo>
                    <a:pt x="16298" y="21270"/>
                    <a:pt x="16674" y="20792"/>
                    <a:pt x="16356" y="20439"/>
                  </a:cubicBezTo>
                  <a:cubicBezTo>
                    <a:pt x="16054" y="20103"/>
                    <a:pt x="15486" y="19298"/>
                    <a:pt x="14573" y="19299"/>
                  </a:cubicBezTo>
                  <a:cubicBezTo>
                    <a:pt x="14475" y="19299"/>
                    <a:pt x="14390" y="19209"/>
                    <a:pt x="14371" y="19084"/>
                  </a:cubicBezTo>
                  <a:cubicBezTo>
                    <a:pt x="14277" y="18494"/>
                    <a:pt x="14527" y="17143"/>
                    <a:pt x="14662" y="15972"/>
                  </a:cubicBezTo>
                  <a:cubicBezTo>
                    <a:pt x="14676" y="15852"/>
                    <a:pt x="14715" y="15741"/>
                    <a:pt x="14777" y="15651"/>
                  </a:cubicBezTo>
                  <a:cubicBezTo>
                    <a:pt x="15000" y="15325"/>
                    <a:pt x="15213" y="14954"/>
                    <a:pt x="15412" y="14529"/>
                  </a:cubicBezTo>
                  <a:cubicBezTo>
                    <a:pt x="15469" y="14408"/>
                    <a:pt x="15604" y="14409"/>
                    <a:pt x="15656" y="14533"/>
                  </a:cubicBezTo>
                  <a:cubicBezTo>
                    <a:pt x="15799" y="14870"/>
                    <a:pt x="15975" y="15184"/>
                    <a:pt x="16192" y="15439"/>
                  </a:cubicBezTo>
                  <a:cubicBezTo>
                    <a:pt x="16266" y="15526"/>
                    <a:pt x="16318" y="15639"/>
                    <a:pt x="16337" y="15765"/>
                  </a:cubicBezTo>
                  <a:cubicBezTo>
                    <a:pt x="16585" y="17373"/>
                    <a:pt x="18080" y="20842"/>
                    <a:pt x="19101" y="20942"/>
                  </a:cubicBezTo>
                  <a:cubicBezTo>
                    <a:pt x="20107" y="20917"/>
                    <a:pt x="20135" y="21172"/>
                    <a:pt x="20508" y="21173"/>
                  </a:cubicBezTo>
                  <a:cubicBezTo>
                    <a:pt x="20743" y="21174"/>
                    <a:pt x="20862" y="20793"/>
                    <a:pt x="20628" y="20540"/>
                  </a:cubicBezTo>
                  <a:cubicBezTo>
                    <a:pt x="20609" y="20519"/>
                    <a:pt x="20620" y="20478"/>
                    <a:pt x="20645" y="20478"/>
                  </a:cubicBezTo>
                  <a:cubicBezTo>
                    <a:pt x="20759" y="20479"/>
                    <a:pt x="20848" y="20482"/>
                    <a:pt x="20899" y="20485"/>
                  </a:cubicBezTo>
                  <a:cubicBezTo>
                    <a:pt x="20930" y="20486"/>
                    <a:pt x="20958" y="20504"/>
                    <a:pt x="20977" y="20535"/>
                  </a:cubicBezTo>
                  <a:cubicBezTo>
                    <a:pt x="21021" y="20606"/>
                    <a:pt x="21114" y="20741"/>
                    <a:pt x="21241" y="20815"/>
                  </a:cubicBezTo>
                  <a:cubicBezTo>
                    <a:pt x="21415" y="20916"/>
                    <a:pt x="21600" y="20710"/>
                    <a:pt x="21553" y="20469"/>
                  </a:cubicBezTo>
                  <a:cubicBezTo>
                    <a:pt x="21517" y="20281"/>
                    <a:pt x="21459" y="20059"/>
                    <a:pt x="21408" y="19878"/>
                  </a:cubicBezTo>
                  <a:cubicBezTo>
                    <a:pt x="21348" y="19662"/>
                    <a:pt x="21223" y="19489"/>
                    <a:pt x="21061" y="19398"/>
                  </a:cubicBezTo>
                  <a:cubicBezTo>
                    <a:pt x="20606" y="19143"/>
                    <a:pt x="20185" y="18944"/>
                    <a:pt x="19469" y="18789"/>
                  </a:cubicBezTo>
                  <a:cubicBezTo>
                    <a:pt x="19345" y="18762"/>
                    <a:pt x="19240" y="18647"/>
                    <a:pt x="19204" y="18490"/>
                  </a:cubicBezTo>
                  <a:cubicBezTo>
                    <a:pt x="19002" y="17615"/>
                    <a:pt x="19276" y="15944"/>
                    <a:pt x="18469" y="14355"/>
                  </a:cubicBezTo>
                  <a:cubicBezTo>
                    <a:pt x="18330" y="13193"/>
                    <a:pt x="18240" y="12130"/>
                    <a:pt x="17985" y="11219"/>
                  </a:cubicBezTo>
                  <a:cubicBezTo>
                    <a:pt x="17946" y="11077"/>
                    <a:pt x="18017" y="10926"/>
                    <a:pt x="18132" y="10909"/>
                  </a:cubicBezTo>
                  <a:cubicBezTo>
                    <a:pt x="19469" y="10712"/>
                    <a:pt x="20004" y="9093"/>
                    <a:pt x="20031" y="8149"/>
                  </a:cubicBezTo>
                  <a:cubicBezTo>
                    <a:pt x="20067" y="6948"/>
                    <a:pt x="21518" y="5148"/>
                    <a:pt x="21235" y="3532"/>
                  </a:cubicBezTo>
                  <a:cubicBezTo>
                    <a:pt x="20969" y="2017"/>
                    <a:pt x="19647" y="16"/>
                    <a:pt x="17338" y="0"/>
                  </a:cubicBez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541" name="Groupe"/>
          <p:cNvGrpSpPr/>
          <p:nvPr/>
        </p:nvGrpSpPr>
        <p:grpSpPr>
          <a:xfrm>
            <a:off x="18151040" y="5942849"/>
            <a:ext cx="5718070" cy="3608302"/>
            <a:chOff x="0" y="0"/>
            <a:chExt cx="5718068" cy="3608301"/>
          </a:xfrm>
        </p:grpSpPr>
        <p:sp>
          <p:nvSpPr>
            <p:cNvPr id="1539" name="="/>
            <p:cNvSpPr txBox="1"/>
            <p:nvPr/>
          </p:nvSpPr>
          <p:spPr>
            <a:xfrm>
              <a:off x="0" y="746295"/>
              <a:ext cx="952500" cy="17628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1100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=</a:t>
              </a:r>
            </a:p>
          </p:txBody>
        </p:sp>
        <p:sp>
          <p:nvSpPr>
            <p:cNvPr id="1540" name="Virus"/>
            <p:cNvSpPr/>
            <p:nvPr/>
          </p:nvSpPr>
          <p:spPr>
            <a:xfrm>
              <a:off x="2112680" y="0"/>
              <a:ext cx="3605389" cy="3608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8095" y="0"/>
                  </a:moveTo>
                  <a:cubicBezTo>
                    <a:pt x="8041" y="0"/>
                    <a:pt x="7982" y="6"/>
                    <a:pt x="7933" y="22"/>
                  </a:cubicBezTo>
                  <a:cubicBezTo>
                    <a:pt x="7745" y="70"/>
                    <a:pt x="7583" y="188"/>
                    <a:pt x="7480" y="361"/>
                  </a:cubicBezTo>
                  <a:cubicBezTo>
                    <a:pt x="7378" y="534"/>
                    <a:pt x="7353" y="728"/>
                    <a:pt x="7406" y="922"/>
                  </a:cubicBezTo>
                  <a:cubicBezTo>
                    <a:pt x="7455" y="1100"/>
                    <a:pt x="7568" y="1257"/>
                    <a:pt x="7730" y="1354"/>
                  </a:cubicBezTo>
                  <a:cubicBezTo>
                    <a:pt x="7853" y="1430"/>
                    <a:pt x="7939" y="1538"/>
                    <a:pt x="7987" y="1663"/>
                  </a:cubicBezTo>
                  <a:cubicBezTo>
                    <a:pt x="8106" y="1981"/>
                    <a:pt x="8214" y="2309"/>
                    <a:pt x="8305" y="2649"/>
                  </a:cubicBezTo>
                  <a:cubicBezTo>
                    <a:pt x="8386" y="2962"/>
                    <a:pt x="8457" y="3276"/>
                    <a:pt x="8511" y="3578"/>
                  </a:cubicBezTo>
                  <a:cubicBezTo>
                    <a:pt x="8564" y="3880"/>
                    <a:pt x="8397" y="4171"/>
                    <a:pt x="8117" y="4285"/>
                  </a:cubicBezTo>
                  <a:lnTo>
                    <a:pt x="8063" y="4317"/>
                  </a:lnTo>
                  <a:cubicBezTo>
                    <a:pt x="7982" y="4349"/>
                    <a:pt x="7897" y="4371"/>
                    <a:pt x="7810" y="4371"/>
                  </a:cubicBezTo>
                  <a:cubicBezTo>
                    <a:pt x="7595" y="4371"/>
                    <a:pt x="7390" y="4262"/>
                    <a:pt x="7277" y="4084"/>
                  </a:cubicBezTo>
                  <a:cubicBezTo>
                    <a:pt x="7244" y="4035"/>
                    <a:pt x="7211" y="3988"/>
                    <a:pt x="7184" y="3934"/>
                  </a:cubicBezTo>
                  <a:cubicBezTo>
                    <a:pt x="7173" y="3912"/>
                    <a:pt x="7163" y="3896"/>
                    <a:pt x="7152" y="3875"/>
                  </a:cubicBezTo>
                  <a:cubicBezTo>
                    <a:pt x="7077" y="3735"/>
                    <a:pt x="7055" y="3561"/>
                    <a:pt x="7103" y="3399"/>
                  </a:cubicBezTo>
                  <a:cubicBezTo>
                    <a:pt x="7157" y="3205"/>
                    <a:pt x="7132" y="2995"/>
                    <a:pt x="7029" y="2823"/>
                  </a:cubicBezTo>
                  <a:cubicBezTo>
                    <a:pt x="6905" y="2612"/>
                    <a:pt x="6652" y="2477"/>
                    <a:pt x="6388" y="2477"/>
                  </a:cubicBezTo>
                  <a:cubicBezTo>
                    <a:pt x="6264" y="2477"/>
                    <a:pt x="6150" y="2504"/>
                    <a:pt x="6048" y="2563"/>
                  </a:cubicBezTo>
                  <a:cubicBezTo>
                    <a:pt x="5876" y="2660"/>
                    <a:pt x="5752" y="2816"/>
                    <a:pt x="5698" y="3005"/>
                  </a:cubicBezTo>
                  <a:cubicBezTo>
                    <a:pt x="5644" y="3194"/>
                    <a:pt x="5672" y="3394"/>
                    <a:pt x="5769" y="3566"/>
                  </a:cubicBezTo>
                  <a:cubicBezTo>
                    <a:pt x="5866" y="3734"/>
                    <a:pt x="6021" y="3858"/>
                    <a:pt x="6210" y="3907"/>
                  </a:cubicBezTo>
                  <a:cubicBezTo>
                    <a:pt x="6382" y="3955"/>
                    <a:pt x="6528" y="4052"/>
                    <a:pt x="6609" y="4187"/>
                  </a:cubicBezTo>
                  <a:cubicBezTo>
                    <a:pt x="6619" y="4208"/>
                    <a:pt x="6630" y="4224"/>
                    <a:pt x="6641" y="4246"/>
                  </a:cubicBezTo>
                  <a:cubicBezTo>
                    <a:pt x="6673" y="4300"/>
                    <a:pt x="6699" y="4354"/>
                    <a:pt x="6726" y="4408"/>
                  </a:cubicBezTo>
                  <a:cubicBezTo>
                    <a:pt x="6861" y="4677"/>
                    <a:pt x="6781" y="5018"/>
                    <a:pt x="6533" y="5207"/>
                  </a:cubicBezTo>
                  <a:lnTo>
                    <a:pt x="6506" y="5229"/>
                  </a:lnTo>
                  <a:cubicBezTo>
                    <a:pt x="6387" y="5321"/>
                    <a:pt x="6247" y="5369"/>
                    <a:pt x="6102" y="5369"/>
                  </a:cubicBezTo>
                  <a:cubicBezTo>
                    <a:pt x="5951" y="5369"/>
                    <a:pt x="5816" y="5321"/>
                    <a:pt x="5703" y="5224"/>
                  </a:cubicBezTo>
                  <a:cubicBezTo>
                    <a:pt x="5461" y="5024"/>
                    <a:pt x="5224" y="4803"/>
                    <a:pt x="4993" y="4576"/>
                  </a:cubicBezTo>
                  <a:cubicBezTo>
                    <a:pt x="4745" y="4328"/>
                    <a:pt x="4513" y="4068"/>
                    <a:pt x="4298" y="3809"/>
                  </a:cubicBezTo>
                  <a:cubicBezTo>
                    <a:pt x="4211" y="3701"/>
                    <a:pt x="4163" y="3572"/>
                    <a:pt x="4163" y="3448"/>
                  </a:cubicBezTo>
                  <a:cubicBezTo>
                    <a:pt x="4163" y="3265"/>
                    <a:pt x="4093" y="3086"/>
                    <a:pt x="3969" y="2951"/>
                  </a:cubicBezTo>
                  <a:cubicBezTo>
                    <a:pt x="3835" y="2805"/>
                    <a:pt x="3641" y="2725"/>
                    <a:pt x="3431" y="2725"/>
                  </a:cubicBezTo>
                  <a:cubicBezTo>
                    <a:pt x="3237" y="2725"/>
                    <a:pt x="3059" y="2794"/>
                    <a:pt x="2924" y="2924"/>
                  </a:cubicBezTo>
                  <a:cubicBezTo>
                    <a:pt x="2784" y="3059"/>
                    <a:pt x="2704" y="3249"/>
                    <a:pt x="2704" y="3443"/>
                  </a:cubicBezTo>
                  <a:cubicBezTo>
                    <a:pt x="2704" y="3643"/>
                    <a:pt x="2779" y="3826"/>
                    <a:pt x="2919" y="3966"/>
                  </a:cubicBezTo>
                  <a:cubicBezTo>
                    <a:pt x="3054" y="4101"/>
                    <a:pt x="3231" y="4176"/>
                    <a:pt x="3414" y="4182"/>
                  </a:cubicBezTo>
                  <a:cubicBezTo>
                    <a:pt x="3554" y="4187"/>
                    <a:pt x="3672" y="4224"/>
                    <a:pt x="3764" y="4300"/>
                  </a:cubicBezTo>
                  <a:cubicBezTo>
                    <a:pt x="4033" y="4521"/>
                    <a:pt x="4299" y="4759"/>
                    <a:pt x="4552" y="5013"/>
                  </a:cubicBezTo>
                  <a:cubicBezTo>
                    <a:pt x="4783" y="5245"/>
                    <a:pt x="4999" y="5482"/>
                    <a:pt x="5198" y="5725"/>
                  </a:cubicBezTo>
                  <a:cubicBezTo>
                    <a:pt x="5387" y="5957"/>
                    <a:pt x="5392" y="6286"/>
                    <a:pt x="5203" y="6529"/>
                  </a:cubicBezTo>
                  <a:lnTo>
                    <a:pt x="5181" y="6556"/>
                  </a:lnTo>
                  <a:cubicBezTo>
                    <a:pt x="5057" y="6718"/>
                    <a:pt x="4864" y="6816"/>
                    <a:pt x="4664" y="6816"/>
                  </a:cubicBezTo>
                  <a:cubicBezTo>
                    <a:pt x="4568" y="6816"/>
                    <a:pt x="4475" y="6793"/>
                    <a:pt x="4383" y="6750"/>
                  </a:cubicBezTo>
                  <a:cubicBezTo>
                    <a:pt x="4330" y="6723"/>
                    <a:pt x="4276" y="6696"/>
                    <a:pt x="4222" y="6664"/>
                  </a:cubicBezTo>
                  <a:cubicBezTo>
                    <a:pt x="4189" y="6642"/>
                    <a:pt x="4158" y="6626"/>
                    <a:pt x="4121" y="6605"/>
                  </a:cubicBezTo>
                  <a:cubicBezTo>
                    <a:pt x="4008" y="6535"/>
                    <a:pt x="3921" y="6405"/>
                    <a:pt x="3883" y="6249"/>
                  </a:cubicBezTo>
                  <a:cubicBezTo>
                    <a:pt x="3835" y="6049"/>
                    <a:pt x="3706" y="5876"/>
                    <a:pt x="3528" y="5779"/>
                  </a:cubicBezTo>
                  <a:cubicBezTo>
                    <a:pt x="3426" y="5719"/>
                    <a:pt x="3302" y="5693"/>
                    <a:pt x="3183" y="5693"/>
                  </a:cubicBezTo>
                  <a:cubicBezTo>
                    <a:pt x="2925" y="5693"/>
                    <a:pt x="2681" y="5827"/>
                    <a:pt x="2552" y="6048"/>
                  </a:cubicBezTo>
                  <a:cubicBezTo>
                    <a:pt x="2450" y="6216"/>
                    <a:pt x="2423" y="6416"/>
                    <a:pt x="2471" y="6605"/>
                  </a:cubicBezTo>
                  <a:cubicBezTo>
                    <a:pt x="2520" y="6794"/>
                    <a:pt x="2644" y="6954"/>
                    <a:pt x="2811" y="7052"/>
                  </a:cubicBezTo>
                  <a:cubicBezTo>
                    <a:pt x="2924" y="7116"/>
                    <a:pt x="3049" y="7149"/>
                    <a:pt x="3178" y="7149"/>
                  </a:cubicBezTo>
                  <a:cubicBezTo>
                    <a:pt x="3243" y="7149"/>
                    <a:pt x="3307" y="7139"/>
                    <a:pt x="3367" y="7122"/>
                  </a:cubicBezTo>
                  <a:cubicBezTo>
                    <a:pt x="3431" y="7106"/>
                    <a:pt x="3496" y="7095"/>
                    <a:pt x="3560" y="7095"/>
                  </a:cubicBezTo>
                  <a:cubicBezTo>
                    <a:pt x="3668" y="7095"/>
                    <a:pt x="3765" y="7118"/>
                    <a:pt x="3851" y="7166"/>
                  </a:cubicBezTo>
                  <a:cubicBezTo>
                    <a:pt x="3873" y="7177"/>
                    <a:pt x="3889" y="7188"/>
                    <a:pt x="3910" y="7198"/>
                  </a:cubicBezTo>
                  <a:cubicBezTo>
                    <a:pt x="3964" y="7231"/>
                    <a:pt x="4012" y="7257"/>
                    <a:pt x="4060" y="7289"/>
                  </a:cubicBezTo>
                  <a:cubicBezTo>
                    <a:pt x="4319" y="7457"/>
                    <a:pt x="4416" y="7792"/>
                    <a:pt x="4298" y="8084"/>
                  </a:cubicBezTo>
                  <a:lnTo>
                    <a:pt x="4292" y="8094"/>
                  </a:lnTo>
                  <a:cubicBezTo>
                    <a:pt x="4185" y="8347"/>
                    <a:pt x="3936" y="8515"/>
                    <a:pt x="3656" y="8515"/>
                  </a:cubicBezTo>
                  <a:cubicBezTo>
                    <a:pt x="3613" y="8515"/>
                    <a:pt x="3576" y="8509"/>
                    <a:pt x="3533" y="8503"/>
                  </a:cubicBezTo>
                  <a:cubicBezTo>
                    <a:pt x="3242" y="8449"/>
                    <a:pt x="2941" y="8385"/>
                    <a:pt x="2645" y="8304"/>
                  </a:cubicBezTo>
                  <a:cubicBezTo>
                    <a:pt x="2305" y="8213"/>
                    <a:pt x="1976" y="8110"/>
                    <a:pt x="1658" y="7986"/>
                  </a:cubicBezTo>
                  <a:cubicBezTo>
                    <a:pt x="1529" y="7937"/>
                    <a:pt x="1421" y="7851"/>
                    <a:pt x="1362" y="7743"/>
                  </a:cubicBezTo>
                  <a:cubicBezTo>
                    <a:pt x="1270" y="7586"/>
                    <a:pt x="1120" y="7468"/>
                    <a:pt x="948" y="7414"/>
                  </a:cubicBezTo>
                  <a:cubicBezTo>
                    <a:pt x="878" y="7393"/>
                    <a:pt x="808" y="7382"/>
                    <a:pt x="738" y="7382"/>
                  </a:cubicBezTo>
                  <a:cubicBezTo>
                    <a:pt x="409" y="7382"/>
                    <a:pt x="118" y="7597"/>
                    <a:pt x="32" y="7910"/>
                  </a:cubicBezTo>
                  <a:cubicBezTo>
                    <a:pt x="-22" y="8099"/>
                    <a:pt x="-1" y="8299"/>
                    <a:pt x="96" y="8471"/>
                  </a:cubicBezTo>
                  <a:cubicBezTo>
                    <a:pt x="193" y="8644"/>
                    <a:pt x="350" y="8768"/>
                    <a:pt x="544" y="8817"/>
                  </a:cubicBezTo>
                  <a:cubicBezTo>
                    <a:pt x="603" y="8833"/>
                    <a:pt x="668" y="8844"/>
                    <a:pt x="732" y="8844"/>
                  </a:cubicBezTo>
                  <a:cubicBezTo>
                    <a:pt x="851" y="8844"/>
                    <a:pt x="970" y="8812"/>
                    <a:pt x="1078" y="8758"/>
                  </a:cubicBezTo>
                  <a:cubicBezTo>
                    <a:pt x="1174" y="8709"/>
                    <a:pt x="1276" y="8677"/>
                    <a:pt x="1379" y="8677"/>
                  </a:cubicBezTo>
                  <a:cubicBezTo>
                    <a:pt x="1411" y="8677"/>
                    <a:pt x="1442" y="8677"/>
                    <a:pt x="1475" y="8682"/>
                  </a:cubicBezTo>
                  <a:cubicBezTo>
                    <a:pt x="1809" y="8736"/>
                    <a:pt x="2149" y="8811"/>
                    <a:pt x="2483" y="8903"/>
                  </a:cubicBezTo>
                  <a:cubicBezTo>
                    <a:pt x="2795" y="8984"/>
                    <a:pt x="3096" y="9082"/>
                    <a:pt x="3387" y="9190"/>
                  </a:cubicBezTo>
                  <a:cubicBezTo>
                    <a:pt x="3672" y="9292"/>
                    <a:pt x="3846" y="9584"/>
                    <a:pt x="3803" y="9891"/>
                  </a:cubicBezTo>
                  <a:lnTo>
                    <a:pt x="3798" y="9923"/>
                  </a:lnTo>
                  <a:cubicBezTo>
                    <a:pt x="3760" y="10236"/>
                    <a:pt x="3505" y="10474"/>
                    <a:pt x="3198" y="10490"/>
                  </a:cubicBezTo>
                  <a:cubicBezTo>
                    <a:pt x="3139" y="10495"/>
                    <a:pt x="3081" y="10495"/>
                    <a:pt x="3022" y="10495"/>
                  </a:cubicBezTo>
                  <a:cubicBezTo>
                    <a:pt x="2984" y="10495"/>
                    <a:pt x="2945" y="10495"/>
                    <a:pt x="2902" y="10495"/>
                  </a:cubicBezTo>
                  <a:cubicBezTo>
                    <a:pt x="2767" y="10489"/>
                    <a:pt x="2633" y="10425"/>
                    <a:pt x="2520" y="10306"/>
                  </a:cubicBezTo>
                  <a:cubicBezTo>
                    <a:pt x="2380" y="10160"/>
                    <a:pt x="2192" y="10080"/>
                    <a:pt x="1993" y="10080"/>
                  </a:cubicBezTo>
                  <a:lnTo>
                    <a:pt x="1976" y="10080"/>
                  </a:lnTo>
                  <a:cubicBezTo>
                    <a:pt x="1589" y="10085"/>
                    <a:pt x="1265" y="10408"/>
                    <a:pt x="1259" y="10797"/>
                  </a:cubicBezTo>
                  <a:cubicBezTo>
                    <a:pt x="1254" y="10996"/>
                    <a:pt x="1330" y="11181"/>
                    <a:pt x="1470" y="11321"/>
                  </a:cubicBezTo>
                  <a:cubicBezTo>
                    <a:pt x="1610" y="11461"/>
                    <a:pt x="1793" y="11537"/>
                    <a:pt x="1986" y="11537"/>
                  </a:cubicBezTo>
                  <a:cubicBezTo>
                    <a:pt x="2180" y="11537"/>
                    <a:pt x="2365" y="11461"/>
                    <a:pt x="2505" y="11321"/>
                  </a:cubicBezTo>
                  <a:cubicBezTo>
                    <a:pt x="2634" y="11192"/>
                    <a:pt x="2790" y="11121"/>
                    <a:pt x="2946" y="11115"/>
                  </a:cubicBezTo>
                  <a:cubicBezTo>
                    <a:pt x="2967" y="11115"/>
                    <a:pt x="2990" y="11115"/>
                    <a:pt x="3017" y="11115"/>
                  </a:cubicBezTo>
                  <a:cubicBezTo>
                    <a:pt x="3076" y="11115"/>
                    <a:pt x="3134" y="11115"/>
                    <a:pt x="3193" y="11120"/>
                  </a:cubicBezTo>
                  <a:cubicBezTo>
                    <a:pt x="3500" y="11137"/>
                    <a:pt x="3753" y="11379"/>
                    <a:pt x="3791" y="11687"/>
                  </a:cubicBezTo>
                  <a:lnTo>
                    <a:pt x="3798" y="11719"/>
                  </a:lnTo>
                  <a:cubicBezTo>
                    <a:pt x="3835" y="12027"/>
                    <a:pt x="3667" y="12313"/>
                    <a:pt x="3382" y="12415"/>
                  </a:cubicBezTo>
                  <a:cubicBezTo>
                    <a:pt x="3091" y="12523"/>
                    <a:pt x="2785" y="12621"/>
                    <a:pt x="2478" y="12702"/>
                  </a:cubicBezTo>
                  <a:cubicBezTo>
                    <a:pt x="2144" y="12794"/>
                    <a:pt x="1804" y="12864"/>
                    <a:pt x="1470" y="12923"/>
                  </a:cubicBezTo>
                  <a:cubicBezTo>
                    <a:pt x="1432" y="12928"/>
                    <a:pt x="1400" y="12933"/>
                    <a:pt x="1362" y="12933"/>
                  </a:cubicBezTo>
                  <a:cubicBezTo>
                    <a:pt x="1260" y="12933"/>
                    <a:pt x="1168" y="12912"/>
                    <a:pt x="1088" y="12864"/>
                  </a:cubicBezTo>
                  <a:cubicBezTo>
                    <a:pt x="980" y="12799"/>
                    <a:pt x="851" y="12766"/>
                    <a:pt x="727" y="12766"/>
                  </a:cubicBezTo>
                  <a:cubicBezTo>
                    <a:pt x="674" y="12766"/>
                    <a:pt x="620" y="12772"/>
                    <a:pt x="566" y="12783"/>
                  </a:cubicBezTo>
                  <a:cubicBezTo>
                    <a:pt x="383" y="12826"/>
                    <a:pt x="215" y="12944"/>
                    <a:pt x="113" y="13117"/>
                  </a:cubicBezTo>
                  <a:cubicBezTo>
                    <a:pt x="11" y="13289"/>
                    <a:pt x="-28" y="13490"/>
                    <a:pt x="20" y="13673"/>
                  </a:cubicBezTo>
                  <a:cubicBezTo>
                    <a:pt x="101" y="13997"/>
                    <a:pt x="393" y="14228"/>
                    <a:pt x="727" y="14228"/>
                  </a:cubicBezTo>
                  <a:cubicBezTo>
                    <a:pt x="792" y="14228"/>
                    <a:pt x="857" y="14217"/>
                    <a:pt x="916" y="14201"/>
                  </a:cubicBezTo>
                  <a:cubicBezTo>
                    <a:pt x="1094" y="14152"/>
                    <a:pt x="1250" y="14039"/>
                    <a:pt x="1347" y="13877"/>
                  </a:cubicBezTo>
                  <a:cubicBezTo>
                    <a:pt x="1422" y="13753"/>
                    <a:pt x="1529" y="13668"/>
                    <a:pt x="1653" y="13619"/>
                  </a:cubicBezTo>
                  <a:cubicBezTo>
                    <a:pt x="1971" y="13501"/>
                    <a:pt x="2300" y="13392"/>
                    <a:pt x="2640" y="13301"/>
                  </a:cubicBezTo>
                  <a:cubicBezTo>
                    <a:pt x="2952" y="13220"/>
                    <a:pt x="3263" y="13149"/>
                    <a:pt x="3570" y="13095"/>
                  </a:cubicBezTo>
                  <a:cubicBezTo>
                    <a:pt x="3608" y="13089"/>
                    <a:pt x="3646" y="13085"/>
                    <a:pt x="3678" y="13085"/>
                  </a:cubicBezTo>
                  <a:cubicBezTo>
                    <a:pt x="3942" y="13085"/>
                    <a:pt x="4173" y="13247"/>
                    <a:pt x="4276" y="13489"/>
                  </a:cubicBezTo>
                  <a:lnTo>
                    <a:pt x="4287" y="13521"/>
                  </a:lnTo>
                  <a:cubicBezTo>
                    <a:pt x="4411" y="13813"/>
                    <a:pt x="4309" y="14143"/>
                    <a:pt x="4050" y="14316"/>
                  </a:cubicBezTo>
                  <a:cubicBezTo>
                    <a:pt x="4002" y="14348"/>
                    <a:pt x="3952" y="14380"/>
                    <a:pt x="3899" y="14407"/>
                  </a:cubicBezTo>
                  <a:cubicBezTo>
                    <a:pt x="3877" y="14418"/>
                    <a:pt x="3861" y="14428"/>
                    <a:pt x="3840" y="14439"/>
                  </a:cubicBezTo>
                  <a:cubicBezTo>
                    <a:pt x="3754" y="14487"/>
                    <a:pt x="3651" y="14515"/>
                    <a:pt x="3548" y="14515"/>
                  </a:cubicBezTo>
                  <a:cubicBezTo>
                    <a:pt x="3489" y="14515"/>
                    <a:pt x="3426" y="14504"/>
                    <a:pt x="3367" y="14488"/>
                  </a:cubicBezTo>
                  <a:cubicBezTo>
                    <a:pt x="3302" y="14471"/>
                    <a:pt x="3231" y="14461"/>
                    <a:pt x="3166" y="14461"/>
                  </a:cubicBezTo>
                  <a:cubicBezTo>
                    <a:pt x="3032" y="14461"/>
                    <a:pt x="2902" y="14498"/>
                    <a:pt x="2789" y="14569"/>
                  </a:cubicBezTo>
                  <a:cubicBezTo>
                    <a:pt x="2466" y="14763"/>
                    <a:pt x="2349" y="15221"/>
                    <a:pt x="2532" y="15550"/>
                  </a:cubicBezTo>
                  <a:cubicBezTo>
                    <a:pt x="2661" y="15782"/>
                    <a:pt x="2902" y="15923"/>
                    <a:pt x="3166" y="15923"/>
                  </a:cubicBezTo>
                  <a:cubicBezTo>
                    <a:pt x="3296" y="15923"/>
                    <a:pt x="3420" y="15891"/>
                    <a:pt x="3533" y="15827"/>
                  </a:cubicBezTo>
                  <a:cubicBezTo>
                    <a:pt x="3700" y="15729"/>
                    <a:pt x="3823" y="15572"/>
                    <a:pt x="3872" y="15383"/>
                  </a:cubicBezTo>
                  <a:cubicBezTo>
                    <a:pt x="3920" y="15210"/>
                    <a:pt x="4018" y="15064"/>
                    <a:pt x="4153" y="14983"/>
                  </a:cubicBezTo>
                  <a:cubicBezTo>
                    <a:pt x="4174" y="14973"/>
                    <a:pt x="4190" y="14962"/>
                    <a:pt x="4212" y="14951"/>
                  </a:cubicBezTo>
                  <a:cubicBezTo>
                    <a:pt x="4266" y="14919"/>
                    <a:pt x="4319" y="14892"/>
                    <a:pt x="4373" y="14865"/>
                  </a:cubicBezTo>
                  <a:cubicBezTo>
                    <a:pt x="4459" y="14822"/>
                    <a:pt x="4556" y="14801"/>
                    <a:pt x="4653" y="14801"/>
                  </a:cubicBezTo>
                  <a:cubicBezTo>
                    <a:pt x="4852" y="14801"/>
                    <a:pt x="5047" y="14897"/>
                    <a:pt x="5171" y="15059"/>
                  </a:cubicBezTo>
                  <a:lnTo>
                    <a:pt x="5191" y="15086"/>
                  </a:lnTo>
                  <a:cubicBezTo>
                    <a:pt x="5380" y="15329"/>
                    <a:pt x="5380" y="15664"/>
                    <a:pt x="5186" y="15891"/>
                  </a:cubicBezTo>
                  <a:cubicBezTo>
                    <a:pt x="4987" y="16133"/>
                    <a:pt x="4766" y="16370"/>
                    <a:pt x="4540" y="16602"/>
                  </a:cubicBezTo>
                  <a:cubicBezTo>
                    <a:pt x="4292" y="16850"/>
                    <a:pt x="4034" y="17083"/>
                    <a:pt x="3776" y="17299"/>
                  </a:cubicBezTo>
                  <a:cubicBezTo>
                    <a:pt x="3668" y="17385"/>
                    <a:pt x="3538" y="17433"/>
                    <a:pt x="3414" y="17433"/>
                  </a:cubicBezTo>
                  <a:cubicBezTo>
                    <a:pt x="3231" y="17433"/>
                    <a:pt x="3054" y="17503"/>
                    <a:pt x="2919" y="17627"/>
                  </a:cubicBezTo>
                  <a:cubicBezTo>
                    <a:pt x="2779" y="17757"/>
                    <a:pt x="2699" y="17947"/>
                    <a:pt x="2693" y="18147"/>
                  </a:cubicBezTo>
                  <a:cubicBezTo>
                    <a:pt x="2688" y="18346"/>
                    <a:pt x="2757" y="18540"/>
                    <a:pt x="2892" y="18674"/>
                  </a:cubicBezTo>
                  <a:cubicBezTo>
                    <a:pt x="3032" y="18820"/>
                    <a:pt x="3215" y="18895"/>
                    <a:pt x="3414" y="18895"/>
                  </a:cubicBezTo>
                  <a:cubicBezTo>
                    <a:pt x="3608" y="18895"/>
                    <a:pt x="3792" y="18820"/>
                    <a:pt x="3932" y="18680"/>
                  </a:cubicBezTo>
                  <a:cubicBezTo>
                    <a:pt x="4067" y="18545"/>
                    <a:pt x="4142" y="18367"/>
                    <a:pt x="4148" y="18184"/>
                  </a:cubicBezTo>
                  <a:cubicBezTo>
                    <a:pt x="4153" y="18044"/>
                    <a:pt x="4190" y="17925"/>
                    <a:pt x="4266" y="17833"/>
                  </a:cubicBezTo>
                  <a:cubicBezTo>
                    <a:pt x="4486" y="17563"/>
                    <a:pt x="4723" y="17299"/>
                    <a:pt x="4976" y="17046"/>
                  </a:cubicBezTo>
                  <a:cubicBezTo>
                    <a:pt x="5207" y="16814"/>
                    <a:pt x="5445" y="16598"/>
                    <a:pt x="5688" y="16398"/>
                  </a:cubicBezTo>
                  <a:cubicBezTo>
                    <a:pt x="5801" y="16306"/>
                    <a:pt x="5941" y="16251"/>
                    <a:pt x="6087" y="16251"/>
                  </a:cubicBezTo>
                  <a:cubicBezTo>
                    <a:pt x="6232" y="16251"/>
                    <a:pt x="6372" y="16301"/>
                    <a:pt x="6496" y="16398"/>
                  </a:cubicBezTo>
                  <a:lnTo>
                    <a:pt x="6518" y="16413"/>
                  </a:lnTo>
                  <a:cubicBezTo>
                    <a:pt x="6765" y="16602"/>
                    <a:pt x="6846" y="16937"/>
                    <a:pt x="6711" y="17213"/>
                  </a:cubicBezTo>
                  <a:cubicBezTo>
                    <a:pt x="6684" y="17267"/>
                    <a:pt x="6658" y="17320"/>
                    <a:pt x="6625" y="17374"/>
                  </a:cubicBezTo>
                  <a:cubicBezTo>
                    <a:pt x="6604" y="17407"/>
                    <a:pt x="6586" y="17440"/>
                    <a:pt x="6565" y="17477"/>
                  </a:cubicBezTo>
                  <a:cubicBezTo>
                    <a:pt x="6495" y="17591"/>
                    <a:pt x="6366" y="17677"/>
                    <a:pt x="6210" y="17715"/>
                  </a:cubicBezTo>
                  <a:cubicBezTo>
                    <a:pt x="6010" y="17764"/>
                    <a:pt x="5839" y="17893"/>
                    <a:pt x="5742" y="18071"/>
                  </a:cubicBezTo>
                  <a:cubicBezTo>
                    <a:pt x="5553" y="18411"/>
                    <a:pt x="5672" y="18853"/>
                    <a:pt x="6006" y="19047"/>
                  </a:cubicBezTo>
                  <a:cubicBezTo>
                    <a:pt x="6119" y="19117"/>
                    <a:pt x="6247" y="19150"/>
                    <a:pt x="6376" y="19150"/>
                  </a:cubicBezTo>
                  <a:cubicBezTo>
                    <a:pt x="6635" y="19150"/>
                    <a:pt x="6878" y="19009"/>
                    <a:pt x="7007" y="18782"/>
                  </a:cubicBezTo>
                  <a:cubicBezTo>
                    <a:pt x="7104" y="18615"/>
                    <a:pt x="7130" y="18416"/>
                    <a:pt x="7077" y="18228"/>
                  </a:cubicBezTo>
                  <a:cubicBezTo>
                    <a:pt x="7028" y="18055"/>
                    <a:pt x="7045" y="17882"/>
                    <a:pt x="7120" y="17742"/>
                  </a:cubicBezTo>
                  <a:cubicBezTo>
                    <a:pt x="7131" y="17720"/>
                    <a:pt x="7141" y="17703"/>
                    <a:pt x="7152" y="17681"/>
                  </a:cubicBezTo>
                  <a:cubicBezTo>
                    <a:pt x="7185" y="17627"/>
                    <a:pt x="7213" y="17580"/>
                    <a:pt x="7245" y="17531"/>
                  </a:cubicBezTo>
                  <a:cubicBezTo>
                    <a:pt x="7363" y="17353"/>
                    <a:pt x="7561" y="17245"/>
                    <a:pt x="7777" y="17245"/>
                  </a:cubicBezTo>
                  <a:cubicBezTo>
                    <a:pt x="7863" y="17245"/>
                    <a:pt x="7950" y="17261"/>
                    <a:pt x="8031" y="17293"/>
                  </a:cubicBezTo>
                  <a:lnTo>
                    <a:pt x="8063" y="17304"/>
                  </a:lnTo>
                  <a:cubicBezTo>
                    <a:pt x="8348" y="17422"/>
                    <a:pt x="8510" y="17715"/>
                    <a:pt x="8462" y="18017"/>
                  </a:cubicBezTo>
                  <a:cubicBezTo>
                    <a:pt x="8408" y="18324"/>
                    <a:pt x="8337" y="18636"/>
                    <a:pt x="8256" y="18949"/>
                  </a:cubicBezTo>
                  <a:cubicBezTo>
                    <a:pt x="8165" y="19289"/>
                    <a:pt x="8062" y="19619"/>
                    <a:pt x="7938" y="19937"/>
                  </a:cubicBezTo>
                  <a:cubicBezTo>
                    <a:pt x="7890" y="20067"/>
                    <a:pt x="7804" y="20175"/>
                    <a:pt x="7696" y="20234"/>
                  </a:cubicBezTo>
                  <a:cubicBezTo>
                    <a:pt x="7540" y="20326"/>
                    <a:pt x="7422" y="20476"/>
                    <a:pt x="7368" y="20649"/>
                  </a:cubicBezTo>
                  <a:cubicBezTo>
                    <a:pt x="7314" y="20832"/>
                    <a:pt x="7335" y="21038"/>
                    <a:pt x="7427" y="21210"/>
                  </a:cubicBezTo>
                  <a:cubicBezTo>
                    <a:pt x="7518" y="21383"/>
                    <a:pt x="7681" y="21512"/>
                    <a:pt x="7864" y="21566"/>
                  </a:cubicBezTo>
                  <a:cubicBezTo>
                    <a:pt x="7929" y="21582"/>
                    <a:pt x="7998" y="21593"/>
                    <a:pt x="8063" y="21593"/>
                  </a:cubicBezTo>
                  <a:cubicBezTo>
                    <a:pt x="8391" y="21593"/>
                    <a:pt x="8682" y="21372"/>
                    <a:pt x="8768" y="21054"/>
                  </a:cubicBezTo>
                  <a:cubicBezTo>
                    <a:pt x="8817" y="20876"/>
                    <a:pt x="8796" y="20683"/>
                    <a:pt x="8704" y="20521"/>
                  </a:cubicBezTo>
                  <a:cubicBezTo>
                    <a:pt x="8634" y="20397"/>
                    <a:pt x="8612" y="20256"/>
                    <a:pt x="8633" y="20121"/>
                  </a:cubicBezTo>
                  <a:cubicBezTo>
                    <a:pt x="8687" y="19787"/>
                    <a:pt x="8762" y="19446"/>
                    <a:pt x="8854" y="19111"/>
                  </a:cubicBezTo>
                  <a:cubicBezTo>
                    <a:pt x="8935" y="18798"/>
                    <a:pt x="9032" y="18497"/>
                    <a:pt x="9140" y="18206"/>
                  </a:cubicBezTo>
                  <a:cubicBezTo>
                    <a:pt x="9232" y="17952"/>
                    <a:pt x="9480" y="17784"/>
                    <a:pt x="9749" y="17784"/>
                  </a:cubicBezTo>
                  <a:cubicBezTo>
                    <a:pt x="9776" y="17784"/>
                    <a:pt x="9808" y="17784"/>
                    <a:pt x="9840" y="17789"/>
                  </a:cubicBezTo>
                  <a:lnTo>
                    <a:pt x="9872" y="17796"/>
                  </a:lnTo>
                  <a:cubicBezTo>
                    <a:pt x="10185" y="17834"/>
                    <a:pt x="10422" y="18087"/>
                    <a:pt x="10438" y="18395"/>
                  </a:cubicBezTo>
                  <a:cubicBezTo>
                    <a:pt x="10443" y="18454"/>
                    <a:pt x="10443" y="18512"/>
                    <a:pt x="10443" y="18572"/>
                  </a:cubicBezTo>
                  <a:cubicBezTo>
                    <a:pt x="10443" y="18609"/>
                    <a:pt x="10443" y="18648"/>
                    <a:pt x="10443" y="18691"/>
                  </a:cubicBezTo>
                  <a:cubicBezTo>
                    <a:pt x="10438" y="18826"/>
                    <a:pt x="10373" y="18961"/>
                    <a:pt x="10254" y="19074"/>
                  </a:cubicBezTo>
                  <a:cubicBezTo>
                    <a:pt x="10104" y="19214"/>
                    <a:pt x="10023" y="19414"/>
                    <a:pt x="10029" y="19619"/>
                  </a:cubicBezTo>
                  <a:cubicBezTo>
                    <a:pt x="10034" y="20007"/>
                    <a:pt x="10358" y="20332"/>
                    <a:pt x="10746" y="20337"/>
                  </a:cubicBezTo>
                  <a:cubicBezTo>
                    <a:pt x="10746" y="20337"/>
                    <a:pt x="10756" y="20337"/>
                    <a:pt x="10756" y="20337"/>
                  </a:cubicBezTo>
                  <a:cubicBezTo>
                    <a:pt x="11160" y="20337"/>
                    <a:pt x="11483" y="20008"/>
                    <a:pt x="11483" y="19609"/>
                  </a:cubicBezTo>
                  <a:cubicBezTo>
                    <a:pt x="11483" y="19414"/>
                    <a:pt x="11408" y="19231"/>
                    <a:pt x="11268" y="19091"/>
                  </a:cubicBezTo>
                  <a:cubicBezTo>
                    <a:pt x="11138" y="18961"/>
                    <a:pt x="11068" y="18804"/>
                    <a:pt x="11062" y="18647"/>
                  </a:cubicBezTo>
                  <a:cubicBezTo>
                    <a:pt x="11062" y="18626"/>
                    <a:pt x="11062" y="18605"/>
                    <a:pt x="11062" y="18578"/>
                  </a:cubicBezTo>
                  <a:cubicBezTo>
                    <a:pt x="11062" y="18519"/>
                    <a:pt x="11064" y="18459"/>
                    <a:pt x="11069" y="18400"/>
                  </a:cubicBezTo>
                  <a:cubicBezTo>
                    <a:pt x="11085" y="18092"/>
                    <a:pt x="11328" y="17839"/>
                    <a:pt x="11635" y="17801"/>
                  </a:cubicBezTo>
                  <a:lnTo>
                    <a:pt x="11667" y="17796"/>
                  </a:lnTo>
                  <a:cubicBezTo>
                    <a:pt x="11694" y="17791"/>
                    <a:pt x="11726" y="17789"/>
                    <a:pt x="11752" y="17789"/>
                  </a:cubicBezTo>
                  <a:cubicBezTo>
                    <a:pt x="12022" y="17789"/>
                    <a:pt x="12270" y="17957"/>
                    <a:pt x="12362" y="18211"/>
                  </a:cubicBezTo>
                  <a:cubicBezTo>
                    <a:pt x="12470" y="18502"/>
                    <a:pt x="12565" y="18810"/>
                    <a:pt x="12646" y="19118"/>
                  </a:cubicBezTo>
                  <a:cubicBezTo>
                    <a:pt x="12738" y="19458"/>
                    <a:pt x="12808" y="19797"/>
                    <a:pt x="12867" y="20126"/>
                  </a:cubicBezTo>
                  <a:cubicBezTo>
                    <a:pt x="12888" y="20261"/>
                    <a:pt x="12867" y="20396"/>
                    <a:pt x="12808" y="20509"/>
                  </a:cubicBezTo>
                  <a:cubicBezTo>
                    <a:pt x="12716" y="20671"/>
                    <a:pt x="12689" y="20855"/>
                    <a:pt x="12732" y="21033"/>
                  </a:cubicBezTo>
                  <a:cubicBezTo>
                    <a:pt x="12808" y="21357"/>
                    <a:pt x="13115" y="21600"/>
                    <a:pt x="13454" y="21600"/>
                  </a:cubicBezTo>
                  <a:cubicBezTo>
                    <a:pt x="13508" y="21600"/>
                    <a:pt x="13567" y="21594"/>
                    <a:pt x="13616" y="21578"/>
                  </a:cubicBezTo>
                  <a:cubicBezTo>
                    <a:pt x="13810" y="21530"/>
                    <a:pt x="13966" y="21410"/>
                    <a:pt x="14069" y="21237"/>
                  </a:cubicBezTo>
                  <a:cubicBezTo>
                    <a:pt x="14171" y="21065"/>
                    <a:pt x="14198" y="20870"/>
                    <a:pt x="14144" y="20676"/>
                  </a:cubicBezTo>
                  <a:cubicBezTo>
                    <a:pt x="14096" y="20498"/>
                    <a:pt x="13983" y="20341"/>
                    <a:pt x="13821" y="20244"/>
                  </a:cubicBezTo>
                  <a:cubicBezTo>
                    <a:pt x="13697" y="20169"/>
                    <a:pt x="13610" y="20062"/>
                    <a:pt x="13562" y="19937"/>
                  </a:cubicBezTo>
                  <a:cubicBezTo>
                    <a:pt x="13443" y="19619"/>
                    <a:pt x="13335" y="19289"/>
                    <a:pt x="13244" y="18949"/>
                  </a:cubicBezTo>
                  <a:cubicBezTo>
                    <a:pt x="13163" y="18636"/>
                    <a:pt x="13094" y="18324"/>
                    <a:pt x="13040" y="18022"/>
                  </a:cubicBezTo>
                  <a:cubicBezTo>
                    <a:pt x="12986" y="17720"/>
                    <a:pt x="13152" y="17429"/>
                    <a:pt x="13432" y="17315"/>
                  </a:cubicBezTo>
                  <a:lnTo>
                    <a:pt x="13466" y="17304"/>
                  </a:lnTo>
                  <a:cubicBezTo>
                    <a:pt x="13547" y="17271"/>
                    <a:pt x="13632" y="17250"/>
                    <a:pt x="13718" y="17250"/>
                  </a:cubicBezTo>
                  <a:cubicBezTo>
                    <a:pt x="13934" y="17250"/>
                    <a:pt x="14139" y="17358"/>
                    <a:pt x="14252" y="17536"/>
                  </a:cubicBezTo>
                  <a:cubicBezTo>
                    <a:pt x="14284" y="17585"/>
                    <a:pt x="14316" y="17634"/>
                    <a:pt x="14343" y="17688"/>
                  </a:cubicBezTo>
                  <a:cubicBezTo>
                    <a:pt x="14354" y="17710"/>
                    <a:pt x="14364" y="17725"/>
                    <a:pt x="14375" y="17747"/>
                  </a:cubicBezTo>
                  <a:cubicBezTo>
                    <a:pt x="14450" y="17887"/>
                    <a:pt x="14472" y="18059"/>
                    <a:pt x="14424" y="18221"/>
                  </a:cubicBezTo>
                  <a:cubicBezTo>
                    <a:pt x="14370" y="18415"/>
                    <a:pt x="14397" y="18627"/>
                    <a:pt x="14499" y="18799"/>
                  </a:cubicBezTo>
                  <a:cubicBezTo>
                    <a:pt x="14623" y="19010"/>
                    <a:pt x="14877" y="19145"/>
                    <a:pt x="15141" y="19145"/>
                  </a:cubicBezTo>
                  <a:cubicBezTo>
                    <a:pt x="15265" y="19145"/>
                    <a:pt x="15377" y="19117"/>
                    <a:pt x="15479" y="19057"/>
                  </a:cubicBezTo>
                  <a:cubicBezTo>
                    <a:pt x="15651" y="18960"/>
                    <a:pt x="15775" y="18804"/>
                    <a:pt x="15829" y="18615"/>
                  </a:cubicBezTo>
                  <a:cubicBezTo>
                    <a:pt x="15883" y="18427"/>
                    <a:pt x="15857" y="18227"/>
                    <a:pt x="15760" y="18054"/>
                  </a:cubicBezTo>
                  <a:cubicBezTo>
                    <a:pt x="15663" y="17887"/>
                    <a:pt x="15506" y="17764"/>
                    <a:pt x="15318" y="17715"/>
                  </a:cubicBezTo>
                  <a:cubicBezTo>
                    <a:pt x="15145" y="17666"/>
                    <a:pt x="15001" y="17568"/>
                    <a:pt x="14920" y="17433"/>
                  </a:cubicBezTo>
                  <a:cubicBezTo>
                    <a:pt x="14910" y="17412"/>
                    <a:pt x="14897" y="17396"/>
                    <a:pt x="14887" y="17374"/>
                  </a:cubicBezTo>
                  <a:cubicBezTo>
                    <a:pt x="14854" y="17320"/>
                    <a:pt x="14828" y="17267"/>
                    <a:pt x="14801" y="17213"/>
                  </a:cubicBezTo>
                  <a:cubicBezTo>
                    <a:pt x="14666" y="16943"/>
                    <a:pt x="14747" y="16602"/>
                    <a:pt x="14994" y="16413"/>
                  </a:cubicBezTo>
                  <a:lnTo>
                    <a:pt x="15021" y="16393"/>
                  </a:lnTo>
                  <a:cubicBezTo>
                    <a:pt x="15140" y="16301"/>
                    <a:pt x="15280" y="16251"/>
                    <a:pt x="15425" y="16251"/>
                  </a:cubicBezTo>
                  <a:cubicBezTo>
                    <a:pt x="15576" y="16251"/>
                    <a:pt x="15711" y="16301"/>
                    <a:pt x="15824" y="16398"/>
                  </a:cubicBezTo>
                  <a:cubicBezTo>
                    <a:pt x="16067" y="16598"/>
                    <a:pt x="16305" y="16819"/>
                    <a:pt x="16536" y="17046"/>
                  </a:cubicBezTo>
                  <a:cubicBezTo>
                    <a:pt x="16784" y="17294"/>
                    <a:pt x="17014" y="17552"/>
                    <a:pt x="17230" y="17811"/>
                  </a:cubicBezTo>
                  <a:cubicBezTo>
                    <a:pt x="17316" y="17919"/>
                    <a:pt x="17364" y="18050"/>
                    <a:pt x="17364" y="18174"/>
                  </a:cubicBezTo>
                  <a:cubicBezTo>
                    <a:pt x="17364" y="18357"/>
                    <a:pt x="17436" y="18535"/>
                    <a:pt x="17560" y="18669"/>
                  </a:cubicBezTo>
                  <a:cubicBezTo>
                    <a:pt x="17694" y="18815"/>
                    <a:pt x="17888" y="18895"/>
                    <a:pt x="18098" y="18895"/>
                  </a:cubicBezTo>
                  <a:cubicBezTo>
                    <a:pt x="18292" y="18895"/>
                    <a:pt x="18468" y="18826"/>
                    <a:pt x="18603" y="18696"/>
                  </a:cubicBezTo>
                  <a:cubicBezTo>
                    <a:pt x="18743" y="18561"/>
                    <a:pt x="18825" y="18373"/>
                    <a:pt x="18825" y="18179"/>
                  </a:cubicBezTo>
                  <a:cubicBezTo>
                    <a:pt x="18825" y="17979"/>
                    <a:pt x="18750" y="17795"/>
                    <a:pt x="18610" y="17654"/>
                  </a:cubicBezTo>
                  <a:cubicBezTo>
                    <a:pt x="18475" y="17519"/>
                    <a:pt x="18296" y="17444"/>
                    <a:pt x="18113" y="17439"/>
                  </a:cubicBezTo>
                  <a:cubicBezTo>
                    <a:pt x="17973" y="17433"/>
                    <a:pt x="17855" y="17396"/>
                    <a:pt x="17763" y="17320"/>
                  </a:cubicBezTo>
                  <a:cubicBezTo>
                    <a:pt x="17494" y="17099"/>
                    <a:pt x="17230" y="16863"/>
                    <a:pt x="16977" y="16609"/>
                  </a:cubicBezTo>
                  <a:cubicBezTo>
                    <a:pt x="16746" y="16377"/>
                    <a:pt x="16530" y="16138"/>
                    <a:pt x="16331" y="15896"/>
                  </a:cubicBezTo>
                  <a:cubicBezTo>
                    <a:pt x="16142" y="15664"/>
                    <a:pt x="16137" y="15334"/>
                    <a:pt x="16326" y="15091"/>
                  </a:cubicBezTo>
                  <a:lnTo>
                    <a:pt x="16348" y="15064"/>
                  </a:lnTo>
                  <a:cubicBezTo>
                    <a:pt x="16472" y="14902"/>
                    <a:pt x="16665" y="14806"/>
                    <a:pt x="16864" y="14806"/>
                  </a:cubicBezTo>
                  <a:cubicBezTo>
                    <a:pt x="16961" y="14806"/>
                    <a:pt x="17052" y="14827"/>
                    <a:pt x="17144" y="14870"/>
                  </a:cubicBezTo>
                  <a:cubicBezTo>
                    <a:pt x="17198" y="14897"/>
                    <a:pt x="17252" y="14924"/>
                    <a:pt x="17305" y="14956"/>
                  </a:cubicBezTo>
                  <a:cubicBezTo>
                    <a:pt x="17338" y="14978"/>
                    <a:pt x="17370" y="14996"/>
                    <a:pt x="17408" y="15017"/>
                  </a:cubicBezTo>
                  <a:cubicBezTo>
                    <a:pt x="17521" y="15087"/>
                    <a:pt x="17608" y="15216"/>
                    <a:pt x="17645" y="15373"/>
                  </a:cubicBezTo>
                  <a:cubicBezTo>
                    <a:pt x="17694" y="15573"/>
                    <a:pt x="17823" y="15745"/>
                    <a:pt x="18001" y="15842"/>
                  </a:cubicBezTo>
                  <a:cubicBezTo>
                    <a:pt x="18103" y="15901"/>
                    <a:pt x="18227" y="15928"/>
                    <a:pt x="18346" y="15928"/>
                  </a:cubicBezTo>
                  <a:cubicBezTo>
                    <a:pt x="18604" y="15928"/>
                    <a:pt x="18846" y="15793"/>
                    <a:pt x="18975" y="15572"/>
                  </a:cubicBezTo>
                  <a:cubicBezTo>
                    <a:pt x="19077" y="15405"/>
                    <a:pt x="19104" y="15206"/>
                    <a:pt x="19056" y="15017"/>
                  </a:cubicBezTo>
                  <a:cubicBezTo>
                    <a:pt x="19007" y="14828"/>
                    <a:pt x="18885" y="14666"/>
                    <a:pt x="18718" y="14569"/>
                  </a:cubicBezTo>
                  <a:cubicBezTo>
                    <a:pt x="18604" y="14504"/>
                    <a:pt x="18480" y="14471"/>
                    <a:pt x="18351" y="14471"/>
                  </a:cubicBezTo>
                  <a:cubicBezTo>
                    <a:pt x="18286" y="14471"/>
                    <a:pt x="18221" y="14482"/>
                    <a:pt x="18162" y="14498"/>
                  </a:cubicBezTo>
                  <a:cubicBezTo>
                    <a:pt x="18098" y="14514"/>
                    <a:pt x="18033" y="14525"/>
                    <a:pt x="17969" y="14525"/>
                  </a:cubicBezTo>
                  <a:cubicBezTo>
                    <a:pt x="17861" y="14525"/>
                    <a:pt x="17764" y="14504"/>
                    <a:pt x="17677" y="14456"/>
                  </a:cubicBezTo>
                  <a:cubicBezTo>
                    <a:pt x="17656" y="14445"/>
                    <a:pt x="17640" y="14434"/>
                    <a:pt x="17618" y="14424"/>
                  </a:cubicBezTo>
                  <a:cubicBezTo>
                    <a:pt x="17565" y="14391"/>
                    <a:pt x="17515" y="14363"/>
                    <a:pt x="17467" y="14331"/>
                  </a:cubicBezTo>
                  <a:cubicBezTo>
                    <a:pt x="17208" y="14164"/>
                    <a:pt x="17111" y="13830"/>
                    <a:pt x="17230" y="13538"/>
                  </a:cubicBezTo>
                  <a:lnTo>
                    <a:pt x="17241" y="13506"/>
                  </a:lnTo>
                  <a:cubicBezTo>
                    <a:pt x="17344" y="13258"/>
                    <a:pt x="17580" y="13102"/>
                    <a:pt x="17839" y="13102"/>
                  </a:cubicBezTo>
                  <a:cubicBezTo>
                    <a:pt x="17877" y="13102"/>
                    <a:pt x="17914" y="13106"/>
                    <a:pt x="17947" y="13112"/>
                  </a:cubicBezTo>
                  <a:cubicBezTo>
                    <a:pt x="18254" y="13166"/>
                    <a:pt x="18567" y="13237"/>
                    <a:pt x="18879" y="13317"/>
                  </a:cubicBezTo>
                  <a:cubicBezTo>
                    <a:pt x="19219" y="13409"/>
                    <a:pt x="19546" y="13510"/>
                    <a:pt x="19864" y="13634"/>
                  </a:cubicBezTo>
                  <a:cubicBezTo>
                    <a:pt x="19988" y="13683"/>
                    <a:pt x="20096" y="13775"/>
                    <a:pt x="20172" y="13894"/>
                  </a:cubicBezTo>
                  <a:cubicBezTo>
                    <a:pt x="20269" y="14051"/>
                    <a:pt x="20425" y="14169"/>
                    <a:pt x="20603" y="14218"/>
                  </a:cubicBezTo>
                  <a:cubicBezTo>
                    <a:pt x="20662" y="14234"/>
                    <a:pt x="20727" y="14245"/>
                    <a:pt x="20791" y="14245"/>
                  </a:cubicBezTo>
                  <a:cubicBezTo>
                    <a:pt x="21125" y="14245"/>
                    <a:pt x="21416" y="14018"/>
                    <a:pt x="21497" y="13688"/>
                  </a:cubicBezTo>
                  <a:cubicBezTo>
                    <a:pt x="21567" y="13483"/>
                    <a:pt x="21533" y="13284"/>
                    <a:pt x="21431" y="13112"/>
                  </a:cubicBezTo>
                  <a:cubicBezTo>
                    <a:pt x="21329" y="12944"/>
                    <a:pt x="21162" y="12821"/>
                    <a:pt x="20973" y="12778"/>
                  </a:cubicBezTo>
                  <a:cubicBezTo>
                    <a:pt x="20919" y="12767"/>
                    <a:pt x="20865" y="12761"/>
                    <a:pt x="20812" y="12761"/>
                  </a:cubicBezTo>
                  <a:cubicBezTo>
                    <a:pt x="20628" y="12761"/>
                    <a:pt x="20451" y="12831"/>
                    <a:pt x="20317" y="12955"/>
                  </a:cubicBezTo>
                  <a:cubicBezTo>
                    <a:pt x="19907" y="12896"/>
                    <a:pt x="19481" y="12815"/>
                    <a:pt x="19061" y="12702"/>
                  </a:cubicBezTo>
                  <a:cubicBezTo>
                    <a:pt x="18749" y="12621"/>
                    <a:pt x="18448" y="12523"/>
                    <a:pt x="18157" y="12415"/>
                  </a:cubicBezTo>
                  <a:cubicBezTo>
                    <a:pt x="17872" y="12313"/>
                    <a:pt x="17698" y="12021"/>
                    <a:pt x="17741" y="11714"/>
                  </a:cubicBezTo>
                  <a:lnTo>
                    <a:pt x="17748" y="11682"/>
                  </a:lnTo>
                  <a:cubicBezTo>
                    <a:pt x="17786" y="11369"/>
                    <a:pt x="18039" y="11132"/>
                    <a:pt x="18346" y="11115"/>
                  </a:cubicBezTo>
                  <a:cubicBezTo>
                    <a:pt x="18405" y="11110"/>
                    <a:pt x="18463" y="11110"/>
                    <a:pt x="18522" y="11110"/>
                  </a:cubicBezTo>
                  <a:cubicBezTo>
                    <a:pt x="18646" y="11110"/>
                    <a:pt x="18777" y="11116"/>
                    <a:pt x="18906" y="11132"/>
                  </a:cubicBezTo>
                  <a:cubicBezTo>
                    <a:pt x="19030" y="11375"/>
                    <a:pt x="19278" y="11525"/>
                    <a:pt x="19552" y="11525"/>
                  </a:cubicBezTo>
                  <a:lnTo>
                    <a:pt x="19568" y="11525"/>
                  </a:lnTo>
                  <a:cubicBezTo>
                    <a:pt x="19955" y="11520"/>
                    <a:pt x="20279" y="11197"/>
                    <a:pt x="20285" y="10808"/>
                  </a:cubicBezTo>
                  <a:cubicBezTo>
                    <a:pt x="20290" y="10609"/>
                    <a:pt x="20214" y="10424"/>
                    <a:pt x="20074" y="10284"/>
                  </a:cubicBezTo>
                  <a:cubicBezTo>
                    <a:pt x="19934" y="10144"/>
                    <a:pt x="19751" y="10068"/>
                    <a:pt x="19558" y="10068"/>
                  </a:cubicBezTo>
                  <a:cubicBezTo>
                    <a:pt x="19364" y="10068"/>
                    <a:pt x="19181" y="10144"/>
                    <a:pt x="19041" y="10284"/>
                  </a:cubicBezTo>
                  <a:cubicBezTo>
                    <a:pt x="18912" y="10414"/>
                    <a:pt x="18754" y="10484"/>
                    <a:pt x="18598" y="10490"/>
                  </a:cubicBezTo>
                  <a:cubicBezTo>
                    <a:pt x="18577" y="10490"/>
                    <a:pt x="18556" y="10490"/>
                    <a:pt x="18529" y="10490"/>
                  </a:cubicBezTo>
                  <a:cubicBezTo>
                    <a:pt x="18470" y="10490"/>
                    <a:pt x="18410" y="10490"/>
                    <a:pt x="18351" y="10485"/>
                  </a:cubicBezTo>
                  <a:cubicBezTo>
                    <a:pt x="18044" y="10468"/>
                    <a:pt x="17791" y="10226"/>
                    <a:pt x="17753" y="9918"/>
                  </a:cubicBezTo>
                  <a:lnTo>
                    <a:pt x="17748" y="9884"/>
                  </a:lnTo>
                  <a:cubicBezTo>
                    <a:pt x="17710" y="9577"/>
                    <a:pt x="17877" y="9292"/>
                    <a:pt x="18162" y="9190"/>
                  </a:cubicBezTo>
                  <a:cubicBezTo>
                    <a:pt x="18453" y="9082"/>
                    <a:pt x="18761" y="8984"/>
                    <a:pt x="19068" y="8903"/>
                  </a:cubicBezTo>
                  <a:cubicBezTo>
                    <a:pt x="19407" y="8811"/>
                    <a:pt x="19746" y="8742"/>
                    <a:pt x="20074" y="8682"/>
                  </a:cubicBezTo>
                  <a:cubicBezTo>
                    <a:pt x="20112" y="8677"/>
                    <a:pt x="20144" y="8670"/>
                    <a:pt x="20182" y="8670"/>
                  </a:cubicBezTo>
                  <a:cubicBezTo>
                    <a:pt x="20284" y="8670"/>
                    <a:pt x="20376" y="8693"/>
                    <a:pt x="20456" y="8741"/>
                  </a:cubicBezTo>
                  <a:cubicBezTo>
                    <a:pt x="20564" y="8806"/>
                    <a:pt x="20694" y="8839"/>
                    <a:pt x="20818" y="8839"/>
                  </a:cubicBezTo>
                  <a:cubicBezTo>
                    <a:pt x="20872" y="8839"/>
                    <a:pt x="20926" y="8833"/>
                    <a:pt x="20980" y="8822"/>
                  </a:cubicBezTo>
                  <a:cubicBezTo>
                    <a:pt x="21163" y="8779"/>
                    <a:pt x="21329" y="8661"/>
                    <a:pt x="21431" y="8488"/>
                  </a:cubicBezTo>
                  <a:cubicBezTo>
                    <a:pt x="21533" y="8316"/>
                    <a:pt x="21572" y="8115"/>
                    <a:pt x="21524" y="7932"/>
                  </a:cubicBezTo>
                  <a:cubicBezTo>
                    <a:pt x="21443" y="7608"/>
                    <a:pt x="21152" y="7375"/>
                    <a:pt x="20818" y="7375"/>
                  </a:cubicBezTo>
                  <a:cubicBezTo>
                    <a:pt x="20754" y="7375"/>
                    <a:pt x="20689" y="7386"/>
                    <a:pt x="20630" y="7402"/>
                  </a:cubicBezTo>
                  <a:cubicBezTo>
                    <a:pt x="20452" y="7451"/>
                    <a:pt x="20296" y="7564"/>
                    <a:pt x="20199" y="7726"/>
                  </a:cubicBezTo>
                  <a:cubicBezTo>
                    <a:pt x="20123" y="7850"/>
                    <a:pt x="20015" y="7937"/>
                    <a:pt x="19891" y="7986"/>
                  </a:cubicBezTo>
                  <a:cubicBezTo>
                    <a:pt x="19573" y="8104"/>
                    <a:pt x="19245" y="8213"/>
                    <a:pt x="18906" y="8304"/>
                  </a:cubicBezTo>
                  <a:cubicBezTo>
                    <a:pt x="18594" y="8385"/>
                    <a:pt x="18281" y="8455"/>
                    <a:pt x="17974" y="8508"/>
                  </a:cubicBezTo>
                  <a:cubicBezTo>
                    <a:pt x="17936" y="8514"/>
                    <a:pt x="17898" y="8520"/>
                    <a:pt x="17866" y="8520"/>
                  </a:cubicBezTo>
                  <a:cubicBezTo>
                    <a:pt x="17602" y="8520"/>
                    <a:pt x="17371" y="8364"/>
                    <a:pt x="17268" y="8116"/>
                  </a:cubicBezTo>
                  <a:lnTo>
                    <a:pt x="17257" y="8084"/>
                  </a:lnTo>
                  <a:cubicBezTo>
                    <a:pt x="17133" y="7792"/>
                    <a:pt x="17235" y="7457"/>
                    <a:pt x="17494" y="7289"/>
                  </a:cubicBezTo>
                  <a:cubicBezTo>
                    <a:pt x="17542" y="7257"/>
                    <a:pt x="17592" y="7225"/>
                    <a:pt x="17645" y="7198"/>
                  </a:cubicBezTo>
                  <a:cubicBezTo>
                    <a:pt x="17667" y="7188"/>
                    <a:pt x="17683" y="7177"/>
                    <a:pt x="17704" y="7166"/>
                  </a:cubicBezTo>
                  <a:cubicBezTo>
                    <a:pt x="17790" y="7118"/>
                    <a:pt x="17893" y="7090"/>
                    <a:pt x="17996" y="7090"/>
                  </a:cubicBezTo>
                  <a:cubicBezTo>
                    <a:pt x="18055" y="7090"/>
                    <a:pt x="18120" y="7101"/>
                    <a:pt x="18179" y="7117"/>
                  </a:cubicBezTo>
                  <a:cubicBezTo>
                    <a:pt x="18244" y="7134"/>
                    <a:pt x="18313" y="7144"/>
                    <a:pt x="18378" y="7144"/>
                  </a:cubicBezTo>
                  <a:cubicBezTo>
                    <a:pt x="18512" y="7144"/>
                    <a:pt x="18642" y="7107"/>
                    <a:pt x="18755" y="7036"/>
                  </a:cubicBezTo>
                  <a:cubicBezTo>
                    <a:pt x="19078" y="6842"/>
                    <a:pt x="19197" y="6383"/>
                    <a:pt x="19014" y="6053"/>
                  </a:cubicBezTo>
                  <a:cubicBezTo>
                    <a:pt x="18885" y="5821"/>
                    <a:pt x="18642" y="5682"/>
                    <a:pt x="18378" y="5682"/>
                  </a:cubicBezTo>
                  <a:cubicBezTo>
                    <a:pt x="18248" y="5682"/>
                    <a:pt x="18124" y="5714"/>
                    <a:pt x="18011" y="5779"/>
                  </a:cubicBezTo>
                  <a:cubicBezTo>
                    <a:pt x="17844" y="5876"/>
                    <a:pt x="17721" y="6033"/>
                    <a:pt x="17672" y="6222"/>
                  </a:cubicBezTo>
                  <a:cubicBezTo>
                    <a:pt x="17624" y="6395"/>
                    <a:pt x="17526" y="6539"/>
                    <a:pt x="17391" y="6620"/>
                  </a:cubicBezTo>
                  <a:cubicBezTo>
                    <a:pt x="17370" y="6631"/>
                    <a:pt x="17354" y="6643"/>
                    <a:pt x="17332" y="6654"/>
                  </a:cubicBezTo>
                  <a:cubicBezTo>
                    <a:pt x="17278" y="6686"/>
                    <a:pt x="17225" y="6713"/>
                    <a:pt x="17171" y="6740"/>
                  </a:cubicBezTo>
                  <a:cubicBezTo>
                    <a:pt x="17085" y="6783"/>
                    <a:pt x="16988" y="6804"/>
                    <a:pt x="16891" y="6804"/>
                  </a:cubicBezTo>
                  <a:cubicBezTo>
                    <a:pt x="16692" y="6804"/>
                    <a:pt x="16498" y="6708"/>
                    <a:pt x="16375" y="6546"/>
                  </a:cubicBezTo>
                  <a:lnTo>
                    <a:pt x="16353" y="6519"/>
                  </a:lnTo>
                  <a:cubicBezTo>
                    <a:pt x="16164" y="6276"/>
                    <a:pt x="16164" y="5941"/>
                    <a:pt x="16358" y="5714"/>
                  </a:cubicBezTo>
                  <a:cubicBezTo>
                    <a:pt x="16557" y="5472"/>
                    <a:pt x="16778" y="5233"/>
                    <a:pt x="17004" y="5001"/>
                  </a:cubicBezTo>
                  <a:cubicBezTo>
                    <a:pt x="17252" y="4753"/>
                    <a:pt x="17510" y="4522"/>
                    <a:pt x="17768" y="4307"/>
                  </a:cubicBezTo>
                  <a:cubicBezTo>
                    <a:pt x="17876" y="4220"/>
                    <a:pt x="18006" y="4172"/>
                    <a:pt x="18130" y="4172"/>
                  </a:cubicBezTo>
                  <a:cubicBezTo>
                    <a:pt x="18313" y="4172"/>
                    <a:pt x="18490" y="4100"/>
                    <a:pt x="18625" y="3976"/>
                  </a:cubicBezTo>
                  <a:cubicBezTo>
                    <a:pt x="18765" y="3847"/>
                    <a:pt x="18847" y="3658"/>
                    <a:pt x="18852" y="3458"/>
                  </a:cubicBezTo>
                  <a:cubicBezTo>
                    <a:pt x="18858" y="3259"/>
                    <a:pt x="18787" y="3065"/>
                    <a:pt x="18652" y="2931"/>
                  </a:cubicBezTo>
                  <a:cubicBezTo>
                    <a:pt x="18512" y="2785"/>
                    <a:pt x="18329" y="2708"/>
                    <a:pt x="18130" y="2708"/>
                  </a:cubicBezTo>
                  <a:cubicBezTo>
                    <a:pt x="17936" y="2708"/>
                    <a:pt x="17753" y="2784"/>
                    <a:pt x="17613" y="2924"/>
                  </a:cubicBezTo>
                  <a:cubicBezTo>
                    <a:pt x="17479" y="3059"/>
                    <a:pt x="17403" y="3238"/>
                    <a:pt x="17398" y="3421"/>
                  </a:cubicBezTo>
                  <a:cubicBezTo>
                    <a:pt x="17393" y="3562"/>
                    <a:pt x="17354" y="3680"/>
                    <a:pt x="17278" y="3772"/>
                  </a:cubicBezTo>
                  <a:cubicBezTo>
                    <a:pt x="17058" y="4042"/>
                    <a:pt x="16821" y="4306"/>
                    <a:pt x="16568" y="4559"/>
                  </a:cubicBezTo>
                  <a:cubicBezTo>
                    <a:pt x="16337" y="4791"/>
                    <a:pt x="16099" y="5007"/>
                    <a:pt x="15856" y="5207"/>
                  </a:cubicBezTo>
                  <a:cubicBezTo>
                    <a:pt x="15743" y="5299"/>
                    <a:pt x="15604" y="5352"/>
                    <a:pt x="15459" y="5352"/>
                  </a:cubicBezTo>
                  <a:cubicBezTo>
                    <a:pt x="15313" y="5352"/>
                    <a:pt x="15173" y="5304"/>
                    <a:pt x="15055" y="5212"/>
                  </a:cubicBezTo>
                  <a:lnTo>
                    <a:pt x="15028" y="5190"/>
                  </a:lnTo>
                  <a:cubicBezTo>
                    <a:pt x="14780" y="5001"/>
                    <a:pt x="14698" y="4668"/>
                    <a:pt x="14833" y="4393"/>
                  </a:cubicBezTo>
                  <a:cubicBezTo>
                    <a:pt x="14860" y="4339"/>
                    <a:pt x="14888" y="4285"/>
                    <a:pt x="14920" y="4231"/>
                  </a:cubicBezTo>
                  <a:cubicBezTo>
                    <a:pt x="14942" y="4198"/>
                    <a:pt x="14958" y="4166"/>
                    <a:pt x="14979" y="4128"/>
                  </a:cubicBezTo>
                  <a:cubicBezTo>
                    <a:pt x="15049" y="4014"/>
                    <a:pt x="15178" y="3928"/>
                    <a:pt x="15334" y="3890"/>
                  </a:cubicBezTo>
                  <a:cubicBezTo>
                    <a:pt x="15534" y="3841"/>
                    <a:pt x="15705" y="3712"/>
                    <a:pt x="15802" y="3534"/>
                  </a:cubicBezTo>
                  <a:cubicBezTo>
                    <a:pt x="15991" y="3194"/>
                    <a:pt x="15874" y="2752"/>
                    <a:pt x="15540" y="2558"/>
                  </a:cubicBezTo>
                  <a:cubicBezTo>
                    <a:pt x="15427" y="2488"/>
                    <a:pt x="15297" y="2455"/>
                    <a:pt x="15168" y="2455"/>
                  </a:cubicBezTo>
                  <a:cubicBezTo>
                    <a:pt x="14909" y="2455"/>
                    <a:pt x="14666" y="2596"/>
                    <a:pt x="14537" y="2823"/>
                  </a:cubicBezTo>
                  <a:cubicBezTo>
                    <a:pt x="14440" y="2990"/>
                    <a:pt x="14414" y="3189"/>
                    <a:pt x="14467" y="3377"/>
                  </a:cubicBezTo>
                  <a:cubicBezTo>
                    <a:pt x="14516" y="3550"/>
                    <a:pt x="14499" y="3723"/>
                    <a:pt x="14424" y="3863"/>
                  </a:cubicBezTo>
                  <a:cubicBezTo>
                    <a:pt x="14413" y="3885"/>
                    <a:pt x="14403" y="3900"/>
                    <a:pt x="14392" y="3922"/>
                  </a:cubicBezTo>
                  <a:cubicBezTo>
                    <a:pt x="14359" y="3976"/>
                    <a:pt x="14333" y="4025"/>
                    <a:pt x="14301" y="4074"/>
                  </a:cubicBezTo>
                  <a:cubicBezTo>
                    <a:pt x="14182" y="4252"/>
                    <a:pt x="13983" y="4360"/>
                    <a:pt x="13767" y="4360"/>
                  </a:cubicBezTo>
                  <a:cubicBezTo>
                    <a:pt x="13681" y="4360"/>
                    <a:pt x="13594" y="4344"/>
                    <a:pt x="13513" y="4307"/>
                  </a:cubicBezTo>
                  <a:lnTo>
                    <a:pt x="13481" y="4295"/>
                  </a:lnTo>
                  <a:cubicBezTo>
                    <a:pt x="13196" y="4176"/>
                    <a:pt x="13034" y="3885"/>
                    <a:pt x="13082" y="3583"/>
                  </a:cubicBezTo>
                  <a:cubicBezTo>
                    <a:pt x="13136" y="3276"/>
                    <a:pt x="13207" y="2962"/>
                    <a:pt x="13288" y="2649"/>
                  </a:cubicBezTo>
                  <a:cubicBezTo>
                    <a:pt x="13379" y="2309"/>
                    <a:pt x="13482" y="1981"/>
                    <a:pt x="13606" y="1663"/>
                  </a:cubicBezTo>
                  <a:cubicBezTo>
                    <a:pt x="13654" y="1533"/>
                    <a:pt x="13740" y="1425"/>
                    <a:pt x="13848" y="1366"/>
                  </a:cubicBezTo>
                  <a:cubicBezTo>
                    <a:pt x="14004" y="1274"/>
                    <a:pt x="14122" y="1122"/>
                    <a:pt x="14176" y="949"/>
                  </a:cubicBezTo>
                  <a:cubicBezTo>
                    <a:pt x="14230" y="766"/>
                    <a:pt x="14209" y="560"/>
                    <a:pt x="14117" y="388"/>
                  </a:cubicBezTo>
                  <a:cubicBezTo>
                    <a:pt x="14026" y="215"/>
                    <a:pt x="13865" y="86"/>
                    <a:pt x="13681" y="32"/>
                  </a:cubicBezTo>
                  <a:cubicBezTo>
                    <a:pt x="13617" y="16"/>
                    <a:pt x="13546" y="5"/>
                    <a:pt x="13481" y="5"/>
                  </a:cubicBezTo>
                  <a:cubicBezTo>
                    <a:pt x="13153" y="5"/>
                    <a:pt x="12862" y="226"/>
                    <a:pt x="12776" y="545"/>
                  </a:cubicBezTo>
                  <a:cubicBezTo>
                    <a:pt x="12727" y="723"/>
                    <a:pt x="12748" y="917"/>
                    <a:pt x="12840" y="1079"/>
                  </a:cubicBezTo>
                  <a:cubicBezTo>
                    <a:pt x="12910" y="1203"/>
                    <a:pt x="12932" y="1344"/>
                    <a:pt x="12911" y="1479"/>
                  </a:cubicBezTo>
                  <a:cubicBezTo>
                    <a:pt x="12857" y="1813"/>
                    <a:pt x="12782" y="2153"/>
                    <a:pt x="12690" y="2487"/>
                  </a:cubicBezTo>
                  <a:cubicBezTo>
                    <a:pt x="12609" y="2800"/>
                    <a:pt x="12512" y="3103"/>
                    <a:pt x="12404" y="3394"/>
                  </a:cubicBezTo>
                  <a:cubicBezTo>
                    <a:pt x="12312" y="3648"/>
                    <a:pt x="12066" y="3814"/>
                    <a:pt x="11796" y="3814"/>
                  </a:cubicBezTo>
                  <a:cubicBezTo>
                    <a:pt x="11769" y="3814"/>
                    <a:pt x="11736" y="3814"/>
                    <a:pt x="11709" y="3809"/>
                  </a:cubicBezTo>
                  <a:lnTo>
                    <a:pt x="11677" y="3804"/>
                  </a:lnTo>
                  <a:cubicBezTo>
                    <a:pt x="11364" y="3766"/>
                    <a:pt x="11127" y="3513"/>
                    <a:pt x="11111" y="3205"/>
                  </a:cubicBezTo>
                  <a:cubicBezTo>
                    <a:pt x="11106" y="3146"/>
                    <a:pt x="11106" y="3086"/>
                    <a:pt x="11106" y="3027"/>
                  </a:cubicBezTo>
                  <a:cubicBezTo>
                    <a:pt x="11106" y="2989"/>
                    <a:pt x="11106" y="2952"/>
                    <a:pt x="11106" y="2909"/>
                  </a:cubicBezTo>
                  <a:cubicBezTo>
                    <a:pt x="11112" y="2774"/>
                    <a:pt x="11176" y="2639"/>
                    <a:pt x="11295" y="2526"/>
                  </a:cubicBezTo>
                  <a:cubicBezTo>
                    <a:pt x="11445" y="2386"/>
                    <a:pt x="11526" y="2185"/>
                    <a:pt x="11520" y="1980"/>
                  </a:cubicBezTo>
                  <a:cubicBezTo>
                    <a:pt x="11515" y="1591"/>
                    <a:pt x="11193" y="1268"/>
                    <a:pt x="10805" y="1263"/>
                  </a:cubicBezTo>
                  <a:cubicBezTo>
                    <a:pt x="10805" y="1263"/>
                    <a:pt x="10793" y="1263"/>
                    <a:pt x="10793" y="1263"/>
                  </a:cubicBezTo>
                  <a:cubicBezTo>
                    <a:pt x="10389" y="1263"/>
                    <a:pt x="10066" y="1592"/>
                    <a:pt x="10066" y="1991"/>
                  </a:cubicBezTo>
                  <a:cubicBezTo>
                    <a:pt x="10066" y="2186"/>
                    <a:pt x="10141" y="2369"/>
                    <a:pt x="10281" y="2509"/>
                  </a:cubicBezTo>
                  <a:cubicBezTo>
                    <a:pt x="10411" y="2639"/>
                    <a:pt x="10481" y="2794"/>
                    <a:pt x="10487" y="2951"/>
                  </a:cubicBezTo>
                  <a:cubicBezTo>
                    <a:pt x="10487" y="2972"/>
                    <a:pt x="10487" y="2995"/>
                    <a:pt x="10487" y="3022"/>
                  </a:cubicBezTo>
                  <a:cubicBezTo>
                    <a:pt x="10487" y="3081"/>
                    <a:pt x="10487" y="3141"/>
                    <a:pt x="10482" y="3200"/>
                  </a:cubicBezTo>
                  <a:cubicBezTo>
                    <a:pt x="10465" y="3508"/>
                    <a:pt x="10223" y="3761"/>
                    <a:pt x="9916" y="3799"/>
                  </a:cubicBezTo>
                  <a:lnTo>
                    <a:pt x="9884" y="3804"/>
                  </a:lnTo>
                  <a:cubicBezTo>
                    <a:pt x="9857" y="3809"/>
                    <a:pt x="9824" y="3809"/>
                    <a:pt x="9797" y="3809"/>
                  </a:cubicBezTo>
                  <a:cubicBezTo>
                    <a:pt x="9527" y="3809"/>
                    <a:pt x="9281" y="3643"/>
                    <a:pt x="9189" y="3389"/>
                  </a:cubicBezTo>
                  <a:cubicBezTo>
                    <a:pt x="9081" y="3098"/>
                    <a:pt x="8984" y="2790"/>
                    <a:pt x="8903" y="2482"/>
                  </a:cubicBezTo>
                  <a:cubicBezTo>
                    <a:pt x="8811" y="2148"/>
                    <a:pt x="8742" y="1808"/>
                    <a:pt x="8682" y="1474"/>
                  </a:cubicBezTo>
                  <a:cubicBezTo>
                    <a:pt x="8661" y="1339"/>
                    <a:pt x="8682" y="1203"/>
                    <a:pt x="8741" y="1089"/>
                  </a:cubicBezTo>
                  <a:cubicBezTo>
                    <a:pt x="8833" y="927"/>
                    <a:pt x="8860" y="745"/>
                    <a:pt x="8817" y="567"/>
                  </a:cubicBezTo>
                  <a:cubicBezTo>
                    <a:pt x="8742" y="243"/>
                    <a:pt x="8434" y="0"/>
                    <a:pt x="8095" y="0"/>
                  </a:cubicBezTo>
                  <a:close/>
                  <a:moveTo>
                    <a:pt x="10783" y="5999"/>
                  </a:moveTo>
                  <a:cubicBezTo>
                    <a:pt x="11033" y="5999"/>
                    <a:pt x="11284" y="6111"/>
                    <a:pt x="11451" y="6335"/>
                  </a:cubicBezTo>
                  <a:cubicBezTo>
                    <a:pt x="11683" y="6643"/>
                    <a:pt x="12092" y="6756"/>
                    <a:pt x="12443" y="6600"/>
                  </a:cubicBezTo>
                  <a:cubicBezTo>
                    <a:pt x="12949" y="6378"/>
                    <a:pt x="13530" y="6712"/>
                    <a:pt x="13589" y="7262"/>
                  </a:cubicBezTo>
                  <a:cubicBezTo>
                    <a:pt x="13632" y="7645"/>
                    <a:pt x="13934" y="7948"/>
                    <a:pt x="14316" y="7991"/>
                  </a:cubicBezTo>
                  <a:cubicBezTo>
                    <a:pt x="14865" y="8056"/>
                    <a:pt x="15200" y="8634"/>
                    <a:pt x="14979" y="9141"/>
                  </a:cubicBezTo>
                  <a:cubicBezTo>
                    <a:pt x="14828" y="9492"/>
                    <a:pt x="14936" y="9907"/>
                    <a:pt x="15243" y="10134"/>
                  </a:cubicBezTo>
                  <a:cubicBezTo>
                    <a:pt x="15685" y="10468"/>
                    <a:pt x="15685" y="11132"/>
                    <a:pt x="15243" y="11466"/>
                  </a:cubicBezTo>
                  <a:cubicBezTo>
                    <a:pt x="14936" y="11698"/>
                    <a:pt x="14823" y="12108"/>
                    <a:pt x="14979" y="12459"/>
                  </a:cubicBezTo>
                  <a:cubicBezTo>
                    <a:pt x="15200" y="12966"/>
                    <a:pt x="14865" y="13548"/>
                    <a:pt x="14316" y="13607"/>
                  </a:cubicBezTo>
                  <a:cubicBezTo>
                    <a:pt x="13934" y="13651"/>
                    <a:pt x="13632" y="13953"/>
                    <a:pt x="13589" y="14336"/>
                  </a:cubicBezTo>
                  <a:cubicBezTo>
                    <a:pt x="13524" y="14886"/>
                    <a:pt x="12949" y="15222"/>
                    <a:pt x="12443" y="15000"/>
                  </a:cubicBezTo>
                  <a:cubicBezTo>
                    <a:pt x="12092" y="14849"/>
                    <a:pt x="11677" y="14957"/>
                    <a:pt x="11451" y="15265"/>
                  </a:cubicBezTo>
                  <a:cubicBezTo>
                    <a:pt x="11123" y="15713"/>
                    <a:pt x="10454" y="15713"/>
                    <a:pt x="10120" y="15265"/>
                  </a:cubicBezTo>
                  <a:cubicBezTo>
                    <a:pt x="9888" y="14957"/>
                    <a:pt x="9480" y="14844"/>
                    <a:pt x="9130" y="15000"/>
                  </a:cubicBezTo>
                  <a:cubicBezTo>
                    <a:pt x="8624" y="15222"/>
                    <a:pt x="8041" y="14886"/>
                    <a:pt x="7982" y="14336"/>
                  </a:cubicBezTo>
                  <a:cubicBezTo>
                    <a:pt x="7939" y="13953"/>
                    <a:pt x="7637" y="13651"/>
                    <a:pt x="7255" y="13607"/>
                  </a:cubicBezTo>
                  <a:cubicBezTo>
                    <a:pt x="6706" y="13543"/>
                    <a:pt x="6371" y="12966"/>
                    <a:pt x="6592" y="12459"/>
                  </a:cubicBezTo>
                  <a:cubicBezTo>
                    <a:pt x="6743" y="12108"/>
                    <a:pt x="6636" y="11693"/>
                    <a:pt x="6329" y="11466"/>
                  </a:cubicBezTo>
                  <a:cubicBezTo>
                    <a:pt x="5882" y="11137"/>
                    <a:pt x="5882" y="10468"/>
                    <a:pt x="6329" y="10134"/>
                  </a:cubicBezTo>
                  <a:cubicBezTo>
                    <a:pt x="6636" y="9902"/>
                    <a:pt x="6748" y="9492"/>
                    <a:pt x="6592" y="9141"/>
                  </a:cubicBezTo>
                  <a:cubicBezTo>
                    <a:pt x="6371" y="8634"/>
                    <a:pt x="6706" y="8050"/>
                    <a:pt x="7255" y="7991"/>
                  </a:cubicBezTo>
                  <a:cubicBezTo>
                    <a:pt x="7637" y="7948"/>
                    <a:pt x="7939" y="7645"/>
                    <a:pt x="7982" y="7262"/>
                  </a:cubicBezTo>
                  <a:cubicBezTo>
                    <a:pt x="8047" y="6712"/>
                    <a:pt x="8624" y="6378"/>
                    <a:pt x="9130" y="6600"/>
                  </a:cubicBezTo>
                  <a:cubicBezTo>
                    <a:pt x="9480" y="6751"/>
                    <a:pt x="9894" y="6643"/>
                    <a:pt x="10120" y="6335"/>
                  </a:cubicBezTo>
                  <a:cubicBezTo>
                    <a:pt x="10284" y="6111"/>
                    <a:pt x="10533" y="5999"/>
                    <a:pt x="10783" y="5999"/>
                  </a:cubicBezTo>
                  <a:close/>
                  <a:moveTo>
                    <a:pt x="10778" y="8547"/>
                  </a:moveTo>
                  <a:cubicBezTo>
                    <a:pt x="9539" y="8547"/>
                    <a:pt x="8531" y="9556"/>
                    <a:pt x="8531" y="10797"/>
                  </a:cubicBezTo>
                  <a:cubicBezTo>
                    <a:pt x="8531" y="12038"/>
                    <a:pt x="9539" y="13048"/>
                    <a:pt x="10778" y="13048"/>
                  </a:cubicBezTo>
                  <a:cubicBezTo>
                    <a:pt x="12017" y="13048"/>
                    <a:pt x="13023" y="12038"/>
                    <a:pt x="13023" y="10797"/>
                  </a:cubicBezTo>
                  <a:cubicBezTo>
                    <a:pt x="13023" y="9556"/>
                    <a:pt x="12017" y="8547"/>
                    <a:pt x="10778" y="8547"/>
                  </a:cubicBez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8" grpId="1"/>
      <p:bldP build="whole" bldLvl="1" animBg="1" rev="0" advAuto="0" spid="1541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254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255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7" name="ETUDE 1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</a:t>
            </a:r>
          </a:p>
        </p:txBody>
      </p:sp>
      <p:pic>
        <p:nvPicPr>
          <p:cNvPr id="258" name="Capture d’écran 2019-09-02 à 18.01.17.png" descr="Capture d’écran 2019-09-02 à 18.01.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3687" y="3510963"/>
            <a:ext cx="21423985" cy="8472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roupe"/>
          <p:cNvGrpSpPr/>
          <p:nvPr/>
        </p:nvGrpSpPr>
        <p:grpSpPr>
          <a:xfrm>
            <a:off x="-33291" y="-29025"/>
            <a:ext cx="24450583" cy="2762403"/>
            <a:chOff x="0" y="0"/>
            <a:chExt cx="24450581" cy="2762401"/>
          </a:xfrm>
        </p:grpSpPr>
        <p:sp>
          <p:nvSpPr>
            <p:cNvPr id="260" name="Rectangle"/>
            <p:cNvSpPr/>
            <p:nvPr/>
          </p:nvSpPr>
          <p:spPr>
            <a:xfrm>
              <a:off x="0" y="0"/>
              <a:ext cx="24450582" cy="1498252"/>
            </a:xfrm>
            <a:prstGeom prst="rect">
              <a:avLst/>
            </a:prstGeom>
            <a:solidFill>
              <a:srgbClr val="D91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>
                <a:defRPr b="0" sz="37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261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726" y="89646"/>
              <a:ext cx="2672755" cy="267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3" name="ETUDE 1 - Matériel et Méthode"/>
          <p:cNvSpPr txBox="1"/>
          <p:nvPr/>
        </p:nvSpPr>
        <p:spPr>
          <a:xfrm>
            <a:off x="9784564" y="291161"/>
            <a:ext cx="14426914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ETUDE 1 - Matériel et Méthode</a:t>
            </a:r>
          </a:p>
        </p:txBody>
      </p:sp>
      <p:sp>
        <p:nvSpPr>
          <p:cNvPr id="264" name="Protocole"/>
          <p:cNvSpPr txBox="1"/>
          <p:nvPr/>
        </p:nvSpPr>
        <p:spPr>
          <a:xfrm>
            <a:off x="14837311" y="1467692"/>
            <a:ext cx="8739397" cy="121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>
              <a:defRPr b="0" sz="7000" u="sng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Protocole</a:t>
            </a:r>
          </a:p>
        </p:txBody>
      </p:sp>
      <p:sp>
        <p:nvSpPr>
          <p:cNvPr id="265" name="ADN"/>
          <p:cNvSpPr/>
          <p:nvPr/>
        </p:nvSpPr>
        <p:spPr>
          <a:xfrm>
            <a:off x="16799160" y="4691934"/>
            <a:ext cx="557989" cy="1529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0" y="1446"/>
                  <a:pt x="2597" y="2786"/>
                  <a:pt x="6740" y="3591"/>
                </a:cubicBezTo>
                <a:cubicBezTo>
                  <a:pt x="2597" y="4395"/>
                  <a:pt x="0" y="5732"/>
                  <a:pt x="0" y="7189"/>
                </a:cubicBezTo>
                <a:cubicBezTo>
                  <a:pt x="0" y="8647"/>
                  <a:pt x="2599" y="9985"/>
                  <a:pt x="6750" y="10788"/>
                </a:cubicBezTo>
                <a:cubicBezTo>
                  <a:pt x="2599" y="11592"/>
                  <a:pt x="0" y="12931"/>
                  <a:pt x="0" y="14389"/>
                </a:cubicBezTo>
                <a:cubicBezTo>
                  <a:pt x="0" y="15850"/>
                  <a:pt x="2611" y="17189"/>
                  <a:pt x="6773" y="17992"/>
                </a:cubicBezTo>
                <a:cubicBezTo>
                  <a:pt x="2611" y="18800"/>
                  <a:pt x="0" y="20150"/>
                  <a:pt x="0" y="21600"/>
                </a:cubicBezTo>
                <a:lnTo>
                  <a:pt x="2993" y="21600"/>
                </a:lnTo>
                <a:cubicBezTo>
                  <a:pt x="2993" y="21321"/>
                  <a:pt x="3129" y="21049"/>
                  <a:pt x="3382" y="20790"/>
                </a:cubicBezTo>
                <a:lnTo>
                  <a:pt x="18214" y="20790"/>
                </a:lnTo>
                <a:cubicBezTo>
                  <a:pt x="18467" y="21049"/>
                  <a:pt x="18602" y="21321"/>
                  <a:pt x="18602" y="21600"/>
                </a:cubicBezTo>
                <a:lnTo>
                  <a:pt x="21600" y="21600"/>
                </a:lnTo>
                <a:cubicBezTo>
                  <a:pt x="21600" y="20150"/>
                  <a:pt x="18986" y="18801"/>
                  <a:pt x="14823" y="17994"/>
                </a:cubicBezTo>
                <a:cubicBezTo>
                  <a:pt x="18986" y="17191"/>
                  <a:pt x="21600" y="15850"/>
                  <a:pt x="21600" y="14389"/>
                </a:cubicBezTo>
                <a:cubicBezTo>
                  <a:pt x="21600" y="12931"/>
                  <a:pt x="18996" y="11592"/>
                  <a:pt x="14846" y="10788"/>
                </a:cubicBezTo>
                <a:cubicBezTo>
                  <a:pt x="18997" y="9985"/>
                  <a:pt x="21600" y="8647"/>
                  <a:pt x="21600" y="7189"/>
                </a:cubicBezTo>
                <a:cubicBezTo>
                  <a:pt x="21600" y="5732"/>
                  <a:pt x="19003" y="4395"/>
                  <a:pt x="14860" y="3591"/>
                </a:cubicBezTo>
                <a:cubicBezTo>
                  <a:pt x="19003" y="2786"/>
                  <a:pt x="21600" y="1446"/>
                  <a:pt x="21600" y="0"/>
                </a:cubicBezTo>
                <a:lnTo>
                  <a:pt x="18602" y="0"/>
                </a:lnTo>
                <a:cubicBezTo>
                  <a:pt x="18602" y="257"/>
                  <a:pt x="18479" y="510"/>
                  <a:pt x="18246" y="756"/>
                </a:cubicBezTo>
                <a:lnTo>
                  <a:pt x="3349" y="756"/>
                </a:lnTo>
                <a:cubicBezTo>
                  <a:pt x="3117" y="510"/>
                  <a:pt x="2993" y="257"/>
                  <a:pt x="2993" y="0"/>
                </a:cubicBezTo>
                <a:lnTo>
                  <a:pt x="0" y="0"/>
                </a:lnTo>
                <a:close/>
                <a:moveTo>
                  <a:pt x="4252" y="1404"/>
                </a:moveTo>
                <a:lnTo>
                  <a:pt x="17348" y="1404"/>
                </a:lnTo>
                <a:cubicBezTo>
                  <a:pt x="16021" y="2117"/>
                  <a:pt x="13716" y="2709"/>
                  <a:pt x="10807" y="3027"/>
                </a:cubicBezTo>
                <a:lnTo>
                  <a:pt x="10798" y="3026"/>
                </a:lnTo>
                <a:lnTo>
                  <a:pt x="10788" y="3027"/>
                </a:lnTo>
                <a:cubicBezTo>
                  <a:pt x="7879" y="2709"/>
                  <a:pt x="5579" y="2117"/>
                  <a:pt x="4252" y="1404"/>
                </a:cubicBezTo>
                <a:close/>
                <a:moveTo>
                  <a:pt x="10798" y="4161"/>
                </a:moveTo>
                <a:cubicBezTo>
                  <a:pt x="13712" y="4479"/>
                  <a:pt x="16020" y="5064"/>
                  <a:pt x="17348" y="5778"/>
                </a:cubicBezTo>
                <a:lnTo>
                  <a:pt x="4247" y="5778"/>
                </a:lnTo>
                <a:cubicBezTo>
                  <a:pt x="5576" y="5064"/>
                  <a:pt x="7883" y="4479"/>
                  <a:pt x="10798" y="4161"/>
                </a:cubicBezTo>
                <a:close/>
                <a:moveTo>
                  <a:pt x="3349" y="6426"/>
                </a:moveTo>
                <a:lnTo>
                  <a:pt x="18246" y="6426"/>
                </a:lnTo>
                <a:cubicBezTo>
                  <a:pt x="18479" y="6673"/>
                  <a:pt x="18602" y="6929"/>
                  <a:pt x="18602" y="7189"/>
                </a:cubicBezTo>
                <a:cubicBezTo>
                  <a:pt x="18602" y="7444"/>
                  <a:pt x="18484" y="7695"/>
                  <a:pt x="18260" y="7938"/>
                </a:cubicBezTo>
                <a:lnTo>
                  <a:pt x="3340" y="7938"/>
                </a:lnTo>
                <a:cubicBezTo>
                  <a:pt x="3116" y="7695"/>
                  <a:pt x="2993" y="7444"/>
                  <a:pt x="2993" y="7189"/>
                </a:cubicBezTo>
                <a:cubicBezTo>
                  <a:pt x="2993" y="6929"/>
                  <a:pt x="3117" y="6673"/>
                  <a:pt x="3349" y="6426"/>
                </a:cubicBezTo>
                <a:close/>
                <a:moveTo>
                  <a:pt x="4224" y="8586"/>
                </a:moveTo>
                <a:lnTo>
                  <a:pt x="17376" y="8586"/>
                </a:lnTo>
                <a:cubicBezTo>
                  <a:pt x="16052" y="9306"/>
                  <a:pt x="13731" y="9898"/>
                  <a:pt x="10798" y="10218"/>
                </a:cubicBezTo>
                <a:cubicBezTo>
                  <a:pt x="7864" y="9898"/>
                  <a:pt x="5548" y="9306"/>
                  <a:pt x="4224" y="8586"/>
                </a:cubicBezTo>
                <a:close/>
                <a:moveTo>
                  <a:pt x="10798" y="11360"/>
                </a:moveTo>
                <a:cubicBezTo>
                  <a:pt x="13688" y="11676"/>
                  <a:pt x="15982" y="12255"/>
                  <a:pt x="17316" y="12960"/>
                </a:cubicBezTo>
                <a:lnTo>
                  <a:pt x="4284" y="12960"/>
                </a:lnTo>
                <a:cubicBezTo>
                  <a:pt x="5618" y="12255"/>
                  <a:pt x="7908" y="11676"/>
                  <a:pt x="10798" y="11360"/>
                </a:cubicBezTo>
                <a:close/>
                <a:moveTo>
                  <a:pt x="3368" y="13608"/>
                </a:moveTo>
                <a:lnTo>
                  <a:pt x="18232" y="13608"/>
                </a:lnTo>
                <a:cubicBezTo>
                  <a:pt x="18476" y="13861"/>
                  <a:pt x="18602" y="14123"/>
                  <a:pt x="18602" y="14389"/>
                </a:cubicBezTo>
                <a:cubicBezTo>
                  <a:pt x="18602" y="14638"/>
                  <a:pt x="18492" y="14883"/>
                  <a:pt x="18278" y="15120"/>
                </a:cubicBezTo>
                <a:lnTo>
                  <a:pt x="3322" y="15120"/>
                </a:lnTo>
                <a:cubicBezTo>
                  <a:pt x="3108" y="14883"/>
                  <a:pt x="2993" y="14638"/>
                  <a:pt x="2993" y="14389"/>
                </a:cubicBezTo>
                <a:cubicBezTo>
                  <a:pt x="2993" y="14123"/>
                  <a:pt x="3124" y="13861"/>
                  <a:pt x="3368" y="13608"/>
                </a:cubicBezTo>
                <a:close/>
                <a:moveTo>
                  <a:pt x="4191" y="15768"/>
                </a:moveTo>
                <a:lnTo>
                  <a:pt x="17409" y="15768"/>
                </a:lnTo>
                <a:cubicBezTo>
                  <a:pt x="16090" y="16496"/>
                  <a:pt x="13756" y="17094"/>
                  <a:pt x="10798" y="17417"/>
                </a:cubicBezTo>
                <a:cubicBezTo>
                  <a:pt x="7840" y="17094"/>
                  <a:pt x="5510" y="16496"/>
                  <a:pt x="4191" y="15768"/>
                </a:cubicBezTo>
                <a:close/>
                <a:moveTo>
                  <a:pt x="10798" y="18571"/>
                </a:moveTo>
                <a:cubicBezTo>
                  <a:pt x="13669" y="18884"/>
                  <a:pt x="15951" y="19445"/>
                  <a:pt x="17288" y="20142"/>
                </a:cubicBezTo>
                <a:lnTo>
                  <a:pt x="4307" y="20142"/>
                </a:lnTo>
                <a:cubicBezTo>
                  <a:pt x="5645" y="19445"/>
                  <a:pt x="7926" y="18884"/>
                  <a:pt x="10798" y="18571"/>
                </a:cubicBezTo>
                <a:close/>
              </a:path>
            </a:pathLst>
          </a:cu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6" name="Microscope"/>
          <p:cNvSpPr/>
          <p:nvPr/>
        </p:nvSpPr>
        <p:spPr>
          <a:xfrm>
            <a:off x="17316862" y="10427256"/>
            <a:ext cx="1012215" cy="1449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758" y="0"/>
                </a:moveTo>
                <a:lnTo>
                  <a:pt x="5450" y="778"/>
                </a:lnTo>
                <a:lnTo>
                  <a:pt x="6641" y="3247"/>
                </a:lnTo>
                <a:lnTo>
                  <a:pt x="5792" y="3446"/>
                </a:lnTo>
                <a:lnTo>
                  <a:pt x="6104" y="4092"/>
                </a:lnTo>
                <a:cubicBezTo>
                  <a:pt x="6260" y="4416"/>
                  <a:pt x="6045" y="4765"/>
                  <a:pt x="5610" y="4922"/>
                </a:cubicBezTo>
                <a:cubicBezTo>
                  <a:pt x="2282" y="6123"/>
                  <a:pt x="0" y="8548"/>
                  <a:pt x="0" y="11338"/>
                </a:cubicBezTo>
                <a:cubicBezTo>
                  <a:pt x="0" y="13653"/>
                  <a:pt x="1568" y="15716"/>
                  <a:pt x="4002" y="17038"/>
                </a:cubicBezTo>
                <a:cubicBezTo>
                  <a:pt x="4586" y="17355"/>
                  <a:pt x="4834" y="17888"/>
                  <a:pt x="4600" y="18378"/>
                </a:cubicBezTo>
                <a:lnTo>
                  <a:pt x="4184" y="19249"/>
                </a:lnTo>
                <a:lnTo>
                  <a:pt x="1504" y="19249"/>
                </a:lnTo>
                <a:lnTo>
                  <a:pt x="383" y="21600"/>
                </a:lnTo>
                <a:lnTo>
                  <a:pt x="21600" y="21600"/>
                </a:lnTo>
                <a:lnTo>
                  <a:pt x="20479" y="19249"/>
                </a:lnTo>
                <a:lnTo>
                  <a:pt x="11598" y="19249"/>
                </a:lnTo>
                <a:lnTo>
                  <a:pt x="10562" y="17077"/>
                </a:lnTo>
                <a:lnTo>
                  <a:pt x="11571" y="16839"/>
                </a:lnTo>
                <a:lnTo>
                  <a:pt x="11765" y="17236"/>
                </a:lnTo>
                <a:cubicBezTo>
                  <a:pt x="11884" y="17482"/>
                  <a:pt x="13400" y="17349"/>
                  <a:pt x="15152" y="16937"/>
                </a:cubicBezTo>
                <a:cubicBezTo>
                  <a:pt x="16905" y="16524"/>
                  <a:pt x="18230" y="15990"/>
                  <a:pt x="18111" y="15743"/>
                </a:cubicBezTo>
                <a:lnTo>
                  <a:pt x="17339" y="14141"/>
                </a:lnTo>
                <a:lnTo>
                  <a:pt x="9985" y="15870"/>
                </a:lnTo>
                <a:lnTo>
                  <a:pt x="9392" y="14628"/>
                </a:lnTo>
                <a:lnTo>
                  <a:pt x="18738" y="12430"/>
                </a:lnTo>
                <a:lnTo>
                  <a:pt x="18157" y="11225"/>
                </a:lnTo>
                <a:lnTo>
                  <a:pt x="8816" y="13422"/>
                </a:lnTo>
                <a:cubicBezTo>
                  <a:pt x="8484" y="12824"/>
                  <a:pt x="7243" y="12835"/>
                  <a:pt x="6947" y="13456"/>
                </a:cubicBezTo>
                <a:lnTo>
                  <a:pt x="6503" y="14386"/>
                </a:lnTo>
                <a:cubicBezTo>
                  <a:pt x="6304" y="14804"/>
                  <a:pt x="5529" y="14924"/>
                  <a:pt x="5109" y="14596"/>
                </a:cubicBezTo>
                <a:cubicBezTo>
                  <a:pt x="4000" y="13729"/>
                  <a:pt x="3324" y="12589"/>
                  <a:pt x="3324" y="11338"/>
                </a:cubicBezTo>
                <a:cubicBezTo>
                  <a:pt x="3324" y="9736"/>
                  <a:pt x="4435" y="8310"/>
                  <a:pt x="6145" y="7417"/>
                </a:cubicBezTo>
                <a:cubicBezTo>
                  <a:pt x="6760" y="7095"/>
                  <a:pt x="7648" y="7292"/>
                  <a:pt x="7893" y="7801"/>
                </a:cubicBezTo>
                <a:lnTo>
                  <a:pt x="8198" y="8499"/>
                </a:lnTo>
                <a:cubicBezTo>
                  <a:pt x="7412" y="8705"/>
                  <a:pt x="6996" y="9308"/>
                  <a:pt x="7266" y="9868"/>
                </a:cubicBezTo>
                <a:lnTo>
                  <a:pt x="7411" y="10170"/>
                </a:lnTo>
                <a:lnTo>
                  <a:pt x="10048" y="9550"/>
                </a:lnTo>
                <a:lnTo>
                  <a:pt x="11155" y="11844"/>
                </a:lnTo>
                <a:lnTo>
                  <a:pt x="13852" y="11208"/>
                </a:lnTo>
                <a:lnTo>
                  <a:pt x="12745" y="8916"/>
                </a:lnTo>
                <a:lnTo>
                  <a:pt x="15302" y="8314"/>
                </a:lnTo>
                <a:lnTo>
                  <a:pt x="15157" y="8012"/>
                </a:lnTo>
                <a:cubicBezTo>
                  <a:pt x="14886" y="7450"/>
                  <a:pt x="14024" y="7146"/>
                  <a:pt x="13218" y="7317"/>
                </a:cubicBezTo>
                <a:lnTo>
                  <a:pt x="10821" y="2265"/>
                </a:lnTo>
                <a:lnTo>
                  <a:pt x="9949" y="2469"/>
                </a:lnTo>
                <a:lnTo>
                  <a:pt x="8758" y="0"/>
                </a:lnTo>
                <a:close/>
                <a:moveTo>
                  <a:pt x="7777" y="15736"/>
                </a:moveTo>
                <a:cubicBezTo>
                  <a:pt x="8266" y="15736"/>
                  <a:pt x="8661" y="16014"/>
                  <a:pt x="8661" y="16355"/>
                </a:cubicBezTo>
                <a:cubicBezTo>
                  <a:pt x="8661" y="16696"/>
                  <a:pt x="8266" y="16972"/>
                  <a:pt x="7777" y="16972"/>
                </a:cubicBezTo>
                <a:cubicBezTo>
                  <a:pt x="7288" y="16972"/>
                  <a:pt x="6891" y="16696"/>
                  <a:pt x="6891" y="16355"/>
                </a:cubicBezTo>
                <a:cubicBezTo>
                  <a:pt x="6891" y="16014"/>
                  <a:pt x="7288" y="15736"/>
                  <a:pt x="7777" y="15736"/>
                </a:cubicBezTo>
                <a:close/>
              </a:path>
            </a:pathLst>
          </a:cu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67" name="Flèche Flèche" descr="Flèche Flèch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37325" y="10808225"/>
            <a:ext cx="2821909" cy="688024"/>
          </a:xfrm>
          <a:prstGeom prst="rect">
            <a:avLst/>
          </a:prstGeom>
        </p:spPr>
      </p:pic>
      <p:pic>
        <p:nvPicPr>
          <p:cNvPr id="269" name="Flèche Flèche" descr="Flèche Flèch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78547" y="7892991"/>
            <a:ext cx="1623855" cy="688024"/>
          </a:xfrm>
          <a:prstGeom prst="rect">
            <a:avLst/>
          </a:prstGeom>
        </p:spPr>
      </p:pic>
      <p:grpSp>
        <p:nvGrpSpPr>
          <p:cNvPr id="273" name="Groupe"/>
          <p:cNvGrpSpPr/>
          <p:nvPr/>
        </p:nvGrpSpPr>
        <p:grpSpPr>
          <a:xfrm>
            <a:off x="941955" y="6148818"/>
            <a:ext cx="3514487" cy="3677650"/>
            <a:chOff x="0" y="0"/>
            <a:chExt cx="3514485" cy="3677648"/>
          </a:xfrm>
        </p:grpSpPr>
        <p:sp>
          <p:nvSpPr>
            <p:cNvPr id="271" name="Couteau"/>
            <p:cNvSpPr/>
            <p:nvPr/>
          </p:nvSpPr>
          <p:spPr>
            <a:xfrm rot="17795402">
              <a:off x="1463478" y="783149"/>
              <a:ext cx="587529" cy="3636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6" h="20892" fill="norm" stroke="1" extrusionOk="0">
                  <a:moveTo>
                    <a:pt x="17696" y="0"/>
                  </a:moveTo>
                  <a:cubicBezTo>
                    <a:pt x="-3904" y="2643"/>
                    <a:pt x="338" y="10633"/>
                    <a:pt x="338" y="11964"/>
                  </a:cubicBezTo>
                  <a:cubicBezTo>
                    <a:pt x="9728" y="12288"/>
                    <a:pt x="10299" y="13240"/>
                    <a:pt x="9149" y="14164"/>
                  </a:cubicBezTo>
                  <a:cubicBezTo>
                    <a:pt x="8000" y="15089"/>
                    <a:pt x="7454" y="17067"/>
                    <a:pt x="8576" y="18044"/>
                  </a:cubicBezTo>
                  <a:cubicBezTo>
                    <a:pt x="9726" y="19020"/>
                    <a:pt x="8711" y="19020"/>
                    <a:pt x="5317" y="19537"/>
                  </a:cubicBezTo>
                  <a:cubicBezTo>
                    <a:pt x="8164" y="21600"/>
                    <a:pt x="17696" y="20895"/>
                    <a:pt x="17696" y="20107"/>
                  </a:cubicBezTo>
                  <a:cubicBezTo>
                    <a:pt x="17696" y="20107"/>
                    <a:pt x="17696" y="3348"/>
                    <a:pt x="17696" y="0"/>
                  </a:cubicBezTo>
                  <a:close/>
                  <a:moveTo>
                    <a:pt x="12383" y="19371"/>
                  </a:moveTo>
                  <a:cubicBezTo>
                    <a:pt x="13369" y="19371"/>
                    <a:pt x="14137" y="19522"/>
                    <a:pt x="14137" y="19705"/>
                  </a:cubicBezTo>
                  <a:cubicBezTo>
                    <a:pt x="14164" y="19888"/>
                    <a:pt x="13369" y="20040"/>
                    <a:pt x="12383" y="20040"/>
                  </a:cubicBezTo>
                  <a:cubicBezTo>
                    <a:pt x="11398" y="20040"/>
                    <a:pt x="10629" y="19888"/>
                    <a:pt x="10629" y="19705"/>
                  </a:cubicBezTo>
                  <a:cubicBezTo>
                    <a:pt x="10629" y="19517"/>
                    <a:pt x="11425" y="19371"/>
                    <a:pt x="12383" y="19371"/>
                  </a:cubicBez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72" name="Autopsie"/>
            <p:cNvSpPr txBox="1"/>
            <p:nvPr/>
          </p:nvSpPr>
          <p:spPr>
            <a:xfrm>
              <a:off x="678347" y="0"/>
              <a:ext cx="2794636" cy="857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/>
              </a:lvl1pPr>
            </a:lstStyle>
            <a:p>
              <a:pPr/>
              <a:r>
                <a:t>Autopsie</a:t>
              </a:r>
            </a:p>
          </p:txBody>
        </p:sp>
      </p:grpSp>
      <p:sp>
        <p:nvSpPr>
          <p:cNvPr id="274" name="Échantillonnage"/>
          <p:cNvSpPr txBox="1"/>
          <p:nvPr/>
        </p:nvSpPr>
        <p:spPr>
          <a:xfrm>
            <a:off x="7735160" y="5430721"/>
            <a:ext cx="4980941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Échantillonnage</a:t>
            </a:r>
          </a:p>
        </p:txBody>
      </p:sp>
      <p:pic>
        <p:nvPicPr>
          <p:cNvPr id="275" name="Veau échantillons.png" descr="Veau échantillon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26725" y="5631085"/>
            <a:ext cx="5996435" cy="5779537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Histopathologie"/>
          <p:cNvSpPr txBox="1"/>
          <p:nvPr/>
        </p:nvSpPr>
        <p:spPr>
          <a:xfrm>
            <a:off x="15590363" y="9191280"/>
            <a:ext cx="4909821" cy="8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Histopathologie</a:t>
            </a:r>
          </a:p>
        </p:txBody>
      </p:sp>
      <p:pic>
        <p:nvPicPr>
          <p:cNvPr id="277" name="Flèche Flèche" descr="Flèche Flèch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37325" y="5112781"/>
            <a:ext cx="2821909" cy="688023"/>
          </a:xfrm>
          <a:prstGeom prst="rect">
            <a:avLst/>
          </a:prstGeom>
        </p:spPr>
      </p:pic>
      <p:sp>
        <p:nvSpPr>
          <p:cNvPr id="279" name="PCR + ELISA"/>
          <p:cNvSpPr txBox="1"/>
          <p:nvPr/>
        </p:nvSpPr>
        <p:spPr>
          <a:xfrm>
            <a:off x="16033593" y="3528446"/>
            <a:ext cx="4023361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PCR + ELISA</a:t>
            </a:r>
          </a:p>
        </p:txBody>
      </p:sp>
      <p:grpSp>
        <p:nvGrpSpPr>
          <p:cNvPr id="290" name="Groupe"/>
          <p:cNvGrpSpPr/>
          <p:nvPr/>
        </p:nvGrpSpPr>
        <p:grpSpPr>
          <a:xfrm>
            <a:off x="18328361" y="4691933"/>
            <a:ext cx="1278605" cy="1529719"/>
            <a:chOff x="0" y="0"/>
            <a:chExt cx="1278603" cy="1529717"/>
          </a:xfrm>
        </p:grpSpPr>
        <p:sp>
          <p:nvSpPr>
            <p:cNvPr id="280" name="Rectangle aux angles arrondis"/>
            <p:cNvSpPr/>
            <p:nvPr/>
          </p:nvSpPr>
          <p:spPr>
            <a:xfrm>
              <a:off x="423050" y="0"/>
              <a:ext cx="179803" cy="1007279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81" name="Rectangle aux angles arrondis"/>
            <p:cNvSpPr/>
            <p:nvPr/>
          </p:nvSpPr>
          <p:spPr>
            <a:xfrm>
              <a:off x="657902" y="0"/>
              <a:ext cx="179803" cy="1007279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82" name="Rectangle aux angles arrondis"/>
            <p:cNvSpPr/>
            <p:nvPr/>
          </p:nvSpPr>
          <p:spPr>
            <a:xfrm rot="1800000">
              <a:off x="290143" y="1040967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83" name="Rectangle aux angles arrondis"/>
            <p:cNvSpPr/>
            <p:nvPr/>
          </p:nvSpPr>
          <p:spPr>
            <a:xfrm rot="1800000">
              <a:off x="106871" y="929103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84" name="Rectangle aux angles arrondis"/>
            <p:cNvSpPr/>
            <p:nvPr/>
          </p:nvSpPr>
          <p:spPr>
            <a:xfrm flipH="1" rot="9000000">
              <a:off x="991930" y="929103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85" name="Rectangle aux angles arrondis"/>
            <p:cNvSpPr/>
            <p:nvPr/>
          </p:nvSpPr>
          <p:spPr>
            <a:xfrm flipH="1" rot="9000000">
              <a:off x="783462" y="1040967"/>
              <a:ext cx="179803" cy="47566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86" name="Ligne"/>
            <p:cNvSpPr/>
            <p:nvPr/>
          </p:nvSpPr>
          <p:spPr>
            <a:xfrm flipV="1">
              <a:off x="589729" y="128326"/>
              <a:ext cx="1" cy="932988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87" name="Ligne"/>
            <p:cNvSpPr/>
            <p:nvPr/>
          </p:nvSpPr>
          <p:spPr>
            <a:xfrm flipV="1">
              <a:off x="665785" y="128326"/>
              <a:ext cx="1" cy="932988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88" name="Ligne"/>
            <p:cNvSpPr/>
            <p:nvPr/>
          </p:nvSpPr>
          <p:spPr>
            <a:xfrm flipV="1">
              <a:off x="365709" y="1061559"/>
              <a:ext cx="227973" cy="394860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89" name="Ligne"/>
            <p:cNvSpPr/>
            <p:nvPr/>
          </p:nvSpPr>
          <p:spPr>
            <a:xfrm flipH="1" flipV="1">
              <a:off x="664478" y="1061559"/>
              <a:ext cx="227973" cy="394860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291" name="Lésions…"/>
          <p:cNvSpPr txBox="1"/>
          <p:nvPr/>
        </p:nvSpPr>
        <p:spPr>
          <a:xfrm>
            <a:off x="655088" y="10401487"/>
            <a:ext cx="5157471" cy="1481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50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Lésions</a:t>
            </a:r>
          </a:p>
          <a:p>
            <a:pPr>
              <a:lnSpc>
                <a:spcPct val="80000"/>
              </a:lnSpc>
              <a:defRPr sz="50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macroscopiques</a:t>
            </a:r>
          </a:p>
        </p:txBody>
      </p:sp>
      <p:sp>
        <p:nvSpPr>
          <p:cNvPr id="292" name="Lésions…"/>
          <p:cNvSpPr txBox="1"/>
          <p:nvPr/>
        </p:nvSpPr>
        <p:spPr>
          <a:xfrm>
            <a:off x="18563374" y="11611695"/>
            <a:ext cx="4956811" cy="148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50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Lésions</a:t>
            </a:r>
          </a:p>
          <a:p>
            <a:pPr>
              <a:lnSpc>
                <a:spcPct val="80000"/>
              </a:lnSpc>
              <a:defRPr sz="50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microscopiques</a:t>
            </a:r>
          </a:p>
        </p:txBody>
      </p:sp>
      <p:sp>
        <p:nvSpPr>
          <p:cNvPr id="293" name="Infecté O/N…"/>
          <p:cNvSpPr txBox="1"/>
          <p:nvPr/>
        </p:nvSpPr>
        <p:spPr>
          <a:xfrm>
            <a:off x="17740503" y="6709553"/>
            <a:ext cx="6216651" cy="1481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50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Infecté O/N</a:t>
            </a:r>
          </a:p>
          <a:p>
            <a:pPr>
              <a:lnSpc>
                <a:spcPct val="80000"/>
              </a:lnSpc>
              <a:defRPr sz="50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Distribution du virus</a:t>
            </a:r>
          </a:p>
        </p:txBody>
      </p:sp>
      <p:sp>
        <p:nvSpPr>
          <p:cNvPr id="294" name="Objectif: description des 15 premiers veaux"/>
          <p:cNvSpPr txBox="1"/>
          <p:nvPr/>
        </p:nvSpPr>
        <p:spPr>
          <a:xfrm>
            <a:off x="4196699" y="2202246"/>
            <a:ext cx="12616181" cy="8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rPr u="sng"/>
              <a:t>Objectif</a:t>
            </a:r>
            <a:r>
              <a:t>: </a:t>
            </a:r>
            <a:r>
              <a:rPr b="0"/>
              <a:t>description des 15 premiers veaux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3" grpId="2"/>
      <p:bldP build="whole" bldLvl="1" animBg="1" rev="0" advAuto="0" spid="291" grpId="1"/>
      <p:bldP build="whole" bldLvl="1" animBg="1" rev="0" advAuto="0" spid="292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